
<file path=[Content_Types].xml><?xml version="1.0" encoding="utf-8"?>
<Types xmlns="http://schemas.openxmlformats.org/package/2006/content-types">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docProps/app.xml" ContentType="application/vnd.openxmlformats-officedocument.extended-properties+xml"/>
  <Override PartName="/docProps/core.xml" ContentType="application/vnd.openxmlformats-package.core-properties+xml"/>
  <Override PartName="/ppt/theme/theme1.xml" ContentType="application/vnd.openxmlformats-officedocument.them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s/slide1.xml" ContentType="application/vnd.openxmlformats-officedocument.presentationml.slide+xml"/>
  <Default Extension="jpg" ContentType="image/jpg"/>
  <Default Extension="png" ContentType="image/png"/>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docProps/custom.xml" ContentType="application/vnd.openxmlformats-officedocument.custom-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officeDocument/2006/relationships/extended-properties" Target="docProps/app.xml"/><Relationship Id="rId3" Type="http://schemas.openxmlformats.org/package/2006/relationships/metadata/core-properties" Target="docProps/core.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 id="305" r:id="rId55"/>
    <p:sldId id="306" r:id="rId56"/>
    <p:sldId id="307" r:id="rId57"/>
    <p:sldId id="308" r:id="rId58"/>
    <p:sldId id="309" r:id="rId59"/>
    <p:sldId id="310" r:id="rId60"/>
    <p:sldId id="311" r:id="rId61"/>
    <p:sldId id="312" r:id="rId62"/>
    <p:sldId id="313" r:id="rId63"/>
    <p:sldId id="314" r:id="rId64"/>
    <p:sldId id="315" r:id="rId65"/>
    <p:sldId id="316" r:id="rId66"/>
    <p:sldId id="317" r:id="rId67"/>
    <p:sldId id="318" r:id="rId68"/>
    <p:sldId id="319" r:id="rId69"/>
    <p:sldId id="320" r:id="rId70"/>
    <p:sldId id="321" r:id="rId71"/>
    <p:sldId id="322" r:id="rId72"/>
    <p:sldId id="323" r:id="rId73"/>
    <p:sldId id="324" r:id="rId74"/>
    <p:sldId id="325" r:id="rId75"/>
    <p:sldId id="326" r:id="rId76"/>
    <p:sldId id="327" r:id="rId77"/>
    <p:sldId id="328" r:id="rId78"/>
    <p:sldId id="329" r:id="rId79"/>
    <p:sldId id="330" r:id="rId80"/>
    <p:sldId id="331" r:id="rId81"/>
    <p:sldId id="332" r:id="rId82"/>
    <p:sldId id="333" r:id="rId83"/>
    <p:sldId id="334" r:id="rId84"/>
    <p:sldId id="335" r:id="rId85"/>
    <p:sldId id="336" r:id="rId86"/>
    <p:sldId id="337" r:id="rId87"/>
    <p:sldId id="338" r:id="rId88"/>
    <p:sldId id="339" r:id="rId89"/>
    <p:sldId id="340" r:id="rId90"/>
    <p:sldId id="341" r:id="rId91"/>
    <p:sldId id="342" r:id="rId92"/>
    <p:sldId id="343" r:id="rId93"/>
    <p:sldId id="344" r:id="rId94"/>
    <p:sldId id="345" r:id="rId95"/>
    <p:sldId id="346" r:id="rId96"/>
    <p:sldId id="347" r:id="rId97"/>
    <p:sldId id="348" r:id="rId98"/>
    <p:sldId id="349" r:id="rId99"/>
    <p:sldId id="350" r:id="rId100"/>
    <p:sldId id="351" r:id="rId101"/>
    <p:sldId id="352" r:id="rId102"/>
    <p:sldId id="353" r:id="rId103"/>
    <p:sldId id="354" r:id="rId104"/>
    <p:sldId id="355" r:id="rId105"/>
    <p:sldId id="356" r:id="rId106"/>
    <p:sldId id="357" r:id="rId107"/>
    <p:sldId id="358" r:id="rId108"/>
    <p:sldId id="359" r:id="rId109"/>
    <p:sldId id="360" r:id="rId110"/>
    <p:sldId id="361" r:id="rId111"/>
    <p:sldId id="362" r:id="rId112"/>
    <p:sldId id="363" r:id="rId113"/>
    <p:sldId id="364" r:id="rId114"/>
    <p:sldId id="365" r:id="rId115"/>
    <p:sldId id="366" r:id="rId116"/>
    <p:sldId id="367" r:id="rId117"/>
    <p:sldId id="368" r:id="rId118"/>
    <p:sldId id="369" r:id="rId119"/>
    <p:sldId id="370" r:id="rId120"/>
    <p:sldId id="371" r:id="rId121"/>
    <p:sldId id="372" r:id="rId122"/>
    <p:sldId id="373" r:id="rId123"/>
    <p:sldId id="374" r:id="rId124"/>
    <p:sldId id="375" r:id="rId125"/>
    <p:sldId id="376" r:id="rId126"/>
    <p:sldId id="377" r:id="rId127"/>
    <p:sldId id="378" r:id="rId128"/>
    <p:sldId id="379" r:id="rId129"/>
    <p:sldId id="380" r:id="rId130"/>
    <p:sldId id="381" r:id="rId131"/>
  </p:sldIdLst>
  <p:sldSz cx="15125700" cy="10693401"/>
  <p:notesSz cx="15125700" cy="10693401"/>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78" d="100"/>
          <a:sy n="78" d="100"/>
        </p:scale>
        <p:origin x="-1536" y="-84"/>
      </p:cViewPr>
      <p:guideLst>
        <p:guide orient="horz" pos="2880"/>
        <p:guide pos="2160"/>
      </p:guideLst>
    </p:cSldViewPr>
  </p:slideViewPr>
  <p:notesTextViewPr>
    <p:cViewPr>
      <p:scale>
        <a:sx n="100" d="100"/>
        <a:sy n="100" d="100"/>
      </p:scale>
      <p:origin x="0" y="0"/>
    </p:cViewPr>
  </p:notesTextViewPr>
  <p:gridSpacing cx="78028800" cy="780288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theme" Target="theme/theme1.xml"/><Relationship Id="rId3" Type="http://schemas.openxmlformats.org/officeDocument/2006/relationships/viewProps" Target="viewProps.xml"/><Relationship Id="rId4" Type="http://schemas.openxmlformats.org/officeDocument/2006/relationships/presProps" Target="presProps.xml"/><Relationship Id="rId5" Type="http://schemas.openxmlformats.org/officeDocument/2006/relationships/tableStyles" Target="tableStyles.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9" Type="http://schemas.openxmlformats.org/officeDocument/2006/relationships/slide" Target="slides/slide4.xml"/><Relationship Id="rId10" Type="http://schemas.openxmlformats.org/officeDocument/2006/relationships/slide" Target="slides/slide5.xml"/><Relationship Id="rId11" Type="http://schemas.openxmlformats.org/officeDocument/2006/relationships/slide" Target="slides/slide6.xml"/><Relationship Id="rId12" Type="http://schemas.openxmlformats.org/officeDocument/2006/relationships/slide" Target="slides/slide7.xml"/><Relationship Id="rId13" Type="http://schemas.openxmlformats.org/officeDocument/2006/relationships/slide" Target="slides/slide8.xml"/><Relationship Id="rId14" Type="http://schemas.openxmlformats.org/officeDocument/2006/relationships/slide" Target="slides/slide9.xml"/><Relationship Id="rId15" Type="http://schemas.openxmlformats.org/officeDocument/2006/relationships/slide" Target="slides/slide10.xml"/><Relationship Id="rId16" Type="http://schemas.openxmlformats.org/officeDocument/2006/relationships/slide" Target="slides/slide11.xml"/><Relationship Id="rId17" Type="http://schemas.openxmlformats.org/officeDocument/2006/relationships/slide" Target="slides/slide12.xml"/><Relationship Id="rId18" Type="http://schemas.openxmlformats.org/officeDocument/2006/relationships/slide" Target="slides/slide13.xml"/><Relationship Id="rId19" Type="http://schemas.openxmlformats.org/officeDocument/2006/relationships/slide" Target="slides/slide14.xml"/><Relationship Id="rId20" Type="http://schemas.openxmlformats.org/officeDocument/2006/relationships/slide" Target="slides/slide15.xml"/><Relationship Id="rId21" Type="http://schemas.openxmlformats.org/officeDocument/2006/relationships/slide" Target="slides/slide16.xml"/><Relationship Id="rId22" Type="http://schemas.openxmlformats.org/officeDocument/2006/relationships/slide" Target="slides/slide17.xml"/><Relationship Id="rId23" Type="http://schemas.openxmlformats.org/officeDocument/2006/relationships/slide" Target="slides/slide18.xml"/><Relationship Id="rId24" Type="http://schemas.openxmlformats.org/officeDocument/2006/relationships/slide" Target="slides/slide19.xml"/><Relationship Id="rId25" Type="http://schemas.openxmlformats.org/officeDocument/2006/relationships/slide" Target="slides/slide20.xml"/><Relationship Id="rId26" Type="http://schemas.openxmlformats.org/officeDocument/2006/relationships/slide" Target="slides/slide21.xml"/><Relationship Id="rId27" Type="http://schemas.openxmlformats.org/officeDocument/2006/relationships/slide" Target="slides/slide22.xml"/><Relationship Id="rId28" Type="http://schemas.openxmlformats.org/officeDocument/2006/relationships/slide" Target="slides/slide23.xml"/><Relationship Id="rId29" Type="http://schemas.openxmlformats.org/officeDocument/2006/relationships/slide" Target="slides/slide24.xml"/><Relationship Id="rId30" Type="http://schemas.openxmlformats.org/officeDocument/2006/relationships/slide" Target="slides/slide25.xml"/><Relationship Id="rId31" Type="http://schemas.openxmlformats.org/officeDocument/2006/relationships/slide" Target="slides/slide26.xml"/><Relationship Id="rId32" Type="http://schemas.openxmlformats.org/officeDocument/2006/relationships/slide" Target="slides/slide27.xml"/><Relationship Id="rId33" Type="http://schemas.openxmlformats.org/officeDocument/2006/relationships/slide" Target="slides/slide28.xml"/><Relationship Id="rId34" Type="http://schemas.openxmlformats.org/officeDocument/2006/relationships/slide" Target="slides/slide29.xml"/><Relationship Id="rId35" Type="http://schemas.openxmlformats.org/officeDocument/2006/relationships/slide" Target="slides/slide30.xml"/><Relationship Id="rId36" Type="http://schemas.openxmlformats.org/officeDocument/2006/relationships/slide" Target="slides/slide31.xml"/><Relationship Id="rId37" Type="http://schemas.openxmlformats.org/officeDocument/2006/relationships/slide" Target="slides/slide32.xml"/><Relationship Id="rId38" Type="http://schemas.openxmlformats.org/officeDocument/2006/relationships/slide" Target="slides/slide33.xml"/><Relationship Id="rId39" Type="http://schemas.openxmlformats.org/officeDocument/2006/relationships/slide" Target="slides/slide34.xml"/><Relationship Id="rId40" Type="http://schemas.openxmlformats.org/officeDocument/2006/relationships/slide" Target="slides/slide35.xml"/><Relationship Id="rId41" Type="http://schemas.openxmlformats.org/officeDocument/2006/relationships/slide" Target="slides/slide36.xml"/><Relationship Id="rId42" Type="http://schemas.openxmlformats.org/officeDocument/2006/relationships/slide" Target="slides/slide37.xml"/><Relationship Id="rId43" Type="http://schemas.openxmlformats.org/officeDocument/2006/relationships/slide" Target="slides/slide38.xml"/><Relationship Id="rId44" Type="http://schemas.openxmlformats.org/officeDocument/2006/relationships/slide" Target="slides/slide39.xml"/><Relationship Id="rId45" Type="http://schemas.openxmlformats.org/officeDocument/2006/relationships/slide" Target="slides/slide40.xml"/><Relationship Id="rId46" Type="http://schemas.openxmlformats.org/officeDocument/2006/relationships/slide" Target="slides/slide41.xml"/><Relationship Id="rId47" Type="http://schemas.openxmlformats.org/officeDocument/2006/relationships/slide" Target="slides/slide42.xml"/><Relationship Id="rId48" Type="http://schemas.openxmlformats.org/officeDocument/2006/relationships/slide" Target="slides/slide43.xml"/><Relationship Id="rId49" Type="http://schemas.openxmlformats.org/officeDocument/2006/relationships/slide" Target="slides/slide44.xml"/><Relationship Id="rId50" Type="http://schemas.openxmlformats.org/officeDocument/2006/relationships/slide" Target="slides/slide45.xml"/><Relationship Id="rId51" Type="http://schemas.openxmlformats.org/officeDocument/2006/relationships/slide" Target="slides/slide46.xml"/><Relationship Id="rId52" Type="http://schemas.openxmlformats.org/officeDocument/2006/relationships/slide" Target="slides/slide47.xml"/><Relationship Id="rId53" Type="http://schemas.openxmlformats.org/officeDocument/2006/relationships/slide" Target="slides/slide48.xml"/><Relationship Id="rId54" Type="http://schemas.openxmlformats.org/officeDocument/2006/relationships/slide" Target="slides/slide49.xml"/><Relationship Id="rId55" Type="http://schemas.openxmlformats.org/officeDocument/2006/relationships/slide" Target="slides/slide50.xml"/><Relationship Id="rId56" Type="http://schemas.openxmlformats.org/officeDocument/2006/relationships/slide" Target="slides/slide51.xml"/><Relationship Id="rId57" Type="http://schemas.openxmlformats.org/officeDocument/2006/relationships/slide" Target="slides/slide52.xml"/><Relationship Id="rId58" Type="http://schemas.openxmlformats.org/officeDocument/2006/relationships/slide" Target="slides/slide53.xml"/><Relationship Id="rId59" Type="http://schemas.openxmlformats.org/officeDocument/2006/relationships/slide" Target="slides/slide54.xml"/><Relationship Id="rId60" Type="http://schemas.openxmlformats.org/officeDocument/2006/relationships/slide" Target="slides/slide55.xml"/><Relationship Id="rId61" Type="http://schemas.openxmlformats.org/officeDocument/2006/relationships/slide" Target="slides/slide56.xml"/><Relationship Id="rId62" Type="http://schemas.openxmlformats.org/officeDocument/2006/relationships/slide" Target="slides/slide57.xml"/><Relationship Id="rId63" Type="http://schemas.openxmlformats.org/officeDocument/2006/relationships/slide" Target="slides/slide58.xml"/><Relationship Id="rId64" Type="http://schemas.openxmlformats.org/officeDocument/2006/relationships/slide" Target="slides/slide59.xml"/><Relationship Id="rId65" Type="http://schemas.openxmlformats.org/officeDocument/2006/relationships/slide" Target="slides/slide60.xml"/><Relationship Id="rId66" Type="http://schemas.openxmlformats.org/officeDocument/2006/relationships/slide" Target="slides/slide61.xml"/><Relationship Id="rId67" Type="http://schemas.openxmlformats.org/officeDocument/2006/relationships/slide" Target="slides/slide62.xml"/><Relationship Id="rId68" Type="http://schemas.openxmlformats.org/officeDocument/2006/relationships/slide" Target="slides/slide63.xml"/><Relationship Id="rId69" Type="http://schemas.openxmlformats.org/officeDocument/2006/relationships/slide" Target="slides/slide64.xml"/><Relationship Id="rId70" Type="http://schemas.openxmlformats.org/officeDocument/2006/relationships/slide" Target="slides/slide65.xml"/><Relationship Id="rId71" Type="http://schemas.openxmlformats.org/officeDocument/2006/relationships/slide" Target="slides/slide66.xml"/><Relationship Id="rId72" Type="http://schemas.openxmlformats.org/officeDocument/2006/relationships/slide" Target="slides/slide67.xml"/><Relationship Id="rId73" Type="http://schemas.openxmlformats.org/officeDocument/2006/relationships/slide" Target="slides/slide68.xml"/><Relationship Id="rId74" Type="http://schemas.openxmlformats.org/officeDocument/2006/relationships/slide" Target="slides/slide69.xml"/><Relationship Id="rId75" Type="http://schemas.openxmlformats.org/officeDocument/2006/relationships/slide" Target="slides/slide70.xml"/><Relationship Id="rId76" Type="http://schemas.openxmlformats.org/officeDocument/2006/relationships/slide" Target="slides/slide71.xml"/><Relationship Id="rId77" Type="http://schemas.openxmlformats.org/officeDocument/2006/relationships/slide" Target="slides/slide72.xml"/><Relationship Id="rId78" Type="http://schemas.openxmlformats.org/officeDocument/2006/relationships/slide" Target="slides/slide73.xml"/><Relationship Id="rId79" Type="http://schemas.openxmlformats.org/officeDocument/2006/relationships/slide" Target="slides/slide74.xml"/><Relationship Id="rId80" Type="http://schemas.openxmlformats.org/officeDocument/2006/relationships/slide" Target="slides/slide75.xml"/><Relationship Id="rId81" Type="http://schemas.openxmlformats.org/officeDocument/2006/relationships/slide" Target="slides/slide76.xml"/><Relationship Id="rId82" Type="http://schemas.openxmlformats.org/officeDocument/2006/relationships/slide" Target="slides/slide77.xml"/><Relationship Id="rId83" Type="http://schemas.openxmlformats.org/officeDocument/2006/relationships/slide" Target="slides/slide78.xml"/><Relationship Id="rId84" Type="http://schemas.openxmlformats.org/officeDocument/2006/relationships/slide" Target="slides/slide79.xml"/><Relationship Id="rId85" Type="http://schemas.openxmlformats.org/officeDocument/2006/relationships/slide" Target="slides/slide80.xml"/><Relationship Id="rId86" Type="http://schemas.openxmlformats.org/officeDocument/2006/relationships/slide" Target="slides/slide81.xml"/><Relationship Id="rId87" Type="http://schemas.openxmlformats.org/officeDocument/2006/relationships/slide" Target="slides/slide82.xml"/><Relationship Id="rId88" Type="http://schemas.openxmlformats.org/officeDocument/2006/relationships/slide" Target="slides/slide83.xml"/><Relationship Id="rId89" Type="http://schemas.openxmlformats.org/officeDocument/2006/relationships/slide" Target="slides/slide84.xml"/><Relationship Id="rId90" Type="http://schemas.openxmlformats.org/officeDocument/2006/relationships/slide" Target="slides/slide85.xml"/><Relationship Id="rId91" Type="http://schemas.openxmlformats.org/officeDocument/2006/relationships/slide" Target="slides/slide86.xml"/><Relationship Id="rId92" Type="http://schemas.openxmlformats.org/officeDocument/2006/relationships/slide" Target="slides/slide87.xml"/><Relationship Id="rId93" Type="http://schemas.openxmlformats.org/officeDocument/2006/relationships/slide" Target="slides/slide88.xml"/><Relationship Id="rId94" Type="http://schemas.openxmlformats.org/officeDocument/2006/relationships/slide" Target="slides/slide89.xml"/><Relationship Id="rId95" Type="http://schemas.openxmlformats.org/officeDocument/2006/relationships/slide" Target="slides/slide90.xml"/><Relationship Id="rId96" Type="http://schemas.openxmlformats.org/officeDocument/2006/relationships/slide" Target="slides/slide91.xml"/><Relationship Id="rId97" Type="http://schemas.openxmlformats.org/officeDocument/2006/relationships/slide" Target="slides/slide92.xml"/><Relationship Id="rId98" Type="http://schemas.openxmlformats.org/officeDocument/2006/relationships/slide" Target="slides/slide93.xml"/><Relationship Id="rId99" Type="http://schemas.openxmlformats.org/officeDocument/2006/relationships/slide" Target="slides/slide94.xml"/><Relationship Id="rId100" Type="http://schemas.openxmlformats.org/officeDocument/2006/relationships/slide" Target="slides/slide95.xml"/><Relationship Id="rId101" Type="http://schemas.openxmlformats.org/officeDocument/2006/relationships/slide" Target="slides/slide96.xml"/><Relationship Id="rId102" Type="http://schemas.openxmlformats.org/officeDocument/2006/relationships/slide" Target="slides/slide97.xml"/><Relationship Id="rId103" Type="http://schemas.openxmlformats.org/officeDocument/2006/relationships/slide" Target="slides/slide98.xml"/><Relationship Id="rId104" Type="http://schemas.openxmlformats.org/officeDocument/2006/relationships/slide" Target="slides/slide99.xml"/><Relationship Id="rId105" Type="http://schemas.openxmlformats.org/officeDocument/2006/relationships/slide" Target="slides/slide100.xml"/><Relationship Id="rId106" Type="http://schemas.openxmlformats.org/officeDocument/2006/relationships/slide" Target="slides/slide101.xml"/><Relationship Id="rId107" Type="http://schemas.openxmlformats.org/officeDocument/2006/relationships/slide" Target="slides/slide102.xml"/><Relationship Id="rId108" Type="http://schemas.openxmlformats.org/officeDocument/2006/relationships/slide" Target="slides/slide103.xml"/><Relationship Id="rId109" Type="http://schemas.openxmlformats.org/officeDocument/2006/relationships/slide" Target="slides/slide104.xml"/><Relationship Id="rId110" Type="http://schemas.openxmlformats.org/officeDocument/2006/relationships/slide" Target="slides/slide105.xml"/><Relationship Id="rId111" Type="http://schemas.openxmlformats.org/officeDocument/2006/relationships/slide" Target="slides/slide106.xml"/><Relationship Id="rId112" Type="http://schemas.openxmlformats.org/officeDocument/2006/relationships/slide" Target="slides/slide107.xml"/><Relationship Id="rId113" Type="http://schemas.openxmlformats.org/officeDocument/2006/relationships/slide" Target="slides/slide108.xml"/><Relationship Id="rId114" Type="http://schemas.openxmlformats.org/officeDocument/2006/relationships/slide" Target="slides/slide109.xml"/><Relationship Id="rId115" Type="http://schemas.openxmlformats.org/officeDocument/2006/relationships/slide" Target="slides/slide110.xml"/><Relationship Id="rId116" Type="http://schemas.openxmlformats.org/officeDocument/2006/relationships/slide" Target="slides/slide111.xml"/><Relationship Id="rId117" Type="http://schemas.openxmlformats.org/officeDocument/2006/relationships/slide" Target="slides/slide112.xml"/><Relationship Id="rId118" Type="http://schemas.openxmlformats.org/officeDocument/2006/relationships/slide" Target="slides/slide113.xml"/><Relationship Id="rId119" Type="http://schemas.openxmlformats.org/officeDocument/2006/relationships/slide" Target="slides/slide114.xml"/><Relationship Id="rId120" Type="http://schemas.openxmlformats.org/officeDocument/2006/relationships/slide" Target="slides/slide115.xml"/><Relationship Id="rId121" Type="http://schemas.openxmlformats.org/officeDocument/2006/relationships/slide" Target="slides/slide116.xml"/><Relationship Id="rId122" Type="http://schemas.openxmlformats.org/officeDocument/2006/relationships/slide" Target="slides/slide117.xml"/><Relationship Id="rId123" Type="http://schemas.openxmlformats.org/officeDocument/2006/relationships/slide" Target="slides/slide118.xml"/><Relationship Id="rId124" Type="http://schemas.openxmlformats.org/officeDocument/2006/relationships/slide" Target="slides/slide119.xml"/><Relationship Id="rId125" Type="http://schemas.openxmlformats.org/officeDocument/2006/relationships/slide" Target="slides/slide120.xml"/><Relationship Id="rId126" Type="http://schemas.openxmlformats.org/officeDocument/2006/relationships/slide" Target="slides/slide121.xml"/><Relationship Id="rId127" Type="http://schemas.openxmlformats.org/officeDocument/2006/relationships/slide" Target="slides/slide122.xml"/><Relationship Id="rId128" Type="http://schemas.openxmlformats.org/officeDocument/2006/relationships/slide" Target="slides/slide123.xml"/><Relationship Id="rId129" Type="http://schemas.openxmlformats.org/officeDocument/2006/relationships/slide" Target="slides/slide124.xml"/><Relationship Id="rId130" Type="http://schemas.openxmlformats.org/officeDocument/2006/relationships/slide" Target="slides/slide125.xml"/><Relationship Id="rId131" Type="http://schemas.openxmlformats.org/officeDocument/2006/relationships/slide" Target="slides/slide126.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type="obj">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a:lvl1pPr>
          </a:lstStyle>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p:txBody>
      </p:sp>
      <p:sp>
        <p:nvSpPr>
          <p:cNvPr id="4" name="Holder 4"/>
          <p:cNvSpPr>
            <a:spLocks noGrp="1"/>
          </p:cNvSpPr>
          <p:nvPr>
            <p:ph type="ftr" idx="5" sz="quarter"/>
          </p:nvPr>
        </p:nvSpPr>
        <p:spPr/>
        <p:txBody>
          <a:bodyPr lIns="0" tIns="0" rIns="0" bIns="0"/>
          <a:lstStyle>
            <a:lvl1pPr>
              <a:defRPr sz="600" b="0" i="0">
                <a:solidFill>
                  <a:srgbClr val="231F20"/>
                </a:solidFill>
                <a:latin typeface="Microsoft YaHei UI"/>
                <a:cs typeface="Microsoft YaHei UI"/>
              </a:defRPr>
            </a:lvl1pPr>
          </a:lstStyle>
          <a:p>
            <a:pPr marL="12700">
              <a:lnSpc>
                <a:spcPct val="100000"/>
              </a:lnSpc>
              <a:spcBef>
                <a:spcPts val="110"/>
              </a:spcBef>
            </a:pPr>
            <a:r>
              <a:rPr dirty="0"/>
              <a:t>技术规格若有变更，恕不另行通知</a:t>
            </a:r>
          </a:p>
        </p:txBody>
      </p:sp>
      <p:sp>
        <p:nvSpPr>
          <p:cNvPr id="5" name="Holder 5"/>
          <p:cNvSpPr>
            <a:spLocks noGrp="1"/>
          </p:cNvSpPr>
          <p:nvPr>
            <p:ph type="dt" idx="6" sz="half"/>
          </p:nvPr>
        </p:nvSpPr>
        <p:spPr/>
        <p:txBody>
          <a:bodyPr lIns="0" tIns="0" rIns="0" bIns="0"/>
          <a:lstStyle>
            <a:lvl1pPr>
              <a:defRPr sz="1000" b="0" i="0">
                <a:solidFill>
                  <a:srgbClr val="231F20"/>
                </a:solidFill>
                <a:latin typeface="Microsoft YaHei UI"/>
                <a:cs typeface="Microsoft YaHei UI"/>
              </a:defRPr>
            </a:lvl1p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6" name="Holder 6"/>
          <p:cNvSpPr>
            <a:spLocks noGrp="1"/>
          </p:cNvSpPr>
          <p:nvPr>
            <p:ph type="sldNum" idx="7" sz="quarter"/>
          </p:nvPr>
        </p:nvSpPr>
        <p:spPr/>
        <p:txBody>
          <a:bodyPr lIns="0" tIns="0" rIns="0" bIns="0"/>
          <a:lstStyle>
            <a:lvl1pPr>
              <a:defRPr sz="1000" b="1" i="0">
                <a:solidFill>
                  <a:schemeClr val="bg1"/>
                </a:solidFill>
                <a:latin typeface="Arial"/>
                <a:cs typeface="Arial"/>
              </a:defRPr>
            </a:lvl1pPr>
          </a:lstStyle>
          <a:p>
            <a:pPr marL="25400">
              <a:lnSpc>
                <a:spcPct val="100000"/>
              </a:lnSpc>
              <a:spcBef>
                <a:spcPts val="5"/>
              </a:spcBef>
            </a:pPr>
            <a:fld id="{81D60167-4931-47E6-BA6A-407CBD079E47}" type="slidenum">
              <a:rPr dirty="0"/>
              <a:t>#</a:t>
            </a:fld>
            <a:r>
              <a:rPr dirty="0" spc="-5"/>
              <a:t>8</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800" b="1" i="0">
                <a:solidFill>
                  <a:srgbClr val="999999"/>
                </a:solidFill>
                <a:latin typeface="Swis721 Blk BT"/>
                <a:cs typeface="Swis721 Blk BT"/>
              </a:defRPr>
            </a:lvl1pPr>
          </a:lstStyle>
          <a:p/>
        </p:txBody>
      </p:sp>
      <p:sp>
        <p:nvSpPr>
          <p:cNvPr id="3" name="Holder 3"/>
          <p:cNvSpPr>
            <a:spLocks noGrp="1"/>
          </p:cNvSpPr>
          <p:nvPr>
            <p:ph type="body" idx="1"/>
          </p:nvPr>
        </p:nvSpPr>
        <p:spPr/>
        <p:txBody>
          <a:bodyPr lIns="0" tIns="0" rIns="0" bIns="0"/>
          <a:lstStyle>
            <a:lvl1pPr>
              <a:defRPr b="0" i="0">
                <a:solidFill>
                  <a:schemeClr val="tx1"/>
                </a:solidFill>
              </a:defRPr>
            </a:lvl1pPr>
          </a:lstStyle>
          <a:p/>
        </p:txBody>
      </p:sp>
      <p:sp>
        <p:nvSpPr>
          <p:cNvPr id="4" name="Holder 4"/>
          <p:cNvSpPr>
            <a:spLocks noGrp="1"/>
          </p:cNvSpPr>
          <p:nvPr>
            <p:ph type="ftr" idx="5" sz="quarter"/>
          </p:nvPr>
        </p:nvSpPr>
        <p:spPr/>
        <p:txBody>
          <a:bodyPr lIns="0" tIns="0" rIns="0" bIns="0"/>
          <a:lstStyle>
            <a:lvl1pPr>
              <a:defRPr sz="600" b="0" i="0">
                <a:solidFill>
                  <a:srgbClr val="231F20"/>
                </a:solidFill>
                <a:latin typeface="Microsoft YaHei UI"/>
                <a:cs typeface="Microsoft YaHei UI"/>
              </a:defRPr>
            </a:lvl1pPr>
          </a:lstStyle>
          <a:p>
            <a:pPr marL="12700">
              <a:lnSpc>
                <a:spcPct val="100000"/>
              </a:lnSpc>
              <a:spcBef>
                <a:spcPts val="110"/>
              </a:spcBef>
            </a:pPr>
            <a:r>
              <a:rPr dirty="0"/>
              <a:t>技术规格若有变更，恕不另行通知</a:t>
            </a:r>
          </a:p>
        </p:txBody>
      </p:sp>
      <p:sp>
        <p:nvSpPr>
          <p:cNvPr id="5" name="Holder 5"/>
          <p:cNvSpPr>
            <a:spLocks noGrp="1"/>
          </p:cNvSpPr>
          <p:nvPr>
            <p:ph type="dt" idx="6" sz="half"/>
          </p:nvPr>
        </p:nvSpPr>
        <p:spPr/>
        <p:txBody>
          <a:bodyPr lIns="0" tIns="0" rIns="0" bIns="0"/>
          <a:lstStyle>
            <a:lvl1pPr>
              <a:defRPr sz="1000" b="0" i="0">
                <a:solidFill>
                  <a:srgbClr val="231F20"/>
                </a:solidFill>
                <a:latin typeface="Microsoft YaHei UI"/>
                <a:cs typeface="Microsoft YaHei UI"/>
              </a:defRPr>
            </a:lvl1p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6" name="Holder 6"/>
          <p:cNvSpPr>
            <a:spLocks noGrp="1"/>
          </p:cNvSpPr>
          <p:nvPr>
            <p:ph type="sldNum" idx="7" sz="quarter"/>
          </p:nvPr>
        </p:nvSpPr>
        <p:spPr/>
        <p:txBody>
          <a:bodyPr lIns="0" tIns="0" rIns="0" bIns="0"/>
          <a:lstStyle>
            <a:lvl1pPr>
              <a:defRPr sz="1000" b="1" i="0">
                <a:solidFill>
                  <a:schemeClr val="bg1"/>
                </a:solidFill>
                <a:latin typeface="Arial"/>
                <a:cs typeface="Arial"/>
              </a:defRPr>
            </a:lvl1pPr>
          </a:lstStyle>
          <a:p>
            <a:pPr marL="25400">
              <a:lnSpc>
                <a:spcPct val="100000"/>
              </a:lnSpc>
              <a:spcBef>
                <a:spcPts val="5"/>
              </a:spcBef>
            </a:pPr>
            <a:fld id="{81D60167-4931-47E6-BA6A-407CBD079E47}" type="slidenum">
              <a:rPr dirty="0"/>
              <a:t>#</a:t>
            </a:fld>
            <a:r>
              <a:rPr dirty="0" spc="-5"/>
              <a:t>8</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type="obj" showMasterSp="0">
  <p:cSld name="Two Content">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0" y="0"/>
            <a:ext cx="7560309" cy="999490"/>
          </a:xfrm>
          <a:custGeom>
            <a:avLst/>
            <a:gdLst/>
            <a:ahLst/>
            <a:cxnLst/>
            <a:rect l="l" t="t" r="r" b="b"/>
            <a:pathLst>
              <a:path w="7560309" h="999490">
                <a:moveTo>
                  <a:pt x="0" y="999007"/>
                </a:moveTo>
                <a:lnTo>
                  <a:pt x="7560005" y="999007"/>
                </a:lnTo>
                <a:lnTo>
                  <a:pt x="7560005" y="0"/>
                </a:lnTo>
                <a:lnTo>
                  <a:pt x="0" y="0"/>
                </a:lnTo>
                <a:lnTo>
                  <a:pt x="0" y="999007"/>
                </a:lnTo>
                <a:close/>
              </a:path>
            </a:pathLst>
          </a:custGeom>
          <a:solidFill>
            <a:srgbClr val="C7D2DB"/>
          </a:solidFill>
        </p:spPr>
        <p:txBody>
          <a:bodyPr wrap="square" lIns="0" tIns="0" rIns="0" bIns="0" rtlCol="0"/>
          <a:lstStyle/>
          <a:p/>
        </p:txBody>
      </p:sp>
      <p:sp>
        <p:nvSpPr>
          <p:cNvPr id="17" name="bk object 17"/>
          <p:cNvSpPr/>
          <p:nvPr/>
        </p:nvSpPr>
        <p:spPr>
          <a:xfrm>
            <a:off x="7560005" y="0"/>
            <a:ext cx="7560309" cy="999490"/>
          </a:xfrm>
          <a:custGeom>
            <a:avLst/>
            <a:gdLst/>
            <a:ahLst/>
            <a:cxnLst/>
            <a:rect l="l" t="t" r="r" b="b"/>
            <a:pathLst>
              <a:path w="7560309" h="999490">
                <a:moveTo>
                  <a:pt x="0" y="999007"/>
                </a:moveTo>
                <a:lnTo>
                  <a:pt x="7559980" y="999007"/>
                </a:lnTo>
                <a:lnTo>
                  <a:pt x="7559980" y="0"/>
                </a:lnTo>
                <a:lnTo>
                  <a:pt x="0" y="0"/>
                </a:lnTo>
                <a:lnTo>
                  <a:pt x="0" y="999007"/>
                </a:lnTo>
                <a:close/>
              </a:path>
            </a:pathLst>
          </a:custGeom>
          <a:solidFill>
            <a:srgbClr val="C7D2DB"/>
          </a:solidFill>
        </p:spPr>
        <p:txBody>
          <a:bodyPr wrap="square" lIns="0" tIns="0" rIns="0" bIns="0" rtlCol="0"/>
          <a:lstStyle/>
          <a:p/>
        </p:txBody>
      </p:sp>
      <p:sp>
        <p:nvSpPr>
          <p:cNvPr id="18" name="bk object 18"/>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19" name="bk object 19"/>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20" name="bk object 20"/>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2" name="Holder 2"/>
          <p:cNvSpPr>
            <a:spLocks noGrp="1"/>
          </p:cNvSpPr>
          <p:nvPr>
            <p:ph type="title"/>
          </p:nvPr>
        </p:nvSpPr>
        <p:spPr/>
        <p:txBody>
          <a:bodyPr lIns="0" tIns="0" rIns="0" bIns="0"/>
          <a:lstStyle>
            <a:lvl1pPr>
              <a:defRPr sz="4800" b="1" i="0">
                <a:solidFill>
                  <a:srgbClr val="999999"/>
                </a:solidFill>
                <a:latin typeface="Swis721 Blk BT"/>
                <a:cs typeface="Swis721 Blk BT"/>
              </a:defRPr>
            </a:lvl1pPr>
          </a:lstStyle>
          <a:p/>
        </p:txBody>
      </p:sp>
      <p:sp>
        <p:nvSpPr>
          <p:cNvPr id="3" name="Holder 3"/>
          <p:cNvSpPr>
            <a:spLocks noGrp="1"/>
          </p:cNvSpPr>
          <p:nvPr>
            <p:ph idx="2" sz="half"/>
          </p:nvPr>
        </p:nvSpPr>
        <p:spPr>
          <a:xfrm>
            <a:off x="378142" y="2459482"/>
            <a:ext cx="3289839" cy="7057644"/>
          </a:xfrm>
          <a:prstGeom prst="rect">
            <a:avLst/>
          </a:prstGeom>
        </p:spPr>
        <p:txBody>
          <a:bodyPr wrap="square" lIns="0" tIns="0" rIns="0" bIns="0">
            <a:spAutoFit/>
          </a:bodyPr>
          <a:lstStyle>
            <a:lvl1pPr>
              <a:defRPr/>
            </a:lvl1pPr>
          </a:lstStyle>
          <a:p/>
        </p:txBody>
      </p:sp>
      <p:sp>
        <p:nvSpPr>
          <p:cNvPr id="4" name="Holder 4"/>
          <p:cNvSpPr>
            <a:spLocks noGrp="1"/>
          </p:cNvSpPr>
          <p:nvPr>
            <p:ph idx="3" sz="half"/>
          </p:nvPr>
        </p:nvSpPr>
        <p:spPr>
          <a:xfrm>
            <a:off x="3894867" y="2459482"/>
            <a:ext cx="3289839" cy="7057644"/>
          </a:xfrm>
          <a:prstGeom prst="rect">
            <a:avLst/>
          </a:prstGeom>
        </p:spPr>
        <p:txBody>
          <a:bodyPr wrap="square" lIns="0" tIns="0" rIns="0" bIns="0">
            <a:spAutoFit/>
          </a:bodyPr>
          <a:lstStyle>
            <a:lvl1pPr>
              <a:defRPr/>
            </a:lvl1pPr>
          </a:lstStyle>
          <a:p/>
        </p:txBody>
      </p:sp>
      <p:sp>
        <p:nvSpPr>
          <p:cNvPr id="5" name="Holder 5"/>
          <p:cNvSpPr>
            <a:spLocks noGrp="1"/>
          </p:cNvSpPr>
          <p:nvPr>
            <p:ph type="ftr" idx="5" sz="quarter"/>
          </p:nvPr>
        </p:nvSpPr>
        <p:spPr/>
        <p:txBody>
          <a:bodyPr lIns="0" tIns="0" rIns="0" bIns="0"/>
          <a:lstStyle>
            <a:lvl1pPr>
              <a:defRPr sz="600" b="0" i="0">
                <a:solidFill>
                  <a:srgbClr val="231F20"/>
                </a:solidFill>
                <a:latin typeface="Microsoft YaHei UI"/>
                <a:cs typeface="Microsoft YaHei UI"/>
              </a:defRPr>
            </a:lvl1pPr>
          </a:lstStyle>
          <a:p>
            <a:pPr marL="12700">
              <a:lnSpc>
                <a:spcPct val="100000"/>
              </a:lnSpc>
              <a:spcBef>
                <a:spcPts val="110"/>
              </a:spcBef>
            </a:pPr>
            <a:r>
              <a:rPr dirty="0"/>
              <a:t>技术规格若有变更，恕不另行通知</a:t>
            </a:r>
          </a:p>
        </p:txBody>
      </p:sp>
      <p:sp>
        <p:nvSpPr>
          <p:cNvPr id="6" name="Holder 6"/>
          <p:cNvSpPr>
            <a:spLocks noGrp="1"/>
          </p:cNvSpPr>
          <p:nvPr>
            <p:ph type="dt" idx="6" sz="half"/>
          </p:nvPr>
        </p:nvSpPr>
        <p:spPr/>
        <p:txBody>
          <a:bodyPr lIns="0" tIns="0" rIns="0" bIns="0"/>
          <a:lstStyle>
            <a:lvl1pPr>
              <a:defRPr sz="1000" b="0" i="0">
                <a:solidFill>
                  <a:srgbClr val="231F20"/>
                </a:solidFill>
                <a:latin typeface="Microsoft YaHei UI"/>
                <a:cs typeface="Microsoft YaHei UI"/>
              </a:defRPr>
            </a:lvl1p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7" name="Holder 7"/>
          <p:cNvSpPr>
            <a:spLocks noGrp="1"/>
          </p:cNvSpPr>
          <p:nvPr>
            <p:ph type="sldNum" idx="7" sz="quarter"/>
          </p:nvPr>
        </p:nvSpPr>
        <p:spPr/>
        <p:txBody>
          <a:bodyPr lIns="0" tIns="0" rIns="0" bIns="0"/>
          <a:lstStyle>
            <a:lvl1pPr>
              <a:defRPr sz="1000" b="1" i="0">
                <a:solidFill>
                  <a:schemeClr val="bg1"/>
                </a:solidFill>
                <a:latin typeface="Arial"/>
                <a:cs typeface="Arial"/>
              </a:defRPr>
            </a:lvl1pPr>
          </a:lstStyle>
          <a:p>
            <a:pPr marL="25400">
              <a:lnSpc>
                <a:spcPct val="100000"/>
              </a:lnSpc>
              <a:spcBef>
                <a:spcPts val="5"/>
              </a:spcBef>
            </a:pPr>
            <a:fld id="{81D60167-4931-47E6-BA6A-407CBD079E47}" type="slidenum">
              <a:rPr dirty="0"/>
              <a:t>#</a:t>
            </a:fld>
            <a:r>
              <a:rPr dirty="0" spc="-5"/>
              <a:t>8</a:t>
            </a: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type="obj">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800" b="1" i="0">
                <a:solidFill>
                  <a:srgbClr val="999999"/>
                </a:solidFill>
                <a:latin typeface="Swis721 Blk BT"/>
                <a:cs typeface="Swis721 Blk BT"/>
              </a:defRPr>
            </a:lvl1pPr>
          </a:lstStyle>
          <a:p/>
        </p:txBody>
      </p:sp>
      <p:sp>
        <p:nvSpPr>
          <p:cNvPr id="3" name="Holder 3"/>
          <p:cNvSpPr>
            <a:spLocks noGrp="1"/>
          </p:cNvSpPr>
          <p:nvPr>
            <p:ph type="ftr" idx="5" sz="quarter"/>
          </p:nvPr>
        </p:nvSpPr>
        <p:spPr/>
        <p:txBody>
          <a:bodyPr lIns="0" tIns="0" rIns="0" bIns="0"/>
          <a:lstStyle>
            <a:lvl1pPr>
              <a:defRPr sz="600" b="0" i="0">
                <a:solidFill>
                  <a:srgbClr val="231F20"/>
                </a:solidFill>
                <a:latin typeface="Microsoft YaHei UI"/>
                <a:cs typeface="Microsoft YaHei UI"/>
              </a:defRPr>
            </a:lvl1pPr>
          </a:lstStyle>
          <a:p>
            <a:pPr marL="12700">
              <a:lnSpc>
                <a:spcPct val="100000"/>
              </a:lnSpc>
              <a:spcBef>
                <a:spcPts val="110"/>
              </a:spcBef>
            </a:pPr>
            <a:r>
              <a:rPr dirty="0"/>
              <a:t>技术规格若有变更，恕不另行通知</a:t>
            </a:r>
          </a:p>
        </p:txBody>
      </p:sp>
      <p:sp>
        <p:nvSpPr>
          <p:cNvPr id="4" name="Holder 4"/>
          <p:cNvSpPr>
            <a:spLocks noGrp="1"/>
          </p:cNvSpPr>
          <p:nvPr>
            <p:ph type="dt" idx="6" sz="half"/>
          </p:nvPr>
        </p:nvSpPr>
        <p:spPr/>
        <p:txBody>
          <a:bodyPr lIns="0" tIns="0" rIns="0" bIns="0"/>
          <a:lstStyle>
            <a:lvl1pPr>
              <a:defRPr sz="1000" b="0" i="0">
                <a:solidFill>
                  <a:srgbClr val="231F20"/>
                </a:solidFill>
                <a:latin typeface="Microsoft YaHei UI"/>
                <a:cs typeface="Microsoft YaHei UI"/>
              </a:defRPr>
            </a:lvl1p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5" name="Holder 5"/>
          <p:cNvSpPr>
            <a:spLocks noGrp="1"/>
          </p:cNvSpPr>
          <p:nvPr>
            <p:ph type="sldNum" idx="7" sz="quarter"/>
          </p:nvPr>
        </p:nvSpPr>
        <p:spPr/>
        <p:txBody>
          <a:bodyPr lIns="0" tIns="0" rIns="0" bIns="0"/>
          <a:lstStyle>
            <a:lvl1pPr>
              <a:defRPr sz="1000" b="1" i="0">
                <a:solidFill>
                  <a:schemeClr val="bg1"/>
                </a:solidFill>
                <a:latin typeface="Arial"/>
                <a:cs typeface="Arial"/>
              </a:defRPr>
            </a:lvl1pPr>
          </a:lstStyle>
          <a:p>
            <a:pPr marL="25400">
              <a:lnSpc>
                <a:spcPct val="100000"/>
              </a:lnSpc>
              <a:spcBef>
                <a:spcPts val="5"/>
              </a:spcBef>
            </a:pPr>
            <a:fld id="{81D60167-4931-47E6-BA6A-407CBD079E47}" type="slidenum">
              <a:rPr dirty="0"/>
              <a:t>#</a:t>
            </a:fld>
            <a:r>
              <a:rPr dirty="0" spc="-5"/>
              <a:t>8</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type="obj">
  <p:cSld name="Blank">
    <p:spTree>
      <p:nvGrpSpPr>
        <p:cNvPr id="1" name=""/>
        <p:cNvGrpSpPr/>
        <p:nvPr/>
      </p:nvGrpSpPr>
      <p:grpSpPr>
        <a:xfrm>
          <a:off x="0" y="0"/>
          <a:ext cx="0" cy="0"/>
          <a:chOff x="0" y="0"/>
          <a:chExt cx="0" cy="0"/>
        </a:xfrm>
      </p:grpSpPr>
      <p:sp>
        <p:nvSpPr>
          <p:cNvPr id="2" name="Holder 2"/>
          <p:cNvSpPr>
            <a:spLocks noGrp="1"/>
          </p:cNvSpPr>
          <p:nvPr>
            <p:ph type="ftr" idx="5" sz="quarter"/>
          </p:nvPr>
        </p:nvSpPr>
        <p:spPr/>
        <p:txBody>
          <a:bodyPr lIns="0" tIns="0" rIns="0" bIns="0"/>
          <a:lstStyle>
            <a:lvl1pPr>
              <a:defRPr sz="600" b="0" i="0">
                <a:solidFill>
                  <a:srgbClr val="231F20"/>
                </a:solidFill>
                <a:latin typeface="Microsoft YaHei UI"/>
                <a:cs typeface="Microsoft YaHei UI"/>
              </a:defRPr>
            </a:lvl1pPr>
          </a:lstStyle>
          <a:p>
            <a:pPr marL="12700">
              <a:lnSpc>
                <a:spcPct val="100000"/>
              </a:lnSpc>
              <a:spcBef>
                <a:spcPts val="110"/>
              </a:spcBef>
            </a:pPr>
            <a:r>
              <a:rPr dirty="0"/>
              <a:t>技术规格若有变更，恕不另行通知</a:t>
            </a:r>
          </a:p>
        </p:txBody>
      </p:sp>
      <p:sp>
        <p:nvSpPr>
          <p:cNvPr id="3" name="Holder 3"/>
          <p:cNvSpPr>
            <a:spLocks noGrp="1"/>
          </p:cNvSpPr>
          <p:nvPr>
            <p:ph type="dt" idx="6" sz="half"/>
          </p:nvPr>
        </p:nvSpPr>
        <p:spPr/>
        <p:txBody>
          <a:bodyPr lIns="0" tIns="0" rIns="0" bIns="0"/>
          <a:lstStyle>
            <a:lvl1pPr>
              <a:defRPr sz="1000" b="0" i="0">
                <a:solidFill>
                  <a:srgbClr val="231F20"/>
                </a:solidFill>
                <a:latin typeface="Microsoft YaHei UI"/>
                <a:cs typeface="Microsoft YaHei UI"/>
              </a:defRPr>
            </a:lvl1p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4" name="Holder 4"/>
          <p:cNvSpPr>
            <a:spLocks noGrp="1"/>
          </p:cNvSpPr>
          <p:nvPr>
            <p:ph type="sldNum" idx="7" sz="quarter"/>
          </p:nvPr>
        </p:nvSpPr>
        <p:spPr/>
        <p:txBody>
          <a:bodyPr lIns="0" tIns="0" rIns="0" bIns="0"/>
          <a:lstStyle>
            <a:lvl1pPr>
              <a:defRPr sz="1000" b="1" i="0">
                <a:solidFill>
                  <a:schemeClr val="bg1"/>
                </a:solidFill>
                <a:latin typeface="Arial"/>
                <a:cs typeface="Arial"/>
              </a:defRPr>
            </a:lvl1pPr>
          </a:lstStyle>
          <a:p>
            <a:pPr marL="25400">
              <a:lnSpc>
                <a:spcPct val="100000"/>
              </a:lnSpc>
              <a:spcBef>
                <a:spcPts val="5"/>
              </a:spcBef>
            </a:pPr>
            <a:fld id="{81D60167-4931-47E6-BA6A-407CBD079E47}" type="slidenum">
              <a:rPr dirty="0"/>
              <a:t>#</a:t>
            </a:fld>
            <a:r>
              <a:rPr dirty="0" spc="-5"/>
              <a:t>8</a:t>
            </a: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 name="bk object 16"/>
          <p:cNvSpPr/>
          <p:nvPr/>
        </p:nvSpPr>
        <p:spPr>
          <a:xfrm>
            <a:off x="0" y="1039507"/>
            <a:ext cx="7560309" cy="288290"/>
          </a:xfrm>
          <a:custGeom>
            <a:avLst/>
            <a:gdLst/>
            <a:ahLst/>
            <a:cxnLst/>
            <a:rect l="l" t="t" r="r" b="b"/>
            <a:pathLst>
              <a:path w="7560309" h="288290">
                <a:moveTo>
                  <a:pt x="0" y="287997"/>
                </a:moveTo>
                <a:lnTo>
                  <a:pt x="7560005" y="287997"/>
                </a:lnTo>
                <a:lnTo>
                  <a:pt x="7560005" y="0"/>
                </a:lnTo>
                <a:lnTo>
                  <a:pt x="0" y="0"/>
                </a:lnTo>
                <a:lnTo>
                  <a:pt x="0" y="287997"/>
                </a:lnTo>
                <a:close/>
              </a:path>
            </a:pathLst>
          </a:custGeom>
          <a:solidFill>
            <a:srgbClr val="7F93A1"/>
          </a:solidFill>
        </p:spPr>
        <p:txBody>
          <a:bodyPr wrap="square" lIns="0" tIns="0" rIns="0" bIns="0" rtlCol="0"/>
          <a:lstStyle/>
          <a:p/>
        </p:txBody>
      </p:sp>
      <p:sp>
        <p:nvSpPr>
          <p:cNvPr id="17" name="bk object 17"/>
          <p:cNvSpPr/>
          <p:nvPr/>
        </p:nvSpPr>
        <p:spPr>
          <a:xfrm>
            <a:off x="7559992" y="1039507"/>
            <a:ext cx="7560309" cy="288290"/>
          </a:xfrm>
          <a:custGeom>
            <a:avLst/>
            <a:gdLst/>
            <a:ahLst/>
            <a:cxnLst/>
            <a:rect l="l" t="t" r="r" b="b"/>
            <a:pathLst>
              <a:path w="7560309" h="288290">
                <a:moveTo>
                  <a:pt x="7559993" y="0"/>
                </a:moveTo>
                <a:lnTo>
                  <a:pt x="7559993" y="287997"/>
                </a:lnTo>
                <a:lnTo>
                  <a:pt x="0" y="287997"/>
                </a:lnTo>
                <a:lnTo>
                  <a:pt x="0" y="0"/>
                </a:lnTo>
                <a:lnTo>
                  <a:pt x="7559993" y="0"/>
                </a:lnTo>
                <a:close/>
              </a:path>
            </a:pathLst>
          </a:custGeom>
          <a:solidFill>
            <a:srgbClr val="7F93A1"/>
          </a:solidFill>
        </p:spPr>
        <p:txBody>
          <a:bodyPr wrap="square" lIns="0" tIns="0" rIns="0" bIns="0" rtlCol="0"/>
          <a:lstStyle/>
          <a:p/>
        </p:txBody>
      </p:sp>
      <p:sp>
        <p:nvSpPr>
          <p:cNvPr id="18" name="bk object 18"/>
          <p:cNvSpPr/>
          <p:nvPr/>
        </p:nvSpPr>
        <p:spPr>
          <a:xfrm>
            <a:off x="0" y="0"/>
            <a:ext cx="7560309" cy="999490"/>
          </a:xfrm>
          <a:custGeom>
            <a:avLst/>
            <a:gdLst/>
            <a:ahLst/>
            <a:cxnLst/>
            <a:rect l="l" t="t" r="r" b="b"/>
            <a:pathLst>
              <a:path w="7560309" h="999490">
                <a:moveTo>
                  <a:pt x="0" y="999007"/>
                </a:moveTo>
                <a:lnTo>
                  <a:pt x="7559992" y="999007"/>
                </a:lnTo>
                <a:lnTo>
                  <a:pt x="7559992" y="0"/>
                </a:lnTo>
                <a:lnTo>
                  <a:pt x="0" y="0"/>
                </a:lnTo>
                <a:lnTo>
                  <a:pt x="0" y="999007"/>
                </a:lnTo>
                <a:close/>
              </a:path>
            </a:pathLst>
          </a:custGeom>
          <a:solidFill>
            <a:srgbClr val="C7D2DB"/>
          </a:solidFill>
        </p:spPr>
        <p:txBody>
          <a:bodyPr wrap="square" lIns="0" tIns="0" rIns="0" bIns="0" rtlCol="0"/>
          <a:lstStyle/>
          <a:p/>
        </p:txBody>
      </p:sp>
      <p:sp>
        <p:nvSpPr>
          <p:cNvPr id="19" name="bk object 19"/>
          <p:cNvSpPr/>
          <p:nvPr/>
        </p:nvSpPr>
        <p:spPr>
          <a:xfrm>
            <a:off x="7560005" y="0"/>
            <a:ext cx="7560309" cy="999490"/>
          </a:xfrm>
          <a:custGeom>
            <a:avLst/>
            <a:gdLst/>
            <a:ahLst/>
            <a:cxnLst/>
            <a:rect l="l" t="t" r="r" b="b"/>
            <a:pathLst>
              <a:path w="7560309" h="999490">
                <a:moveTo>
                  <a:pt x="0" y="999007"/>
                </a:moveTo>
                <a:lnTo>
                  <a:pt x="7559980" y="999007"/>
                </a:lnTo>
                <a:lnTo>
                  <a:pt x="7559980" y="0"/>
                </a:lnTo>
                <a:lnTo>
                  <a:pt x="0" y="0"/>
                </a:lnTo>
                <a:lnTo>
                  <a:pt x="0" y="999007"/>
                </a:lnTo>
                <a:close/>
              </a:path>
            </a:pathLst>
          </a:custGeom>
          <a:solidFill>
            <a:srgbClr val="C7D2DB"/>
          </a:solidFill>
        </p:spPr>
        <p:txBody>
          <a:bodyPr wrap="square" lIns="0" tIns="0" rIns="0" bIns="0" rtlCol="0"/>
          <a:lstStyle/>
          <a:p/>
        </p:txBody>
      </p:sp>
      <p:sp>
        <p:nvSpPr>
          <p:cNvPr id="2" name="Holder 2"/>
          <p:cNvSpPr>
            <a:spLocks noGrp="1"/>
          </p:cNvSpPr>
          <p:nvPr>
            <p:ph type="title"/>
          </p:nvPr>
        </p:nvSpPr>
        <p:spPr>
          <a:xfrm>
            <a:off x="5727726" y="327052"/>
            <a:ext cx="3663950" cy="756919"/>
          </a:xfrm>
          <a:prstGeom prst="rect">
            <a:avLst/>
          </a:prstGeom>
        </p:spPr>
        <p:txBody>
          <a:bodyPr wrap="square" lIns="0" tIns="0" rIns="0" bIns="0">
            <a:spAutoFit/>
          </a:bodyPr>
          <a:lstStyle>
            <a:lvl1pPr>
              <a:defRPr sz="4800" b="1" i="0">
                <a:solidFill>
                  <a:srgbClr val="999999"/>
                </a:solidFill>
                <a:latin typeface="Swis721 Blk BT"/>
                <a:cs typeface="Swis721 Blk BT"/>
              </a:defRPr>
            </a:lvl1pPr>
          </a:lstStyle>
          <a:p/>
        </p:txBody>
      </p:sp>
      <p:sp>
        <p:nvSpPr>
          <p:cNvPr id="3" name="Holder 3"/>
          <p:cNvSpPr>
            <a:spLocks noGrp="1"/>
          </p:cNvSpPr>
          <p:nvPr>
            <p:ph type="body" idx="1"/>
          </p:nvPr>
        </p:nvSpPr>
        <p:spPr>
          <a:xfrm>
            <a:off x="540000" y="1746000"/>
            <a:ext cx="5490210" cy="2844165"/>
          </a:xfrm>
          <a:prstGeom prst="rect">
            <a:avLst/>
          </a:prstGeom>
        </p:spPr>
        <p:txBody>
          <a:bodyPr wrap="square" lIns="0" tIns="0" rIns="0" bIns="0">
            <a:spAutoFit/>
          </a:bodyPr>
          <a:lstStyle>
            <a:lvl1pPr>
              <a:defRPr b="0" i="0">
                <a:solidFill>
                  <a:schemeClr val="tx1"/>
                </a:solidFill>
              </a:defRPr>
            </a:lvl1pPr>
          </a:lstStyle>
          <a:p/>
        </p:txBody>
      </p:sp>
      <p:sp>
        <p:nvSpPr>
          <p:cNvPr id="4" name="Holder 4"/>
          <p:cNvSpPr>
            <a:spLocks noGrp="1"/>
          </p:cNvSpPr>
          <p:nvPr>
            <p:ph type="ftr" idx="5" sz="quarter"/>
          </p:nvPr>
        </p:nvSpPr>
        <p:spPr>
          <a:xfrm>
            <a:off x="6044299" y="10423147"/>
            <a:ext cx="1168400" cy="122554"/>
          </a:xfrm>
          <a:prstGeom prst="rect">
            <a:avLst/>
          </a:prstGeom>
        </p:spPr>
        <p:txBody>
          <a:bodyPr wrap="square" lIns="0" tIns="0" rIns="0" bIns="0">
            <a:spAutoFit/>
          </a:bodyPr>
          <a:lstStyle>
            <a:lvl1pPr>
              <a:defRPr sz="600" b="0" i="0">
                <a:solidFill>
                  <a:srgbClr val="231F20"/>
                </a:solidFill>
                <a:latin typeface="Microsoft YaHei UI"/>
                <a:cs typeface="Microsoft YaHei UI"/>
              </a:defRPr>
            </a:lvl1pPr>
          </a:lstStyle>
          <a:p>
            <a:pPr marL="12700">
              <a:lnSpc>
                <a:spcPct val="100000"/>
              </a:lnSpc>
              <a:spcBef>
                <a:spcPts val="110"/>
              </a:spcBef>
            </a:pPr>
            <a:r>
              <a:rPr dirty="0"/>
              <a:t>技术规格若有变更，恕不另行通知</a:t>
            </a:r>
          </a:p>
        </p:txBody>
      </p:sp>
      <p:sp>
        <p:nvSpPr>
          <p:cNvPr id="5" name="Holder 5"/>
          <p:cNvSpPr>
            <a:spLocks noGrp="1"/>
          </p:cNvSpPr>
          <p:nvPr>
            <p:ph type="dt" idx="6" sz="half"/>
          </p:nvPr>
        </p:nvSpPr>
        <p:spPr>
          <a:xfrm>
            <a:off x="10972631" y="10419229"/>
            <a:ext cx="3066415" cy="187325"/>
          </a:xfrm>
          <a:prstGeom prst="rect">
            <a:avLst/>
          </a:prstGeom>
        </p:spPr>
        <p:txBody>
          <a:bodyPr wrap="square" lIns="0" tIns="0" rIns="0" bIns="0">
            <a:spAutoFit/>
          </a:bodyPr>
          <a:lstStyle>
            <a:lvl1pPr>
              <a:defRPr sz="1000" b="0" i="0">
                <a:solidFill>
                  <a:srgbClr val="231F20"/>
                </a:solidFill>
                <a:latin typeface="Microsoft YaHei UI"/>
                <a:cs typeface="Microsoft YaHei UI"/>
              </a:defRPr>
            </a:lvl1p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6" name="Holder 6"/>
          <p:cNvSpPr>
            <a:spLocks noGrp="1"/>
          </p:cNvSpPr>
          <p:nvPr>
            <p:ph type="sldNum" idx="7" sz="quarter"/>
          </p:nvPr>
        </p:nvSpPr>
        <p:spPr>
          <a:xfrm>
            <a:off x="14386599" y="10385387"/>
            <a:ext cx="250190" cy="167640"/>
          </a:xfrm>
          <a:prstGeom prst="rect">
            <a:avLst/>
          </a:prstGeom>
        </p:spPr>
        <p:txBody>
          <a:bodyPr wrap="square" lIns="0" tIns="0" rIns="0" bIns="0">
            <a:spAutoFit/>
          </a:bodyPr>
          <a:lstStyle>
            <a:lvl1pPr>
              <a:defRPr sz="1000" b="1" i="0">
                <a:solidFill>
                  <a:schemeClr val="bg1"/>
                </a:solidFill>
                <a:latin typeface="Arial"/>
                <a:cs typeface="Arial"/>
              </a:defRPr>
            </a:lvl1pPr>
          </a:lstStyle>
          <a:p>
            <a:pPr marL="25400">
              <a:lnSpc>
                <a:spcPct val="100000"/>
              </a:lnSpc>
              <a:spcBef>
                <a:spcPts val="5"/>
              </a:spcBef>
            </a:pPr>
            <a:fld id="{81D60167-4931-47E6-BA6A-407CBD079E47}" type="slidenum">
              <a:rPr dirty="0"/>
              <a:t>#</a:t>
            </a:fld>
            <a:r>
              <a:rPr dirty="0" spc="-5"/>
              <a:t>8</a:t>
            </a:r>
          </a:p>
        </p:txBody>
      </p:sp>
    </p:spTree>
  </p:cSld>
  <p:clrMap folHlink="folHlink" hlink="hlink" accent1="accent1" accent2="accent2" accent3="accent3" accent4="accent4" accent5="accent5" accent6="accent6" tx2="dk2" bg2="lt2" tx1="dk1" bg1="lt1"/>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jp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 Id="rId6" Type="http://schemas.openxmlformats.org/officeDocument/2006/relationships/image" Target="../media/image5.png"/><Relationship Id="rId7" Type="http://schemas.openxmlformats.org/officeDocument/2006/relationships/image" Target="../media/image6.png"/><Relationship Id="rId8" Type="http://schemas.openxmlformats.org/officeDocument/2006/relationships/image" Target="../media/image7.png"/><Relationship Id="rId9" Type="http://schemas.openxmlformats.org/officeDocument/2006/relationships/image" Target="../media/image8.jpg"/><Relationship Id="rId10" Type="http://schemas.openxmlformats.org/officeDocument/2006/relationships/image" Target="../media/image9.png"/><Relationship Id="rId11" Type="http://schemas.openxmlformats.org/officeDocument/2006/relationships/image" Target="../media/image10.jpg"/><Relationship Id="rId12" Type="http://schemas.openxmlformats.org/officeDocument/2006/relationships/image" Target="../media/image11.jpg"/><Relationship Id="rId13" Type="http://schemas.openxmlformats.org/officeDocument/2006/relationships/image" Target="../media/image12.jpg"/><Relationship Id="rId14" Type="http://schemas.openxmlformats.org/officeDocument/2006/relationships/image" Target="../media/image13.jpg"/><Relationship Id="rId15" Type="http://schemas.openxmlformats.org/officeDocument/2006/relationships/image" Target="../media/image14.jpg"/><Relationship Id="rId16" Type="http://schemas.openxmlformats.org/officeDocument/2006/relationships/image" Target="../media/image15.jpg"/><Relationship Id="rId17" Type="http://schemas.openxmlformats.org/officeDocument/2006/relationships/image" Target="../media/image16.jpg"/><Relationship Id="rId18" Type="http://schemas.openxmlformats.org/officeDocument/2006/relationships/image" Target="../media/image17.png"/><Relationship Id="rId19" Type="http://schemas.openxmlformats.org/officeDocument/2006/relationships/image" Target="../media/image18.png"/><Relationship Id="rId20" Type="http://schemas.openxmlformats.org/officeDocument/2006/relationships/image" Target="../media/image19.png"/><Relationship Id="rId21" Type="http://schemas.openxmlformats.org/officeDocument/2006/relationships/image" Target="../media/image20.png"/><Relationship Id="rId22" Type="http://schemas.openxmlformats.org/officeDocument/2006/relationships/image" Target="../media/image21.png"/><Relationship Id="rId23" Type="http://schemas.openxmlformats.org/officeDocument/2006/relationships/image" Target="../media/image22.png"/><Relationship Id="rId24" Type="http://schemas.openxmlformats.org/officeDocument/2006/relationships/image" Target="../media/image23.png"/><Relationship Id="rId25" Type="http://schemas.openxmlformats.org/officeDocument/2006/relationships/image" Target="../media/image24.png"/><Relationship Id="rId26" Type="http://schemas.openxmlformats.org/officeDocument/2006/relationships/image" Target="../media/image25.png"/><Relationship Id="rId27" Type="http://schemas.openxmlformats.org/officeDocument/2006/relationships/image" Target="../media/image26.png"/><Relationship Id="rId28" Type="http://schemas.openxmlformats.org/officeDocument/2006/relationships/image" Target="../media/image27.png"/><Relationship Id="rId29" Type="http://schemas.openxmlformats.org/officeDocument/2006/relationships/image" Target="../media/image28.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9.png"/><Relationship Id="rId3" Type="http://schemas.openxmlformats.org/officeDocument/2006/relationships/hyperlink" Target="http://www.bpele.com/" TargetMode="External"/><Relationship Id="rId4" Type="http://schemas.openxmlformats.org/officeDocument/2006/relationships/hyperlink" Target="http://www.bpein.com/"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30.png"/><Relationship Id="rId3" Type="http://schemas.openxmlformats.org/officeDocument/2006/relationships/image" Target="../media/image31.png"/><Relationship Id="rId4" Type="http://schemas.openxmlformats.org/officeDocument/2006/relationships/image" Target="../media/image32.png"/><Relationship Id="rId5" Type="http://schemas.openxmlformats.org/officeDocument/2006/relationships/slide" Target="slide5.xml"/><Relationship Id="rId6" Type="http://schemas.openxmlformats.org/officeDocument/2006/relationships/slide" Target="slide6.xml"/><Relationship Id="rId7" Type="http://schemas.openxmlformats.org/officeDocument/2006/relationships/slide" Target="slide9.xml"/><Relationship Id="rId8" Type="http://schemas.openxmlformats.org/officeDocument/2006/relationships/slide" Target="slide10.xml"/><Relationship Id="rId9" Type="http://schemas.openxmlformats.org/officeDocument/2006/relationships/slide" Target="slide11.xml"/><Relationship Id="rId10" Type="http://schemas.openxmlformats.org/officeDocument/2006/relationships/slide" Target="slide12.xml"/><Relationship Id="rId11" Type="http://schemas.openxmlformats.org/officeDocument/2006/relationships/slide" Target="slide13.xml"/><Relationship Id="rId12" Type="http://schemas.openxmlformats.org/officeDocument/2006/relationships/slide" Target="slide14.xml"/><Relationship Id="rId13" Type="http://schemas.openxmlformats.org/officeDocument/2006/relationships/slide" Target="slide15.xml"/><Relationship Id="rId14" Type="http://schemas.openxmlformats.org/officeDocument/2006/relationships/slide" Target="slide16.xml"/><Relationship Id="rId15" Type="http://schemas.openxmlformats.org/officeDocument/2006/relationships/slide" Target="slide18.xml"/><Relationship Id="rId16" Type="http://schemas.openxmlformats.org/officeDocument/2006/relationships/slide" Target="slide19.xml"/><Relationship Id="rId17" Type="http://schemas.openxmlformats.org/officeDocument/2006/relationships/slide" Target="slide20.xml"/><Relationship Id="rId18" Type="http://schemas.openxmlformats.org/officeDocument/2006/relationships/slide" Target="slide21.xml"/><Relationship Id="rId19" Type="http://schemas.openxmlformats.org/officeDocument/2006/relationships/slide" Target="slide22.xml"/><Relationship Id="rId20" Type="http://schemas.openxmlformats.org/officeDocument/2006/relationships/slide" Target="slide23.xml"/><Relationship Id="rId21" Type="http://schemas.openxmlformats.org/officeDocument/2006/relationships/slide" Target="slide24.xml"/><Relationship Id="rId22" Type="http://schemas.openxmlformats.org/officeDocument/2006/relationships/slide" Target="slide25.xml"/><Relationship Id="rId23" Type="http://schemas.openxmlformats.org/officeDocument/2006/relationships/slide" Target="slide26.xml"/><Relationship Id="rId24" Type="http://schemas.openxmlformats.org/officeDocument/2006/relationships/slide" Target="slide27.xml"/><Relationship Id="rId25" Type="http://schemas.openxmlformats.org/officeDocument/2006/relationships/slide" Target="slide28.xml"/><Relationship Id="rId26" Type="http://schemas.openxmlformats.org/officeDocument/2006/relationships/slide" Target="slide29.xml"/><Relationship Id="rId27" Type="http://schemas.openxmlformats.org/officeDocument/2006/relationships/slide" Target="slide30.xml"/><Relationship Id="rId28" Type="http://schemas.openxmlformats.org/officeDocument/2006/relationships/slide" Target="slide31.xml"/><Relationship Id="rId29" Type="http://schemas.openxmlformats.org/officeDocument/2006/relationships/slide" Target="slide32.xml"/><Relationship Id="rId30" Type="http://schemas.openxmlformats.org/officeDocument/2006/relationships/slide" Target="slide33.xml"/><Relationship Id="rId31" Type="http://schemas.openxmlformats.org/officeDocument/2006/relationships/slide" Target="slide34.xml"/><Relationship Id="rId32" Type="http://schemas.openxmlformats.org/officeDocument/2006/relationships/slide" Target="slide35.xml"/><Relationship Id="rId33" Type="http://schemas.openxmlformats.org/officeDocument/2006/relationships/slide" Target="slide37.xml"/><Relationship Id="rId34" Type="http://schemas.openxmlformats.org/officeDocument/2006/relationships/slide" Target="slide38.xml"/><Relationship Id="rId35" Type="http://schemas.openxmlformats.org/officeDocument/2006/relationships/slide" Target="slide39.xml"/><Relationship Id="rId36" Type="http://schemas.openxmlformats.org/officeDocument/2006/relationships/slide" Target="slide40.xml"/><Relationship Id="rId37" Type="http://schemas.openxmlformats.org/officeDocument/2006/relationships/slide" Target="slide41.xml"/><Relationship Id="rId38" Type="http://schemas.openxmlformats.org/officeDocument/2006/relationships/slide" Target="slide42.xml"/><Relationship Id="rId39" Type="http://schemas.openxmlformats.org/officeDocument/2006/relationships/slide" Target="slide45.xml"/><Relationship Id="rId40" Type="http://schemas.openxmlformats.org/officeDocument/2006/relationships/slide" Target="slide46.xml"/><Relationship Id="rId41" Type="http://schemas.openxmlformats.org/officeDocument/2006/relationships/slide" Target="slide47.xml"/><Relationship Id="rId42" Type="http://schemas.openxmlformats.org/officeDocument/2006/relationships/slide" Target="slide48.xml"/><Relationship Id="rId43" Type="http://schemas.openxmlformats.org/officeDocument/2006/relationships/slide" Target="slide49.xml"/><Relationship Id="rId44" Type="http://schemas.openxmlformats.org/officeDocument/2006/relationships/slide" Target="slide50.xml"/><Relationship Id="rId45" Type="http://schemas.openxmlformats.org/officeDocument/2006/relationships/slide" Target="slide51.xml"/><Relationship Id="rId46" Type="http://schemas.openxmlformats.org/officeDocument/2006/relationships/slide" Target="slide52.xml"/><Relationship Id="rId47" Type="http://schemas.openxmlformats.org/officeDocument/2006/relationships/slide" Target="slide53.xml"/><Relationship Id="rId48" Type="http://schemas.openxmlformats.org/officeDocument/2006/relationships/slide" Target="slide54.xml"/><Relationship Id="rId49" Type="http://schemas.openxmlformats.org/officeDocument/2006/relationships/slide" Target="slide55.xml"/><Relationship Id="rId50" Type="http://schemas.openxmlformats.org/officeDocument/2006/relationships/slide" Target="slide56.xml"/><Relationship Id="rId51" Type="http://schemas.openxmlformats.org/officeDocument/2006/relationships/slide" Target="slide57.xml"/><Relationship Id="rId52" Type="http://schemas.openxmlformats.org/officeDocument/2006/relationships/slide" Target="slide58.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image" Target="../media/image31.png"/><Relationship Id="rId3" Type="http://schemas.openxmlformats.org/officeDocument/2006/relationships/image" Target="../media/image32.png"/><Relationship Id="rId4" Type="http://schemas.openxmlformats.org/officeDocument/2006/relationships/image" Target="../media/image30.png"/><Relationship Id="rId5" Type="http://schemas.openxmlformats.org/officeDocument/2006/relationships/slide" Target="slide87.xml"/><Relationship Id="rId6" Type="http://schemas.openxmlformats.org/officeDocument/2006/relationships/slide" Target="slide58.xml"/><Relationship Id="rId7" Type="http://schemas.openxmlformats.org/officeDocument/2006/relationships/slide" Target="slide59.xml"/><Relationship Id="rId8" Type="http://schemas.openxmlformats.org/officeDocument/2006/relationships/slide" Target="slide60.xml"/><Relationship Id="rId9" Type="http://schemas.openxmlformats.org/officeDocument/2006/relationships/slide" Target="slide61.xml"/><Relationship Id="rId10" Type="http://schemas.openxmlformats.org/officeDocument/2006/relationships/slide" Target="slide62.xml"/><Relationship Id="rId11" Type="http://schemas.openxmlformats.org/officeDocument/2006/relationships/slide" Target="slide63.xml"/><Relationship Id="rId12" Type="http://schemas.openxmlformats.org/officeDocument/2006/relationships/slide" Target="slide64.xml"/><Relationship Id="rId13" Type="http://schemas.openxmlformats.org/officeDocument/2006/relationships/slide" Target="slide67.xml"/><Relationship Id="rId14" Type="http://schemas.openxmlformats.org/officeDocument/2006/relationships/slide" Target="slide70.xml"/><Relationship Id="rId15" Type="http://schemas.openxmlformats.org/officeDocument/2006/relationships/slide" Target="slide73.xml"/><Relationship Id="rId16" Type="http://schemas.openxmlformats.org/officeDocument/2006/relationships/slide" Target="slide76.xml"/><Relationship Id="rId17" Type="http://schemas.openxmlformats.org/officeDocument/2006/relationships/slide" Target="slide79.xml"/><Relationship Id="rId18" Type="http://schemas.openxmlformats.org/officeDocument/2006/relationships/slide" Target="slide81.xml"/><Relationship Id="rId19" Type="http://schemas.openxmlformats.org/officeDocument/2006/relationships/slide" Target="slide83.xml"/><Relationship Id="rId20" Type="http://schemas.openxmlformats.org/officeDocument/2006/relationships/slide" Target="slide84.xml"/><Relationship Id="rId21" Type="http://schemas.openxmlformats.org/officeDocument/2006/relationships/slide" Target="slide85.xml"/><Relationship Id="rId22" Type="http://schemas.openxmlformats.org/officeDocument/2006/relationships/slide" Target="slide86.xml"/><Relationship Id="rId23" Type="http://schemas.openxmlformats.org/officeDocument/2006/relationships/slide" Target="slide88.xml"/><Relationship Id="rId24" Type="http://schemas.openxmlformats.org/officeDocument/2006/relationships/slide" Target="slide89.xml"/><Relationship Id="rId25" Type="http://schemas.openxmlformats.org/officeDocument/2006/relationships/slide" Target="slide90.xml"/><Relationship Id="rId26" Type="http://schemas.openxmlformats.org/officeDocument/2006/relationships/slide" Target="slide92.xml"/><Relationship Id="rId27" Type="http://schemas.openxmlformats.org/officeDocument/2006/relationships/slide" Target="slide93.xml"/><Relationship Id="rId28" Type="http://schemas.openxmlformats.org/officeDocument/2006/relationships/slide" Target="slide94.xml"/><Relationship Id="rId29" Type="http://schemas.openxmlformats.org/officeDocument/2006/relationships/slide" Target="slide95.xml"/><Relationship Id="rId30" Type="http://schemas.openxmlformats.org/officeDocument/2006/relationships/slide" Target="slide96.xml"/><Relationship Id="rId31" Type="http://schemas.openxmlformats.org/officeDocument/2006/relationships/slide" Target="slide98.xml"/><Relationship Id="rId32" Type="http://schemas.openxmlformats.org/officeDocument/2006/relationships/slide" Target="slide100.xml"/><Relationship Id="rId33" Type="http://schemas.openxmlformats.org/officeDocument/2006/relationships/slide" Target="slide101.xml"/><Relationship Id="rId34" Type="http://schemas.openxmlformats.org/officeDocument/2006/relationships/slide" Target="slide103.xml"/><Relationship Id="rId35" Type="http://schemas.openxmlformats.org/officeDocument/2006/relationships/slide" Target="slide104.xml"/><Relationship Id="rId36" Type="http://schemas.openxmlformats.org/officeDocument/2006/relationships/slide" Target="slide106.xml"/><Relationship Id="rId37" Type="http://schemas.openxmlformats.org/officeDocument/2006/relationships/slide" Target="slide107.xml"/><Relationship Id="rId38" Type="http://schemas.openxmlformats.org/officeDocument/2006/relationships/slide" Target="slide108.xml"/><Relationship Id="rId39" Type="http://schemas.openxmlformats.org/officeDocument/2006/relationships/slide" Target="slide109.xml"/><Relationship Id="rId40" Type="http://schemas.openxmlformats.org/officeDocument/2006/relationships/slide" Target="slide110.xml"/><Relationship Id="rId41" Type="http://schemas.openxmlformats.org/officeDocument/2006/relationships/slide" Target="slide111.xml"/><Relationship Id="rId42" Type="http://schemas.openxmlformats.org/officeDocument/2006/relationships/slide" Target="slide112.xml"/><Relationship Id="rId43" Type="http://schemas.openxmlformats.org/officeDocument/2006/relationships/slide" Target="slide115.xml"/><Relationship Id="rId44" Type="http://schemas.openxmlformats.org/officeDocument/2006/relationships/slide" Target="slide118.xml"/><Relationship Id="rId45" Type="http://schemas.openxmlformats.org/officeDocument/2006/relationships/slide" Target="slide119.xml"/><Relationship Id="rId46" Type="http://schemas.openxmlformats.org/officeDocument/2006/relationships/slide" Target="slide122.xml"/><Relationship Id="rId47" Type="http://schemas.openxmlformats.org/officeDocument/2006/relationships/slide" Target="slide123.xml"/><Relationship Id="rId48" Type="http://schemas.openxmlformats.org/officeDocument/2006/relationships/slide" Target="slide124.xml"/><Relationship Id="rId49" Type="http://schemas.openxmlformats.org/officeDocument/2006/relationships/slide" Target="slide12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3.png"/><Relationship Id="rId3" Type="http://schemas.openxmlformats.org/officeDocument/2006/relationships/image" Target="../media/image34.png"/><Relationship Id="rId4" Type="http://schemas.openxmlformats.org/officeDocument/2006/relationships/image" Target="../media/image35.png"/><Relationship Id="rId5" Type="http://schemas.openxmlformats.org/officeDocument/2006/relationships/image" Target="../media/image36.png"/><Relationship Id="rId6" Type="http://schemas.openxmlformats.org/officeDocument/2006/relationships/image" Target="../media/image37.png"/><Relationship Id="rId7" Type="http://schemas.openxmlformats.org/officeDocument/2006/relationships/image" Target="../media/image38.png"/><Relationship Id="rId8" Type="http://schemas.openxmlformats.org/officeDocument/2006/relationships/image" Target="../media/image39.png"/><Relationship Id="rId9" Type="http://schemas.openxmlformats.org/officeDocument/2006/relationships/image" Target="../media/image40.png"/><Relationship Id="rId10" Type="http://schemas.openxmlformats.org/officeDocument/2006/relationships/image" Target="../media/image41.png"/><Relationship Id="rId11" Type="http://schemas.openxmlformats.org/officeDocument/2006/relationships/image" Target="../media/image42.png"/><Relationship Id="rId12" Type="http://schemas.openxmlformats.org/officeDocument/2006/relationships/image" Target="../media/image4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4.png"/><Relationship Id="rId3" Type="http://schemas.openxmlformats.org/officeDocument/2006/relationships/image" Target="../media/image45.png"/><Relationship Id="rId4" Type="http://schemas.openxmlformats.org/officeDocument/2006/relationships/image" Target="../media/image46.png"/><Relationship Id="rId5" Type="http://schemas.openxmlformats.org/officeDocument/2006/relationships/image" Target="../media/image47.png"/><Relationship Id="rId6" Type="http://schemas.openxmlformats.org/officeDocument/2006/relationships/image" Target="../media/image48.png"/><Relationship Id="rId7" Type="http://schemas.openxmlformats.org/officeDocument/2006/relationships/image" Target="../media/image49.png"/><Relationship Id="rId8" Type="http://schemas.openxmlformats.org/officeDocument/2006/relationships/image" Target="../media/image50.png"/><Relationship Id="rId9" Type="http://schemas.openxmlformats.org/officeDocument/2006/relationships/image" Target="../media/image51.png"/><Relationship Id="rId10" Type="http://schemas.openxmlformats.org/officeDocument/2006/relationships/image" Target="../media/image52.png"/><Relationship Id="rId11" Type="http://schemas.openxmlformats.org/officeDocument/2006/relationships/image" Target="../media/image53.png"/><Relationship Id="rId12" Type="http://schemas.openxmlformats.org/officeDocument/2006/relationships/image" Target="../media/image54.png"/><Relationship Id="rId13" Type="http://schemas.openxmlformats.org/officeDocument/2006/relationships/image" Target="../media/image55.png"/><Relationship Id="rId14" Type="http://schemas.openxmlformats.org/officeDocument/2006/relationships/image" Target="../media/image56.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7.png"/><Relationship Id="rId3" Type="http://schemas.openxmlformats.org/officeDocument/2006/relationships/image" Target="../media/image58.png"/><Relationship Id="rId4" Type="http://schemas.openxmlformats.org/officeDocument/2006/relationships/image" Target="../media/image59.png"/><Relationship Id="rId5" Type="http://schemas.openxmlformats.org/officeDocument/2006/relationships/image" Target="../media/image60.png"/><Relationship Id="rId6" Type="http://schemas.openxmlformats.org/officeDocument/2006/relationships/image" Target="../media/image61.png"/><Relationship Id="rId7" Type="http://schemas.openxmlformats.org/officeDocument/2006/relationships/image" Target="../media/image6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63.jpg"/><Relationship Id="rId3" Type="http://schemas.openxmlformats.org/officeDocument/2006/relationships/image" Target="../media/image64.jpg"/><Relationship Id="rId4" Type="http://schemas.openxmlformats.org/officeDocument/2006/relationships/image" Target="../media/image65.png"/><Relationship Id="rId5" Type="http://schemas.openxmlformats.org/officeDocument/2006/relationships/image" Target="../media/image66.png"/><Relationship Id="rId6" Type="http://schemas.openxmlformats.org/officeDocument/2006/relationships/image" Target="../media/image6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68.jpg"/><Relationship Id="rId3" Type="http://schemas.openxmlformats.org/officeDocument/2006/relationships/image" Target="../media/image69.png"/><Relationship Id="rId4" Type="http://schemas.openxmlformats.org/officeDocument/2006/relationships/image" Target="../media/image70.png"/><Relationship Id="rId5" Type="http://schemas.openxmlformats.org/officeDocument/2006/relationships/image" Target="../media/image7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72.jpg"/><Relationship Id="rId3" Type="http://schemas.openxmlformats.org/officeDocument/2006/relationships/image" Target="../media/image73.png"/><Relationship Id="rId4" Type="http://schemas.openxmlformats.org/officeDocument/2006/relationships/image" Target="../media/image74.png"/><Relationship Id="rId5" Type="http://schemas.openxmlformats.org/officeDocument/2006/relationships/image" Target="../media/image75.png"/><Relationship Id="rId6" Type="http://schemas.openxmlformats.org/officeDocument/2006/relationships/image" Target="../media/image7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77.jpg"/><Relationship Id="rId3" Type="http://schemas.openxmlformats.org/officeDocument/2006/relationships/image" Target="../media/image78.jpg"/><Relationship Id="rId4" Type="http://schemas.openxmlformats.org/officeDocument/2006/relationships/image" Target="../media/image79.jpg"/><Relationship Id="rId5" Type="http://schemas.openxmlformats.org/officeDocument/2006/relationships/image" Target="../media/image80.png"/><Relationship Id="rId6" Type="http://schemas.openxmlformats.org/officeDocument/2006/relationships/image" Target="../media/image81.png"/><Relationship Id="rId7" Type="http://schemas.openxmlformats.org/officeDocument/2006/relationships/image" Target="../media/image82.png"/><Relationship Id="rId8" Type="http://schemas.openxmlformats.org/officeDocument/2006/relationships/image" Target="../media/image83.png"/><Relationship Id="rId9" Type="http://schemas.openxmlformats.org/officeDocument/2006/relationships/image" Target="../media/image84.png"/><Relationship Id="rId10" Type="http://schemas.openxmlformats.org/officeDocument/2006/relationships/image" Target="../media/image8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86.png"/><Relationship Id="rId3" Type="http://schemas.openxmlformats.org/officeDocument/2006/relationships/image" Target="../media/image87.png"/><Relationship Id="rId4" Type="http://schemas.openxmlformats.org/officeDocument/2006/relationships/image" Target="../media/image88.png"/><Relationship Id="rId5" Type="http://schemas.openxmlformats.org/officeDocument/2006/relationships/image" Target="../media/image89.png"/><Relationship Id="rId6" Type="http://schemas.openxmlformats.org/officeDocument/2006/relationships/image" Target="../media/image90.png"/><Relationship Id="rId7" Type="http://schemas.openxmlformats.org/officeDocument/2006/relationships/image" Target="../media/image91.png"/><Relationship Id="rId8" Type="http://schemas.openxmlformats.org/officeDocument/2006/relationships/image" Target="../media/image92.png"/><Relationship Id="rId9" Type="http://schemas.openxmlformats.org/officeDocument/2006/relationships/image" Target="../media/image93.png"/><Relationship Id="rId10" Type="http://schemas.openxmlformats.org/officeDocument/2006/relationships/image" Target="../media/image94.png"/><Relationship Id="rId11" Type="http://schemas.openxmlformats.org/officeDocument/2006/relationships/image" Target="../media/image95.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96.png"/><Relationship Id="rId3" Type="http://schemas.openxmlformats.org/officeDocument/2006/relationships/image" Target="../media/image97.png"/><Relationship Id="rId4" Type="http://schemas.openxmlformats.org/officeDocument/2006/relationships/image" Target="../media/image98.png"/><Relationship Id="rId5" Type="http://schemas.openxmlformats.org/officeDocument/2006/relationships/image" Target="../media/image99.png"/><Relationship Id="rId6" Type="http://schemas.openxmlformats.org/officeDocument/2006/relationships/image" Target="../media/image100.png"/><Relationship Id="rId7" Type="http://schemas.openxmlformats.org/officeDocument/2006/relationships/image" Target="../media/image101.png"/><Relationship Id="rId8" Type="http://schemas.openxmlformats.org/officeDocument/2006/relationships/image" Target="../media/image56.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02.jpg"/><Relationship Id="rId3" Type="http://schemas.openxmlformats.org/officeDocument/2006/relationships/image" Target="../media/image103.png"/><Relationship Id="rId4" Type="http://schemas.openxmlformats.org/officeDocument/2006/relationships/image" Target="../media/image104.jpg"/><Relationship Id="rId5" Type="http://schemas.openxmlformats.org/officeDocument/2006/relationships/image" Target="../media/image105.jpg"/><Relationship Id="rId6" Type="http://schemas.openxmlformats.org/officeDocument/2006/relationships/image" Target="../media/image106.jpg"/><Relationship Id="rId7" Type="http://schemas.openxmlformats.org/officeDocument/2006/relationships/image" Target="../media/image107.jpg"/><Relationship Id="rId8" Type="http://schemas.openxmlformats.org/officeDocument/2006/relationships/image" Target="../media/image108.jpg"/><Relationship Id="rId9" Type="http://schemas.openxmlformats.org/officeDocument/2006/relationships/image" Target="../media/image109.jpg"/><Relationship Id="rId10" Type="http://schemas.openxmlformats.org/officeDocument/2006/relationships/image" Target="../media/image110.jpg"/><Relationship Id="rId11" Type="http://schemas.openxmlformats.org/officeDocument/2006/relationships/image" Target="../media/image111.jpg"/><Relationship Id="rId12" Type="http://schemas.openxmlformats.org/officeDocument/2006/relationships/image" Target="../media/image112.jpg"/><Relationship Id="rId13" Type="http://schemas.openxmlformats.org/officeDocument/2006/relationships/image" Target="../media/image113.jpg"/><Relationship Id="rId14" Type="http://schemas.openxmlformats.org/officeDocument/2006/relationships/image" Target="../media/image114.jpg"/><Relationship Id="rId15" Type="http://schemas.openxmlformats.org/officeDocument/2006/relationships/image" Target="../media/image115.jpg"/><Relationship Id="rId16" Type="http://schemas.openxmlformats.org/officeDocument/2006/relationships/image" Target="../media/image116.jpg"/><Relationship Id="rId17" Type="http://schemas.openxmlformats.org/officeDocument/2006/relationships/image" Target="../media/image117.jpg"/><Relationship Id="rId18" Type="http://schemas.openxmlformats.org/officeDocument/2006/relationships/image" Target="../media/image118.jpg"/><Relationship Id="rId19" Type="http://schemas.openxmlformats.org/officeDocument/2006/relationships/image" Target="../media/image119.jpg"/><Relationship Id="rId20" Type="http://schemas.openxmlformats.org/officeDocument/2006/relationships/image" Target="../media/image120.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21.png"/><Relationship Id="rId3" Type="http://schemas.openxmlformats.org/officeDocument/2006/relationships/image" Target="../media/image122.png"/><Relationship Id="rId4" Type="http://schemas.openxmlformats.org/officeDocument/2006/relationships/image" Target="../media/image123.png"/><Relationship Id="rId5" Type="http://schemas.openxmlformats.org/officeDocument/2006/relationships/image" Target="../media/image124.jpg"/><Relationship Id="rId6" Type="http://schemas.openxmlformats.org/officeDocument/2006/relationships/image" Target="../media/image125.jpg"/><Relationship Id="rId7" Type="http://schemas.openxmlformats.org/officeDocument/2006/relationships/image" Target="../media/image126.jpg"/><Relationship Id="rId8" Type="http://schemas.openxmlformats.org/officeDocument/2006/relationships/image" Target="../media/image127.jpg"/><Relationship Id="rId9" Type="http://schemas.openxmlformats.org/officeDocument/2006/relationships/image" Target="../media/image128.png"/><Relationship Id="rId10" Type="http://schemas.openxmlformats.org/officeDocument/2006/relationships/image" Target="../media/image56.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96.png"/><Relationship Id="rId3" Type="http://schemas.openxmlformats.org/officeDocument/2006/relationships/image" Target="../media/image97.png"/><Relationship Id="rId4" Type="http://schemas.openxmlformats.org/officeDocument/2006/relationships/image" Target="../media/image98.png"/><Relationship Id="rId5" Type="http://schemas.openxmlformats.org/officeDocument/2006/relationships/image" Target="../media/image129.png"/><Relationship Id="rId6" Type="http://schemas.openxmlformats.org/officeDocument/2006/relationships/image" Target="../media/image130.png"/><Relationship Id="rId7" Type="http://schemas.openxmlformats.org/officeDocument/2006/relationships/image" Target="../media/image131.png"/><Relationship Id="rId8" Type="http://schemas.openxmlformats.org/officeDocument/2006/relationships/image" Target="../media/image132.png"/><Relationship Id="rId9" Type="http://schemas.openxmlformats.org/officeDocument/2006/relationships/image" Target="../media/image133.png"/><Relationship Id="rId10" Type="http://schemas.openxmlformats.org/officeDocument/2006/relationships/image" Target="../media/image134.png"/><Relationship Id="rId11" Type="http://schemas.openxmlformats.org/officeDocument/2006/relationships/image" Target="../media/image56.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35.png"/><Relationship Id="rId3" Type="http://schemas.openxmlformats.org/officeDocument/2006/relationships/image" Target="../media/image124.jpg"/><Relationship Id="rId4" Type="http://schemas.openxmlformats.org/officeDocument/2006/relationships/image" Target="../media/image125.jpg"/><Relationship Id="rId5" Type="http://schemas.openxmlformats.org/officeDocument/2006/relationships/image" Target="../media/image126.jpg"/><Relationship Id="rId6" Type="http://schemas.openxmlformats.org/officeDocument/2006/relationships/image" Target="../media/image127.jpg"/><Relationship Id="rId7" Type="http://schemas.openxmlformats.org/officeDocument/2006/relationships/image" Target="../media/image102.jpg"/><Relationship Id="rId8" Type="http://schemas.openxmlformats.org/officeDocument/2006/relationships/image" Target="../media/image103.png"/><Relationship Id="rId9" Type="http://schemas.openxmlformats.org/officeDocument/2006/relationships/image" Target="../media/image104.jpg"/><Relationship Id="rId10" Type="http://schemas.openxmlformats.org/officeDocument/2006/relationships/image" Target="../media/image105.jpg"/><Relationship Id="rId11" Type="http://schemas.openxmlformats.org/officeDocument/2006/relationships/image" Target="../media/image106.jpg"/><Relationship Id="rId12" Type="http://schemas.openxmlformats.org/officeDocument/2006/relationships/image" Target="../media/image107.jpg"/><Relationship Id="rId13" Type="http://schemas.openxmlformats.org/officeDocument/2006/relationships/image" Target="../media/image108.jpg"/><Relationship Id="rId14" Type="http://schemas.openxmlformats.org/officeDocument/2006/relationships/image" Target="../media/image109.jpg"/><Relationship Id="rId15" Type="http://schemas.openxmlformats.org/officeDocument/2006/relationships/image" Target="../media/image56.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36.png"/><Relationship Id="rId3" Type="http://schemas.openxmlformats.org/officeDocument/2006/relationships/image" Target="../media/image137.jpg"/><Relationship Id="rId4" Type="http://schemas.openxmlformats.org/officeDocument/2006/relationships/image" Target="../media/image138.jpg"/><Relationship Id="rId5" Type="http://schemas.openxmlformats.org/officeDocument/2006/relationships/image" Target="../media/image139.jpg"/><Relationship Id="rId6" Type="http://schemas.openxmlformats.org/officeDocument/2006/relationships/image" Target="../media/image140.jpg"/><Relationship Id="rId7" Type="http://schemas.openxmlformats.org/officeDocument/2006/relationships/image" Target="../media/image141.jpg"/><Relationship Id="rId8" Type="http://schemas.openxmlformats.org/officeDocument/2006/relationships/image" Target="../media/image142.png"/><Relationship Id="rId9" Type="http://schemas.openxmlformats.org/officeDocument/2006/relationships/image" Target="../media/image143.jpg"/><Relationship Id="rId10" Type="http://schemas.openxmlformats.org/officeDocument/2006/relationships/image" Target="../media/image144.jpg"/><Relationship Id="rId11" Type="http://schemas.openxmlformats.org/officeDocument/2006/relationships/image" Target="../media/image145.jpg"/><Relationship Id="rId12" Type="http://schemas.openxmlformats.org/officeDocument/2006/relationships/image" Target="../media/image146.jpg"/><Relationship Id="rId13" Type="http://schemas.openxmlformats.org/officeDocument/2006/relationships/image" Target="../media/image147.jpg"/><Relationship Id="rId14" Type="http://schemas.openxmlformats.org/officeDocument/2006/relationships/image" Target="../media/image148.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49.png"/><Relationship Id="rId3" Type="http://schemas.openxmlformats.org/officeDocument/2006/relationships/image" Target="../media/image150.png"/><Relationship Id="rId4" Type="http://schemas.openxmlformats.org/officeDocument/2006/relationships/image" Target="../media/image151.png"/><Relationship Id="rId5" Type="http://schemas.openxmlformats.org/officeDocument/2006/relationships/image" Target="../media/image152.png"/><Relationship Id="rId6" Type="http://schemas.openxmlformats.org/officeDocument/2006/relationships/image" Target="../media/image153.png"/><Relationship Id="rId7" Type="http://schemas.openxmlformats.org/officeDocument/2006/relationships/image" Target="../media/image154.png"/><Relationship Id="rId8" Type="http://schemas.openxmlformats.org/officeDocument/2006/relationships/image" Target="../media/image155.png"/><Relationship Id="rId9" Type="http://schemas.openxmlformats.org/officeDocument/2006/relationships/image" Target="../media/image156.png"/><Relationship Id="rId10" Type="http://schemas.openxmlformats.org/officeDocument/2006/relationships/image" Target="../media/image157.png"/><Relationship Id="rId11" Type="http://schemas.openxmlformats.org/officeDocument/2006/relationships/image" Target="../media/image158.png"/><Relationship Id="rId12" Type="http://schemas.openxmlformats.org/officeDocument/2006/relationships/image" Target="../media/image159.png"/><Relationship Id="rId13" Type="http://schemas.openxmlformats.org/officeDocument/2006/relationships/image" Target="../media/image160.png"/><Relationship Id="rId14" Type="http://schemas.openxmlformats.org/officeDocument/2006/relationships/image" Target="../media/image161.png"/><Relationship Id="rId15" Type="http://schemas.openxmlformats.org/officeDocument/2006/relationships/image" Target="../media/image162.png"/><Relationship Id="rId16" Type="http://schemas.openxmlformats.org/officeDocument/2006/relationships/image" Target="../media/image163.png"/><Relationship Id="rId17" Type="http://schemas.openxmlformats.org/officeDocument/2006/relationships/image" Target="../media/image164.png"/><Relationship Id="rId18" Type="http://schemas.openxmlformats.org/officeDocument/2006/relationships/image" Target="../media/image165.png"/><Relationship Id="rId19" Type="http://schemas.openxmlformats.org/officeDocument/2006/relationships/image" Target="../media/image166.png"/><Relationship Id="rId20" Type="http://schemas.openxmlformats.org/officeDocument/2006/relationships/image" Target="../media/image167.png"/><Relationship Id="rId21" Type="http://schemas.openxmlformats.org/officeDocument/2006/relationships/image" Target="../media/image168.png"/><Relationship Id="rId22" Type="http://schemas.openxmlformats.org/officeDocument/2006/relationships/image" Target="../media/image169.png"/><Relationship Id="rId23" Type="http://schemas.openxmlformats.org/officeDocument/2006/relationships/image" Target="../media/image170.png"/><Relationship Id="rId24" Type="http://schemas.openxmlformats.org/officeDocument/2006/relationships/image" Target="../media/image171.png"/><Relationship Id="rId25" Type="http://schemas.openxmlformats.org/officeDocument/2006/relationships/image" Target="../media/image172.png"/><Relationship Id="rId26" Type="http://schemas.openxmlformats.org/officeDocument/2006/relationships/image" Target="../media/image173.png"/><Relationship Id="rId27" Type="http://schemas.openxmlformats.org/officeDocument/2006/relationships/image" Target="../media/image174.png"/><Relationship Id="rId28" Type="http://schemas.openxmlformats.org/officeDocument/2006/relationships/image" Target="../media/image175.png"/><Relationship Id="rId29" Type="http://schemas.openxmlformats.org/officeDocument/2006/relationships/image" Target="../media/image176.png"/><Relationship Id="rId30" Type="http://schemas.openxmlformats.org/officeDocument/2006/relationships/image" Target="../media/image17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78.png"/><Relationship Id="rId3" Type="http://schemas.openxmlformats.org/officeDocument/2006/relationships/image" Target="../media/image179.png"/><Relationship Id="rId4" Type="http://schemas.openxmlformats.org/officeDocument/2006/relationships/image" Target="../media/image180.png"/><Relationship Id="rId5" Type="http://schemas.openxmlformats.org/officeDocument/2006/relationships/image" Target="../media/image181.png"/><Relationship Id="rId6" Type="http://schemas.openxmlformats.org/officeDocument/2006/relationships/image" Target="../media/image182.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8.jpg"/><Relationship Id="rId3" Type="http://schemas.openxmlformats.org/officeDocument/2006/relationships/image" Target="../media/image9.png"/><Relationship Id="rId4" Type="http://schemas.openxmlformats.org/officeDocument/2006/relationships/image" Target="../media/image11.jpg"/><Relationship Id="rId5" Type="http://schemas.openxmlformats.org/officeDocument/2006/relationships/image" Target="../media/image183.png"/><Relationship Id="rId6" Type="http://schemas.openxmlformats.org/officeDocument/2006/relationships/image" Target="../media/image184.png"/><Relationship Id="rId7" Type="http://schemas.openxmlformats.org/officeDocument/2006/relationships/image" Target="../media/image185.png"/><Relationship Id="rId8" Type="http://schemas.openxmlformats.org/officeDocument/2006/relationships/image" Target="../media/image186.png"/><Relationship Id="rId9" Type="http://schemas.openxmlformats.org/officeDocument/2006/relationships/image" Target="../media/image187.png"/><Relationship Id="rId10" Type="http://schemas.openxmlformats.org/officeDocument/2006/relationships/image" Target="../media/image188.jpg"/><Relationship Id="rId11" Type="http://schemas.openxmlformats.org/officeDocument/2006/relationships/image" Target="../media/image189.png"/><Relationship Id="rId12" Type="http://schemas.openxmlformats.org/officeDocument/2006/relationships/image" Target="../media/image190.png"/><Relationship Id="rId13" Type="http://schemas.openxmlformats.org/officeDocument/2006/relationships/image" Target="../media/image19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2.png"/><Relationship Id="rId3" Type="http://schemas.openxmlformats.org/officeDocument/2006/relationships/image" Target="../media/image56.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2.png"/><Relationship Id="rId3" Type="http://schemas.openxmlformats.org/officeDocument/2006/relationships/image" Target="../media/image56.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2.png"/><Relationship Id="rId3" Type="http://schemas.openxmlformats.org/officeDocument/2006/relationships/image" Target="../media/image56.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2.png"/><Relationship Id="rId3" Type="http://schemas.openxmlformats.org/officeDocument/2006/relationships/image" Target="../media/image56.jp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3.png"/><Relationship Id="rId3" Type="http://schemas.openxmlformats.org/officeDocument/2006/relationships/image" Target="../media/image56.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3.png"/><Relationship Id="rId3" Type="http://schemas.openxmlformats.org/officeDocument/2006/relationships/image" Target="../media/image56.jp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3.png"/><Relationship Id="rId3" Type="http://schemas.openxmlformats.org/officeDocument/2006/relationships/image" Target="../media/image56.jp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3.png"/><Relationship Id="rId3" Type="http://schemas.openxmlformats.org/officeDocument/2006/relationships/image" Target="../media/image56.jp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3.png"/><Relationship Id="rId3" Type="http://schemas.openxmlformats.org/officeDocument/2006/relationships/image" Target="../media/image56.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0.jpg"/><Relationship Id="rId3" Type="http://schemas.openxmlformats.org/officeDocument/2006/relationships/image" Target="../media/image56.jp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1.jpg"/><Relationship Id="rId3" Type="http://schemas.openxmlformats.org/officeDocument/2006/relationships/image" Target="../media/image56.jp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94.png"/><Relationship Id="rId3" Type="http://schemas.openxmlformats.org/officeDocument/2006/relationships/image" Target="../media/image56.jp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28.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8.png"/><Relationship Id="rId3" Type="http://schemas.openxmlformats.org/officeDocument/2006/relationships/image" Target="../media/image56.jp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5.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6.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7.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8.jp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0.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6.jpg"/><Relationship Id="rId3" Type="http://schemas.openxmlformats.org/officeDocument/2006/relationships/image" Target="../media/image191.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7559992" cy="8172005"/>
          </a:xfrm>
          <a:prstGeom prst="rect">
            <a:avLst/>
          </a:prstGeom>
          <a:blipFill>
            <a:blip r:embed="rId2" cstate="print"/>
            <a:stretch>
              <a:fillRect/>
            </a:stretch>
          </a:blipFill>
        </p:spPr>
        <p:txBody>
          <a:bodyPr wrap="square" lIns="0" tIns="0" rIns="0" bIns="0" rtlCol="0"/>
          <a:lstStyle/>
          <a:p/>
        </p:txBody>
      </p:sp>
      <p:sp>
        <p:nvSpPr>
          <p:cNvPr id="3" name="object 3"/>
          <p:cNvSpPr/>
          <p:nvPr/>
        </p:nvSpPr>
        <p:spPr>
          <a:xfrm>
            <a:off x="5788171" y="234002"/>
            <a:ext cx="1646331" cy="617757"/>
          </a:xfrm>
          <a:prstGeom prst="rect">
            <a:avLst/>
          </a:prstGeom>
          <a:blipFill>
            <a:blip r:embed="rId3" cstate="print"/>
            <a:stretch>
              <a:fillRect/>
            </a:stretch>
          </a:blipFill>
        </p:spPr>
        <p:txBody>
          <a:bodyPr wrap="square" lIns="0" tIns="0" rIns="0" bIns="0" rtlCol="0"/>
          <a:lstStyle/>
          <a:p/>
        </p:txBody>
      </p:sp>
      <p:sp>
        <p:nvSpPr>
          <p:cNvPr id="4" name="object 4"/>
          <p:cNvSpPr txBox="1">
            <a:spLocks noGrp="1"/>
          </p:cNvSpPr>
          <p:nvPr>
            <p:ph type="title"/>
          </p:nvPr>
        </p:nvSpPr>
        <p:spPr>
          <a:xfrm>
            <a:off x="434299" y="2099560"/>
            <a:ext cx="4597400" cy="574040"/>
          </a:xfrm>
          <a:prstGeom prst="rect"/>
        </p:spPr>
        <p:txBody>
          <a:bodyPr wrap="square" lIns="0" tIns="12700" rIns="0" bIns="0" rtlCol="0" vert="horz">
            <a:spAutoFit/>
          </a:bodyPr>
          <a:lstStyle/>
          <a:p>
            <a:pPr marL="12700">
              <a:lnSpc>
                <a:spcPct val="100000"/>
              </a:lnSpc>
              <a:spcBef>
                <a:spcPts val="100"/>
              </a:spcBef>
            </a:pPr>
            <a:r>
              <a:rPr dirty="0" sz="3600" b="0">
                <a:solidFill>
                  <a:srgbClr val="FFFFFF"/>
                </a:solidFill>
                <a:latin typeface="黑体"/>
                <a:cs typeface="黑体"/>
              </a:rPr>
              <a:t>变频器伺服器外围设备</a:t>
            </a:r>
            <a:endParaRPr sz="3600">
              <a:latin typeface="黑体"/>
              <a:cs typeface="黑体"/>
            </a:endParaRPr>
          </a:p>
        </p:txBody>
      </p:sp>
      <p:sp>
        <p:nvSpPr>
          <p:cNvPr id="5" name="object 5"/>
          <p:cNvSpPr/>
          <p:nvPr/>
        </p:nvSpPr>
        <p:spPr>
          <a:xfrm>
            <a:off x="2003698" y="4869003"/>
            <a:ext cx="1118464" cy="1613249"/>
          </a:xfrm>
          <a:prstGeom prst="rect">
            <a:avLst/>
          </a:prstGeom>
          <a:blipFill>
            <a:blip r:embed="rId4" cstate="print"/>
            <a:stretch>
              <a:fillRect/>
            </a:stretch>
          </a:blipFill>
        </p:spPr>
        <p:txBody>
          <a:bodyPr wrap="square" lIns="0" tIns="0" rIns="0" bIns="0" rtlCol="0"/>
          <a:lstStyle/>
          <a:p/>
        </p:txBody>
      </p:sp>
      <p:sp>
        <p:nvSpPr>
          <p:cNvPr id="6" name="object 6"/>
          <p:cNvSpPr/>
          <p:nvPr/>
        </p:nvSpPr>
        <p:spPr>
          <a:xfrm>
            <a:off x="5344007" y="4511180"/>
            <a:ext cx="762317" cy="648690"/>
          </a:xfrm>
          <a:prstGeom prst="rect">
            <a:avLst/>
          </a:prstGeom>
          <a:blipFill>
            <a:blip r:embed="rId5" cstate="print"/>
            <a:stretch>
              <a:fillRect/>
            </a:stretch>
          </a:blipFill>
        </p:spPr>
        <p:txBody>
          <a:bodyPr wrap="square" lIns="0" tIns="0" rIns="0" bIns="0" rtlCol="0"/>
          <a:lstStyle/>
          <a:p/>
        </p:txBody>
      </p:sp>
      <p:sp>
        <p:nvSpPr>
          <p:cNvPr id="7" name="object 7"/>
          <p:cNvSpPr/>
          <p:nvPr/>
        </p:nvSpPr>
        <p:spPr>
          <a:xfrm>
            <a:off x="4257001" y="4752009"/>
            <a:ext cx="993773" cy="713983"/>
          </a:xfrm>
          <a:prstGeom prst="rect">
            <a:avLst/>
          </a:prstGeom>
          <a:blipFill>
            <a:blip r:embed="rId6" cstate="print"/>
            <a:stretch>
              <a:fillRect/>
            </a:stretch>
          </a:blipFill>
        </p:spPr>
        <p:txBody>
          <a:bodyPr wrap="square" lIns="0" tIns="0" rIns="0" bIns="0" rtlCol="0"/>
          <a:lstStyle/>
          <a:p/>
        </p:txBody>
      </p:sp>
      <p:sp>
        <p:nvSpPr>
          <p:cNvPr id="8" name="object 8"/>
          <p:cNvSpPr/>
          <p:nvPr/>
        </p:nvSpPr>
        <p:spPr>
          <a:xfrm>
            <a:off x="405000" y="4455197"/>
            <a:ext cx="1444754" cy="2950919"/>
          </a:xfrm>
          <a:prstGeom prst="rect">
            <a:avLst/>
          </a:prstGeom>
          <a:blipFill>
            <a:blip r:embed="rId7" cstate="print"/>
            <a:stretch>
              <a:fillRect/>
            </a:stretch>
          </a:blipFill>
        </p:spPr>
        <p:txBody>
          <a:bodyPr wrap="square" lIns="0" tIns="0" rIns="0" bIns="0" rtlCol="0"/>
          <a:lstStyle/>
          <a:p/>
        </p:txBody>
      </p:sp>
      <p:sp>
        <p:nvSpPr>
          <p:cNvPr id="9" name="object 9"/>
          <p:cNvSpPr/>
          <p:nvPr/>
        </p:nvSpPr>
        <p:spPr>
          <a:xfrm>
            <a:off x="3177006" y="4916525"/>
            <a:ext cx="1023531" cy="1035672"/>
          </a:xfrm>
          <a:prstGeom prst="rect">
            <a:avLst/>
          </a:prstGeom>
          <a:blipFill>
            <a:blip r:embed="rId8" cstate="print"/>
            <a:stretch>
              <a:fillRect/>
            </a:stretch>
          </a:blipFill>
        </p:spPr>
        <p:txBody>
          <a:bodyPr wrap="square" lIns="0" tIns="0" rIns="0" bIns="0" rtlCol="0"/>
          <a:lstStyle/>
          <a:p/>
        </p:txBody>
      </p:sp>
      <p:sp>
        <p:nvSpPr>
          <p:cNvPr id="10" name="object 10"/>
          <p:cNvSpPr txBox="1"/>
          <p:nvPr/>
        </p:nvSpPr>
        <p:spPr>
          <a:xfrm>
            <a:off x="637618" y="7585369"/>
            <a:ext cx="990600" cy="314960"/>
          </a:xfrm>
          <a:prstGeom prst="rect">
            <a:avLst/>
          </a:prstGeom>
        </p:spPr>
        <p:txBody>
          <a:bodyPr wrap="square" lIns="0" tIns="12700" rIns="0" bIns="0" rtlCol="0" vert="horz">
            <a:spAutoFit/>
          </a:bodyPr>
          <a:lstStyle/>
          <a:p>
            <a:pPr marL="12700">
              <a:lnSpc>
                <a:spcPct val="100000"/>
              </a:lnSpc>
              <a:spcBef>
                <a:spcPts val="100"/>
              </a:spcBef>
            </a:pPr>
            <a:r>
              <a:rPr dirty="0" sz="1900">
                <a:solidFill>
                  <a:srgbClr val="FFFFFF"/>
                </a:solidFill>
                <a:latin typeface="幼圆"/>
                <a:cs typeface="幼圆"/>
              </a:rPr>
              <a:t>制动电阻</a:t>
            </a:r>
            <a:endParaRPr sz="1900">
              <a:latin typeface="幼圆"/>
              <a:cs typeface="幼圆"/>
            </a:endParaRPr>
          </a:p>
        </p:txBody>
      </p:sp>
      <p:sp>
        <p:nvSpPr>
          <p:cNvPr id="11" name="object 11"/>
          <p:cNvSpPr txBox="1"/>
          <p:nvPr/>
        </p:nvSpPr>
        <p:spPr>
          <a:xfrm>
            <a:off x="2064608" y="7585369"/>
            <a:ext cx="749300" cy="314960"/>
          </a:xfrm>
          <a:prstGeom prst="rect">
            <a:avLst/>
          </a:prstGeom>
        </p:spPr>
        <p:txBody>
          <a:bodyPr wrap="square" lIns="0" tIns="12700" rIns="0" bIns="0" rtlCol="0" vert="horz">
            <a:spAutoFit/>
          </a:bodyPr>
          <a:lstStyle/>
          <a:p>
            <a:pPr marL="12700">
              <a:lnSpc>
                <a:spcPct val="100000"/>
              </a:lnSpc>
              <a:spcBef>
                <a:spcPts val="100"/>
              </a:spcBef>
            </a:pPr>
            <a:r>
              <a:rPr dirty="0" sz="1900">
                <a:solidFill>
                  <a:srgbClr val="FFFFFF"/>
                </a:solidFill>
                <a:latin typeface="幼圆"/>
                <a:cs typeface="幼圆"/>
              </a:rPr>
              <a:t>电抗器</a:t>
            </a:r>
            <a:endParaRPr sz="1900">
              <a:latin typeface="幼圆"/>
              <a:cs typeface="幼圆"/>
            </a:endParaRPr>
          </a:p>
        </p:txBody>
      </p:sp>
      <p:sp>
        <p:nvSpPr>
          <p:cNvPr id="12" name="object 12"/>
          <p:cNvSpPr txBox="1"/>
          <p:nvPr/>
        </p:nvSpPr>
        <p:spPr>
          <a:xfrm>
            <a:off x="3233914" y="7585369"/>
            <a:ext cx="749300" cy="314960"/>
          </a:xfrm>
          <a:prstGeom prst="rect">
            <a:avLst/>
          </a:prstGeom>
        </p:spPr>
        <p:txBody>
          <a:bodyPr wrap="square" lIns="0" tIns="12700" rIns="0" bIns="0" rtlCol="0" vert="horz">
            <a:spAutoFit/>
          </a:bodyPr>
          <a:lstStyle/>
          <a:p>
            <a:pPr marL="12700">
              <a:lnSpc>
                <a:spcPct val="100000"/>
              </a:lnSpc>
              <a:spcBef>
                <a:spcPts val="100"/>
              </a:spcBef>
            </a:pPr>
            <a:r>
              <a:rPr dirty="0" sz="1900">
                <a:solidFill>
                  <a:srgbClr val="FFFFFF"/>
                </a:solidFill>
                <a:latin typeface="幼圆"/>
                <a:cs typeface="幼圆"/>
              </a:rPr>
              <a:t>滤波器</a:t>
            </a:r>
            <a:endParaRPr sz="1900">
              <a:latin typeface="幼圆"/>
              <a:cs typeface="幼圆"/>
            </a:endParaRPr>
          </a:p>
        </p:txBody>
      </p:sp>
      <p:sp>
        <p:nvSpPr>
          <p:cNvPr id="13" name="object 13"/>
          <p:cNvSpPr txBox="1"/>
          <p:nvPr/>
        </p:nvSpPr>
        <p:spPr>
          <a:xfrm>
            <a:off x="4509781" y="7585369"/>
            <a:ext cx="990600" cy="314960"/>
          </a:xfrm>
          <a:prstGeom prst="rect">
            <a:avLst/>
          </a:prstGeom>
        </p:spPr>
        <p:txBody>
          <a:bodyPr wrap="square" lIns="0" tIns="12700" rIns="0" bIns="0" rtlCol="0" vert="horz">
            <a:spAutoFit/>
          </a:bodyPr>
          <a:lstStyle/>
          <a:p>
            <a:pPr marL="12700">
              <a:lnSpc>
                <a:spcPct val="100000"/>
              </a:lnSpc>
              <a:spcBef>
                <a:spcPts val="100"/>
              </a:spcBef>
            </a:pPr>
            <a:r>
              <a:rPr dirty="0" sz="1900">
                <a:solidFill>
                  <a:srgbClr val="FFFFFF"/>
                </a:solidFill>
                <a:latin typeface="幼圆"/>
                <a:cs typeface="幼圆"/>
              </a:rPr>
              <a:t>制动单元</a:t>
            </a:r>
            <a:endParaRPr sz="1900">
              <a:latin typeface="幼圆"/>
              <a:cs typeface="幼圆"/>
            </a:endParaRPr>
          </a:p>
        </p:txBody>
      </p:sp>
      <p:sp>
        <p:nvSpPr>
          <p:cNvPr id="14" name="object 14"/>
          <p:cNvSpPr/>
          <p:nvPr/>
        </p:nvSpPr>
        <p:spPr>
          <a:xfrm>
            <a:off x="1500234" y="8517753"/>
            <a:ext cx="2216742" cy="430435"/>
          </a:xfrm>
          <a:prstGeom prst="rect">
            <a:avLst/>
          </a:prstGeom>
          <a:blipFill>
            <a:blip r:embed="rId9" cstate="print"/>
            <a:stretch>
              <a:fillRect/>
            </a:stretch>
          </a:blipFill>
        </p:spPr>
        <p:txBody>
          <a:bodyPr wrap="square" lIns="0" tIns="0" rIns="0" bIns="0" rtlCol="0"/>
          <a:lstStyle/>
          <a:p/>
        </p:txBody>
      </p:sp>
      <p:sp>
        <p:nvSpPr>
          <p:cNvPr id="15" name="object 15"/>
          <p:cNvSpPr/>
          <p:nvPr/>
        </p:nvSpPr>
        <p:spPr>
          <a:xfrm>
            <a:off x="199448" y="8513343"/>
            <a:ext cx="950141" cy="372756"/>
          </a:xfrm>
          <a:prstGeom prst="rect">
            <a:avLst/>
          </a:prstGeom>
          <a:blipFill>
            <a:blip r:embed="rId10" cstate="print"/>
            <a:stretch>
              <a:fillRect/>
            </a:stretch>
          </a:blipFill>
        </p:spPr>
        <p:txBody>
          <a:bodyPr wrap="square" lIns="0" tIns="0" rIns="0" bIns="0" rtlCol="0"/>
          <a:lstStyle/>
          <a:p/>
        </p:txBody>
      </p:sp>
      <p:sp>
        <p:nvSpPr>
          <p:cNvPr id="16" name="object 16"/>
          <p:cNvSpPr/>
          <p:nvPr/>
        </p:nvSpPr>
        <p:spPr>
          <a:xfrm>
            <a:off x="3907764" y="8411677"/>
            <a:ext cx="1304173" cy="518602"/>
          </a:xfrm>
          <a:prstGeom prst="rect">
            <a:avLst/>
          </a:prstGeom>
          <a:blipFill>
            <a:blip r:embed="rId11" cstate="print"/>
            <a:stretch>
              <a:fillRect/>
            </a:stretch>
          </a:blipFill>
        </p:spPr>
        <p:txBody>
          <a:bodyPr wrap="square" lIns="0" tIns="0" rIns="0" bIns="0" rtlCol="0"/>
          <a:lstStyle/>
          <a:p/>
        </p:txBody>
      </p:sp>
      <p:sp>
        <p:nvSpPr>
          <p:cNvPr id="17" name="object 17"/>
          <p:cNvSpPr/>
          <p:nvPr/>
        </p:nvSpPr>
        <p:spPr>
          <a:xfrm>
            <a:off x="3079800" y="9070206"/>
            <a:ext cx="1493989" cy="446512"/>
          </a:xfrm>
          <a:prstGeom prst="rect">
            <a:avLst/>
          </a:prstGeom>
          <a:blipFill>
            <a:blip r:embed="rId12" cstate="print"/>
            <a:stretch>
              <a:fillRect/>
            </a:stretch>
          </a:blipFill>
        </p:spPr>
        <p:txBody>
          <a:bodyPr wrap="square" lIns="0" tIns="0" rIns="0" bIns="0" rtlCol="0"/>
          <a:lstStyle/>
          <a:p/>
        </p:txBody>
      </p:sp>
      <p:sp>
        <p:nvSpPr>
          <p:cNvPr id="18" name="object 18"/>
          <p:cNvSpPr/>
          <p:nvPr/>
        </p:nvSpPr>
        <p:spPr>
          <a:xfrm>
            <a:off x="6630378" y="2736002"/>
            <a:ext cx="828001" cy="779100"/>
          </a:xfrm>
          <a:prstGeom prst="rect">
            <a:avLst/>
          </a:prstGeom>
          <a:blipFill>
            <a:blip r:embed="rId13" cstate="print"/>
            <a:stretch>
              <a:fillRect/>
            </a:stretch>
          </a:blipFill>
        </p:spPr>
        <p:txBody>
          <a:bodyPr wrap="square" lIns="0" tIns="0" rIns="0" bIns="0" rtlCol="0"/>
          <a:lstStyle/>
          <a:p/>
        </p:txBody>
      </p:sp>
      <p:sp>
        <p:nvSpPr>
          <p:cNvPr id="19" name="object 19"/>
          <p:cNvSpPr/>
          <p:nvPr/>
        </p:nvSpPr>
        <p:spPr>
          <a:xfrm>
            <a:off x="6630390" y="2736012"/>
            <a:ext cx="828040" cy="779145"/>
          </a:xfrm>
          <a:custGeom>
            <a:avLst/>
            <a:gdLst/>
            <a:ahLst/>
            <a:cxnLst/>
            <a:rect l="l" t="t" r="r" b="b"/>
            <a:pathLst>
              <a:path w="828040" h="779145">
                <a:moveTo>
                  <a:pt x="0" y="779094"/>
                </a:moveTo>
                <a:lnTo>
                  <a:pt x="828001" y="779094"/>
                </a:lnTo>
                <a:lnTo>
                  <a:pt x="828001" y="0"/>
                </a:lnTo>
                <a:lnTo>
                  <a:pt x="0" y="0"/>
                </a:lnTo>
                <a:lnTo>
                  <a:pt x="0" y="779094"/>
                </a:lnTo>
                <a:close/>
              </a:path>
            </a:pathLst>
          </a:custGeom>
          <a:ln w="38100">
            <a:solidFill>
              <a:srgbClr val="FFFFFF"/>
            </a:solidFill>
          </a:ln>
        </p:spPr>
        <p:txBody>
          <a:bodyPr wrap="square" lIns="0" tIns="0" rIns="0" bIns="0" rtlCol="0"/>
          <a:lstStyle/>
          <a:p/>
        </p:txBody>
      </p:sp>
      <p:sp>
        <p:nvSpPr>
          <p:cNvPr id="20" name="object 20"/>
          <p:cNvSpPr/>
          <p:nvPr/>
        </p:nvSpPr>
        <p:spPr>
          <a:xfrm>
            <a:off x="6624040" y="3682708"/>
            <a:ext cx="828001" cy="763295"/>
          </a:xfrm>
          <a:prstGeom prst="rect">
            <a:avLst/>
          </a:prstGeom>
          <a:blipFill>
            <a:blip r:embed="rId14" cstate="print"/>
            <a:stretch>
              <a:fillRect/>
            </a:stretch>
          </a:blipFill>
        </p:spPr>
        <p:txBody>
          <a:bodyPr wrap="square" lIns="0" tIns="0" rIns="0" bIns="0" rtlCol="0"/>
          <a:lstStyle/>
          <a:p/>
        </p:txBody>
      </p:sp>
      <p:sp>
        <p:nvSpPr>
          <p:cNvPr id="21" name="object 21"/>
          <p:cNvSpPr/>
          <p:nvPr/>
        </p:nvSpPr>
        <p:spPr>
          <a:xfrm>
            <a:off x="6624040" y="3682708"/>
            <a:ext cx="828040" cy="779145"/>
          </a:xfrm>
          <a:custGeom>
            <a:avLst/>
            <a:gdLst/>
            <a:ahLst/>
            <a:cxnLst/>
            <a:rect l="l" t="t" r="r" b="b"/>
            <a:pathLst>
              <a:path w="828040" h="779145">
                <a:moveTo>
                  <a:pt x="0" y="779094"/>
                </a:moveTo>
                <a:lnTo>
                  <a:pt x="828001" y="779094"/>
                </a:lnTo>
                <a:lnTo>
                  <a:pt x="828001" y="0"/>
                </a:lnTo>
                <a:lnTo>
                  <a:pt x="0" y="0"/>
                </a:lnTo>
                <a:lnTo>
                  <a:pt x="0" y="779094"/>
                </a:lnTo>
                <a:close/>
              </a:path>
            </a:pathLst>
          </a:custGeom>
          <a:ln w="38100">
            <a:solidFill>
              <a:srgbClr val="FFFFFF"/>
            </a:solidFill>
          </a:ln>
        </p:spPr>
        <p:txBody>
          <a:bodyPr wrap="square" lIns="0" tIns="0" rIns="0" bIns="0" rtlCol="0"/>
          <a:lstStyle/>
          <a:p/>
        </p:txBody>
      </p:sp>
      <p:sp>
        <p:nvSpPr>
          <p:cNvPr id="22" name="object 22"/>
          <p:cNvSpPr/>
          <p:nvPr/>
        </p:nvSpPr>
        <p:spPr>
          <a:xfrm>
            <a:off x="6624040" y="4629404"/>
            <a:ext cx="827989" cy="779106"/>
          </a:xfrm>
          <a:prstGeom prst="rect">
            <a:avLst/>
          </a:prstGeom>
          <a:blipFill>
            <a:blip r:embed="rId15" cstate="print"/>
            <a:stretch>
              <a:fillRect/>
            </a:stretch>
          </a:blipFill>
        </p:spPr>
        <p:txBody>
          <a:bodyPr wrap="square" lIns="0" tIns="0" rIns="0" bIns="0" rtlCol="0"/>
          <a:lstStyle/>
          <a:p/>
        </p:txBody>
      </p:sp>
      <p:sp>
        <p:nvSpPr>
          <p:cNvPr id="23" name="object 23"/>
          <p:cNvSpPr/>
          <p:nvPr/>
        </p:nvSpPr>
        <p:spPr>
          <a:xfrm>
            <a:off x="6624040" y="4629404"/>
            <a:ext cx="828040" cy="779145"/>
          </a:xfrm>
          <a:custGeom>
            <a:avLst/>
            <a:gdLst/>
            <a:ahLst/>
            <a:cxnLst/>
            <a:rect l="l" t="t" r="r" b="b"/>
            <a:pathLst>
              <a:path w="828040" h="779145">
                <a:moveTo>
                  <a:pt x="0" y="779094"/>
                </a:moveTo>
                <a:lnTo>
                  <a:pt x="828001" y="779094"/>
                </a:lnTo>
                <a:lnTo>
                  <a:pt x="828001" y="0"/>
                </a:lnTo>
                <a:lnTo>
                  <a:pt x="0" y="0"/>
                </a:lnTo>
                <a:lnTo>
                  <a:pt x="0" y="779094"/>
                </a:lnTo>
                <a:close/>
              </a:path>
            </a:pathLst>
          </a:custGeom>
          <a:ln w="38100">
            <a:solidFill>
              <a:srgbClr val="FFFFFF"/>
            </a:solidFill>
          </a:ln>
        </p:spPr>
        <p:txBody>
          <a:bodyPr wrap="square" lIns="0" tIns="0" rIns="0" bIns="0" rtlCol="0"/>
          <a:lstStyle/>
          <a:p/>
        </p:txBody>
      </p:sp>
      <p:sp>
        <p:nvSpPr>
          <p:cNvPr id="24" name="object 24"/>
          <p:cNvSpPr/>
          <p:nvPr/>
        </p:nvSpPr>
        <p:spPr>
          <a:xfrm>
            <a:off x="6624040" y="5592483"/>
            <a:ext cx="828001" cy="773404"/>
          </a:xfrm>
          <a:prstGeom prst="rect">
            <a:avLst/>
          </a:prstGeom>
          <a:blipFill>
            <a:blip r:embed="rId16" cstate="print"/>
            <a:stretch>
              <a:fillRect/>
            </a:stretch>
          </a:blipFill>
        </p:spPr>
        <p:txBody>
          <a:bodyPr wrap="square" lIns="0" tIns="0" rIns="0" bIns="0" rtlCol="0"/>
          <a:lstStyle/>
          <a:p/>
        </p:txBody>
      </p:sp>
      <p:sp>
        <p:nvSpPr>
          <p:cNvPr id="25" name="object 25"/>
          <p:cNvSpPr/>
          <p:nvPr/>
        </p:nvSpPr>
        <p:spPr>
          <a:xfrm>
            <a:off x="6624040" y="5586781"/>
            <a:ext cx="828040" cy="779145"/>
          </a:xfrm>
          <a:custGeom>
            <a:avLst/>
            <a:gdLst/>
            <a:ahLst/>
            <a:cxnLst/>
            <a:rect l="l" t="t" r="r" b="b"/>
            <a:pathLst>
              <a:path w="828040" h="779145">
                <a:moveTo>
                  <a:pt x="0" y="779094"/>
                </a:moveTo>
                <a:lnTo>
                  <a:pt x="828001" y="779094"/>
                </a:lnTo>
                <a:lnTo>
                  <a:pt x="828001" y="0"/>
                </a:lnTo>
                <a:lnTo>
                  <a:pt x="0" y="0"/>
                </a:lnTo>
                <a:lnTo>
                  <a:pt x="0" y="779094"/>
                </a:lnTo>
                <a:close/>
              </a:path>
            </a:pathLst>
          </a:custGeom>
          <a:ln w="38100">
            <a:solidFill>
              <a:srgbClr val="FFFFFF"/>
            </a:solidFill>
          </a:ln>
        </p:spPr>
        <p:txBody>
          <a:bodyPr wrap="square" lIns="0" tIns="0" rIns="0" bIns="0" rtlCol="0"/>
          <a:lstStyle/>
          <a:p/>
        </p:txBody>
      </p:sp>
      <p:sp>
        <p:nvSpPr>
          <p:cNvPr id="26" name="object 26"/>
          <p:cNvSpPr/>
          <p:nvPr/>
        </p:nvSpPr>
        <p:spPr>
          <a:xfrm>
            <a:off x="6630378" y="1795653"/>
            <a:ext cx="828001" cy="779094"/>
          </a:xfrm>
          <a:prstGeom prst="rect">
            <a:avLst/>
          </a:prstGeom>
          <a:blipFill>
            <a:blip r:embed="rId17" cstate="print"/>
            <a:stretch>
              <a:fillRect/>
            </a:stretch>
          </a:blipFill>
        </p:spPr>
        <p:txBody>
          <a:bodyPr wrap="square" lIns="0" tIns="0" rIns="0" bIns="0" rtlCol="0"/>
          <a:lstStyle/>
          <a:p/>
        </p:txBody>
      </p:sp>
      <p:sp>
        <p:nvSpPr>
          <p:cNvPr id="27" name="object 27"/>
          <p:cNvSpPr/>
          <p:nvPr/>
        </p:nvSpPr>
        <p:spPr>
          <a:xfrm>
            <a:off x="6630390" y="1795653"/>
            <a:ext cx="828040" cy="779145"/>
          </a:xfrm>
          <a:custGeom>
            <a:avLst/>
            <a:gdLst/>
            <a:ahLst/>
            <a:cxnLst/>
            <a:rect l="l" t="t" r="r" b="b"/>
            <a:pathLst>
              <a:path w="828040" h="779144">
                <a:moveTo>
                  <a:pt x="0" y="779094"/>
                </a:moveTo>
                <a:lnTo>
                  <a:pt x="828001" y="779094"/>
                </a:lnTo>
                <a:lnTo>
                  <a:pt x="828001" y="0"/>
                </a:lnTo>
                <a:lnTo>
                  <a:pt x="0" y="0"/>
                </a:lnTo>
                <a:lnTo>
                  <a:pt x="0" y="779094"/>
                </a:lnTo>
                <a:close/>
              </a:path>
            </a:pathLst>
          </a:custGeom>
          <a:ln w="25400">
            <a:solidFill>
              <a:srgbClr val="FFFFFF"/>
            </a:solidFill>
          </a:ln>
        </p:spPr>
        <p:txBody>
          <a:bodyPr wrap="square" lIns="0" tIns="0" rIns="0" bIns="0" rtlCol="0"/>
          <a:lstStyle/>
          <a:p/>
        </p:txBody>
      </p:sp>
      <p:sp>
        <p:nvSpPr>
          <p:cNvPr id="28" name="object 28"/>
          <p:cNvSpPr/>
          <p:nvPr/>
        </p:nvSpPr>
        <p:spPr>
          <a:xfrm>
            <a:off x="449999" y="7670101"/>
            <a:ext cx="165100" cy="165100"/>
          </a:xfrm>
          <a:custGeom>
            <a:avLst/>
            <a:gdLst/>
            <a:ahLst/>
            <a:cxnLst/>
            <a:rect l="l" t="t" r="r" b="b"/>
            <a:pathLst>
              <a:path w="165100" h="165100">
                <a:moveTo>
                  <a:pt x="0" y="165099"/>
                </a:moveTo>
                <a:lnTo>
                  <a:pt x="165100" y="165099"/>
                </a:lnTo>
                <a:lnTo>
                  <a:pt x="165100" y="0"/>
                </a:lnTo>
                <a:lnTo>
                  <a:pt x="0" y="0"/>
                </a:lnTo>
                <a:lnTo>
                  <a:pt x="0" y="165099"/>
                </a:lnTo>
                <a:close/>
              </a:path>
            </a:pathLst>
          </a:custGeom>
          <a:solidFill>
            <a:srgbClr val="D66E2A"/>
          </a:solidFill>
        </p:spPr>
        <p:txBody>
          <a:bodyPr wrap="square" lIns="0" tIns="0" rIns="0" bIns="0" rtlCol="0"/>
          <a:lstStyle/>
          <a:p/>
        </p:txBody>
      </p:sp>
      <p:sp>
        <p:nvSpPr>
          <p:cNvPr id="29" name="object 29"/>
          <p:cNvSpPr/>
          <p:nvPr/>
        </p:nvSpPr>
        <p:spPr>
          <a:xfrm>
            <a:off x="1869935" y="7670101"/>
            <a:ext cx="165100" cy="165100"/>
          </a:xfrm>
          <a:custGeom>
            <a:avLst/>
            <a:gdLst/>
            <a:ahLst/>
            <a:cxnLst/>
            <a:rect l="l" t="t" r="r" b="b"/>
            <a:pathLst>
              <a:path w="165100" h="165100">
                <a:moveTo>
                  <a:pt x="0" y="165099"/>
                </a:moveTo>
                <a:lnTo>
                  <a:pt x="165100" y="165099"/>
                </a:lnTo>
                <a:lnTo>
                  <a:pt x="165100" y="0"/>
                </a:lnTo>
                <a:lnTo>
                  <a:pt x="0" y="0"/>
                </a:lnTo>
                <a:lnTo>
                  <a:pt x="0" y="165099"/>
                </a:lnTo>
                <a:close/>
              </a:path>
            </a:pathLst>
          </a:custGeom>
          <a:solidFill>
            <a:srgbClr val="D66E2A"/>
          </a:solidFill>
        </p:spPr>
        <p:txBody>
          <a:bodyPr wrap="square" lIns="0" tIns="0" rIns="0" bIns="0" rtlCol="0"/>
          <a:lstStyle/>
          <a:p/>
        </p:txBody>
      </p:sp>
      <p:sp>
        <p:nvSpPr>
          <p:cNvPr id="30" name="object 30"/>
          <p:cNvSpPr/>
          <p:nvPr/>
        </p:nvSpPr>
        <p:spPr>
          <a:xfrm>
            <a:off x="3040456" y="7670101"/>
            <a:ext cx="165100" cy="165100"/>
          </a:xfrm>
          <a:custGeom>
            <a:avLst/>
            <a:gdLst/>
            <a:ahLst/>
            <a:cxnLst/>
            <a:rect l="l" t="t" r="r" b="b"/>
            <a:pathLst>
              <a:path w="165100" h="165100">
                <a:moveTo>
                  <a:pt x="0" y="165099"/>
                </a:moveTo>
                <a:lnTo>
                  <a:pt x="165100" y="165099"/>
                </a:lnTo>
                <a:lnTo>
                  <a:pt x="165100" y="0"/>
                </a:lnTo>
                <a:lnTo>
                  <a:pt x="0" y="0"/>
                </a:lnTo>
                <a:lnTo>
                  <a:pt x="0" y="165099"/>
                </a:lnTo>
                <a:close/>
              </a:path>
            </a:pathLst>
          </a:custGeom>
          <a:solidFill>
            <a:srgbClr val="D66E2A"/>
          </a:solidFill>
        </p:spPr>
        <p:txBody>
          <a:bodyPr wrap="square" lIns="0" tIns="0" rIns="0" bIns="0" rtlCol="0"/>
          <a:lstStyle/>
          <a:p/>
        </p:txBody>
      </p:sp>
      <p:sp>
        <p:nvSpPr>
          <p:cNvPr id="31" name="object 31"/>
          <p:cNvSpPr/>
          <p:nvPr/>
        </p:nvSpPr>
        <p:spPr>
          <a:xfrm>
            <a:off x="4301896" y="7670101"/>
            <a:ext cx="165100" cy="165100"/>
          </a:xfrm>
          <a:custGeom>
            <a:avLst/>
            <a:gdLst/>
            <a:ahLst/>
            <a:cxnLst/>
            <a:rect l="l" t="t" r="r" b="b"/>
            <a:pathLst>
              <a:path w="165100" h="165100">
                <a:moveTo>
                  <a:pt x="0" y="165099"/>
                </a:moveTo>
                <a:lnTo>
                  <a:pt x="165100" y="165099"/>
                </a:lnTo>
                <a:lnTo>
                  <a:pt x="165100" y="0"/>
                </a:lnTo>
                <a:lnTo>
                  <a:pt x="0" y="0"/>
                </a:lnTo>
                <a:lnTo>
                  <a:pt x="0" y="165099"/>
                </a:lnTo>
                <a:close/>
              </a:path>
            </a:pathLst>
          </a:custGeom>
          <a:solidFill>
            <a:srgbClr val="D66E2A"/>
          </a:solidFill>
        </p:spPr>
        <p:txBody>
          <a:bodyPr wrap="square" lIns="0" tIns="0" rIns="0" bIns="0" rtlCol="0"/>
          <a:lstStyle/>
          <a:p/>
        </p:txBody>
      </p:sp>
      <p:sp>
        <p:nvSpPr>
          <p:cNvPr id="32" name="object 32"/>
          <p:cNvSpPr/>
          <p:nvPr/>
        </p:nvSpPr>
        <p:spPr>
          <a:xfrm>
            <a:off x="447001" y="2682088"/>
            <a:ext cx="5636996" cy="629919"/>
          </a:xfrm>
          <a:prstGeom prst="rect">
            <a:avLst/>
          </a:prstGeom>
          <a:blipFill>
            <a:blip r:embed="rId18" cstate="print"/>
            <a:stretch>
              <a:fillRect/>
            </a:stretch>
          </a:blipFill>
        </p:spPr>
        <p:txBody>
          <a:bodyPr wrap="square" lIns="0" tIns="0" rIns="0" bIns="0" rtlCol="0"/>
          <a:lstStyle/>
          <a:p/>
        </p:txBody>
      </p:sp>
      <p:sp>
        <p:nvSpPr>
          <p:cNvPr id="33" name="object 33"/>
          <p:cNvSpPr txBox="1"/>
          <p:nvPr/>
        </p:nvSpPr>
        <p:spPr>
          <a:xfrm>
            <a:off x="447001" y="2715856"/>
            <a:ext cx="5637530" cy="528320"/>
          </a:xfrm>
          <a:prstGeom prst="rect">
            <a:avLst/>
          </a:prstGeom>
        </p:spPr>
        <p:txBody>
          <a:bodyPr wrap="square" lIns="0" tIns="12700" rIns="0" bIns="0" rtlCol="0" vert="horz">
            <a:spAutoFit/>
          </a:bodyPr>
          <a:lstStyle/>
          <a:p>
            <a:pPr marL="227329">
              <a:lnSpc>
                <a:spcPct val="100000"/>
              </a:lnSpc>
              <a:spcBef>
                <a:spcPts val="100"/>
              </a:spcBef>
            </a:pPr>
            <a:r>
              <a:rPr dirty="0" sz="3300">
                <a:solidFill>
                  <a:srgbClr val="FFFFFF"/>
                </a:solidFill>
                <a:latin typeface="黑体"/>
                <a:cs typeface="黑体"/>
              </a:rPr>
              <a:t>选型手册</a:t>
            </a:r>
            <a:r>
              <a:rPr dirty="0" sz="3300" spc="-830">
                <a:solidFill>
                  <a:srgbClr val="FFFFFF"/>
                </a:solidFill>
                <a:latin typeface="黑体"/>
                <a:cs typeface="黑体"/>
              </a:rPr>
              <a:t> </a:t>
            </a:r>
            <a:r>
              <a:rPr dirty="0" sz="3300">
                <a:solidFill>
                  <a:srgbClr val="FFFFFF"/>
                </a:solidFill>
                <a:latin typeface="黑体"/>
                <a:cs typeface="黑体"/>
              </a:rPr>
              <a:t>2025</a:t>
            </a:r>
            <a:endParaRPr sz="3300">
              <a:latin typeface="黑体"/>
              <a:cs typeface="黑体"/>
            </a:endParaRPr>
          </a:p>
        </p:txBody>
      </p:sp>
      <p:sp>
        <p:nvSpPr>
          <p:cNvPr id="34" name="object 34"/>
          <p:cNvSpPr txBox="1"/>
          <p:nvPr/>
        </p:nvSpPr>
        <p:spPr>
          <a:xfrm>
            <a:off x="434299" y="238420"/>
            <a:ext cx="3540125" cy="636905"/>
          </a:xfrm>
          <a:prstGeom prst="rect">
            <a:avLst/>
          </a:prstGeom>
        </p:spPr>
        <p:txBody>
          <a:bodyPr wrap="square" lIns="0" tIns="52705" rIns="0" bIns="0" rtlCol="0" vert="horz">
            <a:spAutoFit/>
          </a:bodyPr>
          <a:lstStyle/>
          <a:p>
            <a:pPr marL="12700">
              <a:lnSpc>
                <a:spcPct val="100000"/>
              </a:lnSpc>
              <a:spcBef>
                <a:spcPts val="415"/>
              </a:spcBef>
            </a:pPr>
            <a:r>
              <a:rPr dirty="0" baseline="-9259" sz="2700" b="1" i="1">
                <a:solidFill>
                  <a:srgbClr val="FFF200"/>
                </a:solidFill>
                <a:latin typeface="Arial"/>
                <a:cs typeface="Arial"/>
              </a:rPr>
              <a:t>P</a:t>
            </a:r>
            <a:r>
              <a:rPr dirty="0" sz="1000" b="1" i="1">
                <a:solidFill>
                  <a:srgbClr val="FFF200"/>
                </a:solidFill>
                <a:latin typeface="Arial"/>
                <a:cs typeface="Arial"/>
              </a:rPr>
              <a:t>OWER </a:t>
            </a:r>
            <a:r>
              <a:rPr dirty="0" sz="1000" spc="-15" b="1" i="1">
                <a:solidFill>
                  <a:srgbClr val="FFF200"/>
                </a:solidFill>
                <a:latin typeface="Arial"/>
                <a:cs typeface="Arial"/>
              </a:rPr>
              <a:t>QUALITY, </a:t>
            </a:r>
            <a:r>
              <a:rPr dirty="0" baseline="-9259" sz="2700" b="1" i="1">
                <a:solidFill>
                  <a:srgbClr val="FFF200"/>
                </a:solidFill>
                <a:latin typeface="Arial"/>
                <a:cs typeface="Arial"/>
              </a:rPr>
              <a:t>E</a:t>
            </a:r>
            <a:r>
              <a:rPr dirty="0" sz="1000" b="1" i="1">
                <a:solidFill>
                  <a:srgbClr val="FFF200"/>
                </a:solidFill>
                <a:latin typeface="Arial"/>
                <a:cs typeface="Arial"/>
              </a:rPr>
              <a:t>MC </a:t>
            </a:r>
            <a:r>
              <a:rPr dirty="0" baseline="-9259" sz="2700" spc="-7" b="1" i="1">
                <a:solidFill>
                  <a:srgbClr val="FFF200"/>
                </a:solidFill>
                <a:latin typeface="Arial"/>
                <a:cs typeface="Arial"/>
              </a:rPr>
              <a:t>P</a:t>
            </a:r>
            <a:r>
              <a:rPr dirty="0" sz="1000" spc="-5" b="1" i="1">
                <a:solidFill>
                  <a:srgbClr val="FFF200"/>
                </a:solidFill>
                <a:latin typeface="Arial"/>
                <a:cs typeface="Arial"/>
              </a:rPr>
              <a:t>RODUCTS AND</a:t>
            </a:r>
            <a:r>
              <a:rPr dirty="0" sz="1000" spc="-85" b="1" i="1">
                <a:solidFill>
                  <a:srgbClr val="FFF200"/>
                </a:solidFill>
                <a:latin typeface="Arial"/>
                <a:cs typeface="Arial"/>
              </a:rPr>
              <a:t> </a:t>
            </a:r>
            <a:r>
              <a:rPr dirty="0" baseline="-9259" sz="2700" b="1" i="1">
                <a:solidFill>
                  <a:srgbClr val="FFF200"/>
                </a:solidFill>
                <a:latin typeface="Arial"/>
                <a:cs typeface="Arial"/>
              </a:rPr>
              <a:t>S</a:t>
            </a:r>
            <a:r>
              <a:rPr dirty="0" sz="1000" b="1" i="1">
                <a:solidFill>
                  <a:srgbClr val="FFF200"/>
                </a:solidFill>
                <a:latin typeface="Arial"/>
                <a:cs typeface="Arial"/>
              </a:rPr>
              <a:t>OLUTIONS</a:t>
            </a:r>
            <a:endParaRPr sz="1000">
              <a:latin typeface="Arial"/>
              <a:cs typeface="Arial"/>
            </a:endParaRPr>
          </a:p>
          <a:p>
            <a:pPr marL="12700">
              <a:lnSpc>
                <a:spcPct val="100000"/>
              </a:lnSpc>
              <a:spcBef>
                <a:spcPts val="295"/>
              </a:spcBef>
            </a:pPr>
            <a:r>
              <a:rPr dirty="0" sz="1700" b="0">
                <a:solidFill>
                  <a:srgbClr val="E6AA80"/>
                </a:solidFill>
                <a:latin typeface="Microsoft YaHei UI Light"/>
                <a:cs typeface="Microsoft YaHei UI Light"/>
              </a:rPr>
              <a:t>电能质量、电磁兼容产品和解决方案</a:t>
            </a:r>
            <a:endParaRPr sz="1700">
              <a:latin typeface="Microsoft YaHei UI Light"/>
              <a:cs typeface="Microsoft YaHei UI Light"/>
            </a:endParaRPr>
          </a:p>
        </p:txBody>
      </p:sp>
      <p:sp>
        <p:nvSpPr>
          <p:cNvPr id="35" name="object 35"/>
          <p:cNvSpPr/>
          <p:nvPr/>
        </p:nvSpPr>
        <p:spPr>
          <a:xfrm>
            <a:off x="6766555" y="8722906"/>
            <a:ext cx="688648" cy="777939"/>
          </a:xfrm>
          <a:prstGeom prst="rect">
            <a:avLst/>
          </a:prstGeom>
          <a:blipFill>
            <a:blip r:embed="rId19" cstate="print"/>
            <a:stretch>
              <a:fillRect/>
            </a:stretch>
          </a:blipFill>
        </p:spPr>
        <p:txBody>
          <a:bodyPr wrap="square" lIns="0" tIns="0" rIns="0" bIns="0" rtlCol="0"/>
          <a:lstStyle/>
          <a:p/>
        </p:txBody>
      </p:sp>
      <p:sp>
        <p:nvSpPr>
          <p:cNvPr id="36" name="object 36"/>
          <p:cNvSpPr/>
          <p:nvPr/>
        </p:nvSpPr>
        <p:spPr>
          <a:xfrm>
            <a:off x="5665852" y="6878801"/>
            <a:ext cx="1789042" cy="654569"/>
          </a:xfrm>
          <a:prstGeom prst="rect">
            <a:avLst/>
          </a:prstGeom>
          <a:blipFill>
            <a:blip r:embed="rId20" cstate="print"/>
            <a:stretch>
              <a:fillRect/>
            </a:stretch>
          </a:blipFill>
        </p:spPr>
        <p:txBody>
          <a:bodyPr wrap="square" lIns="0" tIns="0" rIns="0" bIns="0" rtlCol="0"/>
          <a:lstStyle/>
          <a:p/>
        </p:txBody>
      </p:sp>
      <p:sp>
        <p:nvSpPr>
          <p:cNvPr id="37" name="object 37"/>
          <p:cNvSpPr/>
          <p:nvPr/>
        </p:nvSpPr>
        <p:spPr>
          <a:xfrm>
            <a:off x="6980092" y="8125711"/>
            <a:ext cx="1905" cy="1270"/>
          </a:xfrm>
          <a:custGeom>
            <a:avLst/>
            <a:gdLst/>
            <a:ahLst/>
            <a:cxnLst/>
            <a:rect l="l" t="t" r="r" b="b"/>
            <a:pathLst>
              <a:path w="1904" h="1270">
                <a:moveTo>
                  <a:pt x="0" y="0"/>
                </a:moveTo>
                <a:lnTo>
                  <a:pt x="215" y="495"/>
                </a:lnTo>
                <a:lnTo>
                  <a:pt x="431" y="698"/>
                </a:lnTo>
                <a:lnTo>
                  <a:pt x="609" y="876"/>
                </a:lnTo>
                <a:lnTo>
                  <a:pt x="609" y="1028"/>
                </a:lnTo>
                <a:lnTo>
                  <a:pt x="838" y="1104"/>
                </a:lnTo>
                <a:lnTo>
                  <a:pt x="1054" y="1168"/>
                </a:lnTo>
                <a:lnTo>
                  <a:pt x="1320" y="1168"/>
                </a:lnTo>
              </a:path>
            </a:pathLst>
          </a:custGeom>
          <a:ln w="3175">
            <a:solidFill>
              <a:srgbClr val="313334"/>
            </a:solidFill>
          </a:ln>
        </p:spPr>
        <p:txBody>
          <a:bodyPr wrap="square" lIns="0" tIns="0" rIns="0" bIns="0" rtlCol="0"/>
          <a:lstStyle/>
          <a:p/>
        </p:txBody>
      </p:sp>
      <p:sp>
        <p:nvSpPr>
          <p:cNvPr id="38" name="object 38"/>
          <p:cNvSpPr/>
          <p:nvPr/>
        </p:nvSpPr>
        <p:spPr>
          <a:xfrm>
            <a:off x="6979304" y="8121411"/>
            <a:ext cx="1270" cy="4445"/>
          </a:xfrm>
          <a:custGeom>
            <a:avLst/>
            <a:gdLst/>
            <a:ahLst/>
            <a:cxnLst/>
            <a:rect l="l" t="t" r="r" b="b"/>
            <a:pathLst>
              <a:path w="1270" h="4445">
                <a:moveTo>
                  <a:pt x="0" y="0"/>
                </a:moveTo>
                <a:lnTo>
                  <a:pt x="0" y="1181"/>
                </a:lnTo>
                <a:lnTo>
                  <a:pt x="114" y="1727"/>
                </a:lnTo>
                <a:lnTo>
                  <a:pt x="266" y="2349"/>
                </a:lnTo>
                <a:lnTo>
                  <a:pt x="266" y="2819"/>
                </a:lnTo>
                <a:lnTo>
                  <a:pt x="431" y="3378"/>
                </a:lnTo>
                <a:lnTo>
                  <a:pt x="495" y="3873"/>
                </a:lnTo>
                <a:lnTo>
                  <a:pt x="787" y="4305"/>
                </a:lnTo>
              </a:path>
            </a:pathLst>
          </a:custGeom>
          <a:ln w="3175">
            <a:solidFill>
              <a:srgbClr val="313334"/>
            </a:solidFill>
          </a:ln>
        </p:spPr>
        <p:txBody>
          <a:bodyPr wrap="square" lIns="0" tIns="0" rIns="0" bIns="0" rtlCol="0"/>
          <a:lstStyle/>
          <a:p/>
        </p:txBody>
      </p:sp>
      <p:sp>
        <p:nvSpPr>
          <p:cNvPr id="39" name="object 39"/>
          <p:cNvSpPr/>
          <p:nvPr/>
        </p:nvSpPr>
        <p:spPr>
          <a:xfrm>
            <a:off x="6979290" y="8245967"/>
            <a:ext cx="1905" cy="6985"/>
          </a:xfrm>
          <a:custGeom>
            <a:avLst/>
            <a:gdLst/>
            <a:ahLst/>
            <a:cxnLst/>
            <a:rect l="l" t="t" r="r" b="b"/>
            <a:pathLst>
              <a:path w="1904" h="6984">
                <a:moveTo>
                  <a:pt x="1650" y="0"/>
                </a:moveTo>
                <a:lnTo>
                  <a:pt x="1422" y="406"/>
                </a:lnTo>
                <a:lnTo>
                  <a:pt x="1269" y="787"/>
                </a:lnTo>
                <a:lnTo>
                  <a:pt x="1028" y="1181"/>
                </a:lnTo>
                <a:lnTo>
                  <a:pt x="812" y="1676"/>
                </a:lnTo>
                <a:lnTo>
                  <a:pt x="660" y="2438"/>
                </a:lnTo>
                <a:lnTo>
                  <a:pt x="431" y="3302"/>
                </a:lnTo>
                <a:lnTo>
                  <a:pt x="279" y="4216"/>
                </a:lnTo>
                <a:lnTo>
                  <a:pt x="114" y="5080"/>
                </a:lnTo>
                <a:lnTo>
                  <a:pt x="0" y="6019"/>
                </a:lnTo>
                <a:lnTo>
                  <a:pt x="0" y="6807"/>
                </a:lnTo>
              </a:path>
            </a:pathLst>
          </a:custGeom>
          <a:ln w="3175">
            <a:solidFill>
              <a:srgbClr val="313334"/>
            </a:solidFill>
          </a:ln>
        </p:spPr>
        <p:txBody>
          <a:bodyPr wrap="square" lIns="0" tIns="0" rIns="0" bIns="0" rtlCol="0"/>
          <a:lstStyle/>
          <a:p/>
        </p:txBody>
      </p:sp>
      <p:sp>
        <p:nvSpPr>
          <p:cNvPr id="40" name="object 40"/>
          <p:cNvSpPr/>
          <p:nvPr/>
        </p:nvSpPr>
        <p:spPr>
          <a:xfrm>
            <a:off x="6980951" y="8245042"/>
            <a:ext cx="1270" cy="1270"/>
          </a:xfrm>
          <a:custGeom>
            <a:avLst/>
            <a:gdLst/>
            <a:ahLst/>
            <a:cxnLst/>
            <a:rect l="l" t="t" r="r" b="b"/>
            <a:pathLst>
              <a:path w="1270" h="1270">
                <a:moveTo>
                  <a:pt x="990" y="0"/>
                </a:moveTo>
                <a:lnTo>
                  <a:pt x="774" y="241"/>
                </a:lnTo>
                <a:lnTo>
                  <a:pt x="457" y="495"/>
                </a:lnTo>
                <a:lnTo>
                  <a:pt x="203" y="622"/>
                </a:lnTo>
                <a:lnTo>
                  <a:pt x="0" y="914"/>
                </a:lnTo>
              </a:path>
            </a:pathLst>
          </a:custGeom>
          <a:ln w="3175">
            <a:solidFill>
              <a:srgbClr val="313334"/>
            </a:solidFill>
          </a:ln>
        </p:spPr>
        <p:txBody>
          <a:bodyPr wrap="square" lIns="0" tIns="0" rIns="0" bIns="0" rtlCol="0"/>
          <a:lstStyle/>
          <a:p/>
        </p:txBody>
      </p:sp>
      <p:sp>
        <p:nvSpPr>
          <p:cNvPr id="41" name="object 41"/>
          <p:cNvSpPr/>
          <p:nvPr/>
        </p:nvSpPr>
        <p:spPr>
          <a:xfrm>
            <a:off x="7230843" y="8248701"/>
            <a:ext cx="10160" cy="19685"/>
          </a:xfrm>
          <a:custGeom>
            <a:avLst/>
            <a:gdLst/>
            <a:ahLst/>
            <a:cxnLst/>
            <a:rect l="l" t="t" r="r" b="b"/>
            <a:pathLst>
              <a:path w="10159" h="19684">
                <a:moveTo>
                  <a:pt x="0" y="330"/>
                </a:moveTo>
                <a:lnTo>
                  <a:pt x="431" y="253"/>
                </a:lnTo>
                <a:lnTo>
                  <a:pt x="723" y="177"/>
                </a:lnTo>
                <a:lnTo>
                  <a:pt x="1104" y="0"/>
                </a:lnTo>
                <a:lnTo>
                  <a:pt x="1435" y="0"/>
                </a:lnTo>
                <a:lnTo>
                  <a:pt x="1790" y="0"/>
                </a:lnTo>
                <a:lnTo>
                  <a:pt x="2273" y="0"/>
                </a:lnTo>
                <a:lnTo>
                  <a:pt x="2590" y="177"/>
                </a:lnTo>
                <a:lnTo>
                  <a:pt x="3048" y="253"/>
                </a:lnTo>
                <a:lnTo>
                  <a:pt x="3378" y="330"/>
                </a:lnTo>
                <a:lnTo>
                  <a:pt x="3644" y="482"/>
                </a:lnTo>
                <a:lnTo>
                  <a:pt x="4000" y="660"/>
                </a:lnTo>
                <a:lnTo>
                  <a:pt x="4216" y="863"/>
                </a:lnTo>
                <a:lnTo>
                  <a:pt x="4533" y="1206"/>
                </a:lnTo>
                <a:lnTo>
                  <a:pt x="4914" y="1409"/>
                </a:lnTo>
                <a:lnTo>
                  <a:pt x="5321" y="2031"/>
                </a:lnTo>
                <a:lnTo>
                  <a:pt x="5867" y="2527"/>
                </a:lnTo>
                <a:lnTo>
                  <a:pt x="6273" y="3187"/>
                </a:lnTo>
                <a:lnTo>
                  <a:pt x="6540" y="3924"/>
                </a:lnTo>
                <a:lnTo>
                  <a:pt x="6972" y="4546"/>
                </a:lnTo>
                <a:lnTo>
                  <a:pt x="7188" y="5283"/>
                </a:lnTo>
                <a:lnTo>
                  <a:pt x="7493" y="5867"/>
                </a:lnTo>
                <a:lnTo>
                  <a:pt x="7759" y="6654"/>
                </a:lnTo>
                <a:lnTo>
                  <a:pt x="8077" y="7365"/>
                </a:lnTo>
                <a:lnTo>
                  <a:pt x="8343" y="8750"/>
                </a:lnTo>
                <a:lnTo>
                  <a:pt x="8686" y="10159"/>
                </a:lnTo>
                <a:lnTo>
                  <a:pt x="8915" y="11645"/>
                </a:lnTo>
                <a:lnTo>
                  <a:pt x="9182" y="13131"/>
                </a:lnTo>
                <a:lnTo>
                  <a:pt x="9296" y="14681"/>
                </a:lnTo>
                <a:lnTo>
                  <a:pt x="9398" y="16205"/>
                </a:lnTo>
                <a:lnTo>
                  <a:pt x="9563" y="17691"/>
                </a:lnTo>
                <a:lnTo>
                  <a:pt x="9563" y="19138"/>
                </a:lnTo>
              </a:path>
            </a:pathLst>
          </a:custGeom>
          <a:ln w="3175">
            <a:solidFill>
              <a:srgbClr val="313334"/>
            </a:solidFill>
          </a:ln>
        </p:spPr>
        <p:txBody>
          <a:bodyPr wrap="square" lIns="0" tIns="0" rIns="0" bIns="0" rtlCol="0"/>
          <a:lstStyle/>
          <a:p/>
        </p:txBody>
      </p:sp>
      <p:sp>
        <p:nvSpPr>
          <p:cNvPr id="42" name="object 42"/>
          <p:cNvSpPr/>
          <p:nvPr/>
        </p:nvSpPr>
        <p:spPr>
          <a:xfrm>
            <a:off x="7228682" y="8249023"/>
            <a:ext cx="2540" cy="1905"/>
          </a:xfrm>
          <a:custGeom>
            <a:avLst/>
            <a:gdLst/>
            <a:ahLst/>
            <a:cxnLst/>
            <a:rect l="l" t="t" r="r" b="b"/>
            <a:pathLst>
              <a:path w="2540" h="1904">
                <a:moveTo>
                  <a:pt x="0" y="1562"/>
                </a:moveTo>
                <a:lnTo>
                  <a:pt x="431" y="1155"/>
                </a:lnTo>
                <a:lnTo>
                  <a:pt x="990" y="723"/>
                </a:lnTo>
                <a:lnTo>
                  <a:pt x="1536" y="317"/>
                </a:lnTo>
                <a:lnTo>
                  <a:pt x="1828" y="241"/>
                </a:lnTo>
                <a:lnTo>
                  <a:pt x="2171" y="0"/>
                </a:lnTo>
              </a:path>
            </a:pathLst>
          </a:custGeom>
          <a:ln w="3175">
            <a:solidFill>
              <a:srgbClr val="313334"/>
            </a:solidFill>
          </a:ln>
        </p:spPr>
        <p:txBody>
          <a:bodyPr wrap="square" lIns="0" tIns="0" rIns="0" bIns="0" rtlCol="0"/>
          <a:lstStyle/>
          <a:p/>
        </p:txBody>
      </p:sp>
      <p:sp>
        <p:nvSpPr>
          <p:cNvPr id="43" name="object 43"/>
          <p:cNvSpPr/>
          <p:nvPr/>
        </p:nvSpPr>
        <p:spPr>
          <a:xfrm>
            <a:off x="7230686" y="7605383"/>
            <a:ext cx="10160" cy="19685"/>
          </a:xfrm>
          <a:custGeom>
            <a:avLst/>
            <a:gdLst/>
            <a:ahLst/>
            <a:cxnLst/>
            <a:rect l="l" t="t" r="r" b="b"/>
            <a:pathLst>
              <a:path w="10159" h="19684">
                <a:moveTo>
                  <a:pt x="0" y="304"/>
                </a:moveTo>
                <a:lnTo>
                  <a:pt x="482" y="228"/>
                </a:lnTo>
                <a:lnTo>
                  <a:pt x="787" y="88"/>
                </a:lnTo>
                <a:lnTo>
                  <a:pt x="1155" y="0"/>
                </a:lnTo>
                <a:lnTo>
                  <a:pt x="1600" y="0"/>
                </a:lnTo>
                <a:lnTo>
                  <a:pt x="1892" y="0"/>
                </a:lnTo>
                <a:lnTo>
                  <a:pt x="2324" y="0"/>
                </a:lnTo>
                <a:lnTo>
                  <a:pt x="2705" y="0"/>
                </a:lnTo>
                <a:lnTo>
                  <a:pt x="3048" y="88"/>
                </a:lnTo>
                <a:lnTo>
                  <a:pt x="3378" y="304"/>
                </a:lnTo>
                <a:lnTo>
                  <a:pt x="3695" y="380"/>
                </a:lnTo>
                <a:lnTo>
                  <a:pt x="3949" y="634"/>
                </a:lnTo>
                <a:lnTo>
                  <a:pt x="4318" y="800"/>
                </a:lnTo>
                <a:lnTo>
                  <a:pt x="4597" y="1003"/>
                </a:lnTo>
                <a:lnTo>
                  <a:pt x="4914" y="1409"/>
                </a:lnTo>
                <a:lnTo>
                  <a:pt x="5486" y="1904"/>
                </a:lnTo>
                <a:lnTo>
                  <a:pt x="5867" y="2501"/>
                </a:lnTo>
                <a:lnTo>
                  <a:pt x="6324" y="3124"/>
                </a:lnTo>
                <a:lnTo>
                  <a:pt x="6705" y="3771"/>
                </a:lnTo>
                <a:lnTo>
                  <a:pt x="7010" y="4444"/>
                </a:lnTo>
                <a:lnTo>
                  <a:pt x="7315" y="5168"/>
                </a:lnTo>
                <a:lnTo>
                  <a:pt x="7543" y="5854"/>
                </a:lnTo>
                <a:lnTo>
                  <a:pt x="7912" y="6629"/>
                </a:lnTo>
                <a:lnTo>
                  <a:pt x="8140" y="7277"/>
                </a:lnTo>
                <a:lnTo>
                  <a:pt x="8483" y="8686"/>
                </a:lnTo>
                <a:lnTo>
                  <a:pt x="8864" y="10058"/>
                </a:lnTo>
                <a:lnTo>
                  <a:pt x="9067" y="11569"/>
                </a:lnTo>
                <a:lnTo>
                  <a:pt x="9245" y="13144"/>
                </a:lnTo>
                <a:lnTo>
                  <a:pt x="9448" y="14516"/>
                </a:lnTo>
                <a:lnTo>
                  <a:pt x="9563" y="16090"/>
                </a:lnTo>
                <a:lnTo>
                  <a:pt x="9563" y="17576"/>
                </a:lnTo>
                <a:lnTo>
                  <a:pt x="9563" y="19062"/>
                </a:lnTo>
              </a:path>
            </a:pathLst>
          </a:custGeom>
          <a:ln w="3175">
            <a:solidFill>
              <a:srgbClr val="313334"/>
            </a:solidFill>
          </a:ln>
        </p:spPr>
        <p:txBody>
          <a:bodyPr wrap="square" lIns="0" tIns="0" rIns="0" bIns="0" rtlCol="0"/>
          <a:lstStyle/>
          <a:p/>
        </p:txBody>
      </p:sp>
      <p:sp>
        <p:nvSpPr>
          <p:cNvPr id="44" name="object 44"/>
          <p:cNvSpPr/>
          <p:nvPr/>
        </p:nvSpPr>
        <p:spPr>
          <a:xfrm>
            <a:off x="7228682" y="7605672"/>
            <a:ext cx="2540" cy="1905"/>
          </a:xfrm>
          <a:custGeom>
            <a:avLst/>
            <a:gdLst/>
            <a:ahLst/>
            <a:cxnLst/>
            <a:rect l="l" t="t" r="r" b="b"/>
            <a:pathLst>
              <a:path w="2540" h="1904">
                <a:moveTo>
                  <a:pt x="0" y="1600"/>
                </a:moveTo>
                <a:lnTo>
                  <a:pt x="381" y="1104"/>
                </a:lnTo>
                <a:lnTo>
                  <a:pt x="838" y="736"/>
                </a:lnTo>
                <a:lnTo>
                  <a:pt x="1536" y="330"/>
                </a:lnTo>
                <a:lnTo>
                  <a:pt x="1828" y="88"/>
                </a:lnTo>
                <a:lnTo>
                  <a:pt x="1993" y="0"/>
                </a:lnTo>
              </a:path>
            </a:pathLst>
          </a:custGeom>
          <a:ln w="3175">
            <a:solidFill>
              <a:srgbClr val="313334"/>
            </a:solidFill>
          </a:ln>
        </p:spPr>
        <p:txBody>
          <a:bodyPr wrap="square" lIns="0" tIns="0" rIns="0" bIns="0" rtlCol="0"/>
          <a:lstStyle/>
          <a:p/>
        </p:txBody>
      </p:sp>
      <p:sp>
        <p:nvSpPr>
          <p:cNvPr id="45" name="object 45"/>
          <p:cNvSpPr/>
          <p:nvPr/>
        </p:nvSpPr>
        <p:spPr>
          <a:xfrm>
            <a:off x="7045436" y="8172259"/>
            <a:ext cx="1905" cy="3175"/>
          </a:xfrm>
          <a:custGeom>
            <a:avLst/>
            <a:gdLst/>
            <a:ahLst/>
            <a:cxnLst/>
            <a:rect l="l" t="t" r="r" b="b"/>
            <a:pathLst>
              <a:path w="1904" h="3175">
                <a:moveTo>
                  <a:pt x="1790" y="0"/>
                </a:moveTo>
                <a:lnTo>
                  <a:pt x="1003" y="1485"/>
                </a:lnTo>
                <a:lnTo>
                  <a:pt x="0" y="2971"/>
                </a:lnTo>
              </a:path>
            </a:pathLst>
          </a:custGeom>
          <a:ln w="3175">
            <a:solidFill>
              <a:srgbClr val="313334"/>
            </a:solidFill>
          </a:ln>
        </p:spPr>
        <p:txBody>
          <a:bodyPr wrap="square" lIns="0" tIns="0" rIns="0" bIns="0" rtlCol="0"/>
          <a:lstStyle/>
          <a:p/>
        </p:txBody>
      </p:sp>
      <p:sp>
        <p:nvSpPr>
          <p:cNvPr id="46" name="object 46"/>
          <p:cNvSpPr/>
          <p:nvPr/>
        </p:nvSpPr>
        <p:spPr>
          <a:xfrm>
            <a:off x="7226041" y="7624743"/>
            <a:ext cx="10160" cy="24130"/>
          </a:xfrm>
          <a:custGeom>
            <a:avLst/>
            <a:gdLst/>
            <a:ahLst/>
            <a:cxnLst/>
            <a:rect l="l" t="t" r="r" b="b"/>
            <a:pathLst>
              <a:path w="10159" h="24129">
                <a:moveTo>
                  <a:pt x="9817" y="0"/>
                </a:moveTo>
                <a:lnTo>
                  <a:pt x="9817" y="1790"/>
                </a:lnTo>
                <a:lnTo>
                  <a:pt x="9702" y="3467"/>
                </a:lnTo>
                <a:lnTo>
                  <a:pt x="9550" y="5168"/>
                </a:lnTo>
                <a:lnTo>
                  <a:pt x="9321" y="6896"/>
                </a:lnTo>
                <a:lnTo>
                  <a:pt x="9029" y="8521"/>
                </a:lnTo>
                <a:lnTo>
                  <a:pt x="8826" y="10236"/>
                </a:lnTo>
                <a:lnTo>
                  <a:pt x="8445" y="11874"/>
                </a:lnTo>
                <a:lnTo>
                  <a:pt x="7924" y="13550"/>
                </a:lnTo>
                <a:lnTo>
                  <a:pt x="7708" y="14389"/>
                </a:lnTo>
                <a:lnTo>
                  <a:pt x="7378" y="15163"/>
                </a:lnTo>
                <a:lnTo>
                  <a:pt x="7061" y="15951"/>
                </a:lnTo>
                <a:lnTo>
                  <a:pt x="6769" y="16802"/>
                </a:lnTo>
                <a:lnTo>
                  <a:pt x="6438" y="17475"/>
                </a:lnTo>
                <a:lnTo>
                  <a:pt x="5956" y="18287"/>
                </a:lnTo>
                <a:lnTo>
                  <a:pt x="5664" y="19049"/>
                </a:lnTo>
                <a:lnTo>
                  <a:pt x="5384" y="19837"/>
                </a:lnTo>
                <a:lnTo>
                  <a:pt x="4787" y="20408"/>
                </a:lnTo>
                <a:lnTo>
                  <a:pt x="4279" y="21170"/>
                </a:lnTo>
                <a:lnTo>
                  <a:pt x="3733" y="21894"/>
                </a:lnTo>
                <a:lnTo>
                  <a:pt x="3378" y="22186"/>
                </a:lnTo>
                <a:lnTo>
                  <a:pt x="3073" y="22428"/>
                </a:lnTo>
                <a:lnTo>
                  <a:pt x="2781" y="22732"/>
                </a:lnTo>
                <a:lnTo>
                  <a:pt x="2387" y="22961"/>
                </a:lnTo>
                <a:lnTo>
                  <a:pt x="2006" y="23190"/>
                </a:lnTo>
                <a:lnTo>
                  <a:pt x="1625" y="23418"/>
                </a:lnTo>
                <a:lnTo>
                  <a:pt x="1219" y="23507"/>
                </a:lnTo>
                <a:lnTo>
                  <a:pt x="723" y="23507"/>
                </a:lnTo>
                <a:lnTo>
                  <a:pt x="368" y="23507"/>
                </a:lnTo>
                <a:lnTo>
                  <a:pt x="0" y="23507"/>
                </a:lnTo>
              </a:path>
            </a:pathLst>
          </a:custGeom>
          <a:ln w="3175">
            <a:solidFill>
              <a:srgbClr val="313334"/>
            </a:solidFill>
          </a:ln>
        </p:spPr>
        <p:txBody>
          <a:bodyPr wrap="square" lIns="0" tIns="0" rIns="0" bIns="0" rtlCol="0"/>
          <a:lstStyle/>
          <a:p/>
        </p:txBody>
      </p:sp>
      <p:sp>
        <p:nvSpPr>
          <p:cNvPr id="47" name="object 47"/>
          <p:cNvSpPr/>
          <p:nvPr/>
        </p:nvSpPr>
        <p:spPr>
          <a:xfrm>
            <a:off x="7226095" y="8268240"/>
            <a:ext cx="10160" cy="24130"/>
          </a:xfrm>
          <a:custGeom>
            <a:avLst/>
            <a:gdLst/>
            <a:ahLst/>
            <a:cxnLst/>
            <a:rect l="l" t="t" r="r" b="b"/>
            <a:pathLst>
              <a:path w="10159" h="24129">
                <a:moveTo>
                  <a:pt x="9867" y="0"/>
                </a:moveTo>
                <a:lnTo>
                  <a:pt x="9867" y="1638"/>
                </a:lnTo>
                <a:lnTo>
                  <a:pt x="9753" y="3352"/>
                </a:lnTo>
                <a:lnTo>
                  <a:pt x="9486" y="4991"/>
                </a:lnTo>
                <a:lnTo>
                  <a:pt x="9296" y="6705"/>
                </a:lnTo>
                <a:lnTo>
                  <a:pt x="9144" y="8420"/>
                </a:lnTo>
                <a:lnTo>
                  <a:pt x="8813" y="10159"/>
                </a:lnTo>
                <a:lnTo>
                  <a:pt x="8382" y="11722"/>
                </a:lnTo>
                <a:lnTo>
                  <a:pt x="7975" y="13436"/>
                </a:lnTo>
                <a:lnTo>
                  <a:pt x="7658" y="14287"/>
                </a:lnTo>
                <a:lnTo>
                  <a:pt x="7480" y="15074"/>
                </a:lnTo>
                <a:lnTo>
                  <a:pt x="7112" y="15773"/>
                </a:lnTo>
                <a:lnTo>
                  <a:pt x="6756" y="16624"/>
                </a:lnTo>
                <a:lnTo>
                  <a:pt x="6489" y="17437"/>
                </a:lnTo>
                <a:lnTo>
                  <a:pt x="6057" y="18275"/>
                </a:lnTo>
                <a:lnTo>
                  <a:pt x="5600" y="18961"/>
                </a:lnTo>
                <a:lnTo>
                  <a:pt x="5334" y="19761"/>
                </a:lnTo>
                <a:lnTo>
                  <a:pt x="4813" y="20446"/>
                </a:lnTo>
                <a:lnTo>
                  <a:pt x="4267" y="21081"/>
                </a:lnTo>
                <a:lnTo>
                  <a:pt x="3784" y="21780"/>
                </a:lnTo>
                <a:lnTo>
                  <a:pt x="3429" y="22085"/>
                </a:lnTo>
                <a:lnTo>
                  <a:pt x="3124" y="22313"/>
                </a:lnTo>
                <a:lnTo>
                  <a:pt x="2743" y="22567"/>
                </a:lnTo>
                <a:lnTo>
                  <a:pt x="2438" y="22809"/>
                </a:lnTo>
                <a:lnTo>
                  <a:pt x="2108" y="23050"/>
                </a:lnTo>
                <a:lnTo>
                  <a:pt x="1727" y="23266"/>
                </a:lnTo>
                <a:lnTo>
                  <a:pt x="1219" y="23418"/>
                </a:lnTo>
                <a:lnTo>
                  <a:pt x="838" y="23418"/>
                </a:lnTo>
                <a:lnTo>
                  <a:pt x="469" y="23571"/>
                </a:lnTo>
                <a:lnTo>
                  <a:pt x="0" y="23571"/>
                </a:lnTo>
              </a:path>
            </a:pathLst>
          </a:custGeom>
          <a:ln w="3175">
            <a:solidFill>
              <a:srgbClr val="313334"/>
            </a:solidFill>
          </a:ln>
        </p:spPr>
        <p:txBody>
          <a:bodyPr wrap="square" lIns="0" tIns="0" rIns="0" bIns="0" rtlCol="0"/>
          <a:lstStyle/>
          <a:p/>
        </p:txBody>
      </p:sp>
      <p:sp>
        <p:nvSpPr>
          <p:cNvPr id="48" name="object 48"/>
          <p:cNvSpPr/>
          <p:nvPr/>
        </p:nvSpPr>
        <p:spPr>
          <a:xfrm>
            <a:off x="7062958" y="8188638"/>
            <a:ext cx="1270" cy="635"/>
          </a:xfrm>
          <a:custGeom>
            <a:avLst/>
            <a:gdLst/>
            <a:ahLst/>
            <a:cxnLst/>
            <a:rect l="l" t="t" r="r" b="b"/>
            <a:pathLst>
              <a:path w="1270" h="634">
                <a:moveTo>
                  <a:pt x="0" y="406"/>
                </a:moveTo>
                <a:lnTo>
                  <a:pt x="482" y="254"/>
                </a:lnTo>
                <a:lnTo>
                  <a:pt x="838" y="0"/>
                </a:lnTo>
              </a:path>
            </a:pathLst>
          </a:custGeom>
          <a:ln w="3175">
            <a:solidFill>
              <a:srgbClr val="313334"/>
            </a:solidFill>
          </a:ln>
        </p:spPr>
        <p:txBody>
          <a:bodyPr wrap="square" lIns="0" tIns="0" rIns="0" bIns="0" rtlCol="0"/>
          <a:lstStyle/>
          <a:p/>
        </p:txBody>
      </p:sp>
      <p:sp>
        <p:nvSpPr>
          <p:cNvPr id="49" name="object 49"/>
          <p:cNvSpPr/>
          <p:nvPr/>
        </p:nvSpPr>
        <p:spPr>
          <a:xfrm>
            <a:off x="7224998" y="7624451"/>
            <a:ext cx="15240" cy="27940"/>
          </a:xfrm>
          <a:custGeom>
            <a:avLst/>
            <a:gdLst/>
            <a:ahLst/>
            <a:cxnLst/>
            <a:rect l="l" t="t" r="r" b="b"/>
            <a:pathLst>
              <a:path w="15240" h="27940">
                <a:moveTo>
                  <a:pt x="15240" y="0"/>
                </a:moveTo>
                <a:lnTo>
                  <a:pt x="15240" y="1168"/>
                </a:lnTo>
                <a:lnTo>
                  <a:pt x="15240" y="2324"/>
                </a:lnTo>
                <a:lnTo>
                  <a:pt x="15125" y="3492"/>
                </a:lnTo>
                <a:lnTo>
                  <a:pt x="15125" y="4673"/>
                </a:lnTo>
                <a:lnTo>
                  <a:pt x="15024" y="5753"/>
                </a:lnTo>
                <a:lnTo>
                  <a:pt x="14744" y="6857"/>
                </a:lnTo>
                <a:lnTo>
                  <a:pt x="14744" y="7950"/>
                </a:lnTo>
                <a:lnTo>
                  <a:pt x="14554" y="9131"/>
                </a:lnTo>
                <a:lnTo>
                  <a:pt x="14452" y="10286"/>
                </a:lnTo>
                <a:lnTo>
                  <a:pt x="14185" y="11315"/>
                </a:lnTo>
                <a:lnTo>
                  <a:pt x="13906" y="12484"/>
                </a:lnTo>
                <a:lnTo>
                  <a:pt x="13639" y="13639"/>
                </a:lnTo>
                <a:lnTo>
                  <a:pt x="13347" y="14668"/>
                </a:lnTo>
                <a:lnTo>
                  <a:pt x="13030" y="15836"/>
                </a:lnTo>
                <a:lnTo>
                  <a:pt x="12700" y="16865"/>
                </a:lnTo>
                <a:lnTo>
                  <a:pt x="12344" y="18021"/>
                </a:lnTo>
                <a:lnTo>
                  <a:pt x="11861" y="19126"/>
                </a:lnTo>
                <a:lnTo>
                  <a:pt x="11430" y="20142"/>
                </a:lnTo>
                <a:lnTo>
                  <a:pt x="10972" y="21132"/>
                </a:lnTo>
                <a:lnTo>
                  <a:pt x="10375" y="22161"/>
                </a:lnTo>
                <a:lnTo>
                  <a:pt x="9918" y="23152"/>
                </a:lnTo>
                <a:lnTo>
                  <a:pt x="9258" y="24053"/>
                </a:lnTo>
                <a:lnTo>
                  <a:pt x="8585" y="24968"/>
                </a:lnTo>
                <a:lnTo>
                  <a:pt x="8115" y="25514"/>
                </a:lnTo>
                <a:lnTo>
                  <a:pt x="7810" y="25844"/>
                </a:lnTo>
                <a:lnTo>
                  <a:pt x="7378" y="26161"/>
                </a:lnTo>
                <a:lnTo>
                  <a:pt x="6832" y="26619"/>
                </a:lnTo>
                <a:lnTo>
                  <a:pt x="4114" y="27558"/>
                </a:lnTo>
                <a:lnTo>
                  <a:pt x="3670" y="27558"/>
                </a:lnTo>
                <a:lnTo>
                  <a:pt x="3365" y="27482"/>
                </a:lnTo>
                <a:lnTo>
                  <a:pt x="2946" y="27482"/>
                </a:lnTo>
                <a:lnTo>
                  <a:pt x="2832" y="27330"/>
                </a:lnTo>
                <a:lnTo>
                  <a:pt x="2451" y="27330"/>
                </a:lnTo>
                <a:lnTo>
                  <a:pt x="1943" y="26949"/>
                </a:lnTo>
                <a:lnTo>
                  <a:pt x="1562" y="26619"/>
                </a:lnTo>
                <a:lnTo>
                  <a:pt x="1104" y="26161"/>
                </a:lnTo>
                <a:lnTo>
                  <a:pt x="660" y="25844"/>
                </a:lnTo>
                <a:lnTo>
                  <a:pt x="304" y="25349"/>
                </a:lnTo>
                <a:lnTo>
                  <a:pt x="0" y="24968"/>
                </a:lnTo>
              </a:path>
            </a:pathLst>
          </a:custGeom>
          <a:ln w="3175">
            <a:solidFill>
              <a:srgbClr val="313334"/>
            </a:solidFill>
          </a:ln>
        </p:spPr>
        <p:txBody>
          <a:bodyPr wrap="square" lIns="0" tIns="0" rIns="0" bIns="0" rtlCol="0"/>
          <a:lstStyle/>
          <a:p/>
        </p:txBody>
      </p:sp>
      <p:sp>
        <p:nvSpPr>
          <p:cNvPr id="50" name="object 50"/>
          <p:cNvSpPr/>
          <p:nvPr/>
        </p:nvSpPr>
        <p:spPr>
          <a:xfrm>
            <a:off x="7225096" y="8267846"/>
            <a:ext cx="15875" cy="27940"/>
          </a:xfrm>
          <a:custGeom>
            <a:avLst/>
            <a:gdLst/>
            <a:ahLst/>
            <a:cxnLst/>
            <a:rect l="l" t="t" r="r" b="b"/>
            <a:pathLst>
              <a:path w="15875" h="27940">
                <a:moveTo>
                  <a:pt x="15303" y="0"/>
                </a:moveTo>
                <a:lnTo>
                  <a:pt x="15303" y="1168"/>
                </a:lnTo>
                <a:lnTo>
                  <a:pt x="15303" y="2349"/>
                </a:lnTo>
                <a:lnTo>
                  <a:pt x="15151" y="3429"/>
                </a:lnTo>
                <a:lnTo>
                  <a:pt x="15036" y="4533"/>
                </a:lnTo>
                <a:lnTo>
                  <a:pt x="14922" y="5702"/>
                </a:lnTo>
                <a:lnTo>
                  <a:pt x="14808" y="6896"/>
                </a:lnTo>
                <a:lnTo>
                  <a:pt x="14681" y="7886"/>
                </a:lnTo>
                <a:lnTo>
                  <a:pt x="14617" y="9055"/>
                </a:lnTo>
                <a:lnTo>
                  <a:pt x="14351" y="10236"/>
                </a:lnTo>
                <a:lnTo>
                  <a:pt x="14084" y="11315"/>
                </a:lnTo>
                <a:lnTo>
                  <a:pt x="13868" y="12420"/>
                </a:lnTo>
                <a:lnTo>
                  <a:pt x="13703" y="13589"/>
                </a:lnTo>
                <a:lnTo>
                  <a:pt x="13360" y="14693"/>
                </a:lnTo>
                <a:lnTo>
                  <a:pt x="13030" y="15786"/>
                </a:lnTo>
                <a:lnTo>
                  <a:pt x="12712" y="16865"/>
                </a:lnTo>
                <a:lnTo>
                  <a:pt x="12306" y="17970"/>
                </a:lnTo>
                <a:lnTo>
                  <a:pt x="11925" y="19050"/>
                </a:lnTo>
                <a:lnTo>
                  <a:pt x="11430" y="20154"/>
                </a:lnTo>
                <a:lnTo>
                  <a:pt x="10972" y="21170"/>
                </a:lnTo>
                <a:lnTo>
                  <a:pt x="10439" y="22021"/>
                </a:lnTo>
                <a:lnTo>
                  <a:pt x="9931" y="23114"/>
                </a:lnTo>
                <a:lnTo>
                  <a:pt x="9283" y="24053"/>
                </a:lnTo>
                <a:lnTo>
                  <a:pt x="8559" y="25006"/>
                </a:lnTo>
                <a:lnTo>
                  <a:pt x="8115" y="25374"/>
                </a:lnTo>
                <a:lnTo>
                  <a:pt x="7721" y="25857"/>
                </a:lnTo>
                <a:lnTo>
                  <a:pt x="5283" y="27343"/>
                </a:lnTo>
                <a:lnTo>
                  <a:pt x="4787" y="27508"/>
                </a:lnTo>
                <a:lnTo>
                  <a:pt x="4114" y="27508"/>
                </a:lnTo>
                <a:lnTo>
                  <a:pt x="3619" y="27508"/>
                </a:lnTo>
                <a:lnTo>
                  <a:pt x="3340" y="27508"/>
                </a:lnTo>
                <a:lnTo>
                  <a:pt x="2959" y="27508"/>
                </a:lnTo>
                <a:lnTo>
                  <a:pt x="2781" y="27343"/>
                </a:lnTo>
                <a:lnTo>
                  <a:pt x="2463" y="27190"/>
                </a:lnTo>
                <a:lnTo>
                  <a:pt x="1943" y="26860"/>
                </a:lnTo>
                <a:lnTo>
                  <a:pt x="1524" y="26543"/>
                </a:lnTo>
                <a:lnTo>
                  <a:pt x="1168" y="26238"/>
                </a:lnTo>
                <a:lnTo>
                  <a:pt x="685" y="25857"/>
                </a:lnTo>
                <a:lnTo>
                  <a:pt x="254" y="25323"/>
                </a:lnTo>
                <a:lnTo>
                  <a:pt x="0" y="24904"/>
                </a:lnTo>
              </a:path>
            </a:pathLst>
          </a:custGeom>
          <a:ln w="3175">
            <a:solidFill>
              <a:srgbClr val="313334"/>
            </a:solidFill>
          </a:ln>
        </p:spPr>
        <p:txBody>
          <a:bodyPr wrap="square" lIns="0" tIns="0" rIns="0" bIns="0" rtlCol="0"/>
          <a:lstStyle/>
          <a:p/>
        </p:txBody>
      </p:sp>
      <p:sp>
        <p:nvSpPr>
          <p:cNvPr id="51" name="object 51"/>
          <p:cNvSpPr/>
          <p:nvPr/>
        </p:nvSpPr>
        <p:spPr>
          <a:xfrm>
            <a:off x="7230210" y="7608511"/>
            <a:ext cx="5715" cy="16510"/>
          </a:xfrm>
          <a:custGeom>
            <a:avLst/>
            <a:gdLst/>
            <a:ahLst/>
            <a:cxnLst/>
            <a:rect l="l" t="t" r="r" b="b"/>
            <a:pathLst>
              <a:path w="5715" h="16509">
                <a:moveTo>
                  <a:pt x="0" y="0"/>
                </a:moveTo>
                <a:lnTo>
                  <a:pt x="330" y="76"/>
                </a:lnTo>
                <a:lnTo>
                  <a:pt x="482" y="241"/>
                </a:lnTo>
                <a:lnTo>
                  <a:pt x="673" y="495"/>
                </a:lnTo>
                <a:lnTo>
                  <a:pt x="1054" y="571"/>
                </a:lnTo>
                <a:lnTo>
                  <a:pt x="1435" y="838"/>
                </a:lnTo>
                <a:lnTo>
                  <a:pt x="1790" y="1244"/>
                </a:lnTo>
                <a:lnTo>
                  <a:pt x="2159" y="1701"/>
                </a:lnTo>
                <a:lnTo>
                  <a:pt x="2590" y="2171"/>
                </a:lnTo>
                <a:lnTo>
                  <a:pt x="2895" y="2654"/>
                </a:lnTo>
                <a:lnTo>
                  <a:pt x="3162" y="3111"/>
                </a:lnTo>
                <a:lnTo>
                  <a:pt x="3429" y="3682"/>
                </a:lnTo>
                <a:lnTo>
                  <a:pt x="3695" y="4216"/>
                </a:lnTo>
                <a:lnTo>
                  <a:pt x="4051" y="5219"/>
                </a:lnTo>
                <a:lnTo>
                  <a:pt x="4381" y="6286"/>
                </a:lnTo>
                <a:lnTo>
                  <a:pt x="4699" y="7315"/>
                </a:lnTo>
                <a:lnTo>
                  <a:pt x="4864" y="8420"/>
                </a:lnTo>
                <a:lnTo>
                  <a:pt x="5054" y="9550"/>
                </a:lnTo>
                <a:lnTo>
                  <a:pt x="5321" y="10706"/>
                </a:lnTo>
                <a:lnTo>
                  <a:pt x="5372" y="11810"/>
                </a:lnTo>
                <a:lnTo>
                  <a:pt x="5537" y="12903"/>
                </a:lnTo>
                <a:lnTo>
                  <a:pt x="5638" y="13969"/>
                </a:lnTo>
                <a:lnTo>
                  <a:pt x="5638" y="15163"/>
                </a:lnTo>
                <a:lnTo>
                  <a:pt x="5638" y="16243"/>
                </a:lnTo>
              </a:path>
            </a:pathLst>
          </a:custGeom>
          <a:ln w="3175">
            <a:solidFill>
              <a:srgbClr val="313334"/>
            </a:solidFill>
          </a:ln>
        </p:spPr>
        <p:txBody>
          <a:bodyPr wrap="square" lIns="0" tIns="0" rIns="0" bIns="0" rtlCol="0"/>
          <a:lstStyle/>
          <a:p/>
        </p:txBody>
      </p:sp>
      <p:sp>
        <p:nvSpPr>
          <p:cNvPr id="52" name="object 52"/>
          <p:cNvSpPr/>
          <p:nvPr/>
        </p:nvSpPr>
        <p:spPr>
          <a:xfrm>
            <a:off x="7229417" y="7608434"/>
            <a:ext cx="1270" cy="635"/>
          </a:xfrm>
          <a:custGeom>
            <a:avLst/>
            <a:gdLst/>
            <a:ahLst/>
            <a:cxnLst/>
            <a:rect l="l" t="t" r="r" b="b"/>
            <a:pathLst>
              <a:path w="1270" h="634">
                <a:moveTo>
                  <a:pt x="0" y="0"/>
                </a:moveTo>
                <a:lnTo>
                  <a:pt x="482" y="0"/>
                </a:lnTo>
                <a:lnTo>
                  <a:pt x="787" y="76"/>
                </a:lnTo>
              </a:path>
            </a:pathLst>
          </a:custGeom>
          <a:ln w="3175">
            <a:solidFill>
              <a:srgbClr val="313334"/>
            </a:solidFill>
          </a:ln>
        </p:spPr>
        <p:txBody>
          <a:bodyPr wrap="square" lIns="0" tIns="0" rIns="0" bIns="0" rtlCol="0"/>
          <a:lstStyle/>
          <a:p/>
        </p:txBody>
      </p:sp>
      <p:sp>
        <p:nvSpPr>
          <p:cNvPr id="53" name="object 53"/>
          <p:cNvSpPr/>
          <p:nvPr/>
        </p:nvSpPr>
        <p:spPr>
          <a:xfrm>
            <a:off x="7230316" y="8251904"/>
            <a:ext cx="5715" cy="16510"/>
          </a:xfrm>
          <a:custGeom>
            <a:avLst/>
            <a:gdLst/>
            <a:ahLst/>
            <a:cxnLst/>
            <a:rect l="l" t="t" r="r" b="b"/>
            <a:pathLst>
              <a:path w="5715" h="16509">
                <a:moveTo>
                  <a:pt x="0" y="0"/>
                </a:moveTo>
                <a:lnTo>
                  <a:pt x="215" y="76"/>
                </a:lnTo>
                <a:lnTo>
                  <a:pt x="533" y="152"/>
                </a:lnTo>
                <a:lnTo>
                  <a:pt x="673" y="406"/>
                </a:lnTo>
                <a:lnTo>
                  <a:pt x="952" y="495"/>
                </a:lnTo>
                <a:lnTo>
                  <a:pt x="1371" y="863"/>
                </a:lnTo>
                <a:lnTo>
                  <a:pt x="1828" y="1282"/>
                </a:lnTo>
                <a:lnTo>
                  <a:pt x="2171" y="1790"/>
                </a:lnTo>
                <a:lnTo>
                  <a:pt x="2476" y="2108"/>
                </a:lnTo>
                <a:lnTo>
                  <a:pt x="2819" y="2666"/>
                </a:lnTo>
                <a:lnTo>
                  <a:pt x="3111" y="3124"/>
                </a:lnTo>
                <a:lnTo>
                  <a:pt x="3314" y="3606"/>
                </a:lnTo>
                <a:lnTo>
                  <a:pt x="3644" y="4140"/>
                </a:lnTo>
                <a:lnTo>
                  <a:pt x="4051" y="5245"/>
                </a:lnTo>
                <a:lnTo>
                  <a:pt x="4318" y="6248"/>
                </a:lnTo>
                <a:lnTo>
                  <a:pt x="4699" y="7302"/>
                </a:lnTo>
                <a:lnTo>
                  <a:pt x="4914" y="8420"/>
                </a:lnTo>
                <a:lnTo>
                  <a:pt x="5054" y="9448"/>
                </a:lnTo>
                <a:lnTo>
                  <a:pt x="5257" y="10655"/>
                </a:lnTo>
                <a:lnTo>
                  <a:pt x="5435" y="11810"/>
                </a:lnTo>
                <a:lnTo>
                  <a:pt x="5537" y="12839"/>
                </a:lnTo>
                <a:lnTo>
                  <a:pt x="5537" y="14008"/>
                </a:lnTo>
                <a:lnTo>
                  <a:pt x="5638" y="15189"/>
                </a:lnTo>
                <a:lnTo>
                  <a:pt x="5638" y="16332"/>
                </a:lnTo>
              </a:path>
            </a:pathLst>
          </a:custGeom>
          <a:ln w="3175">
            <a:solidFill>
              <a:srgbClr val="313334"/>
            </a:solidFill>
          </a:ln>
        </p:spPr>
        <p:txBody>
          <a:bodyPr wrap="square" lIns="0" tIns="0" rIns="0" bIns="0" rtlCol="0"/>
          <a:lstStyle/>
          <a:p/>
        </p:txBody>
      </p:sp>
      <p:sp>
        <p:nvSpPr>
          <p:cNvPr id="54" name="object 54"/>
          <p:cNvSpPr/>
          <p:nvPr/>
        </p:nvSpPr>
        <p:spPr>
          <a:xfrm>
            <a:off x="7229523" y="8251694"/>
            <a:ext cx="1270" cy="635"/>
          </a:xfrm>
          <a:custGeom>
            <a:avLst/>
            <a:gdLst/>
            <a:ahLst/>
            <a:cxnLst/>
            <a:rect l="l" t="t" r="r" b="b"/>
            <a:pathLst>
              <a:path w="1270" h="634">
                <a:moveTo>
                  <a:pt x="0" y="0"/>
                </a:moveTo>
                <a:lnTo>
                  <a:pt x="381" y="228"/>
                </a:lnTo>
                <a:lnTo>
                  <a:pt x="787" y="228"/>
                </a:lnTo>
              </a:path>
            </a:pathLst>
          </a:custGeom>
          <a:ln w="3175">
            <a:solidFill>
              <a:srgbClr val="313334"/>
            </a:solidFill>
          </a:ln>
        </p:spPr>
        <p:txBody>
          <a:bodyPr wrap="square" lIns="0" tIns="0" rIns="0" bIns="0" rtlCol="0"/>
          <a:lstStyle/>
          <a:p/>
        </p:txBody>
      </p:sp>
      <p:sp>
        <p:nvSpPr>
          <p:cNvPr id="55" name="object 55"/>
          <p:cNvSpPr/>
          <p:nvPr/>
        </p:nvSpPr>
        <p:spPr>
          <a:xfrm>
            <a:off x="7223831" y="7647415"/>
            <a:ext cx="2540" cy="1270"/>
          </a:xfrm>
          <a:custGeom>
            <a:avLst/>
            <a:gdLst/>
            <a:ahLst/>
            <a:cxnLst/>
            <a:rect l="l" t="t" r="r" b="b"/>
            <a:pathLst>
              <a:path w="2540" h="1270">
                <a:moveTo>
                  <a:pt x="2209" y="838"/>
                </a:moveTo>
                <a:lnTo>
                  <a:pt x="1828" y="838"/>
                </a:lnTo>
                <a:lnTo>
                  <a:pt x="1536" y="838"/>
                </a:lnTo>
                <a:lnTo>
                  <a:pt x="1257" y="838"/>
                </a:lnTo>
                <a:lnTo>
                  <a:pt x="990" y="596"/>
                </a:lnTo>
                <a:lnTo>
                  <a:pt x="673" y="520"/>
                </a:lnTo>
                <a:lnTo>
                  <a:pt x="419" y="266"/>
                </a:lnTo>
                <a:lnTo>
                  <a:pt x="152" y="228"/>
                </a:lnTo>
                <a:lnTo>
                  <a:pt x="0" y="0"/>
                </a:lnTo>
              </a:path>
            </a:pathLst>
          </a:custGeom>
          <a:ln w="3175">
            <a:solidFill>
              <a:srgbClr val="313334"/>
            </a:solidFill>
          </a:ln>
        </p:spPr>
        <p:txBody>
          <a:bodyPr wrap="square" lIns="0" tIns="0" rIns="0" bIns="0" rtlCol="0"/>
          <a:lstStyle/>
          <a:p/>
        </p:txBody>
      </p:sp>
      <p:sp>
        <p:nvSpPr>
          <p:cNvPr id="56" name="object 56"/>
          <p:cNvSpPr/>
          <p:nvPr/>
        </p:nvSpPr>
        <p:spPr>
          <a:xfrm>
            <a:off x="7223885" y="8290724"/>
            <a:ext cx="2540" cy="1270"/>
          </a:xfrm>
          <a:custGeom>
            <a:avLst/>
            <a:gdLst/>
            <a:ahLst/>
            <a:cxnLst/>
            <a:rect l="l" t="t" r="r" b="b"/>
            <a:pathLst>
              <a:path w="2540" h="1270">
                <a:moveTo>
                  <a:pt x="2209" y="1079"/>
                </a:moveTo>
                <a:lnTo>
                  <a:pt x="1879" y="952"/>
                </a:lnTo>
                <a:lnTo>
                  <a:pt x="1587" y="952"/>
                </a:lnTo>
                <a:lnTo>
                  <a:pt x="1257" y="952"/>
                </a:lnTo>
                <a:lnTo>
                  <a:pt x="939" y="774"/>
                </a:lnTo>
                <a:lnTo>
                  <a:pt x="723" y="546"/>
                </a:lnTo>
                <a:lnTo>
                  <a:pt x="419" y="482"/>
                </a:lnTo>
                <a:lnTo>
                  <a:pt x="266" y="241"/>
                </a:lnTo>
                <a:lnTo>
                  <a:pt x="0" y="0"/>
                </a:lnTo>
              </a:path>
            </a:pathLst>
          </a:custGeom>
          <a:ln w="3175">
            <a:solidFill>
              <a:srgbClr val="313334"/>
            </a:solidFill>
          </a:ln>
        </p:spPr>
        <p:txBody>
          <a:bodyPr wrap="square" lIns="0" tIns="0" rIns="0" bIns="0" rtlCol="0"/>
          <a:lstStyle/>
          <a:p/>
        </p:txBody>
      </p:sp>
      <p:sp>
        <p:nvSpPr>
          <p:cNvPr id="57" name="object 57"/>
          <p:cNvSpPr/>
          <p:nvPr/>
        </p:nvSpPr>
        <p:spPr>
          <a:xfrm>
            <a:off x="7228995" y="8251694"/>
            <a:ext cx="635" cy="0"/>
          </a:xfrm>
          <a:custGeom>
            <a:avLst/>
            <a:gdLst/>
            <a:ahLst/>
            <a:cxnLst/>
            <a:rect l="l" t="t" r="r" b="b"/>
            <a:pathLst>
              <a:path w="634" h="0">
                <a:moveTo>
                  <a:pt x="0" y="0"/>
                </a:moveTo>
                <a:lnTo>
                  <a:pt x="215" y="0"/>
                </a:lnTo>
                <a:lnTo>
                  <a:pt x="533" y="0"/>
                </a:lnTo>
              </a:path>
            </a:pathLst>
          </a:custGeom>
          <a:ln w="3175">
            <a:solidFill>
              <a:srgbClr val="313334"/>
            </a:solidFill>
          </a:ln>
        </p:spPr>
        <p:txBody>
          <a:bodyPr wrap="square" lIns="0" tIns="0" rIns="0" bIns="0" rtlCol="0"/>
          <a:lstStyle/>
          <a:p/>
        </p:txBody>
      </p:sp>
      <p:sp>
        <p:nvSpPr>
          <p:cNvPr id="58" name="object 58"/>
          <p:cNvSpPr/>
          <p:nvPr/>
        </p:nvSpPr>
        <p:spPr>
          <a:xfrm>
            <a:off x="7227306" y="8251705"/>
            <a:ext cx="1905" cy="635"/>
          </a:xfrm>
          <a:custGeom>
            <a:avLst/>
            <a:gdLst/>
            <a:ahLst/>
            <a:cxnLst/>
            <a:rect l="l" t="t" r="r" b="b"/>
            <a:pathLst>
              <a:path w="1904" h="634">
                <a:moveTo>
                  <a:pt x="0" y="596"/>
                </a:moveTo>
                <a:lnTo>
                  <a:pt x="533" y="355"/>
                </a:lnTo>
                <a:lnTo>
                  <a:pt x="723" y="279"/>
                </a:lnTo>
                <a:lnTo>
                  <a:pt x="1219" y="190"/>
                </a:lnTo>
                <a:lnTo>
                  <a:pt x="1676" y="0"/>
                </a:lnTo>
              </a:path>
            </a:pathLst>
          </a:custGeom>
          <a:ln w="3175">
            <a:solidFill>
              <a:srgbClr val="313334"/>
            </a:solidFill>
          </a:ln>
        </p:spPr>
        <p:txBody>
          <a:bodyPr wrap="square" lIns="0" tIns="0" rIns="0" bIns="0" rtlCol="0"/>
          <a:lstStyle/>
          <a:p/>
        </p:txBody>
      </p:sp>
      <p:sp>
        <p:nvSpPr>
          <p:cNvPr id="59" name="object 59"/>
          <p:cNvSpPr/>
          <p:nvPr/>
        </p:nvSpPr>
        <p:spPr>
          <a:xfrm>
            <a:off x="7221398" y="8276335"/>
            <a:ext cx="1905" cy="12700"/>
          </a:xfrm>
          <a:custGeom>
            <a:avLst/>
            <a:gdLst/>
            <a:ahLst/>
            <a:cxnLst/>
            <a:rect l="l" t="t" r="r" b="b"/>
            <a:pathLst>
              <a:path w="1904" h="12700">
                <a:moveTo>
                  <a:pt x="1790" y="12674"/>
                </a:moveTo>
                <a:lnTo>
                  <a:pt x="1574" y="11887"/>
                </a:lnTo>
                <a:lnTo>
                  <a:pt x="1295" y="11036"/>
                </a:lnTo>
                <a:lnTo>
                  <a:pt x="1168" y="10325"/>
                </a:lnTo>
                <a:lnTo>
                  <a:pt x="114" y="3149"/>
                </a:lnTo>
                <a:lnTo>
                  <a:pt x="0" y="1511"/>
                </a:lnTo>
                <a:lnTo>
                  <a:pt x="0" y="0"/>
                </a:lnTo>
              </a:path>
            </a:pathLst>
          </a:custGeom>
          <a:ln w="3175">
            <a:solidFill>
              <a:srgbClr val="313334"/>
            </a:solidFill>
          </a:ln>
        </p:spPr>
        <p:txBody>
          <a:bodyPr wrap="square" lIns="0" tIns="0" rIns="0" bIns="0" rtlCol="0"/>
          <a:lstStyle/>
          <a:p/>
        </p:txBody>
      </p:sp>
      <p:sp>
        <p:nvSpPr>
          <p:cNvPr id="60" name="object 60"/>
          <p:cNvSpPr/>
          <p:nvPr/>
        </p:nvSpPr>
        <p:spPr>
          <a:xfrm>
            <a:off x="7223190" y="8289005"/>
            <a:ext cx="1270" cy="1905"/>
          </a:xfrm>
          <a:custGeom>
            <a:avLst/>
            <a:gdLst/>
            <a:ahLst/>
            <a:cxnLst/>
            <a:rect l="l" t="t" r="r" b="b"/>
            <a:pathLst>
              <a:path w="1270" h="1904">
                <a:moveTo>
                  <a:pt x="685" y="1638"/>
                </a:moveTo>
                <a:lnTo>
                  <a:pt x="253" y="876"/>
                </a:lnTo>
                <a:lnTo>
                  <a:pt x="0" y="0"/>
                </a:lnTo>
              </a:path>
            </a:pathLst>
          </a:custGeom>
          <a:ln w="3175">
            <a:solidFill>
              <a:srgbClr val="313334"/>
            </a:solidFill>
          </a:ln>
        </p:spPr>
        <p:txBody>
          <a:bodyPr wrap="square" lIns="0" tIns="0" rIns="0" bIns="0" rtlCol="0"/>
          <a:lstStyle/>
          <a:p/>
        </p:txBody>
      </p:sp>
      <p:sp>
        <p:nvSpPr>
          <p:cNvPr id="61" name="object 61"/>
          <p:cNvSpPr/>
          <p:nvPr/>
        </p:nvSpPr>
        <p:spPr>
          <a:xfrm>
            <a:off x="7223874" y="8290647"/>
            <a:ext cx="1270" cy="2540"/>
          </a:xfrm>
          <a:custGeom>
            <a:avLst/>
            <a:gdLst/>
            <a:ahLst/>
            <a:cxnLst/>
            <a:rect l="l" t="t" r="r" b="b"/>
            <a:pathLst>
              <a:path w="1270" h="2540">
                <a:moveTo>
                  <a:pt x="1219" y="2108"/>
                </a:moveTo>
                <a:lnTo>
                  <a:pt x="889" y="1536"/>
                </a:lnTo>
                <a:lnTo>
                  <a:pt x="596" y="1028"/>
                </a:lnTo>
                <a:lnTo>
                  <a:pt x="266" y="546"/>
                </a:lnTo>
                <a:lnTo>
                  <a:pt x="0" y="0"/>
                </a:lnTo>
              </a:path>
            </a:pathLst>
          </a:custGeom>
          <a:ln w="3175">
            <a:solidFill>
              <a:srgbClr val="313334"/>
            </a:solidFill>
          </a:ln>
        </p:spPr>
        <p:txBody>
          <a:bodyPr wrap="square" lIns="0" tIns="0" rIns="0" bIns="0" rtlCol="0"/>
          <a:lstStyle/>
          <a:p/>
        </p:txBody>
      </p:sp>
      <p:sp>
        <p:nvSpPr>
          <p:cNvPr id="62" name="object 62"/>
          <p:cNvSpPr/>
          <p:nvPr/>
        </p:nvSpPr>
        <p:spPr>
          <a:xfrm>
            <a:off x="7221246" y="7632787"/>
            <a:ext cx="2540" cy="13335"/>
          </a:xfrm>
          <a:custGeom>
            <a:avLst/>
            <a:gdLst/>
            <a:ahLst/>
            <a:cxnLst/>
            <a:rect l="l" t="t" r="r" b="b"/>
            <a:pathLst>
              <a:path w="2540" h="13334">
                <a:moveTo>
                  <a:pt x="1943" y="12801"/>
                </a:moveTo>
                <a:lnTo>
                  <a:pt x="1612" y="12039"/>
                </a:lnTo>
                <a:lnTo>
                  <a:pt x="1409" y="11239"/>
                </a:lnTo>
                <a:lnTo>
                  <a:pt x="1219" y="10553"/>
                </a:lnTo>
                <a:lnTo>
                  <a:pt x="152" y="3352"/>
                </a:lnTo>
                <a:lnTo>
                  <a:pt x="0" y="1638"/>
                </a:lnTo>
                <a:lnTo>
                  <a:pt x="0" y="0"/>
                </a:lnTo>
              </a:path>
            </a:pathLst>
          </a:custGeom>
          <a:ln w="3175">
            <a:solidFill>
              <a:srgbClr val="313334"/>
            </a:solidFill>
          </a:ln>
        </p:spPr>
        <p:txBody>
          <a:bodyPr wrap="square" lIns="0" tIns="0" rIns="0" bIns="0" rtlCol="0"/>
          <a:lstStyle/>
          <a:p/>
        </p:txBody>
      </p:sp>
      <p:sp>
        <p:nvSpPr>
          <p:cNvPr id="63" name="object 63"/>
          <p:cNvSpPr/>
          <p:nvPr/>
        </p:nvSpPr>
        <p:spPr>
          <a:xfrm>
            <a:off x="7223202" y="7645606"/>
            <a:ext cx="635" cy="1905"/>
          </a:xfrm>
          <a:custGeom>
            <a:avLst/>
            <a:gdLst/>
            <a:ahLst/>
            <a:cxnLst/>
            <a:rect l="l" t="t" r="r" b="b"/>
            <a:pathLst>
              <a:path w="634" h="1904">
                <a:moveTo>
                  <a:pt x="622" y="1727"/>
                </a:moveTo>
                <a:lnTo>
                  <a:pt x="241" y="863"/>
                </a:lnTo>
                <a:lnTo>
                  <a:pt x="0" y="0"/>
                </a:lnTo>
              </a:path>
            </a:pathLst>
          </a:custGeom>
          <a:ln w="3175">
            <a:solidFill>
              <a:srgbClr val="313334"/>
            </a:solidFill>
          </a:ln>
        </p:spPr>
        <p:txBody>
          <a:bodyPr wrap="square" lIns="0" tIns="0" rIns="0" bIns="0" rtlCol="0"/>
          <a:lstStyle/>
          <a:p/>
        </p:txBody>
      </p:sp>
      <p:sp>
        <p:nvSpPr>
          <p:cNvPr id="64" name="object 64"/>
          <p:cNvSpPr/>
          <p:nvPr/>
        </p:nvSpPr>
        <p:spPr>
          <a:xfrm>
            <a:off x="7223817" y="7647334"/>
            <a:ext cx="1270" cy="2540"/>
          </a:xfrm>
          <a:custGeom>
            <a:avLst/>
            <a:gdLst/>
            <a:ahLst/>
            <a:cxnLst/>
            <a:rect l="l" t="t" r="r" b="b"/>
            <a:pathLst>
              <a:path w="1270" h="2540">
                <a:moveTo>
                  <a:pt x="1168" y="2082"/>
                </a:moveTo>
                <a:lnTo>
                  <a:pt x="787" y="1549"/>
                </a:lnTo>
                <a:lnTo>
                  <a:pt x="482" y="927"/>
                </a:lnTo>
                <a:lnTo>
                  <a:pt x="177" y="457"/>
                </a:lnTo>
                <a:lnTo>
                  <a:pt x="0" y="0"/>
                </a:lnTo>
              </a:path>
            </a:pathLst>
          </a:custGeom>
          <a:ln w="3175">
            <a:solidFill>
              <a:srgbClr val="313334"/>
            </a:solidFill>
          </a:ln>
        </p:spPr>
        <p:txBody>
          <a:bodyPr wrap="square" lIns="0" tIns="0" rIns="0" bIns="0" rtlCol="0"/>
          <a:lstStyle/>
          <a:p/>
        </p:txBody>
      </p:sp>
      <p:sp>
        <p:nvSpPr>
          <p:cNvPr id="65" name="object 65"/>
          <p:cNvSpPr/>
          <p:nvPr/>
        </p:nvSpPr>
        <p:spPr>
          <a:xfrm>
            <a:off x="7228838" y="7608434"/>
            <a:ext cx="635" cy="0"/>
          </a:xfrm>
          <a:custGeom>
            <a:avLst/>
            <a:gdLst/>
            <a:ahLst/>
            <a:cxnLst/>
            <a:rect l="l" t="t" r="r" b="b"/>
            <a:pathLst>
              <a:path w="634" h="0">
                <a:moveTo>
                  <a:pt x="0" y="0"/>
                </a:moveTo>
                <a:lnTo>
                  <a:pt x="266" y="0"/>
                </a:lnTo>
                <a:lnTo>
                  <a:pt x="571" y="0"/>
                </a:lnTo>
              </a:path>
            </a:pathLst>
          </a:custGeom>
          <a:ln w="3175">
            <a:solidFill>
              <a:srgbClr val="313334"/>
            </a:solidFill>
          </a:ln>
        </p:spPr>
        <p:txBody>
          <a:bodyPr wrap="square" lIns="0" tIns="0" rIns="0" bIns="0" rtlCol="0"/>
          <a:lstStyle/>
          <a:p/>
        </p:txBody>
      </p:sp>
      <p:sp>
        <p:nvSpPr>
          <p:cNvPr id="66" name="object 66"/>
          <p:cNvSpPr/>
          <p:nvPr/>
        </p:nvSpPr>
        <p:spPr>
          <a:xfrm>
            <a:off x="7227253" y="7608417"/>
            <a:ext cx="1905" cy="635"/>
          </a:xfrm>
          <a:custGeom>
            <a:avLst/>
            <a:gdLst/>
            <a:ahLst/>
            <a:cxnLst/>
            <a:rect l="l" t="t" r="r" b="b"/>
            <a:pathLst>
              <a:path w="1904" h="634">
                <a:moveTo>
                  <a:pt x="0" y="571"/>
                </a:moveTo>
                <a:lnTo>
                  <a:pt x="431" y="330"/>
                </a:lnTo>
                <a:lnTo>
                  <a:pt x="673" y="165"/>
                </a:lnTo>
                <a:lnTo>
                  <a:pt x="1155" y="76"/>
                </a:lnTo>
                <a:lnTo>
                  <a:pt x="1600" y="0"/>
                </a:lnTo>
              </a:path>
            </a:pathLst>
          </a:custGeom>
          <a:ln w="3175">
            <a:solidFill>
              <a:srgbClr val="313334"/>
            </a:solidFill>
          </a:ln>
        </p:spPr>
        <p:txBody>
          <a:bodyPr wrap="square" lIns="0" tIns="0" rIns="0" bIns="0" rtlCol="0"/>
          <a:lstStyle/>
          <a:p/>
        </p:txBody>
      </p:sp>
      <p:sp>
        <p:nvSpPr>
          <p:cNvPr id="67" name="object 67"/>
          <p:cNvSpPr/>
          <p:nvPr/>
        </p:nvSpPr>
        <p:spPr>
          <a:xfrm>
            <a:off x="7063802" y="8188346"/>
            <a:ext cx="1270" cy="635"/>
          </a:xfrm>
          <a:custGeom>
            <a:avLst/>
            <a:gdLst/>
            <a:ahLst/>
            <a:cxnLst/>
            <a:rect l="l" t="t" r="r" b="b"/>
            <a:pathLst>
              <a:path w="1270" h="634">
                <a:moveTo>
                  <a:pt x="0" y="304"/>
                </a:moveTo>
                <a:lnTo>
                  <a:pt x="431" y="88"/>
                </a:lnTo>
                <a:lnTo>
                  <a:pt x="838" y="0"/>
                </a:lnTo>
              </a:path>
            </a:pathLst>
          </a:custGeom>
          <a:ln w="3175">
            <a:solidFill>
              <a:srgbClr val="313334"/>
            </a:solidFill>
          </a:ln>
        </p:spPr>
        <p:txBody>
          <a:bodyPr wrap="square" lIns="0" tIns="0" rIns="0" bIns="0" rtlCol="0"/>
          <a:lstStyle/>
          <a:p/>
        </p:txBody>
      </p:sp>
      <p:sp>
        <p:nvSpPr>
          <p:cNvPr id="68" name="object 68"/>
          <p:cNvSpPr/>
          <p:nvPr/>
        </p:nvSpPr>
        <p:spPr>
          <a:xfrm>
            <a:off x="7227253" y="7607287"/>
            <a:ext cx="1905" cy="1905"/>
          </a:xfrm>
          <a:custGeom>
            <a:avLst/>
            <a:gdLst/>
            <a:ahLst/>
            <a:cxnLst/>
            <a:rect l="l" t="t" r="r" b="b"/>
            <a:pathLst>
              <a:path w="1904" h="1904">
                <a:moveTo>
                  <a:pt x="0" y="1701"/>
                </a:moveTo>
                <a:lnTo>
                  <a:pt x="609" y="749"/>
                </a:lnTo>
                <a:lnTo>
                  <a:pt x="952" y="355"/>
                </a:lnTo>
                <a:lnTo>
                  <a:pt x="1435" y="0"/>
                </a:lnTo>
              </a:path>
            </a:pathLst>
          </a:custGeom>
          <a:ln w="3175">
            <a:solidFill>
              <a:srgbClr val="313334"/>
            </a:solidFill>
          </a:ln>
        </p:spPr>
        <p:txBody>
          <a:bodyPr wrap="square" lIns="0" tIns="0" rIns="0" bIns="0" rtlCol="0"/>
          <a:lstStyle/>
          <a:p/>
        </p:txBody>
      </p:sp>
      <p:sp>
        <p:nvSpPr>
          <p:cNvPr id="69" name="object 69"/>
          <p:cNvSpPr/>
          <p:nvPr/>
        </p:nvSpPr>
        <p:spPr>
          <a:xfrm>
            <a:off x="7225144" y="7608986"/>
            <a:ext cx="2540" cy="3810"/>
          </a:xfrm>
          <a:custGeom>
            <a:avLst/>
            <a:gdLst/>
            <a:ahLst/>
            <a:cxnLst/>
            <a:rect l="l" t="t" r="r" b="b"/>
            <a:pathLst>
              <a:path w="2540" h="3809">
                <a:moveTo>
                  <a:pt x="0" y="3670"/>
                </a:moveTo>
                <a:lnTo>
                  <a:pt x="533" y="2641"/>
                </a:lnTo>
                <a:lnTo>
                  <a:pt x="952" y="1689"/>
                </a:lnTo>
                <a:lnTo>
                  <a:pt x="1485" y="774"/>
                </a:lnTo>
                <a:lnTo>
                  <a:pt x="2108" y="0"/>
                </a:lnTo>
              </a:path>
            </a:pathLst>
          </a:custGeom>
          <a:ln w="3175">
            <a:solidFill>
              <a:srgbClr val="313334"/>
            </a:solidFill>
          </a:ln>
        </p:spPr>
        <p:txBody>
          <a:bodyPr wrap="square" lIns="0" tIns="0" rIns="0" bIns="0" rtlCol="0"/>
          <a:lstStyle/>
          <a:p/>
        </p:txBody>
      </p:sp>
      <p:sp>
        <p:nvSpPr>
          <p:cNvPr id="70" name="object 70"/>
          <p:cNvSpPr/>
          <p:nvPr/>
        </p:nvSpPr>
        <p:spPr>
          <a:xfrm>
            <a:off x="7221239" y="7612648"/>
            <a:ext cx="4445" cy="20320"/>
          </a:xfrm>
          <a:custGeom>
            <a:avLst/>
            <a:gdLst/>
            <a:ahLst/>
            <a:cxnLst/>
            <a:rect l="l" t="t" r="r" b="b"/>
            <a:pathLst>
              <a:path w="4445" h="20320">
                <a:moveTo>
                  <a:pt x="0" y="20142"/>
                </a:moveTo>
                <a:lnTo>
                  <a:pt x="0" y="18986"/>
                </a:lnTo>
                <a:lnTo>
                  <a:pt x="152" y="17627"/>
                </a:lnTo>
                <a:lnTo>
                  <a:pt x="152" y="16306"/>
                </a:lnTo>
                <a:lnTo>
                  <a:pt x="266" y="15011"/>
                </a:lnTo>
                <a:lnTo>
                  <a:pt x="495" y="13677"/>
                </a:lnTo>
                <a:lnTo>
                  <a:pt x="533" y="12407"/>
                </a:lnTo>
                <a:lnTo>
                  <a:pt x="787" y="11163"/>
                </a:lnTo>
                <a:lnTo>
                  <a:pt x="990" y="9817"/>
                </a:lnTo>
                <a:lnTo>
                  <a:pt x="1219" y="8496"/>
                </a:lnTo>
                <a:lnTo>
                  <a:pt x="1485" y="7264"/>
                </a:lnTo>
                <a:lnTo>
                  <a:pt x="1892" y="6045"/>
                </a:lnTo>
                <a:lnTo>
                  <a:pt x="2108" y="4838"/>
                </a:lnTo>
                <a:lnTo>
                  <a:pt x="2590" y="3530"/>
                </a:lnTo>
                <a:lnTo>
                  <a:pt x="2997" y="2362"/>
                </a:lnTo>
                <a:lnTo>
                  <a:pt x="3543" y="1092"/>
                </a:lnTo>
                <a:lnTo>
                  <a:pt x="3924" y="0"/>
                </a:lnTo>
              </a:path>
            </a:pathLst>
          </a:custGeom>
          <a:ln w="3175">
            <a:solidFill>
              <a:srgbClr val="313334"/>
            </a:solidFill>
          </a:ln>
        </p:spPr>
        <p:txBody>
          <a:bodyPr wrap="square" lIns="0" tIns="0" rIns="0" bIns="0" rtlCol="0"/>
          <a:lstStyle/>
          <a:p/>
        </p:txBody>
      </p:sp>
      <p:sp>
        <p:nvSpPr>
          <p:cNvPr id="71" name="object 71"/>
          <p:cNvSpPr/>
          <p:nvPr/>
        </p:nvSpPr>
        <p:spPr>
          <a:xfrm>
            <a:off x="7227306" y="8250601"/>
            <a:ext cx="1905" cy="1905"/>
          </a:xfrm>
          <a:custGeom>
            <a:avLst/>
            <a:gdLst/>
            <a:ahLst/>
            <a:cxnLst/>
            <a:rect l="l" t="t" r="r" b="b"/>
            <a:pathLst>
              <a:path w="1904" h="1904">
                <a:moveTo>
                  <a:pt x="0" y="1701"/>
                </a:moveTo>
                <a:lnTo>
                  <a:pt x="609" y="939"/>
                </a:lnTo>
                <a:lnTo>
                  <a:pt x="1054" y="457"/>
                </a:lnTo>
                <a:lnTo>
                  <a:pt x="1371" y="0"/>
                </a:lnTo>
              </a:path>
            </a:pathLst>
          </a:custGeom>
          <a:ln w="3175">
            <a:solidFill>
              <a:srgbClr val="313334"/>
            </a:solidFill>
          </a:ln>
        </p:spPr>
        <p:txBody>
          <a:bodyPr wrap="square" lIns="0" tIns="0" rIns="0" bIns="0" rtlCol="0"/>
          <a:lstStyle/>
          <a:p/>
        </p:txBody>
      </p:sp>
      <p:sp>
        <p:nvSpPr>
          <p:cNvPr id="72" name="object 72"/>
          <p:cNvSpPr/>
          <p:nvPr/>
        </p:nvSpPr>
        <p:spPr>
          <a:xfrm>
            <a:off x="7225305" y="8252298"/>
            <a:ext cx="2540" cy="3810"/>
          </a:xfrm>
          <a:custGeom>
            <a:avLst/>
            <a:gdLst/>
            <a:ahLst/>
            <a:cxnLst/>
            <a:rect l="l" t="t" r="r" b="b"/>
            <a:pathLst>
              <a:path w="2540" h="3809">
                <a:moveTo>
                  <a:pt x="0" y="3670"/>
                </a:moveTo>
                <a:lnTo>
                  <a:pt x="381" y="2755"/>
                </a:lnTo>
                <a:lnTo>
                  <a:pt x="952" y="1727"/>
                </a:lnTo>
                <a:lnTo>
                  <a:pt x="1435" y="863"/>
                </a:lnTo>
                <a:lnTo>
                  <a:pt x="1993" y="0"/>
                </a:lnTo>
              </a:path>
            </a:pathLst>
          </a:custGeom>
          <a:ln w="3175">
            <a:solidFill>
              <a:srgbClr val="313334"/>
            </a:solidFill>
          </a:ln>
        </p:spPr>
        <p:txBody>
          <a:bodyPr wrap="square" lIns="0" tIns="0" rIns="0" bIns="0" rtlCol="0"/>
          <a:lstStyle/>
          <a:p/>
        </p:txBody>
      </p:sp>
      <p:sp>
        <p:nvSpPr>
          <p:cNvPr id="73" name="object 73"/>
          <p:cNvSpPr/>
          <p:nvPr/>
        </p:nvSpPr>
        <p:spPr>
          <a:xfrm>
            <a:off x="7221394" y="8255972"/>
            <a:ext cx="4445" cy="20955"/>
          </a:xfrm>
          <a:custGeom>
            <a:avLst/>
            <a:gdLst/>
            <a:ahLst/>
            <a:cxnLst/>
            <a:rect l="l" t="t" r="r" b="b"/>
            <a:pathLst>
              <a:path w="4445" h="20954">
                <a:moveTo>
                  <a:pt x="0" y="20370"/>
                </a:moveTo>
                <a:lnTo>
                  <a:pt x="0" y="18961"/>
                </a:lnTo>
                <a:lnTo>
                  <a:pt x="0" y="17729"/>
                </a:lnTo>
                <a:lnTo>
                  <a:pt x="114" y="16344"/>
                </a:lnTo>
                <a:lnTo>
                  <a:pt x="152" y="15074"/>
                </a:lnTo>
                <a:lnTo>
                  <a:pt x="317" y="13830"/>
                </a:lnTo>
                <a:lnTo>
                  <a:pt x="533" y="12420"/>
                </a:lnTo>
                <a:lnTo>
                  <a:pt x="673" y="11188"/>
                </a:lnTo>
                <a:lnTo>
                  <a:pt x="952" y="9905"/>
                </a:lnTo>
                <a:lnTo>
                  <a:pt x="1155" y="8674"/>
                </a:lnTo>
                <a:lnTo>
                  <a:pt x="1485" y="7340"/>
                </a:lnTo>
                <a:lnTo>
                  <a:pt x="1790" y="6019"/>
                </a:lnTo>
                <a:lnTo>
                  <a:pt x="2057" y="4864"/>
                </a:lnTo>
                <a:lnTo>
                  <a:pt x="2476" y="3670"/>
                </a:lnTo>
                <a:lnTo>
                  <a:pt x="2895" y="2425"/>
                </a:lnTo>
                <a:lnTo>
                  <a:pt x="3378" y="1181"/>
                </a:lnTo>
                <a:lnTo>
                  <a:pt x="3924" y="0"/>
                </a:lnTo>
              </a:path>
            </a:pathLst>
          </a:custGeom>
          <a:ln w="3175">
            <a:solidFill>
              <a:srgbClr val="313334"/>
            </a:solidFill>
          </a:ln>
        </p:spPr>
        <p:txBody>
          <a:bodyPr wrap="square" lIns="0" tIns="0" rIns="0" bIns="0" rtlCol="0"/>
          <a:lstStyle/>
          <a:p/>
        </p:txBody>
      </p:sp>
      <p:sp>
        <p:nvSpPr>
          <p:cNvPr id="74" name="object 74"/>
          <p:cNvSpPr/>
          <p:nvPr/>
        </p:nvSpPr>
        <p:spPr>
          <a:xfrm>
            <a:off x="6416424" y="7695735"/>
            <a:ext cx="482114" cy="517141"/>
          </a:xfrm>
          <a:prstGeom prst="rect">
            <a:avLst/>
          </a:prstGeom>
          <a:blipFill>
            <a:blip r:embed="rId21" cstate="print"/>
            <a:stretch>
              <a:fillRect/>
            </a:stretch>
          </a:blipFill>
        </p:spPr>
        <p:txBody>
          <a:bodyPr wrap="square" lIns="0" tIns="0" rIns="0" bIns="0" rtlCol="0"/>
          <a:lstStyle/>
          <a:p/>
        </p:txBody>
      </p:sp>
      <p:sp>
        <p:nvSpPr>
          <p:cNvPr id="75" name="object 75"/>
          <p:cNvSpPr/>
          <p:nvPr/>
        </p:nvSpPr>
        <p:spPr>
          <a:xfrm>
            <a:off x="6239672" y="7346653"/>
            <a:ext cx="205098" cy="163008"/>
          </a:xfrm>
          <a:prstGeom prst="rect">
            <a:avLst/>
          </a:prstGeom>
          <a:blipFill>
            <a:blip r:embed="rId22" cstate="print"/>
            <a:stretch>
              <a:fillRect/>
            </a:stretch>
          </a:blipFill>
        </p:spPr>
        <p:txBody>
          <a:bodyPr wrap="square" lIns="0" tIns="0" rIns="0" bIns="0" rtlCol="0"/>
          <a:lstStyle/>
          <a:p/>
        </p:txBody>
      </p:sp>
      <p:sp>
        <p:nvSpPr>
          <p:cNvPr id="76" name="object 76"/>
          <p:cNvSpPr/>
          <p:nvPr/>
        </p:nvSpPr>
        <p:spPr>
          <a:xfrm>
            <a:off x="6301734" y="9451892"/>
            <a:ext cx="11430" cy="635"/>
          </a:xfrm>
          <a:custGeom>
            <a:avLst/>
            <a:gdLst/>
            <a:ahLst/>
            <a:cxnLst/>
            <a:rect l="l" t="t" r="r" b="b"/>
            <a:pathLst>
              <a:path w="11429" h="634">
                <a:moveTo>
                  <a:pt x="0" y="0"/>
                </a:moveTo>
                <a:lnTo>
                  <a:pt x="1257" y="76"/>
                </a:lnTo>
                <a:lnTo>
                  <a:pt x="2641" y="241"/>
                </a:lnTo>
                <a:lnTo>
                  <a:pt x="4000" y="330"/>
                </a:lnTo>
                <a:lnTo>
                  <a:pt x="5435" y="330"/>
                </a:lnTo>
                <a:lnTo>
                  <a:pt x="6743" y="330"/>
                </a:lnTo>
                <a:lnTo>
                  <a:pt x="8229" y="241"/>
                </a:lnTo>
                <a:lnTo>
                  <a:pt x="9563" y="241"/>
                </a:lnTo>
                <a:lnTo>
                  <a:pt x="10922" y="76"/>
                </a:lnTo>
              </a:path>
            </a:pathLst>
          </a:custGeom>
          <a:ln w="3175">
            <a:solidFill>
              <a:srgbClr val="313334"/>
            </a:solidFill>
          </a:ln>
        </p:spPr>
        <p:txBody>
          <a:bodyPr wrap="square" lIns="0" tIns="0" rIns="0" bIns="0" rtlCol="0"/>
          <a:lstStyle/>
          <a:p/>
        </p:txBody>
      </p:sp>
      <p:sp>
        <p:nvSpPr>
          <p:cNvPr id="77" name="object 77"/>
          <p:cNvSpPr/>
          <p:nvPr/>
        </p:nvSpPr>
        <p:spPr>
          <a:xfrm>
            <a:off x="6301632" y="8140612"/>
            <a:ext cx="54575" cy="31978"/>
          </a:xfrm>
          <a:prstGeom prst="rect">
            <a:avLst/>
          </a:prstGeom>
          <a:blipFill>
            <a:blip r:embed="rId23" cstate="print"/>
            <a:stretch>
              <a:fillRect/>
            </a:stretch>
          </a:blipFill>
        </p:spPr>
        <p:txBody>
          <a:bodyPr wrap="square" lIns="0" tIns="0" rIns="0" bIns="0" rtlCol="0"/>
          <a:lstStyle/>
          <a:p/>
        </p:txBody>
      </p:sp>
      <p:sp>
        <p:nvSpPr>
          <p:cNvPr id="78" name="object 78"/>
          <p:cNvSpPr/>
          <p:nvPr/>
        </p:nvSpPr>
        <p:spPr>
          <a:xfrm>
            <a:off x="6349132" y="9455167"/>
            <a:ext cx="7620" cy="1905"/>
          </a:xfrm>
          <a:custGeom>
            <a:avLst/>
            <a:gdLst/>
            <a:ahLst/>
            <a:cxnLst/>
            <a:rect l="l" t="t" r="r" b="b"/>
            <a:pathLst>
              <a:path w="7620" h="1904">
                <a:moveTo>
                  <a:pt x="0" y="0"/>
                </a:moveTo>
                <a:lnTo>
                  <a:pt x="431" y="241"/>
                </a:lnTo>
                <a:lnTo>
                  <a:pt x="838" y="495"/>
                </a:lnTo>
                <a:lnTo>
                  <a:pt x="1790" y="571"/>
                </a:lnTo>
                <a:lnTo>
                  <a:pt x="2641" y="863"/>
                </a:lnTo>
                <a:lnTo>
                  <a:pt x="3581" y="1028"/>
                </a:lnTo>
                <a:lnTo>
                  <a:pt x="4533" y="1244"/>
                </a:lnTo>
                <a:lnTo>
                  <a:pt x="5435" y="1333"/>
                </a:lnTo>
                <a:lnTo>
                  <a:pt x="7315" y="1562"/>
                </a:lnTo>
              </a:path>
            </a:pathLst>
          </a:custGeom>
          <a:ln w="3175">
            <a:solidFill>
              <a:srgbClr val="313334"/>
            </a:solidFill>
          </a:ln>
        </p:spPr>
        <p:txBody>
          <a:bodyPr wrap="square" lIns="0" tIns="0" rIns="0" bIns="0" rtlCol="0"/>
          <a:lstStyle/>
          <a:p/>
        </p:txBody>
      </p:sp>
      <p:sp>
        <p:nvSpPr>
          <p:cNvPr id="79" name="object 79"/>
          <p:cNvSpPr/>
          <p:nvPr/>
        </p:nvSpPr>
        <p:spPr>
          <a:xfrm>
            <a:off x="5709531" y="8022321"/>
            <a:ext cx="1270" cy="635"/>
          </a:xfrm>
          <a:custGeom>
            <a:avLst/>
            <a:gdLst/>
            <a:ahLst/>
            <a:cxnLst/>
            <a:rect l="l" t="t" r="r" b="b"/>
            <a:pathLst>
              <a:path w="1270" h="634">
                <a:moveTo>
                  <a:pt x="723" y="0"/>
                </a:moveTo>
                <a:lnTo>
                  <a:pt x="0" y="76"/>
                </a:lnTo>
              </a:path>
            </a:pathLst>
          </a:custGeom>
          <a:ln w="3175">
            <a:solidFill>
              <a:srgbClr val="313334"/>
            </a:solidFill>
          </a:ln>
        </p:spPr>
        <p:txBody>
          <a:bodyPr wrap="square" lIns="0" tIns="0" rIns="0" bIns="0" rtlCol="0"/>
          <a:lstStyle/>
          <a:p/>
        </p:txBody>
      </p:sp>
      <p:sp>
        <p:nvSpPr>
          <p:cNvPr id="80" name="object 80"/>
          <p:cNvSpPr/>
          <p:nvPr/>
        </p:nvSpPr>
        <p:spPr>
          <a:xfrm>
            <a:off x="5709463" y="7385632"/>
            <a:ext cx="635" cy="635"/>
          </a:xfrm>
          <a:custGeom>
            <a:avLst/>
            <a:gdLst/>
            <a:ahLst/>
            <a:cxnLst/>
            <a:rect l="l" t="t" r="r" b="b"/>
            <a:pathLst>
              <a:path w="635" h="634">
                <a:moveTo>
                  <a:pt x="0" y="0"/>
                </a:moveTo>
                <a:lnTo>
                  <a:pt x="609" y="152"/>
                </a:lnTo>
              </a:path>
            </a:pathLst>
          </a:custGeom>
          <a:ln w="3175">
            <a:solidFill>
              <a:srgbClr val="313334"/>
            </a:solidFill>
          </a:ln>
        </p:spPr>
        <p:txBody>
          <a:bodyPr wrap="square" lIns="0" tIns="0" rIns="0" bIns="0" rtlCol="0"/>
          <a:lstStyle/>
          <a:p/>
        </p:txBody>
      </p:sp>
      <p:sp>
        <p:nvSpPr>
          <p:cNvPr id="81" name="object 81"/>
          <p:cNvSpPr/>
          <p:nvPr/>
        </p:nvSpPr>
        <p:spPr>
          <a:xfrm>
            <a:off x="5713898" y="7376975"/>
            <a:ext cx="2540" cy="3810"/>
          </a:xfrm>
          <a:custGeom>
            <a:avLst/>
            <a:gdLst/>
            <a:ahLst/>
            <a:cxnLst/>
            <a:rect l="l" t="t" r="r" b="b"/>
            <a:pathLst>
              <a:path w="2539" h="3809">
                <a:moveTo>
                  <a:pt x="2476" y="3428"/>
                </a:moveTo>
                <a:lnTo>
                  <a:pt x="2146" y="3022"/>
                </a:lnTo>
                <a:lnTo>
                  <a:pt x="1790" y="2819"/>
                </a:lnTo>
                <a:lnTo>
                  <a:pt x="1485" y="2324"/>
                </a:lnTo>
                <a:lnTo>
                  <a:pt x="1104" y="1917"/>
                </a:lnTo>
                <a:lnTo>
                  <a:pt x="800" y="1485"/>
                </a:lnTo>
                <a:lnTo>
                  <a:pt x="533" y="914"/>
                </a:lnTo>
                <a:lnTo>
                  <a:pt x="203" y="495"/>
                </a:lnTo>
                <a:lnTo>
                  <a:pt x="0" y="0"/>
                </a:lnTo>
              </a:path>
            </a:pathLst>
          </a:custGeom>
          <a:ln w="3175">
            <a:solidFill>
              <a:srgbClr val="313334"/>
            </a:solidFill>
          </a:ln>
        </p:spPr>
        <p:txBody>
          <a:bodyPr wrap="square" lIns="0" tIns="0" rIns="0" bIns="0" rtlCol="0"/>
          <a:lstStyle/>
          <a:p/>
        </p:txBody>
      </p:sp>
      <p:sp>
        <p:nvSpPr>
          <p:cNvPr id="82" name="object 82"/>
          <p:cNvSpPr/>
          <p:nvPr/>
        </p:nvSpPr>
        <p:spPr>
          <a:xfrm>
            <a:off x="5704358" y="7384070"/>
            <a:ext cx="5715" cy="1905"/>
          </a:xfrm>
          <a:custGeom>
            <a:avLst/>
            <a:gdLst/>
            <a:ahLst/>
            <a:cxnLst/>
            <a:rect l="l" t="t" r="r" b="b"/>
            <a:pathLst>
              <a:path w="5714" h="1904">
                <a:moveTo>
                  <a:pt x="5105" y="1562"/>
                </a:moveTo>
                <a:lnTo>
                  <a:pt x="4483" y="1485"/>
                </a:lnTo>
                <a:lnTo>
                  <a:pt x="3835" y="1244"/>
                </a:lnTo>
                <a:lnTo>
                  <a:pt x="3213" y="1155"/>
                </a:lnTo>
                <a:lnTo>
                  <a:pt x="2565" y="952"/>
                </a:lnTo>
                <a:lnTo>
                  <a:pt x="1993" y="774"/>
                </a:lnTo>
                <a:lnTo>
                  <a:pt x="1244" y="571"/>
                </a:lnTo>
                <a:lnTo>
                  <a:pt x="723" y="317"/>
                </a:lnTo>
                <a:lnTo>
                  <a:pt x="0" y="0"/>
                </a:lnTo>
              </a:path>
            </a:pathLst>
          </a:custGeom>
          <a:ln w="3175">
            <a:solidFill>
              <a:srgbClr val="313334"/>
            </a:solidFill>
          </a:ln>
        </p:spPr>
        <p:txBody>
          <a:bodyPr wrap="square" lIns="0" tIns="0" rIns="0" bIns="0" rtlCol="0"/>
          <a:lstStyle/>
          <a:p/>
        </p:txBody>
      </p:sp>
      <p:sp>
        <p:nvSpPr>
          <p:cNvPr id="83" name="object 83"/>
          <p:cNvSpPr/>
          <p:nvPr/>
        </p:nvSpPr>
        <p:spPr>
          <a:xfrm>
            <a:off x="5735356" y="7372056"/>
            <a:ext cx="635" cy="3175"/>
          </a:xfrm>
          <a:custGeom>
            <a:avLst/>
            <a:gdLst/>
            <a:ahLst/>
            <a:cxnLst/>
            <a:rect l="l" t="t" r="r" b="b"/>
            <a:pathLst>
              <a:path w="635" h="3175">
                <a:moveTo>
                  <a:pt x="495" y="3124"/>
                </a:moveTo>
                <a:lnTo>
                  <a:pt x="342" y="2425"/>
                </a:lnTo>
                <a:lnTo>
                  <a:pt x="165" y="1523"/>
                </a:lnTo>
                <a:lnTo>
                  <a:pt x="0" y="850"/>
                </a:lnTo>
                <a:lnTo>
                  <a:pt x="0" y="0"/>
                </a:lnTo>
              </a:path>
            </a:pathLst>
          </a:custGeom>
          <a:ln w="3175">
            <a:solidFill>
              <a:srgbClr val="313334"/>
            </a:solidFill>
          </a:ln>
        </p:spPr>
        <p:txBody>
          <a:bodyPr wrap="square" lIns="0" tIns="0" rIns="0" bIns="0" rtlCol="0"/>
          <a:lstStyle/>
          <a:p/>
        </p:txBody>
      </p:sp>
      <p:sp>
        <p:nvSpPr>
          <p:cNvPr id="84" name="object 84"/>
          <p:cNvSpPr/>
          <p:nvPr/>
        </p:nvSpPr>
        <p:spPr>
          <a:xfrm>
            <a:off x="5735522" y="8041055"/>
            <a:ext cx="635" cy="3810"/>
          </a:xfrm>
          <a:custGeom>
            <a:avLst/>
            <a:gdLst/>
            <a:ahLst/>
            <a:cxnLst/>
            <a:rect l="l" t="t" r="r" b="b"/>
            <a:pathLst>
              <a:path w="635" h="3809">
                <a:moveTo>
                  <a:pt x="330" y="0"/>
                </a:moveTo>
                <a:lnTo>
                  <a:pt x="177" y="876"/>
                </a:lnTo>
                <a:lnTo>
                  <a:pt x="177" y="1790"/>
                </a:lnTo>
                <a:lnTo>
                  <a:pt x="0" y="2590"/>
                </a:lnTo>
                <a:lnTo>
                  <a:pt x="0" y="3467"/>
                </a:lnTo>
              </a:path>
            </a:pathLst>
          </a:custGeom>
          <a:ln w="3175">
            <a:solidFill>
              <a:srgbClr val="313334"/>
            </a:solidFill>
          </a:ln>
        </p:spPr>
        <p:txBody>
          <a:bodyPr wrap="square" lIns="0" tIns="0" rIns="0" bIns="0" rtlCol="0"/>
          <a:lstStyle/>
          <a:p/>
        </p:txBody>
      </p:sp>
      <p:sp>
        <p:nvSpPr>
          <p:cNvPr id="85" name="object 85"/>
          <p:cNvSpPr/>
          <p:nvPr/>
        </p:nvSpPr>
        <p:spPr>
          <a:xfrm>
            <a:off x="5714046" y="8030606"/>
            <a:ext cx="2540" cy="3810"/>
          </a:xfrm>
          <a:custGeom>
            <a:avLst/>
            <a:gdLst/>
            <a:ahLst/>
            <a:cxnLst/>
            <a:rect l="l" t="t" r="r" b="b"/>
            <a:pathLst>
              <a:path w="2539" h="3809">
                <a:moveTo>
                  <a:pt x="2539" y="0"/>
                </a:moveTo>
                <a:lnTo>
                  <a:pt x="1816" y="698"/>
                </a:lnTo>
                <a:lnTo>
                  <a:pt x="1054" y="1485"/>
                </a:lnTo>
                <a:lnTo>
                  <a:pt x="863" y="1790"/>
                </a:lnTo>
                <a:lnTo>
                  <a:pt x="482" y="2171"/>
                </a:lnTo>
                <a:lnTo>
                  <a:pt x="152" y="2654"/>
                </a:lnTo>
                <a:lnTo>
                  <a:pt x="0" y="3187"/>
                </a:lnTo>
              </a:path>
            </a:pathLst>
          </a:custGeom>
          <a:ln w="3175">
            <a:solidFill>
              <a:srgbClr val="313334"/>
            </a:solidFill>
          </a:ln>
        </p:spPr>
        <p:txBody>
          <a:bodyPr wrap="square" lIns="0" tIns="0" rIns="0" bIns="0" rtlCol="0"/>
          <a:lstStyle/>
          <a:p/>
        </p:txBody>
      </p:sp>
      <p:sp>
        <p:nvSpPr>
          <p:cNvPr id="86" name="object 86"/>
          <p:cNvSpPr/>
          <p:nvPr/>
        </p:nvSpPr>
        <p:spPr>
          <a:xfrm>
            <a:off x="5704501" y="8022393"/>
            <a:ext cx="5080" cy="635"/>
          </a:xfrm>
          <a:custGeom>
            <a:avLst/>
            <a:gdLst/>
            <a:ahLst/>
            <a:cxnLst/>
            <a:rect l="l" t="t" r="r" b="b"/>
            <a:pathLst>
              <a:path w="5079" h="634">
                <a:moveTo>
                  <a:pt x="0" y="241"/>
                </a:moveTo>
                <a:lnTo>
                  <a:pt x="2540" y="88"/>
                </a:lnTo>
                <a:lnTo>
                  <a:pt x="5029" y="0"/>
                </a:lnTo>
              </a:path>
            </a:pathLst>
          </a:custGeom>
          <a:ln w="3175">
            <a:solidFill>
              <a:srgbClr val="313334"/>
            </a:solidFill>
          </a:ln>
        </p:spPr>
        <p:txBody>
          <a:bodyPr wrap="square" lIns="0" tIns="0" rIns="0" bIns="0" rtlCol="0"/>
          <a:lstStyle/>
          <a:p/>
        </p:txBody>
      </p:sp>
      <p:sp>
        <p:nvSpPr>
          <p:cNvPr id="87" name="object 87"/>
          <p:cNvSpPr/>
          <p:nvPr/>
        </p:nvSpPr>
        <p:spPr>
          <a:xfrm>
            <a:off x="6301734" y="9451892"/>
            <a:ext cx="2540" cy="5715"/>
          </a:xfrm>
          <a:custGeom>
            <a:avLst/>
            <a:gdLst/>
            <a:ahLst/>
            <a:cxnLst/>
            <a:rect l="l" t="t" r="r" b="b"/>
            <a:pathLst>
              <a:path w="2539" h="5715">
                <a:moveTo>
                  <a:pt x="0" y="0"/>
                </a:moveTo>
                <a:lnTo>
                  <a:pt x="0" y="838"/>
                </a:lnTo>
                <a:lnTo>
                  <a:pt x="50" y="1638"/>
                </a:lnTo>
                <a:lnTo>
                  <a:pt x="215" y="2349"/>
                </a:lnTo>
                <a:lnTo>
                  <a:pt x="381" y="3111"/>
                </a:lnTo>
                <a:lnTo>
                  <a:pt x="495" y="3594"/>
                </a:lnTo>
                <a:lnTo>
                  <a:pt x="571" y="3835"/>
                </a:lnTo>
                <a:lnTo>
                  <a:pt x="609" y="4305"/>
                </a:lnTo>
                <a:lnTo>
                  <a:pt x="889" y="4597"/>
                </a:lnTo>
                <a:lnTo>
                  <a:pt x="1155" y="4914"/>
                </a:lnTo>
                <a:lnTo>
                  <a:pt x="1435" y="5130"/>
                </a:lnTo>
                <a:lnTo>
                  <a:pt x="1536" y="5295"/>
                </a:lnTo>
                <a:lnTo>
                  <a:pt x="1727" y="5295"/>
                </a:lnTo>
                <a:lnTo>
                  <a:pt x="1993" y="5448"/>
                </a:lnTo>
                <a:lnTo>
                  <a:pt x="2171" y="5448"/>
                </a:lnTo>
              </a:path>
            </a:pathLst>
          </a:custGeom>
          <a:ln w="3175">
            <a:solidFill>
              <a:srgbClr val="313334"/>
            </a:solidFill>
          </a:ln>
        </p:spPr>
        <p:txBody>
          <a:bodyPr wrap="square" lIns="0" tIns="0" rIns="0" bIns="0" rtlCol="0"/>
          <a:lstStyle/>
          <a:p/>
        </p:txBody>
      </p:sp>
      <p:sp>
        <p:nvSpPr>
          <p:cNvPr id="88" name="object 88"/>
          <p:cNvSpPr/>
          <p:nvPr/>
        </p:nvSpPr>
        <p:spPr>
          <a:xfrm>
            <a:off x="6310339" y="9451976"/>
            <a:ext cx="2540" cy="5715"/>
          </a:xfrm>
          <a:custGeom>
            <a:avLst/>
            <a:gdLst/>
            <a:ahLst/>
            <a:cxnLst/>
            <a:rect l="l" t="t" r="r" b="b"/>
            <a:pathLst>
              <a:path w="2539" h="5715">
                <a:moveTo>
                  <a:pt x="2324" y="0"/>
                </a:moveTo>
                <a:lnTo>
                  <a:pt x="2209" y="762"/>
                </a:lnTo>
                <a:lnTo>
                  <a:pt x="2171" y="1562"/>
                </a:lnTo>
                <a:lnTo>
                  <a:pt x="2057" y="2349"/>
                </a:lnTo>
                <a:lnTo>
                  <a:pt x="1943" y="3187"/>
                </a:lnTo>
                <a:lnTo>
                  <a:pt x="1790" y="3505"/>
                </a:lnTo>
                <a:lnTo>
                  <a:pt x="1600" y="3924"/>
                </a:lnTo>
                <a:lnTo>
                  <a:pt x="1536" y="4343"/>
                </a:lnTo>
                <a:lnTo>
                  <a:pt x="1269" y="4699"/>
                </a:lnTo>
                <a:lnTo>
                  <a:pt x="952" y="4914"/>
                </a:lnTo>
                <a:lnTo>
                  <a:pt x="787" y="5219"/>
                </a:lnTo>
                <a:lnTo>
                  <a:pt x="596" y="5219"/>
                </a:lnTo>
                <a:lnTo>
                  <a:pt x="317" y="5372"/>
                </a:lnTo>
                <a:lnTo>
                  <a:pt x="152" y="5537"/>
                </a:lnTo>
                <a:lnTo>
                  <a:pt x="0" y="5537"/>
                </a:lnTo>
              </a:path>
            </a:pathLst>
          </a:custGeom>
          <a:ln w="3175">
            <a:solidFill>
              <a:srgbClr val="313334"/>
            </a:solidFill>
          </a:ln>
        </p:spPr>
        <p:txBody>
          <a:bodyPr wrap="square" lIns="0" tIns="0" rIns="0" bIns="0" rtlCol="0"/>
          <a:lstStyle/>
          <a:p/>
        </p:txBody>
      </p:sp>
      <p:sp>
        <p:nvSpPr>
          <p:cNvPr id="89" name="object 89"/>
          <p:cNvSpPr/>
          <p:nvPr/>
        </p:nvSpPr>
        <p:spPr>
          <a:xfrm>
            <a:off x="6349132" y="9455167"/>
            <a:ext cx="3175" cy="5715"/>
          </a:xfrm>
          <a:custGeom>
            <a:avLst/>
            <a:gdLst/>
            <a:ahLst/>
            <a:cxnLst/>
            <a:rect l="l" t="t" r="r" b="b"/>
            <a:pathLst>
              <a:path w="3175" h="5715">
                <a:moveTo>
                  <a:pt x="0" y="0"/>
                </a:moveTo>
                <a:lnTo>
                  <a:pt x="0" y="495"/>
                </a:lnTo>
                <a:lnTo>
                  <a:pt x="50" y="863"/>
                </a:lnTo>
                <a:lnTo>
                  <a:pt x="50" y="1244"/>
                </a:lnTo>
                <a:lnTo>
                  <a:pt x="838" y="3111"/>
                </a:lnTo>
                <a:lnTo>
                  <a:pt x="1054" y="3505"/>
                </a:lnTo>
                <a:lnTo>
                  <a:pt x="1219" y="3835"/>
                </a:lnTo>
                <a:lnTo>
                  <a:pt x="1536" y="4216"/>
                </a:lnTo>
                <a:lnTo>
                  <a:pt x="1790" y="4533"/>
                </a:lnTo>
                <a:lnTo>
                  <a:pt x="2057" y="4711"/>
                </a:lnTo>
                <a:lnTo>
                  <a:pt x="2374" y="5029"/>
                </a:lnTo>
                <a:lnTo>
                  <a:pt x="2705" y="5219"/>
                </a:lnTo>
                <a:lnTo>
                  <a:pt x="3162" y="5372"/>
                </a:lnTo>
              </a:path>
            </a:pathLst>
          </a:custGeom>
          <a:ln w="3175">
            <a:solidFill>
              <a:srgbClr val="313334"/>
            </a:solidFill>
          </a:ln>
        </p:spPr>
        <p:txBody>
          <a:bodyPr wrap="square" lIns="0" tIns="0" rIns="0" bIns="0" rtlCol="0"/>
          <a:lstStyle/>
          <a:p/>
        </p:txBody>
      </p:sp>
      <p:sp>
        <p:nvSpPr>
          <p:cNvPr id="90" name="object 90"/>
          <p:cNvSpPr/>
          <p:nvPr/>
        </p:nvSpPr>
        <p:spPr>
          <a:xfrm>
            <a:off x="6356470" y="9456722"/>
            <a:ext cx="2540" cy="5715"/>
          </a:xfrm>
          <a:custGeom>
            <a:avLst/>
            <a:gdLst/>
            <a:ahLst/>
            <a:cxnLst/>
            <a:rect l="l" t="t" r="r" b="b"/>
            <a:pathLst>
              <a:path w="2539" h="5715">
                <a:moveTo>
                  <a:pt x="0" y="0"/>
                </a:moveTo>
                <a:lnTo>
                  <a:pt x="0" y="787"/>
                </a:lnTo>
                <a:lnTo>
                  <a:pt x="114" y="1485"/>
                </a:lnTo>
                <a:lnTo>
                  <a:pt x="215" y="2273"/>
                </a:lnTo>
                <a:lnTo>
                  <a:pt x="266" y="3048"/>
                </a:lnTo>
                <a:lnTo>
                  <a:pt x="431" y="3467"/>
                </a:lnTo>
                <a:lnTo>
                  <a:pt x="533" y="3835"/>
                </a:lnTo>
                <a:lnTo>
                  <a:pt x="787" y="4140"/>
                </a:lnTo>
                <a:lnTo>
                  <a:pt x="838" y="4457"/>
                </a:lnTo>
                <a:lnTo>
                  <a:pt x="1155" y="4864"/>
                </a:lnTo>
                <a:lnTo>
                  <a:pt x="1320" y="5130"/>
                </a:lnTo>
                <a:lnTo>
                  <a:pt x="1638" y="5245"/>
                </a:lnTo>
                <a:lnTo>
                  <a:pt x="1790" y="5321"/>
                </a:lnTo>
                <a:lnTo>
                  <a:pt x="2057" y="5448"/>
                </a:lnTo>
              </a:path>
            </a:pathLst>
          </a:custGeom>
          <a:ln w="3175">
            <a:solidFill>
              <a:srgbClr val="313334"/>
            </a:solidFill>
          </a:ln>
        </p:spPr>
        <p:txBody>
          <a:bodyPr wrap="square" lIns="0" tIns="0" rIns="0" bIns="0" rtlCol="0"/>
          <a:lstStyle/>
          <a:p/>
        </p:txBody>
      </p:sp>
      <p:sp>
        <p:nvSpPr>
          <p:cNvPr id="91" name="object 91"/>
          <p:cNvSpPr/>
          <p:nvPr/>
        </p:nvSpPr>
        <p:spPr>
          <a:xfrm>
            <a:off x="5666182" y="9265404"/>
            <a:ext cx="110724" cy="146264"/>
          </a:xfrm>
          <a:prstGeom prst="rect">
            <a:avLst/>
          </a:prstGeom>
          <a:blipFill>
            <a:blip r:embed="rId24" cstate="print"/>
            <a:stretch>
              <a:fillRect/>
            </a:stretch>
          </a:blipFill>
        </p:spPr>
        <p:txBody>
          <a:bodyPr wrap="square" lIns="0" tIns="0" rIns="0" bIns="0" rtlCol="0"/>
          <a:lstStyle/>
          <a:p/>
        </p:txBody>
      </p:sp>
      <p:sp>
        <p:nvSpPr>
          <p:cNvPr id="92" name="object 92"/>
          <p:cNvSpPr/>
          <p:nvPr/>
        </p:nvSpPr>
        <p:spPr>
          <a:xfrm>
            <a:off x="6312663" y="9451658"/>
            <a:ext cx="36830" cy="3810"/>
          </a:xfrm>
          <a:custGeom>
            <a:avLst/>
            <a:gdLst/>
            <a:ahLst/>
            <a:cxnLst/>
            <a:rect l="l" t="t" r="r" b="b"/>
            <a:pathLst>
              <a:path w="36829" h="3809">
                <a:moveTo>
                  <a:pt x="0" y="317"/>
                </a:moveTo>
                <a:lnTo>
                  <a:pt x="2324" y="241"/>
                </a:lnTo>
                <a:lnTo>
                  <a:pt x="4648" y="165"/>
                </a:lnTo>
                <a:lnTo>
                  <a:pt x="6921" y="0"/>
                </a:lnTo>
                <a:lnTo>
                  <a:pt x="9182" y="0"/>
                </a:lnTo>
                <a:lnTo>
                  <a:pt x="11506" y="165"/>
                </a:lnTo>
                <a:lnTo>
                  <a:pt x="13830" y="165"/>
                </a:lnTo>
                <a:lnTo>
                  <a:pt x="16052" y="241"/>
                </a:lnTo>
                <a:lnTo>
                  <a:pt x="18313" y="317"/>
                </a:lnTo>
                <a:lnTo>
                  <a:pt x="20637" y="558"/>
                </a:lnTo>
                <a:lnTo>
                  <a:pt x="23025" y="698"/>
                </a:lnTo>
                <a:lnTo>
                  <a:pt x="25285" y="1003"/>
                </a:lnTo>
                <a:lnTo>
                  <a:pt x="27597" y="1308"/>
                </a:lnTo>
                <a:lnTo>
                  <a:pt x="29857" y="1650"/>
                </a:lnTo>
                <a:lnTo>
                  <a:pt x="30949" y="1879"/>
                </a:lnTo>
                <a:lnTo>
                  <a:pt x="32067" y="2019"/>
                </a:lnTo>
                <a:lnTo>
                  <a:pt x="33235" y="2336"/>
                </a:lnTo>
                <a:lnTo>
                  <a:pt x="34340" y="2666"/>
                </a:lnTo>
                <a:lnTo>
                  <a:pt x="34886" y="2882"/>
                </a:lnTo>
                <a:lnTo>
                  <a:pt x="35420" y="3047"/>
                </a:lnTo>
                <a:lnTo>
                  <a:pt x="35941" y="3263"/>
                </a:lnTo>
                <a:lnTo>
                  <a:pt x="36474" y="3505"/>
                </a:lnTo>
              </a:path>
            </a:pathLst>
          </a:custGeom>
          <a:ln w="3175">
            <a:solidFill>
              <a:srgbClr val="313334"/>
            </a:solidFill>
          </a:ln>
        </p:spPr>
        <p:txBody>
          <a:bodyPr wrap="square" lIns="0" tIns="0" rIns="0" bIns="0" rtlCol="0"/>
          <a:lstStyle/>
          <a:p/>
        </p:txBody>
      </p:sp>
      <p:sp>
        <p:nvSpPr>
          <p:cNvPr id="93" name="object 93"/>
          <p:cNvSpPr/>
          <p:nvPr/>
        </p:nvSpPr>
        <p:spPr>
          <a:xfrm>
            <a:off x="6239876" y="8058472"/>
            <a:ext cx="62230" cy="3810"/>
          </a:xfrm>
          <a:custGeom>
            <a:avLst/>
            <a:gdLst/>
            <a:ahLst/>
            <a:cxnLst/>
            <a:rect l="l" t="t" r="r" b="b"/>
            <a:pathLst>
              <a:path w="62229" h="3809">
                <a:moveTo>
                  <a:pt x="61912" y="0"/>
                </a:moveTo>
                <a:lnTo>
                  <a:pt x="58153" y="622"/>
                </a:lnTo>
                <a:lnTo>
                  <a:pt x="54330" y="1168"/>
                </a:lnTo>
                <a:lnTo>
                  <a:pt x="50406" y="1638"/>
                </a:lnTo>
                <a:lnTo>
                  <a:pt x="46570" y="2108"/>
                </a:lnTo>
                <a:lnTo>
                  <a:pt x="42595" y="2438"/>
                </a:lnTo>
                <a:lnTo>
                  <a:pt x="38798" y="2667"/>
                </a:lnTo>
                <a:lnTo>
                  <a:pt x="34886" y="2946"/>
                </a:lnTo>
                <a:lnTo>
                  <a:pt x="31076" y="3136"/>
                </a:lnTo>
                <a:lnTo>
                  <a:pt x="27139" y="3302"/>
                </a:lnTo>
                <a:lnTo>
                  <a:pt x="23152" y="3352"/>
                </a:lnTo>
                <a:lnTo>
                  <a:pt x="19265" y="3352"/>
                </a:lnTo>
                <a:lnTo>
                  <a:pt x="15455" y="3352"/>
                </a:lnTo>
                <a:lnTo>
                  <a:pt x="11506" y="3302"/>
                </a:lnTo>
                <a:lnTo>
                  <a:pt x="7607" y="3035"/>
                </a:lnTo>
                <a:lnTo>
                  <a:pt x="3809" y="2819"/>
                </a:lnTo>
                <a:lnTo>
                  <a:pt x="0" y="2590"/>
                </a:lnTo>
              </a:path>
            </a:pathLst>
          </a:custGeom>
          <a:ln w="3175">
            <a:solidFill>
              <a:srgbClr val="313334"/>
            </a:solidFill>
          </a:ln>
        </p:spPr>
        <p:txBody>
          <a:bodyPr wrap="square" lIns="0" tIns="0" rIns="0" bIns="0" rtlCol="0"/>
          <a:lstStyle/>
          <a:p/>
        </p:txBody>
      </p:sp>
      <p:sp>
        <p:nvSpPr>
          <p:cNvPr id="94" name="object 94"/>
          <p:cNvSpPr/>
          <p:nvPr/>
        </p:nvSpPr>
        <p:spPr>
          <a:xfrm>
            <a:off x="5710094" y="7385791"/>
            <a:ext cx="67945" cy="12065"/>
          </a:xfrm>
          <a:custGeom>
            <a:avLst/>
            <a:gdLst/>
            <a:ahLst/>
            <a:cxnLst/>
            <a:rect l="l" t="t" r="r" b="b"/>
            <a:pathLst>
              <a:path w="67945" h="12065">
                <a:moveTo>
                  <a:pt x="0" y="0"/>
                </a:moveTo>
                <a:lnTo>
                  <a:pt x="4114" y="1079"/>
                </a:lnTo>
                <a:lnTo>
                  <a:pt x="8293" y="1943"/>
                </a:lnTo>
                <a:lnTo>
                  <a:pt x="12458" y="2971"/>
                </a:lnTo>
                <a:lnTo>
                  <a:pt x="33464" y="7112"/>
                </a:lnTo>
                <a:lnTo>
                  <a:pt x="37630" y="7886"/>
                </a:lnTo>
                <a:lnTo>
                  <a:pt x="42024" y="8420"/>
                </a:lnTo>
                <a:lnTo>
                  <a:pt x="46126" y="9131"/>
                </a:lnTo>
                <a:lnTo>
                  <a:pt x="50393" y="9753"/>
                </a:lnTo>
                <a:lnTo>
                  <a:pt x="54610" y="10325"/>
                </a:lnTo>
                <a:lnTo>
                  <a:pt x="58953" y="10744"/>
                </a:lnTo>
                <a:lnTo>
                  <a:pt x="63233" y="11239"/>
                </a:lnTo>
                <a:lnTo>
                  <a:pt x="67437" y="11645"/>
                </a:lnTo>
              </a:path>
            </a:pathLst>
          </a:custGeom>
          <a:ln w="3175">
            <a:solidFill>
              <a:srgbClr val="313334"/>
            </a:solidFill>
          </a:ln>
        </p:spPr>
        <p:txBody>
          <a:bodyPr wrap="square" lIns="0" tIns="0" rIns="0" bIns="0" rtlCol="0"/>
          <a:lstStyle/>
          <a:p/>
        </p:txBody>
      </p:sp>
      <p:sp>
        <p:nvSpPr>
          <p:cNvPr id="95" name="object 95"/>
          <p:cNvSpPr/>
          <p:nvPr/>
        </p:nvSpPr>
        <p:spPr>
          <a:xfrm>
            <a:off x="5716357" y="7375104"/>
            <a:ext cx="19685" cy="5715"/>
          </a:xfrm>
          <a:custGeom>
            <a:avLst/>
            <a:gdLst/>
            <a:ahLst/>
            <a:cxnLst/>
            <a:rect l="l" t="t" r="r" b="b"/>
            <a:pathLst>
              <a:path w="19685" h="5715">
                <a:moveTo>
                  <a:pt x="19494" y="76"/>
                </a:moveTo>
                <a:lnTo>
                  <a:pt x="18059" y="0"/>
                </a:lnTo>
                <a:lnTo>
                  <a:pt x="16789" y="0"/>
                </a:lnTo>
                <a:lnTo>
                  <a:pt x="15570" y="0"/>
                </a:lnTo>
                <a:lnTo>
                  <a:pt x="14325" y="76"/>
                </a:lnTo>
                <a:lnTo>
                  <a:pt x="13106" y="126"/>
                </a:lnTo>
                <a:lnTo>
                  <a:pt x="11849" y="457"/>
                </a:lnTo>
                <a:lnTo>
                  <a:pt x="10515" y="609"/>
                </a:lnTo>
                <a:lnTo>
                  <a:pt x="9359" y="914"/>
                </a:lnTo>
                <a:lnTo>
                  <a:pt x="8077" y="1244"/>
                </a:lnTo>
                <a:lnTo>
                  <a:pt x="1117" y="4673"/>
                </a:lnTo>
                <a:lnTo>
                  <a:pt x="0" y="5295"/>
                </a:lnTo>
              </a:path>
            </a:pathLst>
          </a:custGeom>
          <a:ln w="3175">
            <a:solidFill>
              <a:srgbClr val="313334"/>
            </a:solidFill>
          </a:ln>
        </p:spPr>
        <p:txBody>
          <a:bodyPr wrap="square" lIns="0" tIns="0" rIns="0" bIns="0" rtlCol="0"/>
          <a:lstStyle/>
          <a:p/>
        </p:txBody>
      </p:sp>
      <p:sp>
        <p:nvSpPr>
          <p:cNvPr id="96" name="object 96"/>
          <p:cNvSpPr/>
          <p:nvPr/>
        </p:nvSpPr>
        <p:spPr>
          <a:xfrm>
            <a:off x="5710252" y="8019661"/>
            <a:ext cx="67945" cy="3175"/>
          </a:xfrm>
          <a:custGeom>
            <a:avLst/>
            <a:gdLst/>
            <a:ahLst/>
            <a:cxnLst/>
            <a:rect l="l" t="t" r="r" b="b"/>
            <a:pathLst>
              <a:path w="67945" h="3175">
                <a:moveTo>
                  <a:pt x="67398" y="1181"/>
                </a:moveTo>
                <a:lnTo>
                  <a:pt x="63131" y="939"/>
                </a:lnTo>
                <a:lnTo>
                  <a:pt x="58991" y="571"/>
                </a:lnTo>
                <a:lnTo>
                  <a:pt x="54610" y="317"/>
                </a:lnTo>
                <a:lnTo>
                  <a:pt x="50520" y="152"/>
                </a:lnTo>
                <a:lnTo>
                  <a:pt x="46304" y="0"/>
                </a:lnTo>
                <a:lnTo>
                  <a:pt x="42075" y="0"/>
                </a:lnTo>
                <a:lnTo>
                  <a:pt x="37782" y="0"/>
                </a:lnTo>
                <a:lnTo>
                  <a:pt x="33616" y="152"/>
                </a:lnTo>
                <a:lnTo>
                  <a:pt x="29349" y="266"/>
                </a:lnTo>
                <a:lnTo>
                  <a:pt x="25133" y="482"/>
                </a:lnTo>
                <a:lnTo>
                  <a:pt x="21005" y="609"/>
                </a:lnTo>
                <a:lnTo>
                  <a:pt x="16624" y="939"/>
                </a:lnTo>
                <a:lnTo>
                  <a:pt x="12458" y="1333"/>
                </a:lnTo>
                <a:lnTo>
                  <a:pt x="8331" y="1752"/>
                </a:lnTo>
                <a:lnTo>
                  <a:pt x="4114" y="2133"/>
                </a:lnTo>
                <a:lnTo>
                  <a:pt x="0" y="2666"/>
                </a:lnTo>
              </a:path>
            </a:pathLst>
          </a:custGeom>
          <a:ln w="3175">
            <a:solidFill>
              <a:srgbClr val="313334"/>
            </a:solidFill>
          </a:ln>
        </p:spPr>
        <p:txBody>
          <a:bodyPr wrap="square" lIns="0" tIns="0" rIns="0" bIns="0" rtlCol="0"/>
          <a:lstStyle/>
          <a:p/>
        </p:txBody>
      </p:sp>
      <p:sp>
        <p:nvSpPr>
          <p:cNvPr id="97" name="object 97"/>
          <p:cNvSpPr/>
          <p:nvPr/>
        </p:nvSpPr>
        <p:spPr>
          <a:xfrm>
            <a:off x="5716586" y="8030606"/>
            <a:ext cx="19685" cy="10795"/>
          </a:xfrm>
          <a:custGeom>
            <a:avLst/>
            <a:gdLst/>
            <a:ahLst/>
            <a:cxnLst/>
            <a:rect l="l" t="t" r="r" b="b"/>
            <a:pathLst>
              <a:path w="19685" h="10795">
                <a:moveTo>
                  <a:pt x="0" y="0"/>
                </a:moveTo>
                <a:lnTo>
                  <a:pt x="5105" y="4838"/>
                </a:lnTo>
                <a:lnTo>
                  <a:pt x="6134" y="5702"/>
                </a:lnTo>
                <a:lnTo>
                  <a:pt x="7378" y="6388"/>
                </a:lnTo>
                <a:lnTo>
                  <a:pt x="8534" y="7112"/>
                </a:lnTo>
                <a:lnTo>
                  <a:pt x="9817" y="7886"/>
                </a:lnTo>
                <a:lnTo>
                  <a:pt x="11125" y="8382"/>
                </a:lnTo>
                <a:lnTo>
                  <a:pt x="12458" y="8902"/>
                </a:lnTo>
                <a:lnTo>
                  <a:pt x="13893" y="9372"/>
                </a:lnTo>
                <a:lnTo>
                  <a:pt x="15113" y="9753"/>
                </a:lnTo>
                <a:lnTo>
                  <a:pt x="16497" y="10058"/>
                </a:lnTo>
                <a:lnTo>
                  <a:pt x="17830" y="10388"/>
                </a:lnTo>
                <a:lnTo>
                  <a:pt x="19265" y="10464"/>
                </a:lnTo>
              </a:path>
            </a:pathLst>
          </a:custGeom>
          <a:ln w="3175">
            <a:solidFill>
              <a:srgbClr val="313334"/>
            </a:solidFill>
          </a:ln>
        </p:spPr>
        <p:txBody>
          <a:bodyPr wrap="square" lIns="0" tIns="0" rIns="0" bIns="0" rtlCol="0"/>
          <a:lstStyle/>
          <a:p/>
        </p:txBody>
      </p:sp>
      <p:sp>
        <p:nvSpPr>
          <p:cNvPr id="98" name="object 98"/>
          <p:cNvSpPr/>
          <p:nvPr/>
        </p:nvSpPr>
        <p:spPr>
          <a:xfrm>
            <a:off x="5714053" y="8033797"/>
            <a:ext cx="21590" cy="10795"/>
          </a:xfrm>
          <a:custGeom>
            <a:avLst/>
            <a:gdLst/>
            <a:ahLst/>
            <a:cxnLst/>
            <a:rect l="l" t="t" r="r" b="b"/>
            <a:pathLst>
              <a:path w="21589" h="10795">
                <a:moveTo>
                  <a:pt x="0" y="0"/>
                </a:moveTo>
                <a:lnTo>
                  <a:pt x="990" y="1028"/>
                </a:lnTo>
                <a:lnTo>
                  <a:pt x="2159" y="2019"/>
                </a:lnTo>
                <a:lnTo>
                  <a:pt x="3378" y="3111"/>
                </a:lnTo>
                <a:lnTo>
                  <a:pt x="4533" y="4064"/>
                </a:lnTo>
                <a:lnTo>
                  <a:pt x="5702" y="4991"/>
                </a:lnTo>
                <a:lnTo>
                  <a:pt x="7023" y="5791"/>
                </a:lnTo>
                <a:lnTo>
                  <a:pt x="8343" y="6654"/>
                </a:lnTo>
                <a:lnTo>
                  <a:pt x="9753" y="7315"/>
                </a:lnTo>
                <a:lnTo>
                  <a:pt x="11074" y="8064"/>
                </a:lnTo>
                <a:lnTo>
                  <a:pt x="12522" y="8648"/>
                </a:lnTo>
                <a:lnTo>
                  <a:pt x="13982" y="9131"/>
                </a:lnTo>
                <a:lnTo>
                  <a:pt x="15392" y="9550"/>
                </a:lnTo>
                <a:lnTo>
                  <a:pt x="16789" y="10007"/>
                </a:lnTo>
                <a:lnTo>
                  <a:pt x="18427" y="10325"/>
                </a:lnTo>
                <a:lnTo>
                  <a:pt x="19888" y="10579"/>
                </a:lnTo>
                <a:lnTo>
                  <a:pt x="21475" y="10706"/>
                </a:lnTo>
              </a:path>
            </a:pathLst>
          </a:custGeom>
          <a:ln w="3175">
            <a:solidFill>
              <a:srgbClr val="313334"/>
            </a:solidFill>
          </a:ln>
        </p:spPr>
        <p:txBody>
          <a:bodyPr wrap="square" lIns="0" tIns="0" rIns="0" bIns="0" rtlCol="0"/>
          <a:lstStyle/>
          <a:p/>
        </p:txBody>
      </p:sp>
      <p:sp>
        <p:nvSpPr>
          <p:cNvPr id="99" name="object 99"/>
          <p:cNvSpPr/>
          <p:nvPr/>
        </p:nvSpPr>
        <p:spPr>
          <a:xfrm>
            <a:off x="5713898" y="7371966"/>
            <a:ext cx="21590" cy="5080"/>
          </a:xfrm>
          <a:custGeom>
            <a:avLst/>
            <a:gdLst/>
            <a:ahLst/>
            <a:cxnLst/>
            <a:rect l="l" t="t" r="r" b="b"/>
            <a:pathLst>
              <a:path w="21589" h="5079">
                <a:moveTo>
                  <a:pt x="21475" y="76"/>
                </a:moveTo>
                <a:lnTo>
                  <a:pt x="20142" y="0"/>
                </a:lnTo>
                <a:lnTo>
                  <a:pt x="18719" y="0"/>
                </a:lnTo>
                <a:lnTo>
                  <a:pt x="17360" y="0"/>
                </a:lnTo>
                <a:lnTo>
                  <a:pt x="15989" y="0"/>
                </a:lnTo>
                <a:lnTo>
                  <a:pt x="14554" y="76"/>
                </a:lnTo>
                <a:lnTo>
                  <a:pt x="13068" y="317"/>
                </a:lnTo>
                <a:lnTo>
                  <a:pt x="11836" y="571"/>
                </a:lnTo>
                <a:lnTo>
                  <a:pt x="10401" y="698"/>
                </a:lnTo>
                <a:lnTo>
                  <a:pt x="9067" y="1155"/>
                </a:lnTo>
                <a:lnTo>
                  <a:pt x="7645" y="1485"/>
                </a:lnTo>
                <a:lnTo>
                  <a:pt x="6311" y="1866"/>
                </a:lnTo>
                <a:lnTo>
                  <a:pt x="5067" y="2425"/>
                </a:lnTo>
                <a:lnTo>
                  <a:pt x="3695" y="3022"/>
                </a:lnTo>
                <a:lnTo>
                  <a:pt x="2425" y="3581"/>
                </a:lnTo>
                <a:lnTo>
                  <a:pt x="1206" y="4292"/>
                </a:lnTo>
                <a:lnTo>
                  <a:pt x="0" y="5029"/>
                </a:lnTo>
              </a:path>
            </a:pathLst>
          </a:custGeom>
          <a:ln w="3175">
            <a:solidFill>
              <a:srgbClr val="313334"/>
            </a:solidFill>
          </a:ln>
        </p:spPr>
        <p:txBody>
          <a:bodyPr wrap="square" lIns="0" tIns="0" rIns="0" bIns="0" rtlCol="0"/>
          <a:lstStyle/>
          <a:p/>
        </p:txBody>
      </p:sp>
      <p:sp>
        <p:nvSpPr>
          <p:cNvPr id="100" name="object 100"/>
          <p:cNvSpPr/>
          <p:nvPr/>
        </p:nvSpPr>
        <p:spPr>
          <a:xfrm>
            <a:off x="6303902" y="9457513"/>
            <a:ext cx="6985" cy="0"/>
          </a:xfrm>
          <a:custGeom>
            <a:avLst/>
            <a:gdLst/>
            <a:ahLst/>
            <a:cxnLst/>
            <a:rect l="l" t="t" r="r" b="b"/>
            <a:pathLst>
              <a:path w="6985" h="0">
                <a:moveTo>
                  <a:pt x="0" y="0"/>
                </a:moveTo>
                <a:lnTo>
                  <a:pt x="1600" y="0"/>
                </a:lnTo>
                <a:lnTo>
                  <a:pt x="3276" y="0"/>
                </a:lnTo>
                <a:lnTo>
                  <a:pt x="4800" y="0"/>
                </a:lnTo>
                <a:lnTo>
                  <a:pt x="6438" y="0"/>
                </a:lnTo>
              </a:path>
            </a:pathLst>
          </a:custGeom>
          <a:ln w="3175">
            <a:solidFill>
              <a:srgbClr val="313334"/>
            </a:solidFill>
          </a:ln>
        </p:spPr>
        <p:txBody>
          <a:bodyPr wrap="square" lIns="0" tIns="0" rIns="0" bIns="0" rtlCol="0"/>
          <a:lstStyle/>
          <a:p/>
        </p:txBody>
      </p:sp>
      <p:sp>
        <p:nvSpPr>
          <p:cNvPr id="101" name="object 101"/>
          <p:cNvSpPr/>
          <p:nvPr/>
        </p:nvSpPr>
        <p:spPr>
          <a:xfrm>
            <a:off x="6348340" y="9459389"/>
            <a:ext cx="4445" cy="1270"/>
          </a:xfrm>
          <a:custGeom>
            <a:avLst/>
            <a:gdLst/>
            <a:ahLst/>
            <a:cxnLst/>
            <a:rect l="l" t="t" r="r" b="b"/>
            <a:pathLst>
              <a:path w="4445" h="1270">
                <a:moveTo>
                  <a:pt x="0" y="0"/>
                </a:moveTo>
                <a:lnTo>
                  <a:pt x="889" y="330"/>
                </a:lnTo>
                <a:lnTo>
                  <a:pt x="1943" y="495"/>
                </a:lnTo>
                <a:lnTo>
                  <a:pt x="2997" y="787"/>
                </a:lnTo>
                <a:lnTo>
                  <a:pt x="3429" y="990"/>
                </a:lnTo>
                <a:lnTo>
                  <a:pt x="3949" y="1168"/>
                </a:lnTo>
              </a:path>
            </a:pathLst>
          </a:custGeom>
          <a:ln w="3175">
            <a:solidFill>
              <a:srgbClr val="313334"/>
            </a:solidFill>
          </a:ln>
        </p:spPr>
        <p:txBody>
          <a:bodyPr wrap="square" lIns="0" tIns="0" rIns="0" bIns="0" rtlCol="0"/>
          <a:lstStyle/>
          <a:p/>
        </p:txBody>
      </p:sp>
      <p:sp>
        <p:nvSpPr>
          <p:cNvPr id="102" name="object 102"/>
          <p:cNvSpPr/>
          <p:nvPr/>
        </p:nvSpPr>
        <p:spPr>
          <a:xfrm>
            <a:off x="6344805" y="9458675"/>
            <a:ext cx="3810" cy="1270"/>
          </a:xfrm>
          <a:custGeom>
            <a:avLst/>
            <a:gdLst/>
            <a:ahLst/>
            <a:cxnLst/>
            <a:rect l="l" t="t" r="r" b="b"/>
            <a:pathLst>
              <a:path w="3810" h="1270">
                <a:moveTo>
                  <a:pt x="0" y="0"/>
                </a:moveTo>
                <a:lnTo>
                  <a:pt x="1714" y="330"/>
                </a:lnTo>
                <a:lnTo>
                  <a:pt x="3543" y="698"/>
                </a:lnTo>
              </a:path>
            </a:pathLst>
          </a:custGeom>
          <a:ln w="3175">
            <a:solidFill>
              <a:srgbClr val="313334"/>
            </a:solidFill>
          </a:ln>
        </p:spPr>
        <p:txBody>
          <a:bodyPr wrap="square" lIns="0" tIns="0" rIns="0" bIns="0" rtlCol="0"/>
          <a:lstStyle/>
          <a:p/>
        </p:txBody>
      </p:sp>
      <p:sp>
        <p:nvSpPr>
          <p:cNvPr id="103" name="object 103"/>
          <p:cNvSpPr/>
          <p:nvPr/>
        </p:nvSpPr>
        <p:spPr>
          <a:xfrm>
            <a:off x="6310341" y="9457196"/>
            <a:ext cx="34925" cy="1905"/>
          </a:xfrm>
          <a:custGeom>
            <a:avLst/>
            <a:gdLst/>
            <a:ahLst/>
            <a:cxnLst/>
            <a:rect l="l" t="t" r="r" b="b"/>
            <a:pathLst>
              <a:path w="34925" h="1904">
                <a:moveTo>
                  <a:pt x="0" y="317"/>
                </a:moveTo>
                <a:lnTo>
                  <a:pt x="2159" y="165"/>
                </a:lnTo>
                <a:lnTo>
                  <a:pt x="4318" y="0"/>
                </a:lnTo>
                <a:lnTo>
                  <a:pt x="6426" y="0"/>
                </a:lnTo>
                <a:lnTo>
                  <a:pt x="19481" y="0"/>
                </a:lnTo>
                <a:lnTo>
                  <a:pt x="21640" y="165"/>
                </a:lnTo>
                <a:lnTo>
                  <a:pt x="23685" y="317"/>
                </a:lnTo>
                <a:lnTo>
                  <a:pt x="25971" y="469"/>
                </a:lnTo>
                <a:lnTo>
                  <a:pt x="28067" y="647"/>
                </a:lnTo>
                <a:lnTo>
                  <a:pt x="30238" y="889"/>
                </a:lnTo>
                <a:lnTo>
                  <a:pt x="32296" y="1181"/>
                </a:lnTo>
                <a:lnTo>
                  <a:pt x="34455" y="1485"/>
                </a:lnTo>
              </a:path>
            </a:pathLst>
          </a:custGeom>
          <a:ln w="3175">
            <a:solidFill>
              <a:srgbClr val="313334"/>
            </a:solidFill>
          </a:ln>
        </p:spPr>
        <p:txBody>
          <a:bodyPr wrap="square" lIns="0" tIns="0" rIns="0" bIns="0" rtlCol="0"/>
          <a:lstStyle/>
          <a:p/>
        </p:txBody>
      </p:sp>
      <p:sp>
        <p:nvSpPr>
          <p:cNvPr id="104" name="object 104"/>
          <p:cNvSpPr/>
          <p:nvPr/>
        </p:nvSpPr>
        <p:spPr>
          <a:xfrm>
            <a:off x="6352301" y="9460547"/>
            <a:ext cx="6350" cy="1905"/>
          </a:xfrm>
          <a:custGeom>
            <a:avLst/>
            <a:gdLst/>
            <a:ahLst/>
            <a:cxnLst/>
            <a:rect l="l" t="t" r="r" b="b"/>
            <a:pathLst>
              <a:path w="6350" h="1904">
                <a:moveTo>
                  <a:pt x="0" y="0"/>
                </a:moveTo>
                <a:lnTo>
                  <a:pt x="4699" y="1435"/>
                </a:lnTo>
                <a:lnTo>
                  <a:pt x="6210" y="1638"/>
                </a:lnTo>
              </a:path>
            </a:pathLst>
          </a:custGeom>
          <a:ln w="3175">
            <a:solidFill>
              <a:srgbClr val="313334"/>
            </a:solidFill>
          </a:ln>
        </p:spPr>
        <p:txBody>
          <a:bodyPr wrap="square" lIns="0" tIns="0" rIns="0" bIns="0" rtlCol="0"/>
          <a:lstStyle/>
          <a:p/>
        </p:txBody>
      </p:sp>
      <p:sp>
        <p:nvSpPr>
          <p:cNvPr id="105" name="object 105"/>
          <p:cNvSpPr/>
          <p:nvPr/>
        </p:nvSpPr>
        <p:spPr>
          <a:xfrm>
            <a:off x="6616970" y="7514567"/>
            <a:ext cx="635" cy="2540"/>
          </a:xfrm>
          <a:custGeom>
            <a:avLst/>
            <a:gdLst/>
            <a:ahLst/>
            <a:cxnLst/>
            <a:rect l="l" t="t" r="r" b="b"/>
            <a:pathLst>
              <a:path w="634" h="2540">
                <a:moveTo>
                  <a:pt x="330" y="0"/>
                </a:moveTo>
                <a:lnTo>
                  <a:pt x="215" y="685"/>
                </a:lnTo>
                <a:lnTo>
                  <a:pt x="0" y="1333"/>
                </a:lnTo>
                <a:lnTo>
                  <a:pt x="0" y="1943"/>
                </a:lnTo>
                <a:lnTo>
                  <a:pt x="0" y="2476"/>
                </a:lnTo>
              </a:path>
            </a:pathLst>
          </a:custGeom>
          <a:ln w="3175">
            <a:solidFill>
              <a:srgbClr val="313334"/>
            </a:solidFill>
          </a:ln>
        </p:spPr>
        <p:txBody>
          <a:bodyPr wrap="square" lIns="0" tIns="0" rIns="0" bIns="0" rtlCol="0"/>
          <a:lstStyle/>
          <a:p/>
        </p:txBody>
      </p:sp>
      <p:sp>
        <p:nvSpPr>
          <p:cNvPr id="106" name="object 106"/>
          <p:cNvSpPr/>
          <p:nvPr/>
        </p:nvSpPr>
        <p:spPr>
          <a:xfrm>
            <a:off x="6617288" y="7510029"/>
            <a:ext cx="4445" cy="5080"/>
          </a:xfrm>
          <a:custGeom>
            <a:avLst/>
            <a:gdLst/>
            <a:ahLst/>
            <a:cxnLst/>
            <a:rect l="l" t="t" r="r" b="b"/>
            <a:pathLst>
              <a:path w="4445" h="5079">
                <a:moveTo>
                  <a:pt x="3860" y="0"/>
                </a:moveTo>
                <a:lnTo>
                  <a:pt x="3594" y="330"/>
                </a:lnTo>
                <a:lnTo>
                  <a:pt x="3289" y="406"/>
                </a:lnTo>
                <a:lnTo>
                  <a:pt x="2870" y="622"/>
                </a:lnTo>
                <a:lnTo>
                  <a:pt x="2641" y="952"/>
                </a:lnTo>
                <a:lnTo>
                  <a:pt x="2324" y="1104"/>
                </a:lnTo>
                <a:lnTo>
                  <a:pt x="2031" y="1358"/>
                </a:lnTo>
                <a:lnTo>
                  <a:pt x="1803" y="1638"/>
                </a:lnTo>
                <a:lnTo>
                  <a:pt x="1485" y="1790"/>
                </a:lnTo>
                <a:lnTo>
                  <a:pt x="1320" y="2197"/>
                </a:lnTo>
                <a:lnTo>
                  <a:pt x="1041" y="2514"/>
                </a:lnTo>
                <a:lnTo>
                  <a:pt x="647" y="3213"/>
                </a:lnTo>
                <a:lnTo>
                  <a:pt x="279" y="3835"/>
                </a:lnTo>
                <a:lnTo>
                  <a:pt x="0" y="4533"/>
                </a:lnTo>
              </a:path>
            </a:pathLst>
          </a:custGeom>
          <a:ln w="3175">
            <a:solidFill>
              <a:srgbClr val="313334"/>
            </a:solidFill>
          </a:ln>
        </p:spPr>
        <p:txBody>
          <a:bodyPr wrap="square" lIns="0" tIns="0" rIns="0" bIns="0" rtlCol="0"/>
          <a:lstStyle/>
          <a:p/>
        </p:txBody>
      </p:sp>
      <p:sp>
        <p:nvSpPr>
          <p:cNvPr id="107" name="object 107"/>
          <p:cNvSpPr/>
          <p:nvPr/>
        </p:nvSpPr>
        <p:spPr>
          <a:xfrm>
            <a:off x="6616979" y="7517048"/>
            <a:ext cx="11430" cy="9525"/>
          </a:xfrm>
          <a:custGeom>
            <a:avLst/>
            <a:gdLst/>
            <a:ahLst/>
            <a:cxnLst/>
            <a:rect l="l" t="t" r="r" b="b"/>
            <a:pathLst>
              <a:path w="11429" h="9525">
                <a:moveTo>
                  <a:pt x="0" y="0"/>
                </a:moveTo>
                <a:lnTo>
                  <a:pt x="0" y="622"/>
                </a:lnTo>
                <a:lnTo>
                  <a:pt x="0" y="1104"/>
                </a:lnTo>
                <a:lnTo>
                  <a:pt x="152" y="1524"/>
                </a:lnTo>
                <a:lnTo>
                  <a:pt x="1371" y="4864"/>
                </a:lnTo>
                <a:lnTo>
                  <a:pt x="1638" y="5321"/>
                </a:lnTo>
                <a:lnTo>
                  <a:pt x="1828" y="5727"/>
                </a:lnTo>
                <a:lnTo>
                  <a:pt x="2159" y="6096"/>
                </a:lnTo>
                <a:lnTo>
                  <a:pt x="2641" y="6477"/>
                </a:lnTo>
                <a:lnTo>
                  <a:pt x="2933" y="6972"/>
                </a:lnTo>
                <a:lnTo>
                  <a:pt x="3314" y="7213"/>
                </a:lnTo>
                <a:lnTo>
                  <a:pt x="3810" y="7505"/>
                </a:lnTo>
                <a:lnTo>
                  <a:pt x="4152" y="7734"/>
                </a:lnTo>
                <a:lnTo>
                  <a:pt x="4597" y="8077"/>
                </a:lnTo>
                <a:lnTo>
                  <a:pt x="5054" y="8216"/>
                </a:lnTo>
                <a:lnTo>
                  <a:pt x="5537" y="8420"/>
                </a:lnTo>
                <a:lnTo>
                  <a:pt x="5969" y="8521"/>
                </a:lnTo>
                <a:lnTo>
                  <a:pt x="6540" y="8763"/>
                </a:lnTo>
                <a:lnTo>
                  <a:pt x="7086" y="8839"/>
                </a:lnTo>
                <a:lnTo>
                  <a:pt x="7543" y="8839"/>
                </a:lnTo>
                <a:lnTo>
                  <a:pt x="8026" y="8991"/>
                </a:lnTo>
                <a:lnTo>
                  <a:pt x="8483" y="8991"/>
                </a:lnTo>
                <a:lnTo>
                  <a:pt x="8978" y="8839"/>
                </a:lnTo>
                <a:lnTo>
                  <a:pt x="9512" y="8839"/>
                </a:lnTo>
                <a:lnTo>
                  <a:pt x="10083" y="8597"/>
                </a:lnTo>
                <a:lnTo>
                  <a:pt x="10464" y="8521"/>
                </a:lnTo>
                <a:lnTo>
                  <a:pt x="10972" y="8293"/>
                </a:lnTo>
              </a:path>
            </a:pathLst>
          </a:custGeom>
          <a:ln w="3175">
            <a:solidFill>
              <a:srgbClr val="313334"/>
            </a:solidFill>
          </a:ln>
        </p:spPr>
        <p:txBody>
          <a:bodyPr wrap="square" lIns="0" tIns="0" rIns="0" bIns="0" rtlCol="0"/>
          <a:lstStyle/>
          <a:p/>
        </p:txBody>
      </p:sp>
      <p:sp>
        <p:nvSpPr>
          <p:cNvPr id="108" name="object 108"/>
          <p:cNvSpPr/>
          <p:nvPr/>
        </p:nvSpPr>
        <p:spPr>
          <a:xfrm>
            <a:off x="6514730" y="7505649"/>
            <a:ext cx="635" cy="2540"/>
          </a:xfrm>
          <a:custGeom>
            <a:avLst/>
            <a:gdLst/>
            <a:ahLst/>
            <a:cxnLst/>
            <a:rect l="l" t="t" r="r" b="b"/>
            <a:pathLst>
              <a:path w="634" h="2540">
                <a:moveTo>
                  <a:pt x="495" y="0"/>
                </a:moveTo>
                <a:lnTo>
                  <a:pt x="228" y="622"/>
                </a:lnTo>
                <a:lnTo>
                  <a:pt x="165" y="1358"/>
                </a:lnTo>
                <a:lnTo>
                  <a:pt x="0" y="1866"/>
                </a:lnTo>
                <a:lnTo>
                  <a:pt x="0" y="2514"/>
                </a:lnTo>
              </a:path>
            </a:pathLst>
          </a:custGeom>
          <a:ln w="3175">
            <a:solidFill>
              <a:srgbClr val="313334"/>
            </a:solidFill>
          </a:ln>
        </p:spPr>
        <p:txBody>
          <a:bodyPr wrap="square" lIns="0" tIns="0" rIns="0" bIns="0" rtlCol="0"/>
          <a:lstStyle/>
          <a:p/>
        </p:txBody>
      </p:sp>
      <p:sp>
        <p:nvSpPr>
          <p:cNvPr id="109" name="object 109"/>
          <p:cNvSpPr/>
          <p:nvPr/>
        </p:nvSpPr>
        <p:spPr>
          <a:xfrm>
            <a:off x="6515206" y="7501295"/>
            <a:ext cx="4445" cy="4445"/>
          </a:xfrm>
          <a:custGeom>
            <a:avLst/>
            <a:gdLst/>
            <a:ahLst/>
            <a:cxnLst/>
            <a:rect l="l" t="t" r="r" b="b"/>
            <a:pathLst>
              <a:path w="4445" h="4445">
                <a:moveTo>
                  <a:pt x="3924" y="0"/>
                </a:moveTo>
                <a:lnTo>
                  <a:pt x="3428" y="76"/>
                </a:lnTo>
                <a:lnTo>
                  <a:pt x="3136" y="304"/>
                </a:lnTo>
                <a:lnTo>
                  <a:pt x="2819" y="571"/>
                </a:lnTo>
                <a:lnTo>
                  <a:pt x="2489" y="762"/>
                </a:lnTo>
                <a:lnTo>
                  <a:pt x="2197" y="914"/>
                </a:lnTo>
                <a:lnTo>
                  <a:pt x="1866" y="1244"/>
                </a:lnTo>
                <a:lnTo>
                  <a:pt x="1650" y="1485"/>
                </a:lnTo>
                <a:lnTo>
                  <a:pt x="1333" y="1701"/>
                </a:lnTo>
                <a:lnTo>
                  <a:pt x="1168" y="2108"/>
                </a:lnTo>
                <a:lnTo>
                  <a:pt x="927" y="2438"/>
                </a:lnTo>
                <a:lnTo>
                  <a:pt x="546" y="3035"/>
                </a:lnTo>
                <a:lnTo>
                  <a:pt x="228" y="3759"/>
                </a:lnTo>
                <a:lnTo>
                  <a:pt x="0" y="4343"/>
                </a:lnTo>
              </a:path>
            </a:pathLst>
          </a:custGeom>
          <a:ln w="3175">
            <a:solidFill>
              <a:srgbClr val="313334"/>
            </a:solidFill>
          </a:ln>
        </p:spPr>
        <p:txBody>
          <a:bodyPr wrap="square" lIns="0" tIns="0" rIns="0" bIns="0" rtlCol="0"/>
          <a:lstStyle/>
          <a:p/>
        </p:txBody>
      </p:sp>
      <p:sp>
        <p:nvSpPr>
          <p:cNvPr id="110" name="object 110"/>
          <p:cNvSpPr/>
          <p:nvPr/>
        </p:nvSpPr>
        <p:spPr>
          <a:xfrm>
            <a:off x="6514749" y="7508154"/>
            <a:ext cx="11430" cy="9525"/>
          </a:xfrm>
          <a:custGeom>
            <a:avLst/>
            <a:gdLst/>
            <a:ahLst/>
            <a:cxnLst/>
            <a:rect l="l" t="t" r="r" b="b"/>
            <a:pathLst>
              <a:path w="11429" h="9525">
                <a:moveTo>
                  <a:pt x="0" y="0"/>
                </a:moveTo>
                <a:lnTo>
                  <a:pt x="0" y="571"/>
                </a:lnTo>
                <a:lnTo>
                  <a:pt x="0" y="1104"/>
                </a:lnTo>
                <a:lnTo>
                  <a:pt x="152" y="1638"/>
                </a:lnTo>
                <a:lnTo>
                  <a:pt x="215" y="2019"/>
                </a:lnTo>
                <a:lnTo>
                  <a:pt x="317" y="2590"/>
                </a:lnTo>
                <a:lnTo>
                  <a:pt x="533" y="3035"/>
                </a:lnTo>
                <a:lnTo>
                  <a:pt x="787" y="3505"/>
                </a:lnTo>
                <a:lnTo>
                  <a:pt x="990" y="4063"/>
                </a:lnTo>
                <a:lnTo>
                  <a:pt x="1155" y="4457"/>
                </a:lnTo>
                <a:lnTo>
                  <a:pt x="1371" y="4838"/>
                </a:lnTo>
                <a:lnTo>
                  <a:pt x="1676" y="5219"/>
                </a:lnTo>
                <a:lnTo>
                  <a:pt x="1993" y="5702"/>
                </a:lnTo>
                <a:lnTo>
                  <a:pt x="2324" y="6197"/>
                </a:lnTo>
                <a:lnTo>
                  <a:pt x="2641" y="6578"/>
                </a:lnTo>
                <a:lnTo>
                  <a:pt x="3111" y="6896"/>
                </a:lnTo>
                <a:lnTo>
                  <a:pt x="3429" y="7188"/>
                </a:lnTo>
                <a:lnTo>
                  <a:pt x="3810" y="7492"/>
                </a:lnTo>
                <a:lnTo>
                  <a:pt x="4216" y="7810"/>
                </a:lnTo>
                <a:lnTo>
                  <a:pt x="4648" y="8064"/>
                </a:lnTo>
                <a:lnTo>
                  <a:pt x="5156" y="8216"/>
                </a:lnTo>
                <a:lnTo>
                  <a:pt x="5600" y="8420"/>
                </a:lnTo>
                <a:lnTo>
                  <a:pt x="6083" y="8674"/>
                </a:lnTo>
                <a:lnTo>
                  <a:pt x="6540" y="8839"/>
                </a:lnTo>
                <a:lnTo>
                  <a:pt x="7023" y="8902"/>
                </a:lnTo>
                <a:lnTo>
                  <a:pt x="7543" y="8902"/>
                </a:lnTo>
                <a:lnTo>
                  <a:pt x="8140" y="8902"/>
                </a:lnTo>
                <a:lnTo>
                  <a:pt x="8597" y="8902"/>
                </a:lnTo>
                <a:lnTo>
                  <a:pt x="9131" y="8902"/>
                </a:lnTo>
                <a:lnTo>
                  <a:pt x="9588" y="8902"/>
                </a:lnTo>
                <a:lnTo>
                  <a:pt x="10020" y="8839"/>
                </a:lnTo>
                <a:lnTo>
                  <a:pt x="10617" y="8483"/>
                </a:lnTo>
                <a:lnTo>
                  <a:pt x="10972" y="8420"/>
                </a:lnTo>
              </a:path>
            </a:pathLst>
          </a:custGeom>
          <a:ln w="3175">
            <a:solidFill>
              <a:srgbClr val="313334"/>
            </a:solidFill>
          </a:ln>
        </p:spPr>
        <p:txBody>
          <a:bodyPr wrap="square" lIns="0" tIns="0" rIns="0" bIns="0" rtlCol="0"/>
          <a:lstStyle/>
          <a:p/>
        </p:txBody>
      </p:sp>
      <p:sp>
        <p:nvSpPr>
          <p:cNvPr id="111" name="object 111"/>
          <p:cNvSpPr/>
          <p:nvPr/>
        </p:nvSpPr>
        <p:spPr>
          <a:xfrm>
            <a:off x="6629068" y="7518395"/>
            <a:ext cx="3810" cy="6985"/>
          </a:xfrm>
          <a:custGeom>
            <a:avLst/>
            <a:gdLst/>
            <a:ahLst/>
            <a:cxnLst/>
            <a:rect l="l" t="t" r="r" b="b"/>
            <a:pathLst>
              <a:path w="3809" h="6984">
                <a:moveTo>
                  <a:pt x="0" y="6464"/>
                </a:moveTo>
                <a:lnTo>
                  <a:pt x="1638" y="4762"/>
                </a:lnTo>
                <a:lnTo>
                  <a:pt x="1943" y="4521"/>
                </a:lnTo>
                <a:lnTo>
                  <a:pt x="2159" y="4114"/>
                </a:lnTo>
                <a:lnTo>
                  <a:pt x="2438" y="3606"/>
                </a:lnTo>
                <a:lnTo>
                  <a:pt x="2590" y="3276"/>
                </a:lnTo>
                <a:lnTo>
                  <a:pt x="2743" y="2793"/>
                </a:lnTo>
                <a:lnTo>
                  <a:pt x="2806" y="2273"/>
                </a:lnTo>
                <a:lnTo>
                  <a:pt x="2933" y="1866"/>
                </a:lnTo>
                <a:lnTo>
                  <a:pt x="2997" y="1473"/>
                </a:lnTo>
                <a:lnTo>
                  <a:pt x="2997" y="927"/>
                </a:lnTo>
                <a:lnTo>
                  <a:pt x="3213" y="444"/>
                </a:lnTo>
                <a:lnTo>
                  <a:pt x="3213" y="0"/>
                </a:lnTo>
              </a:path>
            </a:pathLst>
          </a:custGeom>
          <a:ln w="3175">
            <a:solidFill>
              <a:srgbClr val="313334"/>
            </a:solidFill>
          </a:ln>
        </p:spPr>
        <p:txBody>
          <a:bodyPr wrap="square" lIns="0" tIns="0" rIns="0" bIns="0" rtlCol="0"/>
          <a:lstStyle/>
          <a:p/>
        </p:txBody>
      </p:sp>
      <p:sp>
        <p:nvSpPr>
          <p:cNvPr id="112" name="object 112"/>
          <p:cNvSpPr/>
          <p:nvPr/>
        </p:nvSpPr>
        <p:spPr>
          <a:xfrm>
            <a:off x="6627961" y="7524840"/>
            <a:ext cx="1270" cy="635"/>
          </a:xfrm>
          <a:custGeom>
            <a:avLst/>
            <a:gdLst/>
            <a:ahLst/>
            <a:cxnLst/>
            <a:rect l="l" t="t" r="r" b="b"/>
            <a:pathLst>
              <a:path w="1270" h="634">
                <a:moveTo>
                  <a:pt x="0" y="495"/>
                </a:moveTo>
                <a:lnTo>
                  <a:pt x="533" y="342"/>
                </a:lnTo>
                <a:lnTo>
                  <a:pt x="1104" y="0"/>
                </a:lnTo>
              </a:path>
            </a:pathLst>
          </a:custGeom>
          <a:ln w="3175">
            <a:solidFill>
              <a:srgbClr val="313334"/>
            </a:solidFill>
          </a:ln>
        </p:spPr>
        <p:txBody>
          <a:bodyPr wrap="square" lIns="0" tIns="0" rIns="0" bIns="0" rtlCol="0"/>
          <a:lstStyle/>
          <a:p/>
        </p:txBody>
      </p:sp>
      <p:sp>
        <p:nvSpPr>
          <p:cNvPr id="113" name="object 113"/>
          <p:cNvSpPr/>
          <p:nvPr/>
        </p:nvSpPr>
        <p:spPr>
          <a:xfrm>
            <a:off x="6619086" y="7511453"/>
            <a:ext cx="1905" cy="5080"/>
          </a:xfrm>
          <a:custGeom>
            <a:avLst/>
            <a:gdLst/>
            <a:ahLst/>
            <a:cxnLst/>
            <a:rect l="l" t="t" r="r" b="b"/>
            <a:pathLst>
              <a:path w="1904" h="5079">
                <a:moveTo>
                  <a:pt x="1485" y="0"/>
                </a:moveTo>
                <a:lnTo>
                  <a:pt x="1054" y="533"/>
                </a:lnTo>
                <a:lnTo>
                  <a:pt x="876" y="1079"/>
                </a:lnTo>
                <a:lnTo>
                  <a:pt x="698" y="1701"/>
                </a:lnTo>
                <a:lnTo>
                  <a:pt x="431" y="2171"/>
                </a:lnTo>
                <a:lnTo>
                  <a:pt x="228" y="2857"/>
                </a:lnTo>
                <a:lnTo>
                  <a:pt x="50" y="3403"/>
                </a:lnTo>
                <a:lnTo>
                  <a:pt x="50" y="4114"/>
                </a:lnTo>
                <a:lnTo>
                  <a:pt x="0" y="4762"/>
                </a:lnTo>
              </a:path>
            </a:pathLst>
          </a:custGeom>
          <a:ln w="3175">
            <a:solidFill>
              <a:srgbClr val="313334"/>
            </a:solidFill>
          </a:ln>
        </p:spPr>
        <p:txBody>
          <a:bodyPr wrap="square" lIns="0" tIns="0" rIns="0" bIns="0" rtlCol="0"/>
          <a:lstStyle/>
          <a:p/>
        </p:txBody>
      </p:sp>
      <p:sp>
        <p:nvSpPr>
          <p:cNvPr id="114" name="object 114"/>
          <p:cNvSpPr/>
          <p:nvPr/>
        </p:nvSpPr>
        <p:spPr>
          <a:xfrm>
            <a:off x="6620557" y="7509791"/>
            <a:ext cx="1905" cy="1905"/>
          </a:xfrm>
          <a:custGeom>
            <a:avLst/>
            <a:gdLst/>
            <a:ahLst/>
            <a:cxnLst/>
            <a:rect l="l" t="t" r="r" b="b"/>
            <a:pathLst>
              <a:path w="1904" h="1904">
                <a:moveTo>
                  <a:pt x="1650" y="0"/>
                </a:moveTo>
                <a:lnTo>
                  <a:pt x="1269" y="241"/>
                </a:lnTo>
                <a:lnTo>
                  <a:pt x="761" y="698"/>
                </a:lnTo>
                <a:lnTo>
                  <a:pt x="482" y="1181"/>
                </a:lnTo>
                <a:lnTo>
                  <a:pt x="0" y="1676"/>
                </a:lnTo>
              </a:path>
            </a:pathLst>
          </a:custGeom>
          <a:ln w="3175">
            <a:solidFill>
              <a:srgbClr val="313334"/>
            </a:solidFill>
          </a:ln>
        </p:spPr>
        <p:txBody>
          <a:bodyPr wrap="square" lIns="0" tIns="0" rIns="0" bIns="0" rtlCol="0"/>
          <a:lstStyle/>
          <a:p/>
        </p:txBody>
      </p:sp>
      <p:sp>
        <p:nvSpPr>
          <p:cNvPr id="115" name="object 115"/>
          <p:cNvSpPr/>
          <p:nvPr/>
        </p:nvSpPr>
        <p:spPr>
          <a:xfrm>
            <a:off x="6526838" y="7509590"/>
            <a:ext cx="3810" cy="6985"/>
          </a:xfrm>
          <a:custGeom>
            <a:avLst/>
            <a:gdLst/>
            <a:ahLst/>
            <a:cxnLst/>
            <a:rect l="l" t="t" r="r" b="b"/>
            <a:pathLst>
              <a:path w="3809" h="6984">
                <a:moveTo>
                  <a:pt x="0" y="6375"/>
                </a:moveTo>
                <a:lnTo>
                  <a:pt x="431" y="6045"/>
                </a:lnTo>
                <a:lnTo>
                  <a:pt x="787" y="5765"/>
                </a:lnTo>
                <a:lnTo>
                  <a:pt x="1104" y="5461"/>
                </a:lnTo>
                <a:lnTo>
                  <a:pt x="1485" y="5130"/>
                </a:lnTo>
                <a:lnTo>
                  <a:pt x="1676" y="4813"/>
                </a:lnTo>
                <a:lnTo>
                  <a:pt x="2057" y="4432"/>
                </a:lnTo>
                <a:lnTo>
                  <a:pt x="2209" y="3937"/>
                </a:lnTo>
                <a:lnTo>
                  <a:pt x="2374" y="3556"/>
                </a:lnTo>
                <a:lnTo>
                  <a:pt x="2590" y="3098"/>
                </a:lnTo>
                <a:lnTo>
                  <a:pt x="2819" y="2692"/>
                </a:lnTo>
                <a:lnTo>
                  <a:pt x="2895" y="2349"/>
                </a:lnTo>
                <a:lnTo>
                  <a:pt x="3048" y="1778"/>
                </a:lnTo>
                <a:lnTo>
                  <a:pt x="3162" y="1384"/>
                </a:lnTo>
                <a:lnTo>
                  <a:pt x="3213" y="927"/>
                </a:lnTo>
                <a:lnTo>
                  <a:pt x="3213" y="431"/>
                </a:lnTo>
                <a:lnTo>
                  <a:pt x="3213" y="0"/>
                </a:lnTo>
              </a:path>
            </a:pathLst>
          </a:custGeom>
          <a:ln w="3175">
            <a:solidFill>
              <a:srgbClr val="313334"/>
            </a:solidFill>
          </a:ln>
        </p:spPr>
        <p:txBody>
          <a:bodyPr wrap="square" lIns="0" tIns="0" rIns="0" bIns="0" rtlCol="0"/>
          <a:lstStyle/>
          <a:p/>
        </p:txBody>
      </p:sp>
      <p:sp>
        <p:nvSpPr>
          <p:cNvPr id="116" name="object 116"/>
          <p:cNvSpPr/>
          <p:nvPr/>
        </p:nvSpPr>
        <p:spPr>
          <a:xfrm>
            <a:off x="6525728" y="7515990"/>
            <a:ext cx="1270" cy="635"/>
          </a:xfrm>
          <a:custGeom>
            <a:avLst/>
            <a:gdLst/>
            <a:ahLst/>
            <a:cxnLst/>
            <a:rect l="l" t="t" r="r" b="b"/>
            <a:pathLst>
              <a:path w="1270" h="634">
                <a:moveTo>
                  <a:pt x="0" y="609"/>
                </a:moveTo>
                <a:lnTo>
                  <a:pt x="723" y="292"/>
                </a:lnTo>
                <a:lnTo>
                  <a:pt x="1104" y="0"/>
                </a:lnTo>
              </a:path>
            </a:pathLst>
          </a:custGeom>
          <a:ln w="3175">
            <a:solidFill>
              <a:srgbClr val="313334"/>
            </a:solidFill>
          </a:ln>
        </p:spPr>
        <p:txBody>
          <a:bodyPr wrap="square" lIns="0" tIns="0" rIns="0" bIns="0" rtlCol="0"/>
          <a:lstStyle/>
          <a:p/>
        </p:txBody>
      </p:sp>
      <p:sp>
        <p:nvSpPr>
          <p:cNvPr id="117" name="object 117"/>
          <p:cNvSpPr/>
          <p:nvPr/>
        </p:nvSpPr>
        <p:spPr>
          <a:xfrm>
            <a:off x="6517021" y="7502538"/>
            <a:ext cx="1905" cy="5080"/>
          </a:xfrm>
          <a:custGeom>
            <a:avLst/>
            <a:gdLst/>
            <a:ahLst/>
            <a:cxnLst/>
            <a:rect l="l" t="t" r="r" b="b"/>
            <a:pathLst>
              <a:path w="1904" h="5079">
                <a:moveTo>
                  <a:pt x="1371" y="0"/>
                </a:moveTo>
                <a:lnTo>
                  <a:pt x="990" y="495"/>
                </a:lnTo>
                <a:lnTo>
                  <a:pt x="685" y="1104"/>
                </a:lnTo>
                <a:lnTo>
                  <a:pt x="419" y="1676"/>
                </a:lnTo>
                <a:lnTo>
                  <a:pt x="317" y="2349"/>
                </a:lnTo>
                <a:lnTo>
                  <a:pt x="152" y="2819"/>
                </a:lnTo>
                <a:lnTo>
                  <a:pt x="0" y="3505"/>
                </a:lnTo>
                <a:lnTo>
                  <a:pt x="0" y="4140"/>
                </a:lnTo>
                <a:lnTo>
                  <a:pt x="0" y="4787"/>
                </a:lnTo>
              </a:path>
            </a:pathLst>
          </a:custGeom>
          <a:ln w="3175">
            <a:solidFill>
              <a:srgbClr val="313334"/>
            </a:solidFill>
          </a:ln>
        </p:spPr>
        <p:txBody>
          <a:bodyPr wrap="square" lIns="0" tIns="0" rIns="0" bIns="0" rtlCol="0"/>
          <a:lstStyle/>
          <a:p/>
        </p:txBody>
      </p:sp>
      <p:sp>
        <p:nvSpPr>
          <p:cNvPr id="118" name="object 118"/>
          <p:cNvSpPr/>
          <p:nvPr/>
        </p:nvSpPr>
        <p:spPr>
          <a:xfrm>
            <a:off x="6518408" y="7500897"/>
            <a:ext cx="1905" cy="1905"/>
          </a:xfrm>
          <a:custGeom>
            <a:avLst/>
            <a:gdLst/>
            <a:ahLst/>
            <a:cxnLst/>
            <a:rect l="l" t="t" r="r" b="b"/>
            <a:pathLst>
              <a:path w="1904" h="1904">
                <a:moveTo>
                  <a:pt x="1727" y="0"/>
                </a:moveTo>
                <a:lnTo>
                  <a:pt x="1155" y="406"/>
                </a:lnTo>
                <a:lnTo>
                  <a:pt x="774" y="838"/>
                </a:lnTo>
                <a:lnTo>
                  <a:pt x="292" y="1244"/>
                </a:lnTo>
                <a:lnTo>
                  <a:pt x="0" y="1638"/>
                </a:lnTo>
              </a:path>
            </a:pathLst>
          </a:custGeom>
          <a:ln w="3175">
            <a:solidFill>
              <a:srgbClr val="313334"/>
            </a:solidFill>
          </a:ln>
        </p:spPr>
        <p:txBody>
          <a:bodyPr wrap="square" lIns="0" tIns="0" rIns="0" bIns="0" rtlCol="0"/>
          <a:lstStyle/>
          <a:p/>
        </p:txBody>
      </p:sp>
      <p:sp>
        <p:nvSpPr>
          <p:cNvPr id="119" name="object 119"/>
          <p:cNvSpPr/>
          <p:nvPr/>
        </p:nvSpPr>
        <p:spPr>
          <a:xfrm>
            <a:off x="6621147" y="7509791"/>
            <a:ext cx="1270" cy="635"/>
          </a:xfrm>
          <a:custGeom>
            <a:avLst/>
            <a:gdLst/>
            <a:ahLst/>
            <a:cxnLst/>
            <a:rect l="l" t="t" r="r" b="b"/>
            <a:pathLst>
              <a:path w="1270" h="634">
                <a:moveTo>
                  <a:pt x="1219" y="0"/>
                </a:moveTo>
                <a:lnTo>
                  <a:pt x="533" y="76"/>
                </a:lnTo>
                <a:lnTo>
                  <a:pt x="0" y="241"/>
                </a:lnTo>
              </a:path>
            </a:pathLst>
          </a:custGeom>
          <a:ln w="3175">
            <a:solidFill>
              <a:srgbClr val="313334"/>
            </a:solidFill>
          </a:ln>
        </p:spPr>
        <p:txBody>
          <a:bodyPr wrap="square" lIns="0" tIns="0" rIns="0" bIns="0" rtlCol="0"/>
          <a:lstStyle/>
          <a:p/>
        </p:txBody>
      </p:sp>
      <p:sp>
        <p:nvSpPr>
          <p:cNvPr id="120" name="object 120"/>
          <p:cNvSpPr/>
          <p:nvPr/>
        </p:nvSpPr>
        <p:spPr>
          <a:xfrm>
            <a:off x="6622384" y="7509594"/>
            <a:ext cx="10160" cy="8890"/>
          </a:xfrm>
          <a:custGeom>
            <a:avLst/>
            <a:gdLst/>
            <a:ahLst/>
            <a:cxnLst/>
            <a:rect l="l" t="t" r="r" b="b"/>
            <a:pathLst>
              <a:path w="10159" h="8890">
                <a:moveTo>
                  <a:pt x="9905" y="8801"/>
                </a:moveTo>
                <a:lnTo>
                  <a:pt x="9905" y="8394"/>
                </a:lnTo>
                <a:lnTo>
                  <a:pt x="9677" y="7937"/>
                </a:lnTo>
                <a:lnTo>
                  <a:pt x="9677" y="7454"/>
                </a:lnTo>
                <a:lnTo>
                  <a:pt x="9639" y="7010"/>
                </a:lnTo>
                <a:lnTo>
                  <a:pt x="9474" y="6451"/>
                </a:lnTo>
                <a:lnTo>
                  <a:pt x="9410" y="6057"/>
                </a:lnTo>
                <a:lnTo>
                  <a:pt x="9283" y="5676"/>
                </a:lnTo>
                <a:lnTo>
                  <a:pt x="9118" y="5130"/>
                </a:lnTo>
                <a:lnTo>
                  <a:pt x="8851" y="4749"/>
                </a:lnTo>
                <a:lnTo>
                  <a:pt x="8635" y="4267"/>
                </a:lnTo>
                <a:lnTo>
                  <a:pt x="8420" y="3936"/>
                </a:lnTo>
                <a:lnTo>
                  <a:pt x="8077" y="3581"/>
                </a:lnTo>
                <a:lnTo>
                  <a:pt x="7899" y="3098"/>
                </a:lnTo>
                <a:lnTo>
                  <a:pt x="7632" y="2781"/>
                </a:lnTo>
                <a:lnTo>
                  <a:pt x="7200" y="2400"/>
                </a:lnTo>
                <a:lnTo>
                  <a:pt x="7010" y="2070"/>
                </a:lnTo>
                <a:lnTo>
                  <a:pt x="6527" y="1777"/>
                </a:lnTo>
                <a:lnTo>
                  <a:pt x="6210" y="1536"/>
                </a:lnTo>
                <a:lnTo>
                  <a:pt x="5854" y="1231"/>
                </a:lnTo>
                <a:lnTo>
                  <a:pt x="5372" y="1066"/>
                </a:lnTo>
                <a:lnTo>
                  <a:pt x="4927" y="761"/>
                </a:lnTo>
                <a:lnTo>
                  <a:pt x="4571" y="584"/>
                </a:lnTo>
                <a:lnTo>
                  <a:pt x="4089" y="419"/>
                </a:lnTo>
                <a:lnTo>
                  <a:pt x="3721" y="292"/>
                </a:lnTo>
                <a:lnTo>
                  <a:pt x="3162" y="76"/>
                </a:lnTo>
                <a:lnTo>
                  <a:pt x="2781" y="76"/>
                </a:lnTo>
                <a:lnTo>
                  <a:pt x="2311" y="0"/>
                </a:lnTo>
                <a:lnTo>
                  <a:pt x="1828" y="0"/>
                </a:lnTo>
                <a:lnTo>
                  <a:pt x="1308" y="0"/>
                </a:lnTo>
                <a:lnTo>
                  <a:pt x="876" y="0"/>
                </a:lnTo>
                <a:lnTo>
                  <a:pt x="342" y="76"/>
                </a:lnTo>
                <a:lnTo>
                  <a:pt x="0" y="203"/>
                </a:lnTo>
              </a:path>
            </a:pathLst>
          </a:custGeom>
          <a:ln w="3175">
            <a:solidFill>
              <a:srgbClr val="313334"/>
            </a:solidFill>
          </a:ln>
        </p:spPr>
        <p:txBody>
          <a:bodyPr wrap="square" lIns="0" tIns="0" rIns="0" bIns="0" rtlCol="0"/>
          <a:lstStyle/>
          <a:p/>
        </p:txBody>
      </p:sp>
      <p:sp>
        <p:nvSpPr>
          <p:cNvPr id="121" name="object 121"/>
          <p:cNvSpPr/>
          <p:nvPr/>
        </p:nvSpPr>
        <p:spPr>
          <a:xfrm>
            <a:off x="6519144" y="7500897"/>
            <a:ext cx="1270" cy="635"/>
          </a:xfrm>
          <a:custGeom>
            <a:avLst/>
            <a:gdLst/>
            <a:ahLst/>
            <a:cxnLst/>
            <a:rect l="l" t="t" r="r" b="b"/>
            <a:pathLst>
              <a:path w="1270" h="634">
                <a:moveTo>
                  <a:pt x="990" y="0"/>
                </a:moveTo>
                <a:lnTo>
                  <a:pt x="419" y="152"/>
                </a:lnTo>
                <a:lnTo>
                  <a:pt x="0" y="406"/>
                </a:lnTo>
              </a:path>
            </a:pathLst>
          </a:custGeom>
          <a:ln w="3175">
            <a:solidFill>
              <a:srgbClr val="313334"/>
            </a:solidFill>
          </a:ln>
        </p:spPr>
        <p:txBody>
          <a:bodyPr wrap="square" lIns="0" tIns="0" rIns="0" bIns="0" rtlCol="0"/>
          <a:lstStyle/>
          <a:p/>
        </p:txBody>
      </p:sp>
      <p:sp>
        <p:nvSpPr>
          <p:cNvPr id="122" name="object 122"/>
          <p:cNvSpPr/>
          <p:nvPr/>
        </p:nvSpPr>
        <p:spPr>
          <a:xfrm>
            <a:off x="6520152" y="7500664"/>
            <a:ext cx="10160" cy="9525"/>
          </a:xfrm>
          <a:custGeom>
            <a:avLst/>
            <a:gdLst/>
            <a:ahLst/>
            <a:cxnLst/>
            <a:rect l="l" t="t" r="r" b="b"/>
            <a:pathLst>
              <a:path w="10159" h="9525">
                <a:moveTo>
                  <a:pt x="9905" y="8915"/>
                </a:moveTo>
                <a:lnTo>
                  <a:pt x="9905" y="8343"/>
                </a:lnTo>
                <a:lnTo>
                  <a:pt x="9905" y="8051"/>
                </a:lnTo>
                <a:lnTo>
                  <a:pt x="9855" y="7404"/>
                </a:lnTo>
                <a:lnTo>
                  <a:pt x="9753" y="7023"/>
                </a:lnTo>
                <a:lnTo>
                  <a:pt x="9575" y="6642"/>
                </a:lnTo>
                <a:lnTo>
                  <a:pt x="9474" y="6019"/>
                </a:lnTo>
                <a:lnTo>
                  <a:pt x="9283" y="5626"/>
                </a:lnTo>
                <a:lnTo>
                  <a:pt x="9182" y="5219"/>
                </a:lnTo>
                <a:lnTo>
                  <a:pt x="8953" y="4864"/>
                </a:lnTo>
                <a:lnTo>
                  <a:pt x="8737" y="4381"/>
                </a:lnTo>
                <a:lnTo>
                  <a:pt x="8369" y="3962"/>
                </a:lnTo>
                <a:lnTo>
                  <a:pt x="8254" y="3543"/>
                </a:lnTo>
                <a:lnTo>
                  <a:pt x="7962" y="3276"/>
                </a:lnTo>
                <a:lnTo>
                  <a:pt x="7632" y="2781"/>
                </a:lnTo>
                <a:lnTo>
                  <a:pt x="7315" y="2514"/>
                </a:lnTo>
                <a:lnTo>
                  <a:pt x="7010" y="2184"/>
                </a:lnTo>
                <a:lnTo>
                  <a:pt x="6527" y="1866"/>
                </a:lnTo>
                <a:lnTo>
                  <a:pt x="6311" y="1562"/>
                </a:lnTo>
                <a:lnTo>
                  <a:pt x="5854" y="1269"/>
                </a:lnTo>
                <a:lnTo>
                  <a:pt x="5410" y="1079"/>
                </a:lnTo>
                <a:lnTo>
                  <a:pt x="5041" y="876"/>
                </a:lnTo>
                <a:lnTo>
                  <a:pt x="4571" y="622"/>
                </a:lnTo>
                <a:lnTo>
                  <a:pt x="4203" y="406"/>
                </a:lnTo>
                <a:lnTo>
                  <a:pt x="3721" y="317"/>
                </a:lnTo>
                <a:lnTo>
                  <a:pt x="3200" y="241"/>
                </a:lnTo>
                <a:lnTo>
                  <a:pt x="2781" y="76"/>
                </a:lnTo>
                <a:lnTo>
                  <a:pt x="2412" y="0"/>
                </a:lnTo>
                <a:lnTo>
                  <a:pt x="1828" y="0"/>
                </a:lnTo>
                <a:lnTo>
                  <a:pt x="1485" y="0"/>
                </a:lnTo>
                <a:lnTo>
                  <a:pt x="927" y="0"/>
                </a:lnTo>
                <a:lnTo>
                  <a:pt x="495" y="76"/>
                </a:lnTo>
                <a:lnTo>
                  <a:pt x="0" y="241"/>
                </a:lnTo>
              </a:path>
            </a:pathLst>
          </a:custGeom>
          <a:ln w="3175">
            <a:solidFill>
              <a:srgbClr val="313334"/>
            </a:solidFill>
          </a:ln>
        </p:spPr>
        <p:txBody>
          <a:bodyPr wrap="square" lIns="0" tIns="0" rIns="0" bIns="0" rtlCol="0"/>
          <a:lstStyle/>
          <a:p/>
        </p:txBody>
      </p:sp>
      <p:sp>
        <p:nvSpPr>
          <p:cNvPr id="123" name="object 123"/>
          <p:cNvSpPr/>
          <p:nvPr/>
        </p:nvSpPr>
        <p:spPr>
          <a:xfrm>
            <a:off x="6626693" y="7524853"/>
            <a:ext cx="2540" cy="635"/>
          </a:xfrm>
          <a:custGeom>
            <a:avLst/>
            <a:gdLst/>
            <a:ahLst/>
            <a:cxnLst/>
            <a:rect l="l" t="t" r="r" b="b"/>
            <a:pathLst>
              <a:path w="2540" h="634">
                <a:moveTo>
                  <a:pt x="0" y="190"/>
                </a:moveTo>
                <a:lnTo>
                  <a:pt x="609" y="266"/>
                </a:lnTo>
                <a:lnTo>
                  <a:pt x="1219" y="190"/>
                </a:lnTo>
                <a:lnTo>
                  <a:pt x="1790" y="190"/>
                </a:lnTo>
                <a:lnTo>
                  <a:pt x="2374" y="0"/>
                </a:lnTo>
              </a:path>
            </a:pathLst>
          </a:custGeom>
          <a:ln w="3175">
            <a:solidFill>
              <a:srgbClr val="313334"/>
            </a:solidFill>
          </a:ln>
        </p:spPr>
        <p:txBody>
          <a:bodyPr wrap="square" lIns="0" tIns="0" rIns="0" bIns="0" rtlCol="0"/>
          <a:lstStyle/>
          <a:p/>
        </p:txBody>
      </p:sp>
      <p:sp>
        <p:nvSpPr>
          <p:cNvPr id="124" name="object 124"/>
          <p:cNvSpPr/>
          <p:nvPr/>
        </p:nvSpPr>
        <p:spPr>
          <a:xfrm>
            <a:off x="6619092" y="7516204"/>
            <a:ext cx="7620" cy="8890"/>
          </a:xfrm>
          <a:custGeom>
            <a:avLst/>
            <a:gdLst/>
            <a:ahLst/>
            <a:cxnLst/>
            <a:rect l="l" t="t" r="r" b="b"/>
            <a:pathLst>
              <a:path w="7620" h="8890">
                <a:moveTo>
                  <a:pt x="0" y="0"/>
                </a:moveTo>
                <a:lnTo>
                  <a:pt x="50" y="787"/>
                </a:lnTo>
                <a:lnTo>
                  <a:pt x="215" y="1562"/>
                </a:lnTo>
                <a:lnTo>
                  <a:pt x="266" y="2247"/>
                </a:lnTo>
                <a:lnTo>
                  <a:pt x="685" y="3111"/>
                </a:lnTo>
                <a:lnTo>
                  <a:pt x="889" y="3835"/>
                </a:lnTo>
                <a:lnTo>
                  <a:pt x="1219" y="4457"/>
                </a:lnTo>
                <a:lnTo>
                  <a:pt x="1676" y="5245"/>
                </a:lnTo>
                <a:lnTo>
                  <a:pt x="2171" y="5791"/>
                </a:lnTo>
                <a:lnTo>
                  <a:pt x="2755" y="6477"/>
                </a:lnTo>
                <a:lnTo>
                  <a:pt x="3314" y="6934"/>
                </a:lnTo>
                <a:lnTo>
                  <a:pt x="3949" y="7416"/>
                </a:lnTo>
                <a:lnTo>
                  <a:pt x="4597" y="7810"/>
                </a:lnTo>
                <a:lnTo>
                  <a:pt x="5257" y="8293"/>
                </a:lnTo>
                <a:lnTo>
                  <a:pt x="5753" y="8382"/>
                </a:lnTo>
                <a:lnTo>
                  <a:pt x="6083" y="8521"/>
                </a:lnTo>
                <a:lnTo>
                  <a:pt x="6438" y="8572"/>
                </a:lnTo>
                <a:lnTo>
                  <a:pt x="6858" y="8648"/>
                </a:lnTo>
                <a:lnTo>
                  <a:pt x="7315" y="8839"/>
                </a:lnTo>
                <a:lnTo>
                  <a:pt x="7581" y="8839"/>
                </a:lnTo>
              </a:path>
            </a:pathLst>
          </a:custGeom>
          <a:ln w="3175">
            <a:solidFill>
              <a:srgbClr val="313334"/>
            </a:solidFill>
          </a:ln>
        </p:spPr>
        <p:txBody>
          <a:bodyPr wrap="square" lIns="0" tIns="0" rIns="0" bIns="0" rtlCol="0"/>
          <a:lstStyle/>
          <a:p/>
        </p:txBody>
      </p:sp>
      <p:sp>
        <p:nvSpPr>
          <p:cNvPr id="125" name="object 125"/>
          <p:cNvSpPr/>
          <p:nvPr/>
        </p:nvSpPr>
        <p:spPr>
          <a:xfrm>
            <a:off x="6524670" y="7515962"/>
            <a:ext cx="2540" cy="635"/>
          </a:xfrm>
          <a:custGeom>
            <a:avLst/>
            <a:gdLst/>
            <a:ahLst/>
            <a:cxnLst/>
            <a:rect l="l" t="t" r="r" b="b"/>
            <a:pathLst>
              <a:path w="2540" h="634">
                <a:moveTo>
                  <a:pt x="0" y="241"/>
                </a:moveTo>
                <a:lnTo>
                  <a:pt x="533" y="241"/>
                </a:lnTo>
                <a:lnTo>
                  <a:pt x="1054" y="241"/>
                </a:lnTo>
                <a:lnTo>
                  <a:pt x="1638" y="88"/>
                </a:lnTo>
                <a:lnTo>
                  <a:pt x="2159" y="0"/>
                </a:lnTo>
              </a:path>
            </a:pathLst>
          </a:custGeom>
          <a:ln w="3175">
            <a:solidFill>
              <a:srgbClr val="313334"/>
            </a:solidFill>
          </a:ln>
        </p:spPr>
        <p:txBody>
          <a:bodyPr wrap="square" lIns="0" tIns="0" rIns="0" bIns="0" rtlCol="0"/>
          <a:lstStyle/>
          <a:p/>
        </p:txBody>
      </p:sp>
      <p:sp>
        <p:nvSpPr>
          <p:cNvPr id="126" name="object 126"/>
          <p:cNvSpPr/>
          <p:nvPr/>
        </p:nvSpPr>
        <p:spPr>
          <a:xfrm>
            <a:off x="6517020" y="7507311"/>
            <a:ext cx="8255" cy="9525"/>
          </a:xfrm>
          <a:custGeom>
            <a:avLst/>
            <a:gdLst/>
            <a:ahLst/>
            <a:cxnLst/>
            <a:rect l="l" t="t" r="r" b="b"/>
            <a:pathLst>
              <a:path w="8254" h="9525">
                <a:moveTo>
                  <a:pt x="0" y="0"/>
                </a:moveTo>
                <a:lnTo>
                  <a:pt x="0" y="762"/>
                </a:lnTo>
                <a:lnTo>
                  <a:pt x="50" y="1562"/>
                </a:lnTo>
                <a:lnTo>
                  <a:pt x="317" y="2349"/>
                </a:lnTo>
                <a:lnTo>
                  <a:pt x="431" y="3111"/>
                </a:lnTo>
                <a:lnTo>
                  <a:pt x="838" y="3835"/>
                </a:lnTo>
                <a:lnTo>
                  <a:pt x="1155" y="4610"/>
                </a:lnTo>
                <a:lnTo>
                  <a:pt x="1638" y="5219"/>
                </a:lnTo>
                <a:lnTo>
                  <a:pt x="5638" y="8343"/>
                </a:lnTo>
                <a:lnTo>
                  <a:pt x="6083" y="8572"/>
                </a:lnTo>
                <a:lnTo>
                  <a:pt x="6324" y="8648"/>
                </a:lnTo>
                <a:lnTo>
                  <a:pt x="6743" y="8724"/>
                </a:lnTo>
                <a:lnTo>
                  <a:pt x="7188" y="8724"/>
                </a:lnTo>
                <a:lnTo>
                  <a:pt x="7645" y="8902"/>
                </a:lnTo>
              </a:path>
            </a:pathLst>
          </a:custGeom>
          <a:ln w="3175">
            <a:solidFill>
              <a:srgbClr val="313334"/>
            </a:solidFill>
          </a:ln>
        </p:spPr>
        <p:txBody>
          <a:bodyPr wrap="square" lIns="0" tIns="0" rIns="0" bIns="0" rtlCol="0"/>
          <a:lstStyle/>
          <a:p/>
        </p:txBody>
      </p:sp>
      <p:sp>
        <p:nvSpPr>
          <p:cNvPr id="127" name="object 127"/>
          <p:cNvSpPr/>
          <p:nvPr/>
        </p:nvSpPr>
        <p:spPr>
          <a:xfrm>
            <a:off x="7030287" y="8196307"/>
            <a:ext cx="1270" cy="1270"/>
          </a:xfrm>
          <a:custGeom>
            <a:avLst/>
            <a:gdLst/>
            <a:ahLst/>
            <a:cxnLst/>
            <a:rect l="l" t="t" r="r" b="b"/>
            <a:pathLst>
              <a:path w="1270" h="1270">
                <a:moveTo>
                  <a:pt x="0" y="1104"/>
                </a:moveTo>
                <a:lnTo>
                  <a:pt x="431" y="787"/>
                </a:lnTo>
                <a:lnTo>
                  <a:pt x="673" y="698"/>
                </a:lnTo>
                <a:lnTo>
                  <a:pt x="952" y="533"/>
                </a:lnTo>
                <a:lnTo>
                  <a:pt x="1219" y="241"/>
                </a:lnTo>
                <a:lnTo>
                  <a:pt x="1219" y="0"/>
                </a:lnTo>
              </a:path>
            </a:pathLst>
          </a:custGeom>
          <a:ln w="3175">
            <a:solidFill>
              <a:srgbClr val="313334"/>
            </a:solidFill>
          </a:ln>
        </p:spPr>
        <p:txBody>
          <a:bodyPr wrap="square" lIns="0" tIns="0" rIns="0" bIns="0" rtlCol="0"/>
          <a:lstStyle/>
          <a:p/>
        </p:txBody>
      </p:sp>
      <p:sp>
        <p:nvSpPr>
          <p:cNvPr id="128" name="object 128"/>
          <p:cNvSpPr/>
          <p:nvPr/>
        </p:nvSpPr>
        <p:spPr>
          <a:xfrm>
            <a:off x="7003582" y="8207247"/>
            <a:ext cx="1905" cy="635"/>
          </a:xfrm>
          <a:custGeom>
            <a:avLst/>
            <a:gdLst/>
            <a:ahLst/>
            <a:cxnLst/>
            <a:rect l="l" t="t" r="r" b="b"/>
            <a:pathLst>
              <a:path w="1904" h="634">
                <a:moveTo>
                  <a:pt x="0" y="457"/>
                </a:moveTo>
                <a:lnTo>
                  <a:pt x="431" y="457"/>
                </a:lnTo>
                <a:lnTo>
                  <a:pt x="889" y="330"/>
                </a:lnTo>
                <a:lnTo>
                  <a:pt x="1257" y="50"/>
                </a:lnTo>
                <a:lnTo>
                  <a:pt x="1790" y="0"/>
                </a:lnTo>
              </a:path>
            </a:pathLst>
          </a:custGeom>
          <a:ln w="3175">
            <a:solidFill>
              <a:srgbClr val="313334"/>
            </a:solidFill>
          </a:ln>
        </p:spPr>
        <p:txBody>
          <a:bodyPr wrap="square" lIns="0" tIns="0" rIns="0" bIns="0" rtlCol="0"/>
          <a:lstStyle/>
          <a:p/>
        </p:txBody>
      </p:sp>
      <p:sp>
        <p:nvSpPr>
          <p:cNvPr id="129" name="object 129"/>
          <p:cNvSpPr/>
          <p:nvPr/>
        </p:nvSpPr>
        <p:spPr>
          <a:xfrm>
            <a:off x="7004849" y="8207408"/>
            <a:ext cx="3175" cy="635"/>
          </a:xfrm>
          <a:custGeom>
            <a:avLst/>
            <a:gdLst/>
            <a:ahLst/>
            <a:cxnLst/>
            <a:rect l="l" t="t" r="r" b="b"/>
            <a:pathLst>
              <a:path w="3175" h="634">
                <a:moveTo>
                  <a:pt x="0" y="533"/>
                </a:moveTo>
                <a:lnTo>
                  <a:pt x="431" y="533"/>
                </a:lnTo>
                <a:lnTo>
                  <a:pt x="673" y="533"/>
                </a:lnTo>
                <a:lnTo>
                  <a:pt x="1155" y="457"/>
                </a:lnTo>
                <a:lnTo>
                  <a:pt x="1485" y="457"/>
                </a:lnTo>
                <a:lnTo>
                  <a:pt x="1892" y="292"/>
                </a:lnTo>
                <a:lnTo>
                  <a:pt x="2209" y="292"/>
                </a:lnTo>
                <a:lnTo>
                  <a:pt x="2933" y="0"/>
                </a:lnTo>
              </a:path>
            </a:pathLst>
          </a:custGeom>
          <a:ln w="3175">
            <a:solidFill>
              <a:srgbClr val="313334"/>
            </a:solidFill>
          </a:ln>
        </p:spPr>
        <p:txBody>
          <a:bodyPr wrap="square" lIns="0" tIns="0" rIns="0" bIns="0" rtlCol="0"/>
          <a:lstStyle/>
          <a:p/>
        </p:txBody>
      </p:sp>
      <p:sp>
        <p:nvSpPr>
          <p:cNvPr id="130" name="object 130"/>
          <p:cNvSpPr/>
          <p:nvPr/>
        </p:nvSpPr>
        <p:spPr>
          <a:xfrm>
            <a:off x="7030287" y="8104949"/>
            <a:ext cx="1270" cy="1270"/>
          </a:xfrm>
          <a:custGeom>
            <a:avLst/>
            <a:gdLst/>
            <a:ahLst/>
            <a:cxnLst/>
            <a:rect l="l" t="t" r="r" b="b"/>
            <a:pathLst>
              <a:path w="1270" h="1270">
                <a:moveTo>
                  <a:pt x="0" y="1155"/>
                </a:moveTo>
                <a:lnTo>
                  <a:pt x="431" y="1003"/>
                </a:lnTo>
                <a:lnTo>
                  <a:pt x="673" y="850"/>
                </a:lnTo>
                <a:lnTo>
                  <a:pt x="952" y="698"/>
                </a:lnTo>
                <a:lnTo>
                  <a:pt x="1054" y="482"/>
                </a:lnTo>
                <a:lnTo>
                  <a:pt x="1219" y="317"/>
                </a:lnTo>
                <a:lnTo>
                  <a:pt x="1219" y="0"/>
                </a:lnTo>
              </a:path>
            </a:pathLst>
          </a:custGeom>
          <a:ln w="3175">
            <a:solidFill>
              <a:srgbClr val="313334"/>
            </a:solidFill>
          </a:ln>
        </p:spPr>
        <p:txBody>
          <a:bodyPr wrap="square" lIns="0" tIns="0" rIns="0" bIns="0" rtlCol="0"/>
          <a:lstStyle/>
          <a:p/>
        </p:txBody>
      </p:sp>
      <p:sp>
        <p:nvSpPr>
          <p:cNvPr id="131" name="object 131"/>
          <p:cNvSpPr/>
          <p:nvPr/>
        </p:nvSpPr>
        <p:spPr>
          <a:xfrm>
            <a:off x="7031342" y="8130711"/>
            <a:ext cx="635" cy="635"/>
          </a:xfrm>
          <a:custGeom>
            <a:avLst/>
            <a:gdLst/>
            <a:ahLst/>
            <a:cxnLst/>
            <a:rect l="l" t="t" r="r" b="b"/>
            <a:pathLst>
              <a:path w="634" h="634">
                <a:moveTo>
                  <a:pt x="0" y="304"/>
                </a:moveTo>
                <a:lnTo>
                  <a:pt x="152" y="152"/>
                </a:lnTo>
                <a:lnTo>
                  <a:pt x="152" y="0"/>
                </a:lnTo>
              </a:path>
            </a:pathLst>
          </a:custGeom>
          <a:ln w="3175">
            <a:solidFill>
              <a:srgbClr val="313334"/>
            </a:solidFill>
          </a:ln>
        </p:spPr>
        <p:txBody>
          <a:bodyPr wrap="square" lIns="0" tIns="0" rIns="0" bIns="0" rtlCol="0"/>
          <a:lstStyle/>
          <a:p/>
        </p:txBody>
      </p:sp>
      <p:sp>
        <p:nvSpPr>
          <p:cNvPr id="132" name="object 132"/>
          <p:cNvSpPr/>
          <p:nvPr/>
        </p:nvSpPr>
        <p:spPr>
          <a:xfrm>
            <a:off x="7030287" y="8131029"/>
            <a:ext cx="1270" cy="1270"/>
          </a:xfrm>
          <a:custGeom>
            <a:avLst/>
            <a:gdLst/>
            <a:ahLst/>
            <a:cxnLst/>
            <a:rect l="l" t="t" r="r" b="b"/>
            <a:pathLst>
              <a:path w="1270" h="1270">
                <a:moveTo>
                  <a:pt x="0" y="698"/>
                </a:moveTo>
                <a:lnTo>
                  <a:pt x="317" y="622"/>
                </a:lnTo>
                <a:lnTo>
                  <a:pt x="609" y="380"/>
                </a:lnTo>
                <a:lnTo>
                  <a:pt x="787" y="165"/>
                </a:lnTo>
                <a:lnTo>
                  <a:pt x="952" y="88"/>
                </a:lnTo>
              </a:path>
            </a:pathLst>
          </a:custGeom>
          <a:ln w="3175">
            <a:solidFill>
              <a:srgbClr val="313334"/>
            </a:solidFill>
          </a:ln>
        </p:spPr>
        <p:txBody>
          <a:bodyPr wrap="square" lIns="0" tIns="0" rIns="0" bIns="0" rtlCol="0"/>
          <a:lstStyle/>
          <a:p/>
        </p:txBody>
      </p:sp>
      <p:sp>
        <p:nvSpPr>
          <p:cNvPr id="133" name="object 133"/>
          <p:cNvSpPr/>
          <p:nvPr/>
        </p:nvSpPr>
        <p:spPr>
          <a:xfrm>
            <a:off x="7030283" y="8221847"/>
            <a:ext cx="1270" cy="1270"/>
          </a:xfrm>
          <a:custGeom>
            <a:avLst/>
            <a:gdLst/>
            <a:ahLst/>
            <a:cxnLst/>
            <a:rect l="l" t="t" r="r" b="b"/>
            <a:pathLst>
              <a:path w="1270" h="1270">
                <a:moveTo>
                  <a:pt x="1219" y="0"/>
                </a:moveTo>
                <a:lnTo>
                  <a:pt x="1219" y="241"/>
                </a:lnTo>
                <a:lnTo>
                  <a:pt x="1066" y="495"/>
                </a:lnTo>
                <a:lnTo>
                  <a:pt x="685" y="787"/>
                </a:lnTo>
                <a:lnTo>
                  <a:pt x="431" y="1028"/>
                </a:lnTo>
                <a:lnTo>
                  <a:pt x="0" y="1104"/>
                </a:lnTo>
              </a:path>
            </a:pathLst>
          </a:custGeom>
          <a:ln w="3175">
            <a:solidFill>
              <a:srgbClr val="313334"/>
            </a:solidFill>
          </a:ln>
        </p:spPr>
        <p:txBody>
          <a:bodyPr wrap="square" lIns="0" tIns="0" rIns="0" bIns="0" rtlCol="0"/>
          <a:lstStyle/>
          <a:p/>
        </p:txBody>
      </p:sp>
      <p:sp>
        <p:nvSpPr>
          <p:cNvPr id="134" name="object 134"/>
          <p:cNvSpPr/>
          <p:nvPr/>
        </p:nvSpPr>
        <p:spPr>
          <a:xfrm>
            <a:off x="6994125" y="8141732"/>
            <a:ext cx="13970" cy="66675"/>
          </a:xfrm>
          <a:custGeom>
            <a:avLst/>
            <a:gdLst/>
            <a:ahLst/>
            <a:cxnLst/>
            <a:rect l="l" t="t" r="r" b="b"/>
            <a:pathLst>
              <a:path w="13970" h="66675">
                <a:moveTo>
                  <a:pt x="13677" y="0"/>
                </a:moveTo>
                <a:lnTo>
                  <a:pt x="13144" y="330"/>
                </a:lnTo>
                <a:lnTo>
                  <a:pt x="12623" y="533"/>
                </a:lnTo>
                <a:lnTo>
                  <a:pt x="12026" y="876"/>
                </a:lnTo>
                <a:lnTo>
                  <a:pt x="11671" y="1168"/>
                </a:lnTo>
                <a:lnTo>
                  <a:pt x="11239" y="1562"/>
                </a:lnTo>
                <a:lnTo>
                  <a:pt x="10782" y="2019"/>
                </a:lnTo>
                <a:lnTo>
                  <a:pt x="10401" y="2362"/>
                </a:lnTo>
                <a:lnTo>
                  <a:pt x="10032" y="2819"/>
                </a:lnTo>
                <a:lnTo>
                  <a:pt x="9245" y="3683"/>
                </a:lnTo>
                <a:lnTo>
                  <a:pt x="8572" y="4533"/>
                </a:lnTo>
                <a:lnTo>
                  <a:pt x="7924" y="5537"/>
                </a:lnTo>
                <a:lnTo>
                  <a:pt x="7404" y="6616"/>
                </a:lnTo>
                <a:lnTo>
                  <a:pt x="6756" y="7645"/>
                </a:lnTo>
                <a:lnTo>
                  <a:pt x="6184" y="8597"/>
                </a:lnTo>
                <a:lnTo>
                  <a:pt x="5651" y="9677"/>
                </a:lnTo>
                <a:lnTo>
                  <a:pt x="5333" y="10706"/>
                </a:lnTo>
                <a:lnTo>
                  <a:pt x="4876" y="11811"/>
                </a:lnTo>
                <a:lnTo>
                  <a:pt x="4381" y="12903"/>
                </a:lnTo>
                <a:lnTo>
                  <a:pt x="4038" y="14008"/>
                </a:lnTo>
                <a:lnTo>
                  <a:pt x="3708" y="15163"/>
                </a:lnTo>
                <a:lnTo>
                  <a:pt x="3276" y="16154"/>
                </a:lnTo>
                <a:lnTo>
                  <a:pt x="3009" y="17360"/>
                </a:lnTo>
                <a:lnTo>
                  <a:pt x="2260" y="19532"/>
                </a:lnTo>
                <a:lnTo>
                  <a:pt x="1866" y="21818"/>
                </a:lnTo>
                <a:lnTo>
                  <a:pt x="215" y="35521"/>
                </a:lnTo>
                <a:lnTo>
                  <a:pt x="0" y="37782"/>
                </a:lnTo>
                <a:lnTo>
                  <a:pt x="215" y="40132"/>
                </a:lnTo>
                <a:lnTo>
                  <a:pt x="215" y="42379"/>
                </a:lnTo>
                <a:lnTo>
                  <a:pt x="317" y="44716"/>
                </a:lnTo>
                <a:lnTo>
                  <a:pt x="1219" y="51523"/>
                </a:lnTo>
                <a:lnTo>
                  <a:pt x="1485" y="52692"/>
                </a:lnTo>
                <a:lnTo>
                  <a:pt x="1765" y="53886"/>
                </a:lnTo>
                <a:lnTo>
                  <a:pt x="1993" y="54876"/>
                </a:lnTo>
                <a:lnTo>
                  <a:pt x="2260" y="56045"/>
                </a:lnTo>
                <a:lnTo>
                  <a:pt x="2755" y="57150"/>
                </a:lnTo>
                <a:lnTo>
                  <a:pt x="5333" y="62318"/>
                </a:lnTo>
                <a:lnTo>
                  <a:pt x="5600" y="62776"/>
                </a:lnTo>
                <a:lnTo>
                  <a:pt x="5867" y="63258"/>
                </a:lnTo>
                <a:lnTo>
                  <a:pt x="6362" y="63703"/>
                </a:lnTo>
                <a:lnTo>
                  <a:pt x="6756" y="64096"/>
                </a:lnTo>
                <a:lnTo>
                  <a:pt x="7137" y="64579"/>
                </a:lnTo>
                <a:lnTo>
                  <a:pt x="7594" y="64884"/>
                </a:lnTo>
                <a:lnTo>
                  <a:pt x="7975" y="65125"/>
                </a:lnTo>
                <a:lnTo>
                  <a:pt x="8572" y="65532"/>
                </a:lnTo>
                <a:lnTo>
                  <a:pt x="9080" y="65849"/>
                </a:lnTo>
                <a:lnTo>
                  <a:pt x="9563" y="65963"/>
                </a:lnTo>
                <a:lnTo>
                  <a:pt x="10248" y="66128"/>
                </a:lnTo>
                <a:lnTo>
                  <a:pt x="10731" y="66217"/>
                </a:lnTo>
              </a:path>
            </a:pathLst>
          </a:custGeom>
          <a:ln w="3175">
            <a:solidFill>
              <a:srgbClr val="313334"/>
            </a:solidFill>
          </a:ln>
        </p:spPr>
        <p:txBody>
          <a:bodyPr wrap="square" lIns="0" tIns="0" rIns="0" bIns="0" rtlCol="0"/>
          <a:lstStyle/>
          <a:p/>
        </p:txBody>
      </p:sp>
      <p:sp>
        <p:nvSpPr>
          <p:cNvPr id="135" name="object 135"/>
          <p:cNvSpPr/>
          <p:nvPr/>
        </p:nvSpPr>
        <p:spPr>
          <a:xfrm>
            <a:off x="7454892" y="7122382"/>
            <a:ext cx="635" cy="2028825"/>
          </a:xfrm>
          <a:custGeom>
            <a:avLst/>
            <a:gdLst/>
            <a:ahLst/>
            <a:cxnLst/>
            <a:rect l="l" t="t" r="r" b="b"/>
            <a:pathLst>
              <a:path w="634" h="2028825">
                <a:moveTo>
                  <a:pt x="152" y="2028596"/>
                </a:moveTo>
                <a:lnTo>
                  <a:pt x="0" y="0"/>
                </a:lnTo>
              </a:path>
            </a:pathLst>
          </a:custGeom>
          <a:ln w="3175">
            <a:solidFill>
              <a:srgbClr val="313334"/>
            </a:solidFill>
          </a:ln>
        </p:spPr>
        <p:txBody>
          <a:bodyPr wrap="square" lIns="0" tIns="0" rIns="0" bIns="0" rtlCol="0"/>
          <a:lstStyle/>
          <a:p/>
        </p:txBody>
      </p:sp>
      <p:sp>
        <p:nvSpPr>
          <p:cNvPr id="136" name="object 136"/>
          <p:cNvSpPr/>
          <p:nvPr/>
        </p:nvSpPr>
        <p:spPr>
          <a:xfrm>
            <a:off x="7455051" y="9160864"/>
            <a:ext cx="635" cy="92075"/>
          </a:xfrm>
          <a:custGeom>
            <a:avLst/>
            <a:gdLst/>
            <a:ahLst/>
            <a:cxnLst/>
            <a:rect l="l" t="t" r="r" b="b"/>
            <a:pathLst>
              <a:path w="634" h="92075">
                <a:moveTo>
                  <a:pt x="152" y="91820"/>
                </a:moveTo>
                <a:lnTo>
                  <a:pt x="0" y="0"/>
                </a:lnTo>
              </a:path>
            </a:pathLst>
          </a:custGeom>
          <a:ln w="3175">
            <a:solidFill>
              <a:srgbClr val="313334"/>
            </a:solidFill>
          </a:ln>
        </p:spPr>
        <p:txBody>
          <a:bodyPr wrap="square" lIns="0" tIns="0" rIns="0" bIns="0" rtlCol="0"/>
          <a:lstStyle/>
          <a:p/>
        </p:txBody>
      </p:sp>
      <p:sp>
        <p:nvSpPr>
          <p:cNvPr id="137" name="object 137"/>
          <p:cNvSpPr/>
          <p:nvPr/>
        </p:nvSpPr>
        <p:spPr>
          <a:xfrm>
            <a:off x="7450768" y="7022391"/>
            <a:ext cx="0" cy="102235"/>
          </a:xfrm>
          <a:custGeom>
            <a:avLst/>
            <a:gdLst/>
            <a:ahLst/>
            <a:cxnLst/>
            <a:rect l="l" t="t" r="r" b="b"/>
            <a:pathLst>
              <a:path w="0" h="102234">
                <a:moveTo>
                  <a:pt x="0" y="101777"/>
                </a:moveTo>
                <a:lnTo>
                  <a:pt x="0" y="0"/>
                </a:lnTo>
              </a:path>
            </a:pathLst>
          </a:custGeom>
          <a:ln w="3175">
            <a:solidFill>
              <a:srgbClr val="313334"/>
            </a:solidFill>
          </a:ln>
        </p:spPr>
        <p:txBody>
          <a:bodyPr wrap="square" lIns="0" tIns="0" rIns="0" bIns="0" rtlCol="0"/>
          <a:lstStyle/>
          <a:p/>
        </p:txBody>
      </p:sp>
      <p:sp>
        <p:nvSpPr>
          <p:cNvPr id="138" name="object 138"/>
          <p:cNvSpPr/>
          <p:nvPr/>
        </p:nvSpPr>
        <p:spPr>
          <a:xfrm>
            <a:off x="7451139" y="9152778"/>
            <a:ext cx="0" cy="102235"/>
          </a:xfrm>
          <a:custGeom>
            <a:avLst/>
            <a:gdLst/>
            <a:ahLst/>
            <a:cxnLst/>
            <a:rect l="l" t="t" r="r" b="b"/>
            <a:pathLst>
              <a:path w="0" h="102234">
                <a:moveTo>
                  <a:pt x="0" y="101777"/>
                </a:moveTo>
                <a:lnTo>
                  <a:pt x="0" y="0"/>
                </a:lnTo>
              </a:path>
            </a:pathLst>
          </a:custGeom>
          <a:ln w="3175">
            <a:solidFill>
              <a:srgbClr val="313334"/>
            </a:solidFill>
          </a:ln>
        </p:spPr>
        <p:txBody>
          <a:bodyPr wrap="square" lIns="0" tIns="0" rIns="0" bIns="0" rtlCol="0"/>
          <a:lstStyle/>
          <a:p/>
        </p:txBody>
      </p:sp>
      <p:sp>
        <p:nvSpPr>
          <p:cNvPr id="139" name="object 139"/>
          <p:cNvSpPr/>
          <p:nvPr/>
        </p:nvSpPr>
        <p:spPr>
          <a:xfrm>
            <a:off x="7436097" y="8309150"/>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140" name="object 140"/>
          <p:cNvSpPr/>
          <p:nvPr/>
        </p:nvSpPr>
        <p:spPr>
          <a:xfrm>
            <a:off x="7436100" y="8499538"/>
            <a:ext cx="635" cy="161290"/>
          </a:xfrm>
          <a:custGeom>
            <a:avLst/>
            <a:gdLst/>
            <a:ahLst/>
            <a:cxnLst/>
            <a:rect l="l" t="t" r="r" b="b"/>
            <a:pathLst>
              <a:path w="634" h="161290">
                <a:moveTo>
                  <a:pt x="50" y="160947"/>
                </a:moveTo>
                <a:lnTo>
                  <a:pt x="0" y="0"/>
                </a:lnTo>
              </a:path>
            </a:pathLst>
          </a:custGeom>
          <a:ln w="3175">
            <a:solidFill>
              <a:srgbClr val="313334"/>
            </a:solidFill>
          </a:ln>
        </p:spPr>
        <p:txBody>
          <a:bodyPr wrap="square" lIns="0" tIns="0" rIns="0" bIns="0" rtlCol="0"/>
          <a:lstStyle/>
          <a:p/>
        </p:txBody>
      </p:sp>
      <p:sp>
        <p:nvSpPr>
          <p:cNvPr id="141" name="object 141"/>
          <p:cNvSpPr/>
          <p:nvPr/>
        </p:nvSpPr>
        <p:spPr>
          <a:xfrm>
            <a:off x="7436150" y="8689858"/>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142" name="object 142"/>
          <p:cNvSpPr/>
          <p:nvPr/>
        </p:nvSpPr>
        <p:spPr>
          <a:xfrm>
            <a:off x="7436150" y="8880420"/>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143" name="object 143"/>
          <p:cNvSpPr/>
          <p:nvPr/>
        </p:nvSpPr>
        <p:spPr>
          <a:xfrm>
            <a:off x="7430452" y="7031408"/>
            <a:ext cx="0" cy="69215"/>
          </a:xfrm>
          <a:custGeom>
            <a:avLst/>
            <a:gdLst/>
            <a:ahLst/>
            <a:cxnLst/>
            <a:rect l="l" t="t" r="r" b="b"/>
            <a:pathLst>
              <a:path w="0" h="69215">
                <a:moveTo>
                  <a:pt x="0" y="69087"/>
                </a:moveTo>
                <a:lnTo>
                  <a:pt x="0" y="0"/>
                </a:lnTo>
              </a:path>
            </a:pathLst>
          </a:custGeom>
          <a:ln w="3175">
            <a:solidFill>
              <a:srgbClr val="313334"/>
            </a:solidFill>
          </a:ln>
        </p:spPr>
        <p:txBody>
          <a:bodyPr wrap="square" lIns="0" tIns="0" rIns="0" bIns="0" rtlCol="0"/>
          <a:lstStyle/>
          <a:p/>
        </p:txBody>
      </p:sp>
      <p:sp>
        <p:nvSpPr>
          <p:cNvPr id="144" name="object 144"/>
          <p:cNvSpPr/>
          <p:nvPr/>
        </p:nvSpPr>
        <p:spPr>
          <a:xfrm>
            <a:off x="7430767" y="9194344"/>
            <a:ext cx="0" cy="69850"/>
          </a:xfrm>
          <a:custGeom>
            <a:avLst/>
            <a:gdLst/>
            <a:ahLst/>
            <a:cxnLst/>
            <a:rect l="l" t="t" r="r" b="b"/>
            <a:pathLst>
              <a:path w="0" h="69850">
                <a:moveTo>
                  <a:pt x="0" y="69265"/>
                </a:moveTo>
                <a:lnTo>
                  <a:pt x="0" y="0"/>
                </a:lnTo>
              </a:path>
            </a:pathLst>
          </a:custGeom>
          <a:ln w="3175">
            <a:solidFill>
              <a:srgbClr val="313334"/>
            </a:solidFill>
          </a:ln>
        </p:spPr>
        <p:txBody>
          <a:bodyPr wrap="square" lIns="0" tIns="0" rIns="0" bIns="0" rtlCol="0"/>
          <a:lstStyle/>
          <a:p/>
        </p:txBody>
      </p:sp>
      <p:sp>
        <p:nvSpPr>
          <p:cNvPr id="145" name="object 145"/>
          <p:cNvSpPr/>
          <p:nvPr/>
        </p:nvSpPr>
        <p:spPr>
          <a:xfrm>
            <a:off x="6472789" y="7046862"/>
            <a:ext cx="1270" cy="1270"/>
          </a:xfrm>
          <a:custGeom>
            <a:avLst/>
            <a:gdLst/>
            <a:ahLst/>
            <a:cxnLst/>
            <a:rect l="l" t="t" r="r" b="b"/>
            <a:pathLst>
              <a:path w="1270" h="1270">
                <a:moveTo>
                  <a:pt x="952" y="723"/>
                </a:moveTo>
                <a:lnTo>
                  <a:pt x="228" y="152"/>
                </a:lnTo>
                <a:lnTo>
                  <a:pt x="0" y="0"/>
                </a:lnTo>
              </a:path>
            </a:pathLst>
          </a:custGeom>
          <a:ln w="3175">
            <a:solidFill>
              <a:srgbClr val="313334"/>
            </a:solidFill>
          </a:ln>
        </p:spPr>
        <p:txBody>
          <a:bodyPr wrap="square" lIns="0" tIns="0" rIns="0" bIns="0" rtlCol="0"/>
          <a:lstStyle/>
          <a:p/>
        </p:txBody>
      </p:sp>
      <p:sp>
        <p:nvSpPr>
          <p:cNvPr id="146" name="object 146"/>
          <p:cNvSpPr/>
          <p:nvPr/>
        </p:nvSpPr>
        <p:spPr>
          <a:xfrm>
            <a:off x="6874410" y="7477691"/>
            <a:ext cx="24765" cy="16510"/>
          </a:xfrm>
          <a:custGeom>
            <a:avLst/>
            <a:gdLst/>
            <a:ahLst/>
            <a:cxnLst/>
            <a:rect l="l" t="t" r="r" b="b"/>
            <a:pathLst>
              <a:path w="24765" h="16509">
                <a:moveTo>
                  <a:pt x="24142" y="15951"/>
                </a:moveTo>
                <a:lnTo>
                  <a:pt x="0" y="0"/>
                </a:lnTo>
              </a:path>
            </a:pathLst>
          </a:custGeom>
          <a:ln w="3175">
            <a:solidFill>
              <a:srgbClr val="313334"/>
            </a:solidFill>
          </a:ln>
        </p:spPr>
        <p:txBody>
          <a:bodyPr wrap="square" lIns="0" tIns="0" rIns="0" bIns="0" rtlCol="0"/>
          <a:lstStyle/>
          <a:p/>
        </p:txBody>
      </p:sp>
      <p:sp>
        <p:nvSpPr>
          <p:cNvPr id="147" name="object 147"/>
          <p:cNvSpPr/>
          <p:nvPr/>
        </p:nvSpPr>
        <p:spPr>
          <a:xfrm>
            <a:off x="6872324" y="7480747"/>
            <a:ext cx="20955" cy="13970"/>
          </a:xfrm>
          <a:custGeom>
            <a:avLst/>
            <a:gdLst/>
            <a:ahLst/>
            <a:cxnLst/>
            <a:rect l="l" t="t" r="r" b="b"/>
            <a:pathLst>
              <a:path w="20954" h="13970">
                <a:moveTo>
                  <a:pt x="20370" y="13449"/>
                </a:moveTo>
                <a:lnTo>
                  <a:pt x="0" y="0"/>
                </a:lnTo>
              </a:path>
            </a:pathLst>
          </a:custGeom>
          <a:ln w="3175">
            <a:solidFill>
              <a:srgbClr val="313334"/>
            </a:solidFill>
          </a:ln>
        </p:spPr>
        <p:txBody>
          <a:bodyPr wrap="square" lIns="0" tIns="0" rIns="0" bIns="0" rtlCol="0"/>
          <a:lstStyle/>
          <a:p/>
        </p:txBody>
      </p:sp>
      <p:sp>
        <p:nvSpPr>
          <p:cNvPr id="148" name="object 148"/>
          <p:cNvSpPr/>
          <p:nvPr/>
        </p:nvSpPr>
        <p:spPr>
          <a:xfrm>
            <a:off x="5692627" y="7205464"/>
            <a:ext cx="26670" cy="6350"/>
          </a:xfrm>
          <a:custGeom>
            <a:avLst/>
            <a:gdLst/>
            <a:ahLst/>
            <a:cxnLst/>
            <a:rect l="l" t="t" r="r" b="b"/>
            <a:pathLst>
              <a:path w="26670" h="6350">
                <a:moveTo>
                  <a:pt x="26123" y="5867"/>
                </a:moveTo>
                <a:lnTo>
                  <a:pt x="0" y="0"/>
                </a:lnTo>
              </a:path>
            </a:pathLst>
          </a:custGeom>
          <a:ln w="3175">
            <a:solidFill>
              <a:srgbClr val="313334"/>
            </a:solidFill>
          </a:ln>
        </p:spPr>
        <p:txBody>
          <a:bodyPr wrap="square" lIns="0" tIns="0" rIns="0" bIns="0" rtlCol="0"/>
          <a:lstStyle/>
          <a:p/>
        </p:txBody>
      </p:sp>
      <p:sp>
        <p:nvSpPr>
          <p:cNvPr id="149" name="object 149"/>
          <p:cNvSpPr/>
          <p:nvPr/>
        </p:nvSpPr>
        <p:spPr>
          <a:xfrm>
            <a:off x="5687810" y="7212957"/>
            <a:ext cx="26670" cy="6350"/>
          </a:xfrm>
          <a:custGeom>
            <a:avLst/>
            <a:gdLst/>
            <a:ahLst/>
            <a:cxnLst/>
            <a:rect l="l" t="t" r="r" b="b"/>
            <a:pathLst>
              <a:path w="26670" h="6350">
                <a:moveTo>
                  <a:pt x="26085" y="5791"/>
                </a:moveTo>
                <a:lnTo>
                  <a:pt x="0" y="0"/>
                </a:lnTo>
              </a:path>
            </a:pathLst>
          </a:custGeom>
          <a:ln w="3175">
            <a:solidFill>
              <a:srgbClr val="313334"/>
            </a:solidFill>
          </a:ln>
        </p:spPr>
        <p:txBody>
          <a:bodyPr wrap="square" lIns="0" tIns="0" rIns="0" bIns="0" rtlCol="0"/>
          <a:lstStyle/>
          <a:p/>
        </p:txBody>
      </p:sp>
      <p:sp>
        <p:nvSpPr>
          <p:cNvPr id="150" name="object 150"/>
          <p:cNvSpPr/>
          <p:nvPr/>
        </p:nvSpPr>
        <p:spPr>
          <a:xfrm>
            <a:off x="7189998" y="7430851"/>
            <a:ext cx="8255" cy="1270"/>
          </a:xfrm>
          <a:custGeom>
            <a:avLst/>
            <a:gdLst/>
            <a:ahLst/>
            <a:cxnLst/>
            <a:rect l="l" t="t" r="r" b="b"/>
            <a:pathLst>
              <a:path w="8254" h="1270">
                <a:moveTo>
                  <a:pt x="7962" y="698"/>
                </a:moveTo>
                <a:lnTo>
                  <a:pt x="0" y="0"/>
                </a:lnTo>
              </a:path>
            </a:pathLst>
          </a:custGeom>
          <a:ln w="3175">
            <a:solidFill>
              <a:srgbClr val="313334"/>
            </a:solidFill>
          </a:ln>
        </p:spPr>
        <p:txBody>
          <a:bodyPr wrap="square" lIns="0" tIns="0" rIns="0" bIns="0" rtlCol="0"/>
          <a:lstStyle/>
          <a:p/>
        </p:txBody>
      </p:sp>
      <p:sp>
        <p:nvSpPr>
          <p:cNvPr id="151" name="object 151"/>
          <p:cNvSpPr/>
          <p:nvPr/>
        </p:nvSpPr>
        <p:spPr>
          <a:xfrm>
            <a:off x="6393202" y="7369086"/>
            <a:ext cx="342900" cy="29845"/>
          </a:xfrm>
          <a:custGeom>
            <a:avLst/>
            <a:gdLst/>
            <a:ahLst/>
            <a:cxnLst/>
            <a:rect l="l" t="t" r="r" b="b"/>
            <a:pathLst>
              <a:path w="342900" h="29845">
                <a:moveTo>
                  <a:pt x="0" y="0"/>
                </a:moveTo>
                <a:lnTo>
                  <a:pt x="342633" y="29832"/>
                </a:lnTo>
              </a:path>
            </a:pathLst>
          </a:custGeom>
          <a:ln w="3175">
            <a:solidFill>
              <a:srgbClr val="313334"/>
            </a:solidFill>
          </a:ln>
        </p:spPr>
        <p:txBody>
          <a:bodyPr wrap="square" lIns="0" tIns="0" rIns="0" bIns="0" rtlCol="0"/>
          <a:lstStyle/>
          <a:p/>
        </p:txBody>
      </p:sp>
      <p:sp>
        <p:nvSpPr>
          <p:cNvPr id="152" name="object 152"/>
          <p:cNvSpPr/>
          <p:nvPr/>
        </p:nvSpPr>
        <p:spPr>
          <a:xfrm>
            <a:off x="6389984" y="7370564"/>
            <a:ext cx="342900" cy="29845"/>
          </a:xfrm>
          <a:custGeom>
            <a:avLst/>
            <a:gdLst/>
            <a:ahLst/>
            <a:cxnLst/>
            <a:rect l="l" t="t" r="r" b="b"/>
            <a:pathLst>
              <a:path w="342900" h="29845">
                <a:moveTo>
                  <a:pt x="0" y="0"/>
                </a:moveTo>
                <a:lnTo>
                  <a:pt x="342595" y="29832"/>
                </a:lnTo>
              </a:path>
            </a:pathLst>
          </a:custGeom>
          <a:ln w="3175">
            <a:solidFill>
              <a:srgbClr val="313334"/>
            </a:solidFill>
          </a:ln>
        </p:spPr>
        <p:txBody>
          <a:bodyPr wrap="square" lIns="0" tIns="0" rIns="0" bIns="0" rtlCol="0"/>
          <a:lstStyle/>
          <a:p/>
        </p:txBody>
      </p:sp>
      <p:sp>
        <p:nvSpPr>
          <p:cNvPr id="153" name="object 153"/>
          <p:cNvSpPr/>
          <p:nvPr/>
        </p:nvSpPr>
        <p:spPr>
          <a:xfrm>
            <a:off x="7169485" y="7438406"/>
            <a:ext cx="10795" cy="1270"/>
          </a:xfrm>
          <a:custGeom>
            <a:avLst/>
            <a:gdLst/>
            <a:ahLst/>
            <a:cxnLst/>
            <a:rect l="l" t="t" r="r" b="b"/>
            <a:pathLst>
              <a:path w="10795" h="1270">
                <a:moveTo>
                  <a:pt x="10744" y="952"/>
                </a:moveTo>
                <a:lnTo>
                  <a:pt x="0" y="0"/>
                </a:lnTo>
              </a:path>
            </a:pathLst>
          </a:custGeom>
          <a:ln w="3175">
            <a:solidFill>
              <a:srgbClr val="313334"/>
            </a:solidFill>
          </a:ln>
        </p:spPr>
        <p:txBody>
          <a:bodyPr wrap="square" lIns="0" tIns="0" rIns="0" bIns="0" rtlCol="0"/>
          <a:lstStyle/>
          <a:p/>
        </p:txBody>
      </p:sp>
      <p:sp>
        <p:nvSpPr>
          <p:cNvPr id="154" name="object 154"/>
          <p:cNvSpPr/>
          <p:nvPr/>
        </p:nvSpPr>
        <p:spPr>
          <a:xfrm>
            <a:off x="7115747" y="7462159"/>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155" name="object 155"/>
          <p:cNvSpPr/>
          <p:nvPr/>
        </p:nvSpPr>
        <p:spPr>
          <a:xfrm>
            <a:off x="7098182" y="7469899"/>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156" name="object 156"/>
          <p:cNvSpPr/>
          <p:nvPr/>
        </p:nvSpPr>
        <p:spPr>
          <a:xfrm>
            <a:off x="6874452" y="7319261"/>
            <a:ext cx="38100" cy="635"/>
          </a:xfrm>
          <a:custGeom>
            <a:avLst/>
            <a:gdLst/>
            <a:ahLst/>
            <a:cxnLst/>
            <a:rect l="l" t="t" r="r" b="b"/>
            <a:pathLst>
              <a:path w="38100" h="634">
                <a:moveTo>
                  <a:pt x="37769" y="0"/>
                </a:moveTo>
                <a:lnTo>
                  <a:pt x="0" y="139"/>
                </a:lnTo>
              </a:path>
            </a:pathLst>
          </a:custGeom>
          <a:ln w="3175">
            <a:solidFill>
              <a:srgbClr val="313334"/>
            </a:solidFill>
          </a:ln>
        </p:spPr>
        <p:txBody>
          <a:bodyPr wrap="square" lIns="0" tIns="0" rIns="0" bIns="0" rtlCol="0"/>
          <a:lstStyle/>
          <a:p/>
        </p:txBody>
      </p:sp>
      <p:sp>
        <p:nvSpPr>
          <p:cNvPr id="157" name="object 157"/>
          <p:cNvSpPr/>
          <p:nvPr/>
        </p:nvSpPr>
        <p:spPr>
          <a:xfrm>
            <a:off x="7201499" y="7256002"/>
            <a:ext cx="1270" cy="635"/>
          </a:xfrm>
          <a:custGeom>
            <a:avLst/>
            <a:gdLst/>
            <a:ahLst/>
            <a:cxnLst/>
            <a:rect l="l" t="t" r="r" b="b"/>
            <a:pathLst>
              <a:path w="1270" h="634">
                <a:moveTo>
                  <a:pt x="0" y="215"/>
                </a:moveTo>
                <a:lnTo>
                  <a:pt x="1155" y="0"/>
                </a:lnTo>
              </a:path>
            </a:pathLst>
          </a:custGeom>
          <a:ln w="3175">
            <a:solidFill>
              <a:srgbClr val="313334"/>
            </a:solidFill>
          </a:ln>
        </p:spPr>
        <p:txBody>
          <a:bodyPr wrap="square" lIns="0" tIns="0" rIns="0" bIns="0" rtlCol="0"/>
          <a:lstStyle/>
          <a:p/>
        </p:txBody>
      </p:sp>
      <p:sp>
        <p:nvSpPr>
          <p:cNvPr id="158" name="object 158"/>
          <p:cNvSpPr/>
          <p:nvPr/>
        </p:nvSpPr>
        <p:spPr>
          <a:xfrm>
            <a:off x="7231490" y="8775675"/>
            <a:ext cx="11430" cy="5080"/>
          </a:xfrm>
          <a:custGeom>
            <a:avLst/>
            <a:gdLst/>
            <a:ahLst/>
            <a:cxnLst/>
            <a:rect l="l" t="t" r="r" b="b"/>
            <a:pathLst>
              <a:path w="11429" h="5079">
                <a:moveTo>
                  <a:pt x="10858" y="0"/>
                </a:moveTo>
                <a:lnTo>
                  <a:pt x="0" y="4864"/>
                </a:lnTo>
              </a:path>
            </a:pathLst>
          </a:custGeom>
          <a:ln w="3175">
            <a:solidFill>
              <a:srgbClr val="313334"/>
            </a:solidFill>
          </a:ln>
        </p:spPr>
        <p:txBody>
          <a:bodyPr wrap="square" lIns="0" tIns="0" rIns="0" bIns="0" rtlCol="0"/>
          <a:lstStyle/>
          <a:p/>
        </p:txBody>
      </p:sp>
      <p:sp>
        <p:nvSpPr>
          <p:cNvPr id="159" name="object 159"/>
          <p:cNvSpPr/>
          <p:nvPr/>
        </p:nvSpPr>
        <p:spPr>
          <a:xfrm>
            <a:off x="7249207" y="8767944"/>
            <a:ext cx="10795" cy="5080"/>
          </a:xfrm>
          <a:custGeom>
            <a:avLst/>
            <a:gdLst/>
            <a:ahLst/>
            <a:cxnLst/>
            <a:rect l="l" t="t" r="r" b="b"/>
            <a:pathLst>
              <a:path w="10795" h="5079">
                <a:moveTo>
                  <a:pt x="10668" y="0"/>
                </a:moveTo>
                <a:lnTo>
                  <a:pt x="0" y="4864"/>
                </a:lnTo>
              </a:path>
            </a:pathLst>
          </a:custGeom>
          <a:ln w="3175">
            <a:solidFill>
              <a:srgbClr val="313334"/>
            </a:solidFill>
          </a:ln>
        </p:spPr>
        <p:txBody>
          <a:bodyPr wrap="square" lIns="0" tIns="0" rIns="0" bIns="0" rtlCol="0"/>
          <a:lstStyle/>
          <a:p/>
        </p:txBody>
      </p:sp>
      <p:sp>
        <p:nvSpPr>
          <p:cNvPr id="160" name="object 160"/>
          <p:cNvSpPr/>
          <p:nvPr/>
        </p:nvSpPr>
        <p:spPr>
          <a:xfrm>
            <a:off x="7266705" y="8760212"/>
            <a:ext cx="10795" cy="5080"/>
          </a:xfrm>
          <a:custGeom>
            <a:avLst/>
            <a:gdLst/>
            <a:ahLst/>
            <a:cxnLst/>
            <a:rect l="l" t="t" r="r" b="b"/>
            <a:pathLst>
              <a:path w="10795" h="5079">
                <a:moveTo>
                  <a:pt x="10744" y="0"/>
                </a:moveTo>
                <a:lnTo>
                  <a:pt x="0" y="4787"/>
                </a:lnTo>
              </a:path>
            </a:pathLst>
          </a:custGeom>
          <a:ln w="3175">
            <a:solidFill>
              <a:srgbClr val="313334"/>
            </a:solidFill>
          </a:ln>
        </p:spPr>
        <p:txBody>
          <a:bodyPr wrap="square" lIns="0" tIns="0" rIns="0" bIns="0" rtlCol="0"/>
          <a:lstStyle/>
          <a:p/>
        </p:txBody>
      </p:sp>
      <p:sp>
        <p:nvSpPr>
          <p:cNvPr id="161" name="object 161"/>
          <p:cNvSpPr/>
          <p:nvPr/>
        </p:nvSpPr>
        <p:spPr>
          <a:xfrm>
            <a:off x="7284371" y="8752346"/>
            <a:ext cx="11430" cy="5080"/>
          </a:xfrm>
          <a:custGeom>
            <a:avLst/>
            <a:gdLst/>
            <a:ahLst/>
            <a:cxnLst/>
            <a:rect l="l" t="t" r="r" b="b"/>
            <a:pathLst>
              <a:path w="11429" h="5079">
                <a:moveTo>
                  <a:pt x="10807" y="0"/>
                </a:moveTo>
                <a:lnTo>
                  <a:pt x="0" y="4838"/>
                </a:lnTo>
              </a:path>
            </a:pathLst>
          </a:custGeom>
          <a:ln w="3175">
            <a:solidFill>
              <a:srgbClr val="313334"/>
            </a:solidFill>
          </a:ln>
        </p:spPr>
        <p:txBody>
          <a:bodyPr wrap="square" lIns="0" tIns="0" rIns="0" bIns="0" rtlCol="0"/>
          <a:lstStyle/>
          <a:p/>
        </p:txBody>
      </p:sp>
      <p:sp>
        <p:nvSpPr>
          <p:cNvPr id="162" name="object 162"/>
          <p:cNvSpPr/>
          <p:nvPr/>
        </p:nvSpPr>
        <p:spPr>
          <a:xfrm>
            <a:off x="7301899" y="8744615"/>
            <a:ext cx="11430" cy="5080"/>
          </a:xfrm>
          <a:custGeom>
            <a:avLst/>
            <a:gdLst/>
            <a:ahLst/>
            <a:cxnLst/>
            <a:rect l="l" t="t" r="r" b="b"/>
            <a:pathLst>
              <a:path w="11429" h="5079">
                <a:moveTo>
                  <a:pt x="10858" y="0"/>
                </a:moveTo>
                <a:lnTo>
                  <a:pt x="0" y="4673"/>
                </a:lnTo>
              </a:path>
            </a:pathLst>
          </a:custGeom>
          <a:ln w="3175">
            <a:solidFill>
              <a:srgbClr val="313334"/>
            </a:solidFill>
          </a:ln>
        </p:spPr>
        <p:txBody>
          <a:bodyPr wrap="square" lIns="0" tIns="0" rIns="0" bIns="0" rtlCol="0"/>
          <a:lstStyle/>
          <a:p/>
        </p:txBody>
      </p:sp>
      <p:sp>
        <p:nvSpPr>
          <p:cNvPr id="163" name="object 163"/>
          <p:cNvSpPr/>
          <p:nvPr/>
        </p:nvSpPr>
        <p:spPr>
          <a:xfrm>
            <a:off x="7319690" y="8736696"/>
            <a:ext cx="10795" cy="5080"/>
          </a:xfrm>
          <a:custGeom>
            <a:avLst/>
            <a:gdLst/>
            <a:ahLst/>
            <a:cxnLst/>
            <a:rect l="l" t="t" r="r" b="b"/>
            <a:pathLst>
              <a:path w="10795" h="5079">
                <a:moveTo>
                  <a:pt x="10744" y="0"/>
                </a:moveTo>
                <a:lnTo>
                  <a:pt x="0" y="4864"/>
                </a:lnTo>
              </a:path>
            </a:pathLst>
          </a:custGeom>
          <a:ln w="3175">
            <a:solidFill>
              <a:srgbClr val="313334"/>
            </a:solidFill>
          </a:ln>
        </p:spPr>
        <p:txBody>
          <a:bodyPr wrap="square" lIns="0" tIns="0" rIns="0" bIns="0" rtlCol="0"/>
          <a:lstStyle/>
          <a:p/>
        </p:txBody>
      </p:sp>
      <p:sp>
        <p:nvSpPr>
          <p:cNvPr id="164" name="object 164"/>
          <p:cNvSpPr/>
          <p:nvPr/>
        </p:nvSpPr>
        <p:spPr>
          <a:xfrm>
            <a:off x="7337204" y="8728966"/>
            <a:ext cx="11430" cy="5080"/>
          </a:xfrm>
          <a:custGeom>
            <a:avLst/>
            <a:gdLst/>
            <a:ahLst/>
            <a:cxnLst/>
            <a:rect l="l" t="t" r="r" b="b"/>
            <a:pathLst>
              <a:path w="11429" h="5079">
                <a:moveTo>
                  <a:pt x="10807" y="0"/>
                </a:moveTo>
                <a:lnTo>
                  <a:pt x="0" y="4864"/>
                </a:lnTo>
              </a:path>
            </a:pathLst>
          </a:custGeom>
          <a:ln w="3175">
            <a:solidFill>
              <a:srgbClr val="313334"/>
            </a:solidFill>
          </a:ln>
        </p:spPr>
        <p:txBody>
          <a:bodyPr wrap="square" lIns="0" tIns="0" rIns="0" bIns="0" rtlCol="0"/>
          <a:lstStyle/>
          <a:p/>
        </p:txBody>
      </p:sp>
      <p:sp>
        <p:nvSpPr>
          <p:cNvPr id="165" name="object 165"/>
          <p:cNvSpPr/>
          <p:nvPr/>
        </p:nvSpPr>
        <p:spPr>
          <a:xfrm>
            <a:off x="7354770" y="8721183"/>
            <a:ext cx="11430" cy="5080"/>
          </a:xfrm>
          <a:custGeom>
            <a:avLst/>
            <a:gdLst/>
            <a:ahLst/>
            <a:cxnLst/>
            <a:rect l="l" t="t" r="r" b="b"/>
            <a:pathLst>
              <a:path w="11429" h="5079">
                <a:moveTo>
                  <a:pt x="10972" y="0"/>
                </a:moveTo>
                <a:lnTo>
                  <a:pt x="0" y="4762"/>
                </a:lnTo>
              </a:path>
            </a:pathLst>
          </a:custGeom>
          <a:ln w="3175">
            <a:solidFill>
              <a:srgbClr val="313334"/>
            </a:solidFill>
          </a:ln>
        </p:spPr>
        <p:txBody>
          <a:bodyPr wrap="square" lIns="0" tIns="0" rIns="0" bIns="0" rtlCol="0"/>
          <a:lstStyle/>
          <a:p/>
        </p:txBody>
      </p:sp>
      <p:sp>
        <p:nvSpPr>
          <p:cNvPr id="166" name="object 166"/>
          <p:cNvSpPr/>
          <p:nvPr/>
        </p:nvSpPr>
        <p:spPr>
          <a:xfrm>
            <a:off x="7372405" y="8713372"/>
            <a:ext cx="11430" cy="5080"/>
          </a:xfrm>
          <a:custGeom>
            <a:avLst/>
            <a:gdLst/>
            <a:ahLst/>
            <a:cxnLst/>
            <a:rect l="l" t="t" r="r" b="b"/>
            <a:pathLst>
              <a:path w="11429" h="5079">
                <a:moveTo>
                  <a:pt x="10807" y="0"/>
                </a:moveTo>
                <a:lnTo>
                  <a:pt x="0" y="4838"/>
                </a:lnTo>
              </a:path>
            </a:pathLst>
          </a:custGeom>
          <a:ln w="3175">
            <a:solidFill>
              <a:srgbClr val="313334"/>
            </a:solidFill>
          </a:ln>
        </p:spPr>
        <p:txBody>
          <a:bodyPr wrap="square" lIns="0" tIns="0" rIns="0" bIns="0" rtlCol="0"/>
          <a:lstStyle/>
          <a:p/>
        </p:txBody>
      </p:sp>
      <p:sp>
        <p:nvSpPr>
          <p:cNvPr id="167" name="object 167"/>
          <p:cNvSpPr/>
          <p:nvPr/>
        </p:nvSpPr>
        <p:spPr>
          <a:xfrm>
            <a:off x="7390099" y="8705481"/>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168" name="object 168"/>
          <p:cNvSpPr/>
          <p:nvPr/>
        </p:nvSpPr>
        <p:spPr>
          <a:xfrm>
            <a:off x="7407750" y="8697746"/>
            <a:ext cx="10795" cy="5080"/>
          </a:xfrm>
          <a:custGeom>
            <a:avLst/>
            <a:gdLst/>
            <a:ahLst/>
            <a:cxnLst/>
            <a:rect l="l" t="t" r="r" b="b"/>
            <a:pathLst>
              <a:path w="10795" h="5079">
                <a:moveTo>
                  <a:pt x="10668" y="0"/>
                </a:moveTo>
                <a:lnTo>
                  <a:pt x="0" y="4838"/>
                </a:lnTo>
              </a:path>
            </a:pathLst>
          </a:custGeom>
          <a:ln w="3175">
            <a:solidFill>
              <a:srgbClr val="313334"/>
            </a:solidFill>
          </a:ln>
        </p:spPr>
        <p:txBody>
          <a:bodyPr wrap="square" lIns="0" tIns="0" rIns="0" bIns="0" rtlCol="0"/>
          <a:lstStyle/>
          <a:p/>
        </p:txBody>
      </p:sp>
      <p:sp>
        <p:nvSpPr>
          <p:cNvPr id="169" name="object 169"/>
          <p:cNvSpPr/>
          <p:nvPr/>
        </p:nvSpPr>
        <p:spPr>
          <a:xfrm>
            <a:off x="7425292" y="8689855"/>
            <a:ext cx="11430" cy="5080"/>
          </a:xfrm>
          <a:custGeom>
            <a:avLst/>
            <a:gdLst/>
            <a:ahLst/>
            <a:cxnLst/>
            <a:rect l="l" t="t" r="r" b="b"/>
            <a:pathLst>
              <a:path w="11429" h="5079">
                <a:moveTo>
                  <a:pt x="10858" y="0"/>
                </a:moveTo>
                <a:lnTo>
                  <a:pt x="0" y="4864"/>
                </a:lnTo>
              </a:path>
            </a:pathLst>
          </a:custGeom>
          <a:ln w="3175">
            <a:solidFill>
              <a:srgbClr val="313334"/>
            </a:solidFill>
          </a:ln>
        </p:spPr>
        <p:txBody>
          <a:bodyPr wrap="square" lIns="0" tIns="0" rIns="0" bIns="0" rtlCol="0"/>
          <a:lstStyle/>
          <a:p/>
        </p:txBody>
      </p:sp>
      <p:sp>
        <p:nvSpPr>
          <p:cNvPr id="170" name="object 170"/>
          <p:cNvSpPr/>
          <p:nvPr/>
        </p:nvSpPr>
        <p:spPr>
          <a:xfrm>
            <a:off x="7169575" y="8801615"/>
            <a:ext cx="11430" cy="5080"/>
          </a:xfrm>
          <a:custGeom>
            <a:avLst/>
            <a:gdLst/>
            <a:ahLst/>
            <a:cxnLst/>
            <a:rect l="l" t="t" r="r" b="b"/>
            <a:pathLst>
              <a:path w="11429" h="5079">
                <a:moveTo>
                  <a:pt x="10922" y="0"/>
                </a:moveTo>
                <a:lnTo>
                  <a:pt x="0" y="4673"/>
                </a:lnTo>
              </a:path>
            </a:pathLst>
          </a:custGeom>
          <a:ln w="3175">
            <a:solidFill>
              <a:srgbClr val="313334"/>
            </a:solidFill>
          </a:ln>
        </p:spPr>
        <p:txBody>
          <a:bodyPr wrap="square" lIns="0" tIns="0" rIns="0" bIns="0" rtlCol="0"/>
          <a:lstStyle/>
          <a:p/>
        </p:txBody>
      </p:sp>
      <p:sp>
        <p:nvSpPr>
          <p:cNvPr id="171" name="object 171"/>
          <p:cNvSpPr/>
          <p:nvPr/>
        </p:nvSpPr>
        <p:spPr>
          <a:xfrm>
            <a:off x="7187263" y="8793805"/>
            <a:ext cx="11430" cy="5080"/>
          </a:xfrm>
          <a:custGeom>
            <a:avLst/>
            <a:gdLst/>
            <a:ahLst/>
            <a:cxnLst/>
            <a:rect l="l" t="t" r="r" b="b"/>
            <a:pathLst>
              <a:path w="11429" h="5079">
                <a:moveTo>
                  <a:pt x="10807" y="0"/>
                </a:moveTo>
                <a:lnTo>
                  <a:pt x="0" y="4864"/>
                </a:lnTo>
              </a:path>
            </a:pathLst>
          </a:custGeom>
          <a:ln w="3175">
            <a:solidFill>
              <a:srgbClr val="313334"/>
            </a:solidFill>
          </a:ln>
        </p:spPr>
        <p:txBody>
          <a:bodyPr wrap="square" lIns="0" tIns="0" rIns="0" bIns="0" rtlCol="0"/>
          <a:lstStyle/>
          <a:p/>
        </p:txBody>
      </p:sp>
      <p:sp>
        <p:nvSpPr>
          <p:cNvPr id="172" name="object 172"/>
          <p:cNvSpPr/>
          <p:nvPr/>
        </p:nvSpPr>
        <p:spPr>
          <a:xfrm>
            <a:off x="7115998" y="8825252"/>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173" name="object 173"/>
          <p:cNvSpPr/>
          <p:nvPr/>
        </p:nvSpPr>
        <p:spPr>
          <a:xfrm>
            <a:off x="7098318" y="8833168"/>
            <a:ext cx="10795" cy="5080"/>
          </a:xfrm>
          <a:custGeom>
            <a:avLst/>
            <a:gdLst/>
            <a:ahLst/>
            <a:cxnLst/>
            <a:rect l="l" t="t" r="r" b="b"/>
            <a:pathLst>
              <a:path w="10795" h="5079">
                <a:moveTo>
                  <a:pt x="0" y="4838"/>
                </a:moveTo>
                <a:lnTo>
                  <a:pt x="10744" y="0"/>
                </a:lnTo>
              </a:path>
            </a:pathLst>
          </a:custGeom>
          <a:ln w="3175">
            <a:solidFill>
              <a:srgbClr val="313334"/>
            </a:solidFill>
          </a:ln>
        </p:spPr>
        <p:txBody>
          <a:bodyPr wrap="square" lIns="0" tIns="0" rIns="0" bIns="0" rtlCol="0"/>
          <a:lstStyle/>
          <a:p/>
        </p:txBody>
      </p:sp>
      <p:sp>
        <p:nvSpPr>
          <p:cNvPr id="174" name="object 174"/>
          <p:cNvSpPr/>
          <p:nvPr/>
        </p:nvSpPr>
        <p:spPr>
          <a:xfrm>
            <a:off x="7080689" y="8840975"/>
            <a:ext cx="11430" cy="5080"/>
          </a:xfrm>
          <a:custGeom>
            <a:avLst/>
            <a:gdLst/>
            <a:ahLst/>
            <a:cxnLst/>
            <a:rect l="l" t="t" r="r" b="b"/>
            <a:pathLst>
              <a:path w="11429" h="5079">
                <a:moveTo>
                  <a:pt x="0" y="4762"/>
                </a:moveTo>
                <a:lnTo>
                  <a:pt x="10922" y="0"/>
                </a:lnTo>
              </a:path>
            </a:pathLst>
          </a:custGeom>
          <a:ln w="3175">
            <a:solidFill>
              <a:srgbClr val="313334"/>
            </a:solidFill>
          </a:ln>
        </p:spPr>
        <p:txBody>
          <a:bodyPr wrap="square" lIns="0" tIns="0" rIns="0" bIns="0" rtlCol="0"/>
          <a:lstStyle/>
          <a:p/>
        </p:txBody>
      </p:sp>
      <p:sp>
        <p:nvSpPr>
          <p:cNvPr id="175" name="object 175"/>
          <p:cNvSpPr/>
          <p:nvPr/>
        </p:nvSpPr>
        <p:spPr>
          <a:xfrm>
            <a:off x="7063009" y="8848764"/>
            <a:ext cx="11430" cy="5080"/>
          </a:xfrm>
          <a:custGeom>
            <a:avLst/>
            <a:gdLst/>
            <a:ahLst/>
            <a:cxnLst/>
            <a:rect l="l" t="t" r="r" b="b"/>
            <a:pathLst>
              <a:path w="11429" h="5079">
                <a:moveTo>
                  <a:pt x="0" y="4864"/>
                </a:moveTo>
                <a:lnTo>
                  <a:pt x="10922" y="0"/>
                </a:lnTo>
              </a:path>
            </a:pathLst>
          </a:custGeom>
          <a:ln w="3175">
            <a:solidFill>
              <a:srgbClr val="313334"/>
            </a:solidFill>
          </a:ln>
        </p:spPr>
        <p:txBody>
          <a:bodyPr wrap="square" lIns="0" tIns="0" rIns="0" bIns="0" rtlCol="0"/>
          <a:lstStyle/>
          <a:p/>
        </p:txBody>
      </p:sp>
      <p:sp>
        <p:nvSpPr>
          <p:cNvPr id="176" name="object 176"/>
          <p:cNvSpPr/>
          <p:nvPr/>
        </p:nvSpPr>
        <p:spPr>
          <a:xfrm>
            <a:off x="7045434" y="8856577"/>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177" name="object 177"/>
          <p:cNvSpPr/>
          <p:nvPr/>
        </p:nvSpPr>
        <p:spPr>
          <a:xfrm>
            <a:off x="7425280" y="8660486"/>
            <a:ext cx="11430" cy="5080"/>
          </a:xfrm>
          <a:custGeom>
            <a:avLst/>
            <a:gdLst/>
            <a:ahLst/>
            <a:cxnLst/>
            <a:rect l="l" t="t" r="r" b="b"/>
            <a:pathLst>
              <a:path w="11429" h="5079">
                <a:moveTo>
                  <a:pt x="0" y="4698"/>
                </a:moveTo>
                <a:lnTo>
                  <a:pt x="10858" y="0"/>
                </a:lnTo>
              </a:path>
            </a:pathLst>
          </a:custGeom>
          <a:ln w="3175">
            <a:solidFill>
              <a:srgbClr val="313334"/>
            </a:solidFill>
          </a:ln>
        </p:spPr>
        <p:txBody>
          <a:bodyPr wrap="square" lIns="0" tIns="0" rIns="0" bIns="0" rtlCol="0"/>
          <a:lstStyle/>
          <a:p/>
        </p:txBody>
      </p:sp>
      <p:sp>
        <p:nvSpPr>
          <p:cNvPr id="178" name="object 178"/>
          <p:cNvSpPr/>
          <p:nvPr/>
        </p:nvSpPr>
        <p:spPr>
          <a:xfrm>
            <a:off x="7407757" y="8668208"/>
            <a:ext cx="10795" cy="5080"/>
          </a:xfrm>
          <a:custGeom>
            <a:avLst/>
            <a:gdLst/>
            <a:ahLst/>
            <a:cxnLst/>
            <a:rect l="l" t="t" r="r" b="b"/>
            <a:pathLst>
              <a:path w="10795" h="5079">
                <a:moveTo>
                  <a:pt x="0" y="4864"/>
                </a:moveTo>
                <a:lnTo>
                  <a:pt x="10668" y="0"/>
                </a:lnTo>
              </a:path>
            </a:pathLst>
          </a:custGeom>
          <a:ln w="3175">
            <a:solidFill>
              <a:srgbClr val="313334"/>
            </a:solidFill>
          </a:ln>
        </p:spPr>
        <p:txBody>
          <a:bodyPr wrap="square" lIns="0" tIns="0" rIns="0" bIns="0" rtlCol="0"/>
          <a:lstStyle/>
          <a:p/>
        </p:txBody>
      </p:sp>
      <p:sp>
        <p:nvSpPr>
          <p:cNvPr id="179" name="object 179"/>
          <p:cNvSpPr/>
          <p:nvPr/>
        </p:nvSpPr>
        <p:spPr>
          <a:xfrm>
            <a:off x="7390075" y="8676043"/>
            <a:ext cx="10795" cy="5080"/>
          </a:xfrm>
          <a:custGeom>
            <a:avLst/>
            <a:gdLst/>
            <a:ahLst/>
            <a:cxnLst/>
            <a:rect l="l" t="t" r="r" b="b"/>
            <a:pathLst>
              <a:path w="10795" h="5079">
                <a:moveTo>
                  <a:pt x="0" y="4762"/>
                </a:moveTo>
                <a:lnTo>
                  <a:pt x="10744" y="0"/>
                </a:lnTo>
              </a:path>
            </a:pathLst>
          </a:custGeom>
          <a:ln w="3175">
            <a:solidFill>
              <a:srgbClr val="313334"/>
            </a:solidFill>
          </a:ln>
        </p:spPr>
        <p:txBody>
          <a:bodyPr wrap="square" lIns="0" tIns="0" rIns="0" bIns="0" rtlCol="0"/>
          <a:lstStyle/>
          <a:p/>
        </p:txBody>
      </p:sp>
      <p:sp>
        <p:nvSpPr>
          <p:cNvPr id="180" name="object 180"/>
          <p:cNvSpPr/>
          <p:nvPr/>
        </p:nvSpPr>
        <p:spPr>
          <a:xfrm>
            <a:off x="7372395" y="8683831"/>
            <a:ext cx="11430" cy="5080"/>
          </a:xfrm>
          <a:custGeom>
            <a:avLst/>
            <a:gdLst/>
            <a:ahLst/>
            <a:cxnLst/>
            <a:rect l="l" t="t" r="r" b="b"/>
            <a:pathLst>
              <a:path w="11429" h="5079">
                <a:moveTo>
                  <a:pt x="0" y="4864"/>
                </a:moveTo>
                <a:lnTo>
                  <a:pt x="10807" y="0"/>
                </a:lnTo>
              </a:path>
            </a:pathLst>
          </a:custGeom>
          <a:ln w="3175">
            <a:solidFill>
              <a:srgbClr val="313334"/>
            </a:solidFill>
          </a:ln>
        </p:spPr>
        <p:txBody>
          <a:bodyPr wrap="square" lIns="0" tIns="0" rIns="0" bIns="0" rtlCol="0"/>
          <a:lstStyle/>
          <a:p/>
        </p:txBody>
      </p:sp>
      <p:sp>
        <p:nvSpPr>
          <p:cNvPr id="181" name="object 181"/>
          <p:cNvSpPr/>
          <p:nvPr/>
        </p:nvSpPr>
        <p:spPr>
          <a:xfrm>
            <a:off x="7354766" y="8691574"/>
            <a:ext cx="11430" cy="5080"/>
          </a:xfrm>
          <a:custGeom>
            <a:avLst/>
            <a:gdLst/>
            <a:ahLst/>
            <a:cxnLst/>
            <a:rect l="l" t="t" r="r" b="b"/>
            <a:pathLst>
              <a:path w="11429" h="5079">
                <a:moveTo>
                  <a:pt x="0" y="4775"/>
                </a:moveTo>
                <a:lnTo>
                  <a:pt x="10972" y="0"/>
                </a:lnTo>
              </a:path>
            </a:pathLst>
          </a:custGeom>
          <a:ln w="3175">
            <a:solidFill>
              <a:srgbClr val="313334"/>
            </a:solidFill>
          </a:ln>
        </p:spPr>
        <p:txBody>
          <a:bodyPr wrap="square" lIns="0" tIns="0" rIns="0" bIns="0" rtlCol="0"/>
          <a:lstStyle/>
          <a:p/>
        </p:txBody>
      </p:sp>
      <p:sp>
        <p:nvSpPr>
          <p:cNvPr id="182" name="object 182"/>
          <p:cNvSpPr/>
          <p:nvPr/>
        </p:nvSpPr>
        <p:spPr>
          <a:xfrm>
            <a:off x="7337191" y="8699454"/>
            <a:ext cx="11430" cy="5080"/>
          </a:xfrm>
          <a:custGeom>
            <a:avLst/>
            <a:gdLst/>
            <a:ahLst/>
            <a:cxnLst/>
            <a:rect l="l" t="t" r="r" b="b"/>
            <a:pathLst>
              <a:path w="11429" h="5079">
                <a:moveTo>
                  <a:pt x="0" y="4838"/>
                </a:moveTo>
                <a:lnTo>
                  <a:pt x="10807" y="0"/>
                </a:lnTo>
              </a:path>
            </a:pathLst>
          </a:custGeom>
          <a:ln w="3175">
            <a:solidFill>
              <a:srgbClr val="313334"/>
            </a:solidFill>
          </a:ln>
        </p:spPr>
        <p:txBody>
          <a:bodyPr wrap="square" lIns="0" tIns="0" rIns="0" bIns="0" rtlCol="0"/>
          <a:lstStyle/>
          <a:p/>
        </p:txBody>
      </p:sp>
      <p:sp>
        <p:nvSpPr>
          <p:cNvPr id="183" name="object 183"/>
          <p:cNvSpPr/>
          <p:nvPr/>
        </p:nvSpPr>
        <p:spPr>
          <a:xfrm>
            <a:off x="7319671" y="8707184"/>
            <a:ext cx="10795" cy="5080"/>
          </a:xfrm>
          <a:custGeom>
            <a:avLst/>
            <a:gdLst/>
            <a:ahLst/>
            <a:cxnLst/>
            <a:rect l="l" t="t" r="r" b="b"/>
            <a:pathLst>
              <a:path w="10795" h="5079">
                <a:moveTo>
                  <a:pt x="0" y="4787"/>
                </a:moveTo>
                <a:lnTo>
                  <a:pt x="10744" y="0"/>
                </a:lnTo>
              </a:path>
            </a:pathLst>
          </a:custGeom>
          <a:ln w="3175">
            <a:solidFill>
              <a:srgbClr val="313334"/>
            </a:solidFill>
          </a:ln>
        </p:spPr>
        <p:txBody>
          <a:bodyPr wrap="square" lIns="0" tIns="0" rIns="0" bIns="0" rtlCol="0"/>
          <a:lstStyle/>
          <a:p/>
        </p:txBody>
      </p:sp>
      <p:sp>
        <p:nvSpPr>
          <p:cNvPr id="184" name="object 184"/>
          <p:cNvSpPr/>
          <p:nvPr/>
        </p:nvSpPr>
        <p:spPr>
          <a:xfrm>
            <a:off x="7301885" y="8715074"/>
            <a:ext cx="11430" cy="5080"/>
          </a:xfrm>
          <a:custGeom>
            <a:avLst/>
            <a:gdLst/>
            <a:ahLst/>
            <a:cxnLst/>
            <a:rect l="l" t="t" r="r" b="b"/>
            <a:pathLst>
              <a:path w="11429" h="5079">
                <a:moveTo>
                  <a:pt x="0" y="4838"/>
                </a:moveTo>
                <a:lnTo>
                  <a:pt x="10858" y="0"/>
                </a:lnTo>
              </a:path>
            </a:pathLst>
          </a:custGeom>
          <a:ln w="3175">
            <a:solidFill>
              <a:srgbClr val="313334"/>
            </a:solidFill>
          </a:ln>
        </p:spPr>
        <p:txBody>
          <a:bodyPr wrap="square" lIns="0" tIns="0" rIns="0" bIns="0" rtlCol="0"/>
          <a:lstStyle/>
          <a:p/>
        </p:txBody>
      </p:sp>
      <p:sp>
        <p:nvSpPr>
          <p:cNvPr id="185" name="object 185"/>
          <p:cNvSpPr/>
          <p:nvPr/>
        </p:nvSpPr>
        <p:spPr>
          <a:xfrm>
            <a:off x="7284360" y="8722807"/>
            <a:ext cx="11430" cy="5080"/>
          </a:xfrm>
          <a:custGeom>
            <a:avLst/>
            <a:gdLst/>
            <a:ahLst/>
            <a:cxnLst/>
            <a:rect l="l" t="t" r="r" b="b"/>
            <a:pathLst>
              <a:path w="11429" h="5079">
                <a:moveTo>
                  <a:pt x="0" y="4838"/>
                </a:moveTo>
                <a:lnTo>
                  <a:pt x="10807" y="0"/>
                </a:lnTo>
              </a:path>
            </a:pathLst>
          </a:custGeom>
          <a:ln w="3175">
            <a:solidFill>
              <a:srgbClr val="313334"/>
            </a:solidFill>
          </a:ln>
        </p:spPr>
        <p:txBody>
          <a:bodyPr wrap="square" lIns="0" tIns="0" rIns="0" bIns="0" rtlCol="0"/>
          <a:lstStyle/>
          <a:p/>
        </p:txBody>
      </p:sp>
      <p:sp>
        <p:nvSpPr>
          <p:cNvPr id="186" name="object 186"/>
          <p:cNvSpPr/>
          <p:nvPr/>
        </p:nvSpPr>
        <p:spPr>
          <a:xfrm>
            <a:off x="7266681" y="8730617"/>
            <a:ext cx="10795" cy="5080"/>
          </a:xfrm>
          <a:custGeom>
            <a:avLst/>
            <a:gdLst/>
            <a:ahLst/>
            <a:cxnLst/>
            <a:rect l="l" t="t" r="r" b="b"/>
            <a:pathLst>
              <a:path w="10795" h="5079">
                <a:moveTo>
                  <a:pt x="0" y="4838"/>
                </a:moveTo>
                <a:lnTo>
                  <a:pt x="10744" y="0"/>
                </a:lnTo>
              </a:path>
            </a:pathLst>
          </a:custGeom>
          <a:ln w="3175">
            <a:solidFill>
              <a:srgbClr val="313334"/>
            </a:solidFill>
          </a:ln>
        </p:spPr>
        <p:txBody>
          <a:bodyPr wrap="square" lIns="0" tIns="0" rIns="0" bIns="0" rtlCol="0"/>
          <a:lstStyle/>
          <a:p/>
        </p:txBody>
      </p:sp>
      <p:sp>
        <p:nvSpPr>
          <p:cNvPr id="187" name="object 187"/>
          <p:cNvSpPr/>
          <p:nvPr/>
        </p:nvSpPr>
        <p:spPr>
          <a:xfrm>
            <a:off x="7249209" y="8738430"/>
            <a:ext cx="10795" cy="5080"/>
          </a:xfrm>
          <a:custGeom>
            <a:avLst/>
            <a:gdLst/>
            <a:ahLst/>
            <a:cxnLst/>
            <a:rect l="l" t="t" r="r" b="b"/>
            <a:pathLst>
              <a:path w="10795" h="5079">
                <a:moveTo>
                  <a:pt x="0" y="4838"/>
                </a:moveTo>
                <a:lnTo>
                  <a:pt x="10668" y="0"/>
                </a:lnTo>
              </a:path>
            </a:pathLst>
          </a:custGeom>
          <a:ln w="3175">
            <a:solidFill>
              <a:srgbClr val="313334"/>
            </a:solidFill>
          </a:ln>
        </p:spPr>
        <p:txBody>
          <a:bodyPr wrap="square" lIns="0" tIns="0" rIns="0" bIns="0" rtlCol="0"/>
          <a:lstStyle/>
          <a:p/>
        </p:txBody>
      </p:sp>
      <p:sp>
        <p:nvSpPr>
          <p:cNvPr id="188" name="object 188"/>
          <p:cNvSpPr/>
          <p:nvPr/>
        </p:nvSpPr>
        <p:spPr>
          <a:xfrm>
            <a:off x="7231477" y="8746326"/>
            <a:ext cx="11430" cy="5080"/>
          </a:xfrm>
          <a:custGeom>
            <a:avLst/>
            <a:gdLst/>
            <a:ahLst/>
            <a:cxnLst/>
            <a:rect l="l" t="t" r="r" b="b"/>
            <a:pathLst>
              <a:path w="11429" h="5079">
                <a:moveTo>
                  <a:pt x="0" y="4673"/>
                </a:moveTo>
                <a:lnTo>
                  <a:pt x="10858" y="0"/>
                </a:lnTo>
              </a:path>
            </a:pathLst>
          </a:custGeom>
          <a:ln w="3175">
            <a:solidFill>
              <a:srgbClr val="313334"/>
            </a:solidFill>
          </a:ln>
        </p:spPr>
        <p:txBody>
          <a:bodyPr wrap="square" lIns="0" tIns="0" rIns="0" bIns="0" rtlCol="0"/>
          <a:lstStyle/>
          <a:p/>
        </p:txBody>
      </p:sp>
      <p:sp>
        <p:nvSpPr>
          <p:cNvPr id="189" name="object 189"/>
          <p:cNvSpPr/>
          <p:nvPr/>
        </p:nvSpPr>
        <p:spPr>
          <a:xfrm>
            <a:off x="7045450" y="8827000"/>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190" name="object 190"/>
          <p:cNvSpPr/>
          <p:nvPr/>
        </p:nvSpPr>
        <p:spPr>
          <a:xfrm>
            <a:off x="7063012" y="8819270"/>
            <a:ext cx="11430" cy="5080"/>
          </a:xfrm>
          <a:custGeom>
            <a:avLst/>
            <a:gdLst/>
            <a:ahLst/>
            <a:cxnLst/>
            <a:rect l="l" t="t" r="r" b="b"/>
            <a:pathLst>
              <a:path w="11429" h="5079">
                <a:moveTo>
                  <a:pt x="10922" y="0"/>
                </a:moveTo>
                <a:lnTo>
                  <a:pt x="0" y="4762"/>
                </a:lnTo>
              </a:path>
            </a:pathLst>
          </a:custGeom>
          <a:ln w="3175">
            <a:solidFill>
              <a:srgbClr val="313334"/>
            </a:solidFill>
          </a:ln>
        </p:spPr>
        <p:txBody>
          <a:bodyPr wrap="square" lIns="0" tIns="0" rIns="0" bIns="0" rtlCol="0"/>
          <a:lstStyle/>
          <a:p/>
        </p:txBody>
      </p:sp>
      <p:sp>
        <p:nvSpPr>
          <p:cNvPr id="191" name="object 191"/>
          <p:cNvSpPr/>
          <p:nvPr/>
        </p:nvSpPr>
        <p:spPr>
          <a:xfrm>
            <a:off x="7080694" y="8811379"/>
            <a:ext cx="11430" cy="5080"/>
          </a:xfrm>
          <a:custGeom>
            <a:avLst/>
            <a:gdLst/>
            <a:ahLst/>
            <a:cxnLst/>
            <a:rect l="l" t="t" r="r" b="b"/>
            <a:pathLst>
              <a:path w="11429" h="5079">
                <a:moveTo>
                  <a:pt x="10922" y="0"/>
                </a:moveTo>
                <a:lnTo>
                  <a:pt x="0" y="4762"/>
                </a:lnTo>
              </a:path>
            </a:pathLst>
          </a:custGeom>
          <a:ln w="3175">
            <a:solidFill>
              <a:srgbClr val="313334"/>
            </a:solidFill>
          </a:ln>
        </p:spPr>
        <p:txBody>
          <a:bodyPr wrap="square" lIns="0" tIns="0" rIns="0" bIns="0" rtlCol="0"/>
          <a:lstStyle/>
          <a:p/>
        </p:txBody>
      </p:sp>
      <p:sp>
        <p:nvSpPr>
          <p:cNvPr id="192" name="object 192"/>
          <p:cNvSpPr/>
          <p:nvPr/>
        </p:nvSpPr>
        <p:spPr>
          <a:xfrm>
            <a:off x="7098342" y="8803646"/>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193" name="object 193"/>
          <p:cNvSpPr/>
          <p:nvPr/>
        </p:nvSpPr>
        <p:spPr>
          <a:xfrm>
            <a:off x="7116019" y="8795756"/>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194" name="object 194"/>
          <p:cNvSpPr/>
          <p:nvPr/>
        </p:nvSpPr>
        <p:spPr>
          <a:xfrm>
            <a:off x="7187249" y="8764134"/>
            <a:ext cx="11430" cy="5080"/>
          </a:xfrm>
          <a:custGeom>
            <a:avLst/>
            <a:gdLst/>
            <a:ahLst/>
            <a:cxnLst/>
            <a:rect l="l" t="t" r="r" b="b"/>
            <a:pathLst>
              <a:path w="11429" h="5079">
                <a:moveTo>
                  <a:pt x="0" y="4838"/>
                </a:moveTo>
                <a:lnTo>
                  <a:pt x="10807" y="0"/>
                </a:lnTo>
              </a:path>
            </a:pathLst>
          </a:custGeom>
          <a:ln w="3175">
            <a:solidFill>
              <a:srgbClr val="313334"/>
            </a:solidFill>
          </a:ln>
        </p:spPr>
        <p:txBody>
          <a:bodyPr wrap="square" lIns="0" tIns="0" rIns="0" bIns="0" rtlCol="0"/>
          <a:lstStyle/>
          <a:p/>
        </p:txBody>
      </p:sp>
      <p:sp>
        <p:nvSpPr>
          <p:cNvPr id="195" name="object 195"/>
          <p:cNvSpPr/>
          <p:nvPr/>
        </p:nvSpPr>
        <p:spPr>
          <a:xfrm>
            <a:off x="7169569" y="8772007"/>
            <a:ext cx="11430" cy="5080"/>
          </a:xfrm>
          <a:custGeom>
            <a:avLst/>
            <a:gdLst/>
            <a:ahLst/>
            <a:cxnLst/>
            <a:rect l="l" t="t" r="r" b="b"/>
            <a:pathLst>
              <a:path w="11429" h="5079">
                <a:moveTo>
                  <a:pt x="0" y="4775"/>
                </a:moveTo>
                <a:lnTo>
                  <a:pt x="10922" y="0"/>
                </a:lnTo>
              </a:path>
            </a:pathLst>
          </a:custGeom>
          <a:ln w="3175">
            <a:solidFill>
              <a:srgbClr val="313334"/>
            </a:solidFill>
          </a:ln>
        </p:spPr>
        <p:txBody>
          <a:bodyPr wrap="square" lIns="0" tIns="0" rIns="0" bIns="0" rtlCol="0"/>
          <a:lstStyle/>
          <a:p/>
        </p:txBody>
      </p:sp>
      <p:sp>
        <p:nvSpPr>
          <p:cNvPr id="196" name="object 196"/>
          <p:cNvSpPr/>
          <p:nvPr/>
        </p:nvSpPr>
        <p:spPr>
          <a:xfrm>
            <a:off x="7063018" y="8818477"/>
            <a:ext cx="3175" cy="1905"/>
          </a:xfrm>
          <a:custGeom>
            <a:avLst/>
            <a:gdLst/>
            <a:ahLst/>
            <a:cxnLst/>
            <a:rect l="l" t="t" r="r" b="b"/>
            <a:pathLst>
              <a:path w="3175" h="1904">
                <a:moveTo>
                  <a:pt x="2997" y="0"/>
                </a:moveTo>
                <a:lnTo>
                  <a:pt x="0" y="1333"/>
                </a:lnTo>
              </a:path>
            </a:pathLst>
          </a:custGeom>
          <a:ln w="3175">
            <a:solidFill>
              <a:srgbClr val="313334"/>
            </a:solidFill>
          </a:ln>
        </p:spPr>
        <p:txBody>
          <a:bodyPr wrap="square" lIns="0" tIns="0" rIns="0" bIns="0" rtlCol="0"/>
          <a:lstStyle/>
          <a:p/>
        </p:txBody>
      </p:sp>
      <p:sp>
        <p:nvSpPr>
          <p:cNvPr id="197" name="object 197"/>
          <p:cNvSpPr/>
          <p:nvPr/>
        </p:nvSpPr>
        <p:spPr>
          <a:xfrm>
            <a:off x="7080701" y="8810745"/>
            <a:ext cx="3175" cy="1270"/>
          </a:xfrm>
          <a:custGeom>
            <a:avLst/>
            <a:gdLst/>
            <a:ahLst/>
            <a:cxnLst/>
            <a:rect l="l" t="t" r="r" b="b"/>
            <a:pathLst>
              <a:path w="3175" h="1270">
                <a:moveTo>
                  <a:pt x="2946" y="0"/>
                </a:moveTo>
                <a:lnTo>
                  <a:pt x="0" y="1244"/>
                </a:lnTo>
              </a:path>
            </a:pathLst>
          </a:custGeom>
          <a:ln w="3175">
            <a:solidFill>
              <a:srgbClr val="313334"/>
            </a:solidFill>
          </a:ln>
        </p:spPr>
        <p:txBody>
          <a:bodyPr wrap="square" lIns="0" tIns="0" rIns="0" bIns="0" rtlCol="0"/>
          <a:lstStyle/>
          <a:p/>
        </p:txBody>
      </p:sp>
      <p:sp>
        <p:nvSpPr>
          <p:cNvPr id="198" name="object 198"/>
          <p:cNvSpPr/>
          <p:nvPr/>
        </p:nvSpPr>
        <p:spPr>
          <a:xfrm>
            <a:off x="7425280" y="8885163"/>
            <a:ext cx="635" cy="161290"/>
          </a:xfrm>
          <a:custGeom>
            <a:avLst/>
            <a:gdLst/>
            <a:ahLst/>
            <a:cxnLst/>
            <a:rect l="l" t="t" r="r" b="b"/>
            <a:pathLst>
              <a:path w="634" h="161290">
                <a:moveTo>
                  <a:pt x="0" y="0"/>
                </a:moveTo>
                <a:lnTo>
                  <a:pt x="114" y="160870"/>
                </a:lnTo>
              </a:path>
            </a:pathLst>
          </a:custGeom>
          <a:ln w="3175">
            <a:solidFill>
              <a:srgbClr val="313334"/>
            </a:solidFill>
          </a:ln>
        </p:spPr>
        <p:txBody>
          <a:bodyPr wrap="square" lIns="0" tIns="0" rIns="0" bIns="0" rtlCol="0"/>
          <a:lstStyle/>
          <a:p/>
        </p:txBody>
      </p:sp>
      <p:sp>
        <p:nvSpPr>
          <p:cNvPr id="199" name="object 199"/>
          <p:cNvSpPr/>
          <p:nvPr/>
        </p:nvSpPr>
        <p:spPr>
          <a:xfrm>
            <a:off x="7425280" y="8694713"/>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00" name="object 200"/>
          <p:cNvSpPr/>
          <p:nvPr/>
        </p:nvSpPr>
        <p:spPr>
          <a:xfrm>
            <a:off x="7425280" y="8504397"/>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201" name="object 201"/>
          <p:cNvSpPr/>
          <p:nvPr/>
        </p:nvSpPr>
        <p:spPr>
          <a:xfrm>
            <a:off x="7425280" y="8314000"/>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02" name="object 202"/>
          <p:cNvSpPr/>
          <p:nvPr/>
        </p:nvSpPr>
        <p:spPr>
          <a:xfrm>
            <a:off x="7421688" y="7032007"/>
            <a:ext cx="0" cy="69215"/>
          </a:xfrm>
          <a:custGeom>
            <a:avLst/>
            <a:gdLst/>
            <a:ahLst/>
            <a:cxnLst/>
            <a:rect l="l" t="t" r="r" b="b"/>
            <a:pathLst>
              <a:path w="0" h="69215">
                <a:moveTo>
                  <a:pt x="0" y="69202"/>
                </a:moveTo>
                <a:lnTo>
                  <a:pt x="0" y="0"/>
                </a:lnTo>
              </a:path>
            </a:pathLst>
          </a:custGeom>
          <a:ln w="3175">
            <a:solidFill>
              <a:srgbClr val="313334"/>
            </a:solidFill>
          </a:ln>
        </p:spPr>
        <p:txBody>
          <a:bodyPr wrap="square" lIns="0" tIns="0" rIns="0" bIns="0" rtlCol="0"/>
          <a:lstStyle/>
          <a:p/>
        </p:txBody>
      </p:sp>
      <p:sp>
        <p:nvSpPr>
          <p:cNvPr id="203" name="object 203"/>
          <p:cNvSpPr/>
          <p:nvPr/>
        </p:nvSpPr>
        <p:spPr>
          <a:xfrm>
            <a:off x="7421952" y="9195099"/>
            <a:ext cx="0" cy="69215"/>
          </a:xfrm>
          <a:custGeom>
            <a:avLst/>
            <a:gdLst/>
            <a:ahLst/>
            <a:cxnLst/>
            <a:rect l="l" t="t" r="r" b="b"/>
            <a:pathLst>
              <a:path w="0" h="69215">
                <a:moveTo>
                  <a:pt x="0" y="69037"/>
                </a:moveTo>
                <a:lnTo>
                  <a:pt x="0" y="0"/>
                </a:lnTo>
              </a:path>
            </a:pathLst>
          </a:custGeom>
          <a:ln w="3175">
            <a:solidFill>
              <a:srgbClr val="313334"/>
            </a:solidFill>
          </a:ln>
        </p:spPr>
        <p:txBody>
          <a:bodyPr wrap="square" lIns="0" tIns="0" rIns="0" bIns="0" rtlCol="0"/>
          <a:lstStyle/>
          <a:p/>
        </p:txBody>
      </p:sp>
      <p:sp>
        <p:nvSpPr>
          <p:cNvPr id="204" name="object 204"/>
          <p:cNvSpPr/>
          <p:nvPr/>
        </p:nvSpPr>
        <p:spPr>
          <a:xfrm>
            <a:off x="7418419" y="8316963"/>
            <a:ext cx="0" cy="161290"/>
          </a:xfrm>
          <a:custGeom>
            <a:avLst/>
            <a:gdLst/>
            <a:ahLst/>
            <a:cxnLst/>
            <a:rect l="l" t="t" r="r" b="b"/>
            <a:pathLst>
              <a:path w="0" h="161290">
                <a:moveTo>
                  <a:pt x="0" y="160883"/>
                </a:moveTo>
                <a:lnTo>
                  <a:pt x="0" y="0"/>
                </a:lnTo>
              </a:path>
            </a:pathLst>
          </a:custGeom>
          <a:ln w="3175">
            <a:solidFill>
              <a:srgbClr val="313334"/>
            </a:solidFill>
          </a:ln>
        </p:spPr>
        <p:txBody>
          <a:bodyPr wrap="square" lIns="0" tIns="0" rIns="0" bIns="0" rtlCol="0"/>
          <a:lstStyle/>
          <a:p/>
        </p:txBody>
      </p:sp>
      <p:sp>
        <p:nvSpPr>
          <p:cNvPr id="205" name="object 205"/>
          <p:cNvSpPr/>
          <p:nvPr/>
        </p:nvSpPr>
        <p:spPr>
          <a:xfrm>
            <a:off x="7418419" y="8507438"/>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206" name="object 206"/>
          <p:cNvSpPr/>
          <p:nvPr/>
        </p:nvSpPr>
        <p:spPr>
          <a:xfrm>
            <a:off x="7418425" y="8697753"/>
            <a:ext cx="635" cy="161290"/>
          </a:xfrm>
          <a:custGeom>
            <a:avLst/>
            <a:gdLst/>
            <a:ahLst/>
            <a:cxnLst/>
            <a:rect l="l" t="t" r="r" b="b"/>
            <a:pathLst>
              <a:path w="634" h="161290">
                <a:moveTo>
                  <a:pt x="152" y="160782"/>
                </a:moveTo>
                <a:lnTo>
                  <a:pt x="0" y="0"/>
                </a:lnTo>
              </a:path>
            </a:pathLst>
          </a:custGeom>
          <a:ln w="3175">
            <a:solidFill>
              <a:srgbClr val="313334"/>
            </a:solidFill>
          </a:ln>
        </p:spPr>
        <p:txBody>
          <a:bodyPr wrap="square" lIns="0" tIns="0" rIns="0" bIns="0" rtlCol="0"/>
          <a:lstStyle/>
          <a:p/>
        </p:txBody>
      </p:sp>
      <p:sp>
        <p:nvSpPr>
          <p:cNvPr id="207" name="object 207"/>
          <p:cNvSpPr/>
          <p:nvPr/>
        </p:nvSpPr>
        <p:spPr>
          <a:xfrm>
            <a:off x="7418578" y="8888157"/>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08" name="object 208"/>
          <p:cNvSpPr/>
          <p:nvPr/>
        </p:nvSpPr>
        <p:spPr>
          <a:xfrm>
            <a:off x="7407757" y="8892894"/>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209" name="object 209"/>
          <p:cNvSpPr/>
          <p:nvPr/>
        </p:nvSpPr>
        <p:spPr>
          <a:xfrm>
            <a:off x="7407757" y="8702575"/>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210" name="object 210"/>
          <p:cNvSpPr/>
          <p:nvPr/>
        </p:nvSpPr>
        <p:spPr>
          <a:xfrm>
            <a:off x="7407757" y="8512128"/>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211" name="object 211"/>
          <p:cNvSpPr/>
          <p:nvPr/>
        </p:nvSpPr>
        <p:spPr>
          <a:xfrm>
            <a:off x="7407599" y="8321808"/>
            <a:ext cx="635" cy="161290"/>
          </a:xfrm>
          <a:custGeom>
            <a:avLst/>
            <a:gdLst/>
            <a:ahLst/>
            <a:cxnLst/>
            <a:rect l="l" t="t" r="r" b="b"/>
            <a:pathLst>
              <a:path w="634" h="161290">
                <a:moveTo>
                  <a:pt x="0" y="0"/>
                </a:moveTo>
                <a:lnTo>
                  <a:pt x="152" y="160782"/>
                </a:lnTo>
              </a:path>
            </a:pathLst>
          </a:custGeom>
          <a:ln w="3175">
            <a:solidFill>
              <a:srgbClr val="313334"/>
            </a:solidFill>
          </a:ln>
        </p:spPr>
        <p:txBody>
          <a:bodyPr wrap="square" lIns="0" tIns="0" rIns="0" bIns="0" rtlCol="0"/>
          <a:lstStyle/>
          <a:p/>
        </p:txBody>
      </p:sp>
      <p:sp>
        <p:nvSpPr>
          <p:cNvPr id="212" name="object 212"/>
          <p:cNvSpPr/>
          <p:nvPr/>
        </p:nvSpPr>
        <p:spPr>
          <a:xfrm>
            <a:off x="7406647" y="9246429"/>
            <a:ext cx="0" cy="16510"/>
          </a:xfrm>
          <a:custGeom>
            <a:avLst/>
            <a:gdLst/>
            <a:ahLst/>
            <a:cxnLst/>
            <a:rect l="l" t="t" r="r" b="b"/>
            <a:pathLst>
              <a:path w="0" h="16509">
                <a:moveTo>
                  <a:pt x="0" y="0"/>
                </a:moveTo>
                <a:lnTo>
                  <a:pt x="0" y="16370"/>
                </a:lnTo>
              </a:path>
            </a:pathLst>
          </a:custGeom>
          <a:ln w="3175">
            <a:solidFill>
              <a:srgbClr val="313334"/>
            </a:solidFill>
          </a:ln>
        </p:spPr>
        <p:txBody>
          <a:bodyPr wrap="square" lIns="0" tIns="0" rIns="0" bIns="0" rtlCol="0"/>
          <a:lstStyle/>
          <a:p/>
        </p:txBody>
      </p:sp>
      <p:sp>
        <p:nvSpPr>
          <p:cNvPr id="213" name="object 213"/>
          <p:cNvSpPr/>
          <p:nvPr/>
        </p:nvSpPr>
        <p:spPr>
          <a:xfrm>
            <a:off x="7402640" y="9245160"/>
            <a:ext cx="0" cy="17145"/>
          </a:xfrm>
          <a:custGeom>
            <a:avLst/>
            <a:gdLst/>
            <a:ahLst/>
            <a:cxnLst/>
            <a:rect l="l" t="t" r="r" b="b"/>
            <a:pathLst>
              <a:path w="0" h="17145">
                <a:moveTo>
                  <a:pt x="0" y="0"/>
                </a:moveTo>
                <a:lnTo>
                  <a:pt x="0" y="16560"/>
                </a:lnTo>
              </a:path>
            </a:pathLst>
          </a:custGeom>
          <a:ln w="3175">
            <a:solidFill>
              <a:srgbClr val="313334"/>
            </a:solidFill>
          </a:ln>
        </p:spPr>
        <p:txBody>
          <a:bodyPr wrap="square" lIns="0" tIns="0" rIns="0" bIns="0" rtlCol="0"/>
          <a:lstStyle/>
          <a:p/>
        </p:txBody>
      </p:sp>
      <p:sp>
        <p:nvSpPr>
          <p:cNvPr id="214" name="object 214"/>
          <p:cNvSpPr/>
          <p:nvPr/>
        </p:nvSpPr>
        <p:spPr>
          <a:xfrm>
            <a:off x="7400843" y="8324853"/>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215" name="object 215"/>
          <p:cNvSpPr/>
          <p:nvPr/>
        </p:nvSpPr>
        <p:spPr>
          <a:xfrm>
            <a:off x="7400843" y="8515248"/>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216" name="object 216"/>
          <p:cNvSpPr/>
          <p:nvPr/>
        </p:nvSpPr>
        <p:spPr>
          <a:xfrm>
            <a:off x="7400843" y="8705479"/>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217" name="object 217"/>
          <p:cNvSpPr/>
          <p:nvPr/>
        </p:nvSpPr>
        <p:spPr>
          <a:xfrm>
            <a:off x="7400845" y="8895963"/>
            <a:ext cx="635" cy="161290"/>
          </a:xfrm>
          <a:custGeom>
            <a:avLst/>
            <a:gdLst/>
            <a:ahLst/>
            <a:cxnLst/>
            <a:rect l="l" t="t" r="r" b="b"/>
            <a:pathLst>
              <a:path w="634" h="161290">
                <a:moveTo>
                  <a:pt x="50" y="160781"/>
                </a:moveTo>
                <a:lnTo>
                  <a:pt x="0" y="0"/>
                </a:lnTo>
              </a:path>
            </a:pathLst>
          </a:custGeom>
          <a:ln w="3175">
            <a:solidFill>
              <a:srgbClr val="313334"/>
            </a:solidFill>
          </a:ln>
        </p:spPr>
        <p:txBody>
          <a:bodyPr wrap="square" lIns="0" tIns="0" rIns="0" bIns="0" rtlCol="0"/>
          <a:lstStyle/>
          <a:p/>
        </p:txBody>
      </p:sp>
      <p:sp>
        <p:nvSpPr>
          <p:cNvPr id="218" name="object 218"/>
          <p:cNvSpPr/>
          <p:nvPr/>
        </p:nvSpPr>
        <p:spPr>
          <a:xfrm>
            <a:off x="7390075" y="8900785"/>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19" name="object 219"/>
          <p:cNvSpPr/>
          <p:nvPr/>
        </p:nvSpPr>
        <p:spPr>
          <a:xfrm>
            <a:off x="7390075" y="8710309"/>
            <a:ext cx="0" cy="161290"/>
          </a:xfrm>
          <a:custGeom>
            <a:avLst/>
            <a:gdLst/>
            <a:ahLst/>
            <a:cxnLst/>
            <a:rect l="l" t="t" r="r" b="b"/>
            <a:pathLst>
              <a:path w="0" h="161290">
                <a:moveTo>
                  <a:pt x="0" y="0"/>
                </a:moveTo>
                <a:lnTo>
                  <a:pt x="0" y="160972"/>
                </a:lnTo>
              </a:path>
            </a:pathLst>
          </a:custGeom>
          <a:ln w="3175">
            <a:solidFill>
              <a:srgbClr val="313334"/>
            </a:solidFill>
          </a:ln>
        </p:spPr>
        <p:txBody>
          <a:bodyPr wrap="square" lIns="0" tIns="0" rIns="0" bIns="0" rtlCol="0"/>
          <a:lstStyle/>
          <a:p/>
        </p:txBody>
      </p:sp>
      <p:sp>
        <p:nvSpPr>
          <p:cNvPr id="220" name="object 220"/>
          <p:cNvSpPr/>
          <p:nvPr/>
        </p:nvSpPr>
        <p:spPr>
          <a:xfrm>
            <a:off x="7389971" y="8520018"/>
            <a:ext cx="635" cy="161290"/>
          </a:xfrm>
          <a:custGeom>
            <a:avLst/>
            <a:gdLst/>
            <a:ahLst/>
            <a:cxnLst/>
            <a:rect l="l" t="t" r="r" b="b"/>
            <a:pathLst>
              <a:path w="634" h="161290">
                <a:moveTo>
                  <a:pt x="0" y="0"/>
                </a:moveTo>
                <a:lnTo>
                  <a:pt x="114" y="160782"/>
                </a:lnTo>
              </a:path>
            </a:pathLst>
          </a:custGeom>
          <a:ln w="3175">
            <a:solidFill>
              <a:srgbClr val="313334"/>
            </a:solidFill>
          </a:ln>
        </p:spPr>
        <p:txBody>
          <a:bodyPr wrap="square" lIns="0" tIns="0" rIns="0" bIns="0" rtlCol="0"/>
          <a:lstStyle/>
          <a:p/>
        </p:txBody>
      </p:sp>
      <p:sp>
        <p:nvSpPr>
          <p:cNvPr id="221" name="object 221"/>
          <p:cNvSpPr/>
          <p:nvPr/>
        </p:nvSpPr>
        <p:spPr>
          <a:xfrm>
            <a:off x="7389971" y="8329544"/>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22" name="object 222"/>
          <p:cNvSpPr/>
          <p:nvPr/>
        </p:nvSpPr>
        <p:spPr>
          <a:xfrm>
            <a:off x="7389442" y="9230577"/>
            <a:ext cx="0" cy="36195"/>
          </a:xfrm>
          <a:custGeom>
            <a:avLst/>
            <a:gdLst/>
            <a:ahLst/>
            <a:cxnLst/>
            <a:rect l="l" t="t" r="r" b="b"/>
            <a:pathLst>
              <a:path w="0" h="36195">
                <a:moveTo>
                  <a:pt x="0" y="36068"/>
                </a:moveTo>
                <a:lnTo>
                  <a:pt x="0" y="0"/>
                </a:lnTo>
              </a:path>
            </a:pathLst>
          </a:custGeom>
          <a:ln w="3175">
            <a:solidFill>
              <a:srgbClr val="313334"/>
            </a:solidFill>
          </a:ln>
        </p:spPr>
        <p:txBody>
          <a:bodyPr wrap="square" lIns="0" tIns="0" rIns="0" bIns="0" rtlCol="0"/>
          <a:lstStyle/>
          <a:p/>
        </p:txBody>
      </p:sp>
      <p:sp>
        <p:nvSpPr>
          <p:cNvPr id="223" name="object 223"/>
          <p:cNvSpPr/>
          <p:nvPr/>
        </p:nvSpPr>
        <p:spPr>
          <a:xfrm>
            <a:off x="7386802" y="9232525"/>
            <a:ext cx="0" cy="36195"/>
          </a:xfrm>
          <a:custGeom>
            <a:avLst/>
            <a:gdLst/>
            <a:ahLst/>
            <a:cxnLst/>
            <a:rect l="l" t="t" r="r" b="b"/>
            <a:pathLst>
              <a:path w="0" h="36195">
                <a:moveTo>
                  <a:pt x="0" y="36067"/>
                </a:moveTo>
                <a:lnTo>
                  <a:pt x="0" y="0"/>
                </a:lnTo>
              </a:path>
            </a:pathLst>
          </a:custGeom>
          <a:ln w="3175">
            <a:solidFill>
              <a:srgbClr val="313334"/>
            </a:solidFill>
          </a:ln>
        </p:spPr>
        <p:txBody>
          <a:bodyPr wrap="square" lIns="0" tIns="0" rIns="0" bIns="0" rtlCol="0"/>
          <a:lstStyle/>
          <a:p/>
        </p:txBody>
      </p:sp>
      <p:sp>
        <p:nvSpPr>
          <p:cNvPr id="224" name="object 224"/>
          <p:cNvSpPr/>
          <p:nvPr/>
        </p:nvSpPr>
        <p:spPr>
          <a:xfrm>
            <a:off x="7383213" y="7623574"/>
            <a:ext cx="0" cy="499109"/>
          </a:xfrm>
          <a:custGeom>
            <a:avLst/>
            <a:gdLst/>
            <a:ahLst/>
            <a:cxnLst/>
            <a:rect l="l" t="t" r="r" b="b"/>
            <a:pathLst>
              <a:path w="0" h="499109">
                <a:moveTo>
                  <a:pt x="0" y="498944"/>
                </a:moveTo>
                <a:lnTo>
                  <a:pt x="0" y="0"/>
                </a:lnTo>
              </a:path>
            </a:pathLst>
          </a:custGeom>
          <a:ln w="3175">
            <a:solidFill>
              <a:srgbClr val="313334"/>
            </a:solidFill>
          </a:ln>
        </p:spPr>
        <p:txBody>
          <a:bodyPr wrap="square" lIns="0" tIns="0" rIns="0" bIns="0" rtlCol="0"/>
          <a:lstStyle/>
          <a:p/>
        </p:txBody>
      </p:sp>
      <p:sp>
        <p:nvSpPr>
          <p:cNvPr id="225" name="object 225"/>
          <p:cNvSpPr/>
          <p:nvPr/>
        </p:nvSpPr>
        <p:spPr>
          <a:xfrm>
            <a:off x="7383213" y="8332585"/>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26" name="object 226"/>
          <p:cNvSpPr/>
          <p:nvPr/>
        </p:nvSpPr>
        <p:spPr>
          <a:xfrm>
            <a:off x="7383213" y="8522982"/>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27" name="object 227"/>
          <p:cNvSpPr/>
          <p:nvPr/>
        </p:nvSpPr>
        <p:spPr>
          <a:xfrm>
            <a:off x="7383213" y="8713377"/>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228" name="object 228"/>
          <p:cNvSpPr/>
          <p:nvPr/>
        </p:nvSpPr>
        <p:spPr>
          <a:xfrm>
            <a:off x="7383213" y="8903777"/>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29" name="object 229"/>
          <p:cNvSpPr/>
          <p:nvPr/>
        </p:nvSpPr>
        <p:spPr>
          <a:xfrm>
            <a:off x="7381371" y="7624347"/>
            <a:ext cx="635" cy="498475"/>
          </a:xfrm>
          <a:custGeom>
            <a:avLst/>
            <a:gdLst/>
            <a:ahLst/>
            <a:cxnLst/>
            <a:rect l="l" t="t" r="r" b="b"/>
            <a:pathLst>
              <a:path w="634" h="498475">
                <a:moveTo>
                  <a:pt x="0" y="0"/>
                </a:moveTo>
                <a:lnTo>
                  <a:pt x="50" y="498030"/>
                </a:lnTo>
              </a:path>
            </a:pathLst>
          </a:custGeom>
          <a:ln w="3175">
            <a:solidFill>
              <a:srgbClr val="313334"/>
            </a:solidFill>
          </a:ln>
        </p:spPr>
        <p:txBody>
          <a:bodyPr wrap="square" lIns="0" tIns="0" rIns="0" bIns="0" rtlCol="0"/>
          <a:lstStyle/>
          <a:p/>
        </p:txBody>
      </p:sp>
      <p:sp>
        <p:nvSpPr>
          <p:cNvPr id="230" name="object 230"/>
          <p:cNvSpPr/>
          <p:nvPr/>
        </p:nvSpPr>
        <p:spPr>
          <a:xfrm>
            <a:off x="7372499" y="8908515"/>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231" name="object 231"/>
          <p:cNvSpPr/>
          <p:nvPr/>
        </p:nvSpPr>
        <p:spPr>
          <a:xfrm>
            <a:off x="7372395" y="8718201"/>
            <a:ext cx="635" cy="161290"/>
          </a:xfrm>
          <a:custGeom>
            <a:avLst/>
            <a:gdLst/>
            <a:ahLst/>
            <a:cxnLst/>
            <a:rect l="l" t="t" r="r" b="b"/>
            <a:pathLst>
              <a:path w="634" h="161290">
                <a:moveTo>
                  <a:pt x="0" y="0"/>
                </a:moveTo>
                <a:lnTo>
                  <a:pt x="114" y="160693"/>
                </a:lnTo>
              </a:path>
            </a:pathLst>
          </a:custGeom>
          <a:ln w="3175">
            <a:solidFill>
              <a:srgbClr val="313334"/>
            </a:solidFill>
          </a:ln>
        </p:spPr>
        <p:txBody>
          <a:bodyPr wrap="square" lIns="0" tIns="0" rIns="0" bIns="0" rtlCol="0"/>
          <a:lstStyle/>
          <a:p/>
        </p:txBody>
      </p:sp>
      <p:sp>
        <p:nvSpPr>
          <p:cNvPr id="232" name="object 232"/>
          <p:cNvSpPr/>
          <p:nvPr/>
        </p:nvSpPr>
        <p:spPr>
          <a:xfrm>
            <a:off x="7372395" y="8527750"/>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233" name="object 233"/>
          <p:cNvSpPr/>
          <p:nvPr/>
        </p:nvSpPr>
        <p:spPr>
          <a:xfrm>
            <a:off x="7372395" y="8337429"/>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34" name="object 234"/>
          <p:cNvSpPr/>
          <p:nvPr/>
        </p:nvSpPr>
        <p:spPr>
          <a:xfrm>
            <a:off x="7366486" y="9241575"/>
            <a:ext cx="0" cy="36195"/>
          </a:xfrm>
          <a:custGeom>
            <a:avLst/>
            <a:gdLst/>
            <a:ahLst/>
            <a:cxnLst/>
            <a:rect l="l" t="t" r="r" b="b"/>
            <a:pathLst>
              <a:path w="0" h="36195">
                <a:moveTo>
                  <a:pt x="0" y="36017"/>
                </a:moveTo>
                <a:lnTo>
                  <a:pt x="0" y="0"/>
                </a:lnTo>
              </a:path>
            </a:pathLst>
          </a:custGeom>
          <a:ln w="3175">
            <a:solidFill>
              <a:srgbClr val="313334"/>
            </a:solidFill>
          </a:ln>
        </p:spPr>
        <p:txBody>
          <a:bodyPr wrap="square" lIns="0" tIns="0" rIns="0" bIns="0" rtlCol="0"/>
          <a:lstStyle/>
          <a:p/>
        </p:txBody>
      </p:sp>
      <p:sp>
        <p:nvSpPr>
          <p:cNvPr id="235" name="object 235"/>
          <p:cNvSpPr/>
          <p:nvPr/>
        </p:nvSpPr>
        <p:spPr>
          <a:xfrm>
            <a:off x="7365534" y="8340318"/>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36" name="object 236"/>
          <p:cNvSpPr/>
          <p:nvPr/>
        </p:nvSpPr>
        <p:spPr>
          <a:xfrm>
            <a:off x="7365527" y="8530790"/>
            <a:ext cx="635" cy="161290"/>
          </a:xfrm>
          <a:custGeom>
            <a:avLst/>
            <a:gdLst/>
            <a:ahLst/>
            <a:cxnLst/>
            <a:rect l="l" t="t" r="r" b="b"/>
            <a:pathLst>
              <a:path w="634" h="161290">
                <a:moveTo>
                  <a:pt x="215" y="160781"/>
                </a:moveTo>
                <a:lnTo>
                  <a:pt x="0" y="0"/>
                </a:lnTo>
              </a:path>
            </a:pathLst>
          </a:custGeom>
          <a:ln w="3175">
            <a:solidFill>
              <a:srgbClr val="313334"/>
            </a:solidFill>
          </a:ln>
        </p:spPr>
        <p:txBody>
          <a:bodyPr wrap="square" lIns="0" tIns="0" rIns="0" bIns="0" rtlCol="0"/>
          <a:lstStyle/>
          <a:p/>
        </p:txBody>
      </p:sp>
      <p:sp>
        <p:nvSpPr>
          <p:cNvPr id="237" name="object 237"/>
          <p:cNvSpPr/>
          <p:nvPr/>
        </p:nvSpPr>
        <p:spPr>
          <a:xfrm>
            <a:off x="7365743" y="8721189"/>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38" name="object 238"/>
          <p:cNvSpPr/>
          <p:nvPr/>
        </p:nvSpPr>
        <p:spPr>
          <a:xfrm>
            <a:off x="7365743" y="8911560"/>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239" name="object 239"/>
          <p:cNvSpPr/>
          <p:nvPr/>
        </p:nvSpPr>
        <p:spPr>
          <a:xfrm>
            <a:off x="7357670" y="9242135"/>
            <a:ext cx="0" cy="36195"/>
          </a:xfrm>
          <a:custGeom>
            <a:avLst/>
            <a:gdLst/>
            <a:ahLst/>
            <a:cxnLst/>
            <a:rect l="l" t="t" r="r" b="b"/>
            <a:pathLst>
              <a:path w="0" h="36195">
                <a:moveTo>
                  <a:pt x="0" y="36144"/>
                </a:moveTo>
                <a:lnTo>
                  <a:pt x="0" y="0"/>
                </a:lnTo>
              </a:path>
            </a:pathLst>
          </a:custGeom>
          <a:ln w="3175">
            <a:solidFill>
              <a:srgbClr val="313334"/>
            </a:solidFill>
          </a:ln>
        </p:spPr>
        <p:txBody>
          <a:bodyPr wrap="square" lIns="0" tIns="0" rIns="0" bIns="0" rtlCol="0"/>
          <a:lstStyle/>
          <a:p/>
        </p:txBody>
      </p:sp>
      <p:sp>
        <p:nvSpPr>
          <p:cNvPr id="240" name="object 240"/>
          <p:cNvSpPr/>
          <p:nvPr/>
        </p:nvSpPr>
        <p:spPr>
          <a:xfrm>
            <a:off x="7354766" y="8916406"/>
            <a:ext cx="635" cy="161290"/>
          </a:xfrm>
          <a:custGeom>
            <a:avLst/>
            <a:gdLst/>
            <a:ahLst/>
            <a:cxnLst/>
            <a:rect l="l" t="t" r="r" b="b"/>
            <a:pathLst>
              <a:path w="634" h="161290">
                <a:moveTo>
                  <a:pt x="0" y="0"/>
                </a:moveTo>
                <a:lnTo>
                  <a:pt x="114" y="160693"/>
                </a:lnTo>
              </a:path>
            </a:pathLst>
          </a:custGeom>
          <a:ln w="3175">
            <a:solidFill>
              <a:srgbClr val="313334"/>
            </a:solidFill>
          </a:ln>
        </p:spPr>
        <p:txBody>
          <a:bodyPr wrap="square" lIns="0" tIns="0" rIns="0" bIns="0" rtlCol="0"/>
          <a:lstStyle/>
          <a:p/>
        </p:txBody>
      </p:sp>
      <p:sp>
        <p:nvSpPr>
          <p:cNvPr id="241" name="object 241"/>
          <p:cNvSpPr/>
          <p:nvPr/>
        </p:nvSpPr>
        <p:spPr>
          <a:xfrm>
            <a:off x="7354766" y="8725931"/>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42" name="object 242"/>
          <p:cNvSpPr/>
          <p:nvPr/>
        </p:nvSpPr>
        <p:spPr>
          <a:xfrm>
            <a:off x="7354766" y="8535641"/>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243" name="object 243"/>
          <p:cNvSpPr/>
          <p:nvPr/>
        </p:nvSpPr>
        <p:spPr>
          <a:xfrm>
            <a:off x="7354766" y="8345163"/>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44" name="object 244"/>
          <p:cNvSpPr/>
          <p:nvPr/>
        </p:nvSpPr>
        <p:spPr>
          <a:xfrm>
            <a:off x="7348011" y="8348205"/>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245" name="object 245"/>
          <p:cNvSpPr/>
          <p:nvPr/>
        </p:nvSpPr>
        <p:spPr>
          <a:xfrm>
            <a:off x="7348011" y="8538516"/>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246" name="object 246"/>
          <p:cNvSpPr/>
          <p:nvPr/>
        </p:nvSpPr>
        <p:spPr>
          <a:xfrm>
            <a:off x="7348011" y="8728974"/>
            <a:ext cx="635" cy="161290"/>
          </a:xfrm>
          <a:custGeom>
            <a:avLst/>
            <a:gdLst/>
            <a:ahLst/>
            <a:cxnLst/>
            <a:rect l="l" t="t" r="r" b="b"/>
            <a:pathLst>
              <a:path w="634" h="161290">
                <a:moveTo>
                  <a:pt x="50" y="160807"/>
                </a:moveTo>
                <a:lnTo>
                  <a:pt x="0" y="0"/>
                </a:lnTo>
              </a:path>
            </a:pathLst>
          </a:custGeom>
          <a:ln w="3175">
            <a:solidFill>
              <a:srgbClr val="313334"/>
            </a:solidFill>
          </a:ln>
        </p:spPr>
        <p:txBody>
          <a:bodyPr wrap="square" lIns="0" tIns="0" rIns="0" bIns="0" rtlCol="0"/>
          <a:lstStyle/>
          <a:p/>
        </p:txBody>
      </p:sp>
      <p:sp>
        <p:nvSpPr>
          <p:cNvPr id="247" name="object 247"/>
          <p:cNvSpPr/>
          <p:nvPr/>
        </p:nvSpPr>
        <p:spPr>
          <a:xfrm>
            <a:off x="7348062" y="8919370"/>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248" name="object 248"/>
          <p:cNvSpPr/>
          <p:nvPr/>
        </p:nvSpPr>
        <p:spPr>
          <a:xfrm>
            <a:off x="7342470" y="9224553"/>
            <a:ext cx="0" cy="33020"/>
          </a:xfrm>
          <a:custGeom>
            <a:avLst/>
            <a:gdLst/>
            <a:ahLst/>
            <a:cxnLst/>
            <a:rect l="l" t="t" r="r" b="b"/>
            <a:pathLst>
              <a:path w="0" h="33020">
                <a:moveTo>
                  <a:pt x="0" y="0"/>
                </a:moveTo>
                <a:lnTo>
                  <a:pt x="0" y="32715"/>
                </a:lnTo>
              </a:path>
            </a:pathLst>
          </a:custGeom>
          <a:ln w="3175">
            <a:solidFill>
              <a:srgbClr val="313334"/>
            </a:solidFill>
          </a:ln>
        </p:spPr>
        <p:txBody>
          <a:bodyPr wrap="square" lIns="0" tIns="0" rIns="0" bIns="0" rtlCol="0"/>
          <a:lstStyle/>
          <a:p/>
        </p:txBody>
      </p:sp>
      <p:sp>
        <p:nvSpPr>
          <p:cNvPr id="249" name="object 249"/>
          <p:cNvSpPr/>
          <p:nvPr/>
        </p:nvSpPr>
        <p:spPr>
          <a:xfrm>
            <a:off x="7342154" y="7025077"/>
            <a:ext cx="0" cy="46355"/>
          </a:xfrm>
          <a:custGeom>
            <a:avLst/>
            <a:gdLst/>
            <a:ahLst/>
            <a:cxnLst/>
            <a:rect l="l" t="t" r="r" b="b"/>
            <a:pathLst>
              <a:path w="0" h="46354">
                <a:moveTo>
                  <a:pt x="0" y="0"/>
                </a:moveTo>
                <a:lnTo>
                  <a:pt x="0" y="45999"/>
                </a:lnTo>
              </a:path>
            </a:pathLst>
          </a:custGeom>
          <a:ln w="3175">
            <a:solidFill>
              <a:srgbClr val="313334"/>
            </a:solidFill>
          </a:ln>
        </p:spPr>
        <p:txBody>
          <a:bodyPr wrap="square" lIns="0" tIns="0" rIns="0" bIns="0" rtlCol="0"/>
          <a:lstStyle/>
          <a:p/>
        </p:txBody>
      </p:sp>
      <p:sp>
        <p:nvSpPr>
          <p:cNvPr id="250" name="object 250"/>
          <p:cNvSpPr/>
          <p:nvPr/>
        </p:nvSpPr>
        <p:spPr>
          <a:xfrm>
            <a:off x="7337191" y="8924218"/>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51" name="object 251"/>
          <p:cNvSpPr/>
          <p:nvPr/>
        </p:nvSpPr>
        <p:spPr>
          <a:xfrm>
            <a:off x="7337191" y="8733821"/>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252" name="object 252"/>
          <p:cNvSpPr/>
          <p:nvPr/>
        </p:nvSpPr>
        <p:spPr>
          <a:xfrm>
            <a:off x="7337191" y="8543369"/>
            <a:ext cx="0" cy="161290"/>
          </a:xfrm>
          <a:custGeom>
            <a:avLst/>
            <a:gdLst/>
            <a:ahLst/>
            <a:cxnLst/>
            <a:rect l="l" t="t" r="r" b="b"/>
            <a:pathLst>
              <a:path w="0" h="161290">
                <a:moveTo>
                  <a:pt x="0" y="0"/>
                </a:moveTo>
                <a:lnTo>
                  <a:pt x="0" y="160921"/>
                </a:lnTo>
              </a:path>
            </a:pathLst>
          </a:custGeom>
          <a:ln w="3175">
            <a:solidFill>
              <a:srgbClr val="313334"/>
            </a:solidFill>
          </a:ln>
        </p:spPr>
        <p:txBody>
          <a:bodyPr wrap="square" lIns="0" tIns="0" rIns="0" bIns="0" rtlCol="0"/>
          <a:lstStyle/>
          <a:p/>
        </p:txBody>
      </p:sp>
      <p:sp>
        <p:nvSpPr>
          <p:cNvPr id="253" name="object 253"/>
          <p:cNvSpPr/>
          <p:nvPr/>
        </p:nvSpPr>
        <p:spPr>
          <a:xfrm>
            <a:off x="7337138" y="8352973"/>
            <a:ext cx="635" cy="161290"/>
          </a:xfrm>
          <a:custGeom>
            <a:avLst/>
            <a:gdLst/>
            <a:ahLst/>
            <a:cxnLst/>
            <a:rect l="l" t="t" r="r" b="b"/>
            <a:pathLst>
              <a:path w="634" h="161290">
                <a:moveTo>
                  <a:pt x="0" y="0"/>
                </a:moveTo>
                <a:lnTo>
                  <a:pt x="50" y="160782"/>
                </a:lnTo>
              </a:path>
            </a:pathLst>
          </a:custGeom>
          <a:ln w="3175">
            <a:solidFill>
              <a:srgbClr val="313334"/>
            </a:solidFill>
          </a:ln>
        </p:spPr>
        <p:txBody>
          <a:bodyPr wrap="square" lIns="0" tIns="0" rIns="0" bIns="0" rtlCol="0"/>
          <a:lstStyle/>
          <a:p/>
        </p:txBody>
      </p:sp>
      <p:sp>
        <p:nvSpPr>
          <p:cNvPr id="254" name="object 254"/>
          <p:cNvSpPr/>
          <p:nvPr/>
        </p:nvSpPr>
        <p:spPr>
          <a:xfrm>
            <a:off x="7333550" y="9228459"/>
            <a:ext cx="0" cy="29845"/>
          </a:xfrm>
          <a:custGeom>
            <a:avLst/>
            <a:gdLst/>
            <a:ahLst/>
            <a:cxnLst/>
            <a:rect l="l" t="t" r="r" b="b"/>
            <a:pathLst>
              <a:path w="0" h="29845">
                <a:moveTo>
                  <a:pt x="0" y="0"/>
                </a:moveTo>
                <a:lnTo>
                  <a:pt x="0" y="29463"/>
                </a:lnTo>
              </a:path>
            </a:pathLst>
          </a:custGeom>
          <a:ln w="3175">
            <a:solidFill>
              <a:srgbClr val="313334"/>
            </a:solidFill>
          </a:ln>
        </p:spPr>
        <p:txBody>
          <a:bodyPr wrap="square" lIns="0" tIns="0" rIns="0" bIns="0" rtlCol="0"/>
          <a:lstStyle/>
          <a:p/>
        </p:txBody>
      </p:sp>
      <p:sp>
        <p:nvSpPr>
          <p:cNvPr id="255" name="object 255"/>
          <p:cNvSpPr/>
          <p:nvPr/>
        </p:nvSpPr>
        <p:spPr>
          <a:xfrm>
            <a:off x="7333339" y="7025870"/>
            <a:ext cx="0" cy="46355"/>
          </a:xfrm>
          <a:custGeom>
            <a:avLst/>
            <a:gdLst/>
            <a:ahLst/>
            <a:cxnLst/>
            <a:rect l="l" t="t" r="r" b="b"/>
            <a:pathLst>
              <a:path w="0" h="46354">
                <a:moveTo>
                  <a:pt x="0" y="0"/>
                </a:moveTo>
                <a:lnTo>
                  <a:pt x="0" y="45910"/>
                </a:lnTo>
              </a:path>
            </a:pathLst>
          </a:custGeom>
          <a:ln w="3175">
            <a:solidFill>
              <a:srgbClr val="313334"/>
            </a:solidFill>
          </a:ln>
        </p:spPr>
        <p:txBody>
          <a:bodyPr wrap="square" lIns="0" tIns="0" rIns="0" bIns="0" rtlCol="0"/>
          <a:lstStyle/>
          <a:p/>
        </p:txBody>
      </p:sp>
      <p:sp>
        <p:nvSpPr>
          <p:cNvPr id="256" name="object 256"/>
          <p:cNvSpPr/>
          <p:nvPr/>
        </p:nvSpPr>
        <p:spPr>
          <a:xfrm>
            <a:off x="7330434" y="8355938"/>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57" name="object 257"/>
          <p:cNvSpPr/>
          <p:nvPr/>
        </p:nvSpPr>
        <p:spPr>
          <a:xfrm>
            <a:off x="7330434" y="8546411"/>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258" name="object 258"/>
          <p:cNvSpPr/>
          <p:nvPr/>
        </p:nvSpPr>
        <p:spPr>
          <a:xfrm>
            <a:off x="7330434" y="8736707"/>
            <a:ext cx="0" cy="161290"/>
          </a:xfrm>
          <a:custGeom>
            <a:avLst/>
            <a:gdLst/>
            <a:ahLst/>
            <a:cxnLst/>
            <a:rect l="l" t="t" r="r" b="b"/>
            <a:pathLst>
              <a:path w="0" h="161290">
                <a:moveTo>
                  <a:pt x="0" y="160883"/>
                </a:moveTo>
                <a:lnTo>
                  <a:pt x="0" y="0"/>
                </a:lnTo>
              </a:path>
            </a:pathLst>
          </a:custGeom>
          <a:ln w="3175">
            <a:solidFill>
              <a:srgbClr val="313334"/>
            </a:solidFill>
          </a:ln>
        </p:spPr>
        <p:txBody>
          <a:bodyPr wrap="square" lIns="0" tIns="0" rIns="0" bIns="0" rtlCol="0"/>
          <a:lstStyle/>
          <a:p/>
        </p:txBody>
      </p:sp>
      <p:sp>
        <p:nvSpPr>
          <p:cNvPr id="259" name="object 259"/>
          <p:cNvSpPr/>
          <p:nvPr/>
        </p:nvSpPr>
        <p:spPr>
          <a:xfrm>
            <a:off x="7330436" y="8927183"/>
            <a:ext cx="635" cy="161290"/>
          </a:xfrm>
          <a:custGeom>
            <a:avLst/>
            <a:gdLst/>
            <a:ahLst/>
            <a:cxnLst/>
            <a:rect l="l" t="t" r="r" b="b"/>
            <a:pathLst>
              <a:path w="634" h="161290">
                <a:moveTo>
                  <a:pt x="50" y="160781"/>
                </a:moveTo>
                <a:lnTo>
                  <a:pt x="0" y="0"/>
                </a:lnTo>
              </a:path>
            </a:pathLst>
          </a:custGeom>
          <a:ln w="3175">
            <a:solidFill>
              <a:srgbClr val="313334"/>
            </a:solidFill>
          </a:ln>
        </p:spPr>
        <p:txBody>
          <a:bodyPr wrap="square" lIns="0" tIns="0" rIns="0" bIns="0" rtlCol="0"/>
          <a:lstStyle/>
          <a:p/>
        </p:txBody>
      </p:sp>
      <p:sp>
        <p:nvSpPr>
          <p:cNvPr id="260" name="object 260"/>
          <p:cNvSpPr/>
          <p:nvPr/>
        </p:nvSpPr>
        <p:spPr>
          <a:xfrm>
            <a:off x="7080544" y="7477779"/>
            <a:ext cx="11430" cy="1270"/>
          </a:xfrm>
          <a:custGeom>
            <a:avLst/>
            <a:gdLst/>
            <a:ahLst/>
            <a:cxnLst/>
            <a:rect l="l" t="t" r="r" b="b"/>
            <a:pathLst>
              <a:path w="11429" h="1270">
                <a:moveTo>
                  <a:pt x="10858" y="952"/>
                </a:moveTo>
                <a:lnTo>
                  <a:pt x="0" y="0"/>
                </a:lnTo>
              </a:path>
            </a:pathLst>
          </a:custGeom>
          <a:ln w="3175">
            <a:solidFill>
              <a:srgbClr val="313334"/>
            </a:solidFill>
          </a:ln>
        </p:spPr>
        <p:txBody>
          <a:bodyPr wrap="square" lIns="0" tIns="0" rIns="0" bIns="0" rtlCol="0"/>
          <a:lstStyle/>
          <a:p/>
        </p:txBody>
      </p:sp>
      <p:sp>
        <p:nvSpPr>
          <p:cNvPr id="261" name="object 261"/>
          <p:cNvSpPr/>
          <p:nvPr/>
        </p:nvSpPr>
        <p:spPr>
          <a:xfrm>
            <a:off x="7062865" y="7485515"/>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262" name="object 262"/>
          <p:cNvSpPr/>
          <p:nvPr/>
        </p:nvSpPr>
        <p:spPr>
          <a:xfrm>
            <a:off x="5735377" y="7372049"/>
            <a:ext cx="1113790" cy="97155"/>
          </a:xfrm>
          <a:custGeom>
            <a:avLst/>
            <a:gdLst/>
            <a:ahLst/>
            <a:cxnLst/>
            <a:rect l="l" t="t" r="r" b="b"/>
            <a:pathLst>
              <a:path w="1113790" h="97154">
                <a:moveTo>
                  <a:pt x="1113459" y="96761"/>
                </a:moveTo>
                <a:lnTo>
                  <a:pt x="0" y="0"/>
                </a:lnTo>
              </a:path>
            </a:pathLst>
          </a:custGeom>
          <a:ln w="3175">
            <a:solidFill>
              <a:srgbClr val="313334"/>
            </a:solidFill>
          </a:ln>
        </p:spPr>
        <p:txBody>
          <a:bodyPr wrap="square" lIns="0" tIns="0" rIns="0" bIns="0" rtlCol="0"/>
          <a:lstStyle/>
          <a:p/>
        </p:txBody>
      </p:sp>
      <p:sp>
        <p:nvSpPr>
          <p:cNvPr id="263" name="object 263"/>
          <p:cNvSpPr/>
          <p:nvPr/>
        </p:nvSpPr>
        <p:spPr>
          <a:xfrm>
            <a:off x="5735858" y="7375197"/>
            <a:ext cx="1113790" cy="97155"/>
          </a:xfrm>
          <a:custGeom>
            <a:avLst/>
            <a:gdLst/>
            <a:ahLst/>
            <a:cxnLst/>
            <a:rect l="l" t="t" r="r" b="b"/>
            <a:pathLst>
              <a:path w="1113790" h="97154">
                <a:moveTo>
                  <a:pt x="1113345" y="96646"/>
                </a:moveTo>
                <a:lnTo>
                  <a:pt x="0" y="0"/>
                </a:lnTo>
              </a:path>
            </a:pathLst>
          </a:custGeom>
          <a:ln w="3175">
            <a:solidFill>
              <a:srgbClr val="313334"/>
            </a:solidFill>
          </a:ln>
        </p:spPr>
        <p:txBody>
          <a:bodyPr wrap="square" lIns="0" tIns="0" rIns="0" bIns="0" rtlCol="0"/>
          <a:lstStyle/>
          <a:p/>
        </p:txBody>
      </p:sp>
      <p:sp>
        <p:nvSpPr>
          <p:cNvPr id="264" name="object 264"/>
          <p:cNvSpPr/>
          <p:nvPr/>
        </p:nvSpPr>
        <p:spPr>
          <a:xfrm>
            <a:off x="7045225" y="7493413"/>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265" name="object 265"/>
          <p:cNvSpPr/>
          <p:nvPr/>
        </p:nvSpPr>
        <p:spPr>
          <a:xfrm>
            <a:off x="5777546" y="7397425"/>
            <a:ext cx="462280" cy="40640"/>
          </a:xfrm>
          <a:custGeom>
            <a:avLst/>
            <a:gdLst/>
            <a:ahLst/>
            <a:cxnLst/>
            <a:rect l="l" t="t" r="r" b="b"/>
            <a:pathLst>
              <a:path w="462279" h="40640">
                <a:moveTo>
                  <a:pt x="0" y="0"/>
                </a:moveTo>
                <a:lnTo>
                  <a:pt x="462127" y="40055"/>
                </a:lnTo>
              </a:path>
            </a:pathLst>
          </a:custGeom>
          <a:ln w="3175">
            <a:solidFill>
              <a:srgbClr val="313334"/>
            </a:solidFill>
          </a:ln>
        </p:spPr>
        <p:txBody>
          <a:bodyPr wrap="square" lIns="0" tIns="0" rIns="0" bIns="0" rtlCol="0"/>
          <a:lstStyle/>
          <a:p/>
        </p:txBody>
      </p:sp>
      <p:sp>
        <p:nvSpPr>
          <p:cNvPr id="266" name="object 266"/>
          <p:cNvSpPr/>
          <p:nvPr/>
        </p:nvSpPr>
        <p:spPr>
          <a:xfrm>
            <a:off x="6389392" y="7473259"/>
            <a:ext cx="367030" cy="32384"/>
          </a:xfrm>
          <a:custGeom>
            <a:avLst/>
            <a:gdLst/>
            <a:ahLst/>
            <a:cxnLst/>
            <a:rect l="l" t="t" r="r" b="b"/>
            <a:pathLst>
              <a:path w="367029" h="32384">
                <a:moveTo>
                  <a:pt x="367029" y="31940"/>
                </a:moveTo>
                <a:lnTo>
                  <a:pt x="0" y="0"/>
                </a:lnTo>
              </a:path>
            </a:pathLst>
          </a:custGeom>
          <a:ln w="3175">
            <a:solidFill>
              <a:srgbClr val="313334"/>
            </a:solidFill>
          </a:ln>
        </p:spPr>
        <p:txBody>
          <a:bodyPr wrap="square" lIns="0" tIns="0" rIns="0" bIns="0" rtlCol="0"/>
          <a:lstStyle/>
          <a:p/>
        </p:txBody>
      </p:sp>
      <p:sp>
        <p:nvSpPr>
          <p:cNvPr id="267" name="object 267"/>
          <p:cNvSpPr/>
          <p:nvPr/>
        </p:nvSpPr>
        <p:spPr>
          <a:xfrm>
            <a:off x="7045434" y="8786927"/>
            <a:ext cx="3175" cy="1905"/>
          </a:xfrm>
          <a:custGeom>
            <a:avLst/>
            <a:gdLst/>
            <a:ahLst/>
            <a:cxnLst/>
            <a:rect l="l" t="t" r="r" b="b"/>
            <a:pathLst>
              <a:path w="3175" h="1904">
                <a:moveTo>
                  <a:pt x="0" y="1333"/>
                </a:moveTo>
                <a:lnTo>
                  <a:pt x="2819" y="0"/>
                </a:lnTo>
              </a:path>
            </a:pathLst>
          </a:custGeom>
          <a:ln w="3175">
            <a:solidFill>
              <a:srgbClr val="313334"/>
            </a:solidFill>
          </a:ln>
        </p:spPr>
        <p:txBody>
          <a:bodyPr wrap="square" lIns="0" tIns="0" rIns="0" bIns="0" rtlCol="0"/>
          <a:lstStyle/>
          <a:p/>
        </p:txBody>
      </p:sp>
      <p:sp>
        <p:nvSpPr>
          <p:cNvPr id="268" name="object 268"/>
          <p:cNvSpPr/>
          <p:nvPr/>
        </p:nvSpPr>
        <p:spPr>
          <a:xfrm>
            <a:off x="7319671" y="8931871"/>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269" name="object 269"/>
          <p:cNvSpPr/>
          <p:nvPr/>
        </p:nvSpPr>
        <p:spPr>
          <a:xfrm>
            <a:off x="7319671" y="8741554"/>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70" name="object 270"/>
          <p:cNvSpPr/>
          <p:nvPr/>
        </p:nvSpPr>
        <p:spPr>
          <a:xfrm>
            <a:off x="7319511" y="8551237"/>
            <a:ext cx="635" cy="161290"/>
          </a:xfrm>
          <a:custGeom>
            <a:avLst/>
            <a:gdLst/>
            <a:ahLst/>
            <a:cxnLst/>
            <a:rect l="l" t="t" r="r" b="b"/>
            <a:pathLst>
              <a:path w="634" h="161290">
                <a:moveTo>
                  <a:pt x="0" y="0"/>
                </a:moveTo>
                <a:lnTo>
                  <a:pt x="152" y="160731"/>
                </a:lnTo>
              </a:path>
            </a:pathLst>
          </a:custGeom>
          <a:ln w="3175">
            <a:solidFill>
              <a:srgbClr val="313334"/>
            </a:solidFill>
          </a:ln>
        </p:spPr>
        <p:txBody>
          <a:bodyPr wrap="square" lIns="0" tIns="0" rIns="0" bIns="0" rtlCol="0"/>
          <a:lstStyle/>
          <a:p/>
        </p:txBody>
      </p:sp>
      <p:sp>
        <p:nvSpPr>
          <p:cNvPr id="271" name="object 271"/>
          <p:cNvSpPr/>
          <p:nvPr/>
        </p:nvSpPr>
        <p:spPr>
          <a:xfrm>
            <a:off x="7319511" y="8360787"/>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72" name="object 272"/>
          <p:cNvSpPr/>
          <p:nvPr/>
        </p:nvSpPr>
        <p:spPr>
          <a:xfrm>
            <a:off x="7312757" y="8363827"/>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273" name="object 273"/>
          <p:cNvSpPr/>
          <p:nvPr/>
        </p:nvSpPr>
        <p:spPr>
          <a:xfrm>
            <a:off x="7312757" y="8554225"/>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74" name="object 274"/>
          <p:cNvSpPr/>
          <p:nvPr/>
        </p:nvSpPr>
        <p:spPr>
          <a:xfrm>
            <a:off x="7312757" y="8744622"/>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275" name="object 275"/>
          <p:cNvSpPr/>
          <p:nvPr/>
        </p:nvSpPr>
        <p:spPr>
          <a:xfrm>
            <a:off x="7312757" y="8934917"/>
            <a:ext cx="0" cy="161290"/>
          </a:xfrm>
          <a:custGeom>
            <a:avLst/>
            <a:gdLst/>
            <a:ahLst/>
            <a:cxnLst/>
            <a:rect l="l" t="t" r="r" b="b"/>
            <a:pathLst>
              <a:path w="0" h="161290">
                <a:moveTo>
                  <a:pt x="0" y="160883"/>
                </a:moveTo>
                <a:lnTo>
                  <a:pt x="0" y="0"/>
                </a:lnTo>
              </a:path>
            </a:pathLst>
          </a:custGeom>
          <a:ln w="3175">
            <a:solidFill>
              <a:srgbClr val="313334"/>
            </a:solidFill>
          </a:ln>
        </p:spPr>
        <p:txBody>
          <a:bodyPr wrap="square" lIns="0" tIns="0" rIns="0" bIns="0" rtlCol="0"/>
          <a:lstStyle/>
          <a:p/>
        </p:txBody>
      </p:sp>
      <p:sp>
        <p:nvSpPr>
          <p:cNvPr id="276" name="object 276"/>
          <p:cNvSpPr/>
          <p:nvPr/>
        </p:nvSpPr>
        <p:spPr>
          <a:xfrm>
            <a:off x="7302041" y="8939762"/>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77" name="object 277"/>
          <p:cNvSpPr/>
          <p:nvPr/>
        </p:nvSpPr>
        <p:spPr>
          <a:xfrm>
            <a:off x="7301885" y="8749287"/>
            <a:ext cx="635" cy="161290"/>
          </a:xfrm>
          <a:custGeom>
            <a:avLst/>
            <a:gdLst/>
            <a:ahLst/>
            <a:cxnLst/>
            <a:rect l="l" t="t" r="r" b="b"/>
            <a:pathLst>
              <a:path w="634" h="161290">
                <a:moveTo>
                  <a:pt x="0" y="0"/>
                </a:moveTo>
                <a:lnTo>
                  <a:pt x="152" y="160947"/>
                </a:lnTo>
              </a:path>
            </a:pathLst>
          </a:custGeom>
          <a:ln w="3175">
            <a:solidFill>
              <a:srgbClr val="313334"/>
            </a:solidFill>
          </a:ln>
        </p:spPr>
        <p:txBody>
          <a:bodyPr wrap="square" lIns="0" tIns="0" rIns="0" bIns="0" rtlCol="0"/>
          <a:lstStyle/>
          <a:p/>
        </p:txBody>
      </p:sp>
      <p:sp>
        <p:nvSpPr>
          <p:cNvPr id="278" name="object 278"/>
          <p:cNvSpPr/>
          <p:nvPr/>
        </p:nvSpPr>
        <p:spPr>
          <a:xfrm>
            <a:off x="7301885" y="8559047"/>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79" name="object 279"/>
          <p:cNvSpPr/>
          <p:nvPr/>
        </p:nvSpPr>
        <p:spPr>
          <a:xfrm>
            <a:off x="7301885" y="8368648"/>
            <a:ext cx="0" cy="161290"/>
          </a:xfrm>
          <a:custGeom>
            <a:avLst/>
            <a:gdLst/>
            <a:ahLst/>
            <a:cxnLst/>
            <a:rect l="l" t="t" r="r" b="b"/>
            <a:pathLst>
              <a:path w="0" h="161290">
                <a:moveTo>
                  <a:pt x="0" y="0"/>
                </a:moveTo>
                <a:lnTo>
                  <a:pt x="0" y="160731"/>
                </a:lnTo>
              </a:path>
            </a:pathLst>
          </a:custGeom>
          <a:ln w="3175">
            <a:solidFill>
              <a:srgbClr val="313334"/>
            </a:solidFill>
          </a:ln>
        </p:spPr>
        <p:txBody>
          <a:bodyPr wrap="square" lIns="0" tIns="0" rIns="0" bIns="0" rtlCol="0"/>
          <a:lstStyle/>
          <a:p/>
        </p:txBody>
      </p:sp>
      <p:sp>
        <p:nvSpPr>
          <p:cNvPr id="280" name="object 280"/>
          <p:cNvSpPr/>
          <p:nvPr/>
        </p:nvSpPr>
        <p:spPr>
          <a:xfrm>
            <a:off x="7295129" y="8371564"/>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81" name="object 281"/>
          <p:cNvSpPr/>
          <p:nvPr/>
        </p:nvSpPr>
        <p:spPr>
          <a:xfrm>
            <a:off x="7295129" y="8562037"/>
            <a:ext cx="635" cy="161290"/>
          </a:xfrm>
          <a:custGeom>
            <a:avLst/>
            <a:gdLst/>
            <a:ahLst/>
            <a:cxnLst/>
            <a:rect l="l" t="t" r="r" b="b"/>
            <a:pathLst>
              <a:path w="634" h="161290">
                <a:moveTo>
                  <a:pt x="50" y="160781"/>
                </a:moveTo>
                <a:lnTo>
                  <a:pt x="0" y="0"/>
                </a:lnTo>
              </a:path>
            </a:pathLst>
          </a:custGeom>
          <a:ln w="3175">
            <a:solidFill>
              <a:srgbClr val="313334"/>
            </a:solidFill>
          </a:ln>
        </p:spPr>
        <p:txBody>
          <a:bodyPr wrap="square" lIns="0" tIns="0" rIns="0" bIns="0" rtlCol="0"/>
          <a:lstStyle/>
          <a:p/>
        </p:txBody>
      </p:sp>
      <p:sp>
        <p:nvSpPr>
          <p:cNvPr id="282" name="object 282"/>
          <p:cNvSpPr/>
          <p:nvPr/>
        </p:nvSpPr>
        <p:spPr>
          <a:xfrm>
            <a:off x="7295179" y="8752357"/>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83" name="object 283"/>
          <p:cNvSpPr/>
          <p:nvPr/>
        </p:nvSpPr>
        <p:spPr>
          <a:xfrm>
            <a:off x="7295179" y="8942805"/>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284" name="object 284"/>
          <p:cNvSpPr/>
          <p:nvPr/>
        </p:nvSpPr>
        <p:spPr>
          <a:xfrm>
            <a:off x="7284360" y="8947574"/>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85" name="object 285"/>
          <p:cNvSpPr/>
          <p:nvPr/>
        </p:nvSpPr>
        <p:spPr>
          <a:xfrm>
            <a:off x="7284360" y="8757178"/>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286" name="object 286"/>
          <p:cNvSpPr/>
          <p:nvPr/>
        </p:nvSpPr>
        <p:spPr>
          <a:xfrm>
            <a:off x="7284360" y="8566858"/>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87" name="object 287"/>
          <p:cNvSpPr/>
          <p:nvPr/>
        </p:nvSpPr>
        <p:spPr>
          <a:xfrm>
            <a:off x="7284360" y="8376384"/>
            <a:ext cx="0" cy="161290"/>
          </a:xfrm>
          <a:custGeom>
            <a:avLst/>
            <a:gdLst/>
            <a:ahLst/>
            <a:cxnLst/>
            <a:rect l="l" t="t" r="r" b="b"/>
            <a:pathLst>
              <a:path w="0" h="161290">
                <a:moveTo>
                  <a:pt x="0" y="0"/>
                </a:moveTo>
                <a:lnTo>
                  <a:pt x="0" y="160883"/>
                </a:lnTo>
              </a:path>
            </a:pathLst>
          </a:custGeom>
          <a:ln w="3175">
            <a:solidFill>
              <a:srgbClr val="313334"/>
            </a:solidFill>
          </a:ln>
        </p:spPr>
        <p:txBody>
          <a:bodyPr wrap="square" lIns="0" tIns="0" rIns="0" bIns="0" rtlCol="0"/>
          <a:lstStyle/>
          <a:p/>
        </p:txBody>
      </p:sp>
      <p:sp>
        <p:nvSpPr>
          <p:cNvPr id="288" name="object 288"/>
          <p:cNvSpPr/>
          <p:nvPr/>
        </p:nvSpPr>
        <p:spPr>
          <a:xfrm>
            <a:off x="7282829" y="7667942"/>
            <a:ext cx="0" cy="499109"/>
          </a:xfrm>
          <a:custGeom>
            <a:avLst/>
            <a:gdLst/>
            <a:ahLst/>
            <a:cxnLst/>
            <a:rect l="l" t="t" r="r" b="b"/>
            <a:pathLst>
              <a:path w="0" h="499109">
                <a:moveTo>
                  <a:pt x="0" y="0"/>
                </a:moveTo>
                <a:lnTo>
                  <a:pt x="0" y="499021"/>
                </a:lnTo>
              </a:path>
            </a:pathLst>
          </a:custGeom>
          <a:ln w="3175">
            <a:solidFill>
              <a:srgbClr val="313334"/>
            </a:solidFill>
          </a:ln>
        </p:spPr>
        <p:txBody>
          <a:bodyPr wrap="square" lIns="0" tIns="0" rIns="0" bIns="0" rtlCol="0"/>
          <a:lstStyle/>
          <a:p/>
        </p:txBody>
      </p:sp>
      <p:sp>
        <p:nvSpPr>
          <p:cNvPr id="289" name="object 289"/>
          <p:cNvSpPr/>
          <p:nvPr/>
        </p:nvSpPr>
        <p:spPr>
          <a:xfrm>
            <a:off x="7277449" y="8379448"/>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290" name="object 290"/>
          <p:cNvSpPr/>
          <p:nvPr/>
        </p:nvSpPr>
        <p:spPr>
          <a:xfrm>
            <a:off x="7277449" y="8569770"/>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91" name="object 291"/>
          <p:cNvSpPr/>
          <p:nvPr/>
        </p:nvSpPr>
        <p:spPr>
          <a:xfrm>
            <a:off x="7277442" y="8760218"/>
            <a:ext cx="635" cy="161290"/>
          </a:xfrm>
          <a:custGeom>
            <a:avLst/>
            <a:gdLst/>
            <a:ahLst/>
            <a:cxnLst/>
            <a:rect l="l" t="t" r="r" b="b"/>
            <a:pathLst>
              <a:path w="634" h="161290">
                <a:moveTo>
                  <a:pt x="215" y="160807"/>
                </a:moveTo>
                <a:lnTo>
                  <a:pt x="0" y="0"/>
                </a:lnTo>
              </a:path>
            </a:pathLst>
          </a:custGeom>
          <a:ln w="3175">
            <a:solidFill>
              <a:srgbClr val="313334"/>
            </a:solidFill>
          </a:ln>
        </p:spPr>
        <p:txBody>
          <a:bodyPr wrap="square" lIns="0" tIns="0" rIns="0" bIns="0" rtlCol="0"/>
          <a:lstStyle/>
          <a:p/>
        </p:txBody>
      </p:sp>
      <p:sp>
        <p:nvSpPr>
          <p:cNvPr id="292" name="object 292"/>
          <p:cNvSpPr/>
          <p:nvPr/>
        </p:nvSpPr>
        <p:spPr>
          <a:xfrm>
            <a:off x="7277658" y="8950529"/>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293" name="object 293"/>
          <p:cNvSpPr/>
          <p:nvPr/>
        </p:nvSpPr>
        <p:spPr>
          <a:xfrm>
            <a:off x="7266681" y="8955385"/>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94" name="object 294"/>
          <p:cNvSpPr/>
          <p:nvPr/>
        </p:nvSpPr>
        <p:spPr>
          <a:xfrm>
            <a:off x="7266681" y="8764987"/>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295" name="object 295"/>
          <p:cNvSpPr/>
          <p:nvPr/>
        </p:nvSpPr>
        <p:spPr>
          <a:xfrm>
            <a:off x="7266681" y="8574592"/>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296" name="object 296"/>
          <p:cNvSpPr/>
          <p:nvPr/>
        </p:nvSpPr>
        <p:spPr>
          <a:xfrm>
            <a:off x="7266628" y="8384299"/>
            <a:ext cx="635" cy="161290"/>
          </a:xfrm>
          <a:custGeom>
            <a:avLst/>
            <a:gdLst/>
            <a:ahLst/>
            <a:cxnLst/>
            <a:rect l="l" t="t" r="r" b="b"/>
            <a:pathLst>
              <a:path w="634" h="161290">
                <a:moveTo>
                  <a:pt x="0" y="0"/>
                </a:moveTo>
                <a:lnTo>
                  <a:pt x="50" y="160782"/>
                </a:lnTo>
              </a:path>
            </a:pathLst>
          </a:custGeom>
          <a:ln w="3175">
            <a:solidFill>
              <a:srgbClr val="313334"/>
            </a:solidFill>
          </a:ln>
        </p:spPr>
        <p:txBody>
          <a:bodyPr wrap="square" lIns="0" tIns="0" rIns="0" bIns="0" rtlCol="0"/>
          <a:lstStyle/>
          <a:p/>
        </p:txBody>
      </p:sp>
      <p:sp>
        <p:nvSpPr>
          <p:cNvPr id="297" name="object 297"/>
          <p:cNvSpPr/>
          <p:nvPr/>
        </p:nvSpPr>
        <p:spPr>
          <a:xfrm>
            <a:off x="7259874" y="8387185"/>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298" name="object 298"/>
          <p:cNvSpPr/>
          <p:nvPr/>
        </p:nvSpPr>
        <p:spPr>
          <a:xfrm>
            <a:off x="7259874" y="8577632"/>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299" name="object 299"/>
          <p:cNvSpPr/>
          <p:nvPr/>
        </p:nvSpPr>
        <p:spPr>
          <a:xfrm>
            <a:off x="7259874" y="8767940"/>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300" name="object 300"/>
          <p:cNvSpPr/>
          <p:nvPr/>
        </p:nvSpPr>
        <p:spPr>
          <a:xfrm>
            <a:off x="7259863" y="8958350"/>
            <a:ext cx="635" cy="161290"/>
          </a:xfrm>
          <a:custGeom>
            <a:avLst/>
            <a:gdLst/>
            <a:ahLst/>
            <a:cxnLst/>
            <a:rect l="l" t="t" r="r" b="b"/>
            <a:pathLst>
              <a:path w="634" h="161290">
                <a:moveTo>
                  <a:pt x="114" y="160858"/>
                </a:moveTo>
                <a:lnTo>
                  <a:pt x="0" y="0"/>
                </a:lnTo>
              </a:path>
            </a:pathLst>
          </a:custGeom>
          <a:ln w="3175">
            <a:solidFill>
              <a:srgbClr val="313334"/>
            </a:solidFill>
          </a:ln>
        </p:spPr>
        <p:txBody>
          <a:bodyPr wrap="square" lIns="0" tIns="0" rIns="0" bIns="0" rtlCol="0"/>
          <a:lstStyle/>
          <a:p/>
        </p:txBody>
      </p:sp>
      <p:sp>
        <p:nvSpPr>
          <p:cNvPr id="301" name="object 301"/>
          <p:cNvSpPr/>
          <p:nvPr/>
        </p:nvSpPr>
        <p:spPr>
          <a:xfrm>
            <a:off x="7249209" y="8963196"/>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302" name="object 302"/>
          <p:cNvSpPr/>
          <p:nvPr/>
        </p:nvSpPr>
        <p:spPr>
          <a:xfrm>
            <a:off x="7249209" y="8772797"/>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303" name="object 303"/>
          <p:cNvSpPr/>
          <p:nvPr/>
        </p:nvSpPr>
        <p:spPr>
          <a:xfrm>
            <a:off x="7249053" y="8582402"/>
            <a:ext cx="635" cy="161290"/>
          </a:xfrm>
          <a:custGeom>
            <a:avLst/>
            <a:gdLst/>
            <a:ahLst/>
            <a:cxnLst/>
            <a:rect l="l" t="t" r="r" b="b"/>
            <a:pathLst>
              <a:path w="634" h="161290">
                <a:moveTo>
                  <a:pt x="0" y="0"/>
                </a:moveTo>
                <a:lnTo>
                  <a:pt x="152" y="160870"/>
                </a:lnTo>
              </a:path>
            </a:pathLst>
          </a:custGeom>
          <a:ln w="3175">
            <a:solidFill>
              <a:srgbClr val="313334"/>
            </a:solidFill>
          </a:ln>
        </p:spPr>
        <p:txBody>
          <a:bodyPr wrap="square" lIns="0" tIns="0" rIns="0" bIns="0" rtlCol="0"/>
          <a:lstStyle/>
          <a:p/>
        </p:txBody>
      </p:sp>
      <p:sp>
        <p:nvSpPr>
          <p:cNvPr id="304" name="object 304"/>
          <p:cNvSpPr/>
          <p:nvPr/>
        </p:nvSpPr>
        <p:spPr>
          <a:xfrm>
            <a:off x="7249053" y="8392033"/>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305" name="object 305"/>
          <p:cNvSpPr/>
          <p:nvPr/>
        </p:nvSpPr>
        <p:spPr>
          <a:xfrm>
            <a:off x="7242234" y="8394972"/>
            <a:ext cx="635" cy="161290"/>
          </a:xfrm>
          <a:custGeom>
            <a:avLst/>
            <a:gdLst/>
            <a:ahLst/>
            <a:cxnLst/>
            <a:rect l="l" t="t" r="r" b="b"/>
            <a:pathLst>
              <a:path w="634" h="161290">
                <a:moveTo>
                  <a:pt x="114" y="160883"/>
                </a:moveTo>
                <a:lnTo>
                  <a:pt x="0" y="0"/>
                </a:lnTo>
              </a:path>
            </a:pathLst>
          </a:custGeom>
          <a:ln w="3175">
            <a:solidFill>
              <a:srgbClr val="313334"/>
            </a:solidFill>
          </a:ln>
        </p:spPr>
        <p:txBody>
          <a:bodyPr wrap="square" lIns="0" tIns="0" rIns="0" bIns="0" rtlCol="0"/>
          <a:lstStyle/>
          <a:p/>
        </p:txBody>
      </p:sp>
      <p:sp>
        <p:nvSpPr>
          <p:cNvPr id="306" name="object 306"/>
          <p:cNvSpPr/>
          <p:nvPr/>
        </p:nvSpPr>
        <p:spPr>
          <a:xfrm>
            <a:off x="7242348" y="8585370"/>
            <a:ext cx="0" cy="161290"/>
          </a:xfrm>
          <a:custGeom>
            <a:avLst/>
            <a:gdLst/>
            <a:ahLst/>
            <a:cxnLst/>
            <a:rect l="l" t="t" r="r" b="b"/>
            <a:pathLst>
              <a:path w="0" h="161290">
                <a:moveTo>
                  <a:pt x="0" y="160959"/>
                </a:moveTo>
                <a:lnTo>
                  <a:pt x="0" y="0"/>
                </a:lnTo>
              </a:path>
            </a:pathLst>
          </a:custGeom>
          <a:ln w="3175">
            <a:solidFill>
              <a:srgbClr val="313334"/>
            </a:solidFill>
          </a:ln>
        </p:spPr>
        <p:txBody>
          <a:bodyPr wrap="square" lIns="0" tIns="0" rIns="0" bIns="0" rtlCol="0"/>
          <a:lstStyle/>
          <a:p/>
        </p:txBody>
      </p:sp>
      <p:sp>
        <p:nvSpPr>
          <p:cNvPr id="307" name="object 307"/>
          <p:cNvSpPr/>
          <p:nvPr/>
        </p:nvSpPr>
        <p:spPr>
          <a:xfrm>
            <a:off x="7242348" y="8775674"/>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308" name="object 308"/>
          <p:cNvSpPr/>
          <p:nvPr/>
        </p:nvSpPr>
        <p:spPr>
          <a:xfrm>
            <a:off x="7242348" y="8966237"/>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309" name="object 309"/>
          <p:cNvSpPr/>
          <p:nvPr/>
        </p:nvSpPr>
        <p:spPr>
          <a:xfrm>
            <a:off x="7231583" y="8971059"/>
            <a:ext cx="0" cy="161290"/>
          </a:xfrm>
          <a:custGeom>
            <a:avLst/>
            <a:gdLst/>
            <a:ahLst/>
            <a:cxnLst/>
            <a:rect l="l" t="t" r="r" b="b"/>
            <a:pathLst>
              <a:path w="0" h="161290">
                <a:moveTo>
                  <a:pt x="0" y="0"/>
                </a:moveTo>
                <a:lnTo>
                  <a:pt x="0" y="160807"/>
                </a:lnTo>
              </a:path>
            </a:pathLst>
          </a:custGeom>
          <a:ln w="3175">
            <a:solidFill>
              <a:srgbClr val="313334"/>
            </a:solidFill>
          </a:ln>
        </p:spPr>
        <p:txBody>
          <a:bodyPr wrap="square" lIns="0" tIns="0" rIns="0" bIns="0" rtlCol="0"/>
          <a:lstStyle/>
          <a:p/>
        </p:txBody>
      </p:sp>
      <p:sp>
        <p:nvSpPr>
          <p:cNvPr id="310" name="object 310"/>
          <p:cNvSpPr/>
          <p:nvPr/>
        </p:nvSpPr>
        <p:spPr>
          <a:xfrm>
            <a:off x="7231477" y="8780531"/>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311" name="object 311"/>
          <p:cNvSpPr/>
          <p:nvPr/>
        </p:nvSpPr>
        <p:spPr>
          <a:xfrm>
            <a:off x="7231477" y="8590210"/>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312" name="object 312"/>
          <p:cNvSpPr/>
          <p:nvPr/>
        </p:nvSpPr>
        <p:spPr>
          <a:xfrm>
            <a:off x="7231477" y="8399812"/>
            <a:ext cx="0" cy="161290"/>
          </a:xfrm>
          <a:custGeom>
            <a:avLst/>
            <a:gdLst/>
            <a:ahLst/>
            <a:cxnLst/>
            <a:rect l="l" t="t" r="r" b="b"/>
            <a:pathLst>
              <a:path w="0" h="161290">
                <a:moveTo>
                  <a:pt x="0" y="0"/>
                </a:moveTo>
                <a:lnTo>
                  <a:pt x="0" y="160807"/>
                </a:lnTo>
              </a:path>
            </a:pathLst>
          </a:custGeom>
          <a:ln w="3175">
            <a:solidFill>
              <a:srgbClr val="313334"/>
            </a:solidFill>
          </a:ln>
        </p:spPr>
        <p:txBody>
          <a:bodyPr wrap="square" lIns="0" tIns="0" rIns="0" bIns="0" rtlCol="0"/>
          <a:lstStyle/>
          <a:p/>
        </p:txBody>
      </p:sp>
      <p:sp>
        <p:nvSpPr>
          <p:cNvPr id="313" name="object 313"/>
          <p:cNvSpPr/>
          <p:nvPr/>
        </p:nvSpPr>
        <p:spPr>
          <a:xfrm>
            <a:off x="6667540" y="6929180"/>
            <a:ext cx="635" cy="0"/>
          </a:xfrm>
          <a:custGeom>
            <a:avLst/>
            <a:gdLst/>
            <a:ahLst/>
            <a:cxnLst/>
            <a:rect l="l" t="t" r="r" b="b"/>
            <a:pathLst>
              <a:path w="634" h="0">
                <a:moveTo>
                  <a:pt x="0" y="0"/>
                </a:moveTo>
                <a:lnTo>
                  <a:pt x="114" y="0"/>
                </a:lnTo>
              </a:path>
            </a:pathLst>
          </a:custGeom>
          <a:ln w="3175">
            <a:solidFill>
              <a:srgbClr val="313334"/>
            </a:solidFill>
          </a:ln>
        </p:spPr>
        <p:txBody>
          <a:bodyPr wrap="square" lIns="0" tIns="0" rIns="0" bIns="0" rtlCol="0"/>
          <a:lstStyle/>
          <a:p/>
        </p:txBody>
      </p:sp>
      <p:sp>
        <p:nvSpPr>
          <p:cNvPr id="314" name="object 314"/>
          <p:cNvSpPr/>
          <p:nvPr/>
        </p:nvSpPr>
        <p:spPr>
          <a:xfrm>
            <a:off x="6301789" y="7449044"/>
            <a:ext cx="87630" cy="24765"/>
          </a:xfrm>
          <a:custGeom>
            <a:avLst/>
            <a:gdLst/>
            <a:ahLst/>
            <a:cxnLst/>
            <a:rect l="l" t="t" r="r" b="b"/>
            <a:pathLst>
              <a:path w="87629" h="24765">
                <a:moveTo>
                  <a:pt x="0" y="0"/>
                </a:moveTo>
                <a:lnTo>
                  <a:pt x="87617" y="24218"/>
                </a:lnTo>
              </a:path>
            </a:pathLst>
          </a:custGeom>
          <a:ln w="3175">
            <a:solidFill>
              <a:srgbClr val="313334"/>
            </a:solidFill>
          </a:ln>
        </p:spPr>
        <p:txBody>
          <a:bodyPr wrap="square" lIns="0" tIns="0" rIns="0" bIns="0" rtlCol="0"/>
          <a:lstStyle/>
          <a:p/>
        </p:txBody>
      </p:sp>
      <p:sp>
        <p:nvSpPr>
          <p:cNvPr id="315" name="object 315"/>
          <p:cNvSpPr/>
          <p:nvPr/>
        </p:nvSpPr>
        <p:spPr>
          <a:xfrm>
            <a:off x="7187039" y="7620992"/>
            <a:ext cx="11430" cy="1270"/>
          </a:xfrm>
          <a:custGeom>
            <a:avLst/>
            <a:gdLst/>
            <a:ahLst/>
            <a:cxnLst/>
            <a:rect l="l" t="t" r="r" b="b"/>
            <a:pathLst>
              <a:path w="11429" h="1270">
                <a:moveTo>
                  <a:pt x="10922" y="952"/>
                </a:moveTo>
                <a:lnTo>
                  <a:pt x="0" y="0"/>
                </a:lnTo>
              </a:path>
            </a:pathLst>
          </a:custGeom>
          <a:ln w="3175">
            <a:solidFill>
              <a:srgbClr val="313334"/>
            </a:solidFill>
          </a:ln>
        </p:spPr>
        <p:txBody>
          <a:bodyPr wrap="square" lIns="0" tIns="0" rIns="0" bIns="0" rtlCol="0"/>
          <a:lstStyle/>
          <a:p/>
        </p:txBody>
      </p:sp>
      <p:sp>
        <p:nvSpPr>
          <p:cNvPr id="316" name="object 316"/>
          <p:cNvSpPr/>
          <p:nvPr/>
        </p:nvSpPr>
        <p:spPr>
          <a:xfrm>
            <a:off x="6420551" y="7557824"/>
            <a:ext cx="306070" cy="26670"/>
          </a:xfrm>
          <a:custGeom>
            <a:avLst/>
            <a:gdLst/>
            <a:ahLst/>
            <a:cxnLst/>
            <a:rect l="l" t="t" r="r" b="b"/>
            <a:pathLst>
              <a:path w="306070" h="26670">
                <a:moveTo>
                  <a:pt x="305892" y="26543"/>
                </a:moveTo>
                <a:lnTo>
                  <a:pt x="0" y="0"/>
                </a:lnTo>
              </a:path>
            </a:pathLst>
          </a:custGeom>
          <a:ln w="3175">
            <a:solidFill>
              <a:srgbClr val="313334"/>
            </a:solidFill>
          </a:ln>
        </p:spPr>
        <p:txBody>
          <a:bodyPr wrap="square" lIns="0" tIns="0" rIns="0" bIns="0" rtlCol="0"/>
          <a:lstStyle/>
          <a:p/>
        </p:txBody>
      </p:sp>
      <p:sp>
        <p:nvSpPr>
          <p:cNvPr id="317" name="object 317"/>
          <p:cNvSpPr/>
          <p:nvPr/>
        </p:nvSpPr>
        <p:spPr>
          <a:xfrm>
            <a:off x="7169477" y="7628723"/>
            <a:ext cx="11430" cy="1270"/>
          </a:xfrm>
          <a:custGeom>
            <a:avLst/>
            <a:gdLst/>
            <a:ahLst/>
            <a:cxnLst/>
            <a:rect l="l" t="t" r="r" b="b"/>
            <a:pathLst>
              <a:path w="11429" h="1270">
                <a:moveTo>
                  <a:pt x="10858" y="952"/>
                </a:moveTo>
                <a:lnTo>
                  <a:pt x="0" y="0"/>
                </a:lnTo>
              </a:path>
            </a:pathLst>
          </a:custGeom>
          <a:ln w="3175">
            <a:solidFill>
              <a:srgbClr val="313334"/>
            </a:solidFill>
          </a:ln>
        </p:spPr>
        <p:txBody>
          <a:bodyPr wrap="square" lIns="0" tIns="0" rIns="0" bIns="0" rtlCol="0"/>
          <a:lstStyle/>
          <a:p/>
        </p:txBody>
      </p:sp>
      <p:sp>
        <p:nvSpPr>
          <p:cNvPr id="318" name="object 318"/>
          <p:cNvSpPr/>
          <p:nvPr/>
        </p:nvSpPr>
        <p:spPr>
          <a:xfrm>
            <a:off x="7115747" y="7652563"/>
            <a:ext cx="11430" cy="1270"/>
          </a:xfrm>
          <a:custGeom>
            <a:avLst/>
            <a:gdLst/>
            <a:ahLst/>
            <a:cxnLst/>
            <a:rect l="l" t="t" r="r" b="b"/>
            <a:pathLst>
              <a:path w="11429" h="1270">
                <a:moveTo>
                  <a:pt x="10858" y="838"/>
                </a:moveTo>
                <a:lnTo>
                  <a:pt x="0" y="0"/>
                </a:lnTo>
              </a:path>
            </a:pathLst>
          </a:custGeom>
          <a:ln w="3175">
            <a:solidFill>
              <a:srgbClr val="313334"/>
            </a:solidFill>
          </a:ln>
        </p:spPr>
        <p:txBody>
          <a:bodyPr wrap="square" lIns="0" tIns="0" rIns="0" bIns="0" rtlCol="0"/>
          <a:lstStyle/>
          <a:p/>
        </p:txBody>
      </p:sp>
      <p:sp>
        <p:nvSpPr>
          <p:cNvPr id="319" name="object 319"/>
          <p:cNvSpPr/>
          <p:nvPr/>
        </p:nvSpPr>
        <p:spPr>
          <a:xfrm>
            <a:off x="7098164" y="7660455"/>
            <a:ext cx="11430" cy="1270"/>
          </a:xfrm>
          <a:custGeom>
            <a:avLst/>
            <a:gdLst/>
            <a:ahLst/>
            <a:cxnLst/>
            <a:rect l="l" t="t" r="r" b="b"/>
            <a:pathLst>
              <a:path w="11429" h="1270">
                <a:moveTo>
                  <a:pt x="10922" y="838"/>
                </a:moveTo>
                <a:lnTo>
                  <a:pt x="0" y="0"/>
                </a:lnTo>
              </a:path>
            </a:pathLst>
          </a:custGeom>
          <a:ln w="3175">
            <a:solidFill>
              <a:srgbClr val="313334"/>
            </a:solidFill>
          </a:ln>
        </p:spPr>
        <p:txBody>
          <a:bodyPr wrap="square" lIns="0" tIns="0" rIns="0" bIns="0" rtlCol="0"/>
          <a:lstStyle/>
          <a:p/>
        </p:txBody>
      </p:sp>
      <p:sp>
        <p:nvSpPr>
          <p:cNvPr id="320" name="object 320"/>
          <p:cNvSpPr/>
          <p:nvPr/>
        </p:nvSpPr>
        <p:spPr>
          <a:xfrm>
            <a:off x="7080544" y="7668112"/>
            <a:ext cx="11430" cy="1270"/>
          </a:xfrm>
          <a:custGeom>
            <a:avLst/>
            <a:gdLst/>
            <a:ahLst/>
            <a:cxnLst/>
            <a:rect l="l" t="t" r="r" b="b"/>
            <a:pathLst>
              <a:path w="11429" h="1270">
                <a:moveTo>
                  <a:pt x="10858" y="990"/>
                </a:moveTo>
                <a:lnTo>
                  <a:pt x="0" y="0"/>
                </a:lnTo>
              </a:path>
            </a:pathLst>
          </a:custGeom>
          <a:ln w="3175">
            <a:solidFill>
              <a:srgbClr val="313334"/>
            </a:solidFill>
          </a:ln>
        </p:spPr>
        <p:txBody>
          <a:bodyPr wrap="square" lIns="0" tIns="0" rIns="0" bIns="0" rtlCol="0"/>
          <a:lstStyle/>
          <a:p/>
        </p:txBody>
      </p:sp>
      <p:sp>
        <p:nvSpPr>
          <p:cNvPr id="321" name="object 321"/>
          <p:cNvSpPr/>
          <p:nvPr/>
        </p:nvSpPr>
        <p:spPr>
          <a:xfrm>
            <a:off x="7062978" y="7675922"/>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322" name="object 322"/>
          <p:cNvSpPr/>
          <p:nvPr/>
        </p:nvSpPr>
        <p:spPr>
          <a:xfrm>
            <a:off x="6756422" y="7495192"/>
            <a:ext cx="78740" cy="10160"/>
          </a:xfrm>
          <a:custGeom>
            <a:avLst/>
            <a:gdLst/>
            <a:ahLst/>
            <a:cxnLst/>
            <a:rect l="l" t="t" r="r" b="b"/>
            <a:pathLst>
              <a:path w="78740" h="10159">
                <a:moveTo>
                  <a:pt x="0" y="10007"/>
                </a:moveTo>
                <a:lnTo>
                  <a:pt x="78587" y="0"/>
                </a:lnTo>
              </a:path>
            </a:pathLst>
          </a:custGeom>
          <a:ln w="3175">
            <a:solidFill>
              <a:srgbClr val="313334"/>
            </a:solidFill>
          </a:ln>
        </p:spPr>
        <p:txBody>
          <a:bodyPr wrap="square" lIns="0" tIns="0" rIns="0" bIns="0" rtlCol="0"/>
          <a:lstStyle/>
          <a:p/>
        </p:txBody>
      </p:sp>
      <p:sp>
        <p:nvSpPr>
          <p:cNvPr id="323" name="object 323"/>
          <p:cNvSpPr/>
          <p:nvPr/>
        </p:nvSpPr>
        <p:spPr>
          <a:xfrm>
            <a:off x="7231490" y="8585360"/>
            <a:ext cx="11430" cy="5080"/>
          </a:xfrm>
          <a:custGeom>
            <a:avLst/>
            <a:gdLst/>
            <a:ahLst/>
            <a:cxnLst/>
            <a:rect l="l" t="t" r="r" b="b"/>
            <a:pathLst>
              <a:path w="11429" h="5079">
                <a:moveTo>
                  <a:pt x="10858" y="0"/>
                </a:moveTo>
                <a:lnTo>
                  <a:pt x="0" y="4864"/>
                </a:lnTo>
              </a:path>
            </a:pathLst>
          </a:custGeom>
          <a:ln w="3175">
            <a:solidFill>
              <a:srgbClr val="313334"/>
            </a:solidFill>
          </a:ln>
        </p:spPr>
        <p:txBody>
          <a:bodyPr wrap="square" lIns="0" tIns="0" rIns="0" bIns="0" rtlCol="0"/>
          <a:lstStyle/>
          <a:p/>
        </p:txBody>
      </p:sp>
      <p:sp>
        <p:nvSpPr>
          <p:cNvPr id="324" name="object 324"/>
          <p:cNvSpPr/>
          <p:nvPr/>
        </p:nvSpPr>
        <p:spPr>
          <a:xfrm>
            <a:off x="7249067" y="8577626"/>
            <a:ext cx="11430" cy="5080"/>
          </a:xfrm>
          <a:custGeom>
            <a:avLst/>
            <a:gdLst/>
            <a:ahLst/>
            <a:cxnLst/>
            <a:rect l="l" t="t" r="r" b="b"/>
            <a:pathLst>
              <a:path w="11429" h="5079">
                <a:moveTo>
                  <a:pt x="10807" y="0"/>
                </a:moveTo>
                <a:lnTo>
                  <a:pt x="0" y="4787"/>
                </a:lnTo>
              </a:path>
            </a:pathLst>
          </a:custGeom>
          <a:ln w="3175">
            <a:solidFill>
              <a:srgbClr val="313334"/>
            </a:solidFill>
          </a:ln>
        </p:spPr>
        <p:txBody>
          <a:bodyPr wrap="square" lIns="0" tIns="0" rIns="0" bIns="0" rtlCol="0"/>
          <a:lstStyle/>
          <a:p/>
        </p:txBody>
      </p:sp>
      <p:sp>
        <p:nvSpPr>
          <p:cNvPr id="325" name="object 325"/>
          <p:cNvSpPr/>
          <p:nvPr/>
        </p:nvSpPr>
        <p:spPr>
          <a:xfrm>
            <a:off x="7266705" y="8569760"/>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326" name="object 326"/>
          <p:cNvSpPr/>
          <p:nvPr/>
        </p:nvSpPr>
        <p:spPr>
          <a:xfrm>
            <a:off x="7284384" y="8562030"/>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327" name="object 327"/>
          <p:cNvSpPr/>
          <p:nvPr/>
        </p:nvSpPr>
        <p:spPr>
          <a:xfrm>
            <a:off x="7301899" y="8554218"/>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328" name="object 328"/>
          <p:cNvSpPr/>
          <p:nvPr/>
        </p:nvSpPr>
        <p:spPr>
          <a:xfrm>
            <a:off x="7319512" y="8546407"/>
            <a:ext cx="11430" cy="5080"/>
          </a:xfrm>
          <a:custGeom>
            <a:avLst/>
            <a:gdLst/>
            <a:ahLst/>
            <a:cxnLst/>
            <a:rect l="l" t="t" r="r" b="b"/>
            <a:pathLst>
              <a:path w="11429" h="5079">
                <a:moveTo>
                  <a:pt x="10922" y="0"/>
                </a:moveTo>
                <a:lnTo>
                  <a:pt x="0" y="4838"/>
                </a:lnTo>
              </a:path>
            </a:pathLst>
          </a:custGeom>
          <a:ln w="3175">
            <a:solidFill>
              <a:srgbClr val="313334"/>
            </a:solidFill>
          </a:ln>
        </p:spPr>
        <p:txBody>
          <a:bodyPr wrap="square" lIns="0" tIns="0" rIns="0" bIns="0" rtlCol="0"/>
          <a:lstStyle/>
          <a:p/>
        </p:txBody>
      </p:sp>
      <p:sp>
        <p:nvSpPr>
          <p:cNvPr id="329" name="object 329"/>
          <p:cNvSpPr/>
          <p:nvPr/>
        </p:nvSpPr>
        <p:spPr>
          <a:xfrm>
            <a:off x="7337204" y="8538517"/>
            <a:ext cx="11430" cy="5080"/>
          </a:xfrm>
          <a:custGeom>
            <a:avLst/>
            <a:gdLst/>
            <a:ahLst/>
            <a:cxnLst/>
            <a:rect l="l" t="t" r="r" b="b"/>
            <a:pathLst>
              <a:path w="11429" h="5079">
                <a:moveTo>
                  <a:pt x="10807" y="0"/>
                </a:moveTo>
                <a:lnTo>
                  <a:pt x="0" y="4864"/>
                </a:lnTo>
              </a:path>
            </a:pathLst>
          </a:custGeom>
          <a:ln w="3175">
            <a:solidFill>
              <a:srgbClr val="313334"/>
            </a:solidFill>
          </a:ln>
        </p:spPr>
        <p:txBody>
          <a:bodyPr wrap="square" lIns="0" tIns="0" rIns="0" bIns="0" rtlCol="0"/>
          <a:lstStyle/>
          <a:p/>
        </p:txBody>
      </p:sp>
      <p:sp>
        <p:nvSpPr>
          <p:cNvPr id="330" name="object 330"/>
          <p:cNvSpPr/>
          <p:nvPr/>
        </p:nvSpPr>
        <p:spPr>
          <a:xfrm>
            <a:off x="7354789" y="8530785"/>
            <a:ext cx="10795" cy="5080"/>
          </a:xfrm>
          <a:custGeom>
            <a:avLst/>
            <a:gdLst/>
            <a:ahLst/>
            <a:cxnLst/>
            <a:rect l="l" t="t" r="r" b="b"/>
            <a:pathLst>
              <a:path w="10795" h="5079">
                <a:moveTo>
                  <a:pt x="10744" y="0"/>
                </a:moveTo>
                <a:lnTo>
                  <a:pt x="0" y="4864"/>
                </a:lnTo>
              </a:path>
            </a:pathLst>
          </a:custGeom>
          <a:ln w="3175">
            <a:solidFill>
              <a:srgbClr val="313334"/>
            </a:solidFill>
          </a:ln>
        </p:spPr>
        <p:txBody>
          <a:bodyPr wrap="square" lIns="0" tIns="0" rIns="0" bIns="0" rtlCol="0"/>
          <a:lstStyle/>
          <a:p/>
        </p:txBody>
      </p:sp>
      <p:sp>
        <p:nvSpPr>
          <p:cNvPr id="331" name="object 331"/>
          <p:cNvSpPr/>
          <p:nvPr/>
        </p:nvSpPr>
        <p:spPr>
          <a:xfrm>
            <a:off x="7372405" y="8522975"/>
            <a:ext cx="11430" cy="5080"/>
          </a:xfrm>
          <a:custGeom>
            <a:avLst/>
            <a:gdLst/>
            <a:ahLst/>
            <a:cxnLst/>
            <a:rect l="l" t="t" r="r" b="b"/>
            <a:pathLst>
              <a:path w="11429" h="5079">
                <a:moveTo>
                  <a:pt x="10807" y="0"/>
                </a:moveTo>
                <a:lnTo>
                  <a:pt x="0" y="4787"/>
                </a:lnTo>
              </a:path>
            </a:pathLst>
          </a:custGeom>
          <a:ln w="3175">
            <a:solidFill>
              <a:srgbClr val="313334"/>
            </a:solidFill>
          </a:ln>
        </p:spPr>
        <p:txBody>
          <a:bodyPr wrap="square" lIns="0" tIns="0" rIns="0" bIns="0" rtlCol="0"/>
          <a:lstStyle/>
          <a:p/>
        </p:txBody>
      </p:sp>
      <p:sp>
        <p:nvSpPr>
          <p:cNvPr id="332" name="object 332"/>
          <p:cNvSpPr/>
          <p:nvPr/>
        </p:nvSpPr>
        <p:spPr>
          <a:xfrm>
            <a:off x="7389985" y="8515242"/>
            <a:ext cx="11430" cy="5080"/>
          </a:xfrm>
          <a:custGeom>
            <a:avLst/>
            <a:gdLst/>
            <a:ahLst/>
            <a:cxnLst/>
            <a:rect l="l" t="t" r="r" b="b"/>
            <a:pathLst>
              <a:path w="11429" h="5079">
                <a:moveTo>
                  <a:pt x="10858" y="0"/>
                </a:moveTo>
                <a:lnTo>
                  <a:pt x="0" y="4787"/>
                </a:lnTo>
              </a:path>
            </a:pathLst>
          </a:custGeom>
          <a:ln w="3175">
            <a:solidFill>
              <a:srgbClr val="313334"/>
            </a:solidFill>
          </a:ln>
        </p:spPr>
        <p:txBody>
          <a:bodyPr wrap="square" lIns="0" tIns="0" rIns="0" bIns="0" rtlCol="0"/>
          <a:lstStyle/>
          <a:p/>
        </p:txBody>
      </p:sp>
      <p:sp>
        <p:nvSpPr>
          <p:cNvPr id="333" name="object 333"/>
          <p:cNvSpPr/>
          <p:nvPr/>
        </p:nvSpPr>
        <p:spPr>
          <a:xfrm>
            <a:off x="7407750" y="8507431"/>
            <a:ext cx="10795" cy="5080"/>
          </a:xfrm>
          <a:custGeom>
            <a:avLst/>
            <a:gdLst/>
            <a:ahLst/>
            <a:cxnLst/>
            <a:rect l="l" t="t" r="r" b="b"/>
            <a:pathLst>
              <a:path w="10795" h="5079">
                <a:moveTo>
                  <a:pt x="10668" y="0"/>
                </a:moveTo>
                <a:lnTo>
                  <a:pt x="0" y="4711"/>
                </a:lnTo>
              </a:path>
            </a:pathLst>
          </a:custGeom>
          <a:ln w="3175">
            <a:solidFill>
              <a:srgbClr val="313334"/>
            </a:solidFill>
          </a:ln>
        </p:spPr>
        <p:txBody>
          <a:bodyPr wrap="square" lIns="0" tIns="0" rIns="0" bIns="0" rtlCol="0"/>
          <a:lstStyle/>
          <a:p/>
        </p:txBody>
      </p:sp>
      <p:sp>
        <p:nvSpPr>
          <p:cNvPr id="334" name="object 334"/>
          <p:cNvSpPr/>
          <p:nvPr/>
        </p:nvSpPr>
        <p:spPr>
          <a:xfrm>
            <a:off x="7425290" y="8499540"/>
            <a:ext cx="11430" cy="5080"/>
          </a:xfrm>
          <a:custGeom>
            <a:avLst/>
            <a:gdLst/>
            <a:ahLst/>
            <a:cxnLst/>
            <a:rect l="l" t="t" r="r" b="b"/>
            <a:pathLst>
              <a:path w="11429" h="5079">
                <a:moveTo>
                  <a:pt x="10807" y="0"/>
                </a:moveTo>
                <a:lnTo>
                  <a:pt x="0" y="4864"/>
                </a:lnTo>
              </a:path>
            </a:pathLst>
          </a:custGeom>
          <a:ln w="3175">
            <a:solidFill>
              <a:srgbClr val="313334"/>
            </a:solidFill>
          </a:ln>
        </p:spPr>
        <p:txBody>
          <a:bodyPr wrap="square" lIns="0" tIns="0" rIns="0" bIns="0" rtlCol="0"/>
          <a:lstStyle/>
          <a:p/>
        </p:txBody>
      </p:sp>
      <p:sp>
        <p:nvSpPr>
          <p:cNvPr id="335" name="object 335"/>
          <p:cNvSpPr/>
          <p:nvPr/>
        </p:nvSpPr>
        <p:spPr>
          <a:xfrm>
            <a:off x="7169575" y="8611220"/>
            <a:ext cx="11430" cy="5080"/>
          </a:xfrm>
          <a:custGeom>
            <a:avLst/>
            <a:gdLst/>
            <a:ahLst/>
            <a:cxnLst/>
            <a:rect l="l" t="t" r="r" b="b"/>
            <a:pathLst>
              <a:path w="11429" h="5079">
                <a:moveTo>
                  <a:pt x="10922" y="0"/>
                </a:moveTo>
                <a:lnTo>
                  <a:pt x="0" y="4787"/>
                </a:lnTo>
              </a:path>
            </a:pathLst>
          </a:custGeom>
          <a:ln w="3175">
            <a:solidFill>
              <a:srgbClr val="313334"/>
            </a:solidFill>
          </a:ln>
        </p:spPr>
        <p:txBody>
          <a:bodyPr wrap="square" lIns="0" tIns="0" rIns="0" bIns="0" rtlCol="0"/>
          <a:lstStyle/>
          <a:p/>
        </p:txBody>
      </p:sp>
      <p:sp>
        <p:nvSpPr>
          <p:cNvPr id="336" name="object 336"/>
          <p:cNvSpPr/>
          <p:nvPr/>
        </p:nvSpPr>
        <p:spPr>
          <a:xfrm>
            <a:off x="7187149" y="8603406"/>
            <a:ext cx="11430" cy="5080"/>
          </a:xfrm>
          <a:custGeom>
            <a:avLst/>
            <a:gdLst/>
            <a:ahLst/>
            <a:cxnLst/>
            <a:rect l="l" t="t" r="r" b="b"/>
            <a:pathLst>
              <a:path w="11429" h="5079">
                <a:moveTo>
                  <a:pt x="10922" y="0"/>
                </a:moveTo>
                <a:lnTo>
                  <a:pt x="0" y="4787"/>
                </a:lnTo>
              </a:path>
            </a:pathLst>
          </a:custGeom>
          <a:ln w="3175">
            <a:solidFill>
              <a:srgbClr val="313334"/>
            </a:solidFill>
          </a:ln>
        </p:spPr>
        <p:txBody>
          <a:bodyPr wrap="square" lIns="0" tIns="0" rIns="0" bIns="0" rtlCol="0"/>
          <a:lstStyle/>
          <a:p/>
        </p:txBody>
      </p:sp>
      <p:sp>
        <p:nvSpPr>
          <p:cNvPr id="337" name="object 337"/>
          <p:cNvSpPr/>
          <p:nvPr/>
        </p:nvSpPr>
        <p:spPr>
          <a:xfrm>
            <a:off x="7115998" y="8634958"/>
            <a:ext cx="10795" cy="5080"/>
          </a:xfrm>
          <a:custGeom>
            <a:avLst/>
            <a:gdLst/>
            <a:ahLst/>
            <a:cxnLst/>
            <a:rect l="l" t="t" r="r" b="b"/>
            <a:pathLst>
              <a:path w="10795" h="5079">
                <a:moveTo>
                  <a:pt x="0" y="4838"/>
                </a:moveTo>
                <a:lnTo>
                  <a:pt x="10744" y="0"/>
                </a:lnTo>
              </a:path>
            </a:pathLst>
          </a:custGeom>
          <a:ln w="3175">
            <a:solidFill>
              <a:srgbClr val="313334"/>
            </a:solidFill>
          </a:ln>
        </p:spPr>
        <p:txBody>
          <a:bodyPr wrap="square" lIns="0" tIns="0" rIns="0" bIns="0" rtlCol="0"/>
          <a:lstStyle/>
          <a:p/>
        </p:txBody>
      </p:sp>
      <p:sp>
        <p:nvSpPr>
          <p:cNvPr id="338" name="object 338"/>
          <p:cNvSpPr/>
          <p:nvPr/>
        </p:nvSpPr>
        <p:spPr>
          <a:xfrm>
            <a:off x="7098213" y="8642690"/>
            <a:ext cx="11430" cy="5080"/>
          </a:xfrm>
          <a:custGeom>
            <a:avLst/>
            <a:gdLst/>
            <a:ahLst/>
            <a:cxnLst/>
            <a:rect l="l" t="t" r="r" b="b"/>
            <a:pathLst>
              <a:path w="11429" h="5079">
                <a:moveTo>
                  <a:pt x="0" y="4838"/>
                </a:moveTo>
                <a:lnTo>
                  <a:pt x="10858" y="0"/>
                </a:lnTo>
              </a:path>
            </a:pathLst>
          </a:custGeom>
          <a:ln w="3175">
            <a:solidFill>
              <a:srgbClr val="313334"/>
            </a:solidFill>
          </a:ln>
        </p:spPr>
        <p:txBody>
          <a:bodyPr wrap="square" lIns="0" tIns="0" rIns="0" bIns="0" rtlCol="0"/>
          <a:lstStyle/>
          <a:p/>
        </p:txBody>
      </p:sp>
      <p:sp>
        <p:nvSpPr>
          <p:cNvPr id="339" name="object 339"/>
          <p:cNvSpPr/>
          <p:nvPr/>
        </p:nvSpPr>
        <p:spPr>
          <a:xfrm>
            <a:off x="7080689" y="8650578"/>
            <a:ext cx="11430" cy="5080"/>
          </a:xfrm>
          <a:custGeom>
            <a:avLst/>
            <a:gdLst/>
            <a:ahLst/>
            <a:cxnLst/>
            <a:rect l="l" t="t" r="r" b="b"/>
            <a:pathLst>
              <a:path w="11429" h="5079">
                <a:moveTo>
                  <a:pt x="0" y="4762"/>
                </a:moveTo>
                <a:lnTo>
                  <a:pt x="10922" y="0"/>
                </a:lnTo>
              </a:path>
            </a:pathLst>
          </a:custGeom>
          <a:ln w="3175">
            <a:solidFill>
              <a:srgbClr val="313334"/>
            </a:solidFill>
          </a:ln>
        </p:spPr>
        <p:txBody>
          <a:bodyPr wrap="square" lIns="0" tIns="0" rIns="0" bIns="0" rtlCol="0"/>
          <a:lstStyle/>
          <a:p/>
        </p:txBody>
      </p:sp>
      <p:sp>
        <p:nvSpPr>
          <p:cNvPr id="340" name="object 340"/>
          <p:cNvSpPr/>
          <p:nvPr/>
        </p:nvSpPr>
        <p:spPr>
          <a:xfrm>
            <a:off x="7063009" y="8658315"/>
            <a:ext cx="11430" cy="5080"/>
          </a:xfrm>
          <a:custGeom>
            <a:avLst/>
            <a:gdLst/>
            <a:ahLst/>
            <a:cxnLst/>
            <a:rect l="l" t="t" r="r" b="b"/>
            <a:pathLst>
              <a:path w="11429" h="5079">
                <a:moveTo>
                  <a:pt x="0" y="4838"/>
                </a:moveTo>
                <a:lnTo>
                  <a:pt x="10858" y="0"/>
                </a:lnTo>
              </a:path>
            </a:pathLst>
          </a:custGeom>
          <a:ln w="3175">
            <a:solidFill>
              <a:srgbClr val="313334"/>
            </a:solidFill>
          </a:ln>
        </p:spPr>
        <p:txBody>
          <a:bodyPr wrap="square" lIns="0" tIns="0" rIns="0" bIns="0" rtlCol="0"/>
          <a:lstStyle/>
          <a:p/>
        </p:txBody>
      </p:sp>
      <p:sp>
        <p:nvSpPr>
          <p:cNvPr id="341" name="object 341"/>
          <p:cNvSpPr/>
          <p:nvPr/>
        </p:nvSpPr>
        <p:spPr>
          <a:xfrm>
            <a:off x="7045434" y="8666180"/>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342" name="object 342"/>
          <p:cNvSpPr/>
          <p:nvPr/>
        </p:nvSpPr>
        <p:spPr>
          <a:xfrm>
            <a:off x="7425280" y="8469923"/>
            <a:ext cx="11430" cy="5080"/>
          </a:xfrm>
          <a:custGeom>
            <a:avLst/>
            <a:gdLst/>
            <a:ahLst/>
            <a:cxnLst/>
            <a:rect l="l" t="t" r="r" b="b"/>
            <a:pathLst>
              <a:path w="11429" h="5079">
                <a:moveTo>
                  <a:pt x="0" y="4864"/>
                </a:moveTo>
                <a:lnTo>
                  <a:pt x="10807" y="0"/>
                </a:lnTo>
              </a:path>
            </a:pathLst>
          </a:custGeom>
          <a:ln w="3175">
            <a:solidFill>
              <a:srgbClr val="313334"/>
            </a:solidFill>
          </a:ln>
        </p:spPr>
        <p:txBody>
          <a:bodyPr wrap="square" lIns="0" tIns="0" rIns="0" bIns="0" rtlCol="0"/>
          <a:lstStyle/>
          <a:p/>
        </p:txBody>
      </p:sp>
      <p:sp>
        <p:nvSpPr>
          <p:cNvPr id="343" name="object 343"/>
          <p:cNvSpPr/>
          <p:nvPr/>
        </p:nvSpPr>
        <p:spPr>
          <a:xfrm>
            <a:off x="7407757" y="8477836"/>
            <a:ext cx="10795" cy="5080"/>
          </a:xfrm>
          <a:custGeom>
            <a:avLst/>
            <a:gdLst/>
            <a:ahLst/>
            <a:cxnLst/>
            <a:rect l="l" t="t" r="r" b="b"/>
            <a:pathLst>
              <a:path w="10795" h="5079">
                <a:moveTo>
                  <a:pt x="0" y="4762"/>
                </a:moveTo>
                <a:lnTo>
                  <a:pt x="10668" y="0"/>
                </a:lnTo>
              </a:path>
            </a:pathLst>
          </a:custGeom>
          <a:ln w="3175">
            <a:solidFill>
              <a:srgbClr val="313334"/>
            </a:solidFill>
          </a:ln>
        </p:spPr>
        <p:txBody>
          <a:bodyPr wrap="square" lIns="0" tIns="0" rIns="0" bIns="0" rtlCol="0"/>
          <a:lstStyle/>
          <a:p/>
        </p:txBody>
      </p:sp>
      <p:sp>
        <p:nvSpPr>
          <p:cNvPr id="344" name="object 344"/>
          <p:cNvSpPr/>
          <p:nvPr/>
        </p:nvSpPr>
        <p:spPr>
          <a:xfrm>
            <a:off x="7389971" y="8485647"/>
            <a:ext cx="11430" cy="5080"/>
          </a:xfrm>
          <a:custGeom>
            <a:avLst/>
            <a:gdLst/>
            <a:ahLst/>
            <a:cxnLst/>
            <a:rect l="l" t="t" r="r" b="b"/>
            <a:pathLst>
              <a:path w="11429" h="5079">
                <a:moveTo>
                  <a:pt x="0" y="4762"/>
                </a:moveTo>
                <a:lnTo>
                  <a:pt x="10858" y="0"/>
                </a:lnTo>
              </a:path>
            </a:pathLst>
          </a:custGeom>
          <a:ln w="3175">
            <a:solidFill>
              <a:srgbClr val="313334"/>
            </a:solidFill>
          </a:ln>
        </p:spPr>
        <p:txBody>
          <a:bodyPr wrap="square" lIns="0" tIns="0" rIns="0" bIns="0" rtlCol="0"/>
          <a:lstStyle/>
          <a:p/>
        </p:txBody>
      </p:sp>
      <p:sp>
        <p:nvSpPr>
          <p:cNvPr id="345" name="object 345"/>
          <p:cNvSpPr/>
          <p:nvPr/>
        </p:nvSpPr>
        <p:spPr>
          <a:xfrm>
            <a:off x="7372395" y="8493442"/>
            <a:ext cx="11430" cy="5080"/>
          </a:xfrm>
          <a:custGeom>
            <a:avLst/>
            <a:gdLst/>
            <a:ahLst/>
            <a:cxnLst/>
            <a:rect l="l" t="t" r="r" b="b"/>
            <a:pathLst>
              <a:path w="11429" h="5079">
                <a:moveTo>
                  <a:pt x="0" y="4775"/>
                </a:moveTo>
                <a:lnTo>
                  <a:pt x="10807" y="0"/>
                </a:lnTo>
              </a:path>
            </a:pathLst>
          </a:custGeom>
          <a:ln w="3175">
            <a:solidFill>
              <a:srgbClr val="313334"/>
            </a:solidFill>
          </a:ln>
        </p:spPr>
        <p:txBody>
          <a:bodyPr wrap="square" lIns="0" tIns="0" rIns="0" bIns="0" rtlCol="0"/>
          <a:lstStyle/>
          <a:p/>
        </p:txBody>
      </p:sp>
      <p:sp>
        <p:nvSpPr>
          <p:cNvPr id="346" name="object 346"/>
          <p:cNvSpPr/>
          <p:nvPr/>
        </p:nvSpPr>
        <p:spPr>
          <a:xfrm>
            <a:off x="7354766" y="8501167"/>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347" name="object 347"/>
          <p:cNvSpPr/>
          <p:nvPr/>
        </p:nvSpPr>
        <p:spPr>
          <a:xfrm>
            <a:off x="7337191" y="8508974"/>
            <a:ext cx="11430" cy="5080"/>
          </a:xfrm>
          <a:custGeom>
            <a:avLst/>
            <a:gdLst/>
            <a:ahLst/>
            <a:cxnLst/>
            <a:rect l="l" t="t" r="r" b="b"/>
            <a:pathLst>
              <a:path w="11429" h="5079">
                <a:moveTo>
                  <a:pt x="0" y="4787"/>
                </a:moveTo>
                <a:lnTo>
                  <a:pt x="10807" y="0"/>
                </a:lnTo>
              </a:path>
            </a:pathLst>
          </a:custGeom>
          <a:ln w="3175">
            <a:solidFill>
              <a:srgbClr val="313334"/>
            </a:solidFill>
          </a:ln>
        </p:spPr>
        <p:txBody>
          <a:bodyPr wrap="square" lIns="0" tIns="0" rIns="0" bIns="0" rtlCol="0"/>
          <a:lstStyle/>
          <a:p/>
        </p:txBody>
      </p:sp>
      <p:sp>
        <p:nvSpPr>
          <p:cNvPr id="348" name="object 348"/>
          <p:cNvSpPr/>
          <p:nvPr/>
        </p:nvSpPr>
        <p:spPr>
          <a:xfrm>
            <a:off x="7319511" y="8516789"/>
            <a:ext cx="11430" cy="5080"/>
          </a:xfrm>
          <a:custGeom>
            <a:avLst/>
            <a:gdLst/>
            <a:ahLst/>
            <a:cxnLst/>
            <a:rect l="l" t="t" r="r" b="b"/>
            <a:pathLst>
              <a:path w="11429" h="5079">
                <a:moveTo>
                  <a:pt x="0" y="4864"/>
                </a:moveTo>
                <a:lnTo>
                  <a:pt x="10922" y="0"/>
                </a:lnTo>
              </a:path>
            </a:pathLst>
          </a:custGeom>
          <a:ln w="3175">
            <a:solidFill>
              <a:srgbClr val="313334"/>
            </a:solidFill>
          </a:ln>
        </p:spPr>
        <p:txBody>
          <a:bodyPr wrap="square" lIns="0" tIns="0" rIns="0" bIns="0" rtlCol="0"/>
          <a:lstStyle/>
          <a:p/>
        </p:txBody>
      </p:sp>
      <p:sp>
        <p:nvSpPr>
          <p:cNvPr id="349" name="object 349"/>
          <p:cNvSpPr/>
          <p:nvPr/>
        </p:nvSpPr>
        <p:spPr>
          <a:xfrm>
            <a:off x="7301885" y="8524612"/>
            <a:ext cx="11430" cy="5080"/>
          </a:xfrm>
          <a:custGeom>
            <a:avLst/>
            <a:gdLst/>
            <a:ahLst/>
            <a:cxnLst/>
            <a:rect l="l" t="t" r="r" b="b"/>
            <a:pathLst>
              <a:path w="11429" h="5079">
                <a:moveTo>
                  <a:pt x="0" y="4775"/>
                </a:moveTo>
                <a:lnTo>
                  <a:pt x="10858" y="0"/>
                </a:lnTo>
              </a:path>
            </a:pathLst>
          </a:custGeom>
          <a:ln w="3175">
            <a:solidFill>
              <a:srgbClr val="313334"/>
            </a:solidFill>
          </a:ln>
        </p:spPr>
        <p:txBody>
          <a:bodyPr wrap="square" lIns="0" tIns="0" rIns="0" bIns="0" rtlCol="0"/>
          <a:lstStyle/>
          <a:p/>
        </p:txBody>
      </p:sp>
      <p:sp>
        <p:nvSpPr>
          <p:cNvPr id="350" name="object 350"/>
          <p:cNvSpPr/>
          <p:nvPr/>
        </p:nvSpPr>
        <p:spPr>
          <a:xfrm>
            <a:off x="7284360" y="8532414"/>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351" name="object 351"/>
          <p:cNvSpPr/>
          <p:nvPr/>
        </p:nvSpPr>
        <p:spPr>
          <a:xfrm>
            <a:off x="7266681" y="8540222"/>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352" name="object 352"/>
          <p:cNvSpPr/>
          <p:nvPr/>
        </p:nvSpPr>
        <p:spPr>
          <a:xfrm>
            <a:off x="7249053" y="8548034"/>
            <a:ext cx="11430" cy="5080"/>
          </a:xfrm>
          <a:custGeom>
            <a:avLst/>
            <a:gdLst/>
            <a:ahLst/>
            <a:cxnLst/>
            <a:rect l="l" t="t" r="r" b="b"/>
            <a:pathLst>
              <a:path w="11429" h="5079">
                <a:moveTo>
                  <a:pt x="0" y="4864"/>
                </a:moveTo>
                <a:lnTo>
                  <a:pt x="10807" y="0"/>
                </a:lnTo>
              </a:path>
            </a:pathLst>
          </a:custGeom>
          <a:ln w="3175">
            <a:solidFill>
              <a:srgbClr val="313334"/>
            </a:solidFill>
          </a:ln>
        </p:spPr>
        <p:txBody>
          <a:bodyPr wrap="square" lIns="0" tIns="0" rIns="0" bIns="0" rtlCol="0"/>
          <a:lstStyle/>
          <a:p/>
        </p:txBody>
      </p:sp>
      <p:sp>
        <p:nvSpPr>
          <p:cNvPr id="353" name="object 353"/>
          <p:cNvSpPr/>
          <p:nvPr/>
        </p:nvSpPr>
        <p:spPr>
          <a:xfrm>
            <a:off x="7231477" y="8555842"/>
            <a:ext cx="11430" cy="5080"/>
          </a:xfrm>
          <a:custGeom>
            <a:avLst/>
            <a:gdLst/>
            <a:ahLst/>
            <a:cxnLst/>
            <a:rect l="l" t="t" r="r" b="b"/>
            <a:pathLst>
              <a:path w="11429" h="5079">
                <a:moveTo>
                  <a:pt x="0" y="4787"/>
                </a:moveTo>
                <a:lnTo>
                  <a:pt x="10858" y="0"/>
                </a:lnTo>
              </a:path>
            </a:pathLst>
          </a:custGeom>
          <a:ln w="3175">
            <a:solidFill>
              <a:srgbClr val="313334"/>
            </a:solidFill>
          </a:ln>
        </p:spPr>
        <p:txBody>
          <a:bodyPr wrap="square" lIns="0" tIns="0" rIns="0" bIns="0" rtlCol="0"/>
          <a:lstStyle/>
          <a:p/>
        </p:txBody>
      </p:sp>
      <p:sp>
        <p:nvSpPr>
          <p:cNvPr id="354" name="object 354"/>
          <p:cNvSpPr/>
          <p:nvPr/>
        </p:nvSpPr>
        <p:spPr>
          <a:xfrm>
            <a:off x="7045450" y="8636684"/>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355" name="object 355"/>
          <p:cNvSpPr/>
          <p:nvPr/>
        </p:nvSpPr>
        <p:spPr>
          <a:xfrm>
            <a:off x="7063024" y="8628792"/>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356" name="object 356"/>
          <p:cNvSpPr/>
          <p:nvPr/>
        </p:nvSpPr>
        <p:spPr>
          <a:xfrm>
            <a:off x="7080694" y="8621059"/>
            <a:ext cx="11430" cy="5080"/>
          </a:xfrm>
          <a:custGeom>
            <a:avLst/>
            <a:gdLst/>
            <a:ahLst/>
            <a:cxnLst/>
            <a:rect l="l" t="t" r="r" b="b"/>
            <a:pathLst>
              <a:path w="11429" h="5079">
                <a:moveTo>
                  <a:pt x="10922" y="0"/>
                </a:moveTo>
                <a:lnTo>
                  <a:pt x="0" y="4762"/>
                </a:lnTo>
              </a:path>
            </a:pathLst>
          </a:custGeom>
          <a:ln w="3175">
            <a:solidFill>
              <a:srgbClr val="313334"/>
            </a:solidFill>
          </a:ln>
        </p:spPr>
        <p:txBody>
          <a:bodyPr wrap="square" lIns="0" tIns="0" rIns="0" bIns="0" rtlCol="0"/>
          <a:lstStyle/>
          <a:p/>
        </p:txBody>
      </p:sp>
      <p:sp>
        <p:nvSpPr>
          <p:cNvPr id="357" name="object 357"/>
          <p:cNvSpPr/>
          <p:nvPr/>
        </p:nvSpPr>
        <p:spPr>
          <a:xfrm>
            <a:off x="7098227" y="8613329"/>
            <a:ext cx="11430" cy="5080"/>
          </a:xfrm>
          <a:custGeom>
            <a:avLst/>
            <a:gdLst/>
            <a:ahLst/>
            <a:cxnLst/>
            <a:rect l="l" t="t" r="r" b="b"/>
            <a:pathLst>
              <a:path w="11429" h="5079">
                <a:moveTo>
                  <a:pt x="10858" y="0"/>
                </a:moveTo>
                <a:lnTo>
                  <a:pt x="0" y="4673"/>
                </a:lnTo>
              </a:path>
            </a:pathLst>
          </a:custGeom>
          <a:ln w="3175">
            <a:solidFill>
              <a:srgbClr val="313334"/>
            </a:solidFill>
          </a:ln>
        </p:spPr>
        <p:txBody>
          <a:bodyPr wrap="square" lIns="0" tIns="0" rIns="0" bIns="0" rtlCol="0"/>
          <a:lstStyle/>
          <a:p/>
        </p:txBody>
      </p:sp>
      <p:sp>
        <p:nvSpPr>
          <p:cNvPr id="358" name="object 358"/>
          <p:cNvSpPr/>
          <p:nvPr/>
        </p:nvSpPr>
        <p:spPr>
          <a:xfrm>
            <a:off x="7116019" y="8605360"/>
            <a:ext cx="10795" cy="5080"/>
          </a:xfrm>
          <a:custGeom>
            <a:avLst/>
            <a:gdLst/>
            <a:ahLst/>
            <a:cxnLst/>
            <a:rect l="l" t="t" r="r" b="b"/>
            <a:pathLst>
              <a:path w="10795" h="5079">
                <a:moveTo>
                  <a:pt x="10744" y="0"/>
                </a:moveTo>
                <a:lnTo>
                  <a:pt x="0" y="4864"/>
                </a:lnTo>
              </a:path>
            </a:pathLst>
          </a:custGeom>
          <a:ln w="3175">
            <a:solidFill>
              <a:srgbClr val="313334"/>
            </a:solidFill>
          </a:ln>
        </p:spPr>
        <p:txBody>
          <a:bodyPr wrap="square" lIns="0" tIns="0" rIns="0" bIns="0" rtlCol="0"/>
          <a:lstStyle/>
          <a:p/>
        </p:txBody>
      </p:sp>
      <p:sp>
        <p:nvSpPr>
          <p:cNvPr id="359" name="object 359"/>
          <p:cNvSpPr/>
          <p:nvPr/>
        </p:nvSpPr>
        <p:spPr>
          <a:xfrm>
            <a:off x="7187144" y="8573893"/>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360" name="object 360"/>
          <p:cNvSpPr/>
          <p:nvPr/>
        </p:nvSpPr>
        <p:spPr>
          <a:xfrm>
            <a:off x="7169569" y="8581546"/>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361" name="object 361"/>
          <p:cNvSpPr/>
          <p:nvPr/>
        </p:nvSpPr>
        <p:spPr>
          <a:xfrm>
            <a:off x="7045386" y="8635971"/>
            <a:ext cx="3175" cy="1270"/>
          </a:xfrm>
          <a:custGeom>
            <a:avLst/>
            <a:gdLst/>
            <a:ahLst/>
            <a:cxnLst/>
            <a:rect l="l" t="t" r="r" b="b"/>
            <a:pathLst>
              <a:path w="3175" h="1270">
                <a:moveTo>
                  <a:pt x="2844" y="0"/>
                </a:moveTo>
                <a:lnTo>
                  <a:pt x="0" y="1244"/>
                </a:lnTo>
              </a:path>
            </a:pathLst>
          </a:custGeom>
          <a:ln w="3175">
            <a:solidFill>
              <a:srgbClr val="313334"/>
            </a:solidFill>
          </a:ln>
        </p:spPr>
        <p:txBody>
          <a:bodyPr wrap="square" lIns="0" tIns="0" rIns="0" bIns="0" rtlCol="0"/>
          <a:lstStyle/>
          <a:p/>
        </p:txBody>
      </p:sp>
      <p:sp>
        <p:nvSpPr>
          <p:cNvPr id="362" name="object 362"/>
          <p:cNvSpPr/>
          <p:nvPr/>
        </p:nvSpPr>
        <p:spPr>
          <a:xfrm>
            <a:off x="7206977" y="7267016"/>
            <a:ext cx="635" cy="1877060"/>
          </a:xfrm>
          <a:custGeom>
            <a:avLst/>
            <a:gdLst/>
            <a:ahLst/>
            <a:cxnLst/>
            <a:rect l="l" t="t" r="r" b="b"/>
            <a:pathLst>
              <a:path w="634" h="1877059">
                <a:moveTo>
                  <a:pt x="114" y="1876971"/>
                </a:moveTo>
                <a:lnTo>
                  <a:pt x="0" y="0"/>
                </a:lnTo>
              </a:path>
            </a:pathLst>
          </a:custGeom>
          <a:ln w="3175">
            <a:solidFill>
              <a:srgbClr val="313334"/>
            </a:solidFill>
          </a:ln>
        </p:spPr>
        <p:txBody>
          <a:bodyPr wrap="square" lIns="0" tIns="0" rIns="0" bIns="0" rtlCol="0"/>
          <a:lstStyle/>
          <a:p/>
        </p:txBody>
      </p:sp>
      <p:sp>
        <p:nvSpPr>
          <p:cNvPr id="363" name="object 363"/>
          <p:cNvSpPr/>
          <p:nvPr/>
        </p:nvSpPr>
        <p:spPr>
          <a:xfrm>
            <a:off x="7203809" y="7266699"/>
            <a:ext cx="635" cy="1877060"/>
          </a:xfrm>
          <a:custGeom>
            <a:avLst/>
            <a:gdLst/>
            <a:ahLst/>
            <a:cxnLst/>
            <a:rect l="l" t="t" r="r" b="b"/>
            <a:pathLst>
              <a:path w="634" h="1877059">
                <a:moveTo>
                  <a:pt x="330" y="1876971"/>
                </a:moveTo>
                <a:lnTo>
                  <a:pt x="0" y="0"/>
                </a:lnTo>
              </a:path>
            </a:pathLst>
          </a:custGeom>
          <a:ln w="3175">
            <a:solidFill>
              <a:srgbClr val="313334"/>
            </a:solidFill>
          </a:ln>
        </p:spPr>
        <p:txBody>
          <a:bodyPr wrap="square" lIns="0" tIns="0" rIns="0" bIns="0" rtlCol="0"/>
          <a:lstStyle/>
          <a:p/>
        </p:txBody>
      </p:sp>
      <p:sp>
        <p:nvSpPr>
          <p:cNvPr id="364" name="object 364"/>
          <p:cNvSpPr/>
          <p:nvPr/>
        </p:nvSpPr>
        <p:spPr>
          <a:xfrm>
            <a:off x="7198071" y="8793805"/>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365" name="object 365"/>
          <p:cNvSpPr/>
          <p:nvPr/>
        </p:nvSpPr>
        <p:spPr>
          <a:xfrm>
            <a:off x="7198071" y="8603406"/>
            <a:ext cx="0" cy="161290"/>
          </a:xfrm>
          <a:custGeom>
            <a:avLst/>
            <a:gdLst/>
            <a:ahLst/>
            <a:cxnLst/>
            <a:rect l="l" t="t" r="r" b="b"/>
            <a:pathLst>
              <a:path w="0" h="161290">
                <a:moveTo>
                  <a:pt x="0" y="0"/>
                </a:moveTo>
                <a:lnTo>
                  <a:pt x="0" y="160731"/>
                </a:lnTo>
              </a:path>
            </a:pathLst>
          </a:custGeom>
          <a:ln w="3175">
            <a:solidFill>
              <a:srgbClr val="313334"/>
            </a:solidFill>
          </a:ln>
        </p:spPr>
        <p:txBody>
          <a:bodyPr wrap="square" lIns="0" tIns="0" rIns="0" bIns="0" rtlCol="0"/>
          <a:lstStyle/>
          <a:p/>
        </p:txBody>
      </p:sp>
      <p:sp>
        <p:nvSpPr>
          <p:cNvPr id="366" name="object 366"/>
          <p:cNvSpPr/>
          <p:nvPr/>
        </p:nvSpPr>
        <p:spPr>
          <a:xfrm>
            <a:off x="7198071" y="8413011"/>
            <a:ext cx="0" cy="161290"/>
          </a:xfrm>
          <a:custGeom>
            <a:avLst/>
            <a:gdLst/>
            <a:ahLst/>
            <a:cxnLst/>
            <a:rect l="l" t="t" r="r" b="b"/>
            <a:pathLst>
              <a:path w="0" h="161290">
                <a:moveTo>
                  <a:pt x="0" y="0"/>
                </a:moveTo>
                <a:lnTo>
                  <a:pt x="0" y="160883"/>
                </a:lnTo>
              </a:path>
            </a:pathLst>
          </a:custGeom>
          <a:ln w="3175">
            <a:solidFill>
              <a:srgbClr val="313334"/>
            </a:solidFill>
          </a:ln>
        </p:spPr>
        <p:txBody>
          <a:bodyPr wrap="square" lIns="0" tIns="0" rIns="0" bIns="0" rtlCol="0"/>
          <a:lstStyle/>
          <a:p/>
        </p:txBody>
      </p:sp>
      <p:sp>
        <p:nvSpPr>
          <p:cNvPr id="367" name="object 367"/>
          <p:cNvSpPr/>
          <p:nvPr/>
        </p:nvSpPr>
        <p:spPr>
          <a:xfrm>
            <a:off x="7197961" y="8222640"/>
            <a:ext cx="635" cy="161290"/>
          </a:xfrm>
          <a:custGeom>
            <a:avLst/>
            <a:gdLst/>
            <a:ahLst/>
            <a:cxnLst/>
            <a:rect l="l" t="t" r="r" b="b"/>
            <a:pathLst>
              <a:path w="634" h="161290">
                <a:moveTo>
                  <a:pt x="0" y="0"/>
                </a:moveTo>
                <a:lnTo>
                  <a:pt x="114" y="160782"/>
                </a:lnTo>
              </a:path>
            </a:pathLst>
          </a:custGeom>
          <a:ln w="3175">
            <a:solidFill>
              <a:srgbClr val="313334"/>
            </a:solidFill>
          </a:ln>
        </p:spPr>
        <p:txBody>
          <a:bodyPr wrap="square" lIns="0" tIns="0" rIns="0" bIns="0" rtlCol="0"/>
          <a:lstStyle/>
          <a:p/>
        </p:txBody>
      </p:sp>
      <p:sp>
        <p:nvSpPr>
          <p:cNvPr id="368" name="object 368"/>
          <p:cNvSpPr/>
          <p:nvPr/>
        </p:nvSpPr>
        <p:spPr>
          <a:xfrm>
            <a:off x="7197961" y="8032163"/>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369" name="object 369"/>
          <p:cNvSpPr/>
          <p:nvPr/>
        </p:nvSpPr>
        <p:spPr>
          <a:xfrm>
            <a:off x="7197961" y="7841846"/>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370" name="object 370"/>
          <p:cNvSpPr/>
          <p:nvPr/>
        </p:nvSpPr>
        <p:spPr>
          <a:xfrm>
            <a:off x="7197961" y="7651474"/>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371" name="object 371"/>
          <p:cNvSpPr/>
          <p:nvPr/>
        </p:nvSpPr>
        <p:spPr>
          <a:xfrm>
            <a:off x="7197961" y="7461077"/>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372" name="object 372"/>
          <p:cNvSpPr/>
          <p:nvPr/>
        </p:nvSpPr>
        <p:spPr>
          <a:xfrm>
            <a:off x="7197846" y="7270767"/>
            <a:ext cx="635" cy="161290"/>
          </a:xfrm>
          <a:custGeom>
            <a:avLst/>
            <a:gdLst/>
            <a:ahLst/>
            <a:cxnLst/>
            <a:rect l="l" t="t" r="r" b="b"/>
            <a:pathLst>
              <a:path w="634" h="161290">
                <a:moveTo>
                  <a:pt x="114" y="160782"/>
                </a:moveTo>
                <a:lnTo>
                  <a:pt x="0" y="0"/>
                </a:lnTo>
              </a:path>
            </a:pathLst>
          </a:custGeom>
          <a:ln w="3175">
            <a:solidFill>
              <a:srgbClr val="313334"/>
            </a:solidFill>
          </a:ln>
        </p:spPr>
        <p:txBody>
          <a:bodyPr wrap="square" lIns="0" tIns="0" rIns="0" bIns="0" rtlCol="0"/>
          <a:lstStyle/>
          <a:p/>
        </p:txBody>
      </p:sp>
      <p:sp>
        <p:nvSpPr>
          <p:cNvPr id="373" name="object 373"/>
          <p:cNvSpPr/>
          <p:nvPr/>
        </p:nvSpPr>
        <p:spPr>
          <a:xfrm>
            <a:off x="7198070" y="8984131"/>
            <a:ext cx="635" cy="161290"/>
          </a:xfrm>
          <a:custGeom>
            <a:avLst/>
            <a:gdLst/>
            <a:ahLst/>
            <a:cxnLst/>
            <a:rect l="l" t="t" r="r" b="b"/>
            <a:pathLst>
              <a:path w="634" h="161290">
                <a:moveTo>
                  <a:pt x="50" y="160858"/>
                </a:moveTo>
                <a:lnTo>
                  <a:pt x="0" y="0"/>
                </a:lnTo>
              </a:path>
            </a:pathLst>
          </a:custGeom>
          <a:ln w="3175">
            <a:solidFill>
              <a:srgbClr val="313334"/>
            </a:solidFill>
          </a:ln>
        </p:spPr>
        <p:txBody>
          <a:bodyPr wrap="square" lIns="0" tIns="0" rIns="0" bIns="0" rtlCol="0"/>
          <a:lstStyle/>
          <a:p/>
        </p:txBody>
      </p:sp>
      <p:sp>
        <p:nvSpPr>
          <p:cNvPr id="374" name="object 374"/>
          <p:cNvSpPr/>
          <p:nvPr/>
        </p:nvSpPr>
        <p:spPr>
          <a:xfrm>
            <a:off x="7189944" y="7309434"/>
            <a:ext cx="635" cy="121920"/>
          </a:xfrm>
          <a:custGeom>
            <a:avLst/>
            <a:gdLst/>
            <a:ahLst/>
            <a:cxnLst/>
            <a:rect l="l" t="t" r="r" b="b"/>
            <a:pathLst>
              <a:path w="634" h="121920">
                <a:moveTo>
                  <a:pt x="50" y="121399"/>
                </a:moveTo>
                <a:lnTo>
                  <a:pt x="0" y="0"/>
                </a:lnTo>
              </a:path>
            </a:pathLst>
          </a:custGeom>
          <a:ln w="3175">
            <a:solidFill>
              <a:srgbClr val="313334"/>
            </a:solidFill>
          </a:ln>
        </p:spPr>
        <p:txBody>
          <a:bodyPr wrap="square" lIns="0" tIns="0" rIns="0" bIns="0" rtlCol="0"/>
          <a:lstStyle/>
          <a:p/>
        </p:txBody>
      </p:sp>
      <p:sp>
        <p:nvSpPr>
          <p:cNvPr id="375" name="object 375"/>
          <p:cNvSpPr/>
          <p:nvPr/>
        </p:nvSpPr>
        <p:spPr>
          <a:xfrm>
            <a:off x="7190097" y="8797313"/>
            <a:ext cx="0" cy="156845"/>
          </a:xfrm>
          <a:custGeom>
            <a:avLst/>
            <a:gdLst/>
            <a:ahLst/>
            <a:cxnLst/>
            <a:rect l="l" t="t" r="r" b="b"/>
            <a:pathLst>
              <a:path w="0" h="156845">
                <a:moveTo>
                  <a:pt x="0" y="156565"/>
                </a:moveTo>
                <a:lnTo>
                  <a:pt x="0" y="0"/>
                </a:lnTo>
              </a:path>
            </a:pathLst>
          </a:custGeom>
          <a:ln w="3175">
            <a:solidFill>
              <a:srgbClr val="313334"/>
            </a:solidFill>
          </a:ln>
        </p:spPr>
        <p:txBody>
          <a:bodyPr wrap="square" lIns="0" tIns="0" rIns="0" bIns="0" rtlCol="0"/>
          <a:lstStyle/>
          <a:p/>
        </p:txBody>
      </p:sp>
      <p:sp>
        <p:nvSpPr>
          <p:cNvPr id="376" name="object 376"/>
          <p:cNvSpPr/>
          <p:nvPr/>
        </p:nvSpPr>
        <p:spPr>
          <a:xfrm>
            <a:off x="7190101" y="8987711"/>
            <a:ext cx="635" cy="156845"/>
          </a:xfrm>
          <a:custGeom>
            <a:avLst/>
            <a:gdLst/>
            <a:ahLst/>
            <a:cxnLst/>
            <a:rect l="l" t="t" r="r" b="b"/>
            <a:pathLst>
              <a:path w="634" h="156845">
                <a:moveTo>
                  <a:pt x="50" y="156565"/>
                </a:moveTo>
                <a:lnTo>
                  <a:pt x="0" y="0"/>
                </a:lnTo>
              </a:path>
            </a:pathLst>
          </a:custGeom>
          <a:ln w="3175">
            <a:solidFill>
              <a:srgbClr val="313334"/>
            </a:solidFill>
          </a:ln>
        </p:spPr>
        <p:txBody>
          <a:bodyPr wrap="square" lIns="0" tIns="0" rIns="0" bIns="0" rtlCol="0"/>
          <a:lstStyle/>
          <a:p/>
        </p:txBody>
      </p:sp>
      <p:sp>
        <p:nvSpPr>
          <p:cNvPr id="377" name="object 377"/>
          <p:cNvSpPr/>
          <p:nvPr/>
        </p:nvSpPr>
        <p:spPr>
          <a:xfrm>
            <a:off x="7187249" y="8988872"/>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378" name="object 378"/>
          <p:cNvSpPr/>
          <p:nvPr/>
        </p:nvSpPr>
        <p:spPr>
          <a:xfrm>
            <a:off x="7187249" y="8798660"/>
            <a:ext cx="0" cy="161290"/>
          </a:xfrm>
          <a:custGeom>
            <a:avLst/>
            <a:gdLst/>
            <a:ahLst/>
            <a:cxnLst/>
            <a:rect l="l" t="t" r="r" b="b"/>
            <a:pathLst>
              <a:path w="0" h="161290">
                <a:moveTo>
                  <a:pt x="0" y="0"/>
                </a:moveTo>
                <a:lnTo>
                  <a:pt x="0" y="160680"/>
                </a:lnTo>
              </a:path>
            </a:pathLst>
          </a:custGeom>
          <a:ln w="3175">
            <a:solidFill>
              <a:srgbClr val="313334"/>
            </a:solidFill>
          </a:ln>
        </p:spPr>
        <p:txBody>
          <a:bodyPr wrap="square" lIns="0" tIns="0" rIns="0" bIns="0" rtlCol="0"/>
          <a:lstStyle/>
          <a:p/>
        </p:txBody>
      </p:sp>
      <p:sp>
        <p:nvSpPr>
          <p:cNvPr id="379" name="object 379"/>
          <p:cNvSpPr/>
          <p:nvPr/>
        </p:nvSpPr>
        <p:spPr>
          <a:xfrm>
            <a:off x="7187144" y="8608183"/>
            <a:ext cx="635" cy="161290"/>
          </a:xfrm>
          <a:custGeom>
            <a:avLst/>
            <a:gdLst/>
            <a:ahLst/>
            <a:cxnLst/>
            <a:rect l="l" t="t" r="r" b="b"/>
            <a:pathLst>
              <a:path w="634" h="161290">
                <a:moveTo>
                  <a:pt x="0" y="0"/>
                </a:moveTo>
                <a:lnTo>
                  <a:pt x="114" y="160781"/>
                </a:lnTo>
              </a:path>
            </a:pathLst>
          </a:custGeom>
          <a:ln w="3175">
            <a:solidFill>
              <a:srgbClr val="313334"/>
            </a:solidFill>
          </a:ln>
        </p:spPr>
        <p:txBody>
          <a:bodyPr wrap="square" lIns="0" tIns="0" rIns="0" bIns="0" rtlCol="0"/>
          <a:lstStyle/>
          <a:p/>
        </p:txBody>
      </p:sp>
      <p:sp>
        <p:nvSpPr>
          <p:cNvPr id="380" name="object 380"/>
          <p:cNvSpPr/>
          <p:nvPr/>
        </p:nvSpPr>
        <p:spPr>
          <a:xfrm>
            <a:off x="7187144" y="8417786"/>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381" name="object 381"/>
          <p:cNvSpPr/>
          <p:nvPr/>
        </p:nvSpPr>
        <p:spPr>
          <a:xfrm>
            <a:off x="7187144" y="8227467"/>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382" name="object 382"/>
          <p:cNvSpPr/>
          <p:nvPr/>
        </p:nvSpPr>
        <p:spPr>
          <a:xfrm>
            <a:off x="7187144" y="8036991"/>
            <a:ext cx="0" cy="161290"/>
          </a:xfrm>
          <a:custGeom>
            <a:avLst/>
            <a:gdLst/>
            <a:ahLst/>
            <a:cxnLst/>
            <a:rect l="l" t="t" r="r" b="b"/>
            <a:pathLst>
              <a:path w="0" h="161290">
                <a:moveTo>
                  <a:pt x="0" y="0"/>
                </a:moveTo>
                <a:lnTo>
                  <a:pt x="0" y="160883"/>
                </a:lnTo>
              </a:path>
            </a:pathLst>
          </a:custGeom>
          <a:ln w="3175">
            <a:solidFill>
              <a:srgbClr val="313334"/>
            </a:solidFill>
          </a:ln>
        </p:spPr>
        <p:txBody>
          <a:bodyPr wrap="square" lIns="0" tIns="0" rIns="0" bIns="0" rtlCol="0"/>
          <a:lstStyle/>
          <a:p/>
        </p:txBody>
      </p:sp>
      <p:sp>
        <p:nvSpPr>
          <p:cNvPr id="383" name="object 383"/>
          <p:cNvSpPr/>
          <p:nvPr/>
        </p:nvSpPr>
        <p:spPr>
          <a:xfrm>
            <a:off x="7187041" y="7846702"/>
            <a:ext cx="635" cy="161290"/>
          </a:xfrm>
          <a:custGeom>
            <a:avLst/>
            <a:gdLst/>
            <a:ahLst/>
            <a:cxnLst/>
            <a:rect l="l" t="t" r="r" b="b"/>
            <a:pathLst>
              <a:path w="634" h="161290">
                <a:moveTo>
                  <a:pt x="0" y="0"/>
                </a:moveTo>
                <a:lnTo>
                  <a:pt x="114" y="160782"/>
                </a:lnTo>
              </a:path>
            </a:pathLst>
          </a:custGeom>
          <a:ln w="3175">
            <a:solidFill>
              <a:srgbClr val="313334"/>
            </a:solidFill>
          </a:ln>
        </p:spPr>
        <p:txBody>
          <a:bodyPr wrap="square" lIns="0" tIns="0" rIns="0" bIns="0" rtlCol="0"/>
          <a:lstStyle/>
          <a:p/>
        </p:txBody>
      </p:sp>
      <p:sp>
        <p:nvSpPr>
          <p:cNvPr id="384" name="object 384"/>
          <p:cNvSpPr/>
          <p:nvPr/>
        </p:nvSpPr>
        <p:spPr>
          <a:xfrm>
            <a:off x="7187041" y="7656228"/>
            <a:ext cx="0" cy="161290"/>
          </a:xfrm>
          <a:custGeom>
            <a:avLst/>
            <a:gdLst/>
            <a:ahLst/>
            <a:cxnLst/>
            <a:rect l="l" t="t" r="r" b="b"/>
            <a:pathLst>
              <a:path w="0" h="161290">
                <a:moveTo>
                  <a:pt x="0" y="0"/>
                </a:moveTo>
                <a:lnTo>
                  <a:pt x="0" y="160858"/>
                </a:lnTo>
              </a:path>
            </a:pathLst>
          </a:custGeom>
          <a:ln w="3175">
            <a:solidFill>
              <a:srgbClr val="313334"/>
            </a:solidFill>
          </a:ln>
        </p:spPr>
        <p:txBody>
          <a:bodyPr wrap="square" lIns="0" tIns="0" rIns="0" bIns="0" rtlCol="0"/>
          <a:lstStyle/>
          <a:p/>
        </p:txBody>
      </p:sp>
      <p:sp>
        <p:nvSpPr>
          <p:cNvPr id="385" name="object 385"/>
          <p:cNvSpPr/>
          <p:nvPr/>
        </p:nvSpPr>
        <p:spPr>
          <a:xfrm>
            <a:off x="7187041" y="7465828"/>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386" name="object 386"/>
          <p:cNvSpPr/>
          <p:nvPr/>
        </p:nvSpPr>
        <p:spPr>
          <a:xfrm>
            <a:off x="7187041" y="7275536"/>
            <a:ext cx="0" cy="161290"/>
          </a:xfrm>
          <a:custGeom>
            <a:avLst/>
            <a:gdLst/>
            <a:ahLst/>
            <a:cxnLst/>
            <a:rect l="l" t="t" r="r" b="b"/>
            <a:pathLst>
              <a:path w="0" h="161290">
                <a:moveTo>
                  <a:pt x="0" y="0"/>
                </a:moveTo>
                <a:lnTo>
                  <a:pt x="0" y="160756"/>
                </a:lnTo>
              </a:path>
            </a:pathLst>
          </a:custGeom>
          <a:ln w="3175">
            <a:solidFill>
              <a:srgbClr val="313334"/>
            </a:solidFill>
          </a:ln>
        </p:spPr>
        <p:txBody>
          <a:bodyPr wrap="square" lIns="0" tIns="0" rIns="0" bIns="0" rtlCol="0"/>
          <a:lstStyle/>
          <a:p/>
        </p:txBody>
      </p:sp>
      <p:sp>
        <p:nvSpPr>
          <p:cNvPr id="387" name="object 387"/>
          <p:cNvSpPr/>
          <p:nvPr/>
        </p:nvSpPr>
        <p:spPr>
          <a:xfrm>
            <a:off x="7180229" y="7278500"/>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388" name="object 388"/>
          <p:cNvSpPr/>
          <p:nvPr/>
        </p:nvSpPr>
        <p:spPr>
          <a:xfrm>
            <a:off x="7180222" y="7468894"/>
            <a:ext cx="635" cy="161290"/>
          </a:xfrm>
          <a:custGeom>
            <a:avLst/>
            <a:gdLst/>
            <a:ahLst/>
            <a:cxnLst/>
            <a:rect l="l" t="t" r="r" b="b"/>
            <a:pathLst>
              <a:path w="634" h="161290">
                <a:moveTo>
                  <a:pt x="114" y="160781"/>
                </a:moveTo>
                <a:lnTo>
                  <a:pt x="0" y="0"/>
                </a:lnTo>
              </a:path>
            </a:pathLst>
          </a:custGeom>
          <a:ln w="3175">
            <a:solidFill>
              <a:srgbClr val="313334"/>
            </a:solidFill>
          </a:ln>
        </p:spPr>
        <p:txBody>
          <a:bodyPr wrap="square" lIns="0" tIns="0" rIns="0" bIns="0" rtlCol="0"/>
          <a:lstStyle/>
          <a:p/>
        </p:txBody>
      </p:sp>
      <p:sp>
        <p:nvSpPr>
          <p:cNvPr id="389" name="object 389"/>
          <p:cNvSpPr/>
          <p:nvPr/>
        </p:nvSpPr>
        <p:spPr>
          <a:xfrm>
            <a:off x="7180336" y="7659268"/>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390" name="object 390"/>
          <p:cNvSpPr/>
          <p:nvPr/>
        </p:nvSpPr>
        <p:spPr>
          <a:xfrm>
            <a:off x="7180336" y="7849754"/>
            <a:ext cx="0" cy="161290"/>
          </a:xfrm>
          <a:custGeom>
            <a:avLst/>
            <a:gdLst/>
            <a:ahLst/>
            <a:cxnLst/>
            <a:rect l="l" t="t" r="r" b="b"/>
            <a:pathLst>
              <a:path w="0" h="161290">
                <a:moveTo>
                  <a:pt x="0" y="160693"/>
                </a:moveTo>
                <a:lnTo>
                  <a:pt x="0" y="0"/>
                </a:lnTo>
              </a:path>
            </a:pathLst>
          </a:custGeom>
          <a:ln w="3175">
            <a:solidFill>
              <a:srgbClr val="313334"/>
            </a:solidFill>
          </a:ln>
        </p:spPr>
        <p:txBody>
          <a:bodyPr wrap="square" lIns="0" tIns="0" rIns="0" bIns="0" rtlCol="0"/>
          <a:lstStyle/>
          <a:p/>
        </p:txBody>
      </p:sp>
      <p:sp>
        <p:nvSpPr>
          <p:cNvPr id="391" name="object 391"/>
          <p:cNvSpPr/>
          <p:nvPr/>
        </p:nvSpPr>
        <p:spPr>
          <a:xfrm>
            <a:off x="7180336" y="8039979"/>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392" name="object 392"/>
          <p:cNvSpPr/>
          <p:nvPr/>
        </p:nvSpPr>
        <p:spPr>
          <a:xfrm>
            <a:off x="7180336" y="8230369"/>
            <a:ext cx="0" cy="161290"/>
          </a:xfrm>
          <a:custGeom>
            <a:avLst/>
            <a:gdLst/>
            <a:ahLst/>
            <a:cxnLst/>
            <a:rect l="l" t="t" r="r" b="b"/>
            <a:pathLst>
              <a:path w="0" h="161290">
                <a:moveTo>
                  <a:pt x="0" y="160921"/>
                </a:moveTo>
                <a:lnTo>
                  <a:pt x="0" y="0"/>
                </a:lnTo>
              </a:path>
            </a:pathLst>
          </a:custGeom>
          <a:ln w="3175">
            <a:solidFill>
              <a:srgbClr val="313334"/>
            </a:solidFill>
          </a:ln>
        </p:spPr>
        <p:txBody>
          <a:bodyPr wrap="square" lIns="0" tIns="0" rIns="0" bIns="0" rtlCol="0"/>
          <a:lstStyle/>
          <a:p/>
        </p:txBody>
      </p:sp>
      <p:sp>
        <p:nvSpPr>
          <p:cNvPr id="393" name="object 393"/>
          <p:cNvSpPr/>
          <p:nvPr/>
        </p:nvSpPr>
        <p:spPr>
          <a:xfrm>
            <a:off x="7180344" y="8420825"/>
            <a:ext cx="635" cy="161290"/>
          </a:xfrm>
          <a:custGeom>
            <a:avLst/>
            <a:gdLst/>
            <a:ahLst/>
            <a:cxnLst/>
            <a:rect l="l" t="t" r="r" b="b"/>
            <a:pathLst>
              <a:path w="634" h="161290">
                <a:moveTo>
                  <a:pt x="152" y="160731"/>
                </a:moveTo>
                <a:lnTo>
                  <a:pt x="0" y="0"/>
                </a:lnTo>
              </a:path>
            </a:pathLst>
          </a:custGeom>
          <a:ln w="3175">
            <a:solidFill>
              <a:srgbClr val="313334"/>
            </a:solidFill>
          </a:ln>
        </p:spPr>
        <p:txBody>
          <a:bodyPr wrap="square" lIns="0" tIns="0" rIns="0" bIns="0" rtlCol="0"/>
          <a:lstStyle/>
          <a:p/>
        </p:txBody>
      </p:sp>
      <p:sp>
        <p:nvSpPr>
          <p:cNvPr id="394" name="object 394"/>
          <p:cNvSpPr/>
          <p:nvPr/>
        </p:nvSpPr>
        <p:spPr>
          <a:xfrm>
            <a:off x="7180497" y="8611224"/>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395" name="object 395"/>
          <p:cNvSpPr/>
          <p:nvPr/>
        </p:nvSpPr>
        <p:spPr>
          <a:xfrm>
            <a:off x="7180497" y="8801622"/>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396" name="object 396"/>
          <p:cNvSpPr/>
          <p:nvPr/>
        </p:nvSpPr>
        <p:spPr>
          <a:xfrm>
            <a:off x="7180497" y="8991993"/>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397" name="object 397"/>
          <p:cNvSpPr/>
          <p:nvPr/>
        </p:nvSpPr>
        <p:spPr>
          <a:xfrm>
            <a:off x="7172470" y="8805124"/>
            <a:ext cx="0" cy="156845"/>
          </a:xfrm>
          <a:custGeom>
            <a:avLst/>
            <a:gdLst/>
            <a:ahLst/>
            <a:cxnLst/>
            <a:rect l="l" t="t" r="r" b="b"/>
            <a:pathLst>
              <a:path w="0" h="156845">
                <a:moveTo>
                  <a:pt x="0" y="156565"/>
                </a:moveTo>
                <a:lnTo>
                  <a:pt x="0" y="0"/>
                </a:lnTo>
              </a:path>
            </a:pathLst>
          </a:custGeom>
          <a:ln w="3175">
            <a:solidFill>
              <a:srgbClr val="313334"/>
            </a:solidFill>
          </a:ln>
        </p:spPr>
        <p:txBody>
          <a:bodyPr wrap="square" lIns="0" tIns="0" rIns="0" bIns="0" rtlCol="0"/>
          <a:lstStyle/>
          <a:p/>
        </p:txBody>
      </p:sp>
      <p:sp>
        <p:nvSpPr>
          <p:cNvPr id="398" name="object 398"/>
          <p:cNvSpPr/>
          <p:nvPr/>
        </p:nvSpPr>
        <p:spPr>
          <a:xfrm>
            <a:off x="7172470" y="8995598"/>
            <a:ext cx="0" cy="156845"/>
          </a:xfrm>
          <a:custGeom>
            <a:avLst/>
            <a:gdLst/>
            <a:ahLst/>
            <a:cxnLst/>
            <a:rect l="l" t="t" r="r" b="b"/>
            <a:pathLst>
              <a:path w="0" h="156845">
                <a:moveTo>
                  <a:pt x="0" y="156489"/>
                </a:moveTo>
                <a:lnTo>
                  <a:pt x="0" y="0"/>
                </a:lnTo>
              </a:path>
            </a:pathLst>
          </a:custGeom>
          <a:ln w="3175">
            <a:solidFill>
              <a:srgbClr val="313334"/>
            </a:solidFill>
          </a:ln>
        </p:spPr>
        <p:txBody>
          <a:bodyPr wrap="square" lIns="0" tIns="0" rIns="0" bIns="0" rtlCol="0"/>
          <a:lstStyle/>
          <a:p/>
        </p:txBody>
      </p:sp>
      <p:sp>
        <p:nvSpPr>
          <p:cNvPr id="399" name="object 399"/>
          <p:cNvSpPr/>
          <p:nvPr/>
        </p:nvSpPr>
        <p:spPr>
          <a:xfrm>
            <a:off x="7169622" y="8996764"/>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400" name="object 400"/>
          <p:cNvSpPr/>
          <p:nvPr/>
        </p:nvSpPr>
        <p:spPr>
          <a:xfrm>
            <a:off x="7169569" y="8806285"/>
            <a:ext cx="635" cy="161290"/>
          </a:xfrm>
          <a:custGeom>
            <a:avLst/>
            <a:gdLst/>
            <a:ahLst/>
            <a:cxnLst/>
            <a:rect l="l" t="t" r="r" b="b"/>
            <a:pathLst>
              <a:path w="634" h="161290">
                <a:moveTo>
                  <a:pt x="0" y="0"/>
                </a:moveTo>
                <a:lnTo>
                  <a:pt x="50" y="160959"/>
                </a:lnTo>
              </a:path>
            </a:pathLst>
          </a:custGeom>
          <a:ln w="3175">
            <a:solidFill>
              <a:srgbClr val="313334"/>
            </a:solidFill>
          </a:ln>
        </p:spPr>
        <p:txBody>
          <a:bodyPr wrap="square" lIns="0" tIns="0" rIns="0" bIns="0" rtlCol="0"/>
          <a:lstStyle/>
          <a:p/>
        </p:txBody>
      </p:sp>
      <p:sp>
        <p:nvSpPr>
          <p:cNvPr id="401" name="object 401"/>
          <p:cNvSpPr/>
          <p:nvPr/>
        </p:nvSpPr>
        <p:spPr>
          <a:xfrm>
            <a:off x="7169569" y="8615992"/>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02" name="object 402"/>
          <p:cNvSpPr/>
          <p:nvPr/>
        </p:nvSpPr>
        <p:spPr>
          <a:xfrm>
            <a:off x="7169569" y="8425595"/>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03" name="object 403"/>
          <p:cNvSpPr/>
          <p:nvPr/>
        </p:nvSpPr>
        <p:spPr>
          <a:xfrm>
            <a:off x="7169569" y="8235198"/>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404" name="object 404"/>
          <p:cNvSpPr/>
          <p:nvPr/>
        </p:nvSpPr>
        <p:spPr>
          <a:xfrm>
            <a:off x="7169463" y="8044802"/>
            <a:ext cx="635" cy="161290"/>
          </a:xfrm>
          <a:custGeom>
            <a:avLst/>
            <a:gdLst/>
            <a:ahLst/>
            <a:cxnLst/>
            <a:rect l="l" t="t" r="r" b="b"/>
            <a:pathLst>
              <a:path w="634" h="161290">
                <a:moveTo>
                  <a:pt x="0" y="0"/>
                </a:moveTo>
                <a:lnTo>
                  <a:pt x="114" y="160807"/>
                </a:lnTo>
              </a:path>
            </a:pathLst>
          </a:custGeom>
          <a:ln w="3175">
            <a:solidFill>
              <a:srgbClr val="313334"/>
            </a:solidFill>
          </a:ln>
        </p:spPr>
        <p:txBody>
          <a:bodyPr wrap="square" lIns="0" tIns="0" rIns="0" bIns="0" rtlCol="0"/>
          <a:lstStyle/>
          <a:p/>
        </p:txBody>
      </p:sp>
      <p:sp>
        <p:nvSpPr>
          <p:cNvPr id="405" name="object 405"/>
          <p:cNvSpPr/>
          <p:nvPr/>
        </p:nvSpPr>
        <p:spPr>
          <a:xfrm>
            <a:off x="7169463" y="7854434"/>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06" name="object 406"/>
          <p:cNvSpPr/>
          <p:nvPr/>
        </p:nvSpPr>
        <p:spPr>
          <a:xfrm>
            <a:off x="7169463" y="7664115"/>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407" name="object 407"/>
          <p:cNvSpPr/>
          <p:nvPr/>
        </p:nvSpPr>
        <p:spPr>
          <a:xfrm>
            <a:off x="7169463" y="7473719"/>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408" name="object 408"/>
          <p:cNvSpPr/>
          <p:nvPr/>
        </p:nvSpPr>
        <p:spPr>
          <a:xfrm>
            <a:off x="7169463" y="7283346"/>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09" name="object 409"/>
          <p:cNvSpPr/>
          <p:nvPr/>
        </p:nvSpPr>
        <p:spPr>
          <a:xfrm>
            <a:off x="7145869" y="7255921"/>
            <a:ext cx="0" cy="25400"/>
          </a:xfrm>
          <a:custGeom>
            <a:avLst/>
            <a:gdLst/>
            <a:ahLst/>
            <a:cxnLst/>
            <a:rect l="l" t="t" r="r" b="b"/>
            <a:pathLst>
              <a:path w="0" h="25400">
                <a:moveTo>
                  <a:pt x="0" y="24891"/>
                </a:moveTo>
                <a:lnTo>
                  <a:pt x="0" y="0"/>
                </a:lnTo>
              </a:path>
            </a:pathLst>
          </a:custGeom>
          <a:ln w="3175">
            <a:solidFill>
              <a:srgbClr val="313334"/>
            </a:solidFill>
          </a:ln>
        </p:spPr>
        <p:txBody>
          <a:bodyPr wrap="square" lIns="0" tIns="0" rIns="0" bIns="0" rtlCol="0"/>
          <a:lstStyle/>
          <a:p/>
        </p:txBody>
      </p:sp>
      <p:sp>
        <p:nvSpPr>
          <p:cNvPr id="410" name="object 410"/>
          <p:cNvSpPr/>
          <p:nvPr/>
        </p:nvSpPr>
        <p:spPr>
          <a:xfrm>
            <a:off x="7146135" y="9184109"/>
            <a:ext cx="0" cy="107314"/>
          </a:xfrm>
          <a:custGeom>
            <a:avLst/>
            <a:gdLst/>
            <a:ahLst/>
            <a:cxnLst/>
            <a:rect l="l" t="t" r="r" b="b"/>
            <a:pathLst>
              <a:path w="0" h="107315">
                <a:moveTo>
                  <a:pt x="0" y="106972"/>
                </a:moveTo>
                <a:lnTo>
                  <a:pt x="0" y="0"/>
                </a:lnTo>
              </a:path>
            </a:pathLst>
          </a:custGeom>
          <a:ln w="3175">
            <a:solidFill>
              <a:srgbClr val="313334"/>
            </a:solidFill>
          </a:ln>
        </p:spPr>
        <p:txBody>
          <a:bodyPr wrap="square" lIns="0" tIns="0" rIns="0" bIns="0" rtlCol="0"/>
          <a:lstStyle/>
          <a:p/>
        </p:txBody>
      </p:sp>
      <p:sp>
        <p:nvSpPr>
          <p:cNvPr id="411" name="object 411"/>
          <p:cNvSpPr/>
          <p:nvPr/>
        </p:nvSpPr>
        <p:spPr>
          <a:xfrm>
            <a:off x="7144552" y="7256623"/>
            <a:ext cx="0" cy="25400"/>
          </a:xfrm>
          <a:custGeom>
            <a:avLst/>
            <a:gdLst/>
            <a:ahLst/>
            <a:cxnLst/>
            <a:rect l="l" t="t" r="r" b="b"/>
            <a:pathLst>
              <a:path w="0" h="25400">
                <a:moveTo>
                  <a:pt x="0" y="24904"/>
                </a:moveTo>
                <a:lnTo>
                  <a:pt x="0" y="0"/>
                </a:lnTo>
              </a:path>
            </a:pathLst>
          </a:custGeom>
          <a:ln w="3175">
            <a:solidFill>
              <a:srgbClr val="313334"/>
            </a:solidFill>
          </a:ln>
        </p:spPr>
        <p:txBody>
          <a:bodyPr wrap="square" lIns="0" tIns="0" rIns="0" bIns="0" rtlCol="0"/>
          <a:lstStyle/>
          <a:p/>
        </p:txBody>
      </p:sp>
      <p:sp>
        <p:nvSpPr>
          <p:cNvPr id="412" name="object 412"/>
          <p:cNvSpPr/>
          <p:nvPr/>
        </p:nvSpPr>
        <p:spPr>
          <a:xfrm>
            <a:off x="7144708" y="9184717"/>
            <a:ext cx="0" cy="107314"/>
          </a:xfrm>
          <a:custGeom>
            <a:avLst/>
            <a:gdLst/>
            <a:ahLst/>
            <a:cxnLst/>
            <a:rect l="l" t="t" r="r" b="b"/>
            <a:pathLst>
              <a:path w="0" h="107315">
                <a:moveTo>
                  <a:pt x="0" y="107073"/>
                </a:moveTo>
                <a:lnTo>
                  <a:pt x="0" y="0"/>
                </a:lnTo>
              </a:path>
            </a:pathLst>
          </a:custGeom>
          <a:ln w="3175">
            <a:solidFill>
              <a:srgbClr val="313334"/>
            </a:solidFill>
          </a:ln>
        </p:spPr>
        <p:txBody>
          <a:bodyPr wrap="square" lIns="0" tIns="0" rIns="0" bIns="0" rtlCol="0"/>
          <a:lstStyle/>
          <a:p/>
        </p:txBody>
      </p:sp>
      <p:sp>
        <p:nvSpPr>
          <p:cNvPr id="413" name="object 413"/>
          <p:cNvSpPr/>
          <p:nvPr/>
        </p:nvSpPr>
        <p:spPr>
          <a:xfrm>
            <a:off x="7142806" y="7282251"/>
            <a:ext cx="635" cy="1901825"/>
          </a:xfrm>
          <a:custGeom>
            <a:avLst/>
            <a:gdLst/>
            <a:ahLst/>
            <a:cxnLst/>
            <a:rect l="l" t="t" r="r" b="b"/>
            <a:pathLst>
              <a:path w="634" h="1901825">
                <a:moveTo>
                  <a:pt x="266" y="1901532"/>
                </a:moveTo>
                <a:lnTo>
                  <a:pt x="0" y="0"/>
                </a:lnTo>
              </a:path>
            </a:pathLst>
          </a:custGeom>
          <a:ln w="3175">
            <a:solidFill>
              <a:srgbClr val="313334"/>
            </a:solidFill>
          </a:ln>
        </p:spPr>
        <p:txBody>
          <a:bodyPr wrap="square" lIns="0" tIns="0" rIns="0" bIns="0" rtlCol="0"/>
          <a:lstStyle/>
          <a:p/>
        </p:txBody>
      </p:sp>
      <p:sp>
        <p:nvSpPr>
          <p:cNvPr id="414" name="object 414"/>
          <p:cNvSpPr/>
          <p:nvPr/>
        </p:nvSpPr>
        <p:spPr>
          <a:xfrm>
            <a:off x="7141545" y="7282793"/>
            <a:ext cx="635" cy="1901825"/>
          </a:xfrm>
          <a:custGeom>
            <a:avLst/>
            <a:gdLst/>
            <a:ahLst/>
            <a:cxnLst/>
            <a:rect l="l" t="t" r="r" b="b"/>
            <a:pathLst>
              <a:path w="634" h="1901825">
                <a:moveTo>
                  <a:pt x="0" y="0"/>
                </a:moveTo>
                <a:lnTo>
                  <a:pt x="114" y="1901609"/>
                </a:lnTo>
              </a:path>
            </a:pathLst>
          </a:custGeom>
          <a:ln w="3175">
            <a:solidFill>
              <a:srgbClr val="313334"/>
            </a:solidFill>
          </a:ln>
        </p:spPr>
        <p:txBody>
          <a:bodyPr wrap="square" lIns="0" tIns="0" rIns="0" bIns="0" rtlCol="0"/>
          <a:lstStyle/>
          <a:p/>
        </p:txBody>
      </p:sp>
      <p:sp>
        <p:nvSpPr>
          <p:cNvPr id="415" name="object 415"/>
          <p:cNvSpPr/>
          <p:nvPr/>
        </p:nvSpPr>
        <p:spPr>
          <a:xfrm>
            <a:off x="7126816" y="9015734"/>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16" name="object 416"/>
          <p:cNvSpPr/>
          <p:nvPr/>
        </p:nvSpPr>
        <p:spPr>
          <a:xfrm>
            <a:off x="7126763" y="8825260"/>
            <a:ext cx="635" cy="161290"/>
          </a:xfrm>
          <a:custGeom>
            <a:avLst/>
            <a:gdLst/>
            <a:ahLst/>
            <a:cxnLst/>
            <a:rect l="l" t="t" r="r" b="b"/>
            <a:pathLst>
              <a:path w="634" h="161290">
                <a:moveTo>
                  <a:pt x="0" y="0"/>
                </a:moveTo>
                <a:lnTo>
                  <a:pt x="50" y="160947"/>
                </a:lnTo>
              </a:path>
            </a:pathLst>
          </a:custGeom>
          <a:ln w="3175">
            <a:solidFill>
              <a:srgbClr val="313334"/>
            </a:solidFill>
          </a:ln>
        </p:spPr>
        <p:txBody>
          <a:bodyPr wrap="square" lIns="0" tIns="0" rIns="0" bIns="0" rtlCol="0"/>
          <a:lstStyle/>
          <a:p/>
        </p:txBody>
      </p:sp>
      <p:sp>
        <p:nvSpPr>
          <p:cNvPr id="417" name="object 417"/>
          <p:cNvSpPr/>
          <p:nvPr/>
        </p:nvSpPr>
        <p:spPr>
          <a:xfrm>
            <a:off x="7126763" y="8634969"/>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418" name="object 418"/>
          <p:cNvSpPr/>
          <p:nvPr/>
        </p:nvSpPr>
        <p:spPr>
          <a:xfrm>
            <a:off x="7126763" y="8444651"/>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419" name="object 419"/>
          <p:cNvSpPr/>
          <p:nvPr/>
        </p:nvSpPr>
        <p:spPr>
          <a:xfrm>
            <a:off x="7126763" y="8254173"/>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20" name="object 420"/>
          <p:cNvSpPr/>
          <p:nvPr/>
        </p:nvSpPr>
        <p:spPr>
          <a:xfrm>
            <a:off x="7126606" y="8063777"/>
            <a:ext cx="635" cy="161290"/>
          </a:xfrm>
          <a:custGeom>
            <a:avLst/>
            <a:gdLst/>
            <a:ahLst/>
            <a:cxnLst/>
            <a:rect l="l" t="t" r="r" b="b"/>
            <a:pathLst>
              <a:path w="634" h="161290">
                <a:moveTo>
                  <a:pt x="0" y="0"/>
                </a:moveTo>
                <a:lnTo>
                  <a:pt x="152" y="160782"/>
                </a:lnTo>
              </a:path>
            </a:pathLst>
          </a:custGeom>
          <a:ln w="3175">
            <a:solidFill>
              <a:srgbClr val="313334"/>
            </a:solidFill>
          </a:ln>
        </p:spPr>
        <p:txBody>
          <a:bodyPr wrap="square" lIns="0" tIns="0" rIns="0" bIns="0" rtlCol="0"/>
          <a:lstStyle/>
          <a:p/>
        </p:txBody>
      </p:sp>
      <p:sp>
        <p:nvSpPr>
          <p:cNvPr id="421" name="object 421"/>
          <p:cNvSpPr/>
          <p:nvPr/>
        </p:nvSpPr>
        <p:spPr>
          <a:xfrm>
            <a:off x="7126606" y="7873325"/>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422" name="object 422"/>
          <p:cNvSpPr/>
          <p:nvPr/>
        </p:nvSpPr>
        <p:spPr>
          <a:xfrm>
            <a:off x="7126606" y="7683010"/>
            <a:ext cx="0" cy="161290"/>
          </a:xfrm>
          <a:custGeom>
            <a:avLst/>
            <a:gdLst/>
            <a:ahLst/>
            <a:cxnLst/>
            <a:rect l="l" t="t" r="r" b="b"/>
            <a:pathLst>
              <a:path w="0" h="161290">
                <a:moveTo>
                  <a:pt x="0" y="0"/>
                </a:moveTo>
                <a:lnTo>
                  <a:pt x="0" y="160858"/>
                </a:lnTo>
              </a:path>
            </a:pathLst>
          </a:custGeom>
          <a:ln w="3175">
            <a:solidFill>
              <a:srgbClr val="313334"/>
            </a:solidFill>
          </a:ln>
        </p:spPr>
        <p:txBody>
          <a:bodyPr wrap="square" lIns="0" tIns="0" rIns="0" bIns="0" rtlCol="0"/>
          <a:lstStyle/>
          <a:p/>
        </p:txBody>
      </p:sp>
      <p:sp>
        <p:nvSpPr>
          <p:cNvPr id="423" name="object 423"/>
          <p:cNvSpPr/>
          <p:nvPr/>
        </p:nvSpPr>
        <p:spPr>
          <a:xfrm>
            <a:off x="7126606" y="7492693"/>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424" name="object 424"/>
          <p:cNvSpPr/>
          <p:nvPr/>
        </p:nvSpPr>
        <p:spPr>
          <a:xfrm>
            <a:off x="7126606" y="7302214"/>
            <a:ext cx="0" cy="161290"/>
          </a:xfrm>
          <a:custGeom>
            <a:avLst/>
            <a:gdLst/>
            <a:ahLst/>
            <a:cxnLst/>
            <a:rect l="l" t="t" r="r" b="b"/>
            <a:pathLst>
              <a:path w="0" h="161290">
                <a:moveTo>
                  <a:pt x="0" y="0"/>
                </a:moveTo>
                <a:lnTo>
                  <a:pt x="0" y="160972"/>
                </a:lnTo>
              </a:path>
            </a:pathLst>
          </a:custGeom>
          <a:ln w="3175">
            <a:solidFill>
              <a:srgbClr val="313334"/>
            </a:solidFill>
          </a:ln>
        </p:spPr>
        <p:txBody>
          <a:bodyPr wrap="square" lIns="0" tIns="0" rIns="0" bIns="0" rtlCol="0"/>
          <a:lstStyle/>
          <a:p/>
        </p:txBody>
      </p:sp>
      <p:sp>
        <p:nvSpPr>
          <p:cNvPr id="425" name="object 425"/>
          <p:cNvSpPr/>
          <p:nvPr/>
        </p:nvSpPr>
        <p:spPr>
          <a:xfrm>
            <a:off x="7118847" y="9019169"/>
            <a:ext cx="0" cy="156845"/>
          </a:xfrm>
          <a:custGeom>
            <a:avLst/>
            <a:gdLst/>
            <a:ahLst/>
            <a:cxnLst/>
            <a:rect l="l" t="t" r="r" b="b"/>
            <a:pathLst>
              <a:path w="0" h="156845">
                <a:moveTo>
                  <a:pt x="0" y="0"/>
                </a:moveTo>
                <a:lnTo>
                  <a:pt x="0" y="156768"/>
                </a:lnTo>
              </a:path>
            </a:pathLst>
          </a:custGeom>
          <a:ln w="3175">
            <a:solidFill>
              <a:srgbClr val="313334"/>
            </a:solidFill>
          </a:ln>
        </p:spPr>
        <p:txBody>
          <a:bodyPr wrap="square" lIns="0" tIns="0" rIns="0" bIns="0" rtlCol="0"/>
          <a:lstStyle/>
          <a:p/>
        </p:txBody>
      </p:sp>
      <p:sp>
        <p:nvSpPr>
          <p:cNvPr id="426" name="object 426"/>
          <p:cNvSpPr/>
          <p:nvPr/>
        </p:nvSpPr>
        <p:spPr>
          <a:xfrm>
            <a:off x="7118798" y="8828849"/>
            <a:ext cx="635" cy="156845"/>
          </a:xfrm>
          <a:custGeom>
            <a:avLst/>
            <a:gdLst/>
            <a:ahLst/>
            <a:cxnLst/>
            <a:rect l="l" t="t" r="r" b="b"/>
            <a:pathLst>
              <a:path w="634" h="156845">
                <a:moveTo>
                  <a:pt x="0" y="0"/>
                </a:moveTo>
                <a:lnTo>
                  <a:pt x="50" y="156679"/>
                </a:lnTo>
              </a:path>
            </a:pathLst>
          </a:custGeom>
          <a:ln w="3175">
            <a:solidFill>
              <a:srgbClr val="313334"/>
            </a:solidFill>
          </a:ln>
        </p:spPr>
        <p:txBody>
          <a:bodyPr wrap="square" lIns="0" tIns="0" rIns="0" bIns="0" rtlCol="0"/>
          <a:lstStyle/>
          <a:p/>
        </p:txBody>
      </p:sp>
      <p:sp>
        <p:nvSpPr>
          <p:cNvPr id="427" name="object 427"/>
          <p:cNvSpPr/>
          <p:nvPr/>
        </p:nvSpPr>
        <p:spPr>
          <a:xfrm>
            <a:off x="7117474" y="8067923"/>
            <a:ext cx="0" cy="111125"/>
          </a:xfrm>
          <a:custGeom>
            <a:avLst/>
            <a:gdLst/>
            <a:ahLst/>
            <a:cxnLst/>
            <a:rect l="l" t="t" r="r" b="b"/>
            <a:pathLst>
              <a:path w="0" h="111125">
                <a:moveTo>
                  <a:pt x="0" y="0"/>
                </a:moveTo>
                <a:lnTo>
                  <a:pt x="0" y="110693"/>
                </a:lnTo>
              </a:path>
            </a:pathLst>
          </a:custGeom>
          <a:ln w="3175">
            <a:solidFill>
              <a:srgbClr val="313334"/>
            </a:solidFill>
          </a:ln>
        </p:spPr>
        <p:txBody>
          <a:bodyPr wrap="square" lIns="0" tIns="0" rIns="0" bIns="0" rtlCol="0"/>
          <a:lstStyle/>
          <a:p/>
        </p:txBody>
      </p:sp>
      <p:sp>
        <p:nvSpPr>
          <p:cNvPr id="428" name="object 428"/>
          <p:cNvSpPr/>
          <p:nvPr/>
        </p:nvSpPr>
        <p:spPr>
          <a:xfrm>
            <a:off x="7115735" y="7307071"/>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429" name="object 429"/>
          <p:cNvSpPr/>
          <p:nvPr/>
        </p:nvSpPr>
        <p:spPr>
          <a:xfrm>
            <a:off x="7115735" y="7497400"/>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430" name="object 430"/>
          <p:cNvSpPr/>
          <p:nvPr/>
        </p:nvSpPr>
        <p:spPr>
          <a:xfrm>
            <a:off x="7115726" y="7687848"/>
            <a:ext cx="635" cy="161290"/>
          </a:xfrm>
          <a:custGeom>
            <a:avLst/>
            <a:gdLst/>
            <a:ahLst/>
            <a:cxnLst/>
            <a:rect l="l" t="t" r="r" b="b"/>
            <a:pathLst>
              <a:path w="634" h="161290">
                <a:moveTo>
                  <a:pt x="114" y="160807"/>
                </a:moveTo>
                <a:lnTo>
                  <a:pt x="0" y="0"/>
                </a:lnTo>
              </a:path>
            </a:pathLst>
          </a:custGeom>
          <a:ln w="3175">
            <a:solidFill>
              <a:srgbClr val="313334"/>
            </a:solidFill>
          </a:ln>
        </p:spPr>
        <p:txBody>
          <a:bodyPr wrap="square" lIns="0" tIns="0" rIns="0" bIns="0" rtlCol="0"/>
          <a:lstStyle/>
          <a:p/>
        </p:txBody>
      </p:sp>
      <p:sp>
        <p:nvSpPr>
          <p:cNvPr id="431" name="object 431"/>
          <p:cNvSpPr/>
          <p:nvPr/>
        </p:nvSpPr>
        <p:spPr>
          <a:xfrm>
            <a:off x="7115840" y="7878157"/>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432" name="object 432"/>
          <p:cNvSpPr/>
          <p:nvPr/>
        </p:nvSpPr>
        <p:spPr>
          <a:xfrm>
            <a:off x="7115840" y="8068639"/>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433" name="object 433"/>
          <p:cNvSpPr/>
          <p:nvPr/>
        </p:nvSpPr>
        <p:spPr>
          <a:xfrm>
            <a:off x="7115840" y="8259040"/>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434" name="object 434"/>
          <p:cNvSpPr/>
          <p:nvPr/>
        </p:nvSpPr>
        <p:spPr>
          <a:xfrm>
            <a:off x="7115845" y="8449357"/>
            <a:ext cx="635" cy="161290"/>
          </a:xfrm>
          <a:custGeom>
            <a:avLst/>
            <a:gdLst/>
            <a:ahLst/>
            <a:cxnLst/>
            <a:rect l="l" t="t" r="r" b="b"/>
            <a:pathLst>
              <a:path w="634" h="161290">
                <a:moveTo>
                  <a:pt x="152" y="160858"/>
                </a:moveTo>
                <a:lnTo>
                  <a:pt x="0" y="0"/>
                </a:lnTo>
              </a:path>
            </a:pathLst>
          </a:custGeom>
          <a:ln w="3175">
            <a:solidFill>
              <a:srgbClr val="313334"/>
            </a:solidFill>
          </a:ln>
        </p:spPr>
        <p:txBody>
          <a:bodyPr wrap="square" lIns="0" tIns="0" rIns="0" bIns="0" rtlCol="0"/>
          <a:lstStyle/>
          <a:p/>
        </p:txBody>
      </p:sp>
      <p:sp>
        <p:nvSpPr>
          <p:cNvPr id="435" name="object 435"/>
          <p:cNvSpPr/>
          <p:nvPr/>
        </p:nvSpPr>
        <p:spPr>
          <a:xfrm>
            <a:off x="7115998" y="8639803"/>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436" name="object 436"/>
          <p:cNvSpPr/>
          <p:nvPr/>
        </p:nvSpPr>
        <p:spPr>
          <a:xfrm>
            <a:off x="7115998" y="8830116"/>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437" name="object 437"/>
          <p:cNvSpPr/>
          <p:nvPr/>
        </p:nvSpPr>
        <p:spPr>
          <a:xfrm>
            <a:off x="7115998" y="9020520"/>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438" name="object 438"/>
          <p:cNvSpPr/>
          <p:nvPr/>
        </p:nvSpPr>
        <p:spPr>
          <a:xfrm>
            <a:off x="7109086" y="9023546"/>
            <a:ext cx="635" cy="161290"/>
          </a:xfrm>
          <a:custGeom>
            <a:avLst/>
            <a:gdLst/>
            <a:ahLst/>
            <a:cxnLst/>
            <a:rect l="l" t="t" r="r" b="b"/>
            <a:pathLst>
              <a:path w="634" h="161290">
                <a:moveTo>
                  <a:pt x="0" y="0"/>
                </a:moveTo>
                <a:lnTo>
                  <a:pt x="152" y="160870"/>
                </a:lnTo>
              </a:path>
            </a:pathLst>
          </a:custGeom>
          <a:ln w="3175">
            <a:solidFill>
              <a:srgbClr val="313334"/>
            </a:solidFill>
          </a:ln>
        </p:spPr>
        <p:txBody>
          <a:bodyPr wrap="square" lIns="0" tIns="0" rIns="0" bIns="0" rtlCol="0"/>
          <a:lstStyle/>
          <a:p/>
        </p:txBody>
      </p:sp>
      <p:sp>
        <p:nvSpPr>
          <p:cNvPr id="439" name="object 439"/>
          <p:cNvSpPr/>
          <p:nvPr/>
        </p:nvSpPr>
        <p:spPr>
          <a:xfrm>
            <a:off x="7109086" y="8833179"/>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40" name="object 440"/>
          <p:cNvSpPr/>
          <p:nvPr/>
        </p:nvSpPr>
        <p:spPr>
          <a:xfrm>
            <a:off x="7109086" y="8642700"/>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441" name="object 441"/>
          <p:cNvSpPr/>
          <p:nvPr/>
        </p:nvSpPr>
        <p:spPr>
          <a:xfrm>
            <a:off x="7109086" y="8452383"/>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442" name="object 442"/>
          <p:cNvSpPr/>
          <p:nvPr/>
        </p:nvSpPr>
        <p:spPr>
          <a:xfrm>
            <a:off x="7109086" y="8261988"/>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43" name="object 443"/>
          <p:cNvSpPr/>
          <p:nvPr/>
        </p:nvSpPr>
        <p:spPr>
          <a:xfrm>
            <a:off x="7109086" y="8071589"/>
            <a:ext cx="0" cy="161290"/>
          </a:xfrm>
          <a:custGeom>
            <a:avLst/>
            <a:gdLst/>
            <a:ahLst/>
            <a:cxnLst/>
            <a:rect l="l" t="t" r="r" b="b"/>
            <a:pathLst>
              <a:path w="0" h="161290">
                <a:moveTo>
                  <a:pt x="0" y="0"/>
                </a:moveTo>
                <a:lnTo>
                  <a:pt x="0" y="160972"/>
                </a:lnTo>
              </a:path>
            </a:pathLst>
          </a:custGeom>
          <a:ln w="3175">
            <a:solidFill>
              <a:srgbClr val="313334"/>
            </a:solidFill>
          </a:ln>
        </p:spPr>
        <p:txBody>
          <a:bodyPr wrap="square" lIns="0" tIns="0" rIns="0" bIns="0" rtlCol="0"/>
          <a:lstStyle/>
          <a:p/>
        </p:txBody>
      </p:sp>
      <p:sp>
        <p:nvSpPr>
          <p:cNvPr id="444" name="object 444"/>
          <p:cNvSpPr/>
          <p:nvPr/>
        </p:nvSpPr>
        <p:spPr>
          <a:xfrm>
            <a:off x="7109086" y="7881300"/>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45" name="object 445"/>
          <p:cNvSpPr/>
          <p:nvPr/>
        </p:nvSpPr>
        <p:spPr>
          <a:xfrm>
            <a:off x="7109086" y="7690741"/>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446" name="object 446"/>
          <p:cNvSpPr/>
          <p:nvPr/>
        </p:nvSpPr>
        <p:spPr>
          <a:xfrm>
            <a:off x="7109086" y="7500420"/>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47" name="object 447"/>
          <p:cNvSpPr/>
          <p:nvPr/>
        </p:nvSpPr>
        <p:spPr>
          <a:xfrm>
            <a:off x="7108926" y="7310106"/>
            <a:ext cx="0" cy="161290"/>
          </a:xfrm>
          <a:custGeom>
            <a:avLst/>
            <a:gdLst/>
            <a:ahLst/>
            <a:cxnLst/>
            <a:rect l="l" t="t" r="r" b="b"/>
            <a:pathLst>
              <a:path w="0" h="161290">
                <a:moveTo>
                  <a:pt x="0" y="0"/>
                </a:moveTo>
                <a:lnTo>
                  <a:pt x="0" y="160693"/>
                </a:lnTo>
              </a:path>
            </a:pathLst>
          </a:custGeom>
          <a:ln w="3175">
            <a:solidFill>
              <a:srgbClr val="313334"/>
            </a:solidFill>
          </a:ln>
        </p:spPr>
        <p:txBody>
          <a:bodyPr wrap="square" lIns="0" tIns="0" rIns="0" bIns="0" rtlCol="0"/>
          <a:lstStyle/>
          <a:p/>
        </p:txBody>
      </p:sp>
      <p:sp>
        <p:nvSpPr>
          <p:cNvPr id="448" name="object 448"/>
          <p:cNvSpPr/>
          <p:nvPr/>
        </p:nvSpPr>
        <p:spPr>
          <a:xfrm>
            <a:off x="7031349" y="8195677"/>
            <a:ext cx="635" cy="635"/>
          </a:xfrm>
          <a:custGeom>
            <a:avLst/>
            <a:gdLst/>
            <a:ahLst/>
            <a:cxnLst/>
            <a:rect l="l" t="t" r="r" b="b"/>
            <a:pathLst>
              <a:path w="634" h="634">
                <a:moveTo>
                  <a:pt x="152" y="571"/>
                </a:moveTo>
                <a:lnTo>
                  <a:pt x="0" y="0"/>
                </a:lnTo>
              </a:path>
            </a:pathLst>
          </a:custGeom>
          <a:ln w="3175">
            <a:solidFill>
              <a:srgbClr val="313334"/>
            </a:solidFill>
          </a:ln>
        </p:spPr>
        <p:txBody>
          <a:bodyPr wrap="square" lIns="0" tIns="0" rIns="0" bIns="0" rtlCol="0"/>
          <a:lstStyle/>
          <a:p/>
        </p:txBody>
      </p:sp>
      <p:sp>
        <p:nvSpPr>
          <p:cNvPr id="449" name="object 449"/>
          <p:cNvSpPr/>
          <p:nvPr/>
        </p:nvSpPr>
        <p:spPr>
          <a:xfrm>
            <a:off x="7045225" y="7683813"/>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450" name="object 450"/>
          <p:cNvSpPr/>
          <p:nvPr/>
        </p:nvSpPr>
        <p:spPr>
          <a:xfrm>
            <a:off x="6420857" y="7656228"/>
            <a:ext cx="306070" cy="26670"/>
          </a:xfrm>
          <a:custGeom>
            <a:avLst/>
            <a:gdLst/>
            <a:ahLst/>
            <a:cxnLst/>
            <a:rect l="l" t="t" r="r" b="b"/>
            <a:pathLst>
              <a:path w="306070" h="26670">
                <a:moveTo>
                  <a:pt x="0" y="0"/>
                </a:moveTo>
                <a:lnTo>
                  <a:pt x="305650" y="26454"/>
                </a:lnTo>
              </a:path>
            </a:pathLst>
          </a:custGeom>
          <a:ln w="3175">
            <a:solidFill>
              <a:srgbClr val="313334"/>
            </a:solidFill>
          </a:ln>
        </p:spPr>
        <p:txBody>
          <a:bodyPr wrap="square" lIns="0" tIns="0" rIns="0" bIns="0" rtlCol="0"/>
          <a:lstStyle/>
          <a:p/>
        </p:txBody>
      </p:sp>
      <p:sp>
        <p:nvSpPr>
          <p:cNvPr id="451" name="object 451"/>
          <p:cNvSpPr/>
          <p:nvPr/>
        </p:nvSpPr>
        <p:spPr>
          <a:xfrm>
            <a:off x="6420542" y="7656303"/>
            <a:ext cx="306070" cy="26670"/>
          </a:xfrm>
          <a:custGeom>
            <a:avLst/>
            <a:gdLst/>
            <a:ahLst/>
            <a:cxnLst/>
            <a:rect l="l" t="t" r="r" b="b"/>
            <a:pathLst>
              <a:path w="306070" h="26670">
                <a:moveTo>
                  <a:pt x="0" y="0"/>
                </a:moveTo>
                <a:lnTo>
                  <a:pt x="305955" y="26454"/>
                </a:lnTo>
              </a:path>
            </a:pathLst>
          </a:custGeom>
          <a:ln w="3175">
            <a:solidFill>
              <a:srgbClr val="313334"/>
            </a:solidFill>
          </a:ln>
        </p:spPr>
        <p:txBody>
          <a:bodyPr wrap="square" lIns="0" tIns="0" rIns="0" bIns="0" rtlCol="0"/>
          <a:lstStyle/>
          <a:p/>
        </p:txBody>
      </p:sp>
      <p:sp>
        <p:nvSpPr>
          <p:cNvPr id="452" name="object 452"/>
          <p:cNvSpPr/>
          <p:nvPr/>
        </p:nvSpPr>
        <p:spPr>
          <a:xfrm>
            <a:off x="7231498" y="8309143"/>
            <a:ext cx="204599" cy="90681"/>
          </a:xfrm>
          <a:prstGeom prst="rect">
            <a:avLst/>
          </a:prstGeom>
          <a:blipFill>
            <a:blip r:embed="rId25" cstate="print"/>
            <a:stretch>
              <a:fillRect/>
            </a:stretch>
          </a:blipFill>
        </p:spPr>
        <p:txBody>
          <a:bodyPr wrap="square" lIns="0" tIns="0" rIns="0" bIns="0" rtlCol="0"/>
          <a:lstStyle/>
          <a:p/>
        </p:txBody>
      </p:sp>
      <p:sp>
        <p:nvSpPr>
          <p:cNvPr id="453" name="object 453"/>
          <p:cNvSpPr/>
          <p:nvPr/>
        </p:nvSpPr>
        <p:spPr>
          <a:xfrm>
            <a:off x="7169591" y="8420821"/>
            <a:ext cx="10795" cy="5080"/>
          </a:xfrm>
          <a:custGeom>
            <a:avLst/>
            <a:gdLst/>
            <a:ahLst/>
            <a:cxnLst/>
            <a:rect l="l" t="t" r="r" b="b"/>
            <a:pathLst>
              <a:path w="10795" h="5079">
                <a:moveTo>
                  <a:pt x="10744" y="0"/>
                </a:moveTo>
                <a:lnTo>
                  <a:pt x="0" y="4787"/>
                </a:lnTo>
              </a:path>
            </a:pathLst>
          </a:custGeom>
          <a:ln w="3175">
            <a:solidFill>
              <a:srgbClr val="313334"/>
            </a:solidFill>
          </a:ln>
        </p:spPr>
        <p:txBody>
          <a:bodyPr wrap="square" lIns="0" tIns="0" rIns="0" bIns="0" rtlCol="0"/>
          <a:lstStyle/>
          <a:p/>
        </p:txBody>
      </p:sp>
      <p:sp>
        <p:nvSpPr>
          <p:cNvPr id="454" name="object 454"/>
          <p:cNvSpPr/>
          <p:nvPr/>
        </p:nvSpPr>
        <p:spPr>
          <a:xfrm>
            <a:off x="7187149" y="8413011"/>
            <a:ext cx="11430" cy="5080"/>
          </a:xfrm>
          <a:custGeom>
            <a:avLst/>
            <a:gdLst/>
            <a:ahLst/>
            <a:cxnLst/>
            <a:rect l="l" t="t" r="r" b="b"/>
            <a:pathLst>
              <a:path w="11429" h="5079">
                <a:moveTo>
                  <a:pt x="10922" y="0"/>
                </a:moveTo>
                <a:lnTo>
                  <a:pt x="0" y="4787"/>
                </a:lnTo>
              </a:path>
            </a:pathLst>
          </a:custGeom>
          <a:ln w="3175">
            <a:solidFill>
              <a:srgbClr val="313334"/>
            </a:solidFill>
          </a:ln>
        </p:spPr>
        <p:txBody>
          <a:bodyPr wrap="square" lIns="0" tIns="0" rIns="0" bIns="0" rtlCol="0"/>
          <a:lstStyle/>
          <a:p/>
        </p:txBody>
      </p:sp>
      <p:sp>
        <p:nvSpPr>
          <p:cNvPr id="455" name="object 455"/>
          <p:cNvSpPr/>
          <p:nvPr/>
        </p:nvSpPr>
        <p:spPr>
          <a:xfrm>
            <a:off x="7115840" y="8444651"/>
            <a:ext cx="11430" cy="5080"/>
          </a:xfrm>
          <a:custGeom>
            <a:avLst/>
            <a:gdLst/>
            <a:ahLst/>
            <a:cxnLst/>
            <a:rect l="l" t="t" r="r" b="b"/>
            <a:pathLst>
              <a:path w="11429" h="5079">
                <a:moveTo>
                  <a:pt x="0" y="4699"/>
                </a:moveTo>
                <a:lnTo>
                  <a:pt x="10922" y="0"/>
                </a:lnTo>
              </a:path>
            </a:pathLst>
          </a:custGeom>
          <a:ln w="3175">
            <a:solidFill>
              <a:srgbClr val="313334"/>
            </a:solidFill>
          </a:ln>
        </p:spPr>
        <p:txBody>
          <a:bodyPr wrap="square" lIns="0" tIns="0" rIns="0" bIns="0" rtlCol="0"/>
          <a:lstStyle/>
          <a:p/>
        </p:txBody>
      </p:sp>
      <p:sp>
        <p:nvSpPr>
          <p:cNvPr id="456" name="object 456"/>
          <p:cNvSpPr/>
          <p:nvPr/>
        </p:nvSpPr>
        <p:spPr>
          <a:xfrm>
            <a:off x="7098213" y="8452374"/>
            <a:ext cx="11430" cy="5080"/>
          </a:xfrm>
          <a:custGeom>
            <a:avLst/>
            <a:gdLst/>
            <a:ahLst/>
            <a:cxnLst/>
            <a:rect l="l" t="t" r="r" b="b"/>
            <a:pathLst>
              <a:path w="11429" h="5079">
                <a:moveTo>
                  <a:pt x="0" y="4838"/>
                </a:moveTo>
                <a:lnTo>
                  <a:pt x="10858" y="0"/>
                </a:lnTo>
              </a:path>
            </a:pathLst>
          </a:custGeom>
          <a:ln w="3175">
            <a:solidFill>
              <a:srgbClr val="313334"/>
            </a:solidFill>
          </a:ln>
        </p:spPr>
        <p:txBody>
          <a:bodyPr wrap="square" lIns="0" tIns="0" rIns="0" bIns="0" rtlCol="0"/>
          <a:lstStyle/>
          <a:p/>
        </p:txBody>
      </p:sp>
      <p:sp>
        <p:nvSpPr>
          <p:cNvPr id="457" name="object 457"/>
          <p:cNvSpPr/>
          <p:nvPr/>
        </p:nvSpPr>
        <p:spPr>
          <a:xfrm>
            <a:off x="7080689" y="8460106"/>
            <a:ext cx="10795" cy="5080"/>
          </a:xfrm>
          <a:custGeom>
            <a:avLst/>
            <a:gdLst/>
            <a:ahLst/>
            <a:cxnLst/>
            <a:rect l="l" t="t" r="r" b="b"/>
            <a:pathLst>
              <a:path w="10795" h="5079">
                <a:moveTo>
                  <a:pt x="0" y="4838"/>
                </a:moveTo>
                <a:lnTo>
                  <a:pt x="10744" y="0"/>
                </a:lnTo>
              </a:path>
            </a:pathLst>
          </a:custGeom>
          <a:ln w="3175">
            <a:solidFill>
              <a:srgbClr val="313334"/>
            </a:solidFill>
          </a:ln>
        </p:spPr>
        <p:txBody>
          <a:bodyPr wrap="square" lIns="0" tIns="0" rIns="0" bIns="0" rtlCol="0"/>
          <a:lstStyle/>
          <a:p/>
        </p:txBody>
      </p:sp>
      <p:sp>
        <p:nvSpPr>
          <p:cNvPr id="458" name="object 458"/>
          <p:cNvSpPr/>
          <p:nvPr/>
        </p:nvSpPr>
        <p:spPr>
          <a:xfrm>
            <a:off x="7063009" y="8467994"/>
            <a:ext cx="11430" cy="5080"/>
          </a:xfrm>
          <a:custGeom>
            <a:avLst/>
            <a:gdLst/>
            <a:ahLst/>
            <a:cxnLst/>
            <a:rect l="l" t="t" r="r" b="b"/>
            <a:pathLst>
              <a:path w="11429" h="5079">
                <a:moveTo>
                  <a:pt x="0" y="4762"/>
                </a:moveTo>
                <a:lnTo>
                  <a:pt x="10858" y="0"/>
                </a:lnTo>
              </a:path>
            </a:pathLst>
          </a:custGeom>
          <a:ln w="3175">
            <a:solidFill>
              <a:srgbClr val="313334"/>
            </a:solidFill>
          </a:ln>
        </p:spPr>
        <p:txBody>
          <a:bodyPr wrap="square" lIns="0" tIns="0" rIns="0" bIns="0" rtlCol="0"/>
          <a:lstStyle/>
          <a:p/>
        </p:txBody>
      </p:sp>
      <p:sp>
        <p:nvSpPr>
          <p:cNvPr id="459" name="object 459"/>
          <p:cNvSpPr/>
          <p:nvPr/>
        </p:nvSpPr>
        <p:spPr>
          <a:xfrm>
            <a:off x="7045383" y="8475728"/>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460" name="object 460"/>
          <p:cNvSpPr/>
          <p:nvPr/>
        </p:nvSpPr>
        <p:spPr>
          <a:xfrm>
            <a:off x="7101221" y="9027058"/>
            <a:ext cx="635" cy="156845"/>
          </a:xfrm>
          <a:custGeom>
            <a:avLst/>
            <a:gdLst/>
            <a:ahLst/>
            <a:cxnLst/>
            <a:rect l="l" t="t" r="r" b="b"/>
            <a:pathLst>
              <a:path w="634" h="156845">
                <a:moveTo>
                  <a:pt x="0" y="0"/>
                </a:moveTo>
                <a:lnTo>
                  <a:pt x="50" y="156603"/>
                </a:lnTo>
              </a:path>
            </a:pathLst>
          </a:custGeom>
          <a:ln w="3175">
            <a:solidFill>
              <a:srgbClr val="313334"/>
            </a:solidFill>
          </a:ln>
        </p:spPr>
        <p:txBody>
          <a:bodyPr wrap="square" lIns="0" tIns="0" rIns="0" bIns="0" rtlCol="0"/>
          <a:lstStyle/>
          <a:p/>
        </p:txBody>
      </p:sp>
      <p:sp>
        <p:nvSpPr>
          <p:cNvPr id="461" name="object 461"/>
          <p:cNvSpPr/>
          <p:nvPr/>
        </p:nvSpPr>
        <p:spPr>
          <a:xfrm>
            <a:off x="7101221" y="8836581"/>
            <a:ext cx="0" cy="156845"/>
          </a:xfrm>
          <a:custGeom>
            <a:avLst/>
            <a:gdLst/>
            <a:ahLst/>
            <a:cxnLst/>
            <a:rect l="l" t="t" r="r" b="b"/>
            <a:pathLst>
              <a:path w="0" h="156845">
                <a:moveTo>
                  <a:pt x="0" y="0"/>
                </a:moveTo>
                <a:lnTo>
                  <a:pt x="0" y="156768"/>
                </a:lnTo>
              </a:path>
            </a:pathLst>
          </a:custGeom>
          <a:ln w="3175">
            <a:solidFill>
              <a:srgbClr val="313334"/>
            </a:solidFill>
          </a:ln>
        </p:spPr>
        <p:txBody>
          <a:bodyPr wrap="square" lIns="0" tIns="0" rIns="0" bIns="0" rtlCol="0"/>
          <a:lstStyle/>
          <a:p/>
        </p:txBody>
      </p:sp>
      <p:sp>
        <p:nvSpPr>
          <p:cNvPr id="462" name="object 462"/>
          <p:cNvSpPr/>
          <p:nvPr/>
        </p:nvSpPr>
        <p:spPr>
          <a:xfrm>
            <a:off x="7099954" y="8075650"/>
            <a:ext cx="0" cy="111125"/>
          </a:xfrm>
          <a:custGeom>
            <a:avLst/>
            <a:gdLst/>
            <a:ahLst/>
            <a:cxnLst/>
            <a:rect l="l" t="t" r="r" b="b"/>
            <a:pathLst>
              <a:path w="0" h="111125">
                <a:moveTo>
                  <a:pt x="0" y="0"/>
                </a:moveTo>
                <a:lnTo>
                  <a:pt x="0" y="110731"/>
                </a:lnTo>
              </a:path>
            </a:pathLst>
          </a:custGeom>
          <a:ln w="3175">
            <a:solidFill>
              <a:srgbClr val="313334"/>
            </a:solidFill>
          </a:ln>
        </p:spPr>
        <p:txBody>
          <a:bodyPr wrap="square" lIns="0" tIns="0" rIns="0" bIns="0" rtlCol="0"/>
          <a:lstStyle/>
          <a:p/>
        </p:txBody>
      </p:sp>
      <p:sp>
        <p:nvSpPr>
          <p:cNvPr id="463" name="object 463"/>
          <p:cNvSpPr/>
          <p:nvPr/>
        </p:nvSpPr>
        <p:spPr>
          <a:xfrm>
            <a:off x="7098158" y="7314813"/>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464" name="object 464"/>
          <p:cNvSpPr/>
          <p:nvPr/>
        </p:nvSpPr>
        <p:spPr>
          <a:xfrm>
            <a:off x="7098158" y="7505256"/>
            <a:ext cx="0" cy="161290"/>
          </a:xfrm>
          <a:custGeom>
            <a:avLst/>
            <a:gdLst/>
            <a:ahLst/>
            <a:cxnLst/>
            <a:rect l="l" t="t" r="r" b="b"/>
            <a:pathLst>
              <a:path w="0" h="161290">
                <a:moveTo>
                  <a:pt x="0" y="160731"/>
                </a:moveTo>
                <a:lnTo>
                  <a:pt x="0" y="0"/>
                </a:lnTo>
              </a:path>
            </a:pathLst>
          </a:custGeom>
          <a:ln w="3175">
            <a:solidFill>
              <a:srgbClr val="313334"/>
            </a:solidFill>
          </a:ln>
        </p:spPr>
        <p:txBody>
          <a:bodyPr wrap="square" lIns="0" tIns="0" rIns="0" bIns="0" rtlCol="0"/>
          <a:lstStyle/>
          <a:p/>
        </p:txBody>
      </p:sp>
      <p:sp>
        <p:nvSpPr>
          <p:cNvPr id="465" name="object 465"/>
          <p:cNvSpPr/>
          <p:nvPr/>
        </p:nvSpPr>
        <p:spPr>
          <a:xfrm>
            <a:off x="7098158" y="7695571"/>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466" name="object 466"/>
          <p:cNvSpPr/>
          <p:nvPr/>
        </p:nvSpPr>
        <p:spPr>
          <a:xfrm>
            <a:off x="7098162" y="7886056"/>
            <a:ext cx="635" cy="161290"/>
          </a:xfrm>
          <a:custGeom>
            <a:avLst/>
            <a:gdLst/>
            <a:ahLst/>
            <a:cxnLst/>
            <a:rect l="l" t="t" r="r" b="b"/>
            <a:pathLst>
              <a:path w="634" h="161290">
                <a:moveTo>
                  <a:pt x="50" y="160858"/>
                </a:moveTo>
                <a:lnTo>
                  <a:pt x="0" y="0"/>
                </a:lnTo>
              </a:path>
            </a:pathLst>
          </a:custGeom>
          <a:ln w="3175">
            <a:solidFill>
              <a:srgbClr val="313334"/>
            </a:solidFill>
          </a:ln>
        </p:spPr>
        <p:txBody>
          <a:bodyPr wrap="square" lIns="0" tIns="0" rIns="0" bIns="0" rtlCol="0"/>
          <a:lstStyle/>
          <a:p/>
        </p:txBody>
      </p:sp>
      <p:sp>
        <p:nvSpPr>
          <p:cNvPr id="467" name="object 467"/>
          <p:cNvSpPr/>
          <p:nvPr/>
        </p:nvSpPr>
        <p:spPr>
          <a:xfrm>
            <a:off x="7098213" y="8076451"/>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468" name="object 468"/>
          <p:cNvSpPr/>
          <p:nvPr/>
        </p:nvSpPr>
        <p:spPr>
          <a:xfrm>
            <a:off x="7098213" y="8266820"/>
            <a:ext cx="0" cy="161290"/>
          </a:xfrm>
          <a:custGeom>
            <a:avLst/>
            <a:gdLst/>
            <a:ahLst/>
            <a:cxnLst/>
            <a:rect l="l" t="t" r="r" b="b"/>
            <a:pathLst>
              <a:path w="0" h="161290">
                <a:moveTo>
                  <a:pt x="0" y="160807"/>
                </a:moveTo>
                <a:lnTo>
                  <a:pt x="0" y="0"/>
                </a:lnTo>
              </a:path>
            </a:pathLst>
          </a:custGeom>
          <a:ln w="3175">
            <a:solidFill>
              <a:srgbClr val="313334"/>
            </a:solidFill>
          </a:ln>
        </p:spPr>
        <p:txBody>
          <a:bodyPr wrap="square" lIns="0" tIns="0" rIns="0" bIns="0" rtlCol="0"/>
          <a:lstStyle/>
          <a:p/>
        </p:txBody>
      </p:sp>
      <p:sp>
        <p:nvSpPr>
          <p:cNvPr id="469" name="object 469"/>
          <p:cNvSpPr/>
          <p:nvPr/>
        </p:nvSpPr>
        <p:spPr>
          <a:xfrm>
            <a:off x="7098213" y="8457219"/>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470" name="object 470"/>
          <p:cNvSpPr/>
          <p:nvPr/>
        </p:nvSpPr>
        <p:spPr>
          <a:xfrm>
            <a:off x="7098203" y="8647530"/>
            <a:ext cx="635" cy="161290"/>
          </a:xfrm>
          <a:custGeom>
            <a:avLst/>
            <a:gdLst/>
            <a:ahLst/>
            <a:cxnLst/>
            <a:rect l="l" t="t" r="r" b="b"/>
            <a:pathLst>
              <a:path w="634" h="161290">
                <a:moveTo>
                  <a:pt x="114" y="160947"/>
                </a:moveTo>
                <a:lnTo>
                  <a:pt x="0" y="0"/>
                </a:lnTo>
              </a:path>
            </a:pathLst>
          </a:custGeom>
          <a:ln w="3175">
            <a:solidFill>
              <a:srgbClr val="313334"/>
            </a:solidFill>
          </a:ln>
        </p:spPr>
        <p:txBody>
          <a:bodyPr wrap="square" lIns="0" tIns="0" rIns="0" bIns="0" rtlCol="0"/>
          <a:lstStyle/>
          <a:p/>
        </p:txBody>
      </p:sp>
      <p:sp>
        <p:nvSpPr>
          <p:cNvPr id="471" name="object 471"/>
          <p:cNvSpPr/>
          <p:nvPr/>
        </p:nvSpPr>
        <p:spPr>
          <a:xfrm>
            <a:off x="7098318" y="8838014"/>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472" name="object 472"/>
          <p:cNvSpPr/>
          <p:nvPr/>
        </p:nvSpPr>
        <p:spPr>
          <a:xfrm>
            <a:off x="7098318" y="9028310"/>
            <a:ext cx="0" cy="161290"/>
          </a:xfrm>
          <a:custGeom>
            <a:avLst/>
            <a:gdLst/>
            <a:ahLst/>
            <a:cxnLst/>
            <a:rect l="l" t="t" r="r" b="b"/>
            <a:pathLst>
              <a:path w="0" h="161290">
                <a:moveTo>
                  <a:pt x="0" y="160959"/>
                </a:moveTo>
                <a:lnTo>
                  <a:pt x="0" y="0"/>
                </a:lnTo>
              </a:path>
            </a:pathLst>
          </a:custGeom>
          <a:ln w="3175">
            <a:solidFill>
              <a:srgbClr val="313334"/>
            </a:solidFill>
          </a:ln>
        </p:spPr>
        <p:txBody>
          <a:bodyPr wrap="square" lIns="0" tIns="0" rIns="0" bIns="0" rtlCol="0"/>
          <a:lstStyle/>
          <a:p/>
        </p:txBody>
      </p:sp>
      <p:sp>
        <p:nvSpPr>
          <p:cNvPr id="473" name="object 473"/>
          <p:cNvSpPr/>
          <p:nvPr/>
        </p:nvSpPr>
        <p:spPr>
          <a:xfrm>
            <a:off x="7091616" y="9031356"/>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474" name="object 474"/>
          <p:cNvSpPr/>
          <p:nvPr/>
        </p:nvSpPr>
        <p:spPr>
          <a:xfrm>
            <a:off x="7091616" y="8840988"/>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75" name="object 475"/>
          <p:cNvSpPr/>
          <p:nvPr/>
        </p:nvSpPr>
        <p:spPr>
          <a:xfrm>
            <a:off x="7091616" y="8650589"/>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476" name="object 476"/>
          <p:cNvSpPr/>
          <p:nvPr/>
        </p:nvSpPr>
        <p:spPr>
          <a:xfrm>
            <a:off x="7091455" y="8460113"/>
            <a:ext cx="635" cy="161290"/>
          </a:xfrm>
          <a:custGeom>
            <a:avLst/>
            <a:gdLst/>
            <a:ahLst/>
            <a:cxnLst/>
            <a:rect l="l" t="t" r="r" b="b"/>
            <a:pathLst>
              <a:path w="634" h="161290">
                <a:moveTo>
                  <a:pt x="0" y="0"/>
                </a:moveTo>
                <a:lnTo>
                  <a:pt x="152" y="160947"/>
                </a:lnTo>
              </a:path>
            </a:pathLst>
          </a:custGeom>
          <a:ln w="3175">
            <a:solidFill>
              <a:srgbClr val="313334"/>
            </a:solidFill>
          </a:ln>
        </p:spPr>
        <p:txBody>
          <a:bodyPr wrap="square" lIns="0" tIns="0" rIns="0" bIns="0" rtlCol="0"/>
          <a:lstStyle/>
          <a:p/>
        </p:txBody>
      </p:sp>
      <p:sp>
        <p:nvSpPr>
          <p:cNvPr id="477" name="object 477"/>
          <p:cNvSpPr/>
          <p:nvPr/>
        </p:nvSpPr>
        <p:spPr>
          <a:xfrm>
            <a:off x="7091455" y="8269795"/>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78" name="object 478"/>
          <p:cNvSpPr/>
          <p:nvPr/>
        </p:nvSpPr>
        <p:spPr>
          <a:xfrm>
            <a:off x="7091455" y="8079426"/>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79" name="object 479"/>
          <p:cNvSpPr/>
          <p:nvPr/>
        </p:nvSpPr>
        <p:spPr>
          <a:xfrm>
            <a:off x="7091455" y="7889027"/>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80" name="object 480"/>
          <p:cNvSpPr/>
          <p:nvPr/>
        </p:nvSpPr>
        <p:spPr>
          <a:xfrm>
            <a:off x="7091402" y="7698632"/>
            <a:ext cx="635" cy="161290"/>
          </a:xfrm>
          <a:custGeom>
            <a:avLst/>
            <a:gdLst/>
            <a:ahLst/>
            <a:cxnLst/>
            <a:rect l="l" t="t" r="r" b="b"/>
            <a:pathLst>
              <a:path w="634" h="161290">
                <a:moveTo>
                  <a:pt x="0" y="0"/>
                </a:moveTo>
                <a:lnTo>
                  <a:pt x="50" y="160781"/>
                </a:lnTo>
              </a:path>
            </a:pathLst>
          </a:custGeom>
          <a:ln w="3175">
            <a:solidFill>
              <a:srgbClr val="313334"/>
            </a:solidFill>
          </a:ln>
        </p:spPr>
        <p:txBody>
          <a:bodyPr wrap="square" lIns="0" tIns="0" rIns="0" bIns="0" rtlCol="0"/>
          <a:lstStyle/>
          <a:p/>
        </p:txBody>
      </p:sp>
      <p:sp>
        <p:nvSpPr>
          <p:cNvPr id="481" name="object 481"/>
          <p:cNvSpPr/>
          <p:nvPr/>
        </p:nvSpPr>
        <p:spPr>
          <a:xfrm>
            <a:off x="7091402" y="7508154"/>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482" name="object 482"/>
          <p:cNvSpPr/>
          <p:nvPr/>
        </p:nvSpPr>
        <p:spPr>
          <a:xfrm>
            <a:off x="7091402" y="7317943"/>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483" name="object 483"/>
          <p:cNvSpPr/>
          <p:nvPr/>
        </p:nvSpPr>
        <p:spPr>
          <a:xfrm>
            <a:off x="7083647" y="9034869"/>
            <a:ext cx="0" cy="156845"/>
          </a:xfrm>
          <a:custGeom>
            <a:avLst/>
            <a:gdLst/>
            <a:ahLst/>
            <a:cxnLst/>
            <a:rect l="l" t="t" r="r" b="b"/>
            <a:pathLst>
              <a:path w="0" h="156845">
                <a:moveTo>
                  <a:pt x="0" y="0"/>
                </a:moveTo>
                <a:lnTo>
                  <a:pt x="0" y="156768"/>
                </a:lnTo>
              </a:path>
            </a:pathLst>
          </a:custGeom>
          <a:ln w="3175">
            <a:solidFill>
              <a:srgbClr val="313334"/>
            </a:solidFill>
          </a:ln>
        </p:spPr>
        <p:txBody>
          <a:bodyPr wrap="square" lIns="0" tIns="0" rIns="0" bIns="0" rtlCol="0"/>
          <a:lstStyle/>
          <a:p/>
        </p:txBody>
      </p:sp>
      <p:sp>
        <p:nvSpPr>
          <p:cNvPr id="484" name="object 484"/>
          <p:cNvSpPr/>
          <p:nvPr/>
        </p:nvSpPr>
        <p:spPr>
          <a:xfrm>
            <a:off x="7083647" y="8844497"/>
            <a:ext cx="0" cy="156845"/>
          </a:xfrm>
          <a:custGeom>
            <a:avLst/>
            <a:gdLst/>
            <a:ahLst/>
            <a:cxnLst/>
            <a:rect l="l" t="t" r="r" b="b"/>
            <a:pathLst>
              <a:path w="0" h="156845">
                <a:moveTo>
                  <a:pt x="0" y="0"/>
                </a:moveTo>
                <a:lnTo>
                  <a:pt x="0" y="156578"/>
                </a:lnTo>
              </a:path>
            </a:pathLst>
          </a:custGeom>
          <a:ln w="3175">
            <a:solidFill>
              <a:srgbClr val="313334"/>
            </a:solidFill>
          </a:ln>
        </p:spPr>
        <p:txBody>
          <a:bodyPr wrap="square" lIns="0" tIns="0" rIns="0" bIns="0" rtlCol="0"/>
          <a:lstStyle/>
          <a:p/>
        </p:txBody>
      </p:sp>
      <p:sp>
        <p:nvSpPr>
          <p:cNvPr id="485" name="object 485"/>
          <p:cNvSpPr/>
          <p:nvPr/>
        </p:nvSpPr>
        <p:spPr>
          <a:xfrm>
            <a:off x="7083647" y="8654015"/>
            <a:ext cx="0" cy="156845"/>
          </a:xfrm>
          <a:custGeom>
            <a:avLst/>
            <a:gdLst/>
            <a:ahLst/>
            <a:cxnLst/>
            <a:rect l="l" t="t" r="r" b="b"/>
            <a:pathLst>
              <a:path w="0" h="156845">
                <a:moveTo>
                  <a:pt x="0" y="156730"/>
                </a:moveTo>
                <a:lnTo>
                  <a:pt x="0" y="0"/>
                </a:lnTo>
              </a:path>
            </a:pathLst>
          </a:custGeom>
          <a:ln w="3175">
            <a:solidFill>
              <a:srgbClr val="313334"/>
            </a:solidFill>
          </a:ln>
        </p:spPr>
        <p:txBody>
          <a:bodyPr wrap="square" lIns="0" tIns="0" rIns="0" bIns="0" rtlCol="0"/>
          <a:lstStyle/>
          <a:p/>
        </p:txBody>
      </p:sp>
      <p:sp>
        <p:nvSpPr>
          <p:cNvPr id="486" name="object 486"/>
          <p:cNvSpPr/>
          <p:nvPr/>
        </p:nvSpPr>
        <p:spPr>
          <a:xfrm>
            <a:off x="7082219" y="8083462"/>
            <a:ext cx="0" cy="111125"/>
          </a:xfrm>
          <a:custGeom>
            <a:avLst/>
            <a:gdLst/>
            <a:ahLst/>
            <a:cxnLst/>
            <a:rect l="l" t="t" r="r" b="b"/>
            <a:pathLst>
              <a:path w="0" h="111125">
                <a:moveTo>
                  <a:pt x="0" y="0"/>
                </a:moveTo>
                <a:lnTo>
                  <a:pt x="0" y="110655"/>
                </a:lnTo>
              </a:path>
            </a:pathLst>
          </a:custGeom>
          <a:ln w="3175">
            <a:solidFill>
              <a:srgbClr val="313334"/>
            </a:solidFill>
          </a:ln>
        </p:spPr>
        <p:txBody>
          <a:bodyPr wrap="square" lIns="0" tIns="0" rIns="0" bIns="0" rtlCol="0"/>
          <a:lstStyle/>
          <a:p/>
        </p:txBody>
      </p:sp>
      <p:sp>
        <p:nvSpPr>
          <p:cNvPr id="487" name="object 487"/>
          <p:cNvSpPr/>
          <p:nvPr/>
        </p:nvSpPr>
        <p:spPr>
          <a:xfrm>
            <a:off x="7080417" y="7322789"/>
            <a:ext cx="635" cy="161290"/>
          </a:xfrm>
          <a:custGeom>
            <a:avLst/>
            <a:gdLst/>
            <a:ahLst/>
            <a:cxnLst/>
            <a:rect l="l" t="t" r="r" b="b"/>
            <a:pathLst>
              <a:path w="634" h="161290">
                <a:moveTo>
                  <a:pt x="114" y="160693"/>
                </a:moveTo>
                <a:lnTo>
                  <a:pt x="0" y="0"/>
                </a:lnTo>
              </a:path>
            </a:pathLst>
          </a:custGeom>
          <a:ln w="3175">
            <a:solidFill>
              <a:srgbClr val="313334"/>
            </a:solidFill>
          </a:ln>
        </p:spPr>
        <p:txBody>
          <a:bodyPr wrap="square" lIns="0" tIns="0" rIns="0" bIns="0" rtlCol="0"/>
          <a:lstStyle/>
          <a:p/>
        </p:txBody>
      </p:sp>
      <p:sp>
        <p:nvSpPr>
          <p:cNvPr id="488" name="object 488"/>
          <p:cNvSpPr/>
          <p:nvPr/>
        </p:nvSpPr>
        <p:spPr>
          <a:xfrm>
            <a:off x="7080532" y="7512998"/>
            <a:ext cx="0" cy="161290"/>
          </a:xfrm>
          <a:custGeom>
            <a:avLst/>
            <a:gdLst/>
            <a:ahLst/>
            <a:cxnLst/>
            <a:rect l="l" t="t" r="r" b="b"/>
            <a:pathLst>
              <a:path w="0" h="161290">
                <a:moveTo>
                  <a:pt x="0" y="160959"/>
                </a:moveTo>
                <a:lnTo>
                  <a:pt x="0" y="0"/>
                </a:lnTo>
              </a:path>
            </a:pathLst>
          </a:custGeom>
          <a:ln w="3175">
            <a:solidFill>
              <a:srgbClr val="313334"/>
            </a:solidFill>
          </a:ln>
        </p:spPr>
        <p:txBody>
          <a:bodyPr wrap="square" lIns="0" tIns="0" rIns="0" bIns="0" rtlCol="0"/>
          <a:lstStyle/>
          <a:p/>
        </p:txBody>
      </p:sp>
      <p:sp>
        <p:nvSpPr>
          <p:cNvPr id="489" name="object 489"/>
          <p:cNvSpPr/>
          <p:nvPr/>
        </p:nvSpPr>
        <p:spPr>
          <a:xfrm>
            <a:off x="7080532" y="7703466"/>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490" name="object 490"/>
          <p:cNvSpPr/>
          <p:nvPr/>
        </p:nvSpPr>
        <p:spPr>
          <a:xfrm>
            <a:off x="7080532" y="7893867"/>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491" name="object 491"/>
          <p:cNvSpPr/>
          <p:nvPr/>
        </p:nvSpPr>
        <p:spPr>
          <a:xfrm>
            <a:off x="7080536" y="8084094"/>
            <a:ext cx="635" cy="161290"/>
          </a:xfrm>
          <a:custGeom>
            <a:avLst/>
            <a:gdLst/>
            <a:ahLst/>
            <a:cxnLst/>
            <a:rect l="l" t="t" r="r" b="b"/>
            <a:pathLst>
              <a:path w="634" h="161290">
                <a:moveTo>
                  <a:pt x="152" y="160947"/>
                </a:moveTo>
                <a:lnTo>
                  <a:pt x="0" y="0"/>
                </a:lnTo>
              </a:path>
            </a:pathLst>
          </a:custGeom>
          <a:ln w="3175">
            <a:solidFill>
              <a:srgbClr val="313334"/>
            </a:solidFill>
          </a:ln>
        </p:spPr>
        <p:txBody>
          <a:bodyPr wrap="square" lIns="0" tIns="0" rIns="0" bIns="0" rtlCol="0"/>
          <a:lstStyle/>
          <a:p/>
        </p:txBody>
      </p:sp>
      <p:sp>
        <p:nvSpPr>
          <p:cNvPr id="492" name="object 492"/>
          <p:cNvSpPr/>
          <p:nvPr/>
        </p:nvSpPr>
        <p:spPr>
          <a:xfrm>
            <a:off x="7080689" y="8274658"/>
            <a:ext cx="0" cy="161290"/>
          </a:xfrm>
          <a:custGeom>
            <a:avLst/>
            <a:gdLst/>
            <a:ahLst/>
            <a:cxnLst/>
            <a:rect l="l" t="t" r="r" b="b"/>
            <a:pathLst>
              <a:path w="0" h="161290">
                <a:moveTo>
                  <a:pt x="0" y="160756"/>
                </a:moveTo>
                <a:lnTo>
                  <a:pt x="0" y="0"/>
                </a:lnTo>
              </a:path>
            </a:pathLst>
          </a:custGeom>
          <a:ln w="3175">
            <a:solidFill>
              <a:srgbClr val="313334"/>
            </a:solidFill>
          </a:ln>
        </p:spPr>
        <p:txBody>
          <a:bodyPr wrap="square" lIns="0" tIns="0" rIns="0" bIns="0" rtlCol="0"/>
          <a:lstStyle/>
          <a:p/>
        </p:txBody>
      </p:sp>
      <p:sp>
        <p:nvSpPr>
          <p:cNvPr id="493" name="object 493"/>
          <p:cNvSpPr/>
          <p:nvPr/>
        </p:nvSpPr>
        <p:spPr>
          <a:xfrm>
            <a:off x="7080689" y="8464953"/>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494" name="object 494"/>
          <p:cNvSpPr/>
          <p:nvPr/>
        </p:nvSpPr>
        <p:spPr>
          <a:xfrm>
            <a:off x="7080689" y="8655347"/>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495" name="object 495"/>
          <p:cNvSpPr/>
          <p:nvPr/>
        </p:nvSpPr>
        <p:spPr>
          <a:xfrm>
            <a:off x="7080689" y="8845740"/>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496" name="object 496"/>
          <p:cNvSpPr/>
          <p:nvPr/>
        </p:nvSpPr>
        <p:spPr>
          <a:xfrm>
            <a:off x="7080745" y="9036042"/>
            <a:ext cx="0" cy="161290"/>
          </a:xfrm>
          <a:custGeom>
            <a:avLst/>
            <a:gdLst/>
            <a:ahLst/>
            <a:cxnLst/>
            <a:rect l="l" t="t" r="r" b="b"/>
            <a:pathLst>
              <a:path w="0" h="161290">
                <a:moveTo>
                  <a:pt x="0" y="160959"/>
                </a:moveTo>
                <a:lnTo>
                  <a:pt x="0" y="0"/>
                </a:lnTo>
              </a:path>
            </a:pathLst>
          </a:custGeom>
          <a:ln w="3175">
            <a:solidFill>
              <a:srgbClr val="313334"/>
            </a:solidFill>
          </a:ln>
        </p:spPr>
        <p:txBody>
          <a:bodyPr wrap="square" lIns="0" tIns="0" rIns="0" bIns="0" rtlCol="0"/>
          <a:lstStyle/>
          <a:p/>
        </p:txBody>
      </p:sp>
      <p:sp>
        <p:nvSpPr>
          <p:cNvPr id="497" name="object 497"/>
          <p:cNvSpPr/>
          <p:nvPr/>
        </p:nvSpPr>
        <p:spPr>
          <a:xfrm>
            <a:off x="7073934" y="9039170"/>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498" name="object 498"/>
          <p:cNvSpPr/>
          <p:nvPr/>
        </p:nvSpPr>
        <p:spPr>
          <a:xfrm>
            <a:off x="7073934" y="8848773"/>
            <a:ext cx="0" cy="161290"/>
          </a:xfrm>
          <a:custGeom>
            <a:avLst/>
            <a:gdLst/>
            <a:ahLst/>
            <a:cxnLst/>
            <a:rect l="l" t="t" r="r" b="b"/>
            <a:pathLst>
              <a:path w="0" h="161290">
                <a:moveTo>
                  <a:pt x="0" y="0"/>
                </a:moveTo>
                <a:lnTo>
                  <a:pt x="0" y="160807"/>
                </a:lnTo>
              </a:path>
            </a:pathLst>
          </a:custGeom>
          <a:ln w="3175">
            <a:solidFill>
              <a:srgbClr val="313334"/>
            </a:solidFill>
          </a:ln>
        </p:spPr>
        <p:txBody>
          <a:bodyPr wrap="square" lIns="0" tIns="0" rIns="0" bIns="0" rtlCol="0"/>
          <a:lstStyle/>
          <a:p/>
        </p:txBody>
      </p:sp>
      <p:sp>
        <p:nvSpPr>
          <p:cNvPr id="499" name="object 499"/>
          <p:cNvSpPr/>
          <p:nvPr/>
        </p:nvSpPr>
        <p:spPr>
          <a:xfrm>
            <a:off x="7073883" y="8658320"/>
            <a:ext cx="635" cy="161290"/>
          </a:xfrm>
          <a:custGeom>
            <a:avLst/>
            <a:gdLst/>
            <a:ahLst/>
            <a:cxnLst/>
            <a:rect l="l" t="t" r="r" b="b"/>
            <a:pathLst>
              <a:path w="634" h="161290">
                <a:moveTo>
                  <a:pt x="0" y="0"/>
                </a:moveTo>
                <a:lnTo>
                  <a:pt x="50" y="160947"/>
                </a:lnTo>
              </a:path>
            </a:pathLst>
          </a:custGeom>
          <a:ln w="3175">
            <a:solidFill>
              <a:srgbClr val="313334"/>
            </a:solidFill>
          </a:ln>
        </p:spPr>
        <p:txBody>
          <a:bodyPr wrap="square" lIns="0" tIns="0" rIns="0" bIns="0" rtlCol="0"/>
          <a:lstStyle/>
          <a:p/>
        </p:txBody>
      </p:sp>
      <p:sp>
        <p:nvSpPr>
          <p:cNvPr id="500" name="object 500"/>
          <p:cNvSpPr/>
          <p:nvPr/>
        </p:nvSpPr>
        <p:spPr>
          <a:xfrm>
            <a:off x="7073883" y="8468004"/>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501" name="object 501"/>
          <p:cNvSpPr/>
          <p:nvPr/>
        </p:nvSpPr>
        <p:spPr>
          <a:xfrm>
            <a:off x="7073883" y="8277686"/>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502" name="object 502"/>
          <p:cNvSpPr/>
          <p:nvPr/>
        </p:nvSpPr>
        <p:spPr>
          <a:xfrm>
            <a:off x="7073883" y="8087159"/>
            <a:ext cx="0" cy="161290"/>
          </a:xfrm>
          <a:custGeom>
            <a:avLst/>
            <a:gdLst/>
            <a:ahLst/>
            <a:cxnLst/>
            <a:rect l="l" t="t" r="r" b="b"/>
            <a:pathLst>
              <a:path w="0" h="161290">
                <a:moveTo>
                  <a:pt x="0" y="0"/>
                </a:moveTo>
                <a:lnTo>
                  <a:pt x="0" y="160921"/>
                </a:lnTo>
              </a:path>
            </a:pathLst>
          </a:custGeom>
          <a:ln w="3175">
            <a:solidFill>
              <a:srgbClr val="313334"/>
            </a:solidFill>
          </a:ln>
        </p:spPr>
        <p:txBody>
          <a:bodyPr wrap="square" lIns="0" tIns="0" rIns="0" bIns="0" rtlCol="0"/>
          <a:lstStyle/>
          <a:p/>
        </p:txBody>
      </p:sp>
      <p:sp>
        <p:nvSpPr>
          <p:cNvPr id="503" name="object 503"/>
          <p:cNvSpPr/>
          <p:nvPr/>
        </p:nvSpPr>
        <p:spPr>
          <a:xfrm>
            <a:off x="7073723" y="7896842"/>
            <a:ext cx="635" cy="161290"/>
          </a:xfrm>
          <a:custGeom>
            <a:avLst/>
            <a:gdLst/>
            <a:ahLst/>
            <a:cxnLst/>
            <a:rect l="l" t="t" r="r" b="b"/>
            <a:pathLst>
              <a:path w="634" h="161290">
                <a:moveTo>
                  <a:pt x="0" y="0"/>
                </a:moveTo>
                <a:lnTo>
                  <a:pt x="152" y="160782"/>
                </a:lnTo>
              </a:path>
            </a:pathLst>
          </a:custGeom>
          <a:ln w="3175">
            <a:solidFill>
              <a:srgbClr val="313334"/>
            </a:solidFill>
          </a:ln>
        </p:spPr>
        <p:txBody>
          <a:bodyPr wrap="square" lIns="0" tIns="0" rIns="0" bIns="0" rtlCol="0"/>
          <a:lstStyle/>
          <a:p/>
        </p:txBody>
      </p:sp>
      <p:sp>
        <p:nvSpPr>
          <p:cNvPr id="504" name="object 504"/>
          <p:cNvSpPr/>
          <p:nvPr/>
        </p:nvSpPr>
        <p:spPr>
          <a:xfrm>
            <a:off x="7073723" y="7706444"/>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505" name="object 505"/>
          <p:cNvSpPr/>
          <p:nvPr/>
        </p:nvSpPr>
        <p:spPr>
          <a:xfrm>
            <a:off x="7073723" y="7516048"/>
            <a:ext cx="0" cy="161290"/>
          </a:xfrm>
          <a:custGeom>
            <a:avLst/>
            <a:gdLst/>
            <a:ahLst/>
            <a:cxnLst/>
            <a:rect l="l" t="t" r="r" b="b"/>
            <a:pathLst>
              <a:path w="0" h="161290">
                <a:moveTo>
                  <a:pt x="0" y="0"/>
                </a:moveTo>
                <a:lnTo>
                  <a:pt x="0" y="160782"/>
                </a:lnTo>
              </a:path>
            </a:pathLst>
          </a:custGeom>
          <a:ln w="3175">
            <a:solidFill>
              <a:srgbClr val="313334"/>
            </a:solidFill>
          </a:ln>
        </p:spPr>
        <p:txBody>
          <a:bodyPr wrap="square" lIns="0" tIns="0" rIns="0" bIns="0" rtlCol="0"/>
          <a:lstStyle/>
          <a:p/>
        </p:txBody>
      </p:sp>
      <p:sp>
        <p:nvSpPr>
          <p:cNvPr id="506" name="object 506"/>
          <p:cNvSpPr/>
          <p:nvPr/>
        </p:nvSpPr>
        <p:spPr>
          <a:xfrm>
            <a:off x="7073723" y="7325728"/>
            <a:ext cx="0" cy="161290"/>
          </a:xfrm>
          <a:custGeom>
            <a:avLst/>
            <a:gdLst/>
            <a:ahLst/>
            <a:cxnLst/>
            <a:rect l="l" t="t" r="r" b="b"/>
            <a:pathLst>
              <a:path w="0" h="161290">
                <a:moveTo>
                  <a:pt x="0" y="0"/>
                </a:moveTo>
                <a:lnTo>
                  <a:pt x="0" y="160807"/>
                </a:lnTo>
              </a:path>
            </a:pathLst>
          </a:custGeom>
          <a:ln w="3175">
            <a:solidFill>
              <a:srgbClr val="313334"/>
            </a:solidFill>
          </a:ln>
        </p:spPr>
        <p:txBody>
          <a:bodyPr wrap="square" lIns="0" tIns="0" rIns="0" bIns="0" rtlCol="0"/>
          <a:lstStyle/>
          <a:p/>
        </p:txBody>
      </p:sp>
      <p:sp>
        <p:nvSpPr>
          <p:cNvPr id="507" name="object 507"/>
          <p:cNvSpPr/>
          <p:nvPr/>
        </p:nvSpPr>
        <p:spPr>
          <a:xfrm>
            <a:off x="7067653" y="6956283"/>
            <a:ext cx="0" cy="1270"/>
          </a:xfrm>
          <a:custGeom>
            <a:avLst/>
            <a:gdLst/>
            <a:ahLst/>
            <a:cxnLst/>
            <a:rect l="l" t="t" r="r" b="b"/>
            <a:pathLst>
              <a:path w="0" h="1270">
                <a:moveTo>
                  <a:pt x="0" y="1079"/>
                </a:moveTo>
                <a:lnTo>
                  <a:pt x="0" y="0"/>
                </a:lnTo>
              </a:path>
            </a:pathLst>
          </a:custGeom>
          <a:ln w="3175">
            <a:solidFill>
              <a:srgbClr val="313334"/>
            </a:solidFill>
          </a:ln>
        </p:spPr>
        <p:txBody>
          <a:bodyPr wrap="square" lIns="0" tIns="0" rIns="0" bIns="0" rtlCol="0"/>
          <a:lstStyle/>
          <a:p/>
        </p:txBody>
      </p:sp>
      <p:sp>
        <p:nvSpPr>
          <p:cNvPr id="508" name="object 508"/>
          <p:cNvSpPr/>
          <p:nvPr/>
        </p:nvSpPr>
        <p:spPr>
          <a:xfrm>
            <a:off x="7067074" y="6956283"/>
            <a:ext cx="0" cy="1270"/>
          </a:xfrm>
          <a:custGeom>
            <a:avLst/>
            <a:gdLst/>
            <a:ahLst/>
            <a:cxnLst/>
            <a:rect l="l" t="t" r="r" b="b"/>
            <a:pathLst>
              <a:path w="0" h="1270">
                <a:moveTo>
                  <a:pt x="0" y="1079"/>
                </a:moveTo>
                <a:lnTo>
                  <a:pt x="0" y="0"/>
                </a:lnTo>
              </a:path>
            </a:pathLst>
          </a:custGeom>
          <a:ln w="3175">
            <a:solidFill>
              <a:srgbClr val="313334"/>
            </a:solidFill>
          </a:ln>
        </p:spPr>
        <p:txBody>
          <a:bodyPr wrap="square" lIns="0" tIns="0" rIns="0" bIns="0" rtlCol="0"/>
          <a:lstStyle/>
          <a:p/>
        </p:txBody>
      </p:sp>
      <p:sp>
        <p:nvSpPr>
          <p:cNvPr id="509" name="object 509"/>
          <p:cNvSpPr/>
          <p:nvPr/>
        </p:nvSpPr>
        <p:spPr>
          <a:xfrm>
            <a:off x="7066015" y="9042679"/>
            <a:ext cx="0" cy="156845"/>
          </a:xfrm>
          <a:custGeom>
            <a:avLst/>
            <a:gdLst/>
            <a:ahLst/>
            <a:cxnLst/>
            <a:rect l="l" t="t" r="r" b="b"/>
            <a:pathLst>
              <a:path w="0" h="156845">
                <a:moveTo>
                  <a:pt x="0" y="0"/>
                </a:moveTo>
                <a:lnTo>
                  <a:pt x="0" y="156654"/>
                </a:lnTo>
              </a:path>
            </a:pathLst>
          </a:custGeom>
          <a:ln w="3175">
            <a:solidFill>
              <a:srgbClr val="313334"/>
            </a:solidFill>
          </a:ln>
        </p:spPr>
        <p:txBody>
          <a:bodyPr wrap="square" lIns="0" tIns="0" rIns="0" bIns="0" rtlCol="0"/>
          <a:lstStyle/>
          <a:p/>
        </p:txBody>
      </p:sp>
      <p:sp>
        <p:nvSpPr>
          <p:cNvPr id="510" name="object 510"/>
          <p:cNvSpPr/>
          <p:nvPr/>
        </p:nvSpPr>
        <p:spPr>
          <a:xfrm>
            <a:off x="7066015" y="8852310"/>
            <a:ext cx="0" cy="156845"/>
          </a:xfrm>
          <a:custGeom>
            <a:avLst/>
            <a:gdLst/>
            <a:ahLst/>
            <a:cxnLst/>
            <a:rect l="l" t="t" r="r" b="b"/>
            <a:pathLst>
              <a:path w="0" h="156845">
                <a:moveTo>
                  <a:pt x="0" y="0"/>
                </a:moveTo>
                <a:lnTo>
                  <a:pt x="0" y="156654"/>
                </a:lnTo>
              </a:path>
            </a:pathLst>
          </a:custGeom>
          <a:ln w="3175">
            <a:solidFill>
              <a:srgbClr val="313334"/>
            </a:solidFill>
          </a:ln>
        </p:spPr>
        <p:txBody>
          <a:bodyPr wrap="square" lIns="0" tIns="0" rIns="0" bIns="0" rtlCol="0"/>
          <a:lstStyle/>
          <a:p/>
        </p:txBody>
      </p:sp>
      <p:sp>
        <p:nvSpPr>
          <p:cNvPr id="511" name="object 511"/>
          <p:cNvSpPr/>
          <p:nvPr/>
        </p:nvSpPr>
        <p:spPr>
          <a:xfrm>
            <a:off x="7065901" y="8662000"/>
            <a:ext cx="635" cy="156845"/>
          </a:xfrm>
          <a:custGeom>
            <a:avLst/>
            <a:gdLst/>
            <a:ahLst/>
            <a:cxnLst/>
            <a:rect l="l" t="t" r="r" b="b"/>
            <a:pathLst>
              <a:path w="634" h="156845">
                <a:moveTo>
                  <a:pt x="114" y="156476"/>
                </a:moveTo>
                <a:lnTo>
                  <a:pt x="0" y="0"/>
                </a:lnTo>
              </a:path>
            </a:pathLst>
          </a:custGeom>
          <a:ln w="3175">
            <a:solidFill>
              <a:srgbClr val="313334"/>
            </a:solidFill>
          </a:ln>
        </p:spPr>
        <p:txBody>
          <a:bodyPr wrap="square" lIns="0" tIns="0" rIns="0" bIns="0" rtlCol="0"/>
          <a:lstStyle/>
          <a:p/>
        </p:txBody>
      </p:sp>
      <p:sp>
        <p:nvSpPr>
          <p:cNvPr id="512" name="object 512"/>
          <p:cNvSpPr/>
          <p:nvPr/>
        </p:nvSpPr>
        <p:spPr>
          <a:xfrm>
            <a:off x="7064647" y="8091274"/>
            <a:ext cx="0" cy="111125"/>
          </a:xfrm>
          <a:custGeom>
            <a:avLst/>
            <a:gdLst/>
            <a:ahLst/>
            <a:cxnLst/>
            <a:rect l="l" t="t" r="r" b="b"/>
            <a:pathLst>
              <a:path w="0" h="111125">
                <a:moveTo>
                  <a:pt x="0" y="0"/>
                </a:moveTo>
                <a:lnTo>
                  <a:pt x="0" y="110655"/>
                </a:lnTo>
              </a:path>
            </a:pathLst>
          </a:custGeom>
          <a:ln w="3175">
            <a:solidFill>
              <a:srgbClr val="313334"/>
            </a:solidFill>
          </a:ln>
        </p:spPr>
        <p:txBody>
          <a:bodyPr wrap="square" lIns="0" tIns="0" rIns="0" bIns="0" rtlCol="0"/>
          <a:lstStyle/>
          <a:p/>
        </p:txBody>
      </p:sp>
      <p:sp>
        <p:nvSpPr>
          <p:cNvPr id="513" name="object 513"/>
          <p:cNvSpPr/>
          <p:nvPr/>
        </p:nvSpPr>
        <p:spPr>
          <a:xfrm>
            <a:off x="7062849" y="7330426"/>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514" name="object 514"/>
          <p:cNvSpPr/>
          <p:nvPr/>
        </p:nvSpPr>
        <p:spPr>
          <a:xfrm>
            <a:off x="7062844" y="7520918"/>
            <a:ext cx="635" cy="161290"/>
          </a:xfrm>
          <a:custGeom>
            <a:avLst/>
            <a:gdLst/>
            <a:ahLst/>
            <a:cxnLst/>
            <a:rect l="l" t="t" r="r" b="b"/>
            <a:pathLst>
              <a:path w="634" h="161290">
                <a:moveTo>
                  <a:pt x="114" y="160693"/>
                </a:moveTo>
                <a:lnTo>
                  <a:pt x="0" y="0"/>
                </a:lnTo>
              </a:path>
            </a:pathLst>
          </a:custGeom>
          <a:ln w="3175">
            <a:solidFill>
              <a:srgbClr val="313334"/>
            </a:solidFill>
          </a:ln>
        </p:spPr>
        <p:txBody>
          <a:bodyPr wrap="square" lIns="0" tIns="0" rIns="0" bIns="0" rtlCol="0"/>
          <a:lstStyle/>
          <a:p/>
        </p:txBody>
      </p:sp>
      <p:sp>
        <p:nvSpPr>
          <p:cNvPr id="515" name="object 515"/>
          <p:cNvSpPr/>
          <p:nvPr/>
        </p:nvSpPr>
        <p:spPr>
          <a:xfrm>
            <a:off x="7062958" y="7711281"/>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516" name="object 516"/>
          <p:cNvSpPr/>
          <p:nvPr/>
        </p:nvSpPr>
        <p:spPr>
          <a:xfrm>
            <a:off x="7062958" y="7901677"/>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517" name="object 517"/>
          <p:cNvSpPr/>
          <p:nvPr/>
        </p:nvSpPr>
        <p:spPr>
          <a:xfrm>
            <a:off x="7062958" y="8091992"/>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518" name="object 518"/>
          <p:cNvSpPr/>
          <p:nvPr/>
        </p:nvSpPr>
        <p:spPr>
          <a:xfrm>
            <a:off x="7062958" y="8282369"/>
            <a:ext cx="635" cy="161290"/>
          </a:xfrm>
          <a:custGeom>
            <a:avLst/>
            <a:gdLst/>
            <a:ahLst/>
            <a:cxnLst/>
            <a:rect l="l" t="t" r="r" b="b"/>
            <a:pathLst>
              <a:path w="634" h="161290">
                <a:moveTo>
                  <a:pt x="50" y="160883"/>
                </a:moveTo>
                <a:lnTo>
                  <a:pt x="0" y="0"/>
                </a:lnTo>
              </a:path>
            </a:pathLst>
          </a:custGeom>
          <a:ln w="3175">
            <a:solidFill>
              <a:srgbClr val="313334"/>
            </a:solidFill>
          </a:ln>
        </p:spPr>
        <p:txBody>
          <a:bodyPr wrap="square" lIns="0" tIns="0" rIns="0" bIns="0" rtlCol="0"/>
          <a:lstStyle/>
          <a:p/>
        </p:txBody>
      </p:sp>
      <p:sp>
        <p:nvSpPr>
          <p:cNvPr id="519" name="object 519"/>
          <p:cNvSpPr/>
          <p:nvPr/>
        </p:nvSpPr>
        <p:spPr>
          <a:xfrm>
            <a:off x="7063009" y="8472764"/>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520" name="object 520"/>
          <p:cNvSpPr/>
          <p:nvPr/>
        </p:nvSpPr>
        <p:spPr>
          <a:xfrm>
            <a:off x="7063009" y="8663161"/>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521" name="object 521"/>
          <p:cNvSpPr/>
          <p:nvPr/>
        </p:nvSpPr>
        <p:spPr>
          <a:xfrm>
            <a:off x="7063009" y="8853634"/>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522" name="object 522"/>
          <p:cNvSpPr/>
          <p:nvPr/>
        </p:nvSpPr>
        <p:spPr>
          <a:xfrm>
            <a:off x="7063009" y="9044032"/>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523" name="object 523"/>
          <p:cNvSpPr/>
          <p:nvPr/>
        </p:nvSpPr>
        <p:spPr>
          <a:xfrm>
            <a:off x="7056358" y="9046982"/>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524" name="object 524"/>
          <p:cNvSpPr/>
          <p:nvPr/>
        </p:nvSpPr>
        <p:spPr>
          <a:xfrm>
            <a:off x="7056309" y="8856584"/>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525" name="object 525"/>
          <p:cNvSpPr/>
          <p:nvPr/>
        </p:nvSpPr>
        <p:spPr>
          <a:xfrm>
            <a:off x="7056309" y="8666189"/>
            <a:ext cx="0" cy="161290"/>
          </a:xfrm>
          <a:custGeom>
            <a:avLst/>
            <a:gdLst/>
            <a:ahLst/>
            <a:cxnLst/>
            <a:rect l="l" t="t" r="r" b="b"/>
            <a:pathLst>
              <a:path w="0" h="161290">
                <a:moveTo>
                  <a:pt x="0" y="0"/>
                </a:moveTo>
                <a:lnTo>
                  <a:pt x="0" y="160807"/>
                </a:lnTo>
              </a:path>
            </a:pathLst>
          </a:custGeom>
          <a:ln w="3175">
            <a:solidFill>
              <a:srgbClr val="313334"/>
            </a:solidFill>
          </a:ln>
        </p:spPr>
        <p:txBody>
          <a:bodyPr wrap="square" lIns="0" tIns="0" rIns="0" bIns="0" rtlCol="0"/>
          <a:lstStyle/>
          <a:p/>
        </p:txBody>
      </p:sp>
      <p:sp>
        <p:nvSpPr>
          <p:cNvPr id="526" name="object 526"/>
          <p:cNvSpPr/>
          <p:nvPr/>
        </p:nvSpPr>
        <p:spPr>
          <a:xfrm>
            <a:off x="7056309" y="8475736"/>
            <a:ext cx="0" cy="161290"/>
          </a:xfrm>
          <a:custGeom>
            <a:avLst/>
            <a:gdLst/>
            <a:ahLst/>
            <a:cxnLst/>
            <a:rect l="l" t="t" r="r" b="b"/>
            <a:pathLst>
              <a:path w="0" h="161290">
                <a:moveTo>
                  <a:pt x="0" y="0"/>
                </a:moveTo>
                <a:lnTo>
                  <a:pt x="0" y="160947"/>
                </a:lnTo>
              </a:path>
            </a:pathLst>
          </a:custGeom>
          <a:ln w="3175">
            <a:solidFill>
              <a:srgbClr val="313334"/>
            </a:solidFill>
          </a:ln>
        </p:spPr>
        <p:txBody>
          <a:bodyPr wrap="square" lIns="0" tIns="0" rIns="0" bIns="0" rtlCol="0"/>
          <a:lstStyle/>
          <a:p/>
        </p:txBody>
      </p:sp>
      <p:sp>
        <p:nvSpPr>
          <p:cNvPr id="527" name="object 527"/>
          <p:cNvSpPr/>
          <p:nvPr/>
        </p:nvSpPr>
        <p:spPr>
          <a:xfrm>
            <a:off x="7056309" y="8285418"/>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528" name="object 528"/>
          <p:cNvSpPr/>
          <p:nvPr/>
        </p:nvSpPr>
        <p:spPr>
          <a:xfrm>
            <a:off x="7056147" y="8095102"/>
            <a:ext cx="635" cy="161290"/>
          </a:xfrm>
          <a:custGeom>
            <a:avLst/>
            <a:gdLst/>
            <a:ahLst/>
            <a:cxnLst/>
            <a:rect l="l" t="t" r="r" b="b"/>
            <a:pathLst>
              <a:path w="634" h="161290">
                <a:moveTo>
                  <a:pt x="0" y="0"/>
                </a:moveTo>
                <a:lnTo>
                  <a:pt x="152" y="160693"/>
                </a:lnTo>
              </a:path>
            </a:pathLst>
          </a:custGeom>
          <a:ln w="3175">
            <a:solidFill>
              <a:srgbClr val="313334"/>
            </a:solidFill>
          </a:ln>
        </p:spPr>
        <p:txBody>
          <a:bodyPr wrap="square" lIns="0" tIns="0" rIns="0" bIns="0" rtlCol="0"/>
          <a:lstStyle/>
          <a:p/>
        </p:txBody>
      </p:sp>
      <p:sp>
        <p:nvSpPr>
          <p:cNvPr id="529" name="object 529"/>
          <p:cNvSpPr/>
          <p:nvPr/>
        </p:nvSpPr>
        <p:spPr>
          <a:xfrm>
            <a:off x="7056147" y="7904623"/>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530" name="object 530"/>
          <p:cNvSpPr/>
          <p:nvPr/>
        </p:nvSpPr>
        <p:spPr>
          <a:xfrm>
            <a:off x="7056147" y="7714254"/>
            <a:ext cx="0" cy="161290"/>
          </a:xfrm>
          <a:custGeom>
            <a:avLst/>
            <a:gdLst/>
            <a:ahLst/>
            <a:cxnLst/>
            <a:rect l="l" t="t" r="r" b="b"/>
            <a:pathLst>
              <a:path w="0" h="161290">
                <a:moveTo>
                  <a:pt x="0" y="0"/>
                </a:moveTo>
                <a:lnTo>
                  <a:pt x="0" y="160781"/>
                </a:lnTo>
              </a:path>
            </a:pathLst>
          </a:custGeom>
          <a:ln w="3175">
            <a:solidFill>
              <a:srgbClr val="313334"/>
            </a:solidFill>
          </a:ln>
        </p:spPr>
        <p:txBody>
          <a:bodyPr wrap="square" lIns="0" tIns="0" rIns="0" bIns="0" rtlCol="0"/>
          <a:lstStyle/>
          <a:p/>
        </p:txBody>
      </p:sp>
      <p:sp>
        <p:nvSpPr>
          <p:cNvPr id="531" name="object 531"/>
          <p:cNvSpPr/>
          <p:nvPr/>
        </p:nvSpPr>
        <p:spPr>
          <a:xfrm>
            <a:off x="7056147" y="7523857"/>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532" name="object 532"/>
          <p:cNvSpPr/>
          <p:nvPr/>
        </p:nvSpPr>
        <p:spPr>
          <a:xfrm>
            <a:off x="7056147" y="7333460"/>
            <a:ext cx="0" cy="161290"/>
          </a:xfrm>
          <a:custGeom>
            <a:avLst/>
            <a:gdLst/>
            <a:ahLst/>
            <a:cxnLst/>
            <a:rect l="l" t="t" r="r" b="b"/>
            <a:pathLst>
              <a:path w="0" h="161290">
                <a:moveTo>
                  <a:pt x="0" y="0"/>
                </a:moveTo>
                <a:lnTo>
                  <a:pt x="0" y="160870"/>
                </a:lnTo>
              </a:path>
            </a:pathLst>
          </a:custGeom>
          <a:ln w="3175">
            <a:solidFill>
              <a:srgbClr val="313334"/>
            </a:solidFill>
          </a:ln>
        </p:spPr>
        <p:txBody>
          <a:bodyPr wrap="square" lIns="0" tIns="0" rIns="0" bIns="0" rtlCol="0"/>
          <a:lstStyle/>
          <a:p/>
        </p:txBody>
      </p:sp>
      <p:sp>
        <p:nvSpPr>
          <p:cNvPr id="533" name="object 533"/>
          <p:cNvSpPr/>
          <p:nvPr/>
        </p:nvSpPr>
        <p:spPr>
          <a:xfrm>
            <a:off x="7054829" y="6956597"/>
            <a:ext cx="0" cy="635"/>
          </a:xfrm>
          <a:custGeom>
            <a:avLst/>
            <a:gdLst/>
            <a:ahLst/>
            <a:cxnLst/>
            <a:rect l="l" t="t" r="r" b="b"/>
            <a:pathLst>
              <a:path w="0" h="634">
                <a:moveTo>
                  <a:pt x="0" y="0"/>
                </a:moveTo>
                <a:lnTo>
                  <a:pt x="0" y="596"/>
                </a:lnTo>
              </a:path>
            </a:pathLst>
          </a:custGeom>
          <a:ln w="3175">
            <a:solidFill>
              <a:srgbClr val="313334"/>
            </a:solidFill>
          </a:ln>
        </p:spPr>
        <p:txBody>
          <a:bodyPr wrap="square" lIns="0" tIns="0" rIns="0" bIns="0" rtlCol="0"/>
          <a:lstStyle/>
          <a:p/>
        </p:txBody>
      </p:sp>
      <p:sp>
        <p:nvSpPr>
          <p:cNvPr id="534" name="object 534"/>
          <p:cNvSpPr/>
          <p:nvPr/>
        </p:nvSpPr>
        <p:spPr>
          <a:xfrm>
            <a:off x="7054353" y="9352091"/>
            <a:ext cx="0" cy="29845"/>
          </a:xfrm>
          <a:custGeom>
            <a:avLst/>
            <a:gdLst/>
            <a:ahLst/>
            <a:cxnLst/>
            <a:rect l="l" t="t" r="r" b="b"/>
            <a:pathLst>
              <a:path w="0" h="29845">
                <a:moveTo>
                  <a:pt x="0" y="0"/>
                </a:moveTo>
                <a:lnTo>
                  <a:pt x="0" y="29540"/>
                </a:lnTo>
              </a:path>
            </a:pathLst>
          </a:custGeom>
          <a:ln w="3175">
            <a:solidFill>
              <a:srgbClr val="313334"/>
            </a:solidFill>
          </a:ln>
        </p:spPr>
        <p:txBody>
          <a:bodyPr wrap="square" lIns="0" tIns="0" rIns="0" bIns="0" rtlCol="0"/>
          <a:lstStyle/>
          <a:p/>
        </p:txBody>
      </p:sp>
      <p:sp>
        <p:nvSpPr>
          <p:cNvPr id="535" name="object 535"/>
          <p:cNvSpPr/>
          <p:nvPr/>
        </p:nvSpPr>
        <p:spPr>
          <a:xfrm>
            <a:off x="7054193" y="7149556"/>
            <a:ext cx="0" cy="46355"/>
          </a:xfrm>
          <a:custGeom>
            <a:avLst/>
            <a:gdLst/>
            <a:ahLst/>
            <a:cxnLst/>
            <a:rect l="l" t="t" r="r" b="b"/>
            <a:pathLst>
              <a:path w="0" h="46354">
                <a:moveTo>
                  <a:pt x="0" y="0"/>
                </a:moveTo>
                <a:lnTo>
                  <a:pt x="0" y="45910"/>
                </a:lnTo>
              </a:path>
            </a:pathLst>
          </a:custGeom>
          <a:ln w="3175">
            <a:solidFill>
              <a:srgbClr val="313334"/>
            </a:solidFill>
          </a:ln>
        </p:spPr>
        <p:txBody>
          <a:bodyPr wrap="square" lIns="0" tIns="0" rIns="0" bIns="0" rtlCol="0"/>
          <a:lstStyle/>
          <a:p/>
        </p:txBody>
      </p:sp>
      <p:sp>
        <p:nvSpPr>
          <p:cNvPr id="536" name="object 536"/>
          <p:cNvSpPr/>
          <p:nvPr/>
        </p:nvSpPr>
        <p:spPr>
          <a:xfrm>
            <a:off x="7052772" y="7150030"/>
            <a:ext cx="0" cy="46355"/>
          </a:xfrm>
          <a:custGeom>
            <a:avLst/>
            <a:gdLst/>
            <a:ahLst/>
            <a:cxnLst/>
            <a:rect l="l" t="t" r="r" b="b"/>
            <a:pathLst>
              <a:path w="0" h="46354">
                <a:moveTo>
                  <a:pt x="0" y="46075"/>
                </a:moveTo>
                <a:lnTo>
                  <a:pt x="0" y="0"/>
                </a:lnTo>
              </a:path>
            </a:pathLst>
          </a:custGeom>
          <a:ln w="3175">
            <a:solidFill>
              <a:srgbClr val="313334"/>
            </a:solidFill>
          </a:ln>
        </p:spPr>
        <p:txBody>
          <a:bodyPr wrap="square" lIns="0" tIns="0" rIns="0" bIns="0" rtlCol="0"/>
          <a:lstStyle/>
          <a:p/>
        </p:txBody>
      </p:sp>
      <p:sp>
        <p:nvSpPr>
          <p:cNvPr id="537" name="object 537"/>
          <p:cNvSpPr/>
          <p:nvPr/>
        </p:nvSpPr>
        <p:spPr>
          <a:xfrm>
            <a:off x="7053036" y="9352686"/>
            <a:ext cx="0" cy="29845"/>
          </a:xfrm>
          <a:custGeom>
            <a:avLst/>
            <a:gdLst/>
            <a:ahLst/>
            <a:cxnLst/>
            <a:rect l="l" t="t" r="r" b="b"/>
            <a:pathLst>
              <a:path w="0" h="29845">
                <a:moveTo>
                  <a:pt x="0" y="29540"/>
                </a:moveTo>
                <a:lnTo>
                  <a:pt x="0" y="0"/>
                </a:lnTo>
              </a:path>
            </a:pathLst>
          </a:custGeom>
          <a:ln w="3175">
            <a:solidFill>
              <a:srgbClr val="313334"/>
            </a:solidFill>
          </a:ln>
        </p:spPr>
        <p:txBody>
          <a:bodyPr wrap="square" lIns="0" tIns="0" rIns="0" bIns="0" rtlCol="0"/>
          <a:lstStyle/>
          <a:p/>
        </p:txBody>
      </p:sp>
      <p:sp>
        <p:nvSpPr>
          <p:cNvPr id="538" name="object 538"/>
          <p:cNvSpPr/>
          <p:nvPr/>
        </p:nvSpPr>
        <p:spPr>
          <a:xfrm>
            <a:off x="7048441" y="9050488"/>
            <a:ext cx="0" cy="156845"/>
          </a:xfrm>
          <a:custGeom>
            <a:avLst/>
            <a:gdLst/>
            <a:ahLst/>
            <a:cxnLst/>
            <a:rect l="l" t="t" r="r" b="b"/>
            <a:pathLst>
              <a:path w="0" h="156845">
                <a:moveTo>
                  <a:pt x="0" y="0"/>
                </a:moveTo>
                <a:lnTo>
                  <a:pt x="0" y="156654"/>
                </a:lnTo>
              </a:path>
            </a:pathLst>
          </a:custGeom>
          <a:ln w="3175">
            <a:solidFill>
              <a:srgbClr val="313334"/>
            </a:solidFill>
          </a:ln>
        </p:spPr>
        <p:txBody>
          <a:bodyPr wrap="square" lIns="0" tIns="0" rIns="0" bIns="0" rtlCol="0"/>
          <a:lstStyle/>
          <a:p/>
        </p:txBody>
      </p:sp>
      <p:sp>
        <p:nvSpPr>
          <p:cNvPr id="539" name="object 539"/>
          <p:cNvSpPr/>
          <p:nvPr/>
        </p:nvSpPr>
        <p:spPr>
          <a:xfrm>
            <a:off x="7048231" y="8860090"/>
            <a:ext cx="635" cy="156845"/>
          </a:xfrm>
          <a:custGeom>
            <a:avLst/>
            <a:gdLst/>
            <a:ahLst/>
            <a:cxnLst/>
            <a:rect l="l" t="t" r="r" b="b"/>
            <a:pathLst>
              <a:path w="634" h="156845">
                <a:moveTo>
                  <a:pt x="0" y="0"/>
                </a:moveTo>
                <a:lnTo>
                  <a:pt x="215" y="156603"/>
                </a:lnTo>
              </a:path>
            </a:pathLst>
          </a:custGeom>
          <a:ln w="3175">
            <a:solidFill>
              <a:srgbClr val="313334"/>
            </a:solidFill>
          </a:ln>
        </p:spPr>
        <p:txBody>
          <a:bodyPr wrap="square" lIns="0" tIns="0" rIns="0" bIns="0" rtlCol="0"/>
          <a:lstStyle/>
          <a:p/>
        </p:txBody>
      </p:sp>
      <p:sp>
        <p:nvSpPr>
          <p:cNvPr id="540" name="object 540"/>
          <p:cNvSpPr/>
          <p:nvPr/>
        </p:nvSpPr>
        <p:spPr>
          <a:xfrm>
            <a:off x="7048231" y="8669643"/>
            <a:ext cx="0" cy="117475"/>
          </a:xfrm>
          <a:custGeom>
            <a:avLst/>
            <a:gdLst/>
            <a:ahLst/>
            <a:cxnLst/>
            <a:rect l="l" t="t" r="r" b="b"/>
            <a:pathLst>
              <a:path w="0" h="117475">
                <a:moveTo>
                  <a:pt x="0" y="0"/>
                </a:moveTo>
                <a:lnTo>
                  <a:pt x="0" y="117309"/>
                </a:lnTo>
              </a:path>
            </a:pathLst>
          </a:custGeom>
          <a:ln w="3175">
            <a:solidFill>
              <a:srgbClr val="313334"/>
            </a:solidFill>
          </a:ln>
        </p:spPr>
        <p:txBody>
          <a:bodyPr wrap="square" lIns="0" tIns="0" rIns="0" bIns="0" rtlCol="0"/>
          <a:lstStyle/>
          <a:p/>
        </p:txBody>
      </p:sp>
      <p:sp>
        <p:nvSpPr>
          <p:cNvPr id="541" name="object 541"/>
          <p:cNvSpPr/>
          <p:nvPr/>
        </p:nvSpPr>
        <p:spPr>
          <a:xfrm>
            <a:off x="7048231" y="8479326"/>
            <a:ext cx="0" cy="156845"/>
          </a:xfrm>
          <a:custGeom>
            <a:avLst/>
            <a:gdLst/>
            <a:ahLst/>
            <a:cxnLst/>
            <a:rect l="l" t="t" r="r" b="b"/>
            <a:pathLst>
              <a:path w="0" h="156845">
                <a:moveTo>
                  <a:pt x="0" y="0"/>
                </a:moveTo>
                <a:lnTo>
                  <a:pt x="0" y="156654"/>
                </a:lnTo>
              </a:path>
            </a:pathLst>
          </a:custGeom>
          <a:ln w="3175">
            <a:solidFill>
              <a:srgbClr val="313334"/>
            </a:solidFill>
          </a:ln>
        </p:spPr>
        <p:txBody>
          <a:bodyPr wrap="square" lIns="0" tIns="0" rIns="0" bIns="0" rtlCol="0"/>
          <a:lstStyle/>
          <a:p/>
        </p:txBody>
      </p:sp>
      <p:sp>
        <p:nvSpPr>
          <p:cNvPr id="542" name="object 542"/>
          <p:cNvSpPr/>
          <p:nvPr/>
        </p:nvSpPr>
        <p:spPr>
          <a:xfrm>
            <a:off x="7047016" y="8099006"/>
            <a:ext cx="0" cy="111125"/>
          </a:xfrm>
          <a:custGeom>
            <a:avLst/>
            <a:gdLst/>
            <a:ahLst/>
            <a:cxnLst/>
            <a:rect l="l" t="t" r="r" b="b"/>
            <a:pathLst>
              <a:path w="0" h="111125">
                <a:moveTo>
                  <a:pt x="0" y="0"/>
                </a:moveTo>
                <a:lnTo>
                  <a:pt x="0" y="110769"/>
                </a:lnTo>
              </a:path>
            </a:pathLst>
          </a:custGeom>
          <a:ln w="3175">
            <a:solidFill>
              <a:srgbClr val="313334"/>
            </a:solidFill>
          </a:ln>
        </p:spPr>
        <p:txBody>
          <a:bodyPr wrap="square" lIns="0" tIns="0" rIns="0" bIns="0" rtlCol="0"/>
          <a:lstStyle/>
          <a:p/>
        </p:txBody>
      </p:sp>
      <p:sp>
        <p:nvSpPr>
          <p:cNvPr id="543" name="object 543"/>
          <p:cNvSpPr/>
          <p:nvPr/>
        </p:nvSpPr>
        <p:spPr>
          <a:xfrm>
            <a:off x="7045221" y="7338324"/>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544" name="object 544"/>
          <p:cNvSpPr/>
          <p:nvPr/>
        </p:nvSpPr>
        <p:spPr>
          <a:xfrm>
            <a:off x="7045221" y="7528631"/>
            <a:ext cx="0" cy="161290"/>
          </a:xfrm>
          <a:custGeom>
            <a:avLst/>
            <a:gdLst/>
            <a:ahLst/>
            <a:cxnLst/>
            <a:rect l="l" t="t" r="r" b="b"/>
            <a:pathLst>
              <a:path w="0" h="161290">
                <a:moveTo>
                  <a:pt x="0" y="160947"/>
                </a:moveTo>
                <a:lnTo>
                  <a:pt x="0" y="0"/>
                </a:lnTo>
              </a:path>
            </a:pathLst>
          </a:custGeom>
          <a:ln w="3175">
            <a:solidFill>
              <a:srgbClr val="313334"/>
            </a:solidFill>
          </a:ln>
        </p:spPr>
        <p:txBody>
          <a:bodyPr wrap="square" lIns="0" tIns="0" rIns="0" bIns="0" rtlCol="0"/>
          <a:lstStyle/>
          <a:p/>
        </p:txBody>
      </p:sp>
      <p:sp>
        <p:nvSpPr>
          <p:cNvPr id="545" name="object 545"/>
          <p:cNvSpPr/>
          <p:nvPr/>
        </p:nvSpPr>
        <p:spPr>
          <a:xfrm>
            <a:off x="7045231" y="7719091"/>
            <a:ext cx="635" cy="161290"/>
          </a:xfrm>
          <a:custGeom>
            <a:avLst/>
            <a:gdLst/>
            <a:ahLst/>
            <a:cxnLst/>
            <a:rect l="l" t="t" r="r" b="b"/>
            <a:pathLst>
              <a:path w="634" h="161290">
                <a:moveTo>
                  <a:pt x="152" y="160807"/>
                </a:moveTo>
                <a:lnTo>
                  <a:pt x="0" y="0"/>
                </a:lnTo>
              </a:path>
            </a:pathLst>
          </a:custGeom>
          <a:ln w="3175">
            <a:solidFill>
              <a:srgbClr val="313334"/>
            </a:solidFill>
          </a:ln>
        </p:spPr>
        <p:txBody>
          <a:bodyPr wrap="square" lIns="0" tIns="0" rIns="0" bIns="0" rtlCol="0"/>
          <a:lstStyle/>
          <a:p/>
        </p:txBody>
      </p:sp>
      <p:sp>
        <p:nvSpPr>
          <p:cNvPr id="546" name="object 546"/>
          <p:cNvSpPr/>
          <p:nvPr/>
        </p:nvSpPr>
        <p:spPr>
          <a:xfrm>
            <a:off x="7045383" y="7909491"/>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547" name="object 547"/>
          <p:cNvSpPr/>
          <p:nvPr/>
        </p:nvSpPr>
        <p:spPr>
          <a:xfrm>
            <a:off x="7045383" y="8099807"/>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548" name="object 548"/>
          <p:cNvSpPr/>
          <p:nvPr/>
        </p:nvSpPr>
        <p:spPr>
          <a:xfrm>
            <a:off x="7045383" y="8290180"/>
            <a:ext cx="0" cy="161290"/>
          </a:xfrm>
          <a:custGeom>
            <a:avLst/>
            <a:gdLst/>
            <a:ahLst/>
            <a:cxnLst/>
            <a:rect l="l" t="t" r="r" b="b"/>
            <a:pathLst>
              <a:path w="0" h="161290">
                <a:moveTo>
                  <a:pt x="0" y="160883"/>
                </a:moveTo>
                <a:lnTo>
                  <a:pt x="0" y="0"/>
                </a:lnTo>
              </a:path>
            </a:pathLst>
          </a:custGeom>
          <a:ln w="3175">
            <a:solidFill>
              <a:srgbClr val="313334"/>
            </a:solidFill>
          </a:ln>
        </p:spPr>
        <p:txBody>
          <a:bodyPr wrap="square" lIns="0" tIns="0" rIns="0" bIns="0" rtlCol="0"/>
          <a:lstStyle/>
          <a:p/>
        </p:txBody>
      </p:sp>
      <p:sp>
        <p:nvSpPr>
          <p:cNvPr id="549" name="object 549"/>
          <p:cNvSpPr/>
          <p:nvPr/>
        </p:nvSpPr>
        <p:spPr>
          <a:xfrm>
            <a:off x="7045383" y="8480566"/>
            <a:ext cx="635" cy="161290"/>
          </a:xfrm>
          <a:custGeom>
            <a:avLst/>
            <a:gdLst/>
            <a:ahLst/>
            <a:cxnLst/>
            <a:rect l="l" t="t" r="r" b="b"/>
            <a:pathLst>
              <a:path w="634" h="161290">
                <a:moveTo>
                  <a:pt x="50" y="160947"/>
                </a:moveTo>
                <a:lnTo>
                  <a:pt x="0" y="0"/>
                </a:lnTo>
              </a:path>
            </a:pathLst>
          </a:custGeom>
          <a:ln w="3175">
            <a:solidFill>
              <a:srgbClr val="313334"/>
            </a:solidFill>
          </a:ln>
        </p:spPr>
        <p:txBody>
          <a:bodyPr wrap="square" lIns="0" tIns="0" rIns="0" bIns="0" rtlCol="0"/>
          <a:lstStyle/>
          <a:p/>
        </p:txBody>
      </p:sp>
      <p:sp>
        <p:nvSpPr>
          <p:cNvPr id="550" name="object 550"/>
          <p:cNvSpPr/>
          <p:nvPr/>
        </p:nvSpPr>
        <p:spPr>
          <a:xfrm>
            <a:off x="7045434" y="8671047"/>
            <a:ext cx="0" cy="161290"/>
          </a:xfrm>
          <a:custGeom>
            <a:avLst/>
            <a:gdLst/>
            <a:ahLst/>
            <a:cxnLst/>
            <a:rect l="l" t="t" r="r" b="b"/>
            <a:pathLst>
              <a:path w="0" h="161290">
                <a:moveTo>
                  <a:pt x="0" y="160781"/>
                </a:moveTo>
                <a:lnTo>
                  <a:pt x="0" y="0"/>
                </a:lnTo>
              </a:path>
            </a:pathLst>
          </a:custGeom>
          <a:ln w="3175">
            <a:solidFill>
              <a:srgbClr val="313334"/>
            </a:solidFill>
          </a:ln>
        </p:spPr>
        <p:txBody>
          <a:bodyPr wrap="square" lIns="0" tIns="0" rIns="0" bIns="0" rtlCol="0"/>
          <a:lstStyle/>
          <a:p/>
        </p:txBody>
      </p:sp>
      <p:sp>
        <p:nvSpPr>
          <p:cNvPr id="551" name="object 551"/>
          <p:cNvSpPr/>
          <p:nvPr/>
        </p:nvSpPr>
        <p:spPr>
          <a:xfrm>
            <a:off x="7045434" y="8861445"/>
            <a:ext cx="0" cy="161290"/>
          </a:xfrm>
          <a:custGeom>
            <a:avLst/>
            <a:gdLst/>
            <a:ahLst/>
            <a:cxnLst/>
            <a:rect l="l" t="t" r="r" b="b"/>
            <a:pathLst>
              <a:path w="0" h="161290">
                <a:moveTo>
                  <a:pt x="0" y="160782"/>
                </a:moveTo>
                <a:lnTo>
                  <a:pt x="0" y="0"/>
                </a:lnTo>
              </a:path>
            </a:pathLst>
          </a:custGeom>
          <a:ln w="3175">
            <a:solidFill>
              <a:srgbClr val="313334"/>
            </a:solidFill>
          </a:ln>
        </p:spPr>
        <p:txBody>
          <a:bodyPr wrap="square" lIns="0" tIns="0" rIns="0" bIns="0" rtlCol="0"/>
          <a:lstStyle/>
          <a:p/>
        </p:txBody>
      </p:sp>
      <p:sp>
        <p:nvSpPr>
          <p:cNvPr id="552" name="object 552"/>
          <p:cNvSpPr/>
          <p:nvPr/>
        </p:nvSpPr>
        <p:spPr>
          <a:xfrm>
            <a:off x="7045434" y="9051765"/>
            <a:ext cx="0" cy="161290"/>
          </a:xfrm>
          <a:custGeom>
            <a:avLst/>
            <a:gdLst/>
            <a:ahLst/>
            <a:cxnLst/>
            <a:rect l="l" t="t" r="r" b="b"/>
            <a:pathLst>
              <a:path w="0" h="161290">
                <a:moveTo>
                  <a:pt x="0" y="160858"/>
                </a:moveTo>
                <a:lnTo>
                  <a:pt x="0" y="0"/>
                </a:lnTo>
              </a:path>
            </a:pathLst>
          </a:custGeom>
          <a:ln w="3175">
            <a:solidFill>
              <a:srgbClr val="313334"/>
            </a:solidFill>
          </a:ln>
        </p:spPr>
        <p:txBody>
          <a:bodyPr wrap="square" lIns="0" tIns="0" rIns="0" bIns="0" rtlCol="0"/>
          <a:lstStyle/>
          <a:p/>
        </p:txBody>
      </p:sp>
      <p:sp>
        <p:nvSpPr>
          <p:cNvPr id="553" name="object 553"/>
          <p:cNvSpPr/>
          <p:nvPr/>
        </p:nvSpPr>
        <p:spPr>
          <a:xfrm>
            <a:off x="7042316" y="7339862"/>
            <a:ext cx="635" cy="1877060"/>
          </a:xfrm>
          <a:custGeom>
            <a:avLst/>
            <a:gdLst/>
            <a:ahLst/>
            <a:cxnLst/>
            <a:rect l="l" t="t" r="r" b="b"/>
            <a:pathLst>
              <a:path w="634" h="1877059">
                <a:moveTo>
                  <a:pt x="266" y="1876958"/>
                </a:moveTo>
                <a:lnTo>
                  <a:pt x="0" y="0"/>
                </a:lnTo>
              </a:path>
            </a:pathLst>
          </a:custGeom>
          <a:ln w="3175">
            <a:solidFill>
              <a:srgbClr val="313334"/>
            </a:solidFill>
          </a:ln>
        </p:spPr>
        <p:txBody>
          <a:bodyPr wrap="square" lIns="0" tIns="0" rIns="0" bIns="0" rtlCol="0"/>
          <a:lstStyle/>
          <a:p/>
        </p:txBody>
      </p:sp>
      <p:sp>
        <p:nvSpPr>
          <p:cNvPr id="554" name="object 554"/>
          <p:cNvSpPr/>
          <p:nvPr/>
        </p:nvSpPr>
        <p:spPr>
          <a:xfrm>
            <a:off x="7038678" y="8101754"/>
            <a:ext cx="0" cy="118745"/>
          </a:xfrm>
          <a:custGeom>
            <a:avLst/>
            <a:gdLst/>
            <a:ahLst/>
            <a:cxnLst/>
            <a:rect l="l" t="t" r="r" b="b"/>
            <a:pathLst>
              <a:path w="0" h="118745">
                <a:moveTo>
                  <a:pt x="0" y="0"/>
                </a:moveTo>
                <a:lnTo>
                  <a:pt x="0" y="118313"/>
                </a:lnTo>
              </a:path>
            </a:pathLst>
          </a:custGeom>
          <a:ln w="3175">
            <a:solidFill>
              <a:srgbClr val="313334"/>
            </a:solidFill>
          </a:ln>
        </p:spPr>
        <p:txBody>
          <a:bodyPr wrap="square" lIns="0" tIns="0" rIns="0" bIns="0" rtlCol="0"/>
          <a:lstStyle/>
          <a:p/>
        </p:txBody>
      </p:sp>
      <p:sp>
        <p:nvSpPr>
          <p:cNvPr id="555" name="object 555"/>
          <p:cNvSpPr/>
          <p:nvPr/>
        </p:nvSpPr>
        <p:spPr>
          <a:xfrm>
            <a:off x="7031502" y="8104943"/>
            <a:ext cx="0" cy="26034"/>
          </a:xfrm>
          <a:custGeom>
            <a:avLst/>
            <a:gdLst/>
            <a:ahLst/>
            <a:cxnLst/>
            <a:rect l="l" t="t" r="r" b="b"/>
            <a:pathLst>
              <a:path w="0" h="26034">
                <a:moveTo>
                  <a:pt x="0" y="25781"/>
                </a:moveTo>
                <a:lnTo>
                  <a:pt x="0" y="0"/>
                </a:lnTo>
              </a:path>
            </a:pathLst>
          </a:custGeom>
          <a:ln w="3175">
            <a:solidFill>
              <a:srgbClr val="313334"/>
            </a:solidFill>
          </a:ln>
        </p:spPr>
        <p:txBody>
          <a:bodyPr wrap="square" lIns="0" tIns="0" rIns="0" bIns="0" rtlCol="0"/>
          <a:lstStyle/>
          <a:p/>
        </p:txBody>
      </p:sp>
      <p:sp>
        <p:nvSpPr>
          <p:cNvPr id="556" name="object 556"/>
          <p:cNvSpPr/>
          <p:nvPr/>
        </p:nvSpPr>
        <p:spPr>
          <a:xfrm>
            <a:off x="7031502" y="8196308"/>
            <a:ext cx="0" cy="26034"/>
          </a:xfrm>
          <a:custGeom>
            <a:avLst/>
            <a:gdLst/>
            <a:ahLst/>
            <a:cxnLst/>
            <a:rect l="l" t="t" r="r" b="b"/>
            <a:pathLst>
              <a:path w="0" h="26034">
                <a:moveTo>
                  <a:pt x="0" y="25539"/>
                </a:moveTo>
                <a:lnTo>
                  <a:pt x="0" y="0"/>
                </a:lnTo>
              </a:path>
            </a:pathLst>
          </a:custGeom>
          <a:ln w="3175">
            <a:solidFill>
              <a:srgbClr val="313334"/>
            </a:solidFill>
          </a:ln>
        </p:spPr>
        <p:txBody>
          <a:bodyPr wrap="square" lIns="0" tIns="0" rIns="0" bIns="0" rtlCol="0"/>
          <a:lstStyle/>
          <a:p/>
        </p:txBody>
      </p:sp>
      <p:sp>
        <p:nvSpPr>
          <p:cNvPr id="557" name="object 557"/>
          <p:cNvSpPr/>
          <p:nvPr/>
        </p:nvSpPr>
        <p:spPr>
          <a:xfrm>
            <a:off x="7031342" y="8130999"/>
            <a:ext cx="0" cy="64769"/>
          </a:xfrm>
          <a:custGeom>
            <a:avLst/>
            <a:gdLst/>
            <a:ahLst/>
            <a:cxnLst/>
            <a:rect l="l" t="t" r="r" b="b"/>
            <a:pathLst>
              <a:path w="0" h="64770">
                <a:moveTo>
                  <a:pt x="0" y="64693"/>
                </a:moveTo>
                <a:lnTo>
                  <a:pt x="0" y="0"/>
                </a:lnTo>
              </a:path>
            </a:pathLst>
          </a:custGeom>
          <a:ln w="3175">
            <a:solidFill>
              <a:srgbClr val="313334"/>
            </a:solidFill>
          </a:ln>
        </p:spPr>
        <p:txBody>
          <a:bodyPr wrap="square" lIns="0" tIns="0" rIns="0" bIns="0" rtlCol="0"/>
          <a:lstStyle/>
          <a:p/>
        </p:txBody>
      </p:sp>
      <p:sp>
        <p:nvSpPr>
          <p:cNvPr id="558" name="object 558"/>
          <p:cNvSpPr/>
          <p:nvPr/>
        </p:nvSpPr>
        <p:spPr>
          <a:xfrm>
            <a:off x="7030287" y="8106111"/>
            <a:ext cx="0" cy="26034"/>
          </a:xfrm>
          <a:custGeom>
            <a:avLst/>
            <a:gdLst/>
            <a:ahLst/>
            <a:cxnLst/>
            <a:rect l="l" t="t" r="r" b="b"/>
            <a:pathLst>
              <a:path w="0" h="26034">
                <a:moveTo>
                  <a:pt x="0" y="25615"/>
                </a:moveTo>
                <a:lnTo>
                  <a:pt x="0" y="0"/>
                </a:lnTo>
              </a:path>
            </a:pathLst>
          </a:custGeom>
          <a:ln w="3175">
            <a:solidFill>
              <a:srgbClr val="313334"/>
            </a:solidFill>
          </a:ln>
        </p:spPr>
        <p:txBody>
          <a:bodyPr wrap="square" lIns="0" tIns="0" rIns="0" bIns="0" rtlCol="0"/>
          <a:lstStyle/>
          <a:p/>
        </p:txBody>
      </p:sp>
      <p:sp>
        <p:nvSpPr>
          <p:cNvPr id="559" name="object 559"/>
          <p:cNvSpPr/>
          <p:nvPr/>
        </p:nvSpPr>
        <p:spPr>
          <a:xfrm>
            <a:off x="7030287" y="8197415"/>
            <a:ext cx="0" cy="26034"/>
          </a:xfrm>
          <a:custGeom>
            <a:avLst/>
            <a:gdLst/>
            <a:ahLst/>
            <a:cxnLst/>
            <a:rect l="l" t="t" r="r" b="b"/>
            <a:pathLst>
              <a:path w="0" h="26034">
                <a:moveTo>
                  <a:pt x="0" y="25539"/>
                </a:moveTo>
                <a:lnTo>
                  <a:pt x="0" y="0"/>
                </a:lnTo>
              </a:path>
            </a:pathLst>
          </a:custGeom>
          <a:ln w="3175">
            <a:solidFill>
              <a:srgbClr val="313334"/>
            </a:solidFill>
          </a:ln>
        </p:spPr>
        <p:txBody>
          <a:bodyPr wrap="square" lIns="0" tIns="0" rIns="0" bIns="0" rtlCol="0"/>
          <a:lstStyle/>
          <a:p/>
        </p:txBody>
      </p:sp>
      <p:sp>
        <p:nvSpPr>
          <p:cNvPr id="560" name="object 560"/>
          <p:cNvSpPr/>
          <p:nvPr/>
        </p:nvSpPr>
        <p:spPr>
          <a:xfrm>
            <a:off x="7021738" y="6953755"/>
            <a:ext cx="0" cy="635"/>
          </a:xfrm>
          <a:custGeom>
            <a:avLst/>
            <a:gdLst/>
            <a:ahLst/>
            <a:cxnLst/>
            <a:rect l="l" t="t" r="r" b="b"/>
            <a:pathLst>
              <a:path w="0" h="634">
                <a:moveTo>
                  <a:pt x="0" y="495"/>
                </a:moveTo>
                <a:lnTo>
                  <a:pt x="0" y="0"/>
                </a:lnTo>
              </a:path>
            </a:pathLst>
          </a:custGeom>
          <a:ln w="3175">
            <a:solidFill>
              <a:srgbClr val="313334"/>
            </a:solidFill>
          </a:ln>
        </p:spPr>
        <p:txBody>
          <a:bodyPr wrap="square" lIns="0" tIns="0" rIns="0" bIns="0" rtlCol="0"/>
          <a:lstStyle/>
          <a:p/>
        </p:txBody>
      </p:sp>
      <p:sp>
        <p:nvSpPr>
          <p:cNvPr id="561" name="object 561"/>
          <p:cNvSpPr/>
          <p:nvPr/>
        </p:nvSpPr>
        <p:spPr>
          <a:xfrm>
            <a:off x="7020736" y="9064397"/>
            <a:ext cx="0" cy="170815"/>
          </a:xfrm>
          <a:custGeom>
            <a:avLst/>
            <a:gdLst/>
            <a:ahLst/>
            <a:cxnLst/>
            <a:rect l="l" t="t" r="r" b="b"/>
            <a:pathLst>
              <a:path w="0" h="170815">
                <a:moveTo>
                  <a:pt x="0" y="0"/>
                </a:moveTo>
                <a:lnTo>
                  <a:pt x="0" y="170624"/>
                </a:lnTo>
              </a:path>
            </a:pathLst>
          </a:custGeom>
          <a:ln w="3175">
            <a:solidFill>
              <a:srgbClr val="313334"/>
            </a:solidFill>
          </a:ln>
        </p:spPr>
        <p:txBody>
          <a:bodyPr wrap="square" lIns="0" tIns="0" rIns="0" bIns="0" rtlCol="0"/>
          <a:lstStyle/>
          <a:p/>
        </p:txBody>
      </p:sp>
      <p:sp>
        <p:nvSpPr>
          <p:cNvPr id="562" name="object 562"/>
          <p:cNvSpPr/>
          <p:nvPr/>
        </p:nvSpPr>
        <p:spPr>
          <a:xfrm>
            <a:off x="7018938" y="6980876"/>
            <a:ext cx="0" cy="6985"/>
          </a:xfrm>
          <a:custGeom>
            <a:avLst/>
            <a:gdLst/>
            <a:ahLst/>
            <a:cxnLst/>
            <a:rect l="l" t="t" r="r" b="b"/>
            <a:pathLst>
              <a:path w="0" h="6984">
                <a:moveTo>
                  <a:pt x="0" y="6781"/>
                </a:moveTo>
                <a:lnTo>
                  <a:pt x="0" y="0"/>
                </a:lnTo>
              </a:path>
            </a:pathLst>
          </a:custGeom>
          <a:ln w="3175">
            <a:solidFill>
              <a:srgbClr val="313334"/>
            </a:solidFill>
          </a:ln>
        </p:spPr>
        <p:txBody>
          <a:bodyPr wrap="square" lIns="0" tIns="0" rIns="0" bIns="0" rtlCol="0"/>
          <a:lstStyle/>
          <a:p/>
        </p:txBody>
      </p:sp>
      <p:sp>
        <p:nvSpPr>
          <p:cNvPr id="563" name="object 563"/>
          <p:cNvSpPr/>
          <p:nvPr/>
        </p:nvSpPr>
        <p:spPr>
          <a:xfrm>
            <a:off x="7014611" y="6951745"/>
            <a:ext cx="0" cy="1905"/>
          </a:xfrm>
          <a:custGeom>
            <a:avLst/>
            <a:gdLst/>
            <a:ahLst/>
            <a:cxnLst/>
            <a:rect l="l" t="t" r="r" b="b"/>
            <a:pathLst>
              <a:path w="0" h="1904">
                <a:moveTo>
                  <a:pt x="0" y="0"/>
                </a:moveTo>
                <a:lnTo>
                  <a:pt x="0" y="1790"/>
                </a:lnTo>
              </a:path>
            </a:pathLst>
          </a:custGeom>
          <a:ln w="3175">
            <a:solidFill>
              <a:srgbClr val="313334"/>
            </a:solidFill>
          </a:ln>
        </p:spPr>
        <p:txBody>
          <a:bodyPr wrap="square" lIns="0" tIns="0" rIns="0" bIns="0" rtlCol="0"/>
          <a:lstStyle/>
          <a:p/>
        </p:txBody>
      </p:sp>
      <p:sp>
        <p:nvSpPr>
          <p:cNvPr id="564" name="object 564"/>
          <p:cNvSpPr/>
          <p:nvPr/>
        </p:nvSpPr>
        <p:spPr>
          <a:xfrm>
            <a:off x="7014243" y="6969653"/>
            <a:ext cx="0" cy="6985"/>
          </a:xfrm>
          <a:custGeom>
            <a:avLst/>
            <a:gdLst/>
            <a:ahLst/>
            <a:cxnLst/>
            <a:rect l="l" t="t" r="r" b="b"/>
            <a:pathLst>
              <a:path w="0" h="6984">
                <a:moveTo>
                  <a:pt x="0" y="6553"/>
                </a:moveTo>
                <a:lnTo>
                  <a:pt x="0" y="0"/>
                </a:lnTo>
              </a:path>
            </a:pathLst>
          </a:custGeom>
          <a:ln w="3175">
            <a:solidFill>
              <a:srgbClr val="313334"/>
            </a:solidFill>
          </a:ln>
        </p:spPr>
        <p:txBody>
          <a:bodyPr wrap="square" lIns="0" tIns="0" rIns="0" bIns="0" rtlCol="0"/>
          <a:lstStyle/>
          <a:p/>
        </p:txBody>
      </p:sp>
      <p:sp>
        <p:nvSpPr>
          <p:cNvPr id="565" name="object 565"/>
          <p:cNvSpPr/>
          <p:nvPr/>
        </p:nvSpPr>
        <p:spPr>
          <a:xfrm>
            <a:off x="7014137" y="6951662"/>
            <a:ext cx="0" cy="1905"/>
          </a:xfrm>
          <a:custGeom>
            <a:avLst/>
            <a:gdLst/>
            <a:ahLst/>
            <a:cxnLst/>
            <a:rect l="l" t="t" r="r" b="b"/>
            <a:pathLst>
              <a:path w="0" h="1904">
                <a:moveTo>
                  <a:pt x="0" y="0"/>
                </a:moveTo>
                <a:lnTo>
                  <a:pt x="0" y="1866"/>
                </a:lnTo>
              </a:path>
            </a:pathLst>
          </a:custGeom>
          <a:ln w="3175">
            <a:solidFill>
              <a:srgbClr val="313334"/>
            </a:solidFill>
          </a:ln>
        </p:spPr>
        <p:txBody>
          <a:bodyPr wrap="square" lIns="0" tIns="0" rIns="0" bIns="0" rtlCol="0"/>
          <a:lstStyle/>
          <a:p/>
        </p:txBody>
      </p:sp>
      <p:sp>
        <p:nvSpPr>
          <p:cNvPr id="566" name="object 566"/>
          <p:cNvSpPr/>
          <p:nvPr/>
        </p:nvSpPr>
        <p:spPr>
          <a:xfrm>
            <a:off x="7012447" y="6953218"/>
            <a:ext cx="0" cy="635"/>
          </a:xfrm>
          <a:custGeom>
            <a:avLst/>
            <a:gdLst/>
            <a:ahLst/>
            <a:cxnLst/>
            <a:rect l="l" t="t" r="r" b="b"/>
            <a:pathLst>
              <a:path w="0" h="634">
                <a:moveTo>
                  <a:pt x="0" y="0"/>
                </a:moveTo>
                <a:lnTo>
                  <a:pt x="0" y="330"/>
                </a:lnTo>
              </a:path>
            </a:pathLst>
          </a:custGeom>
          <a:ln w="3175">
            <a:solidFill>
              <a:srgbClr val="313334"/>
            </a:solidFill>
          </a:ln>
        </p:spPr>
        <p:txBody>
          <a:bodyPr wrap="square" lIns="0" tIns="0" rIns="0" bIns="0" rtlCol="0"/>
          <a:lstStyle/>
          <a:p/>
        </p:txBody>
      </p:sp>
      <p:sp>
        <p:nvSpPr>
          <p:cNvPr id="567" name="object 567"/>
          <p:cNvSpPr/>
          <p:nvPr/>
        </p:nvSpPr>
        <p:spPr>
          <a:xfrm>
            <a:off x="7005165" y="9087039"/>
            <a:ext cx="0" cy="131445"/>
          </a:xfrm>
          <a:custGeom>
            <a:avLst/>
            <a:gdLst/>
            <a:ahLst/>
            <a:cxnLst/>
            <a:rect l="l" t="t" r="r" b="b"/>
            <a:pathLst>
              <a:path w="0" h="131445">
                <a:moveTo>
                  <a:pt x="0" y="0"/>
                </a:moveTo>
                <a:lnTo>
                  <a:pt x="0" y="131368"/>
                </a:lnTo>
              </a:path>
            </a:pathLst>
          </a:custGeom>
          <a:ln w="3175">
            <a:solidFill>
              <a:srgbClr val="313334"/>
            </a:solidFill>
          </a:ln>
        </p:spPr>
        <p:txBody>
          <a:bodyPr wrap="square" lIns="0" tIns="0" rIns="0" bIns="0" rtlCol="0"/>
          <a:lstStyle/>
          <a:p/>
        </p:txBody>
      </p:sp>
      <p:sp>
        <p:nvSpPr>
          <p:cNvPr id="568" name="object 568"/>
          <p:cNvSpPr/>
          <p:nvPr/>
        </p:nvSpPr>
        <p:spPr>
          <a:xfrm>
            <a:off x="7031502" y="8196253"/>
            <a:ext cx="0" cy="635"/>
          </a:xfrm>
          <a:custGeom>
            <a:avLst/>
            <a:gdLst/>
            <a:ahLst/>
            <a:cxnLst/>
            <a:rect l="l" t="t" r="r" b="b"/>
            <a:pathLst>
              <a:path w="0" h="634">
                <a:moveTo>
                  <a:pt x="0" y="25"/>
                </a:moveTo>
                <a:lnTo>
                  <a:pt x="0" y="25"/>
                </a:lnTo>
              </a:path>
            </a:pathLst>
          </a:custGeom>
          <a:ln w="3175">
            <a:solidFill>
              <a:srgbClr val="313334"/>
            </a:solidFill>
          </a:ln>
        </p:spPr>
        <p:txBody>
          <a:bodyPr wrap="square" lIns="0" tIns="0" rIns="0" bIns="0" rtlCol="0"/>
          <a:lstStyle/>
          <a:p/>
        </p:txBody>
      </p:sp>
      <p:sp>
        <p:nvSpPr>
          <p:cNvPr id="569" name="object 569"/>
          <p:cNvSpPr/>
          <p:nvPr/>
        </p:nvSpPr>
        <p:spPr>
          <a:xfrm>
            <a:off x="7187039" y="7811309"/>
            <a:ext cx="11430" cy="1270"/>
          </a:xfrm>
          <a:custGeom>
            <a:avLst/>
            <a:gdLst/>
            <a:ahLst/>
            <a:cxnLst/>
            <a:rect l="l" t="t" r="r" b="b"/>
            <a:pathLst>
              <a:path w="11429" h="1270">
                <a:moveTo>
                  <a:pt x="10922" y="952"/>
                </a:moveTo>
                <a:lnTo>
                  <a:pt x="0" y="0"/>
                </a:lnTo>
              </a:path>
            </a:pathLst>
          </a:custGeom>
          <a:ln w="3175">
            <a:solidFill>
              <a:srgbClr val="313334"/>
            </a:solidFill>
          </a:ln>
        </p:spPr>
        <p:txBody>
          <a:bodyPr wrap="square" lIns="0" tIns="0" rIns="0" bIns="0" rtlCol="0"/>
          <a:lstStyle/>
          <a:p/>
        </p:txBody>
      </p:sp>
      <p:sp>
        <p:nvSpPr>
          <p:cNvPr id="570" name="object 570"/>
          <p:cNvSpPr/>
          <p:nvPr/>
        </p:nvSpPr>
        <p:spPr>
          <a:xfrm>
            <a:off x="7169477" y="7819212"/>
            <a:ext cx="11430" cy="1270"/>
          </a:xfrm>
          <a:custGeom>
            <a:avLst/>
            <a:gdLst/>
            <a:ahLst/>
            <a:cxnLst/>
            <a:rect l="l" t="t" r="r" b="b"/>
            <a:pathLst>
              <a:path w="11429" h="1270">
                <a:moveTo>
                  <a:pt x="10858" y="914"/>
                </a:moveTo>
                <a:lnTo>
                  <a:pt x="0" y="0"/>
                </a:lnTo>
              </a:path>
            </a:pathLst>
          </a:custGeom>
          <a:ln w="3175">
            <a:solidFill>
              <a:srgbClr val="313334"/>
            </a:solidFill>
          </a:ln>
        </p:spPr>
        <p:txBody>
          <a:bodyPr wrap="square" lIns="0" tIns="0" rIns="0" bIns="0" rtlCol="0"/>
          <a:lstStyle/>
          <a:p/>
        </p:txBody>
      </p:sp>
      <p:sp>
        <p:nvSpPr>
          <p:cNvPr id="571" name="object 571"/>
          <p:cNvSpPr/>
          <p:nvPr/>
        </p:nvSpPr>
        <p:spPr>
          <a:xfrm>
            <a:off x="7115861" y="7843039"/>
            <a:ext cx="10795" cy="1270"/>
          </a:xfrm>
          <a:custGeom>
            <a:avLst/>
            <a:gdLst/>
            <a:ahLst/>
            <a:cxnLst/>
            <a:rect l="l" t="t" r="r" b="b"/>
            <a:pathLst>
              <a:path w="10795" h="1270">
                <a:moveTo>
                  <a:pt x="10744" y="838"/>
                </a:moveTo>
                <a:lnTo>
                  <a:pt x="0" y="0"/>
                </a:lnTo>
              </a:path>
            </a:pathLst>
          </a:custGeom>
          <a:ln w="3175">
            <a:solidFill>
              <a:srgbClr val="313334"/>
            </a:solidFill>
          </a:ln>
        </p:spPr>
        <p:txBody>
          <a:bodyPr wrap="square" lIns="0" tIns="0" rIns="0" bIns="0" rtlCol="0"/>
          <a:lstStyle/>
          <a:p/>
        </p:txBody>
      </p:sp>
      <p:sp>
        <p:nvSpPr>
          <p:cNvPr id="572" name="object 572"/>
          <p:cNvSpPr/>
          <p:nvPr/>
        </p:nvSpPr>
        <p:spPr>
          <a:xfrm>
            <a:off x="7098164" y="7850775"/>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573" name="object 573"/>
          <p:cNvSpPr/>
          <p:nvPr/>
        </p:nvSpPr>
        <p:spPr>
          <a:xfrm>
            <a:off x="7080532" y="7858506"/>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574" name="object 574"/>
          <p:cNvSpPr/>
          <p:nvPr/>
        </p:nvSpPr>
        <p:spPr>
          <a:xfrm>
            <a:off x="7062978" y="7866396"/>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575" name="object 575"/>
          <p:cNvSpPr/>
          <p:nvPr/>
        </p:nvSpPr>
        <p:spPr>
          <a:xfrm>
            <a:off x="7045404" y="7874179"/>
            <a:ext cx="10795" cy="1270"/>
          </a:xfrm>
          <a:custGeom>
            <a:avLst/>
            <a:gdLst/>
            <a:ahLst/>
            <a:cxnLst/>
            <a:rect l="l" t="t" r="r" b="b"/>
            <a:pathLst>
              <a:path w="10795" h="1270">
                <a:moveTo>
                  <a:pt x="10744" y="863"/>
                </a:moveTo>
                <a:lnTo>
                  <a:pt x="0" y="0"/>
                </a:lnTo>
              </a:path>
            </a:pathLst>
          </a:custGeom>
          <a:ln w="3175">
            <a:solidFill>
              <a:srgbClr val="313334"/>
            </a:solidFill>
          </a:ln>
        </p:spPr>
        <p:txBody>
          <a:bodyPr wrap="square" lIns="0" tIns="0" rIns="0" bIns="0" rtlCol="0"/>
          <a:lstStyle/>
          <a:p/>
        </p:txBody>
      </p:sp>
      <p:sp>
        <p:nvSpPr>
          <p:cNvPr id="576" name="object 576"/>
          <p:cNvSpPr/>
          <p:nvPr/>
        </p:nvSpPr>
        <p:spPr>
          <a:xfrm>
            <a:off x="7045387" y="8446289"/>
            <a:ext cx="11430" cy="5080"/>
          </a:xfrm>
          <a:custGeom>
            <a:avLst/>
            <a:gdLst/>
            <a:ahLst/>
            <a:cxnLst/>
            <a:rect l="l" t="t" r="r" b="b"/>
            <a:pathLst>
              <a:path w="11429" h="5079">
                <a:moveTo>
                  <a:pt x="10922" y="0"/>
                </a:moveTo>
                <a:lnTo>
                  <a:pt x="0" y="4787"/>
                </a:lnTo>
              </a:path>
            </a:pathLst>
          </a:custGeom>
          <a:ln w="3175">
            <a:solidFill>
              <a:srgbClr val="313334"/>
            </a:solidFill>
          </a:ln>
        </p:spPr>
        <p:txBody>
          <a:bodyPr wrap="square" lIns="0" tIns="0" rIns="0" bIns="0" rtlCol="0"/>
          <a:lstStyle/>
          <a:p/>
        </p:txBody>
      </p:sp>
      <p:sp>
        <p:nvSpPr>
          <p:cNvPr id="577" name="object 577"/>
          <p:cNvSpPr/>
          <p:nvPr/>
        </p:nvSpPr>
        <p:spPr>
          <a:xfrm>
            <a:off x="7063024" y="8438475"/>
            <a:ext cx="11430" cy="5080"/>
          </a:xfrm>
          <a:custGeom>
            <a:avLst/>
            <a:gdLst/>
            <a:ahLst/>
            <a:cxnLst/>
            <a:rect l="l" t="t" r="r" b="b"/>
            <a:pathLst>
              <a:path w="11429" h="5079">
                <a:moveTo>
                  <a:pt x="10858" y="0"/>
                </a:moveTo>
                <a:lnTo>
                  <a:pt x="0" y="4787"/>
                </a:lnTo>
              </a:path>
            </a:pathLst>
          </a:custGeom>
          <a:ln w="3175">
            <a:solidFill>
              <a:srgbClr val="313334"/>
            </a:solidFill>
          </a:ln>
        </p:spPr>
        <p:txBody>
          <a:bodyPr wrap="square" lIns="0" tIns="0" rIns="0" bIns="0" rtlCol="0"/>
          <a:lstStyle/>
          <a:p/>
        </p:txBody>
      </p:sp>
      <p:sp>
        <p:nvSpPr>
          <p:cNvPr id="578" name="object 578"/>
          <p:cNvSpPr/>
          <p:nvPr/>
        </p:nvSpPr>
        <p:spPr>
          <a:xfrm>
            <a:off x="7080711" y="8430661"/>
            <a:ext cx="10795" cy="5080"/>
          </a:xfrm>
          <a:custGeom>
            <a:avLst/>
            <a:gdLst/>
            <a:ahLst/>
            <a:cxnLst/>
            <a:rect l="l" t="t" r="r" b="b"/>
            <a:pathLst>
              <a:path w="10795" h="5079">
                <a:moveTo>
                  <a:pt x="10744" y="0"/>
                </a:moveTo>
                <a:lnTo>
                  <a:pt x="0" y="4762"/>
                </a:lnTo>
              </a:path>
            </a:pathLst>
          </a:custGeom>
          <a:ln w="3175">
            <a:solidFill>
              <a:srgbClr val="313334"/>
            </a:solidFill>
          </a:ln>
        </p:spPr>
        <p:txBody>
          <a:bodyPr wrap="square" lIns="0" tIns="0" rIns="0" bIns="0" rtlCol="0"/>
          <a:lstStyle/>
          <a:p/>
        </p:txBody>
      </p:sp>
      <p:sp>
        <p:nvSpPr>
          <p:cNvPr id="579" name="object 579"/>
          <p:cNvSpPr/>
          <p:nvPr/>
        </p:nvSpPr>
        <p:spPr>
          <a:xfrm>
            <a:off x="7098227" y="8422775"/>
            <a:ext cx="11430" cy="5080"/>
          </a:xfrm>
          <a:custGeom>
            <a:avLst/>
            <a:gdLst/>
            <a:ahLst/>
            <a:cxnLst/>
            <a:rect l="l" t="t" r="r" b="b"/>
            <a:pathLst>
              <a:path w="11429" h="5079">
                <a:moveTo>
                  <a:pt x="10858" y="0"/>
                </a:moveTo>
                <a:lnTo>
                  <a:pt x="0" y="4864"/>
                </a:lnTo>
              </a:path>
            </a:pathLst>
          </a:custGeom>
          <a:ln w="3175">
            <a:solidFill>
              <a:srgbClr val="313334"/>
            </a:solidFill>
          </a:ln>
        </p:spPr>
        <p:txBody>
          <a:bodyPr wrap="square" lIns="0" tIns="0" rIns="0" bIns="0" rtlCol="0"/>
          <a:lstStyle/>
          <a:p/>
        </p:txBody>
      </p:sp>
      <p:sp>
        <p:nvSpPr>
          <p:cNvPr id="580" name="object 580"/>
          <p:cNvSpPr/>
          <p:nvPr/>
        </p:nvSpPr>
        <p:spPr>
          <a:xfrm>
            <a:off x="7115841" y="8415042"/>
            <a:ext cx="11430" cy="5080"/>
          </a:xfrm>
          <a:custGeom>
            <a:avLst/>
            <a:gdLst/>
            <a:ahLst/>
            <a:cxnLst/>
            <a:rect l="l" t="t" r="r" b="b"/>
            <a:pathLst>
              <a:path w="11429" h="5079">
                <a:moveTo>
                  <a:pt x="10922" y="0"/>
                </a:moveTo>
                <a:lnTo>
                  <a:pt x="0" y="4864"/>
                </a:lnTo>
              </a:path>
            </a:pathLst>
          </a:custGeom>
          <a:ln w="3175">
            <a:solidFill>
              <a:srgbClr val="313334"/>
            </a:solidFill>
          </a:ln>
        </p:spPr>
        <p:txBody>
          <a:bodyPr wrap="square" lIns="0" tIns="0" rIns="0" bIns="0" rtlCol="0"/>
          <a:lstStyle/>
          <a:p/>
        </p:txBody>
      </p:sp>
      <p:sp>
        <p:nvSpPr>
          <p:cNvPr id="581" name="object 581"/>
          <p:cNvSpPr/>
          <p:nvPr/>
        </p:nvSpPr>
        <p:spPr>
          <a:xfrm>
            <a:off x="7187144" y="8383418"/>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582" name="object 582"/>
          <p:cNvSpPr/>
          <p:nvPr/>
        </p:nvSpPr>
        <p:spPr>
          <a:xfrm>
            <a:off x="7169569" y="8391283"/>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583" name="object 583"/>
          <p:cNvSpPr/>
          <p:nvPr/>
        </p:nvSpPr>
        <p:spPr>
          <a:xfrm>
            <a:off x="6995603" y="9075413"/>
            <a:ext cx="635" cy="170815"/>
          </a:xfrm>
          <a:custGeom>
            <a:avLst/>
            <a:gdLst/>
            <a:ahLst/>
            <a:cxnLst/>
            <a:rect l="l" t="t" r="r" b="b"/>
            <a:pathLst>
              <a:path w="634" h="170815">
                <a:moveTo>
                  <a:pt x="114" y="170776"/>
                </a:moveTo>
                <a:lnTo>
                  <a:pt x="0" y="0"/>
                </a:lnTo>
              </a:path>
            </a:pathLst>
          </a:custGeom>
          <a:ln w="3175">
            <a:solidFill>
              <a:srgbClr val="313334"/>
            </a:solidFill>
          </a:ln>
        </p:spPr>
        <p:txBody>
          <a:bodyPr wrap="square" lIns="0" tIns="0" rIns="0" bIns="0" rtlCol="0"/>
          <a:lstStyle/>
          <a:p/>
        </p:txBody>
      </p:sp>
      <p:sp>
        <p:nvSpPr>
          <p:cNvPr id="584" name="object 584"/>
          <p:cNvSpPr/>
          <p:nvPr/>
        </p:nvSpPr>
        <p:spPr>
          <a:xfrm>
            <a:off x="6982207" y="6956597"/>
            <a:ext cx="0" cy="6985"/>
          </a:xfrm>
          <a:custGeom>
            <a:avLst/>
            <a:gdLst/>
            <a:ahLst/>
            <a:cxnLst/>
            <a:rect l="l" t="t" r="r" b="b"/>
            <a:pathLst>
              <a:path w="0" h="6984">
                <a:moveTo>
                  <a:pt x="0" y="0"/>
                </a:moveTo>
                <a:lnTo>
                  <a:pt x="0" y="6616"/>
                </a:lnTo>
              </a:path>
            </a:pathLst>
          </a:custGeom>
          <a:ln w="3175">
            <a:solidFill>
              <a:srgbClr val="313334"/>
            </a:solidFill>
          </a:ln>
        </p:spPr>
        <p:txBody>
          <a:bodyPr wrap="square" lIns="0" tIns="0" rIns="0" bIns="0" rtlCol="0"/>
          <a:lstStyle/>
          <a:p/>
        </p:txBody>
      </p:sp>
      <p:sp>
        <p:nvSpPr>
          <p:cNvPr id="585" name="object 585"/>
          <p:cNvSpPr/>
          <p:nvPr/>
        </p:nvSpPr>
        <p:spPr>
          <a:xfrm>
            <a:off x="6979196" y="6956281"/>
            <a:ext cx="0" cy="6985"/>
          </a:xfrm>
          <a:custGeom>
            <a:avLst/>
            <a:gdLst/>
            <a:ahLst/>
            <a:cxnLst/>
            <a:rect l="l" t="t" r="r" b="b"/>
            <a:pathLst>
              <a:path w="0" h="6984">
                <a:moveTo>
                  <a:pt x="0" y="0"/>
                </a:moveTo>
                <a:lnTo>
                  <a:pt x="0" y="6464"/>
                </a:lnTo>
              </a:path>
            </a:pathLst>
          </a:custGeom>
          <a:ln w="3175">
            <a:solidFill>
              <a:srgbClr val="313334"/>
            </a:solidFill>
          </a:ln>
        </p:spPr>
        <p:txBody>
          <a:bodyPr wrap="square" lIns="0" tIns="0" rIns="0" bIns="0" rtlCol="0"/>
          <a:lstStyle/>
          <a:p/>
        </p:txBody>
      </p:sp>
      <p:sp>
        <p:nvSpPr>
          <p:cNvPr id="586" name="object 586"/>
          <p:cNvSpPr/>
          <p:nvPr/>
        </p:nvSpPr>
        <p:spPr>
          <a:xfrm>
            <a:off x="6979091" y="7329795"/>
            <a:ext cx="0" cy="2035810"/>
          </a:xfrm>
          <a:custGeom>
            <a:avLst/>
            <a:gdLst/>
            <a:ahLst/>
            <a:cxnLst/>
            <a:rect l="l" t="t" r="r" b="b"/>
            <a:pathLst>
              <a:path w="0" h="2035809">
                <a:moveTo>
                  <a:pt x="0" y="0"/>
                </a:moveTo>
                <a:lnTo>
                  <a:pt x="0" y="2035807"/>
                </a:lnTo>
              </a:path>
            </a:pathLst>
          </a:custGeom>
          <a:ln w="3175">
            <a:solidFill>
              <a:srgbClr val="313334"/>
            </a:solidFill>
          </a:ln>
        </p:spPr>
        <p:txBody>
          <a:bodyPr wrap="square" lIns="0" tIns="0" rIns="0" bIns="0" rtlCol="0"/>
          <a:lstStyle/>
          <a:p/>
        </p:txBody>
      </p:sp>
      <p:sp>
        <p:nvSpPr>
          <p:cNvPr id="587" name="object 587"/>
          <p:cNvSpPr/>
          <p:nvPr/>
        </p:nvSpPr>
        <p:spPr>
          <a:xfrm>
            <a:off x="6964316" y="6973465"/>
            <a:ext cx="0" cy="6985"/>
          </a:xfrm>
          <a:custGeom>
            <a:avLst/>
            <a:gdLst/>
            <a:ahLst/>
            <a:cxnLst/>
            <a:rect l="l" t="t" r="r" b="b"/>
            <a:pathLst>
              <a:path w="0" h="6984">
                <a:moveTo>
                  <a:pt x="0" y="6540"/>
                </a:moveTo>
                <a:lnTo>
                  <a:pt x="0" y="0"/>
                </a:lnTo>
              </a:path>
            </a:pathLst>
          </a:custGeom>
          <a:ln w="3175">
            <a:solidFill>
              <a:srgbClr val="313334"/>
            </a:solidFill>
          </a:ln>
        </p:spPr>
        <p:txBody>
          <a:bodyPr wrap="square" lIns="0" tIns="0" rIns="0" bIns="0" rtlCol="0"/>
          <a:lstStyle/>
          <a:p/>
        </p:txBody>
      </p:sp>
      <p:sp>
        <p:nvSpPr>
          <p:cNvPr id="588" name="object 588"/>
          <p:cNvSpPr/>
          <p:nvPr/>
        </p:nvSpPr>
        <p:spPr>
          <a:xfrm>
            <a:off x="6947737" y="7344529"/>
            <a:ext cx="635" cy="2032000"/>
          </a:xfrm>
          <a:custGeom>
            <a:avLst/>
            <a:gdLst/>
            <a:ahLst/>
            <a:cxnLst/>
            <a:rect l="l" t="t" r="r" b="b"/>
            <a:pathLst>
              <a:path w="634" h="2032000">
                <a:moveTo>
                  <a:pt x="266" y="2031707"/>
                </a:moveTo>
                <a:lnTo>
                  <a:pt x="0" y="0"/>
                </a:lnTo>
              </a:path>
            </a:pathLst>
          </a:custGeom>
          <a:ln w="3175">
            <a:solidFill>
              <a:srgbClr val="313334"/>
            </a:solidFill>
          </a:ln>
        </p:spPr>
        <p:txBody>
          <a:bodyPr wrap="square" lIns="0" tIns="0" rIns="0" bIns="0" rtlCol="0"/>
          <a:lstStyle/>
          <a:p/>
        </p:txBody>
      </p:sp>
      <p:sp>
        <p:nvSpPr>
          <p:cNvPr id="589" name="object 589"/>
          <p:cNvSpPr/>
          <p:nvPr/>
        </p:nvSpPr>
        <p:spPr>
          <a:xfrm>
            <a:off x="6947268" y="7018068"/>
            <a:ext cx="0" cy="635"/>
          </a:xfrm>
          <a:custGeom>
            <a:avLst/>
            <a:gdLst/>
            <a:ahLst/>
            <a:cxnLst/>
            <a:rect l="l" t="t" r="r" b="b"/>
            <a:pathLst>
              <a:path w="0" h="634">
                <a:moveTo>
                  <a:pt x="0" y="596"/>
                </a:moveTo>
                <a:lnTo>
                  <a:pt x="0" y="0"/>
                </a:lnTo>
              </a:path>
            </a:pathLst>
          </a:custGeom>
          <a:ln w="3175">
            <a:solidFill>
              <a:srgbClr val="313334"/>
            </a:solidFill>
          </a:ln>
        </p:spPr>
        <p:txBody>
          <a:bodyPr wrap="square" lIns="0" tIns="0" rIns="0" bIns="0" rtlCol="0"/>
          <a:lstStyle/>
          <a:p/>
        </p:txBody>
      </p:sp>
      <p:sp>
        <p:nvSpPr>
          <p:cNvPr id="590" name="object 590"/>
          <p:cNvSpPr/>
          <p:nvPr/>
        </p:nvSpPr>
        <p:spPr>
          <a:xfrm>
            <a:off x="6941988" y="6993466"/>
            <a:ext cx="0" cy="10160"/>
          </a:xfrm>
          <a:custGeom>
            <a:avLst/>
            <a:gdLst/>
            <a:ahLst/>
            <a:cxnLst/>
            <a:rect l="l" t="t" r="r" b="b"/>
            <a:pathLst>
              <a:path w="0" h="10159">
                <a:moveTo>
                  <a:pt x="0" y="9893"/>
                </a:moveTo>
                <a:lnTo>
                  <a:pt x="0" y="0"/>
                </a:lnTo>
              </a:path>
            </a:pathLst>
          </a:custGeom>
          <a:ln w="3175">
            <a:solidFill>
              <a:srgbClr val="313334"/>
            </a:solidFill>
          </a:ln>
        </p:spPr>
        <p:txBody>
          <a:bodyPr wrap="square" lIns="0" tIns="0" rIns="0" bIns="0" rtlCol="0"/>
          <a:lstStyle/>
          <a:p/>
        </p:txBody>
      </p:sp>
      <p:sp>
        <p:nvSpPr>
          <p:cNvPr id="591" name="object 591"/>
          <p:cNvSpPr/>
          <p:nvPr/>
        </p:nvSpPr>
        <p:spPr>
          <a:xfrm>
            <a:off x="6941611" y="7345316"/>
            <a:ext cx="635" cy="2032000"/>
          </a:xfrm>
          <a:custGeom>
            <a:avLst/>
            <a:gdLst/>
            <a:ahLst/>
            <a:cxnLst/>
            <a:rect l="l" t="t" r="r" b="b"/>
            <a:pathLst>
              <a:path w="634" h="2032000">
                <a:moveTo>
                  <a:pt x="215" y="2031606"/>
                </a:moveTo>
                <a:lnTo>
                  <a:pt x="0" y="0"/>
                </a:lnTo>
              </a:path>
            </a:pathLst>
          </a:custGeom>
          <a:ln w="3175">
            <a:solidFill>
              <a:srgbClr val="313334"/>
            </a:solidFill>
          </a:ln>
        </p:spPr>
        <p:txBody>
          <a:bodyPr wrap="square" lIns="0" tIns="0" rIns="0" bIns="0" rtlCol="0"/>
          <a:lstStyle/>
          <a:p/>
        </p:txBody>
      </p:sp>
      <p:sp>
        <p:nvSpPr>
          <p:cNvPr id="592" name="object 592"/>
          <p:cNvSpPr/>
          <p:nvPr/>
        </p:nvSpPr>
        <p:spPr>
          <a:xfrm>
            <a:off x="6930801" y="6951977"/>
            <a:ext cx="0" cy="1905"/>
          </a:xfrm>
          <a:custGeom>
            <a:avLst/>
            <a:gdLst/>
            <a:ahLst/>
            <a:cxnLst/>
            <a:rect l="l" t="t" r="r" b="b"/>
            <a:pathLst>
              <a:path w="0" h="1904">
                <a:moveTo>
                  <a:pt x="0" y="0"/>
                </a:moveTo>
                <a:lnTo>
                  <a:pt x="0" y="1866"/>
                </a:lnTo>
              </a:path>
            </a:pathLst>
          </a:custGeom>
          <a:ln w="3175">
            <a:solidFill>
              <a:srgbClr val="313334"/>
            </a:solidFill>
          </a:ln>
        </p:spPr>
        <p:txBody>
          <a:bodyPr wrap="square" lIns="0" tIns="0" rIns="0" bIns="0" rtlCol="0"/>
          <a:lstStyle/>
          <a:p/>
        </p:txBody>
      </p:sp>
      <p:sp>
        <p:nvSpPr>
          <p:cNvPr id="593" name="object 593"/>
          <p:cNvSpPr/>
          <p:nvPr/>
        </p:nvSpPr>
        <p:spPr>
          <a:xfrm>
            <a:off x="6922780" y="7015867"/>
            <a:ext cx="0" cy="6985"/>
          </a:xfrm>
          <a:custGeom>
            <a:avLst/>
            <a:gdLst/>
            <a:ahLst/>
            <a:cxnLst/>
            <a:rect l="l" t="t" r="r" b="b"/>
            <a:pathLst>
              <a:path w="0" h="6984">
                <a:moveTo>
                  <a:pt x="0" y="0"/>
                </a:moveTo>
                <a:lnTo>
                  <a:pt x="0" y="6616"/>
                </a:lnTo>
              </a:path>
            </a:pathLst>
          </a:custGeom>
          <a:ln w="3175">
            <a:solidFill>
              <a:srgbClr val="313334"/>
            </a:solidFill>
          </a:ln>
        </p:spPr>
        <p:txBody>
          <a:bodyPr wrap="square" lIns="0" tIns="0" rIns="0" bIns="0" rtlCol="0"/>
          <a:lstStyle/>
          <a:p/>
        </p:txBody>
      </p:sp>
      <p:sp>
        <p:nvSpPr>
          <p:cNvPr id="594" name="object 594"/>
          <p:cNvSpPr/>
          <p:nvPr/>
        </p:nvSpPr>
        <p:spPr>
          <a:xfrm>
            <a:off x="6914442" y="6977301"/>
            <a:ext cx="0" cy="6985"/>
          </a:xfrm>
          <a:custGeom>
            <a:avLst/>
            <a:gdLst/>
            <a:ahLst/>
            <a:cxnLst/>
            <a:rect l="l" t="t" r="r" b="b"/>
            <a:pathLst>
              <a:path w="0" h="6984">
                <a:moveTo>
                  <a:pt x="0" y="6477"/>
                </a:moveTo>
                <a:lnTo>
                  <a:pt x="0" y="0"/>
                </a:lnTo>
              </a:path>
            </a:pathLst>
          </a:custGeom>
          <a:ln w="3175">
            <a:solidFill>
              <a:srgbClr val="313334"/>
            </a:solidFill>
          </a:ln>
        </p:spPr>
        <p:txBody>
          <a:bodyPr wrap="square" lIns="0" tIns="0" rIns="0" bIns="0" rtlCol="0"/>
          <a:lstStyle/>
          <a:p/>
        </p:txBody>
      </p:sp>
      <p:sp>
        <p:nvSpPr>
          <p:cNvPr id="595" name="object 595"/>
          <p:cNvSpPr/>
          <p:nvPr/>
        </p:nvSpPr>
        <p:spPr>
          <a:xfrm>
            <a:off x="6914121" y="7016553"/>
            <a:ext cx="0" cy="6985"/>
          </a:xfrm>
          <a:custGeom>
            <a:avLst/>
            <a:gdLst/>
            <a:ahLst/>
            <a:cxnLst/>
            <a:rect l="l" t="t" r="r" b="b"/>
            <a:pathLst>
              <a:path w="0" h="6984">
                <a:moveTo>
                  <a:pt x="0" y="0"/>
                </a:moveTo>
                <a:lnTo>
                  <a:pt x="0" y="6578"/>
                </a:lnTo>
              </a:path>
            </a:pathLst>
          </a:custGeom>
          <a:ln w="3175">
            <a:solidFill>
              <a:srgbClr val="313334"/>
            </a:solidFill>
          </a:ln>
        </p:spPr>
        <p:txBody>
          <a:bodyPr wrap="square" lIns="0" tIns="0" rIns="0" bIns="0" rtlCol="0"/>
          <a:lstStyle/>
          <a:p/>
        </p:txBody>
      </p:sp>
      <p:sp>
        <p:nvSpPr>
          <p:cNvPr id="596" name="object 596"/>
          <p:cNvSpPr/>
          <p:nvPr/>
        </p:nvSpPr>
        <p:spPr>
          <a:xfrm>
            <a:off x="6898553" y="7493642"/>
            <a:ext cx="0" cy="625475"/>
          </a:xfrm>
          <a:custGeom>
            <a:avLst/>
            <a:gdLst/>
            <a:ahLst/>
            <a:cxnLst/>
            <a:rect l="l" t="t" r="r" b="b"/>
            <a:pathLst>
              <a:path w="0" h="625475">
                <a:moveTo>
                  <a:pt x="0" y="0"/>
                </a:moveTo>
                <a:lnTo>
                  <a:pt x="0" y="625297"/>
                </a:lnTo>
              </a:path>
            </a:pathLst>
          </a:custGeom>
          <a:ln w="3175">
            <a:solidFill>
              <a:srgbClr val="313334"/>
            </a:solidFill>
          </a:ln>
        </p:spPr>
        <p:txBody>
          <a:bodyPr wrap="square" lIns="0" tIns="0" rIns="0" bIns="0" rtlCol="0"/>
          <a:lstStyle/>
          <a:p/>
        </p:txBody>
      </p:sp>
      <p:sp>
        <p:nvSpPr>
          <p:cNvPr id="597" name="object 597"/>
          <p:cNvSpPr/>
          <p:nvPr/>
        </p:nvSpPr>
        <p:spPr>
          <a:xfrm>
            <a:off x="6898184" y="7013779"/>
            <a:ext cx="0" cy="635"/>
          </a:xfrm>
          <a:custGeom>
            <a:avLst/>
            <a:gdLst/>
            <a:ahLst/>
            <a:cxnLst/>
            <a:rect l="l" t="t" r="r" b="b"/>
            <a:pathLst>
              <a:path w="0" h="634">
                <a:moveTo>
                  <a:pt x="0" y="609"/>
                </a:moveTo>
                <a:lnTo>
                  <a:pt x="0" y="0"/>
                </a:lnTo>
              </a:path>
            </a:pathLst>
          </a:custGeom>
          <a:ln w="3175">
            <a:solidFill>
              <a:srgbClr val="313334"/>
            </a:solidFill>
          </a:ln>
        </p:spPr>
        <p:txBody>
          <a:bodyPr wrap="square" lIns="0" tIns="0" rIns="0" bIns="0" rtlCol="0"/>
          <a:lstStyle/>
          <a:p/>
        </p:txBody>
      </p:sp>
      <p:sp>
        <p:nvSpPr>
          <p:cNvPr id="598" name="object 598"/>
          <p:cNvSpPr/>
          <p:nvPr/>
        </p:nvSpPr>
        <p:spPr>
          <a:xfrm>
            <a:off x="6928639" y="6993463"/>
            <a:ext cx="635" cy="0"/>
          </a:xfrm>
          <a:custGeom>
            <a:avLst/>
            <a:gdLst/>
            <a:ahLst/>
            <a:cxnLst/>
            <a:rect l="l" t="t" r="r" b="b"/>
            <a:pathLst>
              <a:path w="634" h="0">
                <a:moveTo>
                  <a:pt x="0" y="0"/>
                </a:moveTo>
                <a:lnTo>
                  <a:pt x="50" y="0"/>
                </a:lnTo>
              </a:path>
            </a:pathLst>
          </a:custGeom>
          <a:ln w="3175">
            <a:solidFill>
              <a:srgbClr val="313334"/>
            </a:solidFill>
          </a:ln>
        </p:spPr>
        <p:txBody>
          <a:bodyPr wrap="square" lIns="0" tIns="0" rIns="0" bIns="0" rtlCol="0"/>
          <a:lstStyle/>
          <a:p/>
        </p:txBody>
      </p:sp>
      <p:sp>
        <p:nvSpPr>
          <p:cNvPr id="599" name="object 599"/>
          <p:cNvSpPr/>
          <p:nvPr/>
        </p:nvSpPr>
        <p:spPr>
          <a:xfrm>
            <a:off x="7187153" y="8001803"/>
            <a:ext cx="11430" cy="1270"/>
          </a:xfrm>
          <a:custGeom>
            <a:avLst/>
            <a:gdLst/>
            <a:ahLst/>
            <a:cxnLst/>
            <a:rect l="l" t="t" r="r" b="b"/>
            <a:pathLst>
              <a:path w="11429" h="1270">
                <a:moveTo>
                  <a:pt x="10807" y="990"/>
                </a:moveTo>
                <a:lnTo>
                  <a:pt x="0" y="0"/>
                </a:lnTo>
              </a:path>
            </a:pathLst>
          </a:custGeom>
          <a:ln w="3175">
            <a:solidFill>
              <a:srgbClr val="313334"/>
            </a:solidFill>
          </a:ln>
        </p:spPr>
        <p:txBody>
          <a:bodyPr wrap="square" lIns="0" tIns="0" rIns="0" bIns="0" rtlCol="0"/>
          <a:lstStyle/>
          <a:p/>
        </p:txBody>
      </p:sp>
      <p:sp>
        <p:nvSpPr>
          <p:cNvPr id="600" name="object 600"/>
          <p:cNvSpPr/>
          <p:nvPr/>
        </p:nvSpPr>
        <p:spPr>
          <a:xfrm>
            <a:off x="7169477" y="8009533"/>
            <a:ext cx="11430" cy="1270"/>
          </a:xfrm>
          <a:custGeom>
            <a:avLst/>
            <a:gdLst/>
            <a:ahLst/>
            <a:cxnLst/>
            <a:rect l="l" t="t" r="r" b="b"/>
            <a:pathLst>
              <a:path w="11429" h="1270">
                <a:moveTo>
                  <a:pt x="10858" y="914"/>
                </a:moveTo>
                <a:lnTo>
                  <a:pt x="0" y="0"/>
                </a:lnTo>
              </a:path>
            </a:pathLst>
          </a:custGeom>
          <a:ln w="3175">
            <a:solidFill>
              <a:srgbClr val="313334"/>
            </a:solidFill>
          </a:ln>
        </p:spPr>
        <p:txBody>
          <a:bodyPr wrap="square" lIns="0" tIns="0" rIns="0" bIns="0" rtlCol="0"/>
          <a:lstStyle/>
          <a:p/>
        </p:txBody>
      </p:sp>
      <p:sp>
        <p:nvSpPr>
          <p:cNvPr id="601" name="object 601"/>
          <p:cNvSpPr/>
          <p:nvPr/>
        </p:nvSpPr>
        <p:spPr>
          <a:xfrm>
            <a:off x="7169591" y="8230371"/>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602" name="object 602"/>
          <p:cNvSpPr/>
          <p:nvPr/>
        </p:nvSpPr>
        <p:spPr>
          <a:xfrm>
            <a:off x="7187153" y="8222640"/>
            <a:ext cx="11430" cy="5080"/>
          </a:xfrm>
          <a:custGeom>
            <a:avLst/>
            <a:gdLst/>
            <a:ahLst/>
            <a:cxnLst/>
            <a:rect l="l" t="t" r="r" b="b"/>
            <a:pathLst>
              <a:path w="11429" h="5079">
                <a:moveTo>
                  <a:pt x="10807" y="0"/>
                </a:moveTo>
                <a:lnTo>
                  <a:pt x="0" y="4838"/>
                </a:lnTo>
              </a:path>
            </a:pathLst>
          </a:custGeom>
          <a:ln w="3175">
            <a:solidFill>
              <a:srgbClr val="313334"/>
            </a:solidFill>
          </a:ln>
        </p:spPr>
        <p:txBody>
          <a:bodyPr wrap="square" lIns="0" tIns="0" rIns="0" bIns="0" rtlCol="0"/>
          <a:lstStyle/>
          <a:p/>
        </p:txBody>
      </p:sp>
      <p:sp>
        <p:nvSpPr>
          <p:cNvPr id="603" name="object 603"/>
          <p:cNvSpPr/>
          <p:nvPr/>
        </p:nvSpPr>
        <p:spPr>
          <a:xfrm>
            <a:off x="7115840" y="8254165"/>
            <a:ext cx="11430" cy="5080"/>
          </a:xfrm>
          <a:custGeom>
            <a:avLst/>
            <a:gdLst/>
            <a:ahLst/>
            <a:cxnLst/>
            <a:rect l="l" t="t" r="r" b="b"/>
            <a:pathLst>
              <a:path w="11429" h="5079">
                <a:moveTo>
                  <a:pt x="0" y="4864"/>
                </a:moveTo>
                <a:lnTo>
                  <a:pt x="10922" y="0"/>
                </a:lnTo>
              </a:path>
            </a:pathLst>
          </a:custGeom>
          <a:ln w="3175">
            <a:solidFill>
              <a:srgbClr val="313334"/>
            </a:solidFill>
          </a:ln>
        </p:spPr>
        <p:txBody>
          <a:bodyPr wrap="square" lIns="0" tIns="0" rIns="0" bIns="0" rtlCol="0"/>
          <a:lstStyle/>
          <a:p/>
        </p:txBody>
      </p:sp>
      <p:sp>
        <p:nvSpPr>
          <p:cNvPr id="604" name="object 604"/>
          <p:cNvSpPr/>
          <p:nvPr/>
        </p:nvSpPr>
        <p:spPr>
          <a:xfrm>
            <a:off x="7098213" y="8261976"/>
            <a:ext cx="11430" cy="5080"/>
          </a:xfrm>
          <a:custGeom>
            <a:avLst/>
            <a:gdLst/>
            <a:ahLst/>
            <a:cxnLst/>
            <a:rect l="l" t="t" r="r" b="b"/>
            <a:pathLst>
              <a:path w="11429" h="5079">
                <a:moveTo>
                  <a:pt x="0" y="4838"/>
                </a:moveTo>
                <a:lnTo>
                  <a:pt x="10858" y="0"/>
                </a:lnTo>
              </a:path>
            </a:pathLst>
          </a:custGeom>
          <a:ln w="3175">
            <a:solidFill>
              <a:srgbClr val="313334"/>
            </a:solidFill>
          </a:ln>
        </p:spPr>
        <p:txBody>
          <a:bodyPr wrap="square" lIns="0" tIns="0" rIns="0" bIns="0" rtlCol="0"/>
          <a:lstStyle/>
          <a:p/>
        </p:txBody>
      </p:sp>
      <p:sp>
        <p:nvSpPr>
          <p:cNvPr id="605" name="object 605"/>
          <p:cNvSpPr/>
          <p:nvPr/>
        </p:nvSpPr>
        <p:spPr>
          <a:xfrm>
            <a:off x="7080689" y="8269788"/>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606" name="object 606"/>
          <p:cNvSpPr/>
          <p:nvPr/>
        </p:nvSpPr>
        <p:spPr>
          <a:xfrm>
            <a:off x="7062958" y="8277684"/>
            <a:ext cx="11430" cy="5080"/>
          </a:xfrm>
          <a:custGeom>
            <a:avLst/>
            <a:gdLst/>
            <a:ahLst/>
            <a:cxnLst/>
            <a:rect l="l" t="t" r="r" b="b"/>
            <a:pathLst>
              <a:path w="11429" h="5079">
                <a:moveTo>
                  <a:pt x="0" y="4673"/>
                </a:moveTo>
                <a:lnTo>
                  <a:pt x="10922" y="0"/>
                </a:lnTo>
              </a:path>
            </a:pathLst>
          </a:custGeom>
          <a:ln w="3175">
            <a:solidFill>
              <a:srgbClr val="313334"/>
            </a:solidFill>
          </a:ln>
        </p:spPr>
        <p:txBody>
          <a:bodyPr wrap="square" lIns="0" tIns="0" rIns="0" bIns="0" rtlCol="0"/>
          <a:lstStyle/>
          <a:p/>
        </p:txBody>
      </p:sp>
      <p:sp>
        <p:nvSpPr>
          <p:cNvPr id="607" name="object 607"/>
          <p:cNvSpPr/>
          <p:nvPr/>
        </p:nvSpPr>
        <p:spPr>
          <a:xfrm>
            <a:off x="7045383" y="8285406"/>
            <a:ext cx="11430" cy="5080"/>
          </a:xfrm>
          <a:custGeom>
            <a:avLst/>
            <a:gdLst/>
            <a:ahLst/>
            <a:cxnLst/>
            <a:rect l="l" t="t" r="r" b="b"/>
            <a:pathLst>
              <a:path w="11429" h="5079">
                <a:moveTo>
                  <a:pt x="0" y="4762"/>
                </a:moveTo>
                <a:lnTo>
                  <a:pt x="10922" y="0"/>
                </a:lnTo>
              </a:path>
            </a:pathLst>
          </a:custGeom>
          <a:ln w="3175">
            <a:solidFill>
              <a:srgbClr val="313334"/>
            </a:solidFill>
          </a:ln>
        </p:spPr>
        <p:txBody>
          <a:bodyPr wrap="square" lIns="0" tIns="0" rIns="0" bIns="0" rtlCol="0"/>
          <a:lstStyle/>
          <a:p/>
        </p:txBody>
      </p:sp>
      <p:sp>
        <p:nvSpPr>
          <p:cNvPr id="608" name="object 608"/>
          <p:cNvSpPr/>
          <p:nvPr/>
        </p:nvSpPr>
        <p:spPr>
          <a:xfrm>
            <a:off x="7282829" y="8122511"/>
            <a:ext cx="100965" cy="44450"/>
          </a:xfrm>
          <a:custGeom>
            <a:avLst/>
            <a:gdLst/>
            <a:ahLst/>
            <a:cxnLst/>
            <a:rect l="l" t="t" r="r" b="b"/>
            <a:pathLst>
              <a:path w="100965" h="44450">
                <a:moveTo>
                  <a:pt x="0" y="44450"/>
                </a:moveTo>
                <a:lnTo>
                  <a:pt x="100380" y="0"/>
                </a:lnTo>
              </a:path>
            </a:pathLst>
          </a:custGeom>
          <a:ln w="3175">
            <a:solidFill>
              <a:srgbClr val="313334"/>
            </a:solidFill>
          </a:ln>
        </p:spPr>
        <p:txBody>
          <a:bodyPr wrap="square" lIns="0" tIns="0" rIns="0" bIns="0" rtlCol="0"/>
          <a:lstStyle/>
          <a:p/>
        </p:txBody>
      </p:sp>
      <p:sp>
        <p:nvSpPr>
          <p:cNvPr id="609" name="object 609"/>
          <p:cNvSpPr/>
          <p:nvPr/>
        </p:nvSpPr>
        <p:spPr>
          <a:xfrm>
            <a:off x="7282843" y="8122362"/>
            <a:ext cx="99060" cy="43815"/>
          </a:xfrm>
          <a:custGeom>
            <a:avLst/>
            <a:gdLst/>
            <a:ahLst/>
            <a:cxnLst/>
            <a:rect l="l" t="t" r="r" b="b"/>
            <a:pathLst>
              <a:path w="99059" h="43815">
                <a:moveTo>
                  <a:pt x="98577" y="0"/>
                </a:moveTo>
                <a:lnTo>
                  <a:pt x="0" y="43560"/>
                </a:lnTo>
              </a:path>
            </a:pathLst>
          </a:custGeom>
          <a:ln w="3175">
            <a:solidFill>
              <a:srgbClr val="313334"/>
            </a:solidFill>
          </a:ln>
        </p:spPr>
        <p:txBody>
          <a:bodyPr wrap="square" lIns="0" tIns="0" rIns="0" bIns="0" rtlCol="0"/>
          <a:lstStyle/>
          <a:p/>
        </p:txBody>
      </p:sp>
      <p:sp>
        <p:nvSpPr>
          <p:cNvPr id="610" name="object 610"/>
          <p:cNvSpPr/>
          <p:nvPr/>
        </p:nvSpPr>
        <p:spPr>
          <a:xfrm>
            <a:off x="7045387" y="8255807"/>
            <a:ext cx="11430" cy="5080"/>
          </a:xfrm>
          <a:custGeom>
            <a:avLst/>
            <a:gdLst/>
            <a:ahLst/>
            <a:cxnLst/>
            <a:rect l="l" t="t" r="r" b="b"/>
            <a:pathLst>
              <a:path w="11429" h="5079">
                <a:moveTo>
                  <a:pt x="10922" y="0"/>
                </a:moveTo>
                <a:lnTo>
                  <a:pt x="0" y="4864"/>
                </a:lnTo>
              </a:path>
            </a:pathLst>
          </a:custGeom>
          <a:ln w="3175">
            <a:solidFill>
              <a:srgbClr val="313334"/>
            </a:solidFill>
          </a:ln>
        </p:spPr>
        <p:txBody>
          <a:bodyPr wrap="square" lIns="0" tIns="0" rIns="0" bIns="0" rtlCol="0"/>
          <a:lstStyle/>
          <a:p/>
        </p:txBody>
      </p:sp>
      <p:sp>
        <p:nvSpPr>
          <p:cNvPr id="611" name="object 611"/>
          <p:cNvSpPr/>
          <p:nvPr/>
        </p:nvSpPr>
        <p:spPr>
          <a:xfrm>
            <a:off x="7062961" y="8248080"/>
            <a:ext cx="11430" cy="5080"/>
          </a:xfrm>
          <a:custGeom>
            <a:avLst/>
            <a:gdLst/>
            <a:ahLst/>
            <a:cxnLst/>
            <a:rect l="l" t="t" r="r" b="b"/>
            <a:pathLst>
              <a:path w="11429" h="5079">
                <a:moveTo>
                  <a:pt x="10922" y="0"/>
                </a:moveTo>
                <a:lnTo>
                  <a:pt x="0" y="4698"/>
                </a:lnTo>
              </a:path>
            </a:pathLst>
          </a:custGeom>
          <a:ln w="3175">
            <a:solidFill>
              <a:srgbClr val="313334"/>
            </a:solidFill>
          </a:ln>
        </p:spPr>
        <p:txBody>
          <a:bodyPr wrap="square" lIns="0" tIns="0" rIns="0" bIns="0" rtlCol="0"/>
          <a:lstStyle/>
          <a:p/>
        </p:txBody>
      </p:sp>
      <p:sp>
        <p:nvSpPr>
          <p:cNvPr id="612" name="object 612"/>
          <p:cNvSpPr/>
          <p:nvPr/>
        </p:nvSpPr>
        <p:spPr>
          <a:xfrm>
            <a:off x="7080711" y="8240213"/>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613" name="object 613"/>
          <p:cNvSpPr/>
          <p:nvPr/>
        </p:nvSpPr>
        <p:spPr>
          <a:xfrm>
            <a:off x="7098227" y="8232563"/>
            <a:ext cx="11430" cy="5080"/>
          </a:xfrm>
          <a:custGeom>
            <a:avLst/>
            <a:gdLst/>
            <a:ahLst/>
            <a:cxnLst/>
            <a:rect l="l" t="t" r="r" b="b"/>
            <a:pathLst>
              <a:path w="11429" h="5079">
                <a:moveTo>
                  <a:pt x="10858" y="0"/>
                </a:moveTo>
                <a:lnTo>
                  <a:pt x="0" y="4762"/>
                </a:lnTo>
              </a:path>
            </a:pathLst>
          </a:custGeom>
          <a:ln w="3175">
            <a:solidFill>
              <a:srgbClr val="313334"/>
            </a:solidFill>
          </a:ln>
        </p:spPr>
        <p:txBody>
          <a:bodyPr wrap="square" lIns="0" tIns="0" rIns="0" bIns="0" rtlCol="0"/>
          <a:lstStyle/>
          <a:p/>
        </p:txBody>
      </p:sp>
      <p:sp>
        <p:nvSpPr>
          <p:cNvPr id="614" name="object 614"/>
          <p:cNvSpPr/>
          <p:nvPr/>
        </p:nvSpPr>
        <p:spPr>
          <a:xfrm>
            <a:off x="7115841" y="8224564"/>
            <a:ext cx="11430" cy="5080"/>
          </a:xfrm>
          <a:custGeom>
            <a:avLst/>
            <a:gdLst/>
            <a:ahLst/>
            <a:cxnLst/>
            <a:rect l="l" t="t" r="r" b="b"/>
            <a:pathLst>
              <a:path w="11429" h="5079">
                <a:moveTo>
                  <a:pt x="10922" y="0"/>
                </a:moveTo>
                <a:lnTo>
                  <a:pt x="0" y="4864"/>
                </a:lnTo>
              </a:path>
            </a:pathLst>
          </a:custGeom>
          <a:ln w="3175">
            <a:solidFill>
              <a:srgbClr val="313334"/>
            </a:solidFill>
          </a:ln>
        </p:spPr>
        <p:txBody>
          <a:bodyPr wrap="square" lIns="0" tIns="0" rIns="0" bIns="0" rtlCol="0"/>
          <a:lstStyle/>
          <a:p/>
        </p:txBody>
      </p:sp>
      <p:sp>
        <p:nvSpPr>
          <p:cNvPr id="615" name="object 615"/>
          <p:cNvSpPr/>
          <p:nvPr/>
        </p:nvSpPr>
        <p:spPr>
          <a:xfrm>
            <a:off x="7187144" y="8193023"/>
            <a:ext cx="11430" cy="5080"/>
          </a:xfrm>
          <a:custGeom>
            <a:avLst/>
            <a:gdLst/>
            <a:ahLst/>
            <a:cxnLst/>
            <a:rect l="l" t="t" r="r" b="b"/>
            <a:pathLst>
              <a:path w="11429" h="5079">
                <a:moveTo>
                  <a:pt x="0" y="4864"/>
                </a:moveTo>
                <a:lnTo>
                  <a:pt x="10807" y="0"/>
                </a:lnTo>
              </a:path>
            </a:pathLst>
          </a:custGeom>
          <a:ln w="3175">
            <a:solidFill>
              <a:srgbClr val="313334"/>
            </a:solidFill>
          </a:ln>
        </p:spPr>
        <p:txBody>
          <a:bodyPr wrap="square" lIns="0" tIns="0" rIns="0" bIns="0" rtlCol="0"/>
          <a:lstStyle/>
          <a:p/>
        </p:txBody>
      </p:sp>
      <p:sp>
        <p:nvSpPr>
          <p:cNvPr id="616" name="object 616"/>
          <p:cNvSpPr/>
          <p:nvPr/>
        </p:nvSpPr>
        <p:spPr>
          <a:xfrm>
            <a:off x="7169569" y="8200754"/>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617" name="object 617"/>
          <p:cNvSpPr/>
          <p:nvPr/>
        </p:nvSpPr>
        <p:spPr>
          <a:xfrm>
            <a:off x="6893698" y="7038985"/>
            <a:ext cx="0" cy="4445"/>
          </a:xfrm>
          <a:custGeom>
            <a:avLst/>
            <a:gdLst/>
            <a:ahLst/>
            <a:cxnLst/>
            <a:rect l="l" t="t" r="r" b="b"/>
            <a:pathLst>
              <a:path w="0" h="4445">
                <a:moveTo>
                  <a:pt x="0" y="0"/>
                </a:moveTo>
                <a:lnTo>
                  <a:pt x="0" y="4140"/>
                </a:lnTo>
              </a:path>
            </a:pathLst>
          </a:custGeom>
          <a:ln w="3175">
            <a:solidFill>
              <a:srgbClr val="313334"/>
            </a:solidFill>
          </a:ln>
        </p:spPr>
        <p:txBody>
          <a:bodyPr wrap="square" lIns="0" tIns="0" rIns="0" bIns="0" rtlCol="0"/>
          <a:lstStyle/>
          <a:p/>
        </p:txBody>
      </p:sp>
      <p:sp>
        <p:nvSpPr>
          <p:cNvPr id="618" name="object 618"/>
          <p:cNvSpPr/>
          <p:nvPr/>
        </p:nvSpPr>
        <p:spPr>
          <a:xfrm>
            <a:off x="6893434" y="7494206"/>
            <a:ext cx="0" cy="623570"/>
          </a:xfrm>
          <a:custGeom>
            <a:avLst/>
            <a:gdLst/>
            <a:ahLst/>
            <a:cxnLst/>
            <a:rect l="l" t="t" r="r" b="b"/>
            <a:pathLst>
              <a:path w="0" h="623570">
                <a:moveTo>
                  <a:pt x="0" y="623455"/>
                </a:moveTo>
                <a:lnTo>
                  <a:pt x="0" y="0"/>
                </a:lnTo>
              </a:path>
            </a:pathLst>
          </a:custGeom>
          <a:ln w="3175">
            <a:solidFill>
              <a:srgbClr val="313334"/>
            </a:solidFill>
          </a:ln>
        </p:spPr>
        <p:txBody>
          <a:bodyPr wrap="square" lIns="0" tIns="0" rIns="0" bIns="0" rtlCol="0"/>
          <a:lstStyle/>
          <a:p/>
        </p:txBody>
      </p:sp>
      <p:sp>
        <p:nvSpPr>
          <p:cNvPr id="619" name="object 619"/>
          <p:cNvSpPr/>
          <p:nvPr/>
        </p:nvSpPr>
        <p:spPr>
          <a:xfrm>
            <a:off x="6888473" y="6993470"/>
            <a:ext cx="0" cy="6985"/>
          </a:xfrm>
          <a:custGeom>
            <a:avLst/>
            <a:gdLst/>
            <a:ahLst/>
            <a:cxnLst/>
            <a:rect l="l" t="t" r="r" b="b"/>
            <a:pathLst>
              <a:path w="0" h="6984">
                <a:moveTo>
                  <a:pt x="0" y="6616"/>
                </a:moveTo>
                <a:lnTo>
                  <a:pt x="0" y="0"/>
                </a:lnTo>
              </a:path>
            </a:pathLst>
          </a:custGeom>
          <a:ln w="3175">
            <a:solidFill>
              <a:srgbClr val="313334"/>
            </a:solidFill>
          </a:ln>
        </p:spPr>
        <p:txBody>
          <a:bodyPr wrap="square" lIns="0" tIns="0" rIns="0" bIns="0" rtlCol="0"/>
          <a:lstStyle/>
          <a:p/>
        </p:txBody>
      </p:sp>
      <p:sp>
        <p:nvSpPr>
          <p:cNvPr id="620" name="object 620"/>
          <p:cNvSpPr/>
          <p:nvPr/>
        </p:nvSpPr>
        <p:spPr>
          <a:xfrm>
            <a:off x="6887363" y="7223286"/>
            <a:ext cx="0" cy="46355"/>
          </a:xfrm>
          <a:custGeom>
            <a:avLst/>
            <a:gdLst/>
            <a:ahLst/>
            <a:cxnLst/>
            <a:rect l="l" t="t" r="r" b="b"/>
            <a:pathLst>
              <a:path w="0" h="46354">
                <a:moveTo>
                  <a:pt x="0" y="0"/>
                </a:moveTo>
                <a:lnTo>
                  <a:pt x="0" y="45999"/>
                </a:lnTo>
              </a:path>
            </a:pathLst>
          </a:custGeom>
          <a:ln w="3175">
            <a:solidFill>
              <a:srgbClr val="313334"/>
            </a:solidFill>
          </a:ln>
        </p:spPr>
        <p:txBody>
          <a:bodyPr wrap="square" lIns="0" tIns="0" rIns="0" bIns="0" rtlCol="0"/>
          <a:lstStyle/>
          <a:p/>
        </p:txBody>
      </p:sp>
      <p:sp>
        <p:nvSpPr>
          <p:cNvPr id="621" name="object 621"/>
          <p:cNvSpPr/>
          <p:nvPr/>
        </p:nvSpPr>
        <p:spPr>
          <a:xfrm>
            <a:off x="6887626" y="9409483"/>
            <a:ext cx="0" cy="46355"/>
          </a:xfrm>
          <a:custGeom>
            <a:avLst/>
            <a:gdLst/>
            <a:ahLst/>
            <a:cxnLst/>
            <a:rect l="l" t="t" r="r" b="b"/>
            <a:pathLst>
              <a:path w="0" h="46354">
                <a:moveTo>
                  <a:pt x="0" y="45999"/>
                </a:moveTo>
                <a:lnTo>
                  <a:pt x="0" y="0"/>
                </a:lnTo>
              </a:path>
            </a:pathLst>
          </a:custGeom>
          <a:ln w="3175">
            <a:solidFill>
              <a:srgbClr val="313334"/>
            </a:solidFill>
          </a:ln>
        </p:spPr>
        <p:txBody>
          <a:bodyPr wrap="square" lIns="0" tIns="0" rIns="0" bIns="0" rtlCol="0"/>
          <a:lstStyle/>
          <a:p/>
        </p:txBody>
      </p:sp>
      <p:sp>
        <p:nvSpPr>
          <p:cNvPr id="622" name="object 622"/>
          <p:cNvSpPr/>
          <p:nvPr/>
        </p:nvSpPr>
        <p:spPr>
          <a:xfrm>
            <a:off x="6886149" y="7223972"/>
            <a:ext cx="0" cy="46355"/>
          </a:xfrm>
          <a:custGeom>
            <a:avLst/>
            <a:gdLst/>
            <a:ahLst/>
            <a:cxnLst/>
            <a:rect l="l" t="t" r="r" b="b"/>
            <a:pathLst>
              <a:path w="0" h="46354">
                <a:moveTo>
                  <a:pt x="0" y="0"/>
                </a:moveTo>
                <a:lnTo>
                  <a:pt x="0" y="45834"/>
                </a:lnTo>
              </a:path>
            </a:pathLst>
          </a:custGeom>
          <a:ln w="3175">
            <a:solidFill>
              <a:srgbClr val="313334"/>
            </a:solidFill>
          </a:ln>
        </p:spPr>
        <p:txBody>
          <a:bodyPr wrap="square" lIns="0" tIns="0" rIns="0" bIns="0" rtlCol="0"/>
          <a:lstStyle/>
          <a:p/>
        </p:txBody>
      </p:sp>
      <p:sp>
        <p:nvSpPr>
          <p:cNvPr id="623" name="object 623"/>
          <p:cNvSpPr/>
          <p:nvPr/>
        </p:nvSpPr>
        <p:spPr>
          <a:xfrm>
            <a:off x="6886306" y="9410104"/>
            <a:ext cx="0" cy="46355"/>
          </a:xfrm>
          <a:custGeom>
            <a:avLst/>
            <a:gdLst/>
            <a:ahLst/>
            <a:cxnLst/>
            <a:rect l="l" t="t" r="r" b="b"/>
            <a:pathLst>
              <a:path w="0" h="46354">
                <a:moveTo>
                  <a:pt x="0" y="45935"/>
                </a:moveTo>
                <a:lnTo>
                  <a:pt x="0" y="0"/>
                </a:lnTo>
              </a:path>
            </a:pathLst>
          </a:custGeom>
          <a:ln w="3175">
            <a:solidFill>
              <a:srgbClr val="313334"/>
            </a:solidFill>
          </a:ln>
        </p:spPr>
        <p:txBody>
          <a:bodyPr wrap="square" lIns="0" tIns="0" rIns="0" bIns="0" rtlCol="0"/>
          <a:lstStyle/>
          <a:p/>
        </p:txBody>
      </p:sp>
      <p:sp>
        <p:nvSpPr>
          <p:cNvPr id="624" name="object 624"/>
          <p:cNvSpPr/>
          <p:nvPr/>
        </p:nvSpPr>
        <p:spPr>
          <a:xfrm>
            <a:off x="6874435" y="7319410"/>
            <a:ext cx="0" cy="158750"/>
          </a:xfrm>
          <a:custGeom>
            <a:avLst/>
            <a:gdLst/>
            <a:ahLst/>
            <a:cxnLst/>
            <a:rect l="l" t="t" r="r" b="b"/>
            <a:pathLst>
              <a:path w="0" h="158750">
                <a:moveTo>
                  <a:pt x="0" y="158292"/>
                </a:moveTo>
                <a:lnTo>
                  <a:pt x="0" y="0"/>
                </a:lnTo>
              </a:path>
            </a:pathLst>
          </a:custGeom>
          <a:ln w="3175">
            <a:solidFill>
              <a:srgbClr val="313334"/>
            </a:solidFill>
          </a:ln>
        </p:spPr>
        <p:txBody>
          <a:bodyPr wrap="square" lIns="0" tIns="0" rIns="0" bIns="0" rtlCol="0"/>
          <a:lstStyle/>
          <a:p/>
        </p:txBody>
      </p:sp>
      <p:sp>
        <p:nvSpPr>
          <p:cNvPr id="625" name="object 625"/>
          <p:cNvSpPr/>
          <p:nvPr/>
        </p:nvSpPr>
        <p:spPr>
          <a:xfrm>
            <a:off x="6874593" y="8134477"/>
            <a:ext cx="635" cy="1268095"/>
          </a:xfrm>
          <a:custGeom>
            <a:avLst/>
            <a:gdLst/>
            <a:ahLst/>
            <a:cxnLst/>
            <a:rect l="l" t="t" r="r" b="b"/>
            <a:pathLst>
              <a:path w="634" h="1268095">
                <a:moveTo>
                  <a:pt x="50" y="1267752"/>
                </a:moveTo>
                <a:lnTo>
                  <a:pt x="0" y="0"/>
                </a:lnTo>
              </a:path>
            </a:pathLst>
          </a:custGeom>
          <a:ln w="3175">
            <a:solidFill>
              <a:srgbClr val="313334"/>
            </a:solidFill>
          </a:ln>
        </p:spPr>
        <p:txBody>
          <a:bodyPr wrap="square" lIns="0" tIns="0" rIns="0" bIns="0" rtlCol="0"/>
          <a:lstStyle/>
          <a:p/>
        </p:txBody>
      </p:sp>
      <p:sp>
        <p:nvSpPr>
          <p:cNvPr id="626" name="object 626"/>
          <p:cNvSpPr/>
          <p:nvPr/>
        </p:nvSpPr>
        <p:spPr>
          <a:xfrm>
            <a:off x="6873801" y="7011726"/>
            <a:ext cx="0" cy="6985"/>
          </a:xfrm>
          <a:custGeom>
            <a:avLst/>
            <a:gdLst/>
            <a:ahLst/>
            <a:cxnLst/>
            <a:rect l="l" t="t" r="r" b="b"/>
            <a:pathLst>
              <a:path w="0" h="6984">
                <a:moveTo>
                  <a:pt x="0" y="0"/>
                </a:moveTo>
                <a:lnTo>
                  <a:pt x="0" y="6464"/>
                </a:lnTo>
              </a:path>
            </a:pathLst>
          </a:custGeom>
          <a:ln w="3175">
            <a:solidFill>
              <a:srgbClr val="313334"/>
            </a:solidFill>
          </a:ln>
        </p:spPr>
        <p:txBody>
          <a:bodyPr wrap="square" lIns="0" tIns="0" rIns="0" bIns="0" rtlCol="0"/>
          <a:lstStyle/>
          <a:p/>
        </p:txBody>
      </p:sp>
      <p:sp>
        <p:nvSpPr>
          <p:cNvPr id="627" name="object 627"/>
          <p:cNvSpPr/>
          <p:nvPr/>
        </p:nvSpPr>
        <p:spPr>
          <a:xfrm>
            <a:off x="6865091" y="7012203"/>
            <a:ext cx="0" cy="6985"/>
          </a:xfrm>
          <a:custGeom>
            <a:avLst/>
            <a:gdLst/>
            <a:ahLst/>
            <a:cxnLst/>
            <a:rect l="l" t="t" r="r" b="b"/>
            <a:pathLst>
              <a:path w="0" h="6984">
                <a:moveTo>
                  <a:pt x="0" y="0"/>
                </a:moveTo>
                <a:lnTo>
                  <a:pt x="0" y="6616"/>
                </a:lnTo>
              </a:path>
            </a:pathLst>
          </a:custGeom>
          <a:ln w="3175">
            <a:solidFill>
              <a:srgbClr val="313334"/>
            </a:solidFill>
          </a:ln>
        </p:spPr>
        <p:txBody>
          <a:bodyPr wrap="square" lIns="0" tIns="0" rIns="0" bIns="0" rtlCol="0"/>
          <a:lstStyle/>
          <a:p/>
        </p:txBody>
      </p:sp>
      <p:sp>
        <p:nvSpPr>
          <p:cNvPr id="628" name="object 628"/>
          <p:cNvSpPr/>
          <p:nvPr/>
        </p:nvSpPr>
        <p:spPr>
          <a:xfrm>
            <a:off x="6864459" y="6981052"/>
            <a:ext cx="0" cy="6985"/>
          </a:xfrm>
          <a:custGeom>
            <a:avLst/>
            <a:gdLst/>
            <a:ahLst/>
            <a:cxnLst/>
            <a:rect l="l" t="t" r="r" b="b"/>
            <a:pathLst>
              <a:path w="0" h="6984">
                <a:moveTo>
                  <a:pt x="0" y="6553"/>
                </a:moveTo>
                <a:lnTo>
                  <a:pt x="0" y="0"/>
                </a:lnTo>
              </a:path>
            </a:pathLst>
          </a:custGeom>
          <a:ln w="3175">
            <a:solidFill>
              <a:srgbClr val="313334"/>
            </a:solidFill>
          </a:ln>
        </p:spPr>
        <p:txBody>
          <a:bodyPr wrap="square" lIns="0" tIns="0" rIns="0" bIns="0" rtlCol="0"/>
          <a:lstStyle/>
          <a:p/>
        </p:txBody>
      </p:sp>
      <p:sp>
        <p:nvSpPr>
          <p:cNvPr id="629" name="object 629"/>
          <p:cNvSpPr/>
          <p:nvPr/>
        </p:nvSpPr>
        <p:spPr>
          <a:xfrm>
            <a:off x="6849203" y="7009516"/>
            <a:ext cx="0" cy="635"/>
          </a:xfrm>
          <a:custGeom>
            <a:avLst/>
            <a:gdLst/>
            <a:ahLst/>
            <a:cxnLst/>
            <a:rect l="l" t="t" r="r" b="b"/>
            <a:pathLst>
              <a:path w="0" h="634">
                <a:moveTo>
                  <a:pt x="0" y="571"/>
                </a:moveTo>
                <a:lnTo>
                  <a:pt x="0" y="0"/>
                </a:lnTo>
              </a:path>
            </a:pathLst>
          </a:custGeom>
          <a:ln w="3175">
            <a:solidFill>
              <a:srgbClr val="313334"/>
            </a:solidFill>
          </a:ln>
        </p:spPr>
        <p:txBody>
          <a:bodyPr wrap="square" lIns="0" tIns="0" rIns="0" bIns="0" rtlCol="0"/>
          <a:lstStyle/>
          <a:p/>
        </p:txBody>
      </p:sp>
      <p:sp>
        <p:nvSpPr>
          <p:cNvPr id="630" name="object 630"/>
          <p:cNvSpPr/>
          <p:nvPr/>
        </p:nvSpPr>
        <p:spPr>
          <a:xfrm>
            <a:off x="6848890" y="8141177"/>
            <a:ext cx="635" cy="1262380"/>
          </a:xfrm>
          <a:custGeom>
            <a:avLst/>
            <a:gdLst/>
            <a:ahLst/>
            <a:cxnLst/>
            <a:rect l="l" t="t" r="r" b="b"/>
            <a:pathLst>
              <a:path w="634" h="1262379">
                <a:moveTo>
                  <a:pt x="0" y="0"/>
                </a:moveTo>
                <a:lnTo>
                  <a:pt x="152" y="1262062"/>
                </a:lnTo>
              </a:path>
            </a:pathLst>
          </a:custGeom>
          <a:ln w="3175">
            <a:solidFill>
              <a:srgbClr val="313334"/>
            </a:solidFill>
          </a:ln>
        </p:spPr>
        <p:txBody>
          <a:bodyPr wrap="square" lIns="0" tIns="0" rIns="0" bIns="0" rtlCol="0"/>
          <a:lstStyle/>
          <a:p/>
        </p:txBody>
      </p:sp>
      <p:sp>
        <p:nvSpPr>
          <p:cNvPr id="631" name="object 631"/>
          <p:cNvSpPr/>
          <p:nvPr/>
        </p:nvSpPr>
        <p:spPr>
          <a:xfrm>
            <a:off x="6842978" y="7244287"/>
            <a:ext cx="0" cy="46355"/>
          </a:xfrm>
          <a:custGeom>
            <a:avLst/>
            <a:gdLst/>
            <a:ahLst/>
            <a:cxnLst/>
            <a:rect l="l" t="t" r="r" b="b"/>
            <a:pathLst>
              <a:path w="0" h="46354">
                <a:moveTo>
                  <a:pt x="0" y="45999"/>
                </a:moveTo>
                <a:lnTo>
                  <a:pt x="0" y="0"/>
                </a:lnTo>
              </a:path>
            </a:pathLst>
          </a:custGeom>
          <a:ln w="3175">
            <a:solidFill>
              <a:srgbClr val="313334"/>
            </a:solidFill>
          </a:ln>
        </p:spPr>
        <p:txBody>
          <a:bodyPr wrap="square" lIns="0" tIns="0" rIns="0" bIns="0" rtlCol="0"/>
          <a:lstStyle/>
          <a:p/>
        </p:txBody>
      </p:sp>
      <p:sp>
        <p:nvSpPr>
          <p:cNvPr id="632" name="object 632"/>
          <p:cNvSpPr/>
          <p:nvPr/>
        </p:nvSpPr>
        <p:spPr>
          <a:xfrm>
            <a:off x="6843137" y="9425278"/>
            <a:ext cx="0" cy="46355"/>
          </a:xfrm>
          <a:custGeom>
            <a:avLst/>
            <a:gdLst/>
            <a:ahLst/>
            <a:cxnLst/>
            <a:rect l="l" t="t" r="r" b="b"/>
            <a:pathLst>
              <a:path w="0" h="46354">
                <a:moveTo>
                  <a:pt x="0" y="46037"/>
                </a:moveTo>
                <a:lnTo>
                  <a:pt x="0" y="0"/>
                </a:lnTo>
              </a:path>
            </a:pathLst>
          </a:custGeom>
          <a:ln w="3175">
            <a:solidFill>
              <a:srgbClr val="313334"/>
            </a:solidFill>
          </a:ln>
        </p:spPr>
        <p:txBody>
          <a:bodyPr wrap="square" lIns="0" tIns="0" rIns="0" bIns="0" rtlCol="0"/>
          <a:lstStyle/>
          <a:p/>
        </p:txBody>
      </p:sp>
      <p:sp>
        <p:nvSpPr>
          <p:cNvPr id="633" name="object 633"/>
          <p:cNvSpPr/>
          <p:nvPr/>
        </p:nvSpPr>
        <p:spPr>
          <a:xfrm>
            <a:off x="6835007" y="6993470"/>
            <a:ext cx="0" cy="6985"/>
          </a:xfrm>
          <a:custGeom>
            <a:avLst/>
            <a:gdLst/>
            <a:ahLst/>
            <a:cxnLst/>
            <a:rect l="l" t="t" r="r" b="b"/>
            <a:pathLst>
              <a:path w="0" h="6984">
                <a:moveTo>
                  <a:pt x="0" y="6616"/>
                </a:moveTo>
                <a:lnTo>
                  <a:pt x="0" y="0"/>
                </a:lnTo>
              </a:path>
            </a:pathLst>
          </a:custGeom>
          <a:ln w="3175">
            <a:solidFill>
              <a:srgbClr val="313334"/>
            </a:solidFill>
          </a:ln>
        </p:spPr>
        <p:txBody>
          <a:bodyPr wrap="square" lIns="0" tIns="0" rIns="0" bIns="0" rtlCol="0"/>
          <a:lstStyle/>
          <a:p/>
        </p:txBody>
      </p:sp>
      <p:sp>
        <p:nvSpPr>
          <p:cNvPr id="634" name="object 634"/>
          <p:cNvSpPr/>
          <p:nvPr/>
        </p:nvSpPr>
        <p:spPr>
          <a:xfrm>
            <a:off x="6835007" y="7495197"/>
            <a:ext cx="635" cy="610235"/>
          </a:xfrm>
          <a:custGeom>
            <a:avLst/>
            <a:gdLst/>
            <a:ahLst/>
            <a:cxnLst/>
            <a:rect l="l" t="t" r="r" b="b"/>
            <a:pathLst>
              <a:path w="634" h="610234">
                <a:moveTo>
                  <a:pt x="0" y="0"/>
                </a:moveTo>
                <a:lnTo>
                  <a:pt x="152" y="609676"/>
                </a:lnTo>
              </a:path>
            </a:pathLst>
          </a:custGeom>
          <a:ln w="3175">
            <a:solidFill>
              <a:srgbClr val="313334"/>
            </a:solidFill>
          </a:ln>
        </p:spPr>
        <p:txBody>
          <a:bodyPr wrap="square" lIns="0" tIns="0" rIns="0" bIns="0" rtlCol="0"/>
          <a:lstStyle/>
          <a:p/>
        </p:txBody>
      </p:sp>
      <p:sp>
        <p:nvSpPr>
          <p:cNvPr id="635" name="object 635"/>
          <p:cNvSpPr/>
          <p:nvPr/>
        </p:nvSpPr>
        <p:spPr>
          <a:xfrm>
            <a:off x="6834163" y="7244981"/>
            <a:ext cx="0" cy="46355"/>
          </a:xfrm>
          <a:custGeom>
            <a:avLst/>
            <a:gdLst/>
            <a:ahLst/>
            <a:cxnLst/>
            <a:rect l="l" t="t" r="r" b="b"/>
            <a:pathLst>
              <a:path w="0" h="46354">
                <a:moveTo>
                  <a:pt x="0" y="45910"/>
                </a:moveTo>
                <a:lnTo>
                  <a:pt x="0" y="0"/>
                </a:lnTo>
              </a:path>
            </a:pathLst>
          </a:custGeom>
          <a:ln w="3175">
            <a:solidFill>
              <a:srgbClr val="313334"/>
            </a:solidFill>
          </a:ln>
        </p:spPr>
        <p:txBody>
          <a:bodyPr wrap="square" lIns="0" tIns="0" rIns="0" bIns="0" rtlCol="0"/>
          <a:lstStyle/>
          <a:p/>
        </p:txBody>
      </p:sp>
      <p:sp>
        <p:nvSpPr>
          <p:cNvPr id="636" name="object 636"/>
          <p:cNvSpPr/>
          <p:nvPr/>
        </p:nvSpPr>
        <p:spPr>
          <a:xfrm>
            <a:off x="6834479" y="9426040"/>
            <a:ext cx="0" cy="46355"/>
          </a:xfrm>
          <a:custGeom>
            <a:avLst/>
            <a:gdLst/>
            <a:ahLst/>
            <a:cxnLst/>
            <a:rect l="l" t="t" r="r" b="b"/>
            <a:pathLst>
              <a:path w="0" h="46354">
                <a:moveTo>
                  <a:pt x="0" y="45910"/>
                </a:moveTo>
                <a:lnTo>
                  <a:pt x="0" y="0"/>
                </a:lnTo>
              </a:path>
            </a:pathLst>
          </a:custGeom>
          <a:ln w="3175">
            <a:solidFill>
              <a:srgbClr val="313334"/>
            </a:solidFill>
          </a:ln>
        </p:spPr>
        <p:txBody>
          <a:bodyPr wrap="square" lIns="0" tIns="0" rIns="0" bIns="0" rtlCol="0"/>
          <a:lstStyle/>
          <a:p/>
        </p:txBody>
      </p:sp>
      <p:sp>
        <p:nvSpPr>
          <p:cNvPr id="637" name="object 637"/>
          <p:cNvSpPr/>
          <p:nvPr/>
        </p:nvSpPr>
        <p:spPr>
          <a:xfrm>
            <a:off x="6824609" y="7007424"/>
            <a:ext cx="0" cy="6985"/>
          </a:xfrm>
          <a:custGeom>
            <a:avLst/>
            <a:gdLst/>
            <a:ahLst/>
            <a:cxnLst/>
            <a:rect l="l" t="t" r="r" b="b"/>
            <a:pathLst>
              <a:path w="0" h="6984">
                <a:moveTo>
                  <a:pt x="0" y="0"/>
                </a:moveTo>
                <a:lnTo>
                  <a:pt x="0" y="6654"/>
                </a:lnTo>
              </a:path>
            </a:pathLst>
          </a:custGeom>
          <a:ln w="3175">
            <a:solidFill>
              <a:srgbClr val="313334"/>
            </a:solidFill>
          </a:ln>
        </p:spPr>
        <p:txBody>
          <a:bodyPr wrap="square" lIns="0" tIns="0" rIns="0" bIns="0" rtlCol="0"/>
          <a:lstStyle/>
          <a:p/>
        </p:txBody>
      </p:sp>
      <p:sp>
        <p:nvSpPr>
          <p:cNvPr id="638" name="object 638"/>
          <p:cNvSpPr/>
          <p:nvPr/>
        </p:nvSpPr>
        <p:spPr>
          <a:xfrm>
            <a:off x="6821075" y="7220619"/>
            <a:ext cx="635" cy="172085"/>
          </a:xfrm>
          <a:custGeom>
            <a:avLst/>
            <a:gdLst/>
            <a:ahLst/>
            <a:cxnLst/>
            <a:rect l="l" t="t" r="r" b="b"/>
            <a:pathLst>
              <a:path w="634" h="172084">
                <a:moveTo>
                  <a:pt x="0" y="0"/>
                </a:moveTo>
                <a:lnTo>
                  <a:pt x="114" y="171653"/>
                </a:lnTo>
              </a:path>
            </a:pathLst>
          </a:custGeom>
          <a:ln w="3175">
            <a:solidFill>
              <a:srgbClr val="313334"/>
            </a:solidFill>
          </a:ln>
        </p:spPr>
        <p:txBody>
          <a:bodyPr wrap="square" lIns="0" tIns="0" rIns="0" bIns="0" rtlCol="0"/>
          <a:lstStyle/>
          <a:p/>
        </p:txBody>
      </p:sp>
      <p:sp>
        <p:nvSpPr>
          <p:cNvPr id="639" name="object 639"/>
          <p:cNvSpPr/>
          <p:nvPr/>
        </p:nvSpPr>
        <p:spPr>
          <a:xfrm>
            <a:off x="6821180" y="8212875"/>
            <a:ext cx="635" cy="1281430"/>
          </a:xfrm>
          <a:custGeom>
            <a:avLst/>
            <a:gdLst/>
            <a:ahLst/>
            <a:cxnLst/>
            <a:rect l="l" t="t" r="r" b="b"/>
            <a:pathLst>
              <a:path w="634" h="1281429">
                <a:moveTo>
                  <a:pt x="0" y="0"/>
                </a:moveTo>
                <a:lnTo>
                  <a:pt x="215" y="1281112"/>
                </a:lnTo>
              </a:path>
            </a:pathLst>
          </a:custGeom>
          <a:ln w="3175">
            <a:solidFill>
              <a:srgbClr val="313334"/>
            </a:solidFill>
          </a:ln>
        </p:spPr>
        <p:txBody>
          <a:bodyPr wrap="square" lIns="0" tIns="0" rIns="0" bIns="0" rtlCol="0"/>
          <a:lstStyle/>
          <a:p/>
        </p:txBody>
      </p:sp>
      <p:sp>
        <p:nvSpPr>
          <p:cNvPr id="640" name="object 640"/>
          <p:cNvSpPr/>
          <p:nvPr/>
        </p:nvSpPr>
        <p:spPr>
          <a:xfrm>
            <a:off x="6816007" y="7008054"/>
            <a:ext cx="0" cy="6985"/>
          </a:xfrm>
          <a:custGeom>
            <a:avLst/>
            <a:gdLst/>
            <a:ahLst/>
            <a:cxnLst/>
            <a:rect l="l" t="t" r="r" b="b"/>
            <a:pathLst>
              <a:path w="0" h="6984">
                <a:moveTo>
                  <a:pt x="0" y="0"/>
                </a:moveTo>
                <a:lnTo>
                  <a:pt x="0" y="6464"/>
                </a:lnTo>
              </a:path>
            </a:pathLst>
          </a:custGeom>
          <a:ln w="3175">
            <a:solidFill>
              <a:srgbClr val="313334"/>
            </a:solidFill>
          </a:ln>
        </p:spPr>
        <p:txBody>
          <a:bodyPr wrap="square" lIns="0" tIns="0" rIns="0" bIns="0" rtlCol="0"/>
          <a:lstStyle/>
          <a:p/>
        </p:txBody>
      </p:sp>
      <p:sp>
        <p:nvSpPr>
          <p:cNvPr id="641" name="object 641"/>
          <p:cNvSpPr/>
          <p:nvPr/>
        </p:nvSpPr>
        <p:spPr>
          <a:xfrm>
            <a:off x="6815428" y="6940597"/>
            <a:ext cx="0" cy="6985"/>
          </a:xfrm>
          <a:custGeom>
            <a:avLst/>
            <a:gdLst/>
            <a:ahLst/>
            <a:cxnLst/>
            <a:rect l="l" t="t" r="r" b="b"/>
            <a:pathLst>
              <a:path w="0" h="6984">
                <a:moveTo>
                  <a:pt x="0" y="6553"/>
                </a:moveTo>
                <a:lnTo>
                  <a:pt x="0" y="0"/>
                </a:lnTo>
              </a:path>
            </a:pathLst>
          </a:custGeom>
          <a:ln w="3175">
            <a:solidFill>
              <a:srgbClr val="313334"/>
            </a:solidFill>
          </a:ln>
        </p:spPr>
        <p:txBody>
          <a:bodyPr wrap="square" lIns="0" tIns="0" rIns="0" bIns="0" rtlCol="0"/>
          <a:lstStyle/>
          <a:p/>
        </p:txBody>
      </p:sp>
      <p:sp>
        <p:nvSpPr>
          <p:cNvPr id="642" name="object 642"/>
          <p:cNvSpPr/>
          <p:nvPr/>
        </p:nvSpPr>
        <p:spPr>
          <a:xfrm>
            <a:off x="6814475" y="6984699"/>
            <a:ext cx="0" cy="6985"/>
          </a:xfrm>
          <a:custGeom>
            <a:avLst/>
            <a:gdLst/>
            <a:ahLst/>
            <a:cxnLst/>
            <a:rect l="l" t="t" r="r" b="b"/>
            <a:pathLst>
              <a:path w="0" h="6984">
                <a:moveTo>
                  <a:pt x="0" y="6705"/>
                </a:moveTo>
                <a:lnTo>
                  <a:pt x="0" y="0"/>
                </a:lnTo>
              </a:path>
            </a:pathLst>
          </a:custGeom>
          <a:ln w="3175">
            <a:solidFill>
              <a:srgbClr val="313334"/>
            </a:solidFill>
          </a:ln>
        </p:spPr>
        <p:txBody>
          <a:bodyPr wrap="square" lIns="0" tIns="0" rIns="0" bIns="0" rtlCol="0"/>
          <a:lstStyle/>
          <a:p/>
        </p:txBody>
      </p:sp>
      <p:sp>
        <p:nvSpPr>
          <p:cNvPr id="643" name="object 643"/>
          <p:cNvSpPr/>
          <p:nvPr/>
        </p:nvSpPr>
        <p:spPr>
          <a:xfrm>
            <a:off x="6813737" y="7216951"/>
            <a:ext cx="635" cy="173990"/>
          </a:xfrm>
          <a:custGeom>
            <a:avLst/>
            <a:gdLst/>
            <a:ahLst/>
            <a:cxnLst/>
            <a:rect l="l" t="t" r="r" b="b"/>
            <a:pathLst>
              <a:path w="634" h="173990">
                <a:moveTo>
                  <a:pt x="0" y="0"/>
                </a:moveTo>
                <a:lnTo>
                  <a:pt x="114" y="173748"/>
                </a:lnTo>
              </a:path>
            </a:pathLst>
          </a:custGeom>
          <a:ln w="3175">
            <a:solidFill>
              <a:srgbClr val="313334"/>
            </a:solidFill>
          </a:ln>
        </p:spPr>
        <p:txBody>
          <a:bodyPr wrap="square" lIns="0" tIns="0" rIns="0" bIns="0" rtlCol="0"/>
          <a:lstStyle/>
          <a:p/>
        </p:txBody>
      </p:sp>
      <p:sp>
        <p:nvSpPr>
          <p:cNvPr id="644" name="object 644"/>
          <p:cNvSpPr/>
          <p:nvPr/>
        </p:nvSpPr>
        <p:spPr>
          <a:xfrm>
            <a:off x="6813898" y="8211321"/>
            <a:ext cx="635" cy="1283335"/>
          </a:xfrm>
          <a:custGeom>
            <a:avLst/>
            <a:gdLst/>
            <a:ahLst/>
            <a:cxnLst/>
            <a:rect l="l" t="t" r="r" b="b"/>
            <a:pathLst>
              <a:path w="634" h="1283334">
                <a:moveTo>
                  <a:pt x="0" y="0"/>
                </a:moveTo>
                <a:lnTo>
                  <a:pt x="152" y="1283131"/>
                </a:lnTo>
              </a:path>
            </a:pathLst>
          </a:custGeom>
          <a:ln w="3175">
            <a:solidFill>
              <a:srgbClr val="313334"/>
            </a:solidFill>
          </a:ln>
        </p:spPr>
        <p:txBody>
          <a:bodyPr wrap="square" lIns="0" tIns="0" rIns="0" bIns="0" rtlCol="0"/>
          <a:lstStyle/>
          <a:p/>
        </p:txBody>
      </p:sp>
      <p:sp>
        <p:nvSpPr>
          <p:cNvPr id="645" name="object 645"/>
          <p:cNvSpPr/>
          <p:nvPr/>
        </p:nvSpPr>
        <p:spPr>
          <a:xfrm>
            <a:off x="6808090" y="7159157"/>
            <a:ext cx="0" cy="1905"/>
          </a:xfrm>
          <a:custGeom>
            <a:avLst/>
            <a:gdLst/>
            <a:ahLst/>
            <a:cxnLst/>
            <a:rect l="l" t="t" r="r" b="b"/>
            <a:pathLst>
              <a:path w="0" h="1904">
                <a:moveTo>
                  <a:pt x="0" y="1638"/>
                </a:moveTo>
                <a:lnTo>
                  <a:pt x="0" y="0"/>
                </a:lnTo>
              </a:path>
            </a:pathLst>
          </a:custGeom>
          <a:ln w="3175">
            <a:solidFill>
              <a:srgbClr val="313334"/>
            </a:solidFill>
          </a:ln>
        </p:spPr>
        <p:txBody>
          <a:bodyPr wrap="square" lIns="0" tIns="0" rIns="0" bIns="0" rtlCol="0"/>
          <a:lstStyle/>
          <a:p/>
        </p:txBody>
      </p:sp>
      <p:sp>
        <p:nvSpPr>
          <p:cNvPr id="646" name="object 646"/>
          <p:cNvSpPr/>
          <p:nvPr/>
        </p:nvSpPr>
        <p:spPr>
          <a:xfrm>
            <a:off x="6806246" y="6941279"/>
            <a:ext cx="0" cy="5080"/>
          </a:xfrm>
          <a:custGeom>
            <a:avLst/>
            <a:gdLst/>
            <a:ahLst/>
            <a:cxnLst/>
            <a:rect l="l" t="t" r="r" b="b"/>
            <a:pathLst>
              <a:path w="0" h="5079">
                <a:moveTo>
                  <a:pt x="0" y="4762"/>
                </a:moveTo>
                <a:lnTo>
                  <a:pt x="0" y="0"/>
                </a:lnTo>
              </a:path>
            </a:pathLst>
          </a:custGeom>
          <a:ln w="3175">
            <a:solidFill>
              <a:srgbClr val="313334"/>
            </a:solidFill>
          </a:ln>
        </p:spPr>
        <p:txBody>
          <a:bodyPr wrap="square" lIns="0" tIns="0" rIns="0" bIns="0" rtlCol="0"/>
          <a:lstStyle/>
          <a:p/>
        </p:txBody>
      </p:sp>
      <p:sp>
        <p:nvSpPr>
          <p:cNvPr id="647" name="object 647"/>
          <p:cNvSpPr/>
          <p:nvPr/>
        </p:nvSpPr>
        <p:spPr>
          <a:xfrm>
            <a:off x="6800174" y="7005211"/>
            <a:ext cx="0" cy="635"/>
          </a:xfrm>
          <a:custGeom>
            <a:avLst/>
            <a:gdLst/>
            <a:ahLst/>
            <a:cxnLst/>
            <a:rect l="l" t="t" r="r" b="b"/>
            <a:pathLst>
              <a:path w="0" h="634">
                <a:moveTo>
                  <a:pt x="0" y="495"/>
                </a:moveTo>
                <a:lnTo>
                  <a:pt x="0" y="0"/>
                </a:lnTo>
              </a:path>
            </a:pathLst>
          </a:custGeom>
          <a:ln w="3175">
            <a:solidFill>
              <a:srgbClr val="313334"/>
            </a:solidFill>
          </a:ln>
        </p:spPr>
        <p:txBody>
          <a:bodyPr wrap="square" lIns="0" tIns="0" rIns="0" bIns="0" rtlCol="0"/>
          <a:lstStyle/>
          <a:p/>
        </p:txBody>
      </p:sp>
      <p:sp>
        <p:nvSpPr>
          <p:cNvPr id="648" name="object 648"/>
          <p:cNvSpPr/>
          <p:nvPr/>
        </p:nvSpPr>
        <p:spPr>
          <a:xfrm>
            <a:off x="6793738" y="6950278"/>
            <a:ext cx="0" cy="6985"/>
          </a:xfrm>
          <a:custGeom>
            <a:avLst/>
            <a:gdLst/>
            <a:ahLst/>
            <a:cxnLst/>
            <a:rect l="l" t="t" r="r" b="b"/>
            <a:pathLst>
              <a:path w="0" h="6984">
                <a:moveTo>
                  <a:pt x="0" y="6477"/>
                </a:moveTo>
                <a:lnTo>
                  <a:pt x="0" y="0"/>
                </a:lnTo>
              </a:path>
            </a:pathLst>
          </a:custGeom>
          <a:ln w="3175">
            <a:solidFill>
              <a:srgbClr val="313334"/>
            </a:solidFill>
          </a:ln>
        </p:spPr>
        <p:txBody>
          <a:bodyPr wrap="square" lIns="0" tIns="0" rIns="0" bIns="0" rtlCol="0"/>
          <a:lstStyle/>
          <a:p/>
        </p:txBody>
      </p:sp>
      <p:sp>
        <p:nvSpPr>
          <p:cNvPr id="649" name="object 649"/>
          <p:cNvSpPr/>
          <p:nvPr/>
        </p:nvSpPr>
        <p:spPr>
          <a:xfrm>
            <a:off x="6875120" y="6993463"/>
            <a:ext cx="635" cy="0"/>
          </a:xfrm>
          <a:custGeom>
            <a:avLst/>
            <a:gdLst/>
            <a:ahLst/>
            <a:cxnLst/>
            <a:rect l="l" t="t" r="r" b="b"/>
            <a:pathLst>
              <a:path w="634" h="0">
                <a:moveTo>
                  <a:pt x="0" y="0"/>
                </a:moveTo>
                <a:lnTo>
                  <a:pt x="114" y="0"/>
                </a:lnTo>
              </a:path>
            </a:pathLst>
          </a:custGeom>
          <a:ln w="3175">
            <a:solidFill>
              <a:srgbClr val="313334"/>
            </a:solidFill>
          </a:ln>
        </p:spPr>
        <p:txBody>
          <a:bodyPr wrap="square" lIns="0" tIns="0" rIns="0" bIns="0" rtlCol="0"/>
          <a:lstStyle/>
          <a:p/>
        </p:txBody>
      </p:sp>
      <p:sp>
        <p:nvSpPr>
          <p:cNvPr id="650" name="object 650"/>
          <p:cNvSpPr/>
          <p:nvPr/>
        </p:nvSpPr>
        <p:spPr>
          <a:xfrm>
            <a:off x="6848836" y="7316281"/>
            <a:ext cx="0" cy="153035"/>
          </a:xfrm>
          <a:custGeom>
            <a:avLst/>
            <a:gdLst/>
            <a:ahLst/>
            <a:cxnLst/>
            <a:rect l="l" t="t" r="r" b="b"/>
            <a:pathLst>
              <a:path w="0" h="153034">
                <a:moveTo>
                  <a:pt x="0" y="0"/>
                </a:moveTo>
                <a:lnTo>
                  <a:pt x="0" y="152539"/>
                </a:lnTo>
              </a:path>
            </a:pathLst>
          </a:custGeom>
          <a:ln w="3175">
            <a:solidFill>
              <a:srgbClr val="313334"/>
            </a:solidFill>
          </a:ln>
        </p:spPr>
        <p:txBody>
          <a:bodyPr wrap="square" lIns="0" tIns="0" rIns="0" bIns="0" rtlCol="0"/>
          <a:lstStyle/>
          <a:p/>
        </p:txBody>
      </p:sp>
      <p:sp>
        <p:nvSpPr>
          <p:cNvPr id="651" name="object 651"/>
          <p:cNvSpPr/>
          <p:nvPr/>
        </p:nvSpPr>
        <p:spPr>
          <a:xfrm>
            <a:off x="6821552" y="6993463"/>
            <a:ext cx="635" cy="0"/>
          </a:xfrm>
          <a:custGeom>
            <a:avLst/>
            <a:gdLst/>
            <a:ahLst/>
            <a:cxnLst/>
            <a:rect l="l" t="t" r="r" b="b"/>
            <a:pathLst>
              <a:path w="634" h="0">
                <a:moveTo>
                  <a:pt x="0" y="0"/>
                </a:moveTo>
                <a:lnTo>
                  <a:pt x="152" y="0"/>
                </a:lnTo>
              </a:path>
            </a:pathLst>
          </a:custGeom>
          <a:ln w="3175">
            <a:solidFill>
              <a:srgbClr val="313334"/>
            </a:solidFill>
          </a:ln>
        </p:spPr>
        <p:txBody>
          <a:bodyPr wrap="square" lIns="0" tIns="0" rIns="0" bIns="0" rtlCol="0"/>
          <a:lstStyle/>
          <a:p/>
        </p:txBody>
      </p:sp>
      <p:sp>
        <p:nvSpPr>
          <p:cNvPr id="652" name="object 652"/>
          <p:cNvSpPr/>
          <p:nvPr/>
        </p:nvSpPr>
        <p:spPr>
          <a:xfrm>
            <a:off x="6756580" y="8076444"/>
            <a:ext cx="78740" cy="28575"/>
          </a:xfrm>
          <a:custGeom>
            <a:avLst/>
            <a:gdLst/>
            <a:ahLst/>
            <a:cxnLst/>
            <a:rect l="l" t="t" r="r" b="b"/>
            <a:pathLst>
              <a:path w="78740" h="28575">
                <a:moveTo>
                  <a:pt x="78587" y="28422"/>
                </a:moveTo>
                <a:lnTo>
                  <a:pt x="0" y="0"/>
                </a:lnTo>
              </a:path>
            </a:pathLst>
          </a:custGeom>
          <a:ln w="3175">
            <a:solidFill>
              <a:srgbClr val="313334"/>
            </a:solidFill>
          </a:ln>
        </p:spPr>
        <p:txBody>
          <a:bodyPr wrap="square" lIns="0" tIns="0" rIns="0" bIns="0" rtlCol="0"/>
          <a:lstStyle/>
          <a:p/>
        </p:txBody>
      </p:sp>
      <p:sp>
        <p:nvSpPr>
          <p:cNvPr id="653" name="object 653"/>
          <p:cNvSpPr/>
          <p:nvPr/>
        </p:nvSpPr>
        <p:spPr>
          <a:xfrm>
            <a:off x="7115861" y="8033322"/>
            <a:ext cx="10795" cy="1270"/>
          </a:xfrm>
          <a:custGeom>
            <a:avLst/>
            <a:gdLst/>
            <a:ahLst/>
            <a:cxnLst/>
            <a:rect l="l" t="t" r="r" b="b"/>
            <a:pathLst>
              <a:path w="10795" h="1270">
                <a:moveTo>
                  <a:pt x="10744" y="952"/>
                </a:moveTo>
                <a:lnTo>
                  <a:pt x="0" y="0"/>
                </a:lnTo>
              </a:path>
            </a:pathLst>
          </a:custGeom>
          <a:ln w="3175">
            <a:solidFill>
              <a:srgbClr val="313334"/>
            </a:solidFill>
          </a:ln>
        </p:spPr>
        <p:txBody>
          <a:bodyPr wrap="square" lIns="0" tIns="0" rIns="0" bIns="0" rtlCol="0"/>
          <a:lstStyle/>
          <a:p/>
        </p:txBody>
      </p:sp>
      <p:sp>
        <p:nvSpPr>
          <p:cNvPr id="654" name="object 654"/>
          <p:cNvSpPr/>
          <p:nvPr/>
        </p:nvSpPr>
        <p:spPr>
          <a:xfrm>
            <a:off x="7098227" y="8041058"/>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655" name="object 655"/>
          <p:cNvSpPr/>
          <p:nvPr/>
        </p:nvSpPr>
        <p:spPr>
          <a:xfrm>
            <a:off x="7080532" y="8048943"/>
            <a:ext cx="11430" cy="1270"/>
          </a:xfrm>
          <a:custGeom>
            <a:avLst/>
            <a:gdLst/>
            <a:ahLst/>
            <a:cxnLst/>
            <a:rect l="l" t="t" r="r" b="b"/>
            <a:pathLst>
              <a:path w="11429" h="1270">
                <a:moveTo>
                  <a:pt x="10922" y="952"/>
                </a:moveTo>
                <a:lnTo>
                  <a:pt x="0" y="0"/>
                </a:lnTo>
              </a:path>
            </a:pathLst>
          </a:custGeom>
          <a:ln w="3175">
            <a:solidFill>
              <a:srgbClr val="313334"/>
            </a:solidFill>
          </a:ln>
        </p:spPr>
        <p:txBody>
          <a:bodyPr wrap="square" lIns="0" tIns="0" rIns="0" bIns="0" rtlCol="0"/>
          <a:lstStyle/>
          <a:p/>
        </p:txBody>
      </p:sp>
      <p:sp>
        <p:nvSpPr>
          <p:cNvPr id="656" name="object 656"/>
          <p:cNvSpPr/>
          <p:nvPr/>
        </p:nvSpPr>
        <p:spPr>
          <a:xfrm>
            <a:off x="7062961" y="8056677"/>
            <a:ext cx="11430" cy="1270"/>
          </a:xfrm>
          <a:custGeom>
            <a:avLst/>
            <a:gdLst/>
            <a:ahLst/>
            <a:cxnLst/>
            <a:rect l="l" t="t" r="r" b="b"/>
            <a:pathLst>
              <a:path w="11429" h="1270">
                <a:moveTo>
                  <a:pt x="10922" y="952"/>
                </a:moveTo>
                <a:lnTo>
                  <a:pt x="0" y="0"/>
                </a:lnTo>
              </a:path>
            </a:pathLst>
          </a:custGeom>
          <a:ln w="3175">
            <a:solidFill>
              <a:srgbClr val="313334"/>
            </a:solidFill>
          </a:ln>
        </p:spPr>
        <p:txBody>
          <a:bodyPr wrap="square" lIns="0" tIns="0" rIns="0" bIns="0" rtlCol="0"/>
          <a:lstStyle/>
          <a:p/>
        </p:txBody>
      </p:sp>
      <p:sp>
        <p:nvSpPr>
          <p:cNvPr id="657" name="object 657"/>
          <p:cNvSpPr/>
          <p:nvPr/>
        </p:nvSpPr>
        <p:spPr>
          <a:xfrm>
            <a:off x="7045404" y="8064576"/>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658" name="object 658"/>
          <p:cNvSpPr/>
          <p:nvPr/>
        </p:nvSpPr>
        <p:spPr>
          <a:xfrm>
            <a:off x="7381423" y="8122367"/>
            <a:ext cx="1905" cy="635"/>
          </a:xfrm>
          <a:custGeom>
            <a:avLst/>
            <a:gdLst/>
            <a:ahLst/>
            <a:cxnLst/>
            <a:rect l="l" t="t" r="r" b="b"/>
            <a:pathLst>
              <a:path w="1904" h="634">
                <a:moveTo>
                  <a:pt x="1790" y="152"/>
                </a:moveTo>
                <a:lnTo>
                  <a:pt x="0" y="0"/>
                </a:lnTo>
              </a:path>
            </a:pathLst>
          </a:custGeom>
          <a:ln w="3175">
            <a:solidFill>
              <a:srgbClr val="313334"/>
            </a:solidFill>
          </a:ln>
        </p:spPr>
        <p:txBody>
          <a:bodyPr wrap="square" lIns="0" tIns="0" rIns="0" bIns="0" rtlCol="0"/>
          <a:lstStyle/>
          <a:p/>
        </p:txBody>
      </p:sp>
      <p:sp>
        <p:nvSpPr>
          <p:cNvPr id="659" name="object 659"/>
          <p:cNvSpPr/>
          <p:nvPr/>
        </p:nvSpPr>
        <p:spPr>
          <a:xfrm>
            <a:off x="6391340" y="8044641"/>
            <a:ext cx="365760" cy="32384"/>
          </a:xfrm>
          <a:custGeom>
            <a:avLst/>
            <a:gdLst/>
            <a:ahLst/>
            <a:cxnLst/>
            <a:rect l="l" t="t" r="r" b="b"/>
            <a:pathLst>
              <a:path w="365759" h="32384">
                <a:moveTo>
                  <a:pt x="365239" y="31800"/>
                </a:moveTo>
                <a:lnTo>
                  <a:pt x="0" y="0"/>
                </a:lnTo>
              </a:path>
            </a:pathLst>
          </a:custGeom>
          <a:ln w="3175">
            <a:solidFill>
              <a:srgbClr val="313334"/>
            </a:solidFill>
          </a:ln>
        </p:spPr>
        <p:txBody>
          <a:bodyPr wrap="square" lIns="0" tIns="0" rIns="0" bIns="0" rtlCol="0"/>
          <a:lstStyle/>
          <a:p/>
        </p:txBody>
      </p:sp>
      <p:sp>
        <p:nvSpPr>
          <p:cNvPr id="660" name="object 660"/>
          <p:cNvSpPr/>
          <p:nvPr/>
        </p:nvSpPr>
        <p:spPr>
          <a:xfrm>
            <a:off x="6301789" y="8044512"/>
            <a:ext cx="88265" cy="13970"/>
          </a:xfrm>
          <a:custGeom>
            <a:avLst/>
            <a:gdLst/>
            <a:ahLst/>
            <a:cxnLst/>
            <a:rect l="l" t="t" r="r" b="b"/>
            <a:pathLst>
              <a:path w="88264" h="13970">
                <a:moveTo>
                  <a:pt x="87769" y="0"/>
                </a:moveTo>
                <a:lnTo>
                  <a:pt x="0" y="13970"/>
                </a:lnTo>
              </a:path>
            </a:pathLst>
          </a:custGeom>
          <a:ln w="3175">
            <a:solidFill>
              <a:srgbClr val="313334"/>
            </a:solidFill>
          </a:ln>
        </p:spPr>
        <p:txBody>
          <a:bodyPr wrap="square" lIns="0" tIns="0" rIns="0" bIns="0" rtlCol="0"/>
          <a:lstStyle/>
          <a:p/>
        </p:txBody>
      </p:sp>
      <p:sp>
        <p:nvSpPr>
          <p:cNvPr id="661" name="object 661"/>
          <p:cNvSpPr/>
          <p:nvPr/>
        </p:nvSpPr>
        <p:spPr>
          <a:xfrm>
            <a:off x="6979298" y="8175377"/>
            <a:ext cx="138177" cy="70234"/>
          </a:xfrm>
          <a:prstGeom prst="rect">
            <a:avLst/>
          </a:prstGeom>
          <a:blipFill>
            <a:blip r:embed="rId26" cstate="print"/>
            <a:stretch>
              <a:fillRect/>
            </a:stretch>
          </a:blipFill>
        </p:spPr>
        <p:txBody>
          <a:bodyPr wrap="square" lIns="0" tIns="0" rIns="0" bIns="0" rtlCol="0"/>
          <a:lstStyle/>
          <a:p/>
        </p:txBody>
      </p:sp>
      <p:sp>
        <p:nvSpPr>
          <p:cNvPr id="662" name="object 662"/>
          <p:cNvSpPr/>
          <p:nvPr/>
        </p:nvSpPr>
        <p:spPr>
          <a:xfrm>
            <a:off x="7007809" y="8131727"/>
            <a:ext cx="22860" cy="10160"/>
          </a:xfrm>
          <a:custGeom>
            <a:avLst/>
            <a:gdLst/>
            <a:ahLst/>
            <a:cxnLst/>
            <a:rect l="l" t="t" r="r" b="b"/>
            <a:pathLst>
              <a:path w="22859" h="10159">
                <a:moveTo>
                  <a:pt x="22478" y="0"/>
                </a:moveTo>
                <a:lnTo>
                  <a:pt x="0" y="10007"/>
                </a:lnTo>
              </a:path>
            </a:pathLst>
          </a:custGeom>
          <a:ln w="3175">
            <a:solidFill>
              <a:srgbClr val="313334"/>
            </a:solidFill>
          </a:ln>
        </p:spPr>
        <p:txBody>
          <a:bodyPr wrap="square" lIns="0" tIns="0" rIns="0" bIns="0" rtlCol="0"/>
          <a:lstStyle/>
          <a:p/>
        </p:txBody>
      </p:sp>
      <p:sp>
        <p:nvSpPr>
          <p:cNvPr id="663" name="object 663"/>
          <p:cNvSpPr/>
          <p:nvPr/>
        </p:nvSpPr>
        <p:spPr>
          <a:xfrm>
            <a:off x="6874592" y="8118941"/>
            <a:ext cx="24130" cy="15875"/>
          </a:xfrm>
          <a:custGeom>
            <a:avLst/>
            <a:gdLst/>
            <a:ahLst/>
            <a:cxnLst/>
            <a:rect l="l" t="t" r="r" b="b"/>
            <a:pathLst>
              <a:path w="24129" h="15875">
                <a:moveTo>
                  <a:pt x="0" y="15532"/>
                </a:moveTo>
                <a:lnTo>
                  <a:pt x="23964" y="0"/>
                </a:lnTo>
              </a:path>
            </a:pathLst>
          </a:custGeom>
          <a:ln w="3175">
            <a:solidFill>
              <a:srgbClr val="313334"/>
            </a:solidFill>
          </a:ln>
        </p:spPr>
        <p:txBody>
          <a:bodyPr wrap="square" lIns="0" tIns="0" rIns="0" bIns="0" rtlCol="0"/>
          <a:lstStyle/>
          <a:p/>
        </p:txBody>
      </p:sp>
      <p:sp>
        <p:nvSpPr>
          <p:cNvPr id="664" name="object 664"/>
          <p:cNvSpPr/>
          <p:nvPr/>
        </p:nvSpPr>
        <p:spPr>
          <a:xfrm>
            <a:off x="6787930" y="7051553"/>
            <a:ext cx="0" cy="5715"/>
          </a:xfrm>
          <a:custGeom>
            <a:avLst/>
            <a:gdLst/>
            <a:ahLst/>
            <a:cxnLst/>
            <a:rect l="l" t="t" r="r" b="b"/>
            <a:pathLst>
              <a:path w="0" h="5715">
                <a:moveTo>
                  <a:pt x="0" y="5562"/>
                </a:moveTo>
                <a:lnTo>
                  <a:pt x="0" y="0"/>
                </a:lnTo>
              </a:path>
            </a:pathLst>
          </a:custGeom>
          <a:ln w="3175">
            <a:solidFill>
              <a:srgbClr val="313334"/>
            </a:solidFill>
          </a:ln>
        </p:spPr>
        <p:txBody>
          <a:bodyPr wrap="square" lIns="0" tIns="0" rIns="0" bIns="0" rtlCol="0"/>
          <a:lstStyle/>
          <a:p/>
        </p:txBody>
      </p:sp>
      <p:sp>
        <p:nvSpPr>
          <p:cNvPr id="665" name="object 665"/>
          <p:cNvSpPr/>
          <p:nvPr/>
        </p:nvSpPr>
        <p:spPr>
          <a:xfrm>
            <a:off x="6784605" y="6950888"/>
            <a:ext cx="0" cy="5080"/>
          </a:xfrm>
          <a:custGeom>
            <a:avLst/>
            <a:gdLst/>
            <a:ahLst/>
            <a:cxnLst/>
            <a:rect l="l" t="t" r="r" b="b"/>
            <a:pathLst>
              <a:path w="0" h="5079">
                <a:moveTo>
                  <a:pt x="0" y="4838"/>
                </a:moveTo>
                <a:lnTo>
                  <a:pt x="0" y="0"/>
                </a:lnTo>
              </a:path>
            </a:pathLst>
          </a:custGeom>
          <a:ln w="3175">
            <a:solidFill>
              <a:srgbClr val="313334"/>
            </a:solidFill>
          </a:ln>
        </p:spPr>
        <p:txBody>
          <a:bodyPr wrap="square" lIns="0" tIns="0" rIns="0" bIns="0" rtlCol="0"/>
          <a:lstStyle/>
          <a:p/>
        </p:txBody>
      </p:sp>
      <p:sp>
        <p:nvSpPr>
          <p:cNvPr id="666" name="object 666"/>
          <p:cNvSpPr/>
          <p:nvPr/>
        </p:nvSpPr>
        <p:spPr>
          <a:xfrm>
            <a:off x="6781489" y="6993452"/>
            <a:ext cx="0" cy="5080"/>
          </a:xfrm>
          <a:custGeom>
            <a:avLst/>
            <a:gdLst/>
            <a:ahLst/>
            <a:cxnLst/>
            <a:rect l="l" t="t" r="r" b="b"/>
            <a:pathLst>
              <a:path w="0" h="5079">
                <a:moveTo>
                  <a:pt x="0" y="4762"/>
                </a:moveTo>
                <a:lnTo>
                  <a:pt x="0" y="0"/>
                </a:lnTo>
              </a:path>
            </a:pathLst>
          </a:custGeom>
          <a:ln w="3175">
            <a:solidFill>
              <a:srgbClr val="313334"/>
            </a:solidFill>
          </a:ln>
        </p:spPr>
        <p:txBody>
          <a:bodyPr wrap="square" lIns="0" tIns="0" rIns="0" bIns="0" rtlCol="0"/>
          <a:lstStyle/>
          <a:p/>
        </p:txBody>
      </p:sp>
      <p:sp>
        <p:nvSpPr>
          <p:cNvPr id="667" name="object 667"/>
          <p:cNvSpPr/>
          <p:nvPr/>
        </p:nvSpPr>
        <p:spPr>
          <a:xfrm>
            <a:off x="6777370" y="8208188"/>
            <a:ext cx="635" cy="1284605"/>
          </a:xfrm>
          <a:custGeom>
            <a:avLst/>
            <a:gdLst/>
            <a:ahLst/>
            <a:cxnLst/>
            <a:rect l="l" t="t" r="r" b="b"/>
            <a:pathLst>
              <a:path w="634" h="1284604">
                <a:moveTo>
                  <a:pt x="215" y="1284160"/>
                </a:moveTo>
                <a:lnTo>
                  <a:pt x="0" y="0"/>
                </a:lnTo>
              </a:path>
            </a:pathLst>
          </a:custGeom>
          <a:ln w="3175">
            <a:solidFill>
              <a:srgbClr val="313334"/>
            </a:solidFill>
          </a:ln>
        </p:spPr>
        <p:txBody>
          <a:bodyPr wrap="square" lIns="0" tIns="0" rIns="0" bIns="0" rtlCol="0"/>
          <a:lstStyle/>
          <a:p/>
        </p:txBody>
      </p:sp>
      <p:sp>
        <p:nvSpPr>
          <p:cNvPr id="668" name="object 668"/>
          <p:cNvSpPr/>
          <p:nvPr/>
        </p:nvSpPr>
        <p:spPr>
          <a:xfrm>
            <a:off x="6777270" y="7212724"/>
            <a:ext cx="0" cy="175260"/>
          </a:xfrm>
          <a:custGeom>
            <a:avLst/>
            <a:gdLst/>
            <a:ahLst/>
            <a:cxnLst/>
            <a:rect l="l" t="t" r="r" b="b"/>
            <a:pathLst>
              <a:path w="0" h="175259">
                <a:moveTo>
                  <a:pt x="0" y="174701"/>
                </a:moveTo>
                <a:lnTo>
                  <a:pt x="0" y="0"/>
                </a:lnTo>
              </a:path>
            </a:pathLst>
          </a:custGeom>
          <a:ln w="3175">
            <a:solidFill>
              <a:srgbClr val="313334"/>
            </a:solidFill>
          </a:ln>
        </p:spPr>
        <p:txBody>
          <a:bodyPr wrap="square" lIns="0" tIns="0" rIns="0" bIns="0" rtlCol="0"/>
          <a:lstStyle/>
          <a:p/>
        </p:txBody>
      </p:sp>
      <p:sp>
        <p:nvSpPr>
          <p:cNvPr id="669" name="object 669"/>
          <p:cNvSpPr/>
          <p:nvPr/>
        </p:nvSpPr>
        <p:spPr>
          <a:xfrm>
            <a:off x="6775579" y="7003122"/>
            <a:ext cx="0" cy="8890"/>
          </a:xfrm>
          <a:custGeom>
            <a:avLst/>
            <a:gdLst/>
            <a:ahLst/>
            <a:cxnLst/>
            <a:rect l="l" t="t" r="r" b="b"/>
            <a:pathLst>
              <a:path w="0" h="8890">
                <a:moveTo>
                  <a:pt x="0" y="0"/>
                </a:moveTo>
                <a:lnTo>
                  <a:pt x="0" y="8293"/>
                </a:lnTo>
              </a:path>
            </a:pathLst>
          </a:custGeom>
          <a:ln w="3175">
            <a:solidFill>
              <a:srgbClr val="313334"/>
            </a:solidFill>
          </a:ln>
        </p:spPr>
        <p:txBody>
          <a:bodyPr wrap="square" lIns="0" tIns="0" rIns="0" bIns="0" rtlCol="0"/>
          <a:lstStyle/>
          <a:p/>
        </p:txBody>
      </p:sp>
      <p:sp>
        <p:nvSpPr>
          <p:cNvPr id="670" name="object 670"/>
          <p:cNvSpPr/>
          <p:nvPr/>
        </p:nvSpPr>
        <p:spPr>
          <a:xfrm>
            <a:off x="6772202" y="6959874"/>
            <a:ext cx="0" cy="6985"/>
          </a:xfrm>
          <a:custGeom>
            <a:avLst/>
            <a:gdLst/>
            <a:ahLst/>
            <a:cxnLst/>
            <a:rect l="l" t="t" r="r" b="b"/>
            <a:pathLst>
              <a:path w="0" h="6984">
                <a:moveTo>
                  <a:pt x="0" y="6540"/>
                </a:moveTo>
                <a:lnTo>
                  <a:pt x="0" y="0"/>
                </a:lnTo>
              </a:path>
            </a:pathLst>
          </a:custGeom>
          <a:ln w="3175">
            <a:solidFill>
              <a:srgbClr val="313334"/>
            </a:solidFill>
          </a:ln>
        </p:spPr>
        <p:txBody>
          <a:bodyPr wrap="square" lIns="0" tIns="0" rIns="0" bIns="0" rtlCol="0"/>
          <a:lstStyle/>
          <a:p/>
        </p:txBody>
      </p:sp>
      <p:sp>
        <p:nvSpPr>
          <p:cNvPr id="671" name="object 671"/>
          <p:cNvSpPr/>
          <p:nvPr/>
        </p:nvSpPr>
        <p:spPr>
          <a:xfrm>
            <a:off x="6768718" y="7041704"/>
            <a:ext cx="0" cy="5715"/>
          </a:xfrm>
          <a:custGeom>
            <a:avLst/>
            <a:gdLst/>
            <a:ahLst/>
            <a:cxnLst/>
            <a:rect l="l" t="t" r="r" b="b"/>
            <a:pathLst>
              <a:path w="0" h="5715">
                <a:moveTo>
                  <a:pt x="0" y="5537"/>
                </a:moveTo>
                <a:lnTo>
                  <a:pt x="0" y="0"/>
                </a:lnTo>
              </a:path>
            </a:pathLst>
          </a:custGeom>
          <a:ln w="3175">
            <a:solidFill>
              <a:srgbClr val="313334"/>
            </a:solidFill>
          </a:ln>
        </p:spPr>
        <p:txBody>
          <a:bodyPr wrap="square" lIns="0" tIns="0" rIns="0" bIns="0" rtlCol="0"/>
          <a:lstStyle/>
          <a:p/>
        </p:txBody>
      </p:sp>
      <p:sp>
        <p:nvSpPr>
          <p:cNvPr id="672" name="object 672"/>
          <p:cNvSpPr/>
          <p:nvPr/>
        </p:nvSpPr>
        <p:spPr>
          <a:xfrm>
            <a:off x="6768612" y="6948075"/>
            <a:ext cx="0" cy="1905"/>
          </a:xfrm>
          <a:custGeom>
            <a:avLst/>
            <a:gdLst/>
            <a:ahLst/>
            <a:cxnLst/>
            <a:rect l="l" t="t" r="r" b="b"/>
            <a:pathLst>
              <a:path w="0" h="1904">
                <a:moveTo>
                  <a:pt x="0" y="0"/>
                </a:moveTo>
                <a:lnTo>
                  <a:pt x="0" y="1358"/>
                </a:lnTo>
              </a:path>
            </a:pathLst>
          </a:custGeom>
          <a:ln w="3175">
            <a:solidFill>
              <a:srgbClr val="313334"/>
            </a:solidFill>
          </a:ln>
        </p:spPr>
        <p:txBody>
          <a:bodyPr wrap="square" lIns="0" tIns="0" rIns="0" bIns="0" rtlCol="0"/>
          <a:lstStyle/>
          <a:p/>
        </p:txBody>
      </p:sp>
      <p:sp>
        <p:nvSpPr>
          <p:cNvPr id="673" name="object 673"/>
          <p:cNvSpPr/>
          <p:nvPr/>
        </p:nvSpPr>
        <p:spPr>
          <a:xfrm>
            <a:off x="6767080" y="7003595"/>
            <a:ext cx="0" cy="8890"/>
          </a:xfrm>
          <a:custGeom>
            <a:avLst/>
            <a:gdLst/>
            <a:ahLst/>
            <a:cxnLst/>
            <a:rect l="l" t="t" r="r" b="b"/>
            <a:pathLst>
              <a:path w="0" h="8890">
                <a:moveTo>
                  <a:pt x="0" y="0"/>
                </a:moveTo>
                <a:lnTo>
                  <a:pt x="0" y="8597"/>
                </a:lnTo>
              </a:path>
            </a:pathLst>
          </a:custGeom>
          <a:ln w="3175">
            <a:solidFill>
              <a:srgbClr val="313334"/>
            </a:solidFill>
          </a:ln>
        </p:spPr>
        <p:txBody>
          <a:bodyPr wrap="square" lIns="0" tIns="0" rIns="0" bIns="0" rtlCol="0"/>
          <a:lstStyle/>
          <a:p/>
        </p:txBody>
      </p:sp>
      <p:sp>
        <p:nvSpPr>
          <p:cNvPr id="674" name="object 674"/>
          <p:cNvSpPr/>
          <p:nvPr/>
        </p:nvSpPr>
        <p:spPr>
          <a:xfrm>
            <a:off x="6766449" y="7212801"/>
            <a:ext cx="0" cy="174625"/>
          </a:xfrm>
          <a:custGeom>
            <a:avLst/>
            <a:gdLst/>
            <a:ahLst/>
            <a:cxnLst/>
            <a:rect l="l" t="t" r="r" b="b"/>
            <a:pathLst>
              <a:path w="0" h="174625">
                <a:moveTo>
                  <a:pt x="0" y="174625"/>
                </a:moveTo>
                <a:lnTo>
                  <a:pt x="0" y="0"/>
                </a:lnTo>
              </a:path>
            </a:pathLst>
          </a:custGeom>
          <a:ln w="3175">
            <a:solidFill>
              <a:srgbClr val="313334"/>
            </a:solidFill>
          </a:ln>
        </p:spPr>
        <p:txBody>
          <a:bodyPr wrap="square" lIns="0" tIns="0" rIns="0" bIns="0" rtlCol="0"/>
          <a:lstStyle/>
          <a:p/>
        </p:txBody>
      </p:sp>
      <p:sp>
        <p:nvSpPr>
          <p:cNvPr id="675" name="object 675"/>
          <p:cNvSpPr/>
          <p:nvPr/>
        </p:nvSpPr>
        <p:spPr>
          <a:xfrm>
            <a:off x="6766555" y="8208188"/>
            <a:ext cx="0" cy="1284605"/>
          </a:xfrm>
          <a:custGeom>
            <a:avLst/>
            <a:gdLst/>
            <a:ahLst/>
            <a:cxnLst/>
            <a:rect l="l" t="t" r="r" b="b"/>
            <a:pathLst>
              <a:path w="0" h="1284604">
                <a:moveTo>
                  <a:pt x="0" y="1284160"/>
                </a:moveTo>
                <a:lnTo>
                  <a:pt x="0" y="0"/>
                </a:lnTo>
              </a:path>
            </a:pathLst>
          </a:custGeom>
          <a:ln w="3175">
            <a:solidFill>
              <a:srgbClr val="313334"/>
            </a:solidFill>
          </a:ln>
        </p:spPr>
        <p:txBody>
          <a:bodyPr wrap="square" lIns="0" tIns="0" rIns="0" bIns="0" rtlCol="0"/>
          <a:lstStyle/>
          <a:p/>
        </p:txBody>
      </p:sp>
      <p:sp>
        <p:nvSpPr>
          <p:cNvPr id="676" name="object 676"/>
          <p:cNvSpPr/>
          <p:nvPr/>
        </p:nvSpPr>
        <p:spPr>
          <a:xfrm>
            <a:off x="6765027" y="7179850"/>
            <a:ext cx="0" cy="1270"/>
          </a:xfrm>
          <a:custGeom>
            <a:avLst/>
            <a:gdLst/>
            <a:ahLst/>
            <a:cxnLst/>
            <a:rect l="l" t="t" r="r" b="b"/>
            <a:pathLst>
              <a:path w="0" h="1270">
                <a:moveTo>
                  <a:pt x="0" y="0"/>
                </a:moveTo>
                <a:lnTo>
                  <a:pt x="0" y="698"/>
                </a:lnTo>
              </a:path>
            </a:pathLst>
          </a:custGeom>
          <a:ln w="3175">
            <a:solidFill>
              <a:srgbClr val="313334"/>
            </a:solidFill>
          </a:ln>
        </p:spPr>
        <p:txBody>
          <a:bodyPr wrap="square" lIns="0" tIns="0" rIns="0" bIns="0" rtlCol="0"/>
          <a:lstStyle/>
          <a:p/>
        </p:txBody>
      </p:sp>
      <p:sp>
        <p:nvSpPr>
          <p:cNvPr id="677" name="object 677"/>
          <p:cNvSpPr/>
          <p:nvPr/>
        </p:nvSpPr>
        <p:spPr>
          <a:xfrm>
            <a:off x="6762912" y="6960574"/>
            <a:ext cx="0" cy="5080"/>
          </a:xfrm>
          <a:custGeom>
            <a:avLst/>
            <a:gdLst/>
            <a:ahLst/>
            <a:cxnLst/>
            <a:rect l="l" t="t" r="r" b="b"/>
            <a:pathLst>
              <a:path w="0" h="5079">
                <a:moveTo>
                  <a:pt x="0" y="4914"/>
                </a:moveTo>
                <a:lnTo>
                  <a:pt x="0" y="0"/>
                </a:lnTo>
              </a:path>
            </a:pathLst>
          </a:custGeom>
          <a:ln w="3175">
            <a:solidFill>
              <a:srgbClr val="313334"/>
            </a:solidFill>
          </a:ln>
        </p:spPr>
        <p:txBody>
          <a:bodyPr wrap="square" lIns="0" tIns="0" rIns="0" bIns="0" rtlCol="0"/>
          <a:lstStyle/>
          <a:p/>
        </p:txBody>
      </p:sp>
      <p:sp>
        <p:nvSpPr>
          <p:cNvPr id="678" name="object 678"/>
          <p:cNvSpPr/>
          <p:nvPr/>
        </p:nvSpPr>
        <p:spPr>
          <a:xfrm>
            <a:off x="6756427" y="7505182"/>
            <a:ext cx="635" cy="571500"/>
          </a:xfrm>
          <a:custGeom>
            <a:avLst/>
            <a:gdLst/>
            <a:ahLst/>
            <a:cxnLst/>
            <a:rect l="l" t="t" r="r" b="b"/>
            <a:pathLst>
              <a:path w="634" h="571500">
                <a:moveTo>
                  <a:pt x="152" y="571258"/>
                </a:moveTo>
                <a:lnTo>
                  <a:pt x="0" y="0"/>
                </a:lnTo>
              </a:path>
            </a:pathLst>
          </a:custGeom>
          <a:ln w="3175">
            <a:solidFill>
              <a:srgbClr val="313334"/>
            </a:solidFill>
          </a:ln>
        </p:spPr>
        <p:txBody>
          <a:bodyPr wrap="square" lIns="0" tIns="0" rIns="0" bIns="0" rtlCol="0"/>
          <a:lstStyle/>
          <a:p/>
        </p:txBody>
      </p:sp>
      <p:sp>
        <p:nvSpPr>
          <p:cNvPr id="679" name="object 679"/>
          <p:cNvSpPr/>
          <p:nvPr/>
        </p:nvSpPr>
        <p:spPr>
          <a:xfrm>
            <a:off x="6750667" y="6969577"/>
            <a:ext cx="0" cy="7620"/>
          </a:xfrm>
          <a:custGeom>
            <a:avLst/>
            <a:gdLst/>
            <a:ahLst/>
            <a:cxnLst/>
            <a:rect l="l" t="t" r="r" b="b"/>
            <a:pathLst>
              <a:path w="0" h="7620">
                <a:moveTo>
                  <a:pt x="0" y="7315"/>
                </a:moveTo>
                <a:lnTo>
                  <a:pt x="0" y="0"/>
                </a:lnTo>
              </a:path>
            </a:pathLst>
          </a:custGeom>
          <a:ln w="3175">
            <a:solidFill>
              <a:srgbClr val="313334"/>
            </a:solidFill>
          </a:ln>
        </p:spPr>
        <p:txBody>
          <a:bodyPr wrap="square" lIns="0" tIns="0" rIns="0" bIns="0" rtlCol="0"/>
          <a:lstStyle/>
          <a:p/>
        </p:txBody>
      </p:sp>
      <p:sp>
        <p:nvSpPr>
          <p:cNvPr id="680" name="object 680"/>
          <p:cNvSpPr/>
          <p:nvPr/>
        </p:nvSpPr>
        <p:spPr>
          <a:xfrm>
            <a:off x="6749455" y="7031948"/>
            <a:ext cx="0" cy="5715"/>
          </a:xfrm>
          <a:custGeom>
            <a:avLst/>
            <a:gdLst/>
            <a:ahLst/>
            <a:cxnLst/>
            <a:rect l="l" t="t" r="r" b="b"/>
            <a:pathLst>
              <a:path w="0" h="5715">
                <a:moveTo>
                  <a:pt x="0" y="5372"/>
                </a:moveTo>
                <a:lnTo>
                  <a:pt x="0" y="0"/>
                </a:lnTo>
              </a:path>
            </a:pathLst>
          </a:custGeom>
          <a:ln w="3175">
            <a:solidFill>
              <a:srgbClr val="313334"/>
            </a:solidFill>
          </a:ln>
        </p:spPr>
        <p:txBody>
          <a:bodyPr wrap="square" lIns="0" tIns="0" rIns="0" bIns="0" rtlCol="0"/>
          <a:lstStyle/>
          <a:p/>
        </p:txBody>
      </p:sp>
      <p:sp>
        <p:nvSpPr>
          <p:cNvPr id="681" name="object 681"/>
          <p:cNvSpPr/>
          <p:nvPr/>
        </p:nvSpPr>
        <p:spPr>
          <a:xfrm>
            <a:off x="6746813" y="6957759"/>
            <a:ext cx="0" cy="1905"/>
          </a:xfrm>
          <a:custGeom>
            <a:avLst/>
            <a:gdLst/>
            <a:ahLst/>
            <a:cxnLst/>
            <a:rect l="l" t="t" r="r" b="b"/>
            <a:pathLst>
              <a:path w="0" h="1904">
                <a:moveTo>
                  <a:pt x="0" y="0"/>
                </a:moveTo>
                <a:lnTo>
                  <a:pt x="0" y="1333"/>
                </a:lnTo>
              </a:path>
            </a:pathLst>
          </a:custGeom>
          <a:ln w="3175">
            <a:solidFill>
              <a:srgbClr val="313334"/>
            </a:solidFill>
          </a:ln>
        </p:spPr>
        <p:txBody>
          <a:bodyPr wrap="square" lIns="0" tIns="0" rIns="0" bIns="0" rtlCol="0"/>
          <a:lstStyle/>
          <a:p/>
        </p:txBody>
      </p:sp>
      <p:sp>
        <p:nvSpPr>
          <p:cNvPr id="682" name="object 682"/>
          <p:cNvSpPr/>
          <p:nvPr/>
        </p:nvSpPr>
        <p:spPr>
          <a:xfrm>
            <a:off x="6746078" y="7282002"/>
            <a:ext cx="635" cy="105410"/>
          </a:xfrm>
          <a:custGeom>
            <a:avLst/>
            <a:gdLst/>
            <a:ahLst/>
            <a:cxnLst/>
            <a:rect l="l" t="t" r="r" b="b"/>
            <a:pathLst>
              <a:path w="634" h="105409">
                <a:moveTo>
                  <a:pt x="50" y="105028"/>
                </a:moveTo>
                <a:lnTo>
                  <a:pt x="0" y="0"/>
                </a:lnTo>
              </a:path>
            </a:pathLst>
          </a:custGeom>
          <a:ln w="3175">
            <a:solidFill>
              <a:srgbClr val="313334"/>
            </a:solidFill>
          </a:ln>
        </p:spPr>
        <p:txBody>
          <a:bodyPr wrap="square" lIns="0" tIns="0" rIns="0" bIns="0" rtlCol="0"/>
          <a:lstStyle/>
          <a:p/>
        </p:txBody>
      </p:sp>
      <p:sp>
        <p:nvSpPr>
          <p:cNvPr id="683" name="object 683"/>
          <p:cNvSpPr/>
          <p:nvPr/>
        </p:nvSpPr>
        <p:spPr>
          <a:xfrm>
            <a:off x="6741169" y="6970202"/>
            <a:ext cx="0" cy="5080"/>
          </a:xfrm>
          <a:custGeom>
            <a:avLst/>
            <a:gdLst/>
            <a:ahLst/>
            <a:cxnLst/>
            <a:rect l="l" t="t" r="r" b="b"/>
            <a:pathLst>
              <a:path w="0" h="5079">
                <a:moveTo>
                  <a:pt x="0" y="5054"/>
                </a:moveTo>
                <a:lnTo>
                  <a:pt x="0" y="0"/>
                </a:lnTo>
              </a:path>
            </a:pathLst>
          </a:custGeom>
          <a:ln w="3175">
            <a:solidFill>
              <a:srgbClr val="313334"/>
            </a:solidFill>
          </a:ln>
        </p:spPr>
        <p:txBody>
          <a:bodyPr wrap="square" lIns="0" tIns="0" rIns="0" bIns="0" rtlCol="0"/>
          <a:lstStyle/>
          <a:p/>
        </p:txBody>
      </p:sp>
      <p:sp>
        <p:nvSpPr>
          <p:cNvPr id="684" name="object 684"/>
          <p:cNvSpPr/>
          <p:nvPr/>
        </p:nvSpPr>
        <p:spPr>
          <a:xfrm>
            <a:off x="6730138" y="7022047"/>
            <a:ext cx="0" cy="5715"/>
          </a:xfrm>
          <a:custGeom>
            <a:avLst/>
            <a:gdLst/>
            <a:ahLst/>
            <a:cxnLst/>
            <a:rect l="l" t="t" r="r" b="b"/>
            <a:pathLst>
              <a:path w="0" h="5715">
                <a:moveTo>
                  <a:pt x="0" y="5537"/>
                </a:moveTo>
                <a:lnTo>
                  <a:pt x="0" y="0"/>
                </a:lnTo>
              </a:path>
            </a:pathLst>
          </a:custGeom>
          <a:ln w="3175">
            <a:solidFill>
              <a:srgbClr val="313334"/>
            </a:solidFill>
          </a:ln>
        </p:spPr>
        <p:txBody>
          <a:bodyPr wrap="square" lIns="0" tIns="0" rIns="0" bIns="0" rtlCol="0"/>
          <a:lstStyle/>
          <a:p/>
        </p:txBody>
      </p:sp>
      <p:sp>
        <p:nvSpPr>
          <p:cNvPr id="685" name="object 685"/>
          <p:cNvSpPr/>
          <p:nvPr/>
        </p:nvSpPr>
        <p:spPr>
          <a:xfrm>
            <a:off x="6726446" y="7584360"/>
            <a:ext cx="635" cy="98425"/>
          </a:xfrm>
          <a:custGeom>
            <a:avLst/>
            <a:gdLst/>
            <a:ahLst/>
            <a:cxnLst/>
            <a:rect l="l" t="t" r="r" b="b"/>
            <a:pathLst>
              <a:path w="634" h="98425">
                <a:moveTo>
                  <a:pt x="50" y="98412"/>
                </a:moveTo>
                <a:lnTo>
                  <a:pt x="0" y="0"/>
                </a:lnTo>
              </a:path>
            </a:pathLst>
          </a:custGeom>
          <a:ln w="3175">
            <a:solidFill>
              <a:srgbClr val="313334"/>
            </a:solidFill>
          </a:ln>
        </p:spPr>
        <p:txBody>
          <a:bodyPr wrap="square" lIns="0" tIns="0" rIns="0" bIns="0" rtlCol="0"/>
          <a:lstStyle/>
          <a:p/>
        </p:txBody>
      </p:sp>
      <p:sp>
        <p:nvSpPr>
          <p:cNvPr id="686" name="object 686"/>
          <p:cNvSpPr/>
          <p:nvPr/>
        </p:nvSpPr>
        <p:spPr>
          <a:xfrm>
            <a:off x="6724807" y="6967284"/>
            <a:ext cx="0" cy="1905"/>
          </a:xfrm>
          <a:custGeom>
            <a:avLst/>
            <a:gdLst/>
            <a:ahLst/>
            <a:cxnLst/>
            <a:rect l="l" t="t" r="r" b="b"/>
            <a:pathLst>
              <a:path w="0" h="1904">
                <a:moveTo>
                  <a:pt x="0" y="0"/>
                </a:moveTo>
                <a:lnTo>
                  <a:pt x="0" y="1562"/>
                </a:lnTo>
              </a:path>
            </a:pathLst>
          </a:custGeom>
          <a:ln w="3175">
            <a:solidFill>
              <a:srgbClr val="313334"/>
            </a:solidFill>
          </a:ln>
        </p:spPr>
        <p:txBody>
          <a:bodyPr wrap="square" lIns="0" tIns="0" rIns="0" bIns="0" rtlCol="0"/>
          <a:lstStyle/>
          <a:p/>
        </p:txBody>
      </p:sp>
      <p:sp>
        <p:nvSpPr>
          <p:cNvPr id="687" name="object 687"/>
          <p:cNvSpPr/>
          <p:nvPr/>
        </p:nvSpPr>
        <p:spPr>
          <a:xfrm>
            <a:off x="6710926" y="7012375"/>
            <a:ext cx="0" cy="5715"/>
          </a:xfrm>
          <a:custGeom>
            <a:avLst/>
            <a:gdLst/>
            <a:ahLst/>
            <a:cxnLst/>
            <a:rect l="l" t="t" r="r" b="b"/>
            <a:pathLst>
              <a:path w="0" h="5715">
                <a:moveTo>
                  <a:pt x="0" y="5448"/>
                </a:moveTo>
                <a:lnTo>
                  <a:pt x="0" y="0"/>
                </a:lnTo>
              </a:path>
            </a:pathLst>
          </a:custGeom>
          <a:ln w="3175">
            <a:solidFill>
              <a:srgbClr val="313334"/>
            </a:solidFill>
          </a:ln>
        </p:spPr>
        <p:txBody>
          <a:bodyPr wrap="square" lIns="0" tIns="0" rIns="0" bIns="0" rtlCol="0"/>
          <a:lstStyle/>
          <a:p/>
        </p:txBody>
      </p:sp>
      <p:sp>
        <p:nvSpPr>
          <p:cNvPr id="688" name="object 688"/>
          <p:cNvSpPr/>
          <p:nvPr/>
        </p:nvSpPr>
        <p:spPr>
          <a:xfrm>
            <a:off x="6692769" y="7146993"/>
            <a:ext cx="0" cy="2540"/>
          </a:xfrm>
          <a:custGeom>
            <a:avLst/>
            <a:gdLst/>
            <a:ahLst/>
            <a:cxnLst/>
            <a:rect l="l" t="t" r="r" b="b"/>
            <a:pathLst>
              <a:path w="0" h="2540">
                <a:moveTo>
                  <a:pt x="0" y="0"/>
                </a:moveTo>
                <a:lnTo>
                  <a:pt x="0" y="2082"/>
                </a:lnTo>
              </a:path>
            </a:pathLst>
          </a:custGeom>
          <a:ln w="3175">
            <a:solidFill>
              <a:srgbClr val="313334"/>
            </a:solidFill>
          </a:ln>
        </p:spPr>
        <p:txBody>
          <a:bodyPr wrap="square" lIns="0" tIns="0" rIns="0" bIns="0" rtlCol="0"/>
          <a:lstStyle/>
          <a:p/>
        </p:txBody>
      </p:sp>
      <p:sp>
        <p:nvSpPr>
          <p:cNvPr id="689" name="object 689"/>
          <p:cNvSpPr/>
          <p:nvPr/>
        </p:nvSpPr>
        <p:spPr>
          <a:xfrm>
            <a:off x="5777652" y="8020851"/>
            <a:ext cx="462280" cy="40640"/>
          </a:xfrm>
          <a:custGeom>
            <a:avLst/>
            <a:gdLst/>
            <a:ahLst/>
            <a:cxnLst/>
            <a:rect l="l" t="t" r="r" b="b"/>
            <a:pathLst>
              <a:path w="462279" h="40640">
                <a:moveTo>
                  <a:pt x="462229" y="40208"/>
                </a:moveTo>
                <a:lnTo>
                  <a:pt x="0" y="0"/>
                </a:lnTo>
              </a:path>
            </a:pathLst>
          </a:custGeom>
          <a:ln w="3175">
            <a:solidFill>
              <a:srgbClr val="313334"/>
            </a:solidFill>
          </a:ln>
        </p:spPr>
        <p:txBody>
          <a:bodyPr wrap="square" lIns="0" tIns="0" rIns="0" bIns="0" rtlCol="0"/>
          <a:lstStyle/>
          <a:p/>
        </p:txBody>
      </p:sp>
      <p:sp>
        <p:nvSpPr>
          <p:cNvPr id="690" name="object 690"/>
          <p:cNvSpPr/>
          <p:nvPr/>
        </p:nvSpPr>
        <p:spPr>
          <a:xfrm>
            <a:off x="6977985" y="8126742"/>
            <a:ext cx="3810" cy="635"/>
          </a:xfrm>
          <a:custGeom>
            <a:avLst/>
            <a:gdLst/>
            <a:ahLst/>
            <a:cxnLst/>
            <a:rect l="l" t="t" r="r" b="b"/>
            <a:pathLst>
              <a:path w="3809" h="634">
                <a:moveTo>
                  <a:pt x="0" y="0"/>
                </a:moveTo>
                <a:lnTo>
                  <a:pt x="3429" y="330"/>
                </a:lnTo>
              </a:path>
            </a:pathLst>
          </a:custGeom>
          <a:ln w="3175">
            <a:solidFill>
              <a:srgbClr val="313334"/>
            </a:solidFill>
          </a:ln>
        </p:spPr>
        <p:txBody>
          <a:bodyPr wrap="square" lIns="0" tIns="0" rIns="0" bIns="0" rtlCol="0"/>
          <a:lstStyle/>
          <a:p/>
        </p:txBody>
      </p:sp>
      <p:sp>
        <p:nvSpPr>
          <p:cNvPr id="691" name="object 691"/>
          <p:cNvSpPr/>
          <p:nvPr/>
        </p:nvSpPr>
        <p:spPr>
          <a:xfrm>
            <a:off x="6977984" y="8128620"/>
            <a:ext cx="1905" cy="635"/>
          </a:xfrm>
          <a:custGeom>
            <a:avLst/>
            <a:gdLst/>
            <a:ahLst/>
            <a:cxnLst/>
            <a:rect l="l" t="t" r="r" b="b"/>
            <a:pathLst>
              <a:path w="1904" h="634">
                <a:moveTo>
                  <a:pt x="1320" y="126"/>
                </a:moveTo>
                <a:lnTo>
                  <a:pt x="0" y="0"/>
                </a:lnTo>
              </a:path>
            </a:pathLst>
          </a:custGeom>
          <a:ln w="3175">
            <a:solidFill>
              <a:srgbClr val="313334"/>
            </a:solidFill>
          </a:ln>
        </p:spPr>
        <p:txBody>
          <a:bodyPr wrap="square" lIns="0" tIns="0" rIns="0" bIns="0" rtlCol="0"/>
          <a:lstStyle/>
          <a:p/>
        </p:txBody>
      </p:sp>
      <p:sp>
        <p:nvSpPr>
          <p:cNvPr id="692" name="object 692"/>
          <p:cNvSpPr/>
          <p:nvPr/>
        </p:nvSpPr>
        <p:spPr>
          <a:xfrm>
            <a:off x="5735852" y="8041055"/>
            <a:ext cx="1113790" cy="97155"/>
          </a:xfrm>
          <a:custGeom>
            <a:avLst/>
            <a:gdLst/>
            <a:ahLst/>
            <a:cxnLst/>
            <a:rect l="l" t="t" r="r" b="b"/>
            <a:pathLst>
              <a:path w="1113790" h="97154">
                <a:moveTo>
                  <a:pt x="0" y="0"/>
                </a:moveTo>
                <a:lnTo>
                  <a:pt x="1113345" y="96685"/>
                </a:lnTo>
              </a:path>
            </a:pathLst>
          </a:custGeom>
          <a:ln w="3175">
            <a:solidFill>
              <a:srgbClr val="313334"/>
            </a:solidFill>
          </a:ln>
        </p:spPr>
        <p:txBody>
          <a:bodyPr wrap="square" lIns="0" tIns="0" rIns="0" bIns="0" rtlCol="0"/>
          <a:lstStyle/>
          <a:p/>
        </p:txBody>
      </p:sp>
      <p:sp>
        <p:nvSpPr>
          <p:cNvPr id="693" name="object 693"/>
          <p:cNvSpPr/>
          <p:nvPr/>
        </p:nvSpPr>
        <p:spPr>
          <a:xfrm>
            <a:off x="5735533" y="8044512"/>
            <a:ext cx="1113790" cy="97155"/>
          </a:xfrm>
          <a:custGeom>
            <a:avLst/>
            <a:gdLst/>
            <a:ahLst/>
            <a:cxnLst/>
            <a:rect l="l" t="t" r="r" b="b"/>
            <a:pathLst>
              <a:path w="1113790" h="97154">
                <a:moveTo>
                  <a:pt x="0" y="0"/>
                </a:moveTo>
                <a:lnTo>
                  <a:pt x="1113345" y="96659"/>
                </a:lnTo>
              </a:path>
            </a:pathLst>
          </a:custGeom>
          <a:ln w="3175">
            <a:solidFill>
              <a:srgbClr val="313334"/>
            </a:solidFill>
          </a:ln>
        </p:spPr>
        <p:txBody>
          <a:bodyPr wrap="square" lIns="0" tIns="0" rIns="0" bIns="0" rtlCol="0"/>
          <a:lstStyle/>
          <a:p/>
        </p:txBody>
      </p:sp>
      <p:sp>
        <p:nvSpPr>
          <p:cNvPr id="694" name="object 694"/>
          <p:cNvSpPr/>
          <p:nvPr/>
        </p:nvSpPr>
        <p:spPr>
          <a:xfrm>
            <a:off x="7115840" y="8178441"/>
            <a:ext cx="1905" cy="635"/>
          </a:xfrm>
          <a:custGeom>
            <a:avLst/>
            <a:gdLst/>
            <a:ahLst/>
            <a:cxnLst/>
            <a:rect l="l" t="t" r="r" b="b"/>
            <a:pathLst>
              <a:path w="1904" h="634">
                <a:moveTo>
                  <a:pt x="0" y="0"/>
                </a:moveTo>
                <a:lnTo>
                  <a:pt x="1638" y="152"/>
                </a:lnTo>
              </a:path>
            </a:pathLst>
          </a:custGeom>
          <a:ln w="3175">
            <a:solidFill>
              <a:srgbClr val="313334"/>
            </a:solidFill>
          </a:ln>
        </p:spPr>
        <p:txBody>
          <a:bodyPr wrap="square" lIns="0" tIns="0" rIns="0" bIns="0" rtlCol="0"/>
          <a:lstStyle/>
          <a:p/>
        </p:txBody>
      </p:sp>
      <p:sp>
        <p:nvSpPr>
          <p:cNvPr id="695" name="object 695"/>
          <p:cNvSpPr/>
          <p:nvPr/>
        </p:nvSpPr>
        <p:spPr>
          <a:xfrm>
            <a:off x="7187153" y="8192192"/>
            <a:ext cx="11430" cy="1270"/>
          </a:xfrm>
          <a:custGeom>
            <a:avLst/>
            <a:gdLst/>
            <a:ahLst/>
            <a:cxnLst/>
            <a:rect l="l" t="t" r="r" b="b"/>
            <a:pathLst>
              <a:path w="11429" h="1270">
                <a:moveTo>
                  <a:pt x="10807" y="838"/>
                </a:moveTo>
                <a:lnTo>
                  <a:pt x="0" y="0"/>
                </a:lnTo>
              </a:path>
            </a:pathLst>
          </a:custGeom>
          <a:ln w="3175">
            <a:solidFill>
              <a:srgbClr val="313334"/>
            </a:solidFill>
          </a:ln>
        </p:spPr>
        <p:txBody>
          <a:bodyPr wrap="square" lIns="0" tIns="0" rIns="0" bIns="0" rtlCol="0"/>
          <a:lstStyle/>
          <a:p/>
        </p:txBody>
      </p:sp>
      <p:sp>
        <p:nvSpPr>
          <p:cNvPr id="696" name="object 696"/>
          <p:cNvSpPr/>
          <p:nvPr/>
        </p:nvSpPr>
        <p:spPr>
          <a:xfrm>
            <a:off x="7098213" y="8186248"/>
            <a:ext cx="1905" cy="635"/>
          </a:xfrm>
          <a:custGeom>
            <a:avLst/>
            <a:gdLst/>
            <a:ahLst/>
            <a:cxnLst/>
            <a:rect l="l" t="t" r="r" b="b"/>
            <a:pathLst>
              <a:path w="1904" h="634">
                <a:moveTo>
                  <a:pt x="0" y="0"/>
                </a:moveTo>
                <a:lnTo>
                  <a:pt x="1714" y="139"/>
                </a:lnTo>
              </a:path>
            </a:pathLst>
          </a:custGeom>
          <a:ln w="3175">
            <a:solidFill>
              <a:srgbClr val="313334"/>
            </a:solidFill>
          </a:ln>
        </p:spPr>
        <p:txBody>
          <a:bodyPr wrap="square" lIns="0" tIns="0" rIns="0" bIns="0" rtlCol="0"/>
          <a:lstStyle/>
          <a:p/>
        </p:txBody>
      </p:sp>
      <p:sp>
        <p:nvSpPr>
          <p:cNvPr id="697" name="object 697"/>
          <p:cNvSpPr/>
          <p:nvPr/>
        </p:nvSpPr>
        <p:spPr>
          <a:xfrm>
            <a:off x="7080683" y="8189359"/>
            <a:ext cx="1905" cy="635"/>
          </a:xfrm>
          <a:custGeom>
            <a:avLst/>
            <a:gdLst/>
            <a:ahLst/>
            <a:cxnLst/>
            <a:rect l="l" t="t" r="r" b="b"/>
            <a:pathLst>
              <a:path w="1904" h="634">
                <a:moveTo>
                  <a:pt x="1536" y="241"/>
                </a:moveTo>
                <a:lnTo>
                  <a:pt x="0" y="0"/>
                </a:lnTo>
              </a:path>
            </a:pathLst>
          </a:custGeom>
          <a:ln w="3175">
            <a:solidFill>
              <a:srgbClr val="313334"/>
            </a:solidFill>
          </a:ln>
        </p:spPr>
        <p:txBody>
          <a:bodyPr wrap="square" lIns="0" tIns="0" rIns="0" bIns="0" rtlCol="0"/>
          <a:lstStyle/>
          <a:p/>
        </p:txBody>
      </p:sp>
      <p:sp>
        <p:nvSpPr>
          <p:cNvPr id="698" name="object 698"/>
          <p:cNvSpPr/>
          <p:nvPr/>
        </p:nvSpPr>
        <p:spPr>
          <a:xfrm>
            <a:off x="7169591" y="8199922"/>
            <a:ext cx="10795" cy="1270"/>
          </a:xfrm>
          <a:custGeom>
            <a:avLst/>
            <a:gdLst/>
            <a:ahLst/>
            <a:cxnLst/>
            <a:rect l="l" t="t" r="r" b="b"/>
            <a:pathLst>
              <a:path w="10795" h="1270">
                <a:moveTo>
                  <a:pt x="10744" y="838"/>
                </a:moveTo>
                <a:lnTo>
                  <a:pt x="0" y="0"/>
                </a:lnTo>
              </a:path>
            </a:pathLst>
          </a:custGeom>
          <a:ln w="3175">
            <a:solidFill>
              <a:srgbClr val="313334"/>
            </a:solidFill>
          </a:ln>
        </p:spPr>
        <p:txBody>
          <a:bodyPr wrap="square" lIns="0" tIns="0" rIns="0" bIns="0" rtlCol="0"/>
          <a:lstStyle/>
          <a:p/>
        </p:txBody>
      </p:sp>
      <p:sp>
        <p:nvSpPr>
          <p:cNvPr id="699" name="object 699"/>
          <p:cNvSpPr/>
          <p:nvPr/>
        </p:nvSpPr>
        <p:spPr>
          <a:xfrm>
            <a:off x="7080689" y="8194032"/>
            <a:ext cx="1905" cy="635"/>
          </a:xfrm>
          <a:custGeom>
            <a:avLst/>
            <a:gdLst/>
            <a:ahLst/>
            <a:cxnLst/>
            <a:rect l="l" t="t" r="r" b="b"/>
            <a:pathLst>
              <a:path w="1904" h="634">
                <a:moveTo>
                  <a:pt x="0" y="0"/>
                </a:moveTo>
                <a:lnTo>
                  <a:pt x="1536" y="76"/>
                </a:lnTo>
              </a:path>
            </a:pathLst>
          </a:custGeom>
          <a:ln w="3175">
            <a:solidFill>
              <a:srgbClr val="313334"/>
            </a:solidFill>
          </a:ln>
        </p:spPr>
        <p:txBody>
          <a:bodyPr wrap="square" lIns="0" tIns="0" rIns="0" bIns="0" rtlCol="0"/>
          <a:lstStyle/>
          <a:p/>
        </p:txBody>
      </p:sp>
      <p:sp>
        <p:nvSpPr>
          <p:cNvPr id="700" name="object 700"/>
          <p:cNvSpPr/>
          <p:nvPr/>
        </p:nvSpPr>
        <p:spPr>
          <a:xfrm>
            <a:off x="7062958" y="8201764"/>
            <a:ext cx="1905" cy="635"/>
          </a:xfrm>
          <a:custGeom>
            <a:avLst/>
            <a:gdLst/>
            <a:ahLst/>
            <a:cxnLst/>
            <a:rect l="l" t="t" r="r" b="b"/>
            <a:pathLst>
              <a:path w="1904" h="634">
                <a:moveTo>
                  <a:pt x="0" y="0"/>
                </a:moveTo>
                <a:lnTo>
                  <a:pt x="1676" y="152"/>
                </a:lnTo>
              </a:path>
            </a:pathLst>
          </a:custGeom>
          <a:ln w="3175">
            <a:solidFill>
              <a:srgbClr val="313334"/>
            </a:solidFill>
          </a:ln>
        </p:spPr>
        <p:txBody>
          <a:bodyPr wrap="square" lIns="0" tIns="0" rIns="0" bIns="0" rtlCol="0"/>
          <a:lstStyle/>
          <a:p/>
        </p:txBody>
      </p:sp>
      <p:sp>
        <p:nvSpPr>
          <p:cNvPr id="701" name="object 701"/>
          <p:cNvSpPr/>
          <p:nvPr/>
        </p:nvSpPr>
        <p:spPr>
          <a:xfrm>
            <a:off x="7045383" y="8209653"/>
            <a:ext cx="1905" cy="635"/>
          </a:xfrm>
          <a:custGeom>
            <a:avLst/>
            <a:gdLst/>
            <a:ahLst/>
            <a:cxnLst/>
            <a:rect l="l" t="t" r="r" b="b"/>
            <a:pathLst>
              <a:path w="1904" h="634">
                <a:moveTo>
                  <a:pt x="0" y="0"/>
                </a:moveTo>
                <a:lnTo>
                  <a:pt x="1638" y="114"/>
                </a:lnTo>
              </a:path>
            </a:pathLst>
          </a:custGeom>
          <a:ln w="3175">
            <a:solidFill>
              <a:srgbClr val="313334"/>
            </a:solidFill>
          </a:ln>
        </p:spPr>
        <p:txBody>
          <a:bodyPr wrap="square" lIns="0" tIns="0" rIns="0" bIns="0" rtlCol="0"/>
          <a:lstStyle/>
          <a:p/>
        </p:txBody>
      </p:sp>
      <p:sp>
        <p:nvSpPr>
          <p:cNvPr id="702" name="object 702"/>
          <p:cNvSpPr/>
          <p:nvPr/>
        </p:nvSpPr>
        <p:spPr>
          <a:xfrm>
            <a:off x="7005364" y="8207259"/>
            <a:ext cx="2540" cy="635"/>
          </a:xfrm>
          <a:custGeom>
            <a:avLst/>
            <a:gdLst/>
            <a:ahLst/>
            <a:cxnLst/>
            <a:rect l="l" t="t" r="r" b="b"/>
            <a:pathLst>
              <a:path w="2540" h="634">
                <a:moveTo>
                  <a:pt x="2438" y="152"/>
                </a:moveTo>
                <a:lnTo>
                  <a:pt x="0" y="0"/>
                </a:lnTo>
              </a:path>
            </a:pathLst>
          </a:custGeom>
          <a:ln w="3175">
            <a:solidFill>
              <a:srgbClr val="313334"/>
            </a:solidFill>
          </a:ln>
        </p:spPr>
        <p:txBody>
          <a:bodyPr wrap="square" lIns="0" tIns="0" rIns="0" bIns="0" rtlCol="0"/>
          <a:lstStyle/>
          <a:p/>
        </p:txBody>
      </p:sp>
      <p:sp>
        <p:nvSpPr>
          <p:cNvPr id="703" name="object 703"/>
          <p:cNvSpPr/>
          <p:nvPr/>
        </p:nvSpPr>
        <p:spPr>
          <a:xfrm>
            <a:off x="7169477" y="8039973"/>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704" name="object 704"/>
          <p:cNvSpPr/>
          <p:nvPr/>
        </p:nvSpPr>
        <p:spPr>
          <a:xfrm>
            <a:off x="7187153" y="8032163"/>
            <a:ext cx="11430" cy="5080"/>
          </a:xfrm>
          <a:custGeom>
            <a:avLst/>
            <a:gdLst/>
            <a:ahLst/>
            <a:cxnLst/>
            <a:rect l="l" t="t" r="r" b="b"/>
            <a:pathLst>
              <a:path w="11429" h="5079">
                <a:moveTo>
                  <a:pt x="10807" y="0"/>
                </a:moveTo>
                <a:lnTo>
                  <a:pt x="0" y="4838"/>
                </a:lnTo>
              </a:path>
            </a:pathLst>
          </a:custGeom>
          <a:ln w="3175">
            <a:solidFill>
              <a:srgbClr val="313334"/>
            </a:solidFill>
          </a:ln>
        </p:spPr>
        <p:txBody>
          <a:bodyPr wrap="square" lIns="0" tIns="0" rIns="0" bIns="0" rtlCol="0"/>
          <a:lstStyle/>
          <a:p/>
        </p:txBody>
      </p:sp>
      <p:sp>
        <p:nvSpPr>
          <p:cNvPr id="705" name="object 705"/>
          <p:cNvSpPr/>
          <p:nvPr/>
        </p:nvSpPr>
        <p:spPr>
          <a:xfrm>
            <a:off x="7115840" y="8063769"/>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706" name="object 706"/>
          <p:cNvSpPr/>
          <p:nvPr/>
        </p:nvSpPr>
        <p:spPr>
          <a:xfrm>
            <a:off x="7098213" y="8071577"/>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707" name="object 707"/>
          <p:cNvSpPr/>
          <p:nvPr/>
        </p:nvSpPr>
        <p:spPr>
          <a:xfrm>
            <a:off x="7080532" y="8079421"/>
            <a:ext cx="11430" cy="5080"/>
          </a:xfrm>
          <a:custGeom>
            <a:avLst/>
            <a:gdLst/>
            <a:ahLst/>
            <a:cxnLst/>
            <a:rect l="l" t="t" r="r" b="b"/>
            <a:pathLst>
              <a:path w="11429" h="5079">
                <a:moveTo>
                  <a:pt x="0" y="4673"/>
                </a:moveTo>
                <a:lnTo>
                  <a:pt x="10922" y="0"/>
                </a:lnTo>
              </a:path>
            </a:pathLst>
          </a:custGeom>
          <a:ln w="3175">
            <a:solidFill>
              <a:srgbClr val="313334"/>
            </a:solidFill>
          </a:ln>
        </p:spPr>
        <p:txBody>
          <a:bodyPr wrap="square" lIns="0" tIns="0" rIns="0" bIns="0" rtlCol="0"/>
          <a:lstStyle/>
          <a:p/>
        </p:txBody>
      </p:sp>
      <p:sp>
        <p:nvSpPr>
          <p:cNvPr id="708" name="object 708"/>
          <p:cNvSpPr/>
          <p:nvPr/>
        </p:nvSpPr>
        <p:spPr>
          <a:xfrm>
            <a:off x="7062958" y="8087146"/>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709" name="object 709"/>
          <p:cNvSpPr/>
          <p:nvPr/>
        </p:nvSpPr>
        <p:spPr>
          <a:xfrm>
            <a:off x="7045383" y="8095099"/>
            <a:ext cx="10795" cy="5080"/>
          </a:xfrm>
          <a:custGeom>
            <a:avLst/>
            <a:gdLst/>
            <a:ahLst/>
            <a:cxnLst/>
            <a:rect l="l" t="t" r="r" b="b"/>
            <a:pathLst>
              <a:path w="10795" h="5079">
                <a:moveTo>
                  <a:pt x="0" y="4698"/>
                </a:moveTo>
                <a:lnTo>
                  <a:pt x="10744" y="0"/>
                </a:lnTo>
              </a:path>
            </a:pathLst>
          </a:custGeom>
          <a:ln w="3175">
            <a:solidFill>
              <a:srgbClr val="313334"/>
            </a:solidFill>
          </a:ln>
        </p:spPr>
        <p:txBody>
          <a:bodyPr wrap="square" lIns="0" tIns="0" rIns="0" bIns="0" rtlCol="0"/>
          <a:lstStyle/>
          <a:p/>
        </p:txBody>
      </p:sp>
      <p:sp>
        <p:nvSpPr>
          <p:cNvPr id="710" name="object 710"/>
          <p:cNvSpPr/>
          <p:nvPr/>
        </p:nvSpPr>
        <p:spPr>
          <a:xfrm>
            <a:off x="6979304" y="8106102"/>
            <a:ext cx="51435" cy="22860"/>
          </a:xfrm>
          <a:custGeom>
            <a:avLst/>
            <a:gdLst/>
            <a:ahLst/>
            <a:cxnLst/>
            <a:rect l="l" t="t" r="r" b="b"/>
            <a:pathLst>
              <a:path w="51434" h="22859">
                <a:moveTo>
                  <a:pt x="0" y="22644"/>
                </a:moveTo>
                <a:lnTo>
                  <a:pt x="50990" y="0"/>
                </a:lnTo>
              </a:path>
            </a:pathLst>
          </a:custGeom>
          <a:ln w="3175">
            <a:solidFill>
              <a:srgbClr val="313334"/>
            </a:solidFill>
          </a:ln>
        </p:spPr>
        <p:txBody>
          <a:bodyPr wrap="square" lIns="0" tIns="0" rIns="0" bIns="0" rtlCol="0"/>
          <a:lstStyle/>
          <a:p/>
        </p:txBody>
      </p:sp>
      <p:sp>
        <p:nvSpPr>
          <p:cNvPr id="711" name="object 711"/>
          <p:cNvSpPr/>
          <p:nvPr/>
        </p:nvSpPr>
        <p:spPr>
          <a:xfrm>
            <a:off x="6981942" y="8101741"/>
            <a:ext cx="57150" cy="25400"/>
          </a:xfrm>
          <a:custGeom>
            <a:avLst/>
            <a:gdLst/>
            <a:ahLst/>
            <a:cxnLst/>
            <a:rect l="l" t="t" r="r" b="b"/>
            <a:pathLst>
              <a:path w="57150" h="25400">
                <a:moveTo>
                  <a:pt x="0" y="25133"/>
                </a:moveTo>
                <a:lnTo>
                  <a:pt x="56743" y="0"/>
                </a:lnTo>
              </a:path>
            </a:pathLst>
          </a:custGeom>
          <a:ln w="3175">
            <a:solidFill>
              <a:srgbClr val="313334"/>
            </a:solidFill>
          </a:ln>
        </p:spPr>
        <p:txBody>
          <a:bodyPr wrap="square" lIns="0" tIns="0" rIns="0" bIns="0" rtlCol="0"/>
          <a:lstStyle/>
          <a:p/>
        </p:txBody>
      </p:sp>
      <p:sp>
        <p:nvSpPr>
          <p:cNvPr id="712" name="object 712"/>
          <p:cNvSpPr/>
          <p:nvPr/>
        </p:nvSpPr>
        <p:spPr>
          <a:xfrm>
            <a:off x="7045404" y="8065490"/>
            <a:ext cx="10795" cy="5080"/>
          </a:xfrm>
          <a:custGeom>
            <a:avLst/>
            <a:gdLst/>
            <a:ahLst/>
            <a:cxnLst/>
            <a:rect l="l" t="t" r="r" b="b"/>
            <a:pathLst>
              <a:path w="10795" h="5079">
                <a:moveTo>
                  <a:pt x="10744" y="0"/>
                </a:moveTo>
                <a:lnTo>
                  <a:pt x="0" y="4864"/>
                </a:lnTo>
              </a:path>
            </a:pathLst>
          </a:custGeom>
          <a:ln w="3175">
            <a:solidFill>
              <a:srgbClr val="313334"/>
            </a:solidFill>
          </a:ln>
        </p:spPr>
        <p:txBody>
          <a:bodyPr wrap="square" lIns="0" tIns="0" rIns="0" bIns="0" rtlCol="0"/>
          <a:lstStyle/>
          <a:p/>
        </p:txBody>
      </p:sp>
      <p:sp>
        <p:nvSpPr>
          <p:cNvPr id="713" name="object 713"/>
          <p:cNvSpPr/>
          <p:nvPr/>
        </p:nvSpPr>
        <p:spPr>
          <a:xfrm>
            <a:off x="7062961" y="8057630"/>
            <a:ext cx="11430" cy="5080"/>
          </a:xfrm>
          <a:custGeom>
            <a:avLst/>
            <a:gdLst/>
            <a:ahLst/>
            <a:cxnLst/>
            <a:rect l="l" t="t" r="r" b="b"/>
            <a:pathLst>
              <a:path w="11429" h="5079">
                <a:moveTo>
                  <a:pt x="10922" y="0"/>
                </a:moveTo>
                <a:lnTo>
                  <a:pt x="0" y="4838"/>
                </a:lnTo>
              </a:path>
            </a:pathLst>
          </a:custGeom>
          <a:ln w="3175">
            <a:solidFill>
              <a:srgbClr val="313334"/>
            </a:solidFill>
          </a:ln>
        </p:spPr>
        <p:txBody>
          <a:bodyPr wrap="square" lIns="0" tIns="0" rIns="0" bIns="0" rtlCol="0"/>
          <a:lstStyle/>
          <a:p/>
        </p:txBody>
      </p:sp>
      <p:sp>
        <p:nvSpPr>
          <p:cNvPr id="714" name="object 714"/>
          <p:cNvSpPr/>
          <p:nvPr/>
        </p:nvSpPr>
        <p:spPr>
          <a:xfrm>
            <a:off x="7080532" y="8049896"/>
            <a:ext cx="11430" cy="5080"/>
          </a:xfrm>
          <a:custGeom>
            <a:avLst/>
            <a:gdLst/>
            <a:ahLst/>
            <a:cxnLst/>
            <a:rect l="l" t="t" r="r" b="b"/>
            <a:pathLst>
              <a:path w="11429" h="5079">
                <a:moveTo>
                  <a:pt x="10922" y="0"/>
                </a:moveTo>
                <a:lnTo>
                  <a:pt x="0" y="4838"/>
                </a:lnTo>
              </a:path>
            </a:pathLst>
          </a:custGeom>
          <a:ln w="3175">
            <a:solidFill>
              <a:srgbClr val="313334"/>
            </a:solidFill>
          </a:ln>
        </p:spPr>
        <p:txBody>
          <a:bodyPr wrap="square" lIns="0" tIns="0" rIns="0" bIns="0" rtlCol="0"/>
          <a:lstStyle/>
          <a:p/>
        </p:txBody>
      </p:sp>
      <p:sp>
        <p:nvSpPr>
          <p:cNvPr id="715" name="object 715"/>
          <p:cNvSpPr/>
          <p:nvPr/>
        </p:nvSpPr>
        <p:spPr>
          <a:xfrm>
            <a:off x="7098227" y="8042087"/>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716" name="object 716"/>
          <p:cNvSpPr/>
          <p:nvPr/>
        </p:nvSpPr>
        <p:spPr>
          <a:xfrm>
            <a:off x="7115861" y="8034273"/>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717" name="object 717"/>
          <p:cNvSpPr/>
          <p:nvPr/>
        </p:nvSpPr>
        <p:spPr>
          <a:xfrm>
            <a:off x="7187144" y="8002790"/>
            <a:ext cx="11430" cy="5080"/>
          </a:xfrm>
          <a:custGeom>
            <a:avLst/>
            <a:gdLst/>
            <a:ahLst/>
            <a:cxnLst/>
            <a:rect l="l" t="t" r="r" b="b"/>
            <a:pathLst>
              <a:path w="11429" h="5079">
                <a:moveTo>
                  <a:pt x="0" y="4699"/>
                </a:moveTo>
                <a:lnTo>
                  <a:pt x="10807" y="0"/>
                </a:lnTo>
              </a:path>
            </a:pathLst>
          </a:custGeom>
          <a:ln w="3175">
            <a:solidFill>
              <a:srgbClr val="313334"/>
            </a:solidFill>
          </a:ln>
        </p:spPr>
        <p:txBody>
          <a:bodyPr wrap="square" lIns="0" tIns="0" rIns="0" bIns="0" rtlCol="0"/>
          <a:lstStyle/>
          <a:p/>
        </p:txBody>
      </p:sp>
      <p:sp>
        <p:nvSpPr>
          <p:cNvPr id="718" name="object 718"/>
          <p:cNvSpPr/>
          <p:nvPr/>
        </p:nvSpPr>
        <p:spPr>
          <a:xfrm>
            <a:off x="7169463" y="8010438"/>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719" name="object 719"/>
          <p:cNvSpPr/>
          <p:nvPr/>
        </p:nvSpPr>
        <p:spPr>
          <a:xfrm>
            <a:off x="6872324" y="8117613"/>
            <a:ext cx="20955" cy="13335"/>
          </a:xfrm>
          <a:custGeom>
            <a:avLst/>
            <a:gdLst/>
            <a:ahLst/>
            <a:cxnLst/>
            <a:rect l="l" t="t" r="r" b="b"/>
            <a:pathLst>
              <a:path w="20954" h="13334">
                <a:moveTo>
                  <a:pt x="0" y="13246"/>
                </a:moveTo>
                <a:lnTo>
                  <a:pt x="20485" y="0"/>
                </a:lnTo>
              </a:path>
            </a:pathLst>
          </a:custGeom>
          <a:ln w="3175">
            <a:solidFill>
              <a:srgbClr val="313334"/>
            </a:solidFill>
          </a:ln>
        </p:spPr>
        <p:txBody>
          <a:bodyPr wrap="square" lIns="0" tIns="0" rIns="0" bIns="0" rtlCol="0"/>
          <a:lstStyle/>
          <a:p/>
        </p:txBody>
      </p:sp>
      <p:sp>
        <p:nvSpPr>
          <p:cNvPr id="720" name="object 720"/>
          <p:cNvSpPr/>
          <p:nvPr/>
        </p:nvSpPr>
        <p:spPr>
          <a:xfrm>
            <a:off x="6652078" y="7012368"/>
            <a:ext cx="0" cy="5715"/>
          </a:xfrm>
          <a:custGeom>
            <a:avLst/>
            <a:gdLst/>
            <a:ahLst/>
            <a:cxnLst/>
            <a:rect l="l" t="t" r="r" b="b"/>
            <a:pathLst>
              <a:path w="0" h="5715">
                <a:moveTo>
                  <a:pt x="0" y="5372"/>
                </a:moveTo>
                <a:lnTo>
                  <a:pt x="0" y="0"/>
                </a:lnTo>
              </a:path>
            </a:pathLst>
          </a:custGeom>
          <a:ln w="3175">
            <a:solidFill>
              <a:srgbClr val="313334"/>
            </a:solidFill>
          </a:ln>
        </p:spPr>
        <p:txBody>
          <a:bodyPr wrap="square" lIns="0" tIns="0" rIns="0" bIns="0" rtlCol="0"/>
          <a:lstStyle/>
          <a:p/>
        </p:txBody>
      </p:sp>
      <p:sp>
        <p:nvSpPr>
          <p:cNvPr id="721" name="object 721"/>
          <p:cNvSpPr/>
          <p:nvPr/>
        </p:nvSpPr>
        <p:spPr>
          <a:xfrm>
            <a:off x="6644162" y="7013040"/>
            <a:ext cx="0" cy="4445"/>
          </a:xfrm>
          <a:custGeom>
            <a:avLst/>
            <a:gdLst/>
            <a:ahLst/>
            <a:cxnLst/>
            <a:rect l="l" t="t" r="r" b="b"/>
            <a:pathLst>
              <a:path w="0" h="4445">
                <a:moveTo>
                  <a:pt x="0" y="4305"/>
                </a:moveTo>
                <a:lnTo>
                  <a:pt x="0" y="0"/>
                </a:lnTo>
              </a:path>
            </a:pathLst>
          </a:custGeom>
          <a:ln w="3175">
            <a:solidFill>
              <a:srgbClr val="313334"/>
            </a:solidFill>
          </a:ln>
        </p:spPr>
        <p:txBody>
          <a:bodyPr wrap="square" lIns="0" tIns="0" rIns="0" bIns="0" rtlCol="0"/>
          <a:lstStyle/>
          <a:p/>
        </p:txBody>
      </p:sp>
      <p:sp>
        <p:nvSpPr>
          <p:cNvPr id="722" name="object 722"/>
          <p:cNvSpPr/>
          <p:nvPr/>
        </p:nvSpPr>
        <p:spPr>
          <a:xfrm>
            <a:off x="6642736" y="7169241"/>
            <a:ext cx="0" cy="1270"/>
          </a:xfrm>
          <a:custGeom>
            <a:avLst/>
            <a:gdLst/>
            <a:ahLst/>
            <a:cxnLst/>
            <a:rect l="l" t="t" r="r" b="b"/>
            <a:pathLst>
              <a:path w="0" h="1270">
                <a:moveTo>
                  <a:pt x="0" y="0"/>
                </a:moveTo>
                <a:lnTo>
                  <a:pt x="0" y="838"/>
                </a:lnTo>
              </a:path>
            </a:pathLst>
          </a:custGeom>
          <a:ln w="3175">
            <a:solidFill>
              <a:srgbClr val="313334"/>
            </a:solidFill>
          </a:ln>
        </p:spPr>
        <p:txBody>
          <a:bodyPr wrap="square" lIns="0" tIns="0" rIns="0" bIns="0" rtlCol="0"/>
          <a:lstStyle/>
          <a:p/>
        </p:txBody>
      </p:sp>
      <p:sp>
        <p:nvSpPr>
          <p:cNvPr id="723" name="object 723"/>
          <p:cNvSpPr/>
          <p:nvPr/>
        </p:nvSpPr>
        <p:spPr>
          <a:xfrm>
            <a:off x="6637880" y="7056007"/>
            <a:ext cx="0" cy="635"/>
          </a:xfrm>
          <a:custGeom>
            <a:avLst/>
            <a:gdLst/>
            <a:ahLst/>
            <a:cxnLst/>
            <a:rect l="l" t="t" r="r" b="b"/>
            <a:pathLst>
              <a:path w="0" h="634">
                <a:moveTo>
                  <a:pt x="0" y="317"/>
                </a:moveTo>
                <a:lnTo>
                  <a:pt x="0" y="0"/>
                </a:lnTo>
              </a:path>
            </a:pathLst>
          </a:custGeom>
          <a:ln w="3175">
            <a:solidFill>
              <a:srgbClr val="313334"/>
            </a:solidFill>
          </a:ln>
        </p:spPr>
        <p:txBody>
          <a:bodyPr wrap="square" lIns="0" tIns="0" rIns="0" bIns="0" rtlCol="0"/>
          <a:lstStyle/>
          <a:p/>
        </p:txBody>
      </p:sp>
      <p:sp>
        <p:nvSpPr>
          <p:cNvPr id="724" name="object 724"/>
          <p:cNvSpPr/>
          <p:nvPr/>
        </p:nvSpPr>
        <p:spPr>
          <a:xfrm>
            <a:off x="6630705" y="7022047"/>
            <a:ext cx="0" cy="5715"/>
          </a:xfrm>
          <a:custGeom>
            <a:avLst/>
            <a:gdLst/>
            <a:ahLst/>
            <a:cxnLst/>
            <a:rect l="l" t="t" r="r" b="b"/>
            <a:pathLst>
              <a:path w="0" h="5715">
                <a:moveTo>
                  <a:pt x="0" y="5537"/>
                </a:moveTo>
                <a:lnTo>
                  <a:pt x="0" y="0"/>
                </a:lnTo>
              </a:path>
            </a:pathLst>
          </a:custGeom>
          <a:ln w="3175">
            <a:solidFill>
              <a:srgbClr val="313334"/>
            </a:solidFill>
          </a:ln>
        </p:spPr>
        <p:txBody>
          <a:bodyPr wrap="square" lIns="0" tIns="0" rIns="0" bIns="0" rtlCol="0"/>
          <a:lstStyle/>
          <a:p/>
        </p:txBody>
      </p:sp>
      <p:sp>
        <p:nvSpPr>
          <p:cNvPr id="725" name="object 725"/>
          <p:cNvSpPr/>
          <p:nvPr/>
        </p:nvSpPr>
        <p:spPr>
          <a:xfrm>
            <a:off x="6629278" y="7010406"/>
            <a:ext cx="0" cy="1270"/>
          </a:xfrm>
          <a:custGeom>
            <a:avLst/>
            <a:gdLst/>
            <a:ahLst/>
            <a:cxnLst/>
            <a:rect l="l" t="t" r="r" b="b"/>
            <a:pathLst>
              <a:path w="0" h="1270">
                <a:moveTo>
                  <a:pt x="0" y="0"/>
                </a:moveTo>
                <a:lnTo>
                  <a:pt x="0" y="762"/>
                </a:lnTo>
              </a:path>
            </a:pathLst>
          </a:custGeom>
          <a:ln w="3175">
            <a:solidFill>
              <a:srgbClr val="313334"/>
            </a:solidFill>
          </a:ln>
        </p:spPr>
        <p:txBody>
          <a:bodyPr wrap="square" lIns="0" tIns="0" rIns="0" bIns="0" rtlCol="0"/>
          <a:lstStyle/>
          <a:p/>
        </p:txBody>
      </p:sp>
      <p:sp>
        <p:nvSpPr>
          <p:cNvPr id="726" name="object 726"/>
          <p:cNvSpPr/>
          <p:nvPr/>
        </p:nvSpPr>
        <p:spPr>
          <a:xfrm>
            <a:off x="6624317" y="6968323"/>
            <a:ext cx="0" cy="6985"/>
          </a:xfrm>
          <a:custGeom>
            <a:avLst/>
            <a:gdLst/>
            <a:ahLst/>
            <a:cxnLst/>
            <a:rect l="l" t="t" r="r" b="b"/>
            <a:pathLst>
              <a:path w="0" h="6984">
                <a:moveTo>
                  <a:pt x="0" y="6616"/>
                </a:moveTo>
                <a:lnTo>
                  <a:pt x="0" y="0"/>
                </a:lnTo>
              </a:path>
            </a:pathLst>
          </a:custGeom>
          <a:ln w="3175">
            <a:solidFill>
              <a:srgbClr val="313334"/>
            </a:solidFill>
          </a:ln>
        </p:spPr>
        <p:txBody>
          <a:bodyPr wrap="square" lIns="0" tIns="0" rIns="0" bIns="0" rtlCol="0"/>
          <a:lstStyle/>
          <a:p/>
        </p:txBody>
      </p:sp>
      <p:sp>
        <p:nvSpPr>
          <p:cNvPr id="727" name="object 727"/>
          <p:cNvSpPr/>
          <p:nvPr/>
        </p:nvSpPr>
        <p:spPr>
          <a:xfrm>
            <a:off x="6622367" y="7022737"/>
            <a:ext cx="0" cy="4445"/>
          </a:xfrm>
          <a:custGeom>
            <a:avLst/>
            <a:gdLst/>
            <a:ahLst/>
            <a:cxnLst/>
            <a:rect l="l" t="t" r="r" b="b"/>
            <a:pathLst>
              <a:path w="0" h="4445">
                <a:moveTo>
                  <a:pt x="0" y="4292"/>
                </a:moveTo>
                <a:lnTo>
                  <a:pt x="0" y="0"/>
                </a:lnTo>
              </a:path>
            </a:pathLst>
          </a:custGeom>
          <a:ln w="3175">
            <a:solidFill>
              <a:srgbClr val="313334"/>
            </a:solidFill>
          </a:ln>
        </p:spPr>
        <p:txBody>
          <a:bodyPr wrap="square" lIns="0" tIns="0" rIns="0" bIns="0" rtlCol="0"/>
          <a:lstStyle/>
          <a:p/>
        </p:txBody>
      </p:sp>
      <p:sp>
        <p:nvSpPr>
          <p:cNvPr id="728" name="object 728"/>
          <p:cNvSpPr/>
          <p:nvPr/>
        </p:nvSpPr>
        <p:spPr>
          <a:xfrm>
            <a:off x="6621520" y="6925116"/>
            <a:ext cx="0" cy="5715"/>
          </a:xfrm>
          <a:custGeom>
            <a:avLst/>
            <a:gdLst/>
            <a:ahLst/>
            <a:cxnLst/>
            <a:rect l="l" t="t" r="r" b="b"/>
            <a:pathLst>
              <a:path w="0" h="5715">
                <a:moveTo>
                  <a:pt x="0" y="0"/>
                </a:moveTo>
                <a:lnTo>
                  <a:pt x="0" y="5168"/>
                </a:lnTo>
              </a:path>
            </a:pathLst>
          </a:custGeom>
          <a:ln w="3175">
            <a:solidFill>
              <a:srgbClr val="313334"/>
            </a:solidFill>
          </a:ln>
        </p:spPr>
        <p:txBody>
          <a:bodyPr wrap="square" lIns="0" tIns="0" rIns="0" bIns="0" rtlCol="0"/>
          <a:lstStyle/>
          <a:p/>
        </p:txBody>
      </p:sp>
      <p:sp>
        <p:nvSpPr>
          <p:cNvPr id="729" name="object 729"/>
          <p:cNvSpPr/>
          <p:nvPr/>
        </p:nvSpPr>
        <p:spPr>
          <a:xfrm>
            <a:off x="6620728" y="7052337"/>
            <a:ext cx="0" cy="1270"/>
          </a:xfrm>
          <a:custGeom>
            <a:avLst/>
            <a:gdLst/>
            <a:ahLst/>
            <a:cxnLst/>
            <a:rect l="l" t="t" r="r" b="b"/>
            <a:pathLst>
              <a:path w="0" h="1270">
                <a:moveTo>
                  <a:pt x="0" y="0"/>
                </a:moveTo>
                <a:lnTo>
                  <a:pt x="0" y="762"/>
                </a:lnTo>
              </a:path>
            </a:pathLst>
          </a:custGeom>
          <a:ln w="3175">
            <a:solidFill>
              <a:srgbClr val="313334"/>
            </a:solidFill>
          </a:ln>
        </p:spPr>
        <p:txBody>
          <a:bodyPr wrap="square" lIns="0" tIns="0" rIns="0" bIns="0" rtlCol="0"/>
          <a:lstStyle/>
          <a:p/>
        </p:txBody>
      </p:sp>
      <p:sp>
        <p:nvSpPr>
          <p:cNvPr id="730" name="object 730"/>
          <p:cNvSpPr/>
          <p:nvPr/>
        </p:nvSpPr>
        <p:spPr>
          <a:xfrm>
            <a:off x="6617510" y="6925036"/>
            <a:ext cx="0" cy="5715"/>
          </a:xfrm>
          <a:custGeom>
            <a:avLst/>
            <a:gdLst/>
            <a:ahLst/>
            <a:cxnLst/>
            <a:rect l="l" t="t" r="r" b="b"/>
            <a:pathLst>
              <a:path w="0" h="5715">
                <a:moveTo>
                  <a:pt x="0" y="0"/>
                </a:moveTo>
                <a:lnTo>
                  <a:pt x="0" y="5372"/>
                </a:lnTo>
              </a:path>
            </a:pathLst>
          </a:custGeom>
          <a:ln w="3175">
            <a:solidFill>
              <a:srgbClr val="313334"/>
            </a:solidFill>
          </a:ln>
        </p:spPr>
        <p:txBody>
          <a:bodyPr wrap="square" lIns="0" tIns="0" rIns="0" bIns="0" rtlCol="0"/>
          <a:lstStyle/>
          <a:p/>
        </p:txBody>
      </p:sp>
      <p:sp>
        <p:nvSpPr>
          <p:cNvPr id="731" name="object 731"/>
          <p:cNvSpPr/>
          <p:nvPr/>
        </p:nvSpPr>
        <p:spPr>
          <a:xfrm>
            <a:off x="6610544" y="7058566"/>
            <a:ext cx="0" cy="635"/>
          </a:xfrm>
          <a:custGeom>
            <a:avLst/>
            <a:gdLst/>
            <a:ahLst/>
            <a:cxnLst/>
            <a:rect l="l" t="t" r="r" b="b"/>
            <a:pathLst>
              <a:path w="0" h="634">
                <a:moveTo>
                  <a:pt x="0" y="0"/>
                </a:moveTo>
                <a:lnTo>
                  <a:pt x="0" y="152"/>
                </a:lnTo>
              </a:path>
            </a:pathLst>
          </a:custGeom>
          <a:ln w="3175">
            <a:solidFill>
              <a:srgbClr val="313334"/>
            </a:solidFill>
          </a:ln>
        </p:spPr>
        <p:txBody>
          <a:bodyPr wrap="square" lIns="0" tIns="0" rIns="0" bIns="0" rtlCol="0"/>
          <a:lstStyle/>
          <a:p/>
        </p:txBody>
      </p:sp>
      <p:sp>
        <p:nvSpPr>
          <p:cNvPr id="732" name="object 732"/>
          <p:cNvSpPr/>
          <p:nvPr/>
        </p:nvSpPr>
        <p:spPr>
          <a:xfrm>
            <a:off x="6609066" y="7031743"/>
            <a:ext cx="0" cy="5715"/>
          </a:xfrm>
          <a:custGeom>
            <a:avLst/>
            <a:gdLst/>
            <a:ahLst/>
            <a:cxnLst/>
            <a:rect l="l" t="t" r="r" b="b"/>
            <a:pathLst>
              <a:path w="0" h="5715">
                <a:moveTo>
                  <a:pt x="0" y="5448"/>
                </a:moveTo>
                <a:lnTo>
                  <a:pt x="0" y="0"/>
                </a:lnTo>
              </a:path>
            </a:pathLst>
          </a:custGeom>
          <a:ln w="3175">
            <a:solidFill>
              <a:srgbClr val="313334"/>
            </a:solidFill>
          </a:ln>
        </p:spPr>
        <p:txBody>
          <a:bodyPr wrap="square" lIns="0" tIns="0" rIns="0" bIns="0" rtlCol="0"/>
          <a:lstStyle/>
          <a:p/>
        </p:txBody>
      </p:sp>
      <p:sp>
        <p:nvSpPr>
          <p:cNvPr id="733" name="object 733"/>
          <p:cNvSpPr/>
          <p:nvPr/>
        </p:nvSpPr>
        <p:spPr>
          <a:xfrm>
            <a:off x="6607218" y="7019983"/>
            <a:ext cx="0" cy="1270"/>
          </a:xfrm>
          <a:custGeom>
            <a:avLst/>
            <a:gdLst/>
            <a:ahLst/>
            <a:cxnLst/>
            <a:rect l="l" t="t" r="r" b="b"/>
            <a:pathLst>
              <a:path w="0" h="1270">
                <a:moveTo>
                  <a:pt x="0" y="0"/>
                </a:moveTo>
                <a:lnTo>
                  <a:pt x="0" y="952"/>
                </a:lnTo>
              </a:path>
            </a:pathLst>
          </a:custGeom>
          <a:ln w="3175">
            <a:solidFill>
              <a:srgbClr val="313334"/>
            </a:solidFill>
          </a:ln>
        </p:spPr>
        <p:txBody>
          <a:bodyPr wrap="square" lIns="0" tIns="0" rIns="0" bIns="0" rtlCol="0"/>
          <a:lstStyle/>
          <a:p/>
        </p:txBody>
      </p:sp>
      <p:sp>
        <p:nvSpPr>
          <p:cNvPr id="734" name="object 734"/>
          <p:cNvSpPr/>
          <p:nvPr/>
        </p:nvSpPr>
        <p:spPr>
          <a:xfrm>
            <a:off x="6605000" y="6958400"/>
            <a:ext cx="0" cy="6350"/>
          </a:xfrm>
          <a:custGeom>
            <a:avLst/>
            <a:gdLst/>
            <a:ahLst/>
            <a:cxnLst/>
            <a:rect l="l" t="t" r="r" b="b"/>
            <a:pathLst>
              <a:path w="0" h="6350">
                <a:moveTo>
                  <a:pt x="0" y="6324"/>
                </a:moveTo>
                <a:lnTo>
                  <a:pt x="0" y="0"/>
                </a:lnTo>
              </a:path>
            </a:pathLst>
          </a:custGeom>
          <a:ln w="3175">
            <a:solidFill>
              <a:srgbClr val="313334"/>
            </a:solidFill>
          </a:ln>
        </p:spPr>
        <p:txBody>
          <a:bodyPr wrap="square" lIns="0" tIns="0" rIns="0" bIns="0" rtlCol="0"/>
          <a:lstStyle/>
          <a:p/>
        </p:txBody>
      </p:sp>
      <p:sp>
        <p:nvSpPr>
          <p:cNvPr id="735" name="object 735"/>
          <p:cNvSpPr/>
          <p:nvPr/>
        </p:nvSpPr>
        <p:spPr>
          <a:xfrm>
            <a:off x="6602732" y="6915913"/>
            <a:ext cx="0" cy="1270"/>
          </a:xfrm>
          <a:custGeom>
            <a:avLst/>
            <a:gdLst/>
            <a:ahLst/>
            <a:cxnLst/>
            <a:rect l="l" t="t" r="r" b="b"/>
            <a:pathLst>
              <a:path w="0" h="1270">
                <a:moveTo>
                  <a:pt x="0" y="1181"/>
                </a:moveTo>
                <a:lnTo>
                  <a:pt x="0" y="0"/>
                </a:lnTo>
              </a:path>
            </a:pathLst>
          </a:custGeom>
          <a:ln w="3175">
            <a:solidFill>
              <a:srgbClr val="313334"/>
            </a:solidFill>
          </a:ln>
        </p:spPr>
        <p:txBody>
          <a:bodyPr wrap="square" lIns="0" tIns="0" rIns="0" bIns="0" rtlCol="0"/>
          <a:lstStyle/>
          <a:p/>
        </p:txBody>
      </p:sp>
      <p:sp>
        <p:nvSpPr>
          <p:cNvPr id="736" name="object 736"/>
          <p:cNvSpPr/>
          <p:nvPr/>
        </p:nvSpPr>
        <p:spPr>
          <a:xfrm>
            <a:off x="6602100" y="6915913"/>
            <a:ext cx="0" cy="1270"/>
          </a:xfrm>
          <a:custGeom>
            <a:avLst/>
            <a:gdLst/>
            <a:ahLst/>
            <a:cxnLst/>
            <a:rect l="l" t="t" r="r" b="b"/>
            <a:pathLst>
              <a:path w="0" h="1270">
                <a:moveTo>
                  <a:pt x="0" y="1181"/>
                </a:moveTo>
                <a:lnTo>
                  <a:pt x="0" y="0"/>
                </a:lnTo>
              </a:path>
            </a:pathLst>
          </a:custGeom>
          <a:ln w="3175">
            <a:solidFill>
              <a:srgbClr val="313334"/>
            </a:solidFill>
          </a:ln>
        </p:spPr>
        <p:txBody>
          <a:bodyPr wrap="square" lIns="0" tIns="0" rIns="0" bIns="0" rtlCol="0"/>
          <a:lstStyle/>
          <a:p/>
        </p:txBody>
      </p:sp>
      <p:sp>
        <p:nvSpPr>
          <p:cNvPr id="737" name="object 737"/>
          <p:cNvSpPr/>
          <p:nvPr/>
        </p:nvSpPr>
        <p:spPr>
          <a:xfrm>
            <a:off x="6600620" y="7032334"/>
            <a:ext cx="0" cy="4445"/>
          </a:xfrm>
          <a:custGeom>
            <a:avLst/>
            <a:gdLst/>
            <a:ahLst/>
            <a:cxnLst/>
            <a:rect l="l" t="t" r="r" b="b"/>
            <a:pathLst>
              <a:path w="0" h="4445">
                <a:moveTo>
                  <a:pt x="0" y="4381"/>
                </a:moveTo>
                <a:lnTo>
                  <a:pt x="0" y="0"/>
                </a:lnTo>
              </a:path>
            </a:pathLst>
          </a:custGeom>
          <a:ln w="3175">
            <a:solidFill>
              <a:srgbClr val="313334"/>
            </a:solidFill>
          </a:ln>
        </p:spPr>
        <p:txBody>
          <a:bodyPr wrap="square" lIns="0" tIns="0" rIns="0" bIns="0" rtlCol="0"/>
          <a:lstStyle/>
          <a:p/>
        </p:txBody>
      </p:sp>
      <p:sp>
        <p:nvSpPr>
          <p:cNvPr id="738" name="object 738"/>
          <p:cNvSpPr/>
          <p:nvPr/>
        </p:nvSpPr>
        <p:spPr>
          <a:xfrm>
            <a:off x="6598877" y="7054208"/>
            <a:ext cx="0" cy="6350"/>
          </a:xfrm>
          <a:custGeom>
            <a:avLst/>
            <a:gdLst/>
            <a:ahLst/>
            <a:cxnLst/>
            <a:rect l="l" t="t" r="r" b="b"/>
            <a:pathLst>
              <a:path w="0" h="6350">
                <a:moveTo>
                  <a:pt x="0" y="0"/>
                </a:moveTo>
                <a:lnTo>
                  <a:pt x="0" y="6286"/>
                </a:lnTo>
              </a:path>
            </a:pathLst>
          </a:custGeom>
          <a:ln w="3175">
            <a:solidFill>
              <a:srgbClr val="313334"/>
            </a:solidFill>
          </a:ln>
        </p:spPr>
        <p:txBody>
          <a:bodyPr wrap="square" lIns="0" tIns="0" rIns="0" bIns="0" rtlCol="0"/>
          <a:lstStyle/>
          <a:p/>
        </p:txBody>
      </p:sp>
      <p:sp>
        <p:nvSpPr>
          <p:cNvPr id="739" name="object 739"/>
          <p:cNvSpPr/>
          <p:nvPr/>
        </p:nvSpPr>
        <p:spPr>
          <a:xfrm>
            <a:off x="6592018" y="7057163"/>
            <a:ext cx="0" cy="4445"/>
          </a:xfrm>
          <a:custGeom>
            <a:avLst/>
            <a:gdLst/>
            <a:ahLst/>
            <a:cxnLst/>
            <a:rect l="l" t="t" r="r" b="b"/>
            <a:pathLst>
              <a:path w="0" h="4445">
                <a:moveTo>
                  <a:pt x="0" y="4305"/>
                </a:moveTo>
                <a:lnTo>
                  <a:pt x="0" y="0"/>
                </a:lnTo>
              </a:path>
            </a:pathLst>
          </a:custGeom>
          <a:ln w="3175">
            <a:solidFill>
              <a:srgbClr val="313334"/>
            </a:solidFill>
          </a:ln>
        </p:spPr>
        <p:txBody>
          <a:bodyPr wrap="square" lIns="0" tIns="0" rIns="0" bIns="0" rtlCol="0"/>
          <a:lstStyle/>
          <a:p/>
        </p:txBody>
      </p:sp>
      <p:sp>
        <p:nvSpPr>
          <p:cNvPr id="740" name="object 740"/>
          <p:cNvSpPr/>
          <p:nvPr/>
        </p:nvSpPr>
        <p:spPr>
          <a:xfrm>
            <a:off x="6590012" y="7001896"/>
            <a:ext cx="0" cy="6985"/>
          </a:xfrm>
          <a:custGeom>
            <a:avLst/>
            <a:gdLst/>
            <a:ahLst/>
            <a:cxnLst/>
            <a:rect l="l" t="t" r="r" b="b"/>
            <a:pathLst>
              <a:path w="0" h="6984">
                <a:moveTo>
                  <a:pt x="0" y="6477"/>
                </a:moveTo>
                <a:lnTo>
                  <a:pt x="0" y="0"/>
                </a:lnTo>
              </a:path>
            </a:pathLst>
          </a:custGeom>
          <a:ln w="3175">
            <a:solidFill>
              <a:srgbClr val="313334"/>
            </a:solidFill>
          </a:ln>
        </p:spPr>
        <p:txBody>
          <a:bodyPr wrap="square" lIns="0" tIns="0" rIns="0" bIns="0" rtlCol="0"/>
          <a:lstStyle/>
          <a:p/>
        </p:txBody>
      </p:sp>
      <p:sp>
        <p:nvSpPr>
          <p:cNvPr id="741" name="object 741"/>
          <p:cNvSpPr/>
          <p:nvPr/>
        </p:nvSpPr>
        <p:spPr>
          <a:xfrm>
            <a:off x="6589801" y="6916146"/>
            <a:ext cx="0" cy="635"/>
          </a:xfrm>
          <a:custGeom>
            <a:avLst/>
            <a:gdLst/>
            <a:ahLst/>
            <a:cxnLst/>
            <a:rect l="l" t="t" r="r" b="b"/>
            <a:pathLst>
              <a:path w="0" h="634">
                <a:moveTo>
                  <a:pt x="0" y="0"/>
                </a:moveTo>
                <a:lnTo>
                  <a:pt x="0" y="622"/>
                </a:lnTo>
              </a:path>
            </a:pathLst>
          </a:custGeom>
          <a:ln w="3175">
            <a:solidFill>
              <a:srgbClr val="313334"/>
            </a:solidFill>
          </a:ln>
        </p:spPr>
        <p:txBody>
          <a:bodyPr wrap="square" lIns="0" tIns="0" rIns="0" bIns="0" rtlCol="0"/>
          <a:lstStyle/>
          <a:p/>
        </p:txBody>
      </p:sp>
      <p:sp>
        <p:nvSpPr>
          <p:cNvPr id="742" name="object 742"/>
          <p:cNvSpPr/>
          <p:nvPr/>
        </p:nvSpPr>
        <p:spPr>
          <a:xfrm>
            <a:off x="6588955" y="7011154"/>
            <a:ext cx="0" cy="635"/>
          </a:xfrm>
          <a:custGeom>
            <a:avLst/>
            <a:gdLst/>
            <a:ahLst/>
            <a:cxnLst/>
            <a:rect l="l" t="t" r="r" b="b"/>
            <a:pathLst>
              <a:path w="0" h="634">
                <a:moveTo>
                  <a:pt x="0" y="571"/>
                </a:moveTo>
                <a:lnTo>
                  <a:pt x="0" y="0"/>
                </a:lnTo>
              </a:path>
            </a:pathLst>
          </a:custGeom>
          <a:ln w="3175">
            <a:solidFill>
              <a:srgbClr val="313334"/>
            </a:solidFill>
          </a:ln>
        </p:spPr>
        <p:txBody>
          <a:bodyPr wrap="square" lIns="0" tIns="0" rIns="0" bIns="0" rtlCol="0"/>
          <a:lstStyle/>
          <a:p/>
        </p:txBody>
      </p:sp>
      <p:sp>
        <p:nvSpPr>
          <p:cNvPr id="743" name="object 743"/>
          <p:cNvSpPr/>
          <p:nvPr/>
        </p:nvSpPr>
        <p:spPr>
          <a:xfrm>
            <a:off x="6587426" y="7041250"/>
            <a:ext cx="0" cy="5080"/>
          </a:xfrm>
          <a:custGeom>
            <a:avLst/>
            <a:gdLst/>
            <a:ahLst/>
            <a:cxnLst/>
            <a:rect l="l" t="t" r="r" b="b"/>
            <a:pathLst>
              <a:path w="0" h="5079">
                <a:moveTo>
                  <a:pt x="0" y="4597"/>
                </a:moveTo>
                <a:lnTo>
                  <a:pt x="0" y="0"/>
                </a:lnTo>
              </a:path>
            </a:pathLst>
          </a:custGeom>
          <a:ln w="3175">
            <a:solidFill>
              <a:srgbClr val="313334"/>
            </a:solidFill>
          </a:ln>
        </p:spPr>
        <p:txBody>
          <a:bodyPr wrap="square" lIns="0" tIns="0" rIns="0" bIns="0" rtlCol="0"/>
          <a:lstStyle/>
          <a:p/>
        </p:txBody>
      </p:sp>
      <p:sp>
        <p:nvSpPr>
          <p:cNvPr id="744" name="object 744"/>
          <p:cNvSpPr/>
          <p:nvPr/>
        </p:nvSpPr>
        <p:spPr>
          <a:xfrm>
            <a:off x="6585632" y="6948699"/>
            <a:ext cx="0" cy="6350"/>
          </a:xfrm>
          <a:custGeom>
            <a:avLst/>
            <a:gdLst/>
            <a:ahLst/>
            <a:cxnLst/>
            <a:rect l="l" t="t" r="r" b="b"/>
            <a:pathLst>
              <a:path w="0" h="6350">
                <a:moveTo>
                  <a:pt x="0" y="6184"/>
                </a:moveTo>
                <a:lnTo>
                  <a:pt x="0" y="0"/>
                </a:lnTo>
              </a:path>
            </a:pathLst>
          </a:custGeom>
          <a:ln w="3175">
            <a:solidFill>
              <a:srgbClr val="313334"/>
            </a:solidFill>
          </a:ln>
        </p:spPr>
        <p:txBody>
          <a:bodyPr wrap="square" lIns="0" tIns="0" rIns="0" bIns="0" rtlCol="0"/>
          <a:lstStyle/>
          <a:p/>
        </p:txBody>
      </p:sp>
      <p:sp>
        <p:nvSpPr>
          <p:cNvPr id="745" name="object 745"/>
          <p:cNvSpPr/>
          <p:nvPr/>
        </p:nvSpPr>
        <p:spPr>
          <a:xfrm>
            <a:off x="6585419" y="7029616"/>
            <a:ext cx="0" cy="1270"/>
          </a:xfrm>
          <a:custGeom>
            <a:avLst/>
            <a:gdLst/>
            <a:ahLst/>
            <a:cxnLst/>
            <a:rect l="l" t="t" r="r" b="b"/>
            <a:pathLst>
              <a:path w="0" h="1270">
                <a:moveTo>
                  <a:pt x="0" y="0"/>
                </a:moveTo>
                <a:lnTo>
                  <a:pt x="0" y="1079"/>
                </a:lnTo>
              </a:path>
            </a:pathLst>
          </a:custGeom>
          <a:ln w="3175">
            <a:solidFill>
              <a:srgbClr val="313334"/>
            </a:solidFill>
          </a:ln>
        </p:spPr>
        <p:txBody>
          <a:bodyPr wrap="square" lIns="0" tIns="0" rIns="0" bIns="0" rtlCol="0"/>
          <a:lstStyle/>
          <a:p/>
        </p:txBody>
      </p:sp>
      <p:sp>
        <p:nvSpPr>
          <p:cNvPr id="746" name="object 746"/>
          <p:cNvSpPr/>
          <p:nvPr/>
        </p:nvSpPr>
        <p:spPr>
          <a:xfrm>
            <a:off x="6581250" y="6986252"/>
            <a:ext cx="0" cy="5080"/>
          </a:xfrm>
          <a:custGeom>
            <a:avLst/>
            <a:gdLst/>
            <a:ahLst/>
            <a:cxnLst/>
            <a:rect l="l" t="t" r="r" b="b"/>
            <a:pathLst>
              <a:path w="0" h="5079">
                <a:moveTo>
                  <a:pt x="0" y="4864"/>
                </a:moveTo>
                <a:lnTo>
                  <a:pt x="0" y="0"/>
                </a:lnTo>
              </a:path>
            </a:pathLst>
          </a:custGeom>
          <a:ln w="3175">
            <a:solidFill>
              <a:srgbClr val="313334"/>
            </a:solidFill>
          </a:ln>
        </p:spPr>
        <p:txBody>
          <a:bodyPr wrap="square" lIns="0" tIns="0" rIns="0" bIns="0" rtlCol="0"/>
          <a:lstStyle/>
          <a:p/>
        </p:txBody>
      </p:sp>
      <p:sp>
        <p:nvSpPr>
          <p:cNvPr id="747" name="object 747"/>
          <p:cNvSpPr/>
          <p:nvPr/>
        </p:nvSpPr>
        <p:spPr>
          <a:xfrm>
            <a:off x="6580670" y="6993585"/>
            <a:ext cx="0" cy="3810"/>
          </a:xfrm>
          <a:custGeom>
            <a:avLst/>
            <a:gdLst/>
            <a:ahLst/>
            <a:cxnLst/>
            <a:rect l="l" t="t" r="r" b="b"/>
            <a:pathLst>
              <a:path w="0" h="3809">
                <a:moveTo>
                  <a:pt x="0" y="3467"/>
                </a:moveTo>
                <a:lnTo>
                  <a:pt x="0" y="0"/>
                </a:lnTo>
              </a:path>
            </a:pathLst>
          </a:custGeom>
          <a:ln w="3175">
            <a:solidFill>
              <a:srgbClr val="313334"/>
            </a:solidFill>
          </a:ln>
        </p:spPr>
        <p:txBody>
          <a:bodyPr wrap="square" lIns="0" tIns="0" rIns="0" bIns="0" rtlCol="0"/>
          <a:lstStyle/>
          <a:p/>
        </p:txBody>
      </p:sp>
      <p:sp>
        <p:nvSpPr>
          <p:cNvPr id="748" name="object 748"/>
          <p:cNvSpPr/>
          <p:nvPr/>
        </p:nvSpPr>
        <p:spPr>
          <a:xfrm>
            <a:off x="6578875" y="7042032"/>
            <a:ext cx="0" cy="3175"/>
          </a:xfrm>
          <a:custGeom>
            <a:avLst/>
            <a:gdLst/>
            <a:ahLst/>
            <a:cxnLst/>
            <a:rect l="l" t="t" r="r" b="b"/>
            <a:pathLst>
              <a:path w="0" h="3175">
                <a:moveTo>
                  <a:pt x="0" y="3022"/>
                </a:moveTo>
                <a:lnTo>
                  <a:pt x="0" y="0"/>
                </a:lnTo>
              </a:path>
            </a:pathLst>
          </a:custGeom>
          <a:ln w="3175">
            <a:solidFill>
              <a:srgbClr val="313334"/>
            </a:solidFill>
          </a:ln>
        </p:spPr>
        <p:txBody>
          <a:bodyPr wrap="square" lIns="0" tIns="0" rIns="0" bIns="0" rtlCol="0"/>
          <a:lstStyle/>
          <a:p/>
        </p:txBody>
      </p:sp>
      <p:sp>
        <p:nvSpPr>
          <p:cNvPr id="749" name="object 749"/>
          <p:cNvSpPr/>
          <p:nvPr/>
        </p:nvSpPr>
        <p:spPr>
          <a:xfrm>
            <a:off x="7115841" y="8223649"/>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750" name="object 750"/>
          <p:cNvSpPr/>
          <p:nvPr/>
        </p:nvSpPr>
        <p:spPr>
          <a:xfrm>
            <a:off x="7098227" y="8231534"/>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751" name="object 751"/>
          <p:cNvSpPr/>
          <p:nvPr/>
        </p:nvSpPr>
        <p:spPr>
          <a:xfrm>
            <a:off x="7080711" y="8239349"/>
            <a:ext cx="10795" cy="1270"/>
          </a:xfrm>
          <a:custGeom>
            <a:avLst/>
            <a:gdLst/>
            <a:ahLst/>
            <a:cxnLst/>
            <a:rect l="l" t="t" r="r" b="b"/>
            <a:pathLst>
              <a:path w="10795" h="1270">
                <a:moveTo>
                  <a:pt x="10744" y="863"/>
                </a:moveTo>
                <a:lnTo>
                  <a:pt x="0" y="0"/>
                </a:lnTo>
              </a:path>
            </a:pathLst>
          </a:custGeom>
          <a:ln w="3175">
            <a:solidFill>
              <a:srgbClr val="313334"/>
            </a:solidFill>
          </a:ln>
        </p:spPr>
        <p:txBody>
          <a:bodyPr wrap="square" lIns="0" tIns="0" rIns="0" bIns="0" rtlCol="0"/>
          <a:lstStyle/>
          <a:p/>
        </p:txBody>
      </p:sp>
      <p:sp>
        <p:nvSpPr>
          <p:cNvPr id="752" name="object 752"/>
          <p:cNvSpPr/>
          <p:nvPr/>
        </p:nvSpPr>
        <p:spPr>
          <a:xfrm>
            <a:off x="7062961" y="8247165"/>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753" name="object 753"/>
          <p:cNvSpPr/>
          <p:nvPr/>
        </p:nvSpPr>
        <p:spPr>
          <a:xfrm>
            <a:off x="6980722" y="8244965"/>
            <a:ext cx="1270" cy="635"/>
          </a:xfrm>
          <a:custGeom>
            <a:avLst/>
            <a:gdLst/>
            <a:ahLst/>
            <a:cxnLst/>
            <a:rect l="l" t="t" r="r" b="b"/>
            <a:pathLst>
              <a:path w="1270" h="634">
                <a:moveTo>
                  <a:pt x="1219" y="76"/>
                </a:moveTo>
                <a:lnTo>
                  <a:pt x="0" y="0"/>
                </a:lnTo>
              </a:path>
            </a:pathLst>
          </a:custGeom>
          <a:ln w="3175">
            <a:solidFill>
              <a:srgbClr val="313334"/>
            </a:solidFill>
          </a:ln>
        </p:spPr>
        <p:txBody>
          <a:bodyPr wrap="square" lIns="0" tIns="0" rIns="0" bIns="0" rtlCol="0"/>
          <a:lstStyle/>
          <a:p/>
        </p:txBody>
      </p:sp>
      <p:sp>
        <p:nvSpPr>
          <p:cNvPr id="754" name="object 754"/>
          <p:cNvSpPr/>
          <p:nvPr/>
        </p:nvSpPr>
        <p:spPr>
          <a:xfrm>
            <a:off x="6977984" y="8245520"/>
            <a:ext cx="1905" cy="635"/>
          </a:xfrm>
          <a:custGeom>
            <a:avLst/>
            <a:gdLst/>
            <a:ahLst/>
            <a:cxnLst/>
            <a:rect l="l" t="t" r="r" b="b"/>
            <a:pathLst>
              <a:path w="1904" h="634">
                <a:moveTo>
                  <a:pt x="1320" y="76"/>
                </a:moveTo>
                <a:lnTo>
                  <a:pt x="0" y="0"/>
                </a:lnTo>
              </a:path>
            </a:pathLst>
          </a:custGeom>
          <a:ln w="3175">
            <a:solidFill>
              <a:srgbClr val="313334"/>
            </a:solidFill>
          </a:ln>
        </p:spPr>
        <p:txBody>
          <a:bodyPr wrap="square" lIns="0" tIns="0" rIns="0" bIns="0" rtlCol="0"/>
          <a:lstStyle/>
          <a:p/>
        </p:txBody>
      </p:sp>
      <p:sp>
        <p:nvSpPr>
          <p:cNvPr id="755" name="object 755"/>
          <p:cNvSpPr/>
          <p:nvPr/>
        </p:nvSpPr>
        <p:spPr>
          <a:xfrm>
            <a:off x="7045387" y="8254893"/>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756" name="object 756"/>
          <p:cNvSpPr/>
          <p:nvPr/>
        </p:nvSpPr>
        <p:spPr>
          <a:xfrm>
            <a:off x="6977984" y="8252697"/>
            <a:ext cx="1905" cy="635"/>
          </a:xfrm>
          <a:custGeom>
            <a:avLst/>
            <a:gdLst/>
            <a:ahLst/>
            <a:cxnLst/>
            <a:rect l="l" t="t" r="r" b="b"/>
            <a:pathLst>
              <a:path w="1904" h="634">
                <a:moveTo>
                  <a:pt x="1320" y="76"/>
                </a:moveTo>
                <a:lnTo>
                  <a:pt x="0" y="0"/>
                </a:lnTo>
              </a:path>
            </a:pathLst>
          </a:custGeom>
          <a:ln w="3175">
            <a:solidFill>
              <a:srgbClr val="313334"/>
            </a:solidFill>
          </a:ln>
        </p:spPr>
        <p:txBody>
          <a:bodyPr wrap="square" lIns="0" tIns="0" rIns="0" bIns="0" rtlCol="0"/>
          <a:lstStyle/>
          <a:p/>
        </p:txBody>
      </p:sp>
      <p:sp>
        <p:nvSpPr>
          <p:cNvPr id="757" name="object 757"/>
          <p:cNvSpPr/>
          <p:nvPr/>
        </p:nvSpPr>
        <p:spPr>
          <a:xfrm>
            <a:off x="7031489" y="8220053"/>
            <a:ext cx="7620" cy="0"/>
          </a:xfrm>
          <a:custGeom>
            <a:avLst/>
            <a:gdLst/>
            <a:ahLst/>
            <a:cxnLst/>
            <a:rect l="l" t="t" r="r" b="b"/>
            <a:pathLst>
              <a:path w="7620" h="0">
                <a:moveTo>
                  <a:pt x="7188" y="0"/>
                </a:moveTo>
                <a:lnTo>
                  <a:pt x="0" y="0"/>
                </a:lnTo>
              </a:path>
            </a:pathLst>
          </a:custGeom>
          <a:ln w="3175">
            <a:solidFill>
              <a:srgbClr val="313334"/>
            </a:solidFill>
          </a:ln>
        </p:spPr>
        <p:txBody>
          <a:bodyPr wrap="square" lIns="0" tIns="0" rIns="0" bIns="0" rtlCol="0"/>
          <a:lstStyle/>
          <a:p/>
        </p:txBody>
      </p:sp>
      <p:sp>
        <p:nvSpPr>
          <p:cNvPr id="758" name="object 758"/>
          <p:cNvSpPr/>
          <p:nvPr/>
        </p:nvSpPr>
        <p:spPr>
          <a:xfrm>
            <a:off x="6981414" y="8126875"/>
            <a:ext cx="635" cy="0"/>
          </a:xfrm>
          <a:custGeom>
            <a:avLst/>
            <a:gdLst/>
            <a:ahLst/>
            <a:cxnLst/>
            <a:rect l="l" t="t" r="r" b="b"/>
            <a:pathLst>
              <a:path w="634" h="0">
                <a:moveTo>
                  <a:pt x="0" y="0"/>
                </a:moveTo>
                <a:lnTo>
                  <a:pt x="533" y="0"/>
                </a:lnTo>
              </a:path>
            </a:pathLst>
          </a:custGeom>
          <a:ln w="3175">
            <a:solidFill>
              <a:srgbClr val="313334"/>
            </a:solidFill>
          </a:ln>
        </p:spPr>
        <p:txBody>
          <a:bodyPr wrap="square" lIns="0" tIns="0" rIns="0" bIns="0" rtlCol="0"/>
          <a:lstStyle/>
          <a:p/>
        </p:txBody>
      </p:sp>
      <p:sp>
        <p:nvSpPr>
          <p:cNvPr id="759" name="object 759"/>
          <p:cNvSpPr/>
          <p:nvPr/>
        </p:nvSpPr>
        <p:spPr>
          <a:xfrm>
            <a:off x="7169477" y="7849737"/>
            <a:ext cx="11430" cy="5080"/>
          </a:xfrm>
          <a:custGeom>
            <a:avLst/>
            <a:gdLst/>
            <a:ahLst/>
            <a:cxnLst/>
            <a:rect l="l" t="t" r="r" b="b"/>
            <a:pathLst>
              <a:path w="11429" h="5079">
                <a:moveTo>
                  <a:pt x="10858" y="0"/>
                </a:moveTo>
                <a:lnTo>
                  <a:pt x="0" y="4699"/>
                </a:lnTo>
              </a:path>
            </a:pathLst>
          </a:custGeom>
          <a:ln w="3175">
            <a:solidFill>
              <a:srgbClr val="313334"/>
            </a:solidFill>
          </a:ln>
        </p:spPr>
        <p:txBody>
          <a:bodyPr wrap="square" lIns="0" tIns="0" rIns="0" bIns="0" rtlCol="0"/>
          <a:lstStyle/>
          <a:p/>
        </p:txBody>
      </p:sp>
      <p:sp>
        <p:nvSpPr>
          <p:cNvPr id="760" name="object 760"/>
          <p:cNvSpPr/>
          <p:nvPr/>
        </p:nvSpPr>
        <p:spPr>
          <a:xfrm>
            <a:off x="7187039" y="7841846"/>
            <a:ext cx="11430" cy="5080"/>
          </a:xfrm>
          <a:custGeom>
            <a:avLst/>
            <a:gdLst/>
            <a:ahLst/>
            <a:cxnLst/>
            <a:rect l="l" t="t" r="r" b="b"/>
            <a:pathLst>
              <a:path w="11429" h="5079">
                <a:moveTo>
                  <a:pt x="10922" y="0"/>
                </a:moveTo>
                <a:lnTo>
                  <a:pt x="0" y="4864"/>
                </a:lnTo>
              </a:path>
            </a:pathLst>
          </a:custGeom>
          <a:ln w="3175">
            <a:solidFill>
              <a:srgbClr val="313334"/>
            </a:solidFill>
          </a:ln>
        </p:spPr>
        <p:txBody>
          <a:bodyPr wrap="square" lIns="0" tIns="0" rIns="0" bIns="0" rtlCol="0"/>
          <a:lstStyle/>
          <a:p/>
        </p:txBody>
      </p:sp>
      <p:sp>
        <p:nvSpPr>
          <p:cNvPr id="761" name="object 761"/>
          <p:cNvSpPr/>
          <p:nvPr/>
        </p:nvSpPr>
        <p:spPr>
          <a:xfrm>
            <a:off x="7045383" y="7843878"/>
            <a:ext cx="81222" cy="65601"/>
          </a:xfrm>
          <a:prstGeom prst="rect">
            <a:avLst/>
          </a:prstGeom>
          <a:blipFill>
            <a:blip r:embed="rId27" cstate="print"/>
            <a:stretch>
              <a:fillRect/>
            </a:stretch>
          </a:blipFill>
        </p:spPr>
        <p:txBody>
          <a:bodyPr wrap="square" lIns="0" tIns="0" rIns="0" bIns="0" rtlCol="0"/>
          <a:lstStyle/>
          <a:p/>
        </p:txBody>
      </p:sp>
      <p:sp>
        <p:nvSpPr>
          <p:cNvPr id="762" name="object 762"/>
          <p:cNvSpPr/>
          <p:nvPr/>
        </p:nvSpPr>
        <p:spPr>
          <a:xfrm>
            <a:off x="7187041" y="7812254"/>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763" name="object 763"/>
          <p:cNvSpPr/>
          <p:nvPr/>
        </p:nvSpPr>
        <p:spPr>
          <a:xfrm>
            <a:off x="7169463" y="7820125"/>
            <a:ext cx="11430" cy="5080"/>
          </a:xfrm>
          <a:custGeom>
            <a:avLst/>
            <a:gdLst/>
            <a:ahLst/>
            <a:cxnLst/>
            <a:rect l="l" t="t" r="r" b="b"/>
            <a:pathLst>
              <a:path w="11429" h="5079">
                <a:moveTo>
                  <a:pt x="0" y="4699"/>
                </a:moveTo>
                <a:lnTo>
                  <a:pt x="10858" y="0"/>
                </a:lnTo>
              </a:path>
            </a:pathLst>
          </a:custGeom>
          <a:ln w="3175">
            <a:solidFill>
              <a:srgbClr val="313334"/>
            </a:solidFill>
          </a:ln>
        </p:spPr>
        <p:txBody>
          <a:bodyPr wrap="square" lIns="0" tIns="0" rIns="0" bIns="0" rtlCol="0"/>
          <a:lstStyle/>
          <a:p/>
        </p:txBody>
      </p:sp>
      <p:sp>
        <p:nvSpPr>
          <p:cNvPr id="764" name="object 764"/>
          <p:cNvSpPr/>
          <p:nvPr/>
        </p:nvSpPr>
        <p:spPr>
          <a:xfrm>
            <a:off x="6566421" y="6938791"/>
            <a:ext cx="0" cy="6350"/>
          </a:xfrm>
          <a:custGeom>
            <a:avLst/>
            <a:gdLst/>
            <a:ahLst/>
            <a:cxnLst/>
            <a:rect l="l" t="t" r="r" b="b"/>
            <a:pathLst>
              <a:path w="0" h="6350">
                <a:moveTo>
                  <a:pt x="0" y="6324"/>
                </a:moveTo>
                <a:lnTo>
                  <a:pt x="0" y="0"/>
                </a:lnTo>
              </a:path>
            </a:pathLst>
          </a:custGeom>
          <a:ln w="3175">
            <a:solidFill>
              <a:srgbClr val="313334"/>
            </a:solidFill>
          </a:ln>
        </p:spPr>
        <p:txBody>
          <a:bodyPr wrap="square" lIns="0" tIns="0" rIns="0" bIns="0" rtlCol="0"/>
          <a:lstStyle/>
          <a:p/>
        </p:txBody>
      </p:sp>
      <p:sp>
        <p:nvSpPr>
          <p:cNvPr id="765" name="object 765"/>
          <p:cNvSpPr/>
          <p:nvPr/>
        </p:nvSpPr>
        <p:spPr>
          <a:xfrm>
            <a:off x="6563570" y="7039223"/>
            <a:ext cx="0" cy="1270"/>
          </a:xfrm>
          <a:custGeom>
            <a:avLst/>
            <a:gdLst/>
            <a:ahLst/>
            <a:cxnLst/>
            <a:rect l="l" t="t" r="r" b="b"/>
            <a:pathLst>
              <a:path w="0" h="1270">
                <a:moveTo>
                  <a:pt x="0" y="0"/>
                </a:moveTo>
                <a:lnTo>
                  <a:pt x="0" y="990"/>
                </a:lnTo>
              </a:path>
            </a:pathLst>
          </a:custGeom>
          <a:ln w="3175">
            <a:solidFill>
              <a:srgbClr val="313334"/>
            </a:solidFill>
          </a:ln>
        </p:spPr>
        <p:txBody>
          <a:bodyPr wrap="square" lIns="0" tIns="0" rIns="0" bIns="0" rtlCol="0"/>
          <a:lstStyle/>
          <a:p/>
        </p:txBody>
      </p:sp>
      <p:sp>
        <p:nvSpPr>
          <p:cNvPr id="766" name="object 766"/>
          <p:cNvSpPr/>
          <p:nvPr/>
        </p:nvSpPr>
        <p:spPr>
          <a:xfrm>
            <a:off x="6556814" y="6913379"/>
            <a:ext cx="0" cy="635"/>
          </a:xfrm>
          <a:custGeom>
            <a:avLst/>
            <a:gdLst/>
            <a:ahLst/>
            <a:cxnLst/>
            <a:rect l="l" t="t" r="r" b="b"/>
            <a:pathLst>
              <a:path w="0" h="634">
                <a:moveTo>
                  <a:pt x="0" y="495"/>
                </a:moveTo>
                <a:lnTo>
                  <a:pt x="0" y="0"/>
                </a:lnTo>
              </a:path>
            </a:pathLst>
          </a:custGeom>
          <a:ln w="3175">
            <a:solidFill>
              <a:srgbClr val="313334"/>
            </a:solidFill>
          </a:ln>
        </p:spPr>
        <p:txBody>
          <a:bodyPr wrap="square" lIns="0" tIns="0" rIns="0" bIns="0" rtlCol="0"/>
          <a:lstStyle/>
          <a:p/>
        </p:txBody>
      </p:sp>
      <p:sp>
        <p:nvSpPr>
          <p:cNvPr id="767" name="object 767"/>
          <p:cNvSpPr/>
          <p:nvPr/>
        </p:nvSpPr>
        <p:spPr>
          <a:xfrm>
            <a:off x="6556499" y="6984065"/>
            <a:ext cx="0" cy="8890"/>
          </a:xfrm>
          <a:custGeom>
            <a:avLst/>
            <a:gdLst/>
            <a:ahLst/>
            <a:cxnLst/>
            <a:rect l="l" t="t" r="r" b="b"/>
            <a:pathLst>
              <a:path w="0" h="8890">
                <a:moveTo>
                  <a:pt x="0" y="0"/>
                </a:moveTo>
                <a:lnTo>
                  <a:pt x="0" y="8521"/>
                </a:lnTo>
              </a:path>
            </a:pathLst>
          </a:custGeom>
          <a:ln w="3175">
            <a:solidFill>
              <a:srgbClr val="313334"/>
            </a:solidFill>
          </a:ln>
        </p:spPr>
        <p:txBody>
          <a:bodyPr wrap="square" lIns="0" tIns="0" rIns="0" bIns="0" rtlCol="0"/>
          <a:lstStyle/>
          <a:p/>
        </p:txBody>
      </p:sp>
      <p:sp>
        <p:nvSpPr>
          <p:cNvPr id="768" name="object 768"/>
          <p:cNvSpPr/>
          <p:nvPr/>
        </p:nvSpPr>
        <p:spPr>
          <a:xfrm>
            <a:off x="6549636" y="6911366"/>
            <a:ext cx="0" cy="1905"/>
          </a:xfrm>
          <a:custGeom>
            <a:avLst/>
            <a:gdLst/>
            <a:ahLst/>
            <a:cxnLst/>
            <a:rect l="l" t="t" r="r" b="b"/>
            <a:pathLst>
              <a:path w="0" h="1904">
                <a:moveTo>
                  <a:pt x="0" y="0"/>
                </a:moveTo>
                <a:lnTo>
                  <a:pt x="0" y="1790"/>
                </a:lnTo>
              </a:path>
            </a:pathLst>
          </a:custGeom>
          <a:ln w="3175">
            <a:solidFill>
              <a:srgbClr val="313334"/>
            </a:solidFill>
          </a:ln>
        </p:spPr>
        <p:txBody>
          <a:bodyPr wrap="square" lIns="0" tIns="0" rIns="0" bIns="0" rtlCol="0"/>
          <a:lstStyle/>
          <a:p/>
        </p:txBody>
      </p:sp>
      <p:sp>
        <p:nvSpPr>
          <p:cNvPr id="769" name="object 769"/>
          <p:cNvSpPr/>
          <p:nvPr/>
        </p:nvSpPr>
        <p:spPr>
          <a:xfrm>
            <a:off x="6549268" y="6911288"/>
            <a:ext cx="0" cy="1905"/>
          </a:xfrm>
          <a:custGeom>
            <a:avLst/>
            <a:gdLst/>
            <a:ahLst/>
            <a:cxnLst/>
            <a:rect l="l" t="t" r="r" b="b"/>
            <a:pathLst>
              <a:path w="0" h="1904">
                <a:moveTo>
                  <a:pt x="0" y="0"/>
                </a:moveTo>
                <a:lnTo>
                  <a:pt x="0" y="1866"/>
                </a:lnTo>
              </a:path>
            </a:pathLst>
          </a:custGeom>
          <a:ln w="3175">
            <a:solidFill>
              <a:srgbClr val="313334"/>
            </a:solidFill>
          </a:ln>
        </p:spPr>
        <p:txBody>
          <a:bodyPr wrap="square" lIns="0" tIns="0" rIns="0" bIns="0" rtlCol="0"/>
          <a:lstStyle/>
          <a:p/>
        </p:txBody>
      </p:sp>
      <p:sp>
        <p:nvSpPr>
          <p:cNvPr id="770" name="object 770"/>
          <p:cNvSpPr/>
          <p:nvPr/>
        </p:nvSpPr>
        <p:spPr>
          <a:xfrm>
            <a:off x="6547525" y="6984941"/>
            <a:ext cx="0" cy="8890"/>
          </a:xfrm>
          <a:custGeom>
            <a:avLst/>
            <a:gdLst/>
            <a:ahLst/>
            <a:cxnLst/>
            <a:rect l="l" t="t" r="r" b="b"/>
            <a:pathLst>
              <a:path w="0" h="8890">
                <a:moveTo>
                  <a:pt x="0" y="0"/>
                </a:moveTo>
                <a:lnTo>
                  <a:pt x="0" y="8521"/>
                </a:lnTo>
              </a:path>
            </a:pathLst>
          </a:custGeom>
          <a:ln w="3175">
            <a:solidFill>
              <a:srgbClr val="313334"/>
            </a:solidFill>
          </a:ln>
        </p:spPr>
        <p:txBody>
          <a:bodyPr wrap="square" lIns="0" tIns="0" rIns="0" bIns="0" rtlCol="0"/>
          <a:lstStyle/>
          <a:p/>
        </p:txBody>
      </p:sp>
      <p:sp>
        <p:nvSpPr>
          <p:cNvPr id="771" name="object 771"/>
          <p:cNvSpPr/>
          <p:nvPr/>
        </p:nvSpPr>
        <p:spPr>
          <a:xfrm>
            <a:off x="6547367" y="6912767"/>
            <a:ext cx="0" cy="635"/>
          </a:xfrm>
          <a:custGeom>
            <a:avLst/>
            <a:gdLst/>
            <a:ahLst/>
            <a:cxnLst/>
            <a:rect l="l" t="t" r="r" b="b"/>
            <a:pathLst>
              <a:path w="0" h="634">
                <a:moveTo>
                  <a:pt x="0" y="0"/>
                </a:moveTo>
                <a:lnTo>
                  <a:pt x="0" y="406"/>
                </a:lnTo>
              </a:path>
            </a:pathLst>
          </a:custGeom>
          <a:ln w="3175">
            <a:solidFill>
              <a:srgbClr val="313334"/>
            </a:solidFill>
          </a:ln>
        </p:spPr>
        <p:txBody>
          <a:bodyPr wrap="square" lIns="0" tIns="0" rIns="0" bIns="0" rtlCol="0"/>
          <a:lstStyle/>
          <a:p/>
        </p:txBody>
      </p:sp>
      <p:sp>
        <p:nvSpPr>
          <p:cNvPr id="772" name="object 772"/>
          <p:cNvSpPr/>
          <p:nvPr/>
        </p:nvSpPr>
        <p:spPr>
          <a:xfrm>
            <a:off x="6547156" y="6929098"/>
            <a:ext cx="0" cy="6350"/>
          </a:xfrm>
          <a:custGeom>
            <a:avLst/>
            <a:gdLst/>
            <a:ahLst/>
            <a:cxnLst/>
            <a:rect l="l" t="t" r="r" b="b"/>
            <a:pathLst>
              <a:path w="0" h="6350">
                <a:moveTo>
                  <a:pt x="0" y="6019"/>
                </a:moveTo>
                <a:lnTo>
                  <a:pt x="0" y="0"/>
                </a:lnTo>
              </a:path>
            </a:pathLst>
          </a:custGeom>
          <a:ln w="3175">
            <a:solidFill>
              <a:srgbClr val="313334"/>
            </a:solidFill>
          </a:ln>
        </p:spPr>
        <p:txBody>
          <a:bodyPr wrap="square" lIns="0" tIns="0" rIns="0" bIns="0" rtlCol="0"/>
          <a:lstStyle/>
          <a:p/>
        </p:txBody>
      </p:sp>
      <p:sp>
        <p:nvSpPr>
          <p:cNvPr id="773" name="object 773"/>
          <p:cNvSpPr/>
          <p:nvPr/>
        </p:nvSpPr>
        <p:spPr>
          <a:xfrm>
            <a:off x="6539978" y="7005650"/>
            <a:ext cx="0" cy="6985"/>
          </a:xfrm>
          <a:custGeom>
            <a:avLst/>
            <a:gdLst/>
            <a:ahLst/>
            <a:cxnLst/>
            <a:rect l="l" t="t" r="r" b="b"/>
            <a:pathLst>
              <a:path w="0" h="6984">
                <a:moveTo>
                  <a:pt x="0" y="6553"/>
                </a:moveTo>
                <a:lnTo>
                  <a:pt x="0" y="0"/>
                </a:lnTo>
              </a:path>
            </a:pathLst>
          </a:custGeom>
          <a:ln w="3175">
            <a:solidFill>
              <a:srgbClr val="313334"/>
            </a:solidFill>
          </a:ln>
        </p:spPr>
        <p:txBody>
          <a:bodyPr wrap="square" lIns="0" tIns="0" rIns="0" bIns="0" rtlCol="0"/>
          <a:lstStyle/>
          <a:p/>
        </p:txBody>
      </p:sp>
      <p:sp>
        <p:nvSpPr>
          <p:cNvPr id="774" name="object 774"/>
          <p:cNvSpPr/>
          <p:nvPr/>
        </p:nvSpPr>
        <p:spPr>
          <a:xfrm>
            <a:off x="6532060" y="6982069"/>
            <a:ext cx="0" cy="2540"/>
          </a:xfrm>
          <a:custGeom>
            <a:avLst/>
            <a:gdLst/>
            <a:ahLst/>
            <a:cxnLst/>
            <a:rect l="l" t="t" r="r" b="b"/>
            <a:pathLst>
              <a:path w="0" h="2540">
                <a:moveTo>
                  <a:pt x="0" y="2476"/>
                </a:moveTo>
                <a:lnTo>
                  <a:pt x="0" y="0"/>
                </a:lnTo>
              </a:path>
            </a:pathLst>
          </a:custGeom>
          <a:ln w="3175">
            <a:solidFill>
              <a:srgbClr val="313334"/>
            </a:solidFill>
          </a:ln>
        </p:spPr>
        <p:txBody>
          <a:bodyPr wrap="square" lIns="0" tIns="0" rIns="0" bIns="0" rtlCol="0"/>
          <a:lstStyle/>
          <a:p/>
        </p:txBody>
      </p:sp>
      <p:sp>
        <p:nvSpPr>
          <p:cNvPr id="775" name="object 775"/>
          <p:cNvSpPr/>
          <p:nvPr/>
        </p:nvSpPr>
        <p:spPr>
          <a:xfrm>
            <a:off x="6527155" y="6993611"/>
            <a:ext cx="0" cy="6985"/>
          </a:xfrm>
          <a:custGeom>
            <a:avLst/>
            <a:gdLst/>
            <a:ahLst/>
            <a:cxnLst/>
            <a:rect l="l" t="t" r="r" b="b"/>
            <a:pathLst>
              <a:path w="0" h="6984">
                <a:moveTo>
                  <a:pt x="0" y="6476"/>
                </a:moveTo>
                <a:lnTo>
                  <a:pt x="0" y="0"/>
                </a:lnTo>
              </a:path>
            </a:pathLst>
          </a:custGeom>
          <a:ln w="3175">
            <a:solidFill>
              <a:srgbClr val="313334"/>
            </a:solidFill>
          </a:ln>
        </p:spPr>
        <p:txBody>
          <a:bodyPr wrap="square" lIns="0" tIns="0" rIns="0" bIns="0" rtlCol="0"/>
          <a:lstStyle/>
          <a:p/>
        </p:txBody>
      </p:sp>
      <p:sp>
        <p:nvSpPr>
          <p:cNvPr id="776" name="object 776"/>
          <p:cNvSpPr/>
          <p:nvPr/>
        </p:nvSpPr>
        <p:spPr>
          <a:xfrm>
            <a:off x="6507466" y="6979874"/>
            <a:ext cx="0" cy="6985"/>
          </a:xfrm>
          <a:custGeom>
            <a:avLst/>
            <a:gdLst/>
            <a:ahLst/>
            <a:cxnLst/>
            <a:rect l="l" t="t" r="r" b="b"/>
            <a:pathLst>
              <a:path w="0" h="6984">
                <a:moveTo>
                  <a:pt x="0" y="0"/>
                </a:moveTo>
                <a:lnTo>
                  <a:pt x="0" y="6540"/>
                </a:lnTo>
              </a:path>
            </a:pathLst>
          </a:custGeom>
          <a:ln w="3175">
            <a:solidFill>
              <a:srgbClr val="313334"/>
            </a:solidFill>
          </a:ln>
        </p:spPr>
        <p:txBody>
          <a:bodyPr wrap="square" lIns="0" tIns="0" rIns="0" bIns="0" rtlCol="0"/>
          <a:lstStyle/>
          <a:p/>
        </p:txBody>
      </p:sp>
      <p:sp>
        <p:nvSpPr>
          <p:cNvPr id="777" name="object 777"/>
          <p:cNvSpPr/>
          <p:nvPr/>
        </p:nvSpPr>
        <p:spPr>
          <a:xfrm>
            <a:off x="6498390" y="6980718"/>
            <a:ext cx="0" cy="6985"/>
          </a:xfrm>
          <a:custGeom>
            <a:avLst/>
            <a:gdLst/>
            <a:ahLst/>
            <a:cxnLst/>
            <a:rect l="l" t="t" r="r" b="b"/>
            <a:pathLst>
              <a:path w="0" h="6984">
                <a:moveTo>
                  <a:pt x="0" y="0"/>
                </a:moveTo>
                <a:lnTo>
                  <a:pt x="0" y="6400"/>
                </a:lnTo>
              </a:path>
            </a:pathLst>
          </a:custGeom>
          <a:ln w="3175">
            <a:solidFill>
              <a:srgbClr val="313334"/>
            </a:solidFill>
          </a:ln>
        </p:spPr>
        <p:txBody>
          <a:bodyPr wrap="square" lIns="0" tIns="0" rIns="0" bIns="0" rtlCol="0"/>
          <a:lstStyle/>
          <a:p/>
        </p:txBody>
      </p:sp>
      <p:sp>
        <p:nvSpPr>
          <p:cNvPr id="778" name="object 778"/>
          <p:cNvSpPr/>
          <p:nvPr/>
        </p:nvSpPr>
        <p:spPr>
          <a:xfrm>
            <a:off x="6492161" y="7041173"/>
            <a:ext cx="0" cy="5715"/>
          </a:xfrm>
          <a:custGeom>
            <a:avLst/>
            <a:gdLst/>
            <a:ahLst/>
            <a:cxnLst/>
            <a:rect l="l" t="t" r="r" b="b"/>
            <a:pathLst>
              <a:path w="0" h="5715">
                <a:moveTo>
                  <a:pt x="0" y="0"/>
                </a:moveTo>
                <a:lnTo>
                  <a:pt x="0" y="5219"/>
                </a:lnTo>
              </a:path>
            </a:pathLst>
          </a:custGeom>
          <a:ln w="3175">
            <a:solidFill>
              <a:srgbClr val="313334"/>
            </a:solidFill>
          </a:ln>
        </p:spPr>
        <p:txBody>
          <a:bodyPr wrap="square" lIns="0" tIns="0" rIns="0" bIns="0" rtlCol="0"/>
          <a:lstStyle/>
          <a:p/>
        </p:txBody>
      </p:sp>
      <p:sp>
        <p:nvSpPr>
          <p:cNvPr id="779" name="object 779"/>
          <p:cNvSpPr/>
          <p:nvPr/>
        </p:nvSpPr>
        <p:spPr>
          <a:xfrm>
            <a:off x="6490262" y="7054894"/>
            <a:ext cx="0" cy="4445"/>
          </a:xfrm>
          <a:custGeom>
            <a:avLst/>
            <a:gdLst/>
            <a:ahLst/>
            <a:cxnLst/>
            <a:rect l="l" t="t" r="r" b="b"/>
            <a:pathLst>
              <a:path w="0" h="4445">
                <a:moveTo>
                  <a:pt x="0" y="0"/>
                </a:moveTo>
                <a:lnTo>
                  <a:pt x="0" y="3835"/>
                </a:lnTo>
              </a:path>
            </a:pathLst>
          </a:custGeom>
          <a:ln w="3175">
            <a:solidFill>
              <a:srgbClr val="313334"/>
            </a:solidFill>
          </a:ln>
        </p:spPr>
        <p:txBody>
          <a:bodyPr wrap="square" lIns="0" tIns="0" rIns="0" bIns="0" rtlCol="0"/>
          <a:lstStyle/>
          <a:p/>
        </p:txBody>
      </p:sp>
      <p:sp>
        <p:nvSpPr>
          <p:cNvPr id="780" name="object 780"/>
          <p:cNvSpPr/>
          <p:nvPr/>
        </p:nvSpPr>
        <p:spPr>
          <a:xfrm>
            <a:off x="6490050" y="7009371"/>
            <a:ext cx="0" cy="6985"/>
          </a:xfrm>
          <a:custGeom>
            <a:avLst/>
            <a:gdLst/>
            <a:ahLst/>
            <a:cxnLst/>
            <a:rect l="l" t="t" r="r" b="b"/>
            <a:pathLst>
              <a:path w="0" h="6984">
                <a:moveTo>
                  <a:pt x="0" y="6654"/>
                </a:moveTo>
                <a:lnTo>
                  <a:pt x="0" y="0"/>
                </a:lnTo>
              </a:path>
            </a:pathLst>
          </a:custGeom>
          <a:ln w="3175">
            <a:solidFill>
              <a:srgbClr val="313334"/>
            </a:solidFill>
          </a:ln>
        </p:spPr>
        <p:txBody>
          <a:bodyPr wrap="square" lIns="0" tIns="0" rIns="0" bIns="0" rtlCol="0"/>
          <a:lstStyle/>
          <a:p/>
        </p:txBody>
      </p:sp>
      <p:sp>
        <p:nvSpPr>
          <p:cNvPr id="781" name="object 781"/>
          <p:cNvSpPr/>
          <p:nvPr/>
        </p:nvSpPr>
        <p:spPr>
          <a:xfrm>
            <a:off x="6488149" y="7048193"/>
            <a:ext cx="0" cy="6985"/>
          </a:xfrm>
          <a:custGeom>
            <a:avLst/>
            <a:gdLst/>
            <a:ahLst/>
            <a:cxnLst/>
            <a:rect l="l" t="t" r="r" b="b"/>
            <a:pathLst>
              <a:path w="0" h="6984">
                <a:moveTo>
                  <a:pt x="0" y="6464"/>
                </a:moveTo>
                <a:lnTo>
                  <a:pt x="0" y="0"/>
                </a:lnTo>
              </a:path>
            </a:pathLst>
          </a:custGeom>
          <a:ln w="3175">
            <a:solidFill>
              <a:srgbClr val="313334"/>
            </a:solidFill>
          </a:ln>
        </p:spPr>
        <p:txBody>
          <a:bodyPr wrap="square" lIns="0" tIns="0" rIns="0" bIns="0" rtlCol="0"/>
          <a:lstStyle/>
          <a:p/>
        </p:txBody>
      </p:sp>
      <p:sp>
        <p:nvSpPr>
          <p:cNvPr id="782" name="object 782"/>
          <p:cNvSpPr/>
          <p:nvPr/>
        </p:nvSpPr>
        <p:spPr>
          <a:xfrm>
            <a:off x="6487725" y="7041544"/>
            <a:ext cx="0" cy="15875"/>
          </a:xfrm>
          <a:custGeom>
            <a:avLst/>
            <a:gdLst/>
            <a:ahLst/>
            <a:cxnLst/>
            <a:rect l="l" t="t" r="r" b="b"/>
            <a:pathLst>
              <a:path w="0" h="15875">
                <a:moveTo>
                  <a:pt x="0" y="0"/>
                </a:moveTo>
                <a:lnTo>
                  <a:pt x="0" y="15570"/>
                </a:lnTo>
              </a:path>
            </a:pathLst>
          </a:custGeom>
          <a:ln w="3175">
            <a:solidFill>
              <a:srgbClr val="313334"/>
            </a:solidFill>
          </a:ln>
        </p:spPr>
        <p:txBody>
          <a:bodyPr wrap="square" lIns="0" tIns="0" rIns="0" bIns="0" rtlCol="0"/>
          <a:lstStyle/>
          <a:p/>
        </p:txBody>
      </p:sp>
      <p:sp>
        <p:nvSpPr>
          <p:cNvPr id="783" name="object 783"/>
          <p:cNvSpPr/>
          <p:nvPr/>
        </p:nvSpPr>
        <p:spPr>
          <a:xfrm>
            <a:off x="6483241" y="6935751"/>
            <a:ext cx="0" cy="6985"/>
          </a:xfrm>
          <a:custGeom>
            <a:avLst/>
            <a:gdLst/>
            <a:ahLst/>
            <a:cxnLst/>
            <a:rect l="l" t="t" r="r" b="b"/>
            <a:pathLst>
              <a:path w="0" h="6984">
                <a:moveTo>
                  <a:pt x="0" y="0"/>
                </a:moveTo>
                <a:lnTo>
                  <a:pt x="0" y="6540"/>
                </a:lnTo>
              </a:path>
            </a:pathLst>
          </a:custGeom>
          <a:ln w="3175">
            <a:solidFill>
              <a:srgbClr val="313334"/>
            </a:solidFill>
          </a:ln>
        </p:spPr>
        <p:txBody>
          <a:bodyPr wrap="square" lIns="0" tIns="0" rIns="0" bIns="0" rtlCol="0"/>
          <a:lstStyle/>
          <a:p/>
        </p:txBody>
      </p:sp>
      <p:sp>
        <p:nvSpPr>
          <p:cNvPr id="784" name="object 784"/>
          <p:cNvSpPr/>
          <p:nvPr/>
        </p:nvSpPr>
        <p:spPr>
          <a:xfrm>
            <a:off x="6482925" y="6977732"/>
            <a:ext cx="0" cy="2540"/>
          </a:xfrm>
          <a:custGeom>
            <a:avLst/>
            <a:gdLst/>
            <a:ahLst/>
            <a:cxnLst/>
            <a:rect l="l" t="t" r="r" b="b"/>
            <a:pathLst>
              <a:path w="0" h="2540">
                <a:moveTo>
                  <a:pt x="0" y="2273"/>
                </a:moveTo>
                <a:lnTo>
                  <a:pt x="0" y="0"/>
                </a:lnTo>
              </a:path>
            </a:pathLst>
          </a:custGeom>
          <a:ln w="3175">
            <a:solidFill>
              <a:srgbClr val="313334"/>
            </a:solidFill>
          </a:ln>
        </p:spPr>
        <p:txBody>
          <a:bodyPr wrap="square" lIns="0" tIns="0" rIns="0" bIns="0" rtlCol="0"/>
          <a:lstStyle/>
          <a:p/>
        </p:txBody>
      </p:sp>
      <p:sp>
        <p:nvSpPr>
          <p:cNvPr id="785" name="object 785"/>
          <p:cNvSpPr/>
          <p:nvPr/>
        </p:nvSpPr>
        <p:spPr>
          <a:xfrm>
            <a:off x="6480866" y="6936278"/>
            <a:ext cx="0" cy="6985"/>
          </a:xfrm>
          <a:custGeom>
            <a:avLst/>
            <a:gdLst/>
            <a:ahLst/>
            <a:cxnLst/>
            <a:rect l="l" t="t" r="r" b="b"/>
            <a:pathLst>
              <a:path w="0" h="6984">
                <a:moveTo>
                  <a:pt x="0" y="0"/>
                </a:moveTo>
                <a:lnTo>
                  <a:pt x="0" y="6654"/>
                </a:lnTo>
              </a:path>
            </a:pathLst>
          </a:custGeom>
          <a:ln w="3175">
            <a:solidFill>
              <a:srgbClr val="313334"/>
            </a:solidFill>
          </a:ln>
        </p:spPr>
        <p:txBody>
          <a:bodyPr wrap="square" lIns="0" tIns="0" rIns="0" bIns="0" rtlCol="0"/>
          <a:lstStyle/>
          <a:p/>
        </p:txBody>
      </p:sp>
      <p:sp>
        <p:nvSpPr>
          <p:cNvPr id="786" name="object 786"/>
          <p:cNvSpPr/>
          <p:nvPr/>
        </p:nvSpPr>
        <p:spPr>
          <a:xfrm>
            <a:off x="6476380" y="7046558"/>
            <a:ext cx="0" cy="3175"/>
          </a:xfrm>
          <a:custGeom>
            <a:avLst/>
            <a:gdLst/>
            <a:ahLst/>
            <a:cxnLst/>
            <a:rect l="l" t="t" r="r" b="b"/>
            <a:pathLst>
              <a:path w="0" h="3175">
                <a:moveTo>
                  <a:pt x="0" y="0"/>
                </a:moveTo>
                <a:lnTo>
                  <a:pt x="0" y="2819"/>
                </a:lnTo>
              </a:path>
            </a:pathLst>
          </a:custGeom>
          <a:ln w="3175">
            <a:solidFill>
              <a:srgbClr val="313334"/>
            </a:solidFill>
          </a:ln>
        </p:spPr>
        <p:txBody>
          <a:bodyPr wrap="square" lIns="0" tIns="0" rIns="0" bIns="0" rtlCol="0"/>
          <a:lstStyle/>
          <a:p/>
        </p:txBody>
      </p:sp>
      <p:sp>
        <p:nvSpPr>
          <p:cNvPr id="787" name="object 787"/>
          <p:cNvSpPr/>
          <p:nvPr/>
        </p:nvSpPr>
        <p:spPr>
          <a:xfrm>
            <a:off x="6473688" y="6993611"/>
            <a:ext cx="0" cy="6985"/>
          </a:xfrm>
          <a:custGeom>
            <a:avLst/>
            <a:gdLst/>
            <a:ahLst/>
            <a:cxnLst/>
            <a:rect l="l" t="t" r="r" b="b"/>
            <a:pathLst>
              <a:path w="0" h="6984">
                <a:moveTo>
                  <a:pt x="0" y="6476"/>
                </a:moveTo>
                <a:lnTo>
                  <a:pt x="0" y="0"/>
                </a:lnTo>
              </a:path>
            </a:pathLst>
          </a:custGeom>
          <a:ln w="3175">
            <a:solidFill>
              <a:srgbClr val="313334"/>
            </a:solidFill>
          </a:ln>
        </p:spPr>
        <p:txBody>
          <a:bodyPr wrap="square" lIns="0" tIns="0" rIns="0" bIns="0" rtlCol="0"/>
          <a:lstStyle/>
          <a:p/>
        </p:txBody>
      </p:sp>
      <p:sp>
        <p:nvSpPr>
          <p:cNvPr id="788" name="object 788"/>
          <p:cNvSpPr/>
          <p:nvPr/>
        </p:nvSpPr>
        <p:spPr>
          <a:xfrm>
            <a:off x="6472793" y="7046848"/>
            <a:ext cx="135255" cy="17145"/>
          </a:xfrm>
          <a:custGeom>
            <a:avLst/>
            <a:gdLst/>
            <a:ahLst/>
            <a:cxnLst/>
            <a:rect l="l" t="t" r="r" b="b"/>
            <a:pathLst>
              <a:path w="135254" h="17145">
                <a:moveTo>
                  <a:pt x="0" y="0"/>
                </a:moveTo>
                <a:lnTo>
                  <a:pt x="45745" y="15379"/>
                </a:lnTo>
                <a:lnTo>
                  <a:pt x="77304" y="16725"/>
                </a:lnTo>
                <a:lnTo>
                  <a:pt x="93256" y="16332"/>
                </a:lnTo>
                <a:lnTo>
                  <a:pt x="108712" y="15379"/>
                </a:lnTo>
                <a:lnTo>
                  <a:pt x="122389" y="13754"/>
                </a:lnTo>
                <a:lnTo>
                  <a:pt x="134683" y="11582"/>
                </a:lnTo>
              </a:path>
            </a:pathLst>
          </a:custGeom>
          <a:ln w="3175">
            <a:solidFill>
              <a:srgbClr val="313334"/>
            </a:solidFill>
          </a:ln>
        </p:spPr>
        <p:txBody>
          <a:bodyPr wrap="square" lIns="0" tIns="0" rIns="0" bIns="0" rtlCol="0"/>
          <a:lstStyle/>
          <a:p/>
        </p:txBody>
      </p:sp>
      <p:sp>
        <p:nvSpPr>
          <p:cNvPr id="789" name="object 789"/>
          <p:cNvSpPr/>
          <p:nvPr/>
        </p:nvSpPr>
        <p:spPr>
          <a:xfrm>
            <a:off x="7187149" y="8382513"/>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790" name="object 790"/>
          <p:cNvSpPr/>
          <p:nvPr/>
        </p:nvSpPr>
        <p:spPr>
          <a:xfrm>
            <a:off x="7169591" y="8390301"/>
            <a:ext cx="10795" cy="1270"/>
          </a:xfrm>
          <a:custGeom>
            <a:avLst/>
            <a:gdLst/>
            <a:ahLst/>
            <a:cxnLst/>
            <a:rect l="l" t="t" r="r" b="b"/>
            <a:pathLst>
              <a:path w="10795" h="1270">
                <a:moveTo>
                  <a:pt x="10744" y="990"/>
                </a:moveTo>
                <a:lnTo>
                  <a:pt x="0" y="0"/>
                </a:lnTo>
              </a:path>
            </a:pathLst>
          </a:custGeom>
          <a:ln w="3175">
            <a:solidFill>
              <a:srgbClr val="313334"/>
            </a:solidFill>
          </a:ln>
        </p:spPr>
        <p:txBody>
          <a:bodyPr wrap="square" lIns="0" tIns="0" rIns="0" bIns="0" rtlCol="0"/>
          <a:lstStyle/>
          <a:p/>
        </p:txBody>
      </p:sp>
      <p:sp>
        <p:nvSpPr>
          <p:cNvPr id="791" name="object 791"/>
          <p:cNvSpPr/>
          <p:nvPr/>
        </p:nvSpPr>
        <p:spPr>
          <a:xfrm>
            <a:off x="7115841" y="8414128"/>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792" name="object 792"/>
          <p:cNvSpPr/>
          <p:nvPr/>
        </p:nvSpPr>
        <p:spPr>
          <a:xfrm>
            <a:off x="7098227" y="8421861"/>
            <a:ext cx="11430" cy="1270"/>
          </a:xfrm>
          <a:custGeom>
            <a:avLst/>
            <a:gdLst/>
            <a:ahLst/>
            <a:cxnLst/>
            <a:rect l="l" t="t" r="r" b="b"/>
            <a:pathLst>
              <a:path w="11429" h="1270">
                <a:moveTo>
                  <a:pt x="10858" y="914"/>
                </a:moveTo>
                <a:lnTo>
                  <a:pt x="0" y="0"/>
                </a:lnTo>
              </a:path>
            </a:pathLst>
          </a:custGeom>
          <a:ln w="3175">
            <a:solidFill>
              <a:srgbClr val="313334"/>
            </a:solidFill>
          </a:ln>
        </p:spPr>
        <p:txBody>
          <a:bodyPr wrap="square" lIns="0" tIns="0" rIns="0" bIns="0" rtlCol="0"/>
          <a:lstStyle/>
          <a:p/>
        </p:txBody>
      </p:sp>
      <p:sp>
        <p:nvSpPr>
          <p:cNvPr id="793" name="object 793"/>
          <p:cNvSpPr/>
          <p:nvPr/>
        </p:nvSpPr>
        <p:spPr>
          <a:xfrm>
            <a:off x="7080711" y="8429747"/>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794" name="object 794"/>
          <p:cNvSpPr/>
          <p:nvPr/>
        </p:nvSpPr>
        <p:spPr>
          <a:xfrm>
            <a:off x="7282832" y="7623584"/>
            <a:ext cx="100965" cy="44450"/>
          </a:xfrm>
          <a:custGeom>
            <a:avLst/>
            <a:gdLst/>
            <a:ahLst/>
            <a:cxnLst/>
            <a:rect l="l" t="t" r="r" b="b"/>
            <a:pathLst>
              <a:path w="100965" h="44450">
                <a:moveTo>
                  <a:pt x="100380" y="0"/>
                </a:moveTo>
                <a:lnTo>
                  <a:pt x="0" y="44361"/>
                </a:lnTo>
              </a:path>
            </a:pathLst>
          </a:custGeom>
          <a:ln w="3175">
            <a:solidFill>
              <a:srgbClr val="313334"/>
            </a:solidFill>
          </a:ln>
        </p:spPr>
        <p:txBody>
          <a:bodyPr wrap="square" lIns="0" tIns="0" rIns="0" bIns="0" rtlCol="0"/>
          <a:lstStyle/>
          <a:p/>
        </p:txBody>
      </p:sp>
      <p:sp>
        <p:nvSpPr>
          <p:cNvPr id="795" name="object 795"/>
          <p:cNvSpPr/>
          <p:nvPr/>
        </p:nvSpPr>
        <p:spPr>
          <a:xfrm>
            <a:off x="6462236" y="7040066"/>
            <a:ext cx="0" cy="2540"/>
          </a:xfrm>
          <a:custGeom>
            <a:avLst/>
            <a:gdLst/>
            <a:ahLst/>
            <a:cxnLst/>
            <a:rect l="l" t="t" r="r" b="b"/>
            <a:pathLst>
              <a:path w="0" h="2540">
                <a:moveTo>
                  <a:pt x="0" y="0"/>
                </a:moveTo>
                <a:lnTo>
                  <a:pt x="0" y="2273"/>
                </a:lnTo>
              </a:path>
            </a:pathLst>
          </a:custGeom>
          <a:ln w="3175">
            <a:solidFill>
              <a:srgbClr val="313334"/>
            </a:solidFill>
          </a:ln>
        </p:spPr>
        <p:txBody>
          <a:bodyPr wrap="square" lIns="0" tIns="0" rIns="0" bIns="0" rtlCol="0"/>
          <a:lstStyle/>
          <a:p/>
        </p:txBody>
      </p:sp>
      <p:sp>
        <p:nvSpPr>
          <p:cNvPr id="796" name="object 796"/>
          <p:cNvSpPr/>
          <p:nvPr/>
        </p:nvSpPr>
        <p:spPr>
          <a:xfrm>
            <a:off x="6458439" y="6975572"/>
            <a:ext cx="0" cy="6985"/>
          </a:xfrm>
          <a:custGeom>
            <a:avLst/>
            <a:gdLst/>
            <a:ahLst/>
            <a:cxnLst/>
            <a:rect l="l" t="t" r="r" b="b"/>
            <a:pathLst>
              <a:path w="0" h="6984">
                <a:moveTo>
                  <a:pt x="0" y="0"/>
                </a:moveTo>
                <a:lnTo>
                  <a:pt x="0" y="6578"/>
                </a:lnTo>
              </a:path>
            </a:pathLst>
          </a:custGeom>
          <a:ln w="3175">
            <a:solidFill>
              <a:srgbClr val="313334"/>
            </a:solidFill>
          </a:ln>
        </p:spPr>
        <p:txBody>
          <a:bodyPr wrap="square" lIns="0" tIns="0" rIns="0" bIns="0" rtlCol="0"/>
          <a:lstStyle/>
          <a:p/>
        </p:txBody>
      </p:sp>
      <p:sp>
        <p:nvSpPr>
          <p:cNvPr id="797" name="object 797"/>
          <p:cNvSpPr/>
          <p:nvPr/>
        </p:nvSpPr>
        <p:spPr>
          <a:xfrm>
            <a:off x="6457750" y="7045239"/>
            <a:ext cx="0" cy="635"/>
          </a:xfrm>
          <a:custGeom>
            <a:avLst/>
            <a:gdLst/>
            <a:ahLst/>
            <a:cxnLst/>
            <a:rect l="l" t="t" r="r" b="b"/>
            <a:pathLst>
              <a:path w="0" h="634">
                <a:moveTo>
                  <a:pt x="0" y="0"/>
                </a:moveTo>
                <a:lnTo>
                  <a:pt x="0" y="139"/>
                </a:lnTo>
              </a:path>
            </a:pathLst>
          </a:custGeom>
          <a:ln w="3175">
            <a:solidFill>
              <a:srgbClr val="313334"/>
            </a:solidFill>
          </a:ln>
        </p:spPr>
        <p:txBody>
          <a:bodyPr wrap="square" lIns="0" tIns="0" rIns="0" bIns="0" rtlCol="0"/>
          <a:lstStyle/>
          <a:p/>
        </p:txBody>
      </p:sp>
      <p:sp>
        <p:nvSpPr>
          <p:cNvPr id="798" name="object 798"/>
          <p:cNvSpPr/>
          <p:nvPr/>
        </p:nvSpPr>
        <p:spPr>
          <a:xfrm>
            <a:off x="6449463" y="6976415"/>
            <a:ext cx="0" cy="6985"/>
          </a:xfrm>
          <a:custGeom>
            <a:avLst/>
            <a:gdLst/>
            <a:ahLst/>
            <a:cxnLst/>
            <a:rect l="l" t="t" r="r" b="b"/>
            <a:pathLst>
              <a:path w="0" h="6984">
                <a:moveTo>
                  <a:pt x="0" y="0"/>
                </a:moveTo>
                <a:lnTo>
                  <a:pt x="0" y="6477"/>
                </a:lnTo>
              </a:path>
            </a:pathLst>
          </a:custGeom>
          <a:ln w="3175">
            <a:solidFill>
              <a:srgbClr val="313334"/>
            </a:solidFill>
          </a:ln>
        </p:spPr>
        <p:txBody>
          <a:bodyPr wrap="square" lIns="0" tIns="0" rIns="0" bIns="0" rtlCol="0"/>
          <a:lstStyle/>
          <a:p/>
        </p:txBody>
      </p:sp>
      <p:sp>
        <p:nvSpPr>
          <p:cNvPr id="799" name="object 799"/>
          <p:cNvSpPr/>
          <p:nvPr/>
        </p:nvSpPr>
        <p:spPr>
          <a:xfrm>
            <a:off x="6447513" y="6902467"/>
            <a:ext cx="0" cy="1905"/>
          </a:xfrm>
          <a:custGeom>
            <a:avLst/>
            <a:gdLst/>
            <a:ahLst/>
            <a:cxnLst/>
            <a:rect l="l" t="t" r="r" b="b"/>
            <a:pathLst>
              <a:path w="0" h="1904">
                <a:moveTo>
                  <a:pt x="0" y="1485"/>
                </a:moveTo>
                <a:lnTo>
                  <a:pt x="0" y="0"/>
                </a:lnTo>
              </a:path>
            </a:pathLst>
          </a:custGeom>
          <a:ln w="3175">
            <a:solidFill>
              <a:srgbClr val="313334"/>
            </a:solidFill>
          </a:ln>
        </p:spPr>
        <p:txBody>
          <a:bodyPr wrap="square" lIns="0" tIns="0" rIns="0" bIns="0" rtlCol="0"/>
          <a:lstStyle/>
          <a:p/>
        </p:txBody>
      </p:sp>
      <p:sp>
        <p:nvSpPr>
          <p:cNvPr id="800" name="object 800"/>
          <p:cNvSpPr/>
          <p:nvPr/>
        </p:nvSpPr>
        <p:spPr>
          <a:xfrm>
            <a:off x="6440176" y="7013117"/>
            <a:ext cx="0" cy="6985"/>
          </a:xfrm>
          <a:custGeom>
            <a:avLst/>
            <a:gdLst/>
            <a:ahLst/>
            <a:cxnLst/>
            <a:rect l="l" t="t" r="r" b="b"/>
            <a:pathLst>
              <a:path w="0" h="6984">
                <a:moveTo>
                  <a:pt x="0" y="6654"/>
                </a:moveTo>
                <a:lnTo>
                  <a:pt x="0" y="0"/>
                </a:lnTo>
              </a:path>
            </a:pathLst>
          </a:custGeom>
          <a:ln w="3175">
            <a:solidFill>
              <a:srgbClr val="313334"/>
            </a:solidFill>
          </a:ln>
        </p:spPr>
        <p:txBody>
          <a:bodyPr wrap="square" lIns="0" tIns="0" rIns="0" bIns="0" rtlCol="0"/>
          <a:lstStyle/>
          <a:p/>
        </p:txBody>
      </p:sp>
      <p:sp>
        <p:nvSpPr>
          <p:cNvPr id="801" name="object 801"/>
          <p:cNvSpPr/>
          <p:nvPr/>
        </p:nvSpPr>
        <p:spPr>
          <a:xfrm>
            <a:off x="6434001" y="6973465"/>
            <a:ext cx="0" cy="2540"/>
          </a:xfrm>
          <a:custGeom>
            <a:avLst/>
            <a:gdLst/>
            <a:ahLst/>
            <a:cxnLst/>
            <a:rect l="l" t="t" r="r" b="b"/>
            <a:pathLst>
              <a:path w="0" h="2540">
                <a:moveTo>
                  <a:pt x="0" y="2108"/>
                </a:moveTo>
                <a:lnTo>
                  <a:pt x="0" y="0"/>
                </a:lnTo>
              </a:path>
            </a:pathLst>
          </a:custGeom>
          <a:ln w="3175">
            <a:solidFill>
              <a:srgbClr val="313334"/>
            </a:solidFill>
          </a:ln>
        </p:spPr>
        <p:txBody>
          <a:bodyPr wrap="square" lIns="0" tIns="0" rIns="0" bIns="0" rtlCol="0"/>
          <a:lstStyle/>
          <a:p/>
        </p:txBody>
      </p:sp>
      <p:sp>
        <p:nvSpPr>
          <p:cNvPr id="802" name="object 802"/>
          <p:cNvSpPr/>
          <p:nvPr/>
        </p:nvSpPr>
        <p:spPr>
          <a:xfrm>
            <a:off x="6420857" y="7557822"/>
            <a:ext cx="0" cy="98425"/>
          </a:xfrm>
          <a:custGeom>
            <a:avLst/>
            <a:gdLst/>
            <a:ahLst/>
            <a:cxnLst/>
            <a:rect l="l" t="t" r="r" b="b"/>
            <a:pathLst>
              <a:path w="0" h="98425">
                <a:moveTo>
                  <a:pt x="0" y="0"/>
                </a:moveTo>
                <a:lnTo>
                  <a:pt x="0" y="98424"/>
                </a:lnTo>
              </a:path>
            </a:pathLst>
          </a:custGeom>
          <a:ln w="3175">
            <a:solidFill>
              <a:srgbClr val="313334"/>
            </a:solidFill>
          </a:ln>
        </p:spPr>
        <p:txBody>
          <a:bodyPr wrap="square" lIns="0" tIns="0" rIns="0" bIns="0" rtlCol="0"/>
          <a:lstStyle/>
          <a:p/>
        </p:txBody>
      </p:sp>
      <p:sp>
        <p:nvSpPr>
          <p:cNvPr id="803" name="object 803"/>
          <p:cNvSpPr/>
          <p:nvPr/>
        </p:nvSpPr>
        <p:spPr>
          <a:xfrm>
            <a:off x="6420542" y="7557822"/>
            <a:ext cx="0" cy="99060"/>
          </a:xfrm>
          <a:custGeom>
            <a:avLst/>
            <a:gdLst/>
            <a:ahLst/>
            <a:cxnLst/>
            <a:rect l="l" t="t" r="r" b="b"/>
            <a:pathLst>
              <a:path w="0" h="99059">
                <a:moveTo>
                  <a:pt x="0" y="0"/>
                </a:moveTo>
                <a:lnTo>
                  <a:pt x="0" y="98501"/>
                </a:lnTo>
              </a:path>
            </a:pathLst>
          </a:custGeom>
          <a:ln w="3175">
            <a:solidFill>
              <a:srgbClr val="313334"/>
            </a:solidFill>
          </a:ln>
        </p:spPr>
        <p:txBody>
          <a:bodyPr wrap="square" lIns="0" tIns="0" rIns="0" bIns="0" rtlCol="0"/>
          <a:lstStyle/>
          <a:p/>
        </p:txBody>
      </p:sp>
      <p:sp>
        <p:nvSpPr>
          <p:cNvPr id="804" name="object 804"/>
          <p:cNvSpPr/>
          <p:nvPr/>
        </p:nvSpPr>
        <p:spPr>
          <a:xfrm>
            <a:off x="6420119" y="6993611"/>
            <a:ext cx="0" cy="6985"/>
          </a:xfrm>
          <a:custGeom>
            <a:avLst/>
            <a:gdLst/>
            <a:ahLst/>
            <a:cxnLst/>
            <a:rect l="l" t="t" r="r" b="b"/>
            <a:pathLst>
              <a:path w="0" h="6984">
                <a:moveTo>
                  <a:pt x="0" y="6476"/>
                </a:moveTo>
                <a:lnTo>
                  <a:pt x="0" y="0"/>
                </a:lnTo>
              </a:path>
            </a:pathLst>
          </a:custGeom>
          <a:ln w="3175">
            <a:solidFill>
              <a:srgbClr val="313334"/>
            </a:solidFill>
          </a:ln>
        </p:spPr>
        <p:txBody>
          <a:bodyPr wrap="square" lIns="0" tIns="0" rIns="0" bIns="0" rtlCol="0"/>
          <a:lstStyle/>
          <a:p/>
        </p:txBody>
      </p:sp>
      <p:sp>
        <p:nvSpPr>
          <p:cNvPr id="805" name="object 805"/>
          <p:cNvSpPr/>
          <p:nvPr/>
        </p:nvSpPr>
        <p:spPr>
          <a:xfrm>
            <a:off x="6404071" y="6980067"/>
            <a:ext cx="0" cy="19050"/>
          </a:xfrm>
          <a:custGeom>
            <a:avLst/>
            <a:gdLst/>
            <a:ahLst/>
            <a:cxnLst/>
            <a:rect l="l" t="t" r="r" b="b"/>
            <a:pathLst>
              <a:path w="0" h="19050">
                <a:moveTo>
                  <a:pt x="0" y="18541"/>
                </a:moveTo>
                <a:lnTo>
                  <a:pt x="0" y="0"/>
                </a:lnTo>
              </a:path>
            </a:pathLst>
          </a:custGeom>
          <a:ln w="3175">
            <a:solidFill>
              <a:srgbClr val="313334"/>
            </a:solidFill>
          </a:ln>
        </p:spPr>
        <p:txBody>
          <a:bodyPr wrap="square" lIns="0" tIns="0" rIns="0" bIns="0" rtlCol="0"/>
          <a:lstStyle/>
          <a:p/>
        </p:txBody>
      </p:sp>
      <p:sp>
        <p:nvSpPr>
          <p:cNvPr id="806" name="object 806"/>
          <p:cNvSpPr/>
          <p:nvPr/>
        </p:nvSpPr>
        <p:spPr>
          <a:xfrm>
            <a:off x="6403122" y="6970813"/>
            <a:ext cx="0" cy="6985"/>
          </a:xfrm>
          <a:custGeom>
            <a:avLst/>
            <a:gdLst/>
            <a:ahLst/>
            <a:cxnLst/>
            <a:rect l="l" t="t" r="r" b="b"/>
            <a:pathLst>
              <a:path w="0" h="6984">
                <a:moveTo>
                  <a:pt x="0" y="6553"/>
                </a:moveTo>
                <a:lnTo>
                  <a:pt x="0" y="0"/>
                </a:lnTo>
              </a:path>
            </a:pathLst>
          </a:custGeom>
          <a:ln w="3175">
            <a:solidFill>
              <a:srgbClr val="313334"/>
            </a:solidFill>
          </a:ln>
        </p:spPr>
        <p:txBody>
          <a:bodyPr wrap="square" lIns="0" tIns="0" rIns="0" bIns="0" rtlCol="0"/>
          <a:lstStyle/>
          <a:p/>
        </p:txBody>
      </p:sp>
      <p:sp>
        <p:nvSpPr>
          <p:cNvPr id="807" name="object 807"/>
          <p:cNvSpPr/>
          <p:nvPr/>
        </p:nvSpPr>
        <p:spPr>
          <a:xfrm>
            <a:off x="6390195" y="7016967"/>
            <a:ext cx="0" cy="6985"/>
          </a:xfrm>
          <a:custGeom>
            <a:avLst/>
            <a:gdLst/>
            <a:ahLst/>
            <a:cxnLst/>
            <a:rect l="l" t="t" r="r" b="b"/>
            <a:pathLst>
              <a:path w="0" h="6984">
                <a:moveTo>
                  <a:pt x="0" y="6553"/>
                </a:moveTo>
                <a:lnTo>
                  <a:pt x="0" y="0"/>
                </a:lnTo>
              </a:path>
            </a:pathLst>
          </a:custGeom>
          <a:ln w="3175">
            <a:solidFill>
              <a:srgbClr val="313334"/>
            </a:solidFill>
          </a:ln>
        </p:spPr>
        <p:txBody>
          <a:bodyPr wrap="square" lIns="0" tIns="0" rIns="0" bIns="0" rtlCol="0"/>
          <a:lstStyle/>
          <a:p/>
        </p:txBody>
      </p:sp>
      <p:sp>
        <p:nvSpPr>
          <p:cNvPr id="808" name="object 808"/>
          <p:cNvSpPr/>
          <p:nvPr/>
        </p:nvSpPr>
        <p:spPr>
          <a:xfrm>
            <a:off x="6389406" y="7473273"/>
            <a:ext cx="635" cy="570865"/>
          </a:xfrm>
          <a:custGeom>
            <a:avLst/>
            <a:gdLst/>
            <a:ahLst/>
            <a:cxnLst/>
            <a:rect l="l" t="t" r="r" b="b"/>
            <a:pathLst>
              <a:path w="635" h="570865">
                <a:moveTo>
                  <a:pt x="152" y="570369"/>
                </a:moveTo>
                <a:lnTo>
                  <a:pt x="0" y="0"/>
                </a:lnTo>
              </a:path>
            </a:pathLst>
          </a:custGeom>
          <a:ln w="3175">
            <a:solidFill>
              <a:srgbClr val="313334"/>
            </a:solidFill>
          </a:ln>
        </p:spPr>
        <p:txBody>
          <a:bodyPr wrap="square" lIns="0" tIns="0" rIns="0" bIns="0" rtlCol="0"/>
          <a:lstStyle/>
          <a:p/>
        </p:txBody>
      </p:sp>
      <p:sp>
        <p:nvSpPr>
          <p:cNvPr id="809" name="object 809"/>
          <p:cNvSpPr/>
          <p:nvPr/>
        </p:nvSpPr>
        <p:spPr>
          <a:xfrm>
            <a:off x="6379798" y="7248485"/>
            <a:ext cx="0" cy="105410"/>
          </a:xfrm>
          <a:custGeom>
            <a:avLst/>
            <a:gdLst/>
            <a:ahLst/>
            <a:cxnLst/>
            <a:rect l="l" t="t" r="r" b="b"/>
            <a:pathLst>
              <a:path w="0" h="105409">
                <a:moveTo>
                  <a:pt x="0" y="0"/>
                </a:moveTo>
                <a:lnTo>
                  <a:pt x="0" y="105067"/>
                </a:lnTo>
              </a:path>
            </a:pathLst>
          </a:custGeom>
          <a:ln w="3175">
            <a:solidFill>
              <a:srgbClr val="313334"/>
            </a:solidFill>
          </a:ln>
        </p:spPr>
        <p:txBody>
          <a:bodyPr wrap="square" lIns="0" tIns="0" rIns="0" bIns="0" rtlCol="0"/>
          <a:lstStyle/>
          <a:p/>
        </p:txBody>
      </p:sp>
      <p:sp>
        <p:nvSpPr>
          <p:cNvPr id="810" name="object 810"/>
          <p:cNvSpPr/>
          <p:nvPr/>
        </p:nvSpPr>
        <p:spPr>
          <a:xfrm>
            <a:off x="6376525" y="7249993"/>
            <a:ext cx="0" cy="105410"/>
          </a:xfrm>
          <a:custGeom>
            <a:avLst/>
            <a:gdLst/>
            <a:ahLst/>
            <a:cxnLst/>
            <a:rect l="l" t="t" r="r" b="b"/>
            <a:pathLst>
              <a:path w="0" h="105409">
                <a:moveTo>
                  <a:pt x="0" y="0"/>
                </a:moveTo>
                <a:lnTo>
                  <a:pt x="0" y="104952"/>
                </a:lnTo>
              </a:path>
            </a:pathLst>
          </a:custGeom>
          <a:ln w="3175">
            <a:solidFill>
              <a:srgbClr val="313334"/>
            </a:solidFill>
          </a:ln>
        </p:spPr>
        <p:txBody>
          <a:bodyPr wrap="square" lIns="0" tIns="0" rIns="0" bIns="0" rtlCol="0"/>
          <a:lstStyle/>
          <a:p/>
        </p:txBody>
      </p:sp>
      <p:sp>
        <p:nvSpPr>
          <p:cNvPr id="811" name="object 811"/>
          <p:cNvSpPr/>
          <p:nvPr/>
        </p:nvSpPr>
        <p:spPr>
          <a:xfrm>
            <a:off x="6366602" y="6993611"/>
            <a:ext cx="0" cy="6985"/>
          </a:xfrm>
          <a:custGeom>
            <a:avLst/>
            <a:gdLst/>
            <a:ahLst/>
            <a:cxnLst/>
            <a:rect l="l" t="t" r="r" b="b"/>
            <a:pathLst>
              <a:path w="0" h="6984">
                <a:moveTo>
                  <a:pt x="0" y="6476"/>
                </a:moveTo>
                <a:lnTo>
                  <a:pt x="0" y="0"/>
                </a:lnTo>
              </a:path>
            </a:pathLst>
          </a:custGeom>
          <a:ln w="3175">
            <a:solidFill>
              <a:srgbClr val="313334"/>
            </a:solidFill>
          </a:ln>
        </p:spPr>
        <p:txBody>
          <a:bodyPr wrap="square" lIns="0" tIns="0" rIns="0" bIns="0" rtlCol="0"/>
          <a:lstStyle/>
          <a:p/>
        </p:txBody>
      </p:sp>
      <p:sp>
        <p:nvSpPr>
          <p:cNvPr id="812" name="object 812"/>
          <p:cNvSpPr/>
          <p:nvPr/>
        </p:nvSpPr>
        <p:spPr>
          <a:xfrm>
            <a:off x="7063024" y="8437484"/>
            <a:ext cx="11430" cy="1270"/>
          </a:xfrm>
          <a:custGeom>
            <a:avLst/>
            <a:gdLst/>
            <a:ahLst/>
            <a:cxnLst/>
            <a:rect l="l" t="t" r="r" b="b"/>
            <a:pathLst>
              <a:path w="11429" h="1270">
                <a:moveTo>
                  <a:pt x="10858" y="990"/>
                </a:moveTo>
                <a:lnTo>
                  <a:pt x="0" y="0"/>
                </a:lnTo>
              </a:path>
            </a:pathLst>
          </a:custGeom>
          <a:ln w="3175">
            <a:solidFill>
              <a:srgbClr val="313334"/>
            </a:solidFill>
          </a:ln>
        </p:spPr>
        <p:txBody>
          <a:bodyPr wrap="square" lIns="0" tIns="0" rIns="0" bIns="0" rtlCol="0"/>
          <a:lstStyle/>
          <a:p/>
        </p:txBody>
      </p:sp>
      <p:sp>
        <p:nvSpPr>
          <p:cNvPr id="813" name="object 813"/>
          <p:cNvSpPr/>
          <p:nvPr/>
        </p:nvSpPr>
        <p:spPr>
          <a:xfrm>
            <a:off x="7425290" y="8469093"/>
            <a:ext cx="11430" cy="1270"/>
          </a:xfrm>
          <a:custGeom>
            <a:avLst/>
            <a:gdLst/>
            <a:ahLst/>
            <a:cxnLst/>
            <a:rect l="l" t="t" r="r" b="b"/>
            <a:pathLst>
              <a:path w="11429" h="1270">
                <a:moveTo>
                  <a:pt x="10807" y="838"/>
                </a:moveTo>
                <a:lnTo>
                  <a:pt x="0" y="0"/>
                </a:lnTo>
              </a:path>
            </a:pathLst>
          </a:custGeom>
          <a:ln w="3175">
            <a:solidFill>
              <a:srgbClr val="313334"/>
            </a:solidFill>
          </a:ln>
        </p:spPr>
        <p:txBody>
          <a:bodyPr wrap="square" lIns="0" tIns="0" rIns="0" bIns="0" rtlCol="0"/>
          <a:lstStyle/>
          <a:p/>
        </p:txBody>
      </p:sp>
      <p:sp>
        <p:nvSpPr>
          <p:cNvPr id="814" name="object 814"/>
          <p:cNvSpPr/>
          <p:nvPr/>
        </p:nvSpPr>
        <p:spPr>
          <a:xfrm>
            <a:off x="7045387" y="8445425"/>
            <a:ext cx="11430" cy="1270"/>
          </a:xfrm>
          <a:custGeom>
            <a:avLst/>
            <a:gdLst/>
            <a:ahLst/>
            <a:cxnLst/>
            <a:rect l="l" t="t" r="r" b="b"/>
            <a:pathLst>
              <a:path w="11429" h="1270">
                <a:moveTo>
                  <a:pt x="10922" y="863"/>
                </a:moveTo>
                <a:lnTo>
                  <a:pt x="0" y="0"/>
                </a:lnTo>
              </a:path>
            </a:pathLst>
          </a:custGeom>
          <a:ln w="3175">
            <a:solidFill>
              <a:srgbClr val="313334"/>
            </a:solidFill>
          </a:ln>
        </p:spPr>
        <p:txBody>
          <a:bodyPr wrap="square" lIns="0" tIns="0" rIns="0" bIns="0" rtlCol="0"/>
          <a:lstStyle/>
          <a:p/>
        </p:txBody>
      </p:sp>
      <p:sp>
        <p:nvSpPr>
          <p:cNvPr id="815" name="object 815"/>
          <p:cNvSpPr/>
          <p:nvPr/>
        </p:nvSpPr>
        <p:spPr>
          <a:xfrm>
            <a:off x="7407750" y="8476894"/>
            <a:ext cx="10795" cy="1270"/>
          </a:xfrm>
          <a:custGeom>
            <a:avLst/>
            <a:gdLst/>
            <a:ahLst/>
            <a:cxnLst/>
            <a:rect l="l" t="t" r="r" b="b"/>
            <a:pathLst>
              <a:path w="10795" h="1270">
                <a:moveTo>
                  <a:pt x="10668" y="952"/>
                </a:moveTo>
                <a:lnTo>
                  <a:pt x="0" y="0"/>
                </a:lnTo>
              </a:path>
            </a:pathLst>
          </a:custGeom>
          <a:ln w="3175">
            <a:solidFill>
              <a:srgbClr val="313334"/>
            </a:solidFill>
          </a:ln>
        </p:spPr>
        <p:txBody>
          <a:bodyPr wrap="square" lIns="0" tIns="0" rIns="0" bIns="0" rtlCol="0"/>
          <a:lstStyle/>
          <a:p/>
        </p:txBody>
      </p:sp>
      <p:sp>
        <p:nvSpPr>
          <p:cNvPr id="816" name="object 816"/>
          <p:cNvSpPr/>
          <p:nvPr/>
        </p:nvSpPr>
        <p:spPr>
          <a:xfrm>
            <a:off x="7389985" y="8484631"/>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817" name="object 817"/>
          <p:cNvSpPr/>
          <p:nvPr/>
        </p:nvSpPr>
        <p:spPr>
          <a:xfrm>
            <a:off x="7372405" y="8492529"/>
            <a:ext cx="11430" cy="1270"/>
          </a:xfrm>
          <a:custGeom>
            <a:avLst/>
            <a:gdLst/>
            <a:ahLst/>
            <a:cxnLst/>
            <a:rect l="l" t="t" r="r" b="b"/>
            <a:pathLst>
              <a:path w="11429" h="1270">
                <a:moveTo>
                  <a:pt x="10807" y="914"/>
                </a:moveTo>
                <a:lnTo>
                  <a:pt x="0" y="0"/>
                </a:lnTo>
              </a:path>
            </a:pathLst>
          </a:custGeom>
          <a:ln w="3175">
            <a:solidFill>
              <a:srgbClr val="313334"/>
            </a:solidFill>
          </a:ln>
        </p:spPr>
        <p:txBody>
          <a:bodyPr wrap="square" lIns="0" tIns="0" rIns="0" bIns="0" rtlCol="0"/>
          <a:lstStyle/>
          <a:p/>
        </p:txBody>
      </p:sp>
      <p:sp>
        <p:nvSpPr>
          <p:cNvPr id="818" name="object 818"/>
          <p:cNvSpPr/>
          <p:nvPr/>
        </p:nvSpPr>
        <p:spPr>
          <a:xfrm>
            <a:off x="7354789" y="8500262"/>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819" name="object 819"/>
          <p:cNvSpPr/>
          <p:nvPr/>
        </p:nvSpPr>
        <p:spPr>
          <a:xfrm>
            <a:off x="7337204" y="8508225"/>
            <a:ext cx="11430" cy="1270"/>
          </a:xfrm>
          <a:custGeom>
            <a:avLst/>
            <a:gdLst/>
            <a:ahLst/>
            <a:cxnLst/>
            <a:rect l="l" t="t" r="r" b="b"/>
            <a:pathLst>
              <a:path w="11429" h="1270">
                <a:moveTo>
                  <a:pt x="10807" y="762"/>
                </a:moveTo>
                <a:lnTo>
                  <a:pt x="0" y="0"/>
                </a:lnTo>
              </a:path>
            </a:pathLst>
          </a:custGeom>
          <a:ln w="3175">
            <a:solidFill>
              <a:srgbClr val="313334"/>
            </a:solidFill>
          </a:ln>
        </p:spPr>
        <p:txBody>
          <a:bodyPr wrap="square" lIns="0" tIns="0" rIns="0" bIns="0" rtlCol="0"/>
          <a:lstStyle/>
          <a:p/>
        </p:txBody>
      </p:sp>
      <p:sp>
        <p:nvSpPr>
          <p:cNvPr id="820" name="object 820"/>
          <p:cNvSpPr/>
          <p:nvPr/>
        </p:nvSpPr>
        <p:spPr>
          <a:xfrm>
            <a:off x="7319512" y="8515882"/>
            <a:ext cx="11430" cy="1270"/>
          </a:xfrm>
          <a:custGeom>
            <a:avLst/>
            <a:gdLst/>
            <a:ahLst/>
            <a:cxnLst/>
            <a:rect l="l" t="t" r="r" b="b"/>
            <a:pathLst>
              <a:path w="11429" h="1270">
                <a:moveTo>
                  <a:pt x="10922" y="914"/>
                </a:moveTo>
                <a:lnTo>
                  <a:pt x="0" y="0"/>
                </a:lnTo>
              </a:path>
            </a:pathLst>
          </a:custGeom>
          <a:ln w="3175">
            <a:solidFill>
              <a:srgbClr val="313334"/>
            </a:solidFill>
          </a:ln>
        </p:spPr>
        <p:txBody>
          <a:bodyPr wrap="square" lIns="0" tIns="0" rIns="0" bIns="0" rtlCol="0"/>
          <a:lstStyle/>
          <a:p/>
        </p:txBody>
      </p:sp>
      <p:sp>
        <p:nvSpPr>
          <p:cNvPr id="821" name="object 821"/>
          <p:cNvSpPr/>
          <p:nvPr/>
        </p:nvSpPr>
        <p:spPr>
          <a:xfrm>
            <a:off x="7301899" y="8523619"/>
            <a:ext cx="11430" cy="1270"/>
          </a:xfrm>
          <a:custGeom>
            <a:avLst/>
            <a:gdLst/>
            <a:ahLst/>
            <a:cxnLst/>
            <a:rect l="l" t="t" r="r" b="b"/>
            <a:pathLst>
              <a:path w="11429" h="1270">
                <a:moveTo>
                  <a:pt x="10858" y="990"/>
                </a:moveTo>
                <a:lnTo>
                  <a:pt x="0" y="0"/>
                </a:lnTo>
              </a:path>
            </a:pathLst>
          </a:custGeom>
          <a:ln w="3175">
            <a:solidFill>
              <a:srgbClr val="313334"/>
            </a:solidFill>
          </a:ln>
        </p:spPr>
        <p:txBody>
          <a:bodyPr wrap="square" lIns="0" tIns="0" rIns="0" bIns="0" rtlCol="0"/>
          <a:lstStyle/>
          <a:p/>
        </p:txBody>
      </p:sp>
      <p:sp>
        <p:nvSpPr>
          <p:cNvPr id="822" name="object 822"/>
          <p:cNvSpPr/>
          <p:nvPr/>
        </p:nvSpPr>
        <p:spPr>
          <a:xfrm>
            <a:off x="7284384" y="8531584"/>
            <a:ext cx="10795" cy="1270"/>
          </a:xfrm>
          <a:custGeom>
            <a:avLst/>
            <a:gdLst/>
            <a:ahLst/>
            <a:cxnLst/>
            <a:rect l="l" t="t" r="r" b="b"/>
            <a:pathLst>
              <a:path w="10795" h="1270">
                <a:moveTo>
                  <a:pt x="10744" y="838"/>
                </a:moveTo>
                <a:lnTo>
                  <a:pt x="0" y="0"/>
                </a:lnTo>
              </a:path>
            </a:pathLst>
          </a:custGeom>
          <a:ln w="3175">
            <a:solidFill>
              <a:srgbClr val="313334"/>
            </a:solidFill>
          </a:ln>
        </p:spPr>
        <p:txBody>
          <a:bodyPr wrap="square" lIns="0" tIns="0" rIns="0" bIns="0" rtlCol="0"/>
          <a:lstStyle/>
          <a:p/>
        </p:txBody>
      </p:sp>
      <p:sp>
        <p:nvSpPr>
          <p:cNvPr id="823" name="object 823"/>
          <p:cNvSpPr/>
          <p:nvPr/>
        </p:nvSpPr>
        <p:spPr>
          <a:xfrm>
            <a:off x="7266705" y="8539315"/>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824" name="object 824"/>
          <p:cNvSpPr/>
          <p:nvPr/>
        </p:nvSpPr>
        <p:spPr>
          <a:xfrm>
            <a:off x="7249067" y="8547179"/>
            <a:ext cx="11430" cy="1270"/>
          </a:xfrm>
          <a:custGeom>
            <a:avLst/>
            <a:gdLst/>
            <a:ahLst/>
            <a:cxnLst/>
            <a:rect l="l" t="t" r="r" b="b"/>
            <a:pathLst>
              <a:path w="11429" h="1270">
                <a:moveTo>
                  <a:pt x="10807" y="863"/>
                </a:moveTo>
                <a:lnTo>
                  <a:pt x="0" y="0"/>
                </a:lnTo>
              </a:path>
            </a:pathLst>
          </a:custGeom>
          <a:ln w="3175">
            <a:solidFill>
              <a:srgbClr val="313334"/>
            </a:solidFill>
          </a:ln>
        </p:spPr>
        <p:txBody>
          <a:bodyPr wrap="square" lIns="0" tIns="0" rIns="0" bIns="0" rtlCol="0"/>
          <a:lstStyle/>
          <a:p/>
        </p:txBody>
      </p:sp>
      <p:sp>
        <p:nvSpPr>
          <p:cNvPr id="825" name="object 825"/>
          <p:cNvSpPr/>
          <p:nvPr/>
        </p:nvSpPr>
        <p:spPr>
          <a:xfrm>
            <a:off x="7169477" y="7659261"/>
            <a:ext cx="11430" cy="5080"/>
          </a:xfrm>
          <a:custGeom>
            <a:avLst/>
            <a:gdLst/>
            <a:ahLst/>
            <a:cxnLst/>
            <a:rect l="l" t="t" r="r" b="b"/>
            <a:pathLst>
              <a:path w="11429" h="5079">
                <a:moveTo>
                  <a:pt x="10858" y="0"/>
                </a:moveTo>
                <a:lnTo>
                  <a:pt x="0" y="4864"/>
                </a:lnTo>
              </a:path>
            </a:pathLst>
          </a:custGeom>
          <a:ln w="3175">
            <a:solidFill>
              <a:srgbClr val="313334"/>
            </a:solidFill>
          </a:ln>
        </p:spPr>
        <p:txBody>
          <a:bodyPr wrap="square" lIns="0" tIns="0" rIns="0" bIns="0" rtlCol="0"/>
          <a:lstStyle/>
          <a:p/>
        </p:txBody>
      </p:sp>
      <p:sp>
        <p:nvSpPr>
          <p:cNvPr id="826" name="object 826"/>
          <p:cNvSpPr/>
          <p:nvPr/>
        </p:nvSpPr>
        <p:spPr>
          <a:xfrm>
            <a:off x="7187039" y="7651474"/>
            <a:ext cx="11430" cy="5080"/>
          </a:xfrm>
          <a:custGeom>
            <a:avLst/>
            <a:gdLst/>
            <a:ahLst/>
            <a:cxnLst/>
            <a:rect l="l" t="t" r="r" b="b"/>
            <a:pathLst>
              <a:path w="11429" h="5079">
                <a:moveTo>
                  <a:pt x="10922" y="0"/>
                </a:moveTo>
                <a:lnTo>
                  <a:pt x="0" y="4762"/>
                </a:lnTo>
              </a:path>
            </a:pathLst>
          </a:custGeom>
          <a:ln w="3175">
            <a:solidFill>
              <a:srgbClr val="313334"/>
            </a:solidFill>
          </a:ln>
        </p:spPr>
        <p:txBody>
          <a:bodyPr wrap="square" lIns="0" tIns="0" rIns="0" bIns="0" rtlCol="0"/>
          <a:lstStyle/>
          <a:p/>
        </p:txBody>
      </p:sp>
      <p:sp>
        <p:nvSpPr>
          <p:cNvPr id="827" name="object 827"/>
          <p:cNvSpPr/>
          <p:nvPr/>
        </p:nvSpPr>
        <p:spPr>
          <a:xfrm>
            <a:off x="7045221" y="7653401"/>
            <a:ext cx="81384" cy="65679"/>
          </a:xfrm>
          <a:prstGeom prst="rect">
            <a:avLst/>
          </a:prstGeom>
          <a:blipFill>
            <a:blip r:embed="rId28" cstate="print"/>
            <a:stretch>
              <a:fillRect/>
            </a:stretch>
          </a:blipFill>
        </p:spPr>
        <p:txBody>
          <a:bodyPr wrap="square" lIns="0" tIns="0" rIns="0" bIns="0" rtlCol="0"/>
          <a:lstStyle/>
          <a:p/>
        </p:txBody>
      </p:sp>
      <p:sp>
        <p:nvSpPr>
          <p:cNvPr id="828" name="object 828"/>
          <p:cNvSpPr/>
          <p:nvPr/>
        </p:nvSpPr>
        <p:spPr>
          <a:xfrm>
            <a:off x="7187041" y="7621937"/>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829" name="object 829"/>
          <p:cNvSpPr/>
          <p:nvPr/>
        </p:nvSpPr>
        <p:spPr>
          <a:xfrm>
            <a:off x="7169463" y="7629666"/>
            <a:ext cx="11430" cy="5080"/>
          </a:xfrm>
          <a:custGeom>
            <a:avLst/>
            <a:gdLst/>
            <a:ahLst/>
            <a:cxnLst/>
            <a:rect l="l" t="t" r="r" b="b"/>
            <a:pathLst>
              <a:path w="11429" h="5079">
                <a:moveTo>
                  <a:pt x="0" y="4762"/>
                </a:moveTo>
                <a:lnTo>
                  <a:pt x="10858" y="0"/>
                </a:lnTo>
              </a:path>
            </a:pathLst>
          </a:custGeom>
          <a:ln w="3175">
            <a:solidFill>
              <a:srgbClr val="313334"/>
            </a:solidFill>
          </a:ln>
        </p:spPr>
        <p:txBody>
          <a:bodyPr wrap="square" lIns="0" tIns="0" rIns="0" bIns="0" rtlCol="0"/>
          <a:lstStyle/>
          <a:p/>
        </p:txBody>
      </p:sp>
      <p:sp>
        <p:nvSpPr>
          <p:cNvPr id="830" name="object 830"/>
          <p:cNvSpPr/>
          <p:nvPr/>
        </p:nvSpPr>
        <p:spPr>
          <a:xfrm>
            <a:off x="6366602" y="6993147"/>
            <a:ext cx="0" cy="635"/>
          </a:xfrm>
          <a:custGeom>
            <a:avLst/>
            <a:gdLst/>
            <a:ahLst/>
            <a:cxnLst/>
            <a:rect l="l" t="t" r="r" b="b"/>
            <a:pathLst>
              <a:path w="0" h="634">
                <a:moveTo>
                  <a:pt x="0" y="0"/>
                </a:moveTo>
                <a:lnTo>
                  <a:pt x="0" y="457"/>
                </a:lnTo>
              </a:path>
            </a:pathLst>
          </a:custGeom>
          <a:ln w="3175">
            <a:solidFill>
              <a:srgbClr val="313334"/>
            </a:solidFill>
          </a:ln>
        </p:spPr>
        <p:txBody>
          <a:bodyPr wrap="square" lIns="0" tIns="0" rIns="0" bIns="0" rtlCol="0"/>
          <a:lstStyle/>
          <a:p/>
        </p:txBody>
      </p:sp>
      <p:sp>
        <p:nvSpPr>
          <p:cNvPr id="831" name="object 831"/>
          <p:cNvSpPr/>
          <p:nvPr/>
        </p:nvSpPr>
        <p:spPr>
          <a:xfrm>
            <a:off x="6356207" y="8172580"/>
            <a:ext cx="635" cy="1284605"/>
          </a:xfrm>
          <a:custGeom>
            <a:avLst/>
            <a:gdLst/>
            <a:ahLst/>
            <a:cxnLst/>
            <a:rect l="l" t="t" r="r" b="b"/>
            <a:pathLst>
              <a:path w="635" h="1284604">
                <a:moveTo>
                  <a:pt x="0" y="0"/>
                </a:moveTo>
                <a:lnTo>
                  <a:pt x="266" y="1284122"/>
                </a:lnTo>
              </a:path>
            </a:pathLst>
          </a:custGeom>
          <a:ln w="3175">
            <a:solidFill>
              <a:srgbClr val="313334"/>
            </a:solidFill>
          </a:ln>
        </p:spPr>
        <p:txBody>
          <a:bodyPr wrap="square" lIns="0" tIns="0" rIns="0" bIns="0" rtlCol="0"/>
          <a:lstStyle/>
          <a:p/>
        </p:txBody>
      </p:sp>
      <p:sp>
        <p:nvSpPr>
          <p:cNvPr id="832" name="object 832"/>
          <p:cNvSpPr/>
          <p:nvPr/>
        </p:nvSpPr>
        <p:spPr>
          <a:xfrm>
            <a:off x="6356151" y="7177210"/>
            <a:ext cx="0" cy="175260"/>
          </a:xfrm>
          <a:custGeom>
            <a:avLst/>
            <a:gdLst/>
            <a:ahLst/>
            <a:cxnLst/>
            <a:rect l="l" t="t" r="r" b="b"/>
            <a:pathLst>
              <a:path w="0" h="175259">
                <a:moveTo>
                  <a:pt x="0" y="0"/>
                </a:moveTo>
                <a:lnTo>
                  <a:pt x="0" y="174777"/>
                </a:lnTo>
              </a:path>
            </a:pathLst>
          </a:custGeom>
          <a:ln w="3175">
            <a:solidFill>
              <a:srgbClr val="313334"/>
            </a:solidFill>
          </a:ln>
        </p:spPr>
        <p:txBody>
          <a:bodyPr wrap="square" lIns="0" tIns="0" rIns="0" bIns="0" rtlCol="0"/>
          <a:lstStyle/>
          <a:p/>
        </p:txBody>
      </p:sp>
      <p:sp>
        <p:nvSpPr>
          <p:cNvPr id="833" name="object 833"/>
          <p:cNvSpPr/>
          <p:nvPr/>
        </p:nvSpPr>
        <p:spPr>
          <a:xfrm>
            <a:off x="6353776" y="6992593"/>
            <a:ext cx="0" cy="6985"/>
          </a:xfrm>
          <a:custGeom>
            <a:avLst/>
            <a:gdLst/>
            <a:ahLst/>
            <a:cxnLst/>
            <a:rect l="l" t="t" r="r" b="b"/>
            <a:pathLst>
              <a:path w="0" h="6984">
                <a:moveTo>
                  <a:pt x="0" y="0"/>
                </a:moveTo>
                <a:lnTo>
                  <a:pt x="0" y="6616"/>
                </a:lnTo>
              </a:path>
            </a:pathLst>
          </a:custGeom>
          <a:ln w="3175">
            <a:solidFill>
              <a:srgbClr val="313334"/>
            </a:solidFill>
          </a:ln>
        </p:spPr>
        <p:txBody>
          <a:bodyPr wrap="square" lIns="0" tIns="0" rIns="0" bIns="0" rtlCol="0"/>
          <a:lstStyle/>
          <a:p/>
        </p:txBody>
      </p:sp>
      <p:sp>
        <p:nvSpPr>
          <p:cNvPr id="834" name="object 834"/>
          <p:cNvSpPr/>
          <p:nvPr/>
        </p:nvSpPr>
        <p:spPr>
          <a:xfrm>
            <a:off x="6348975" y="8170997"/>
            <a:ext cx="635" cy="1284605"/>
          </a:xfrm>
          <a:custGeom>
            <a:avLst/>
            <a:gdLst/>
            <a:ahLst/>
            <a:cxnLst/>
            <a:rect l="l" t="t" r="r" b="b"/>
            <a:pathLst>
              <a:path w="635" h="1284604">
                <a:moveTo>
                  <a:pt x="0" y="0"/>
                </a:moveTo>
                <a:lnTo>
                  <a:pt x="152" y="1284160"/>
                </a:lnTo>
              </a:path>
            </a:pathLst>
          </a:custGeom>
          <a:ln w="3175">
            <a:solidFill>
              <a:srgbClr val="313334"/>
            </a:solidFill>
          </a:ln>
        </p:spPr>
        <p:txBody>
          <a:bodyPr wrap="square" lIns="0" tIns="0" rIns="0" bIns="0" rtlCol="0"/>
          <a:lstStyle/>
          <a:p/>
        </p:txBody>
      </p:sp>
      <p:sp>
        <p:nvSpPr>
          <p:cNvPr id="835" name="object 835"/>
          <p:cNvSpPr/>
          <p:nvPr/>
        </p:nvSpPr>
        <p:spPr>
          <a:xfrm>
            <a:off x="6348762" y="7175467"/>
            <a:ext cx="0" cy="175260"/>
          </a:xfrm>
          <a:custGeom>
            <a:avLst/>
            <a:gdLst/>
            <a:ahLst/>
            <a:cxnLst/>
            <a:rect l="l" t="t" r="r" b="b"/>
            <a:pathLst>
              <a:path w="0" h="175259">
                <a:moveTo>
                  <a:pt x="0" y="0"/>
                </a:moveTo>
                <a:lnTo>
                  <a:pt x="0" y="174866"/>
                </a:lnTo>
              </a:path>
            </a:pathLst>
          </a:custGeom>
          <a:ln w="3175">
            <a:solidFill>
              <a:srgbClr val="313334"/>
            </a:solidFill>
          </a:ln>
        </p:spPr>
        <p:txBody>
          <a:bodyPr wrap="square" lIns="0" tIns="0" rIns="0" bIns="0" rtlCol="0"/>
          <a:lstStyle/>
          <a:p/>
        </p:txBody>
      </p:sp>
      <p:sp>
        <p:nvSpPr>
          <p:cNvPr id="836" name="object 836"/>
          <p:cNvSpPr/>
          <p:nvPr/>
        </p:nvSpPr>
        <p:spPr>
          <a:xfrm>
            <a:off x="6312510" y="8167816"/>
            <a:ext cx="635" cy="1284605"/>
          </a:xfrm>
          <a:custGeom>
            <a:avLst/>
            <a:gdLst/>
            <a:ahLst/>
            <a:cxnLst/>
            <a:rect l="l" t="t" r="r" b="b"/>
            <a:pathLst>
              <a:path w="635" h="1284604">
                <a:moveTo>
                  <a:pt x="152" y="1284160"/>
                </a:moveTo>
                <a:lnTo>
                  <a:pt x="0" y="0"/>
                </a:lnTo>
              </a:path>
            </a:pathLst>
          </a:custGeom>
          <a:ln w="3175">
            <a:solidFill>
              <a:srgbClr val="313334"/>
            </a:solidFill>
          </a:ln>
        </p:spPr>
        <p:txBody>
          <a:bodyPr wrap="square" lIns="0" tIns="0" rIns="0" bIns="0" rtlCol="0"/>
          <a:lstStyle/>
          <a:p/>
        </p:txBody>
      </p:sp>
      <p:sp>
        <p:nvSpPr>
          <p:cNvPr id="837" name="object 837"/>
          <p:cNvSpPr/>
          <p:nvPr/>
        </p:nvSpPr>
        <p:spPr>
          <a:xfrm>
            <a:off x="6312400" y="7172354"/>
            <a:ext cx="0" cy="175260"/>
          </a:xfrm>
          <a:custGeom>
            <a:avLst/>
            <a:gdLst/>
            <a:ahLst/>
            <a:cxnLst/>
            <a:rect l="l" t="t" r="r" b="b"/>
            <a:pathLst>
              <a:path w="0" h="175259">
                <a:moveTo>
                  <a:pt x="0" y="174777"/>
                </a:moveTo>
                <a:lnTo>
                  <a:pt x="0" y="0"/>
                </a:lnTo>
              </a:path>
            </a:pathLst>
          </a:custGeom>
          <a:ln w="3175">
            <a:solidFill>
              <a:srgbClr val="313334"/>
            </a:solidFill>
          </a:ln>
        </p:spPr>
        <p:txBody>
          <a:bodyPr wrap="square" lIns="0" tIns="0" rIns="0" bIns="0" rtlCol="0"/>
          <a:lstStyle/>
          <a:p/>
        </p:txBody>
      </p:sp>
      <p:sp>
        <p:nvSpPr>
          <p:cNvPr id="838" name="object 838"/>
          <p:cNvSpPr/>
          <p:nvPr/>
        </p:nvSpPr>
        <p:spPr>
          <a:xfrm>
            <a:off x="6301789" y="7449037"/>
            <a:ext cx="0" cy="609600"/>
          </a:xfrm>
          <a:custGeom>
            <a:avLst/>
            <a:gdLst/>
            <a:ahLst/>
            <a:cxnLst/>
            <a:rect l="l" t="t" r="r" b="b"/>
            <a:pathLst>
              <a:path w="0" h="609600">
                <a:moveTo>
                  <a:pt x="0" y="609434"/>
                </a:moveTo>
                <a:lnTo>
                  <a:pt x="0" y="0"/>
                </a:lnTo>
              </a:path>
            </a:pathLst>
          </a:custGeom>
          <a:ln w="3175">
            <a:solidFill>
              <a:srgbClr val="313334"/>
            </a:solidFill>
          </a:ln>
        </p:spPr>
        <p:txBody>
          <a:bodyPr wrap="square" lIns="0" tIns="0" rIns="0" bIns="0" rtlCol="0"/>
          <a:lstStyle/>
          <a:p/>
        </p:txBody>
      </p:sp>
      <p:sp>
        <p:nvSpPr>
          <p:cNvPr id="839" name="object 839"/>
          <p:cNvSpPr/>
          <p:nvPr/>
        </p:nvSpPr>
        <p:spPr>
          <a:xfrm>
            <a:off x="6301476" y="7172507"/>
            <a:ext cx="0" cy="174625"/>
          </a:xfrm>
          <a:custGeom>
            <a:avLst/>
            <a:gdLst/>
            <a:ahLst/>
            <a:cxnLst/>
            <a:rect l="l" t="t" r="r" b="b"/>
            <a:pathLst>
              <a:path w="0" h="174625">
                <a:moveTo>
                  <a:pt x="0" y="174625"/>
                </a:moveTo>
                <a:lnTo>
                  <a:pt x="0" y="0"/>
                </a:lnTo>
              </a:path>
            </a:pathLst>
          </a:custGeom>
          <a:ln w="3175">
            <a:solidFill>
              <a:srgbClr val="313334"/>
            </a:solidFill>
          </a:ln>
        </p:spPr>
        <p:txBody>
          <a:bodyPr wrap="square" lIns="0" tIns="0" rIns="0" bIns="0" rtlCol="0"/>
          <a:lstStyle/>
          <a:p/>
        </p:txBody>
      </p:sp>
      <p:sp>
        <p:nvSpPr>
          <p:cNvPr id="840" name="object 840"/>
          <p:cNvSpPr/>
          <p:nvPr/>
        </p:nvSpPr>
        <p:spPr>
          <a:xfrm>
            <a:off x="6301620" y="8167796"/>
            <a:ext cx="635" cy="1284605"/>
          </a:xfrm>
          <a:custGeom>
            <a:avLst/>
            <a:gdLst/>
            <a:ahLst/>
            <a:cxnLst/>
            <a:rect l="l" t="t" r="r" b="b"/>
            <a:pathLst>
              <a:path w="635" h="1284604">
                <a:moveTo>
                  <a:pt x="114" y="1284096"/>
                </a:moveTo>
                <a:lnTo>
                  <a:pt x="0" y="0"/>
                </a:lnTo>
              </a:path>
            </a:pathLst>
          </a:custGeom>
          <a:ln w="3175">
            <a:solidFill>
              <a:srgbClr val="313334"/>
            </a:solidFill>
          </a:ln>
        </p:spPr>
        <p:txBody>
          <a:bodyPr wrap="square" lIns="0" tIns="0" rIns="0" bIns="0" rtlCol="0"/>
          <a:lstStyle/>
          <a:p/>
        </p:txBody>
      </p:sp>
      <p:sp>
        <p:nvSpPr>
          <p:cNvPr id="841" name="object 841"/>
          <p:cNvSpPr/>
          <p:nvPr/>
        </p:nvSpPr>
        <p:spPr>
          <a:xfrm>
            <a:off x="7005165" y="9218404"/>
            <a:ext cx="15875" cy="17145"/>
          </a:xfrm>
          <a:custGeom>
            <a:avLst/>
            <a:gdLst/>
            <a:ahLst/>
            <a:cxnLst/>
            <a:rect l="l" t="t" r="r" b="b"/>
            <a:pathLst>
              <a:path w="15875" h="17145">
                <a:moveTo>
                  <a:pt x="0" y="0"/>
                </a:moveTo>
                <a:lnTo>
                  <a:pt x="15570" y="16624"/>
                </a:lnTo>
              </a:path>
            </a:pathLst>
          </a:custGeom>
          <a:ln w="3175">
            <a:solidFill>
              <a:srgbClr val="313334"/>
            </a:solidFill>
          </a:ln>
        </p:spPr>
        <p:txBody>
          <a:bodyPr wrap="square" lIns="0" tIns="0" rIns="0" bIns="0" rtlCol="0"/>
          <a:lstStyle/>
          <a:p/>
        </p:txBody>
      </p:sp>
      <p:sp>
        <p:nvSpPr>
          <p:cNvPr id="842" name="object 842"/>
          <p:cNvSpPr/>
          <p:nvPr/>
        </p:nvSpPr>
        <p:spPr>
          <a:xfrm>
            <a:off x="7231490" y="8554903"/>
            <a:ext cx="11430" cy="1270"/>
          </a:xfrm>
          <a:custGeom>
            <a:avLst/>
            <a:gdLst/>
            <a:ahLst/>
            <a:cxnLst/>
            <a:rect l="l" t="t" r="r" b="b"/>
            <a:pathLst>
              <a:path w="11429" h="1270">
                <a:moveTo>
                  <a:pt x="10858" y="952"/>
                </a:moveTo>
                <a:lnTo>
                  <a:pt x="0" y="0"/>
                </a:lnTo>
              </a:path>
            </a:pathLst>
          </a:custGeom>
          <a:ln w="3175">
            <a:solidFill>
              <a:srgbClr val="313334"/>
            </a:solidFill>
          </a:ln>
        </p:spPr>
        <p:txBody>
          <a:bodyPr wrap="square" lIns="0" tIns="0" rIns="0" bIns="0" rtlCol="0"/>
          <a:lstStyle/>
          <a:p/>
        </p:txBody>
      </p:sp>
      <p:sp>
        <p:nvSpPr>
          <p:cNvPr id="843" name="object 843"/>
          <p:cNvSpPr/>
          <p:nvPr/>
        </p:nvSpPr>
        <p:spPr>
          <a:xfrm>
            <a:off x="7187149" y="8572875"/>
            <a:ext cx="11430" cy="1270"/>
          </a:xfrm>
          <a:custGeom>
            <a:avLst/>
            <a:gdLst/>
            <a:ahLst/>
            <a:cxnLst/>
            <a:rect l="l" t="t" r="r" b="b"/>
            <a:pathLst>
              <a:path w="11429" h="1270">
                <a:moveTo>
                  <a:pt x="10922" y="1028"/>
                </a:moveTo>
                <a:lnTo>
                  <a:pt x="0" y="0"/>
                </a:lnTo>
              </a:path>
            </a:pathLst>
          </a:custGeom>
          <a:ln w="3175">
            <a:solidFill>
              <a:srgbClr val="313334"/>
            </a:solidFill>
          </a:ln>
        </p:spPr>
        <p:txBody>
          <a:bodyPr wrap="square" lIns="0" tIns="0" rIns="0" bIns="0" rtlCol="0"/>
          <a:lstStyle/>
          <a:p/>
        </p:txBody>
      </p:sp>
      <p:sp>
        <p:nvSpPr>
          <p:cNvPr id="844" name="object 844"/>
          <p:cNvSpPr/>
          <p:nvPr/>
        </p:nvSpPr>
        <p:spPr>
          <a:xfrm>
            <a:off x="7169575" y="8580693"/>
            <a:ext cx="11430" cy="1270"/>
          </a:xfrm>
          <a:custGeom>
            <a:avLst/>
            <a:gdLst/>
            <a:ahLst/>
            <a:cxnLst/>
            <a:rect l="l" t="t" r="r" b="b"/>
            <a:pathLst>
              <a:path w="11429" h="1270">
                <a:moveTo>
                  <a:pt x="10922" y="863"/>
                </a:moveTo>
                <a:lnTo>
                  <a:pt x="0" y="0"/>
                </a:lnTo>
              </a:path>
            </a:pathLst>
          </a:custGeom>
          <a:ln w="3175">
            <a:solidFill>
              <a:srgbClr val="313334"/>
            </a:solidFill>
          </a:ln>
        </p:spPr>
        <p:txBody>
          <a:bodyPr wrap="square" lIns="0" tIns="0" rIns="0" bIns="0" rtlCol="0"/>
          <a:lstStyle/>
          <a:p/>
        </p:txBody>
      </p:sp>
      <p:sp>
        <p:nvSpPr>
          <p:cNvPr id="845" name="object 845"/>
          <p:cNvSpPr/>
          <p:nvPr/>
        </p:nvSpPr>
        <p:spPr>
          <a:xfrm>
            <a:off x="7116019" y="8604407"/>
            <a:ext cx="10795" cy="1270"/>
          </a:xfrm>
          <a:custGeom>
            <a:avLst/>
            <a:gdLst/>
            <a:ahLst/>
            <a:cxnLst/>
            <a:rect l="l" t="t" r="r" b="b"/>
            <a:pathLst>
              <a:path w="10795" h="1270">
                <a:moveTo>
                  <a:pt x="10744" y="952"/>
                </a:moveTo>
                <a:lnTo>
                  <a:pt x="0" y="0"/>
                </a:lnTo>
              </a:path>
            </a:pathLst>
          </a:custGeom>
          <a:ln w="3175">
            <a:solidFill>
              <a:srgbClr val="313334"/>
            </a:solidFill>
          </a:ln>
        </p:spPr>
        <p:txBody>
          <a:bodyPr wrap="square" lIns="0" tIns="0" rIns="0" bIns="0" rtlCol="0"/>
          <a:lstStyle/>
          <a:p/>
        </p:txBody>
      </p:sp>
      <p:sp>
        <p:nvSpPr>
          <p:cNvPr id="846" name="object 846"/>
          <p:cNvSpPr/>
          <p:nvPr/>
        </p:nvSpPr>
        <p:spPr>
          <a:xfrm>
            <a:off x="7098227" y="8612300"/>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847" name="object 847"/>
          <p:cNvSpPr/>
          <p:nvPr/>
        </p:nvSpPr>
        <p:spPr>
          <a:xfrm>
            <a:off x="7080694" y="8620031"/>
            <a:ext cx="11430" cy="1270"/>
          </a:xfrm>
          <a:custGeom>
            <a:avLst/>
            <a:gdLst/>
            <a:ahLst/>
            <a:cxnLst/>
            <a:rect l="l" t="t" r="r" b="b"/>
            <a:pathLst>
              <a:path w="11429" h="1270">
                <a:moveTo>
                  <a:pt x="10922" y="1028"/>
                </a:moveTo>
                <a:lnTo>
                  <a:pt x="0" y="0"/>
                </a:lnTo>
              </a:path>
            </a:pathLst>
          </a:custGeom>
          <a:ln w="3175">
            <a:solidFill>
              <a:srgbClr val="313334"/>
            </a:solidFill>
          </a:ln>
        </p:spPr>
        <p:txBody>
          <a:bodyPr wrap="square" lIns="0" tIns="0" rIns="0" bIns="0" rtlCol="0"/>
          <a:lstStyle/>
          <a:p/>
        </p:txBody>
      </p:sp>
      <p:sp>
        <p:nvSpPr>
          <p:cNvPr id="848" name="object 848"/>
          <p:cNvSpPr/>
          <p:nvPr/>
        </p:nvSpPr>
        <p:spPr>
          <a:xfrm>
            <a:off x="7063024" y="8627878"/>
            <a:ext cx="11430" cy="1270"/>
          </a:xfrm>
          <a:custGeom>
            <a:avLst/>
            <a:gdLst/>
            <a:ahLst/>
            <a:cxnLst/>
            <a:rect l="l" t="t" r="r" b="b"/>
            <a:pathLst>
              <a:path w="11429" h="1270">
                <a:moveTo>
                  <a:pt x="10858" y="914"/>
                </a:moveTo>
                <a:lnTo>
                  <a:pt x="0" y="0"/>
                </a:lnTo>
              </a:path>
            </a:pathLst>
          </a:custGeom>
          <a:ln w="3175">
            <a:solidFill>
              <a:srgbClr val="313334"/>
            </a:solidFill>
          </a:ln>
        </p:spPr>
        <p:txBody>
          <a:bodyPr wrap="square" lIns="0" tIns="0" rIns="0" bIns="0" rtlCol="0"/>
          <a:lstStyle/>
          <a:p/>
        </p:txBody>
      </p:sp>
      <p:sp>
        <p:nvSpPr>
          <p:cNvPr id="849" name="object 849"/>
          <p:cNvSpPr/>
          <p:nvPr/>
        </p:nvSpPr>
        <p:spPr>
          <a:xfrm>
            <a:off x="7425292" y="8659495"/>
            <a:ext cx="11430" cy="1270"/>
          </a:xfrm>
          <a:custGeom>
            <a:avLst/>
            <a:gdLst/>
            <a:ahLst/>
            <a:cxnLst/>
            <a:rect l="l" t="t" r="r" b="b"/>
            <a:pathLst>
              <a:path w="11429" h="1270">
                <a:moveTo>
                  <a:pt x="10858" y="990"/>
                </a:moveTo>
                <a:lnTo>
                  <a:pt x="0" y="0"/>
                </a:lnTo>
              </a:path>
            </a:pathLst>
          </a:custGeom>
          <a:ln w="3175">
            <a:solidFill>
              <a:srgbClr val="313334"/>
            </a:solidFill>
          </a:ln>
        </p:spPr>
        <p:txBody>
          <a:bodyPr wrap="square" lIns="0" tIns="0" rIns="0" bIns="0" rtlCol="0"/>
          <a:lstStyle/>
          <a:p/>
        </p:txBody>
      </p:sp>
      <p:sp>
        <p:nvSpPr>
          <p:cNvPr id="850" name="object 850"/>
          <p:cNvSpPr/>
          <p:nvPr/>
        </p:nvSpPr>
        <p:spPr>
          <a:xfrm>
            <a:off x="7048231" y="8635986"/>
            <a:ext cx="8255" cy="1270"/>
          </a:xfrm>
          <a:custGeom>
            <a:avLst/>
            <a:gdLst/>
            <a:ahLst/>
            <a:cxnLst/>
            <a:rect l="l" t="t" r="r" b="b"/>
            <a:pathLst>
              <a:path w="8254" h="1270">
                <a:moveTo>
                  <a:pt x="8077" y="698"/>
                </a:moveTo>
                <a:lnTo>
                  <a:pt x="0" y="0"/>
                </a:lnTo>
              </a:path>
            </a:pathLst>
          </a:custGeom>
          <a:ln w="3175">
            <a:solidFill>
              <a:srgbClr val="313334"/>
            </a:solidFill>
          </a:ln>
        </p:spPr>
        <p:txBody>
          <a:bodyPr wrap="square" lIns="0" tIns="0" rIns="0" bIns="0" rtlCol="0"/>
          <a:lstStyle/>
          <a:p/>
        </p:txBody>
      </p:sp>
      <p:sp>
        <p:nvSpPr>
          <p:cNvPr id="851" name="object 851"/>
          <p:cNvSpPr/>
          <p:nvPr/>
        </p:nvSpPr>
        <p:spPr>
          <a:xfrm>
            <a:off x="7407750" y="8667229"/>
            <a:ext cx="10795" cy="1270"/>
          </a:xfrm>
          <a:custGeom>
            <a:avLst/>
            <a:gdLst/>
            <a:ahLst/>
            <a:cxnLst/>
            <a:rect l="l" t="t" r="r" b="b"/>
            <a:pathLst>
              <a:path w="10795" h="1270">
                <a:moveTo>
                  <a:pt x="10668" y="990"/>
                </a:moveTo>
                <a:lnTo>
                  <a:pt x="0" y="0"/>
                </a:lnTo>
              </a:path>
            </a:pathLst>
          </a:custGeom>
          <a:ln w="3175">
            <a:solidFill>
              <a:srgbClr val="313334"/>
            </a:solidFill>
          </a:ln>
        </p:spPr>
        <p:txBody>
          <a:bodyPr wrap="square" lIns="0" tIns="0" rIns="0" bIns="0" rtlCol="0"/>
          <a:lstStyle/>
          <a:p/>
        </p:txBody>
      </p:sp>
      <p:sp>
        <p:nvSpPr>
          <p:cNvPr id="852" name="object 852"/>
          <p:cNvSpPr/>
          <p:nvPr/>
        </p:nvSpPr>
        <p:spPr>
          <a:xfrm>
            <a:off x="7390099" y="8675103"/>
            <a:ext cx="10795" cy="1270"/>
          </a:xfrm>
          <a:custGeom>
            <a:avLst/>
            <a:gdLst/>
            <a:ahLst/>
            <a:cxnLst/>
            <a:rect l="l" t="t" r="r" b="b"/>
            <a:pathLst>
              <a:path w="10795" h="1270">
                <a:moveTo>
                  <a:pt x="10744" y="952"/>
                </a:moveTo>
                <a:lnTo>
                  <a:pt x="0" y="0"/>
                </a:lnTo>
              </a:path>
            </a:pathLst>
          </a:custGeom>
          <a:ln w="3175">
            <a:solidFill>
              <a:srgbClr val="313334"/>
            </a:solidFill>
          </a:ln>
        </p:spPr>
        <p:txBody>
          <a:bodyPr wrap="square" lIns="0" tIns="0" rIns="0" bIns="0" rtlCol="0"/>
          <a:lstStyle/>
          <a:p/>
        </p:txBody>
      </p:sp>
      <p:sp>
        <p:nvSpPr>
          <p:cNvPr id="853" name="object 853"/>
          <p:cNvSpPr/>
          <p:nvPr/>
        </p:nvSpPr>
        <p:spPr>
          <a:xfrm>
            <a:off x="7169485" y="7468888"/>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854" name="object 854"/>
          <p:cNvSpPr/>
          <p:nvPr/>
        </p:nvSpPr>
        <p:spPr>
          <a:xfrm>
            <a:off x="7187039" y="7461077"/>
            <a:ext cx="11430" cy="5080"/>
          </a:xfrm>
          <a:custGeom>
            <a:avLst/>
            <a:gdLst/>
            <a:ahLst/>
            <a:cxnLst/>
            <a:rect l="l" t="t" r="r" b="b"/>
            <a:pathLst>
              <a:path w="11429" h="5079">
                <a:moveTo>
                  <a:pt x="10922" y="0"/>
                </a:moveTo>
                <a:lnTo>
                  <a:pt x="0" y="4762"/>
                </a:lnTo>
              </a:path>
            </a:pathLst>
          </a:custGeom>
          <a:ln w="3175">
            <a:solidFill>
              <a:srgbClr val="313334"/>
            </a:solidFill>
          </a:ln>
        </p:spPr>
        <p:txBody>
          <a:bodyPr wrap="square" lIns="0" tIns="0" rIns="0" bIns="0" rtlCol="0"/>
          <a:lstStyle/>
          <a:p/>
        </p:txBody>
      </p:sp>
      <p:sp>
        <p:nvSpPr>
          <p:cNvPr id="855" name="object 855"/>
          <p:cNvSpPr/>
          <p:nvPr/>
        </p:nvSpPr>
        <p:spPr>
          <a:xfrm>
            <a:off x="7115735" y="7492687"/>
            <a:ext cx="11430" cy="5080"/>
          </a:xfrm>
          <a:custGeom>
            <a:avLst/>
            <a:gdLst/>
            <a:ahLst/>
            <a:cxnLst/>
            <a:rect l="l" t="t" r="r" b="b"/>
            <a:pathLst>
              <a:path w="11429" h="5079">
                <a:moveTo>
                  <a:pt x="0" y="4699"/>
                </a:moveTo>
                <a:lnTo>
                  <a:pt x="10858" y="0"/>
                </a:lnTo>
              </a:path>
            </a:pathLst>
          </a:custGeom>
          <a:ln w="3175">
            <a:solidFill>
              <a:srgbClr val="313334"/>
            </a:solidFill>
          </a:ln>
        </p:spPr>
        <p:txBody>
          <a:bodyPr wrap="square" lIns="0" tIns="0" rIns="0" bIns="0" rtlCol="0"/>
          <a:lstStyle/>
          <a:p/>
        </p:txBody>
      </p:sp>
      <p:sp>
        <p:nvSpPr>
          <p:cNvPr id="856" name="object 856"/>
          <p:cNvSpPr/>
          <p:nvPr/>
        </p:nvSpPr>
        <p:spPr>
          <a:xfrm>
            <a:off x="7098158" y="7500416"/>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857" name="object 857"/>
          <p:cNvSpPr/>
          <p:nvPr/>
        </p:nvSpPr>
        <p:spPr>
          <a:xfrm>
            <a:off x="7080532" y="7508144"/>
            <a:ext cx="11430" cy="5080"/>
          </a:xfrm>
          <a:custGeom>
            <a:avLst/>
            <a:gdLst/>
            <a:ahLst/>
            <a:cxnLst/>
            <a:rect l="l" t="t" r="r" b="b"/>
            <a:pathLst>
              <a:path w="11429" h="5079">
                <a:moveTo>
                  <a:pt x="0" y="4838"/>
                </a:moveTo>
                <a:lnTo>
                  <a:pt x="10858" y="0"/>
                </a:lnTo>
              </a:path>
            </a:pathLst>
          </a:custGeom>
          <a:ln w="3175">
            <a:solidFill>
              <a:srgbClr val="313334"/>
            </a:solidFill>
          </a:ln>
        </p:spPr>
        <p:txBody>
          <a:bodyPr wrap="square" lIns="0" tIns="0" rIns="0" bIns="0" rtlCol="0"/>
          <a:lstStyle/>
          <a:p/>
        </p:txBody>
      </p:sp>
      <p:sp>
        <p:nvSpPr>
          <p:cNvPr id="858" name="object 858"/>
          <p:cNvSpPr/>
          <p:nvPr/>
        </p:nvSpPr>
        <p:spPr>
          <a:xfrm>
            <a:off x="7062849" y="7516038"/>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859" name="object 859"/>
          <p:cNvSpPr/>
          <p:nvPr/>
        </p:nvSpPr>
        <p:spPr>
          <a:xfrm>
            <a:off x="7045221" y="7523858"/>
            <a:ext cx="11430" cy="5080"/>
          </a:xfrm>
          <a:custGeom>
            <a:avLst/>
            <a:gdLst/>
            <a:ahLst/>
            <a:cxnLst/>
            <a:rect l="l" t="t" r="r" b="b"/>
            <a:pathLst>
              <a:path w="11429" h="5079">
                <a:moveTo>
                  <a:pt x="0" y="4775"/>
                </a:moveTo>
                <a:lnTo>
                  <a:pt x="10922" y="0"/>
                </a:lnTo>
              </a:path>
            </a:pathLst>
          </a:custGeom>
          <a:ln w="3175">
            <a:solidFill>
              <a:srgbClr val="313334"/>
            </a:solidFill>
          </a:ln>
        </p:spPr>
        <p:txBody>
          <a:bodyPr wrap="square" lIns="0" tIns="0" rIns="0" bIns="0" rtlCol="0"/>
          <a:lstStyle/>
          <a:p/>
        </p:txBody>
      </p:sp>
      <p:sp>
        <p:nvSpPr>
          <p:cNvPr id="860" name="object 860"/>
          <p:cNvSpPr/>
          <p:nvPr/>
        </p:nvSpPr>
        <p:spPr>
          <a:xfrm>
            <a:off x="6239666" y="7437489"/>
            <a:ext cx="635" cy="623570"/>
          </a:xfrm>
          <a:custGeom>
            <a:avLst/>
            <a:gdLst/>
            <a:ahLst/>
            <a:cxnLst/>
            <a:rect l="l" t="t" r="r" b="b"/>
            <a:pathLst>
              <a:path w="635" h="623570">
                <a:moveTo>
                  <a:pt x="215" y="623569"/>
                </a:moveTo>
                <a:lnTo>
                  <a:pt x="0" y="0"/>
                </a:lnTo>
              </a:path>
            </a:pathLst>
          </a:custGeom>
          <a:ln w="3175">
            <a:solidFill>
              <a:srgbClr val="313334"/>
            </a:solidFill>
          </a:ln>
        </p:spPr>
        <p:txBody>
          <a:bodyPr wrap="square" lIns="0" tIns="0" rIns="0" bIns="0" rtlCol="0"/>
          <a:lstStyle/>
          <a:p/>
        </p:txBody>
      </p:sp>
      <p:sp>
        <p:nvSpPr>
          <p:cNvPr id="861" name="object 861"/>
          <p:cNvSpPr/>
          <p:nvPr/>
        </p:nvSpPr>
        <p:spPr>
          <a:xfrm>
            <a:off x="6195020" y="7016709"/>
            <a:ext cx="0" cy="635"/>
          </a:xfrm>
          <a:custGeom>
            <a:avLst/>
            <a:gdLst/>
            <a:ahLst/>
            <a:cxnLst/>
            <a:rect l="l" t="t" r="r" b="b"/>
            <a:pathLst>
              <a:path w="0" h="634">
                <a:moveTo>
                  <a:pt x="0" y="0"/>
                </a:moveTo>
                <a:lnTo>
                  <a:pt x="0" y="241"/>
                </a:lnTo>
              </a:path>
            </a:pathLst>
          </a:custGeom>
          <a:ln w="3175">
            <a:solidFill>
              <a:srgbClr val="313334"/>
            </a:solidFill>
          </a:ln>
        </p:spPr>
        <p:txBody>
          <a:bodyPr wrap="square" lIns="0" tIns="0" rIns="0" bIns="0" rtlCol="0"/>
          <a:lstStyle/>
          <a:p/>
        </p:txBody>
      </p:sp>
      <p:sp>
        <p:nvSpPr>
          <p:cNvPr id="862" name="object 862"/>
          <p:cNvSpPr/>
          <p:nvPr/>
        </p:nvSpPr>
        <p:spPr>
          <a:xfrm>
            <a:off x="6149207" y="6921606"/>
            <a:ext cx="0" cy="25400"/>
          </a:xfrm>
          <a:custGeom>
            <a:avLst/>
            <a:gdLst/>
            <a:ahLst/>
            <a:cxnLst/>
            <a:rect l="l" t="t" r="r" b="b"/>
            <a:pathLst>
              <a:path w="0" h="25400">
                <a:moveTo>
                  <a:pt x="0" y="0"/>
                </a:moveTo>
                <a:lnTo>
                  <a:pt x="0" y="24904"/>
                </a:lnTo>
              </a:path>
            </a:pathLst>
          </a:custGeom>
          <a:ln w="3175">
            <a:solidFill>
              <a:srgbClr val="313334"/>
            </a:solidFill>
          </a:ln>
        </p:spPr>
        <p:txBody>
          <a:bodyPr wrap="square" lIns="0" tIns="0" rIns="0" bIns="0" rtlCol="0"/>
          <a:lstStyle/>
          <a:p/>
        </p:txBody>
      </p:sp>
      <p:sp>
        <p:nvSpPr>
          <p:cNvPr id="863" name="object 863"/>
          <p:cNvSpPr/>
          <p:nvPr/>
        </p:nvSpPr>
        <p:spPr>
          <a:xfrm>
            <a:off x="7372405" y="8682926"/>
            <a:ext cx="11430" cy="1270"/>
          </a:xfrm>
          <a:custGeom>
            <a:avLst/>
            <a:gdLst/>
            <a:ahLst/>
            <a:cxnLst/>
            <a:rect l="l" t="t" r="r" b="b"/>
            <a:pathLst>
              <a:path w="11429" h="1270">
                <a:moveTo>
                  <a:pt x="10807" y="914"/>
                </a:moveTo>
                <a:lnTo>
                  <a:pt x="0" y="0"/>
                </a:lnTo>
              </a:path>
            </a:pathLst>
          </a:custGeom>
          <a:ln w="3175">
            <a:solidFill>
              <a:srgbClr val="313334"/>
            </a:solidFill>
          </a:ln>
        </p:spPr>
        <p:txBody>
          <a:bodyPr wrap="square" lIns="0" tIns="0" rIns="0" bIns="0" rtlCol="0"/>
          <a:lstStyle/>
          <a:p/>
        </p:txBody>
      </p:sp>
      <p:sp>
        <p:nvSpPr>
          <p:cNvPr id="864" name="object 864"/>
          <p:cNvSpPr/>
          <p:nvPr/>
        </p:nvSpPr>
        <p:spPr>
          <a:xfrm>
            <a:off x="7354770" y="8690658"/>
            <a:ext cx="11430" cy="1270"/>
          </a:xfrm>
          <a:custGeom>
            <a:avLst/>
            <a:gdLst/>
            <a:ahLst/>
            <a:cxnLst/>
            <a:rect l="l" t="t" r="r" b="b"/>
            <a:pathLst>
              <a:path w="11429" h="1270">
                <a:moveTo>
                  <a:pt x="10972" y="914"/>
                </a:moveTo>
                <a:lnTo>
                  <a:pt x="0" y="0"/>
                </a:lnTo>
              </a:path>
            </a:pathLst>
          </a:custGeom>
          <a:ln w="3175">
            <a:solidFill>
              <a:srgbClr val="313334"/>
            </a:solidFill>
          </a:ln>
        </p:spPr>
        <p:txBody>
          <a:bodyPr wrap="square" lIns="0" tIns="0" rIns="0" bIns="0" rtlCol="0"/>
          <a:lstStyle/>
          <a:p/>
        </p:txBody>
      </p:sp>
      <p:sp>
        <p:nvSpPr>
          <p:cNvPr id="865" name="object 865"/>
          <p:cNvSpPr/>
          <p:nvPr/>
        </p:nvSpPr>
        <p:spPr>
          <a:xfrm>
            <a:off x="7337204" y="8698434"/>
            <a:ext cx="11430" cy="1270"/>
          </a:xfrm>
          <a:custGeom>
            <a:avLst/>
            <a:gdLst/>
            <a:ahLst/>
            <a:cxnLst/>
            <a:rect l="l" t="t" r="r" b="b"/>
            <a:pathLst>
              <a:path w="11429" h="1270">
                <a:moveTo>
                  <a:pt x="10807" y="1028"/>
                </a:moveTo>
                <a:lnTo>
                  <a:pt x="0" y="0"/>
                </a:lnTo>
              </a:path>
            </a:pathLst>
          </a:custGeom>
          <a:ln w="3175">
            <a:solidFill>
              <a:srgbClr val="313334"/>
            </a:solidFill>
          </a:ln>
        </p:spPr>
        <p:txBody>
          <a:bodyPr wrap="square" lIns="0" tIns="0" rIns="0" bIns="0" rtlCol="0"/>
          <a:lstStyle/>
          <a:p/>
        </p:txBody>
      </p:sp>
      <p:sp>
        <p:nvSpPr>
          <p:cNvPr id="866" name="object 866"/>
          <p:cNvSpPr/>
          <p:nvPr/>
        </p:nvSpPr>
        <p:spPr>
          <a:xfrm>
            <a:off x="7319690" y="8706165"/>
            <a:ext cx="10795" cy="1270"/>
          </a:xfrm>
          <a:custGeom>
            <a:avLst/>
            <a:gdLst/>
            <a:ahLst/>
            <a:cxnLst/>
            <a:rect l="l" t="t" r="r" b="b"/>
            <a:pathLst>
              <a:path w="10795" h="1270">
                <a:moveTo>
                  <a:pt x="10744" y="1028"/>
                </a:moveTo>
                <a:lnTo>
                  <a:pt x="0" y="0"/>
                </a:lnTo>
              </a:path>
            </a:pathLst>
          </a:custGeom>
          <a:ln w="3175">
            <a:solidFill>
              <a:srgbClr val="313334"/>
            </a:solidFill>
          </a:ln>
        </p:spPr>
        <p:txBody>
          <a:bodyPr wrap="square" lIns="0" tIns="0" rIns="0" bIns="0" rtlCol="0"/>
          <a:lstStyle/>
          <a:p/>
        </p:txBody>
      </p:sp>
      <p:sp>
        <p:nvSpPr>
          <p:cNvPr id="867" name="object 867"/>
          <p:cNvSpPr/>
          <p:nvPr/>
        </p:nvSpPr>
        <p:spPr>
          <a:xfrm>
            <a:off x="7301899" y="8714055"/>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868" name="object 868"/>
          <p:cNvSpPr/>
          <p:nvPr/>
        </p:nvSpPr>
        <p:spPr>
          <a:xfrm>
            <a:off x="7284371" y="8721905"/>
            <a:ext cx="11430" cy="1270"/>
          </a:xfrm>
          <a:custGeom>
            <a:avLst/>
            <a:gdLst/>
            <a:ahLst/>
            <a:cxnLst/>
            <a:rect l="l" t="t" r="r" b="b"/>
            <a:pathLst>
              <a:path w="11429" h="1270">
                <a:moveTo>
                  <a:pt x="10807" y="914"/>
                </a:moveTo>
                <a:lnTo>
                  <a:pt x="0" y="0"/>
                </a:lnTo>
              </a:path>
            </a:pathLst>
          </a:custGeom>
          <a:ln w="3175">
            <a:solidFill>
              <a:srgbClr val="313334"/>
            </a:solidFill>
          </a:ln>
        </p:spPr>
        <p:txBody>
          <a:bodyPr wrap="square" lIns="0" tIns="0" rIns="0" bIns="0" rtlCol="0"/>
          <a:lstStyle/>
          <a:p/>
        </p:txBody>
      </p:sp>
      <p:sp>
        <p:nvSpPr>
          <p:cNvPr id="869" name="object 869"/>
          <p:cNvSpPr/>
          <p:nvPr/>
        </p:nvSpPr>
        <p:spPr>
          <a:xfrm>
            <a:off x="7266705" y="8729676"/>
            <a:ext cx="10795" cy="1270"/>
          </a:xfrm>
          <a:custGeom>
            <a:avLst/>
            <a:gdLst/>
            <a:ahLst/>
            <a:cxnLst/>
            <a:rect l="l" t="t" r="r" b="b"/>
            <a:pathLst>
              <a:path w="10795" h="1270">
                <a:moveTo>
                  <a:pt x="10744" y="952"/>
                </a:moveTo>
                <a:lnTo>
                  <a:pt x="0" y="0"/>
                </a:lnTo>
              </a:path>
            </a:pathLst>
          </a:custGeom>
          <a:ln w="3175">
            <a:solidFill>
              <a:srgbClr val="313334"/>
            </a:solidFill>
          </a:ln>
        </p:spPr>
        <p:txBody>
          <a:bodyPr wrap="square" lIns="0" tIns="0" rIns="0" bIns="0" rtlCol="0"/>
          <a:lstStyle/>
          <a:p/>
        </p:txBody>
      </p:sp>
      <p:sp>
        <p:nvSpPr>
          <p:cNvPr id="870" name="object 870"/>
          <p:cNvSpPr/>
          <p:nvPr/>
        </p:nvSpPr>
        <p:spPr>
          <a:xfrm>
            <a:off x="7249207" y="8737486"/>
            <a:ext cx="10795" cy="1270"/>
          </a:xfrm>
          <a:custGeom>
            <a:avLst/>
            <a:gdLst/>
            <a:ahLst/>
            <a:cxnLst/>
            <a:rect l="l" t="t" r="r" b="b"/>
            <a:pathLst>
              <a:path w="10795" h="1270">
                <a:moveTo>
                  <a:pt x="10668" y="952"/>
                </a:moveTo>
                <a:lnTo>
                  <a:pt x="0" y="0"/>
                </a:lnTo>
              </a:path>
            </a:pathLst>
          </a:custGeom>
          <a:ln w="3175">
            <a:solidFill>
              <a:srgbClr val="313334"/>
            </a:solidFill>
          </a:ln>
        </p:spPr>
        <p:txBody>
          <a:bodyPr wrap="square" lIns="0" tIns="0" rIns="0" bIns="0" rtlCol="0"/>
          <a:lstStyle/>
          <a:p/>
        </p:txBody>
      </p:sp>
      <p:sp>
        <p:nvSpPr>
          <p:cNvPr id="871" name="object 871"/>
          <p:cNvSpPr/>
          <p:nvPr/>
        </p:nvSpPr>
        <p:spPr>
          <a:xfrm>
            <a:off x="7231490" y="8745301"/>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872" name="object 872"/>
          <p:cNvSpPr/>
          <p:nvPr/>
        </p:nvSpPr>
        <p:spPr>
          <a:xfrm>
            <a:off x="7187263" y="8763282"/>
            <a:ext cx="11430" cy="1270"/>
          </a:xfrm>
          <a:custGeom>
            <a:avLst/>
            <a:gdLst/>
            <a:ahLst/>
            <a:cxnLst/>
            <a:rect l="l" t="t" r="r" b="b"/>
            <a:pathLst>
              <a:path w="11429" h="1270">
                <a:moveTo>
                  <a:pt x="10807" y="863"/>
                </a:moveTo>
                <a:lnTo>
                  <a:pt x="0" y="0"/>
                </a:lnTo>
              </a:path>
            </a:pathLst>
          </a:custGeom>
          <a:ln w="3175">
            <a:solidFill>
              <a:srgbClr val="313334"/>
            </a:solidFill>
          </a:ln>
        </p:spPr>
        <p:txBody>
          <a:bodyPr wrap="square" lIns="0" tIns="0" rIns="0" bIns="0" rtlCol="0"/>
          <a:lstStyle/>
          <a:p/>
        </p:txBody>
      </p:sp>
      <p:sp>
        <p:nvSpPr>
          <p:cNvPr id="873" name="object 873"/>
          <p:cNvSpPr/>
          <p:nvPr/>
        </p:nvSpPr>
        <p:spPr>
          <a:xfrm>
            <a:off x="7045225" y="7494328"/>
            <a:ext cx="11430" cy="5080"/>
          </a:xfrm>
          <a:custGeom>
            <a:avLst/>
            <a:gdLst/>
            <a:ahLst/>
            <a:cxnLst/>
            <a:rect l="l" t="t" r="r" b="b"/>
            <a:pathLst>
              <a:path w="11429" h="5079">
                <a:moveTo>
                  <a:pt x="10922" y="0"/>
                </a:moveTo>
                <a:lnTo>
                  <a:pt x="0" y="4787"/>
                </a:lnTo>
              </a:path>
            </a:pathLst>
          </a:custGeom>
          <a:ln w="3175">
            <a:solidFill>
              <a:srgbClr val="313334"/>
            </a:solidFill>
          </a:ln>
        </p:spPr>
        <p:txBody>
          <a:bodyPr wrap="square" lIns="0" tIns="0" rIns="0" bIns="0" rtlCol="0"/>
          <a:lstStyle/>
          <a:p/>
        </p:txBody>
      </p:sp>
      <p:sp>
        <p:nvSpPr>
          <p:cNvPr id="874" name="object 874"/>
          <p:cNvSpPr/>
          <p:nvPr/>
        </p:nvSpPr>
        <p:spPr>
          <a:xfrm>
            <a:off x="7062865" y="7486543"/>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875" name="object 875"/>
          <p:cNvSpPr/>
          <p:nvPr/>
        </p:nvSpPr>
        <p:spPr>
          <a:xfrm>
            <a:off x="7080544" y="7478731"/>
            <a:ext cx="11430" cy="5080"/>
          </a:xfrm>
          <a:custGeom>
            <a:avLst/>
            <a:gdLst/>
            <a:ahLst/>
            <a:cxnLst/>
            <a:rect l="l" t="t" r="r" b="b"/>
            <a:pathLst>
              <a:path w="11429" h="5079">
                <a:moveTo>
                  <a:pt x="10858" y="0"/>
                </a:moveTo>
                <a:lnTo>
                  <a:pt x="0" y="4762"/>
                </a:lnTo>
              </a:path>
            </a:pathLst>
          </a:custGeom>
          <a:ln w="3175">
            <a:solidFill>
              <a:srgbClr val="313334"/>
            </a:solidFill>
          </a:ln>
        </p:spPr>
        <p:txBody>
          <a:bodyPr wrap="square" lIns="0" tIns="0" rIns="0" bIns="0" rtlCol="0"/>
          <a:lstStyle/>
          <a:p/>
        </p:txBody>
      </p:sp>
      <p:sp>
        <p:nvSpPr>
          <p:cNvPr id="876" name="object 876"/>
          <p:cNvSpPr/>
          <p:nvPr/>
        </p:nvSpPr>
        <p:spPr>
          <a:xfrm>
            <a:off x="7098182" y="7470812"/>
            <a:ext cx="10795" cy="5080"/>
          </a:xfrm>
          <a:custGeom>
            <a:avLst/>
            <a:gdLst/>
            <a:ahLst/>
            <a:cxnLst/>
            <a:rect l="l" t="t" r="r" b="b"/>
            <a:pathLst>
              <a:path w="10795" h="5079">
                <a:moveTo>
                  <a:pt x="10744" y="0"/>
                </a:moveTo>
                <a:lnTo>
                  <a:pt x="0" y="4864"/>
                </a:lnTo>
              </a:path>
            </a:pathLst>
          </a:custGeom>
          <a:ln w="3175">
            <a:solidFill>
              <a:srgbClr val="313334"/>
            </a:solidFill>
          </a:ln>
        </p:spPr>
        <p:txBody>
          <a:bodyPr wrap="square" lIns="0" tIns="0" rIns="0" bIns="0" rtlCol="0"/>
          <a:lstStyle/>
          <a:p/>
        </p:txBody>
      </p:sp>
      <p:sp>
        <p:nvSpPr>
          <p:cNvPr id="877" name="object 877"/>
          <p:cNvSpPr/>
          <p:nvPr/>
        </p:nvSpPr>
        <p:spPr>
          <a:xfrm>
            <a:off x="7115747" y="7463187"/>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878" name="object 878"/>
          <p:cNvSpPr/>
          <p:nvPr/>
        </p:nvSpPr>
        <p:spPr>
          <a:xfrm>
            <a:off x="7187041" y="7431534"/>
            <a:ext cx="11430" cy="5080"/>
          </a:xfrm>
          <a:custGeom>
            <a:avLst/>
            <a:gdLst/>
            <a:ahLst/>
            <a:cxnLst/>
            <a:rect l="l" t="t" r="r" b="b"/>
            <a:pathLst>
              <a:path w="11429" h="5079">
                <a:moveTo>
                  <a:pt x="0" y="4762"/>
                </a:moveTo>
                <a:lnTo>
                  <a:pt x="10922" y="0"/>
                </a:lnTo>
              </a:path>
            </a:pathLst>
          </a:custGeom>
          <a:ln w="3175">
            <a:solidFill>
              <a:srgbClr val="313334"/>
            </a:solidFill>
          </a:ln>
        </p:spPr>
        <p:txBody>
          <a:bodyPr wrap="square" lIns="0" tIns="0" rIns="0" bIns="0" rtlCol="0"/>
          <a:lstStyle/>
          <a:p/>
        </p:txBody>
      </p:sp>
      <p:sp>
        <p:nvSpPr>
          <p:cNvPr id="879" name="object 879"/>
          <p:cNvSpPr/>
          <p:nvPr/>
        </p:nvSpPr>
        <p:spPr>
          <a:xfrm>
            <a:off x="7169463" y="7439351"/>
            <a:ext cx="10795" cy="5080"/>
          </a:xfrm>
          <a:custGeom>
            <a:avLst/>
            <a:gdLst/>
            <a:ahLst/>
            <a:cxnLst/>
            <a:rect l="l" t="t" r="r" b="b"/>
            <a:pathLst>
              <a:path w="10795" h="5079">
                <a:moveTo>
                  <a:pt x="0" y="4864"/>
                </a:moveTo>
                <a:lnTo>
                  <a:pt x="10744" y="0"/>
                </a:lnTo>
              </a:path>
            </a:pathLst>
          </a:custGeom>
          <a:ln w="3175">
            <a:solidFill>
              <a:srgbClr val="313334"/>
            </a:solidFill>
          </a:ln>
        </p:spPr>
        <p:txBody>
          <a:bodyPr wrap="square" lIns="0" tIns="0" rIns="0" bIns="0" rtlCol="0"/>
          <a:lstStyle/>
          <a:p/>
        </p:txBody>
      </p:sp>
      <p:sp>
        <p:nvSpPr>
          <p:cNvPr id="880" name="object 880"/>
          <p:cNvSpPr/>
          <p:nvPr/>
        </p:nvSpPr>
        <p:spPr>
          <a:xfrm>
            <a:off x="7187048" y="7430834"/>
            <a:ext cx="3175" cy="1270"/>
          </a:xfrm>
          <a:custGeom>
            <a:avLst/>
            <a:gdLst/>
            <a:ahLst/>
            <a:cxnLst/>
            <a:rect l="l" t="t" r="r" b="b"/>
            <a:pathLst>
              <a:path w="3175" h="1270">
                <a:moveTo>
                  <a:pt x="2946" y="0"/>
                </a:moveTo>
                <a:lnTo>
                  <a:pt x="0" y="1270"/>
                </a:lnTo>
              </a:path>
            </a:pathLst>
          </a:custGeom>
          <a:ln w="3175">
            <a:solidFill>
              <a:srgbClr val="313334"/>
            </a:solidFill>
          </a:ln>
        </p:spPr>
        <p:txBody>
          <a:bodyPr wrap="square" lIns="0" tIns="0" rIns="0" bIns="0" rtlCol="0"/>
          <a:lstStyle/>
          <a:p/>
        </p:txBody>
      </p:sp>
      <p:sp>
        <p:nvSpPr>
          <p:cNvPr id="881" name="object 881"/>
          <p:cNvSpPr/>
          <p:nvPr/>
        </p:nvSpPr>
        <p:spPr>
          <a:xfrm>
            <a:off x="6459440" y="7045689"/>
            <a:ext cx="160655" cy="20955"/>
          </a:xfrm>
          <a:custGeom>
            <a:avLst/>
            <a:gdLst/>
            <a:ahLst/>
            <a:cxnLst/>
            <a:rect l="l" t="t" r="r" b="b"/>
            <a:pathLst>
              <a:path w="160654" h="20954">
                <a:moveTo>
                  <a:pt x="1104" y="0"/>
                </a:moveTo>
                <a:lnTo>
                  <a:pt x="45288" y="18122"/>
                </a:lnTo>
                <a:lnTo>
                  <a:pt x="79692" y="20408"/>
                </a:lnTo>
                <a:lnTo>
                  <a:pt x="97840" y="20408"/>
                </a:lnTo>
                <a:lnTo>
                  <a:pt x="115328" y="19761"/>
                </a:lnTo>
                <a:lnTo>
                  <a:pt x="132270" y="18376"/>
                </a:lnTo>
                <a:lnTo>
                  <a:pt x="147446" y="16408"/>
                </a:lnTo>
                <a:lnTo>
                  <a:pt x="160185" y="13906"/>
                </a:lnTo>
              </a:path>
            </a:pathLst>
          </a:custGeom>
          <a:ln w="3175">
            <a:solidFill>
              <a:srgbClr val="313334"/>
            </a:solidFill>
          </a:ln>
        </p:spPr>
        <p:txBody>
          <a:bodyPr wrap="square" lIns="0" tIns="0" rIns="0" bIns="0" rtlCol="0"/>
          <a:lstStyle/>
          <a:p/>
        </p:txBody>
      </p:sp>
      <p:sp>
        <p:nvSpPr>
          <p:cNvPr id="882" name="object 882"/>
          <p:cNvSpPr/>
          <p:nvPr/>
        </p:nvSpPr>
        <p:spPr>
          <a:xfrm>
            <a:off x="6145305" y="6920443"/>
            <a:ext cx="0" cy="27940"/>
          </a:xfrm>
          <a:custGeom>
            <a:avLst/>
            <a:gdLst/>
            <a:ahLst/>
            <a:cxnLst/>
            <a:rect l="l" t="t" r="r" b="b"/>
            <a:pathLst>
              <a:path w="0" h="27940">
                <a:moveTo>
                  <a:pt x="0" y="0"/>
                </a:moveTo>
                <a:lnTo>
                  <a:pt x="0" y="27863"/>
                </a:lnTo>
              </a:path>
            </a:pathLst>
          </a:custGeom>
          <a:ln w="3175">
            <a:solidFill>
              <a:srgbClr val="313334"/>
            </a:solidFill>
          </a:ln>
        </p:spPr>
        <p:txBody>
          <a:bodyPr wrap="square" lIns="0" tIns="0" rIns="0" bIns="0" rtlCol="0"/>
          <a:lstStyle/>
          <a:p/>
        </p:txBody>
      </p:sp>
      <p:sp>
        <p:nvSpPr>
          <p:cNvPr id="883" name="object 883"/>
          <p:cNvSpPr/>
          <p:nvPr/>
        </p:nvSpPr>
        <p:spPr>
          <a:xfrm>
            <a:off x="6073895" y="7095418"/>
            <a:ext cx="0" cy="1905"/>
          </a:xfrm>
          <a:custGeom>
            <a:avLst/>
            <a:gdLst/>
            <a:ahLst/>
            <a:cxnLst/>
            <a:rect l="l" t="t" r="r" b="b"/>
            <a:pathLst>
              <a:path w="0" h="1904">
                <a:moveTo>
                  <a:pt x="0" y="1676"/>
                </a:moveTo>
                <a:lnTo>
                  <a:pt x="0" y="0"/>
                </a:lnTo>
              </a:path>
            </a:pathLst>
          </a:custGeom>
          <a:ln w="3175">
            <a:solidFill>
              <a:srgbClr val="313334"/>
            </a:solidFill>
          </a:ln>
        </p:spPr>
        <p:txBody>
          <a:bodyPr wrap="square" lIns="0" tIns="0" rIns="0" bIns="0" rtlCol="0"/>
          <a:lstStyle/>
          <a:p/>
        </p:txBody>
      </p:sp>
      <p:sp>
        <p:nvSpPr>
          <p:cNvPr id="884" name="object 884"/>
          <p:cNvSpPr/>
          <p:nvPr/>
        </p:nvSpPr>
        <p:spPr>
          <a:xfrm>
            <a:off x="5709515" y="8022397"/>
            <a:ext cx="7620" cy="8255"/>
          </a:xfrm>
          <a:custGeom>
            <a:avLst/>
            <a:gdLst/>
            <a:ahLst/>
            <a:cxnLst/>
            <a:rect l="l" t="t" r="r" b="b"/>
            <a:pathLst>
              <a:path w="7620" h="8254">
                <a:moveTo>
                  <a:pt x="0" y="0"/>
                </a:moveTo>
                <a:lnTo>
                  <a:pt x="7086" y="8216"/>
                </a:lnTo>
              </a:path>
            </a:pathLst>
          </a:custGeom>
          <a:ln w="3175">
            <a:solidFill>
              <a:srgbClr val="313334"/>
            </a:solidFill>
          </a:ln>
        </p:spPr>
        <p:txBody>
          <a:bodyPr wrap="square" lIns="0" tIns="0" rIns="0" bIns="0" rtlCol="0"/>
          <a:lstStyle/>
          <a:p/>
        </p:txBody>
      </p:sp>
      <p:sp>
        <p:nvSpPr>
          <p:cNvPr id="885" name="object 885"/>
          <p:cNvSpPr/>
          <p:nvPr/>
        </p:nvSpPr>
        <p:spPr>
          <a:xfrm>
            <a:off x="5704501" y="8022634"/>
            <a:ext cx="10160" cy="11430"/>
          </a:xfrm>
          <a:custGeom>
            <a:avLst/>
            <a:gdLst/>
            <a:ahLst/>
            <a:cxnLst/>
            <a:rect l="l" t="t" r="r" b="b"/>
            <a:pathLst>
              <a:path w="10160" h="11429">
                <a:moveTo>
                  <a:pt x="0" y="0"/>
                </a:moveTo>
                <a:lnTo>
                  <a:pt x="9563" y="11163"/>
                </a:lnTo>
              </a:path>
            </a:pathLst>
          </a:custGeom>
          <a:ln w="3175">
            <a:solidFill>
              <a:srgbClr val="313334"/>
            </a:solidFill>
          </a:ln>
        </p:spPr>
        <p:txBody>
          <a:bodyPr wrap="square" lIns="0" tIns="0" rIns="0" bIns="0" rtlCol="0"/>
          <a:lstStyle/>
          <a:p/>
        </p:txBody>
      </p:sp>
      <p:sp>
        <p:nvSpPr>
          <p:cNvPr id="886" name="object 886"/>
          <p:cNvSpPr/>
          <p:nvPr/>
        </p:nvSpPr>
        <p:spPr>
          <a:xfrm>
            <a:off x="7169575" y="8771143"/>
            <a:ext cx="11430" cy="1270"/>
          </a:xfrm>
          <a:custGeom>
            <a:avLst/>
            <a:gdLst/>
            <a:ahLst/>
            <a:cxnLst/>
            <a:rect l="l" t="t" r="r" b="b"/>
            <a:pathLst>
              <a:path w="11429" h="1270">
                <a:moveTo>
                  <a:pt x="10922" y="863"/>
                </a:moveTo>
                <a:lnTo>
                  <a:pt x="0" y="0"/>
                </a:lnTo>
              </a:path>
            </a:pathLst>
          </a:custGeom>
          <a:ln w="3175">
            <a:solidFill>
              <a:srgbClr val="313334"/>
            </a:solidFill>
          </a:ln>
        </p:spPr>
        <p:txBody>
          <a:bodyPr wrap="square" lIns="0" tIns="0" rIns="0" bIns="0" rtlCol="0"/>
          <a:lstStyle/>
          <a:p/>
        </p:txBody>
      </p:sp>
      <p:sp>
        <p:nvSpPr>
          <p:cNvPr id="887" name="object 887"/>
          <p:cNvSpPr/>
          <p:nvPr/>
        </p:nvSpPr>
        <p:spPr>
          <a:xfrm>
            <a:off x="7116019" y="8794970"/>
            <a:ext cx="10795" cy="1270"/>
          </a:xfrm>
          <a:custGeom>
            <a:avLst/>
            <a:gdLst/>
            <a:ahLst/>
            <a:cxnLst/>
            <a:rect l="l" t="t" r="r" b="b"/>
            <a:pathLst>
              <a:path w="10795" h="1270">
                <a:moveTo>
                  <a:pt x="10744" y="787"/>
                </a:moveTo>
                <a:lnTo>
                  <a:pt x="0" y="0"/>
                </a:lnTo>
              </a:path>
            </a:pathLst>
          </a:custGeom>
          <a:ln w="3175">
            <a:solidFill>
              <a:srgbClr val="313334"/>
            </a:solidFill>
          </a:ln>
        </p:spPr>
        <p:txBody>
          <a:bodyPr wrap="square" lIns="0" tIns="0" rIns="0" bIns="0" rtlCol="0"/>
          <a:lstStyle/>
          <a:p/>
        </p:txBody>
      </p:sp>
      <p:sp>
        <p:nvSpPr>
          <p:cNvPr id="888" name="object 888"/>
          <p:cNvSpPr/>
          <p:nvPr/>
        </p:nvSpPr>
        <p:spPr>
          <a:xfrm>
            <a:off x="7098342" y="8802693"/>
            <a:ext cx="10795" cy="1270"/>
          </a:xfrm>
          <a:custGeom>
            <a:avLst/>
            <a:gdLst/>
            <a:ahLst/>
            <a:cxnLst/>
            <a:rect l="l" t="t" r="r" b="b"/>
            <a:pathLst>
              <a:path w="10795" h="1270">
                <a:moveTo>
                  <a:pt x="10744" y="952"/>
                </a:moveTo>
                <a:lnTo>
                  <a:pt x="0" y="0"/>
                </a:lnTo>
              </a:path>
            </a:pathLst>
          </a:custGeom>
          <a:ln w="3175">
            <a:solidFill>
              <a:srgbClr val="313334"/>
            </a:solidFill>
          </a:ln>
        </p:spPr>
        <p:txBody>
          <a:bodyPr wrap="square" lIns="0" tIns="0" rIns="0" bIns="0" rtlCol="0"/>
          <a:lstStyle/>
          <a:p/>
        </p:txBody>
      </p:sp>
      <p:sp>
        <p:nvSpPr>
          <p:cNvPr id="889" name="object 889"/>
          <p:cNvSpPr/>
          <p:nvPr/>
        </p:nvSpPr>
        <p:spPr>
          <a:xfrm>
            <a:off x="7083653" y="8810769"/>
            <a:ext cx="8255" cy="635"/>
          </a:xfrm>
          <a:custGeom>
            <a:avLst/>
            <a:gdLst/>
            <a:ahLst/>
            <a:cxnLst/>
            <a:rect l="l" t="t" r="r" b="b"/>
            <a:pathLst>
              <a:path w="8254" h="634">
                <a:moveTo>
                  <a:pt x="7962" y="609"/>
                </a:moveTo>
                <a:lnTo>
                  <a:pt x="0" y="0"/>
                </a:lnTo>
              </a:path>
            </a:pathLst>
          </a:custGeom>
          <a:ln w="3175">
            <a:solidFill>
              <a:srgbClr val="313334"/>
            </a:solidFill>
          </a:ln>
        </p:spPr>
        <p:txBody>
          <a:bodyPr wrap="square" lIns="0" tIns="0" rIns="0" bIns="0" rtlCol="0"/>
          <a:lstStyle/>
          <a:p/>
        </p:txBody>
      </p:sp>
      <p:sp>
        <p:nvSpPr>
          <p:cNvPr id="890" name="object 890"/>
          <p:cNvSpPr/>
          <p:nvPr/>
        </p:nvSpPr>
        <p:spPr>
          <a:xfrm>
            <a:off x="7066009" y="8818482"/>
            <a:ext cx="8255" cy="1270"/>
          </a:xfrm>
          <a:custGeom>
            <a:avLst/>
            <a:gdLst/>
            <a:ahLst/>
            <a:cxnLst/>
            <a:rect l="l" t="t" r="r" b="b"/>
            <a:pathLst>
              <a:path w="8254" h="1270">
                <a:moveTo>
                  <a:pt x="7924" y="787"/>
                </a:moveTo>
                <a:lnTo>
                  <a:pt x="0" y="0"/>
                </a:lnTo>
              </a:path>
            </a:pathLst>
          </a:custGeom>
          <a:ln w="3175">
            <a:solidFill>
              <a:srgbClr val="313334"/>
            </a:solidFill>
          </a:ln>
        </p:spPr>
        <p:txBody>
          <a:bodyPr wrap="square" lIns="0" tIns="0" rIns="0" bIns="0" rtlCol="0"/>
          <a:lstStyle/>
          <a:p/>
        </p:txBody>
      </p:sp>
      <p:sp>
        <p:nvSpPr>
          <p:cNvPr id="891" name="object 891"/>
          <p:cNvSpPr/>
          <p:nvPr/>
        </p:nvSpPr>
        <p:spPr>
          <a:xfrm>
            <a:off x="7425292" y="8849890"/>
            <a:ext cx="11430" cy="1270"/>
          </a:xfrm>
          <a:custGeom>
            <a:avLst/>
            <a:gdLst/>
            <a:ahLst/>
            <a:cxnLst/>
            <a:rect l="l" t="t" r="r" b="b"/>
            <a:pathLst>
              <a:path w="11429" h="1270">
                <a:moveTo>
                  <a:pt x="10858" y="914"/>
                </a:moveTo>
                <a:lnTo>
                  <a:pt x="0" y="0"/>
                </a:lnTo>
              </a:path>
            </a:pathLst>
          </a:custGeom>
          <a:ln w="3175">
            <a:solidFill>
              <a:srgbClr val="313334"/>
            </a:solidFill>
          </a:ln>
        </p:spPr>
        <p:txBody>
          <a:bodyPr wrap="square" lIns="0" tIns="0" rIns="0" bIns="0" rtlCol="0"/>
          <a:lstStyle/>
          <a:p/>
        </p:txBody>
      </p:sp>
      <p:sp>
        <p:nvSpPr>
          <p:cNvPr id="892" name="object 892"/>
          <p:cNvSpPr/>
          <p:nvPr/>
        </p:nvSpPr>
        <p:spPr>
          <a:xfrm>
            <a:off x="7045450" y="8826137"/>
            <a:ext cx="11430" cy="1270"/>
          </a:xfrm>
          <a:custGeom>
            <a:avLst/>
            <a:gdLst/>
            <a:ahLst/>
            <a:cxnLst/>
            <a:rect l="l" t="t" r="r" b="b"/>
            <a:pathLst>
              <a:path w="11429" h="1270">
                <a:moveTo>
                  <a:pt x="10858" y="863"/>
                </a:moveTo>
                <a:lnTo>
                  <a:pt x="0" y="0"/>
                </a:lnTo>
              </a:path>
            </a:pathLst>
          </a:custGeom>
          <a:ln w="3175">
            <a:solidFill>
              <a:srgbClr val="313334"/>
            </a:solidFill>
          </a:ln>
        </p:spPr>
        <p:txBody>
          <a:bodyPr wrap="square" lIns="0" tIns="0" rIns="0" bIns="0" rtlCol="0"/>
          <a:lstStyle/>
          <a:p/>
        </p:txBody>
      </p:sp>
      <p:sp>
        <p:nvSpPr>
          <p:cNvPr id="893" name="object 893"/>
          <p:cNvSpPr/>
          <p:nvPr/>
        </p:nvSpPr>
        <p:spPr>
          <a:xfrm>
            <a:off x="7407770" y="8857621"/>
            <a:ext cx="11430" cy="1270"/>
          </a:xfrm>
          <a:custGeom>
            <a:avLst/>
            <a:gdLst/>
            <a:ahLst/>
            <a:cxnLst/>
            <a:rect l="l" t="t" r="r" b="b"/>
            <a:pathLst>
              <a:path w="11429" h="1270">
                <a:moveTo>
                  <a:pt x="10807" y="914"/>
                </a:moveTo>
                <a:lnTo>
                  <a:pt x="0" y="0"/>
                </a:lnTo>
              </a:path>
            </a:pathLst>
          </a:custGeom>
          <a:ln w="3175">
            <a:solidFill>
              <a:srgbClr val="313334"/>
            </a:solidFill>
          </a:ln>
        </p:spPr>
        <p:txBody>
          <a:bodyPr wrap="square" lIns="0" tIns="0" rIns="0" bIns="0" rtlCol="0"/>
          <a:lstStyle/>
          <a:p/>
        </p:txBody>
      </p:sp>
      <p:sp>
        <p:nvSpPr>
          <p:cNvPr id="894" name="object 894"/>
          <p:cNvSpPr/>
          <p:nvPr/>
        </p:nvSpPr>
        <p:spPr>
          <a:xfrm>
            <a:off x="7390099" y="8865512"/>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895" name="object 895"/>
          <p:cNvSpPr/>
          <p:nvPr/>
        </p:nvSpPr>
        <p:spPr>
          <a:xfrm>
            <a:off x="7372507" y="8873245"/>
            <a:ext cx="10795" cy="1270"/>
          </a:xfrm>
          <a:custGeom>
            <a:avLst/>
            <a:gdLst/>
            <a:ahLst/>
            <a:cxnLst/>
            <a:rect l="l" t="t" r="r" b="b"/>
            <a:pathLst>
              <a:path w="10795" h="1270">
                <a:moveTo>
                  <a:pt x="10706" y="914"/>
                </a:moveTo>
                <a:lnTo>
                  <a:pt x="0" y="0"/>
                </a:lnTo>
              </a:path>
            </a:pathLst>
          </a:custGeom>
          <a:ln w="3175">
            <a:solidFill>
              <a:srgbClr val="313334"/>
            </a:solidFill>
          </a:ln>
        </p:spPr>
        <p:txBody>
          <a:bodyPr wrap="square" lIns="0" tIns="0" rIns="0" bIns="0" rtlCol="0"/>
          <a:lstStyle/>
          <a:p/>
        </p:txBody>
      </p:sp>
      <p:sp>
        <p:nvSpPr>
          <p:cNvPr id="896" name="object 896"/>
          <p:cNvSpPr/>
          <p:nvPr/>
        </p:nvSpPr>
        <p:spPr>
          <a:xfrm>
            <a:off x="7354770" y="8881095"/>
            <a:ext cx="11430" cy="1270"/>
          </a:xfrm>
          <a:custGeom>
            <a:avLst/>
            <a:gdLst/>
            <a:ahLst/>
            <a:cxnLst/>
            <a:rect l="l" t="t" r="r" b="b"/>
            <a:pathLst>
              <a:path w="11429" h="1270">
                <a:moveTo>
                  <a:pt x="10972" y="952"/>
                </a:moveTo>
                <a:lnTo>
                  <a:pt x="0" y="0"/>
                </a:lnTo>
              </a:path>
            </a:pathLst>
          </a:custGeom>
          <a:ln w="3175">
            <a:solidFill>
              <a:srgbClr val="313334"/>
            </a:solidFill>
          </a:ln>
        </p:spPr>
        <p:txBody>
          <a:bodyPr wrap="square" lIns="0" tIns="0" rIns="0" bIns="0" rtlCol="0"/>
          <a:lstStyle/>
          <a:p/>
        </p:txBody>
      </p:sp>
      <p:sp>
        <p:nvSpPr>
          <p:cNvPr id="897" name="object 897"/>
          <p:cNvSpPr/>
          <p:nvPr/>
        </p:nvSpPr>
        <p:spPr>
          <a:xfrm>
            <a:off x="6420542" y="7656227"/>
            <a:ext cx="635" cy="635"/>
          </a:xfrm>
          <a:custGeom>
            <a:avLst/>
            <a:gdLst/>
            <a:ahLst/>
            <a:cxnLst/>
            <a:rect l="l" t="t" r="r" b="b"/>
            <a:pathLst>
              <a:path w="635" h="634">
                <a:moveTo>
                  <a:pt x="0" y="76"/>
                </a:moveTo>
                <a:lnTo>
                  <a:pt x="317" y="0"/>
                </a:lnTo>
              </a:path>
            </a:pathLst>
          </a:custGeom>
          <a:ln w="3175">
            <a:solidFill>
              <a:srgbClr val="313334"/>
            </a:solidFill>
          </a:ln>
        </p:spPr>
        <p:txBody>
          <a:bodyPr wrap="square" lIns="0" tIns="0" rIns="0" bIns="0" rtlCol="0"/>
          <a:lstStyle/>
          <a:p/>
        </p:txBody>
      </p:sp>
      <p:sp>
        <p:nvSpPr>
          <p:cNvPr id="898" name="object 898"/>
          <p:cNvSpPr/>
          <p:nvPr/>
        </p:nvSpPr>
        <p:spPr>
          <a:xfrm>
            <a:off x="7187045" y="7309418"/>
            <a:ext cx="3175" cy="1270"/>
          </a:xfrm>
          <a:custGeom>
            <a:avLst/>
            <a:gdLst/>
            <a:ahLst/>
            <a:cxnLst/>
            <a:rect l="l" t="t" r="r" b="b"/>
            <a:pathLst>
              <a:path w="3175" h="1270">
                <a:moveTo>
                  <a:pt x="2895" y="0"/>
                </a:moveTo>
                <a:lnTo>
                  <a:pt x="0" y="1244"/>
                </a:lnTo>
              </a:path>
            </a:pathLst>
          </a:custGeom>
          <a:ln w="3175">
            <a:solidFill>
              <a:srgbClr val="313334"/>
            </a:solidFill>
          </a:ln>
        </p:spPr>
        <p:txBody>
          <a:bodyPr wrap="square" lIns="0" tIns="0" rIns="0" bIns="0" rtlCol="0"/>
          <a:lstStyle/>
          <a:p/>
        </p:txBody>
      </p:sp>
      <p:sp>
        <p:nvSpPr>
          <p:cNvPr id="899" name="object 899"/>
          <p:cNvSpPr/>
          <p:nvPr/>
        </p:nvSpPr>
        <p:spPr>
          <a:xfrm>
            <a:off x="7169485" y="7278489"/>
            <a:ext cx="10795" cy="5080"/>
          </a:xfrm>
          <a:custGeom>
            <a:avLst/>
            <a:gdLst/>
            <a:ahLst/>
            <a:cxnLst/>
            <a:rect l="l" t="t" r="r" b="b"/>
            <a:pathLst>
              <a:path w="10795" h="5079">
                <a:moveTo>
                  <a:pt x="10744" y="0"/>
                </a:moveTo>
                <a:lnTo>
                  <a:pt x="0" y="4864"/>
                </a:lnTo>
              </a:path>
            </a:pathLst>
          </a:custGeom>
          <a:ln w="3175">
            <a:solidFill>
              <a:srgbClr val="313334"/>
            </a:solidFill>
          </a:ln>
        </p:spPr>
        <p:txBody>
          <a:bodyPr wrap="square" lIns="0" tIns="0" rIns="0" bIns="0" rtlCol="0"/>
          <a:lstStyle/>
          <a:p/>
        </p:txBody>
      </p:sp>
      <p:sp>
        <p:nvSpPr>
          <p:cNvPr id="900" name="object 900"/>
          <p:cNvSpPr/>
          <p:nvPr/>
        </p:nvSpPr>
        <p:spPr>
          <a:xfrm>
            <a:off x="7187048" y="7270760"/>
            <a:ext cx="11430" cy="5080"/>
          </a:xfrm>
          <a:custGeom>
            <a:avLst/>
            <a:gdLst/>
            <a:ahLst/>
            <a:cxnLst/>
            <a:rect l="l" t="t" r="r" b="b"/>
            <a:pathLst>
              <a:path w="11429" h="5079">
                <a:moveTo>
                  <a:pt x="10807" y="0"/>
                </a:moveTo>
                <a:lnTo>
                  <a:pt x="0" y="4787"/>
                </a:lnTo>
              </a:path>
            </a:pathLst>
          </a:custGeom>
          <a:ln w="3175">
            <a:solidFill>
              <a:srgbClr val="313334"/>
            </a:solidFill>
          </a:ln>
        </p:spPr>
        <p:txBody>
          <a:bodyPr wrap="square" lIns="0" tIns="0" rIns="0" bIns="0" rtlCol="0"/>
          <a:lstStyle/>
          <a:p/>
        </p:txBody>
      </p:sp>
      <p:sp>
        <p:nvSpPr>
          <p:cNvPr id="901" name="object 901"/>
          <p:cNvSpPr/>
          <p:nvPr/>
        </p:nvSpPr>
        <p:spPr>
          <a:xfrm>
            <a:off x="7115735" y="7302210"/>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902" name="object 902"/>
          <p:cNvSpPr/>
          <p:nvPr/>
        </p:nvSpPr>
        <p:spPr>
          <a:xfrm>
            <a:off x="7098158" y="7310104"/>
            <a:ext cx="10795" cy="5080"/>
          </a:xfrm>
          <a:custGeom>
            <a:avLst/>
            <a:gdLst/>
            <a:ahLst/>
            <a:cxnLst/>
            <a:rect l="l" t="t" r="r" b="b"/>
            <a:pathLst>
              <a:path w="10795" h="5079">
                <a:moveTo>
                  <a:pt x="0" y="4699"/>
                </a:moveTo>
                <a:lnTo>
                  <a:pt x="10744" y="0"/>
                </a:lnTo>
              </a:path>
            </a:pathLst>
          </a:custGeom>
          <a:ln w="3175">
            <a:solidFill>
              <a:srgbClr val="313334"/>
            </a:solidFill>
          </a:ln>
        </p:spPr>
        <p:txBody>
          <a:bodyPr wrap="square" lIns="0" tIns="0" rIns="0" bIns="0" rtlCol="0"/>
          <a:lstStyle/>
          <a:p/>
        </p:txBody>
      </p:sp>
      <p:sp>
        <p:nvSpPr>
          <p:cNvPr id="903" name="object 903"/>
          <p:cNvSpPr/>
          <p:nvPr/>
        </p:nvSpPr>
        <p:spPr>
          <a:xfrm>
            <a:off x="7080426" y="7317933"/>
            <a:ext cx="11430" cy="5080"/>
          </a:xfrm>
          <a:custGeom>
            <a:avLst/>
            <a:gdLst/>
            <a:ahLst/>
            <a:cxnLst/>
            <a:rect l="l" t="t" r="r" b="b"/>
            <a:pathLst>
              <a:path w="11429" h="5079">
                <a:moveTo>
                  <a:pt x="0" y="4838"/>
                </a:moveTo>
                <a:lnTo>
                  <a:pt x="10972" y="0"/>
                </a:lnTo>
              </a:path>
            </a:pathLst>
          </a:custGeom>
          <a:ln w="3175">
            <a:solidFill>
              <a:srgbClr val="313334"/>
            </a:solidFill>
          </a:ln>
        </p:spPr>
        <p:txBody>
          <a:bodyPr wrap="square" lIns="0" tIns="0" rIns="0" bIns="0" rtlCol="0"/>
          <a:lstStyle/>
          <a:p/>
        </p:txBody>
      </p:sp>
      <p:sp>
        <p:nvSpPr>
          <p:cNvPr id="904" name="object 904"/>
          <p:cNvSpPr/>
          <p:nvPr/>
        </p:nvSpPr>
        <p:spPr>
          <a:xfrm>
            <a:off x="7062849" y="7325727"/>
            <a:ext cx="11430" cy="5080"/>
          </a:xfrm>
          <a:custGeom>
            <a:avLst/>
            <a:gdLst/>
            <a:ahLst/>
            <a:cxnLst/>
            <a:rect l="l" t="t" r="r" b="b"/>
            <a:pathLst>
              <a:path w="11429" h="5079">
                <a:moveTo>
                  <a:pt x="0" y="4699"/>
                </a:moveTo>
                <a:lnTo>
                  <a:pt x="10858" y="0"/>
                </a:lnTo>
              </a:path>
            </a:pathLst>
          </a:custGeom>
          <a:ln w="3175">
            <a:solidFill>
              <a:srgbClr val="313334"/>
            </a:solidFill>
          </a:ln>
        </p:spPr>
        <p:txBody>
          <a:bodyPr wrap="square" lIns="0" tIns="0" rIns="0" bIns="0" rtlCol="0"/>
          <a:lstStyle/>
          <a:p/>
        </p:txBody>
      </p:sp>
      <p:sp>
        <p:nvSpPr>
          <p:cNvPr id="905" name="object 905"/>
          <p:cNvSpPr/>
          <p:nvPr/>
        </p:nvSpPr>
        <p:spPr>
          <a:xfrm>
            <a:off x="7045221" y="7333451"/>
            <a:ext cx="11430" cy="5080"/>
          </a:xfrm>
          <a:custGeom>
            <a:avLst/>
            <a:gdLst/>
            <a:ahLst/>
            <a:cxnLst/>
            <a:rect l="l" t="t" r="r" b="b"/>
            <a:pathLst>
              <a:path w="11429" h="5079">
                <a:moveTo>
                  <a:pt x="0" y="4864"/>
                </a:moveTo>
                <a:lnTo>
                  <a:pt x="10922" y="0"/>
                </a:lnTo>
              </a:path>
            </a:pathLst>
          </a:custGeom>
          <a:ln w="3175">
            <a:solidFill>
              <a:srgbClr val="313334"/>
            </a:solidFill>
          </a:ln>
        </p:spPr>
        <p:txBody>
          <a:bodyPr wrap="square" lIns="0" tIns="0" rIns="0" bIns="0" rtlCol="0"/>
          <a:lstStyle/>
          <a:p/>
        </p:txBody>
      </p:sp>
      <p:sp>
        <p:nvSpPr>
          <p:cNvPr id="906" name="object 906"/>
          <p:cNvSpPr/>
          <p:nvPr/>
        </p:nvSpPr>
        <p:spPr>
          <a:xfrm>
            <a:off x="7047803" y="7281528"/>
            <a:ext cx="97155" cy="43180"/>
          </a:xfrm>
          <a:custGeom>
            <a:avLst/>
            <a:gdLst/>
            <a:ahLst/>
            <a:cxnLst/>
            <a:rect l="l" t="t" r="r" b="b"/>
            <a:pathLst>
              <a:path w="97154" h="43179">
                <a:moveTo>
                  <a:pt x="96748" y="0"/>
                </a:moveTo>
                <a:lnTo>
                  <a:pt x="0" y="42799"/>
                </a:lnTo>
              </a:path>
            </a:pathLst>
          </a:custGeom>
          <a:ln w="3175">
            <a:solidFill>
              <a:srgbClr val="313334"/>
            </a:solidFill>
          </a:ln>
        </p:spPr>
        <p:txBody>
          <a:bodyPr wrap="square" lIns="0" tIns="0" rIns="0" bIns="0" rtlCol="0"/>
          <a:lstStyle/>
          <a:p/>
        </p:txBody>
      </p:sp>
      <p:sp>
        <p:nvSpPr>
          <p:cNvPr id="907" name="object 907"/>
          <p:cNvSpPr/>
          <p:nvPr/>
        </p:nvSpPr>
        <p:spPr>
          <a:xfrm>
            <a:off x="7145869" y="7256226"/>
            <a:ext cx="55880" cy="24765"/>
          </a:xfrm>
          <a:custGeom>
            <a:avLst/>
            <a:gdLst/>
            <a:ahLst/>
            <a:cxnLst/>
            <a:rect l="l" t="t" r="r" b="b"/>
            <a:pathLst>
              <a:path w="55879" h="24765">
                <a:moveTo>
                  <a:pt x="0" y="24587"/>
                </a:moveTo>
                <a:lnTo>
                  <a:pt x="55638" y="0"/>
                </a:lnTo>
              </a:path>
            </a:pathLst>
          </a:custGeom>
          <a:ln w="3175">
            <a:solidFill>
              <a:srgbClr val="313334"/>
            </a:solidFill>
          </a:ln>
        </p:spPr>
        <p:txBody>
          <a:bodyPr wrap="square" lIns="0" tIns="0" rIns="0" bIns="0" rtlCol="0"/>
          <a:lstStyle/>
          <a:p/>
        </p:txBody>
      </p:sp>
      <p:sp>
        <p:nvSpPr>
          <p:cNvPr id="908" name="object 908"/>
          <p:cNvSpPr/>
          <p:nvPr/>
        </p:nvSpPr>
        <p:spPr>
          <a:xfrm>
            <a:off x="7450773" y="7122373"/>
            <a:ext cx="4445" cy="1905"/>
          </a:xfrm>
          <a:custGeom>
            <a:avLst/>
            <a:gdLst/>
            <a:ahLst/>
            <a:cxnLst/>
            <a:rect l="l" t="t" r="r" b="b"/>
            <a:pathLst>
              <a:path w="4445" h="1904">
                <a:moveTo>
                  <a:pt x="4114" y="0"/>
                </a:moveTo>
                <a:lnTo>
                  <a:pt x="0" y="1790"/>
                </a:lnTo>
              </a:path>
            </a:pathLst>
          </a:custGeom>
          <a:ln w="3175">
            <a:solidFill>
              <a:srgbClr val="313334"/>
            </a:solidFill>
          </a:ln>
        </p:spPr>
        <p:txBody>
          <a:bodyPr wrap="square" lIns="0" tIns="0" rIns="0" bIns="0" rtlCol="0"/>
          <a:lstStyle/>
          <a:p/>
        </p:txBody>
      </p:sp>
      <p:sp>
        <p:nvSpPr>
          <p:cNvPr id="909" name="object 909"/>
          <p:cNvSpPr/>
          <p:nvPr/>
        </p:nvSpPr>
        <p:spPr>
          <a:xfrm>
            <a:off x="6979211" y="7256615"/>
            <a:ext cx="165735" cy="73660"/>
          </a:xfrm>
          <a:custGeom>
            <a:avLst/>
            <a:gdLst/>
            <a:ahLst/>
            <a:cxnLst/>
            <a:rect l="l" t="t" r="r" b="b"/>
            <a:pathLst>
              <a:path w="165734" h="73659">
                <a:moveTo>
                  <a:pt x="165341" y="0"/>
                </a:moveTo>
                <a:lnTo>
                  <a:pt x="0" y="73177"/>
                </a:lnTo>
              </a:path>
            </a:pathLst>
          </a:custGeom>
          <a:ln w="3175">
            <a:solidFill>
              <a:srgbClr val="313334"/>
            </a:solidFill>
          </a:ln>
        </p:spPr>
        <p:txBody>
          <a:bodyPr wrap="square" lIns="0" tIns="0" rIns="0" bIns="0" rtlCol="0"/>
          <a:lstStyle/>
          <a:p/>
        </p:txBody>
      </p:sp>
      <p:sp>
        <p:nvSpPr>
          <p:cNvPr id="910" name="object 910"/>
          <p:cNvSpPr/>
          <p:nvPr/>
        </p:nvSpPr>
        <p:spPr>
          <a:xfrm>
            <a:off x="7145869" y="7132219"/>
            <a:ext cx="279400" cy="123825"/>
          </a:xfrm>
          <a:custGeom>
            <a:avLst/>
            <a:gdLst/>
            <a:ahLst/>
            <a:cxnLst/>
            <a:rect l="l" t="t" r="r" b="b"/>
            <a:pathLst>
              <a:path w="279400" h="123825">
                <a:moveTo>
                  <a:pt x="279196" y="0"/>
                </a:moveTo>
                <a:lnTo>
                  <a:pt x="0" y="123710"/>
                </a:lnTo>
              </a:path>
            </a:pathLst>
          </a:custGeom>
          <a:ln w="3175">
            <a:solidFill>
              <a:srgbClr val="313334"/>
            </a:solidFill>
          </a:ln>
        </p:spPr>
        <p:txBody>
          <a:bodyPr wrap="square" lIns="0" tIns="0" rIns="0" bIns="0" rtlCol="0"/>
          <a:lstStyle/>
          <a:p/>
        </p:txBody>
      </p:sp>
      <p:sp>
        <p:nvSpPr>
          <p:cNvPr id="911" name="object 911"/>
          <p:cNvSpPr/>
          <p:nvPr/>
        </p:nvSpPr>
        <p:spPr>
          <a:xfrm>
            <a:off x="7450768" y="7118073"/>
            <a:ext cx="1270" cy="635"/>
          </a:xfrm>
          <a:custGeom>
            <a:avLst/>
            <a:gdLst/>
            <a:ahLst/>
            <a:cxnLst/>
            <a:rect l="l" t="t" r="r" b="b"/>
            <a:pathLst>
              <a:path w="1270" h="634">
                <a:moveTo>
                  <a:pt x="0" y="342"/>
                </a:moveTo>
                <a:lnTo>
                  <a:pt x="787" y="0"/>
                </a:lnTo>
              </a:path>
            </a:pathLst>
          </a:custGeom>
          <a:ln w="3175">
            <a:solidFill>
              <a:srgbClr val="313334"/>
            </a:solidFill>
          </a:ln>
        </p:spPr>
        <p:txBody>
          <a:bodyPr wrap="square" lIns="0" tIns="0" rIns="0" bIns="0" rtlCol="0"/>
          <a:lstStyle/>
          <a:p/>
        </p:txBody>
      </p:sp>
      <p:sp>
        <p:nvSpPr>
          <p:cNvPr id="912" name="object 912"/>
          <p:cNvSpPr/>
          <p:nvPr/>
        </p:nvSpPr>
        <p:spPr>
          <a:xfrm>
            <a:off x="7450768" y="7112561"/>
            <a:ext cx="4445" cy="1905"/>
          </a:xfrm>
          <a:custGeom>
            <a:avLst/>
            <a:gdLst/>
            <a:ahLst/>
            <a:cxnLst/>
            <a:rect l="l" t="t" r="r" b="b"/>
            <a:pathLst>
              <a:path w="4445" h="1904">
                <a:moveTo>
                  <a:pt x="0" y="1790"/>
                </a:moveTo>
                <a:lnTo>
                  <a:pt x="4102" y="0"/>
                </a:lnTo>
              </a:path>
            </a:pathLst>
          </a:custGeom>
          <a:ln w="3175">
            <a:solidFill>
              <a:srgbClr val="313334"/>
            </a:solidFill>
          </a:ln>
        </p:spPr>
        <p:txBody>
          <a:bodyPr wrap="square" lIns="0" tIns="0" rIns="0" bIns="0" rtlCol="0"/>
          <a:lstStyle/>
          <a:p/>
        </p:txBody>
      </p:sp>
      <p:sp>
        <p:nvSpPr>
          <p:cNvPr id="913" name="object 913"/>
          <p:cNvSpPr/>
          <p:nvPr/>
        </p:nvSpPr>
        <p:spPr>
          <a:xfrm>
            <a:off x="6947753" y="7330347"/>
            <a:ext cx="30480" cy="14604"/>
          </a:xfrm>
          <a:custGeom>
            <a:avLst/>
            <a:gdLst/>
            <a:ahLst/>
            <a:cxnLst/>
            <a:rect l="l" t="t" r="r" b="b"/>
            <a:pathLst>
              <a:path w="30479" h="14604">
                <a:moveTo>
                  <a:pt x="30073" y="0"/>
                </a:moveTo>
                <a:lnTo>
                  <a:pt x="0" y="14198"/>
                </a:lnTo>
              </a:path>
            </a:pathLst>
          </a:custGeom>
          <a:ln w="3175">
            <a:solidFill>
              <a:srgbClr val="313334"/>
            </a:solidFill>
          </a:ln>
        </p:spPr>
        <p:txBody>
          <a:bodyPr wrap="square" lIns="0" tIns="0" rIns="0" bIns="0" rtlCol="0"/>
          <a:lstStyle/>
          <a:p/>
        </p:txBody>
      </p:sp>
      <p:sp>
        <p:nvSpPr>
          <p:cNvPr id="914" name="object 914"/>
          <p:cNvSpPr/>
          <p:nvPr/>
        </p:nvSpPr>
        <p:spPr>
          <a:xfrm>
            <a:off x="6472793" y="7046848"/>
            <a:ext cx="0" cy="0"/>
          </a:xfrm>
          <a:custGeom>
            <a:avLst/>
            <a:gdLst/>
            <a:ahLst/>
            <a:cxnLst/>
            <a:rect l="l" t="t" r="r" b="b"/>
            <a:pathLst>
              <a:path w="0" h="0">
                <a:moveTo>
                  <a:pt x="0" y="0"/>
                </a:moveTo>
                <a:lnTo>
                  <a:pt x="0" y="0"/>
                </a:lnTo>
              </a:path>
            </a:pathLst>
          </a:custGeom>
          <a:ln w="3175">
            <a:solidFill>
              <a:srgbClr val="313334"/>
            </a:solidFill>
          </a:ln>
        </p:spPr>
        <p:txBody>
          <a:bodyPr wrap="square" lIns="0" tIns="0" rIns="0" bIns="0" rtlCol="0"/>
          <a:lstStyle/>
          <a:p/>
        </p:txBody>
      </p:sp>
      <p:sp>
        <p:nvSpPr>
          <p:cNvPr id="915" name="object 915"/>
          <p:cNvSpPr/>
          <p:nvPr/>
        </p:nvSpPr>
        <p:spPr>
          <a:xfrm>
            <a:off x="6030881" y="7116227"/>
            <a:ext cx="0" cy="635"/>
          </a:xfrm>
          <a:custGeom>
            <a:avLst/>
            <a:gdLst/>
            <a:ahLst/>
            <a:cxnLst/>
            <a:rect l="l" t="t" r="r" b="b"/>
            <a:pathLst>
              <a:path w="0" h="634">
                <a:moveTo>
                  <a:pt x="0" y="0"/>
                </a:moveTo>
                <a:lnTo>
                  <a:pt x="0" y="596"/>
                </a:lnTo>
              </a:path>
            </a:pathLst>
          </a:custGeom>
          <a:ln w="3175">
            <a:solidFill>
              <a:srgbClr val="313334"/>
            </a:solidFill>
          </a:ln>
        </p:spPr>
        <p:txBody>
          <a:bodyPr wrap="square" lIns="0" tIns="0" rIns="0" bIns="0" rtlCol="0"/>
          <a:lstStyle/>
          <a:p/>
        </p:txBody>
      </p:sp>
      <p:sp>
        <p:nvSpPr>
          <p:cNvPr id="916" name="object 916"/>
          <p:cNvSpPr/>
          <p:nvPr/>
        </p:nvSpPr>
        <p:spPr>
          <a:xfrm>
            <a:off x="5958785" y="7083241"/>
            <a:ext cx="0" cy="2540"/>
          </a:xfrm>
          <a:custGeom>
            <a:avLst/>
            <a:gdLst/>
            <a:ahLst/>
            <a:cxnLst/>
            <a:rect l="l" t="t" r="r" b="b"/>
            <a:pathLst>
              <a:path w="0" h="2540">
                <a:moveTo>
                  <a:pt x="0" y="0"/>
                </a:moveTo>
                <a:lnTo>
                  <a:pt x="0" y="2133"/>
                </a:lnTo>
              </a:path>
            </a:pathLst>
          </a:custGeom>
          <a:ln w="3175">
            <a:solidFill>
              <a:srgbClr val="313334"/>
            </a:solidFill>
          </a:ln>
        </p:spPr>
        <p:txBody>
          <a:bodyPr wrap="square" lIns="0" tIns="0" rIns="0" bIns="0" rtlCol="0"/>
          <a:lstStyle/>
          <a:p/>
        </p:txBody>
      </p:sp>
      <p:sp>
        <p:nvSpPr>
          <p:cNvPr id="917" name="object 917"/>
          <p:cNvSpPr/>
          <p:nvPr/>
        </p:nvSpPr>
        <p:spPr>
          <a:xfrm>
            <a:off x="7337204" y="8888829"/>
            <a:ext cx="11430" cy="1270"/>
          </a:xfrm>
          <a:custGeom>
            <a:avLst/>
            <a:gdLst/>
            <a:ahLst/>
            <a:cxnLst/>
            <a:rect l="l" t="t" r="r" b="b"/>
            <a:pathLst>
              <a:path w="11429" h="1270">
                <a:moveTo>
                  <a:pt x="10858" y="952"/>
                </a:moveTo>
                <a:lnTo>
                  <a:pt x="0" y="0"/>
                </a:lnTo>
              </a:path>
            </a:pathLst>
          </a:custGeom>
          <a:ln w="3175">
            <a:solidFill>
              <a:srgbClr val="313334"/>
            </a:solidFill>
          </a:ln>
        </p:spPr>
        <p:txBody>
          <a:bodyPr wrap="square" lIns="0" tIns="0" rIns="0" bIns="0" rtlCol="0"/>
          <a:lstStyle/>
          <a:p/>
        </p:txBody>
      </p:sp>
      <p:sp>
        <p:nvSpPr>
          <p:cNvPr id="918" name="object 918"/>
          <p:cNvSpPr/>
          <p:nvPr/>
        </p:nvSpPr>
        <p:spPr>
          <a:xfrm>
            <a:off x="7319690" y="8896727"/>
            <a:ext cx="10795" cy="1270"/>
          </a:xfrm>
          <a:custGeom>
            <a:avLst/>
            <a:gdLst/>
            <a:ahLst/>
            <a:cxnLst/>
            <a:rect l="l" t="t" r="r" b="b"/>
            <a:pathLst>
              <a:path w="10795" h="1270">
                <a:moveTo>
                  <a:pt x="10744" y="863"/>
                </a:moveTo>
                <a:lnTo>
                  <a:pt x="0" y="0"/>
                </a:lnTo>
              </a:path>
            </a:pathLst>
          </a:custGeom>
          <a:ln w="3175">
            <a:solidFill>
              <a:srgbClr val="313334"/>
            </a:solidFill>
          </a:ln>
        </p:spPr>
        <p:txBody>
          <a:bodyPr wrap="square" lIns="0" tIns="0" rIns="0" bIns="0" rtlCol="0"/>
          <a:lstStyle/>
          <a:p/>
        </p:txBody>
      </p:sp>
      <p:sp>
        <p:nvSpPr>
          <p:cNvPr id="919" name="object 919"/>
          <p:cNvSpPr/>
          <p:nvPr/>
        </p:nvSpPr>
        <p:spPr>
          <a:xfrm>
            <a:off x="7302051" y="8904451"/>
            <a:ext cx="10795" cy="1270"/>
          </a:xfrm>
          <a:custGeom>
            <a:avLst/>
            <a:gdLst/>
            <a:ahLst/>
            <a:cxnLst/>
            <a:rect l="l" t="t" r="r" b="b"/>
            <a:pathLst>
              <a:path w="10795" h="1270">
                <a:moveTo>
                  <a:pt x="10706" y="952"/>
                </a:moveTo>
                <a:lnTo>
                  <a:pt x="0" y="0"/>
                </a:lnTo>
              </a:path>
            </a:pathLst>
          </a:custGeom>
          <a:ln w="3175">
            <a:solidFill>
              <a:srgbClr val="313334"/>
            </a:solidFill>
          </a:ln>
        </p:spPr>
        <p:txBody>
          <a:bodyPr wrap="square" lIns="0" tIns="0" rIns="0" bIns="0" rtlCol="0"/>
          <a:lstStyle/>
          <a:p/>
        </p:txBody>
      </p:sp>
      <p:sp>
        <p:nvSpPr>
          <p:cNvPr id="920" name="object 920"/>
          <p:cNvSpPr/>
          <p:nvPr/>
        </p:nvSpPr>
        <p:spPr>
          <a:xfrm>
            <a:off x="7284371" y="8912352"/>
            <a:ext cx="11430" cy="1270"/>
          </a:xfrm>
          <a:custGeom>
            <a:avLst/>
            <a:gdLst/>
            <a:ahLst/>
            <a:cxnLst/>
            <a:rect l="l" t="t" r="r" b="b"/>
            <a:pathLst>
              <a:path w="11429" h="1270">
                <a:moveTo>
                  <a:pt x="10807" y="863"/>
                </a:moveTo>
                <a:lnTo>
                  <a:pt x="0" y="0"/>
                </a:lnTo>
              </a:path>
            </a:pathLst>
          </a:custGeom>
          <a:ln w="3175">
            <a:solidFill>
              <a:srgbClr val="313334"/>
            </a:solidFill>
          </a:ln>
        </p:spPr>
        <p:txBody>
          <a:bodyPr wrap="square" lIns="0" tIns="0" rIns="0" bIns="0" rtlCol="0"/>
          <a:lstStyle/>
          <a:p/>
        </p:txBody>
      </p:sp>
      <p:sp>
        <p:nvSpPr>
          <p:cNvPr id="921" name="object 921"/>
          <p:cNvSpPr/>
          <p:nvPr/>
        </p:nvSpPr>
        <p:spPr>
          <a:xfrm>
            <a:off x="7266685" y="8920074"/>
            <a:ext cx="11430" cy="1270"/>
          </a:xfrm>
          <a:custGeom>
            <a:avLst/>
            <a:gdLst/>
            <a:ahLst/>
            <a:cxnLst/>
            <a:rect l="l" t="t" r="r" b="b"/>
            <a:pathLst>
              <a:path w="11429" h="1270">
                <a:moveTo>
                  <a:pt x="10972" y="952"/>
                </a:moveTo>
                <a:lnTo>
                  <a:pt x="0" y="0"/>
                </a:lnTo>
              </a:path>
            </a:pathLst>
          </a:custGeom>
          <a:ln w="3175">
            <a:solidFill>
              <a:srgbClr val="313334"/>
            </a:solidFill>
          </a:ln>
        </p:spPr>
        <p:txBody>
          <a:bodyPr wrap="square" lIns="0" tIns="0" rIns="0" bIns="0" rtlCol="0"/>
          <a:lstStyle/>
          <a:p/>
        </p:txBody>
      </p:sp>
      <p:sp>
        <p:nvSpPr>
          <p:cNvPr id="922" name="object 922"/>
          <p:cNvSpPr/>
          <p:nvPr/>
        </p:nvSpPr>
        <p:spPr>
          <a:xfrm>
            <a:off x="7249207" y="8927896"/>
            <a:ext cx="10795" cy="1270"/>
          </a:xfrm>
          <a:custGeom>
            <a:avLst/>
            <a:gdLst/>
            <a:ahLst/>
            <a:cxnLst/>
            <a:rect l="l" t="t" r="r" b="b"/>
            <a:pathLst>
              <a:path w="10795" h="1270">
                <a:moveTo>
                  <a:pt x="10668" y="990"/>
                </a:moveTo>
                <a:lnTo>
                  <a:pt x="0" y="0"/>
                </a:lnTo>
              </a:path>
            </a:pathLst>
          </a:custGeom>
          <a:ln w="3175">
            <a:solidFill>
              <a:srgbClr val="313334"/>
            </a:solidFill>
          </a:ln>
        </p:spPr>
        <p:txBody>
          <a:bodyPr wrap="square" lIns="0" tIns="0" rIns="0" bIns="0" rtlCol="0"/>
          <a:lstStyle/>
          <a:p/>
        </p:txBody>
      </p:sp>
      <p:sp>
        <p:nvSpPr>
          <p:cNvPr id="923" name="object 923"/>
          <p:cNvSpPr/>
          <p:nvPr/>
        </p:nvSpPr>
        <p:spPr>
          <a:xfrm>
            <a:off x="7231490" y="8935707"/>
            <a:ext cx="11430" cy="1270"/>
          </a:xfrm>
          <a:custGeom>
            <a:avLst/>
            <a:gdLst/>
            <a:ahLst/>
            <a:cxnLst/>
            <a:rect l="l" t="t" r="r" b="b"/>
            <a:pathLst>
              <a:path w="11429" h="1270">
                <a:moveTo>
                  <a:pt x="10858" y="914"/>
                </a:moveTo>
                <a:lnTo>
                  <a:pt x="0" y="0"/>
                </a:lnTo>
              </a:path>
            </a:pathLst>
          </a:custGeom>
          <a:ln w="3175">
            <a:solidFill>
              <a:srgbClr val="313334"/>
            </a:solidFill>
          </a:ln>
        </p:spPr>
        <p:txBody>
          <a:bodyPr wrap="square" lIns="0" tIns="0" rIns="0" bIns="0" rtlCol="0"/>
          <a:lstStyle/>
          <a:p/>
        </p:txBody>
      </p:sp>
      <p:sp>
        <p:nvSpPr>
          <p:cNvPr id="924" name="object 924"/>
          <p:cNvSpPr/>
          <p:nvPr/>
        </p:nvSpPr>
        <p:spPr>
          <a:xfrm>
            <a:off x="7190109" y="8953882"/>
            <a:ext cx="8255" cy="1270"/>
          </a:xfrm>
          <a:custGeom>
            <a:avLst/>
            <a:gdLst/>
            <a:ahLst/>
            <a:cxnLst/>
            <a:rect l="l" t="t" r="r" b="b"/>
            <a:pathLst>
              <a:path w="8254" h="1270">
                <a:moveTo>
                  <a:pt x="7962" y="787"/>
                </a:moveTo>
                <a:lnTo>
                  <a:pt x="0" y="0"/>
                </a:lnTo>
              </a:path>
            </a:pathLst>
          </a:custGeom>
          <a:ln w="3175">
            <a:solidFill>
              <a:srgbClr val="313334"/>
            </a:solidFill>
          </a:ln>
        </p:spPr>
        <p:txBody>
          <a:bodyPr wrap="square" lIns="0" tIns="0" rIns="0" bIns="0" rtlCol="0"/>
          <a:lstStyle/>
          <a:p/>
        </p:txBody>
      </p:sp>
      <p:sp>
        <p:nvSpPr>
          <p:cNvPr id="925" name="object 925"/>
          <p:cNvSpPr/>
          <p:nvPr/>
        </p:nvSpPr>
        <p:spPr>
          <a:xfrm>
            <a:off x="7172470" y="8961705"/>
            <a:ext cx="8255" cy="1270"/>
          </a:xfrm>
          <a:custGeom>
            <a:avLst/>
            <a:gdLst/>
            <a:ahLst/>
            <a:cxnLst/>
            <a:rect l="l" t="t" r="r" b="b"/>
            <a:pathLst>
              <a:path w="8254" h="1270">
                <a:moveTo>
                  <a:pt x="8026" y="698"/>
                </a:moveTo>
                <a:lnTo>
                  <a:pt x="0" y="0"/>
                </a:lnTo>
              </a:path>
            </a:pathLst>
          </a:custGeom>
          <a:ln w="3175">
            <a:solidFill>
              <a:srgbClr val="313334"/>
            </a:solidFill>
          </a:ln>
        </p:spPr>
        <p:txBody>
          <a:bodyPr wrap="square" lIns="0" tIns="0" rIns="0" bIns="0" rtlCol="0"/>
          <a:lstStyle/>
          <a:p/>
        </p:txBody>
      </p:sp>
      <p:sp>
        <p:nvSpPr>
          <p:cNvPr id="926" name="object 926"/>
          <p:cNvSpPr/>
          <p:nvPr/>
        </p:nvSpPr>
        <p:spPr>
          <a:xfrm>
            <a:off x="6732567" y="7398897"/>
            <a:ext cx="3810" cy="1905"/>
          </a:xfrm>
          <a:custGeom>
            <a:avLst/>
            <a:gdLst/>
            <a:ahLst/>
            <a:cxnLst/>
            <a:rect l="l" t="t" r="r" b="b"/>
            <a:pathLst>
              <a:path w="3809" h="1904">
                <a:moveTo>
                  <a:pt x="0" y="1485"/>
                </a:moveTo>
                <a:lnTo>
                  <a:pt x="3276" y="0"/>
                </a:lnTo>
              </a:path>
            </a:pathLst>
          </a:custGeom>
          <a:ln w="3175">
            <a:solidFill>
              <a:srgbClr val="313334"/>
            </a:solidFill>
          </a:ln>
        </p:spPr>
        <p:txBody>
          <a:bodyPr wrap="square" lIns="0" tIns="0" rIns="0" bIns="0" rtlCol="0"/>
          <a:lstStyle/>
          <a:p/>
        </p:txBody>
      </p:sp>
      <p:sp>
        <p:nvSpPr>
          <p:cNvPr id="927" name="object 927"/>
          <p:cNvSpPr/>
          <p:nvPr/>
        </p:nvSpPr>
        <p:spPr>
          <a:xfrm>
            <a:off x="6948640" y="7221016"/>
            <a:ext cx="165735" cy="73660"/>
          </a:xfrm>
          <a:custGeom>
            <a:avLst/>
            <a:gdLst/>
            <a:ahLst/>
            <a:cxnLst/>
            <a:rect l="l" t="t" r="r" b="b"/>
            <a:pathLst>
              <a:path w="165734" h="73659">
                <a:moveTo>
                  <a:pt x="165404" y="0"/>
                </a:moveTo>
                <a:lnTo>
                  <a:pt x="0" y="73253"/>
                </a:lnTo>
              </a:path>
            </a:pathLst>
          </a:custGeom>
          <a:ln w="3175">
            <a:solidFill>
              <a:srgbClr val="313334"/>
            </a:solidFill>
          </a:ln>
        </p:spPr>
        <p:txBody>
          <a:bodyPr wrap="square" lIns="0" tIns="0" rIns="0" bIns="0" rtlCol="0"/>
          <a:lstStyle/>
          <a:p/>
        </p:txBody>
      </p:sp>
      <p:sp>
        <p:nvSpPr>
          <p:cNvPr id="928" name="object 928"/>
          <p:cNvSpPr/>
          <p:nvPr/>
        </p:nvSpPr>
        <p:spPr>
          <a:xfrm>
            <a:off x="7115362" y="7096830"/>
            <a:ext cx="279400" cy="123825"/>
          </a:xfrm>
          <a:custGeom>
            <a:avLst/>
            <a:gdLst/>
            <a:ahLst/>
            <a:cxnLst/>
            <a:rect l="l" t="t" r="r" b="b"/>
            <a:pathLst>
              <a:path w="279400" h="123825">
                <a:moveTo>
                  <a:pt x="279146" y="0"/>
                </a:moveTo>
                <a:lnTo>
                  <a:pt x="0" y="123634"/>
                </a:lnTo>
              </a:path>
            </a:pathLst>
          </a:custGeom>
          <a:ln w="3175">
            <a:solidFill>
              <a:srgbClr val="313334"/>
            </a:solidFill>
          </a:ln>
        </p:spPr>
        <p:txBody>
          <a:bodyPr wrap="square" lIns="0" tIns="0" rIns="0" bIns="0" rtlCol="0"/>
          <a:lstStyle/>
          <a:p/>
        </p:txBody>
      </p:sp>
      <p:sp>
        <p:nvSpPr>
          <p:cNvPr id="929" name="object 929"/>
          <p:cNvSpPr/>
          <p:nvPr/>
        </p:nvSpPr>
        <p:spPr>
          <a:xfrm>
            <a:off x="6905834" y="7217350"/>
            <a:ext cx="165735" cy="73660"/>
          </a:xfrm>
          <a:custGeom>
            <a:avLst/>
            <a:gdLst/>
            <a:ahLst/>
            <a:cxnLst/>
            <a:rect l="l" t="t" r="r" b="b"/>
            <a:pathLst>
              <a:path w="165734" h="73659">
                <a:moveTo>
                  <a:pt x="165303" y="0"/>
                </a:moveTo>
                <a:lnTo>
                  <a:pt x="0" y="73266"/>
                </a:lnTo>
              </a:path>
            </a:pathLst>
          </a:custGeom>
          <a:ln w="3175">
            <a:solidFill>
              <a:srgbClr val="313334"/>
            </a:solidFill>
          </a:ln>
        </p:spPr>
        <p:txBody>
          <a:bodyPr wrap="square" lIns="0" tIns="0" rIns="0" bIns="0" rtlCol="0"/>
          <a:lstStyle/>
          <a:p/>
        </p:txBody>
      </p:sp>
      <p:sp>
        <p:nvSpPr>
          <p:cNvPr id="930" name="object 930"/>
          <p:cNvSpPr/>
          <p:nvPr/>
        </p:nvSpPr>
        <p:spPr>
          <a:xfrm>
            <a:off x="7072510" y="7093029"/>
            <a:ext cx="279400" cy="123825"/>
          </a:xfrm>
          <a:custGeom>
            <a:avLst/>
            <a:gdLst/>
            <a:ahLst/>
            <a:cxnLst/>
            <a:rect l="l" t="t" r="r" b="b"/>
            <a:pathLst>
              <a:path w="279400" h="123825">
                <a:moveTo>
                  <a:pt x="0" y="123685"/>
                </a:moveTo>
                <a:lnTo>
                  <a:pt x="279146" y="0"/>
                </a:lnTo>
              </a:path>
            </a:pathLst>
          </a:custGeom>
          <a:ln w="3175">
            <a:solidFill>
              <a:srgbClr val="313334"/>
            </a:solidFill>
          </a:ln>
        </p:spPr>
        <p:txBody>
          <a:bodyPr wrap="square" lIns="0" tIns="0" rIns="0" bIns="0" rtlCol="0"/>
          <a:lstStyle/>
          <a:p/>
        </p:txBody>
      </p:sp>
      <p:sp>
        <p:nvSpPr>
          <p:cNvPr id="931" name="object 931"/>
          <p:cNvSpPr/>
          <p:nvPr/>
        </p:nvSpPr>
        <p:spPr>
          <a:xfrm>
            <a:off x="7430452" y="7020628"/>
            <a:ext cx="24765" cy="10795"/>
          </a:xfrm>
          <a:custGeom>
            <a:avLst/>
            <a:gdLst/>
            <a:ahLst/>
            <a:cxnLst/>
            <a:rect l="l" t="t" r="r" b="b"/>
            <a:pathLst>
              <a:path w="24765" h="10795">
                <a:moveTo>
                  <a:pt x="0" y="10782"/>
                </a:moveTo>
                <a:lnTo>
                  <a:pt x="24434" y="0"/>
                </a:lnTo>
              </a:path>
            </a:pathLst>
          </a:custGeom>
          <a:ln w="3175">
            <a:solidFill>
              <a:srgbClr val="313334"/>
            </a:solidFill>
          </a:ln>
        </p:spPr>
        <p:txBody>
          <a:bodyPr wrap="square" lIns="0" tIns="0" rIns="0" bIns="0" rtlCol="0"/>
          <a:lstStyle/>
          <a:p/>
        </p:txBody>
      </p:sp>
      <p:sp>
        <p:nvSpPr>
          <p:cNvPr id="932" name="object 932"/>
          <p:cNvSpPr/>
          <p:nvPr/>
        </p:nvSpPr>
        <p:spPr>
          <a:xfrm>
            <a:off x="6887367" y="7196105"/>
            <a:ext cx="165735" cy="73660"/>
          </a:xfrm>
          <a:custGeom>
            <a:avLst/>
            <a:gdLst/>
            <a:ahLst/>
            <a:cxnLst/>
            <a:rect l="l" t="t" r="r" b="b"/>
            <a:pathLst>
              <a:path w="165734" h="73659">
                <a:moveTo>
                  <a:pt x="165404" y="0"/>
                </a:moveTo>
                <a:lnTo>
                  <a:pt x="0" y="73177"/>
                </a:lnTo>
              </a:path>
            </a:pathLst>
          </a:custGeom>
          <a:ln w="3175">
            <a:solidFill>
              <a:srgbClr val="313334"/>
            </a:solidFill>
          </a:ln>
        </p:spPr>
        <p:txBody>
          <a:bodyPr wrap="square" lIns="0" tIns="0" rIns="0" bIns="0" rtlCol="0"/>
          <a:lstStyle/>
          <a:p/>
        </p:txBody>
      </p:sp>
      <p:sp>
        <p:nvSpPr>
          <p:cNvPr id="933" name="object 933"/>
          <p:cNvSpPr/>
          <p:nvPr/>
        </p:nvSpPr>
        <p:spPr>
          <a:xfrm>
            <a:off x="7054193" y="7071786"/>
            <a:ext cx="279400" cy="123825"/>
          </a:xfrm>
          <a:custGeom>
            <a:avLst/>
            <a:gdLst/>
            <a:ahLst/>
            <a:cxnLst/>
            <a:rect l="l" t="t" r="r" b="b"/>
            <a:pathLst>
              <a:path w="279400" h="123825">
                <a:moveTo>
                  <a:pt x="0" y="123685"/>
                </a:moveTo>
                <a:lnTo>
                  <a:pt x="279146" y="0"/>
                </a:lnTo>
              </a:path>
            </a:pathLst>
          </a:custGeom>
          <a:ln w="3175">
            <a:solidFill>
              <a:srgbClr val="313334"/>
            </a:solidFill>
          </a:ln>
        </p:spPr>
        <p:txBody>
          <a:bodyPr wrap="square" lIns="0" tIns="0" rIns="0" bIns="0" rtlCol="0"/>
          <a:lstStyle/>
          <a:p/>
        </p:txBody>
      </p:sp>
      <p:sp>
        <p:nvSpPr>
          <p:cNvPr id="934" name="object 934"/>
          <p:cNvSpPr/>
          <p:nvPr/>
        </p:nvSpPr>
        <p:spPr>
          <a:xfrm>
            <a:off x="6912381" y="7294880"/>
            <a:ext cx="34925" cy="16510"/>
          </a:xfrm>
          <a:custGeom>
            <a:avLst/>
            <a:gdLst/>
            <a:ahLst/>
            <a:cxnLst/>
            <a:rect l="l" t="t" r="r" b="b"/>
            <a:pathLst>
              <a:path w="34925" h="16509">
                <a:moveTo>
                  <a:pt x="34886" y="0"/>
                </a:moveTo>
                <a:lnTo>
                  <a:pt x="0" y="16484"/>
                </a:lnTo>
              </a:path>
            </a:pathLst>
          </a:custGeom>
          <a:ln w="3175">
            <a:solidFill>
              <a:srgbClr val="313334"/>
            </a:solidFill>
          </a:ln>
        </p:spPr>
        <p:txBody>
          <a:bodyPr wrap="square" lIns="0" tIns="0" rIns="0" bIns="0" rtlCol="0"/>
          <a:lstStyle/>
          <a:p/>
        </p:txBody>
      </p:sp>
      <p:sp>
        <p:nvSpPr>
          <p:cNvPr id="935" name="object 935"/>
          <p:cNvSpPr/>
          <p:nvPr/>
        </p:nvSpPr>
        <p:spPr>
          <a:xfrm>
            <a:off x="6861713" y="7291141"/>
            <a:ext cx="43180" cy="20320"/>
          </a:xfrm>
          <a:custGeom>
            <a:avLst/>
            <a:gdLst/>
            <a:ahLst/>
            <a:cxnLst/>
            <a:rect l="l" t="t" r="r" b="b"/>
            <a:pathLst>
              <a:path w="43179" h="20320">
                <a:moveTo>
                  <a:pt x="0" y="20231"/>
                </a:moveTo>
                <a:lnTo>
                  <a:pt x="42697" y="0"/>
                </a:lnTo>
              </a:path>
            </a:pathLst>
          </a:custGeom>
          <a:ln w="3175">
            <a:solidFill>
              <a:srgbClr val="313334"/>
            </a:solidFill>
          </a:ln>
        </p:spPr>
        <p:txBody>
          <a:bodyPr wrap="square" lIns="0" tIns="0" rIns="0" bIns="0" rtlCol="0"/>
          <a:lstStyle/>
          <a:p/>
        </p:txBody>
      </p:sp>
      <p:sp>
        <p:nvSpPr>
          <p:cNvPr id="936" name="object 936"/>
          <p:cNvSpPr/>
          <p:nvPr/>
        </p:nvSpPr>
        <p:spPr>
          <a:xfrm>
            <a:off x="6842978" y="7269801"/>
            <a:ext cx="43180" cy="20955"/>
          </a:xfrm>
          <a:custGeom>
            <a:avLst/>
            <a:gdLst/>
            <a:ahLst/>
            <a:cxnLst/>
            <a:rect l="l" t="t" r="r" b="b"/>
            <a:pathLst>
              <a:path w="43179" h="20954">
                <a:moveTo>
                  <a:pt x="0" y="20485"/>
                </a:moveTo>
                <a:lnTo>
                  <a:pt x="43180" y="0"/>
                </a:lnTo>
              </a:path>
            </a:pathLst>
          </a:custGeom>
          <a:ln w="3175">
            <a:solidFill>
              <a:srgbClr val="313334"/>
            </a:solidFill>
          </a:ln>
        </p:spPr>
        <p:txBody>
          <a:bodyPr wrap="square" lIns="0" tIns="0" rIns="0" bIns="0" rtlCol="0"/>
          <a:lstStyle/>
          <a:p/>
        </p:txBody>
      </p:sp>
      <p:sp>
        <p:nvSpPr>
          <p:cNvPr id="937" name="object 937"/>
          <p:cNvSpPr/>
          <p:nvPr/>
        </p:nvSpPr>
        <p:spPr>
          <a:xfrm>
            <a:off x="5908592" y="7105512"/>
            <a:ext cx="0" cy="1270"/>
          </a:xfrm>
          <a:custGeom>
            <a:avLst/>
            <a:gdLst/>
            <a:ahLst/>
            <a:cxnLst/>
            <a:rect l="l" t="t" r="r" b="b"/>
            <a:pathLst>
              <a:path w="0" h="1270">
                <a:moveTo>
                  <a:pt x="0" y="0"/>
                </a:moveTo>
                <a:lnTo>
                  <a:pt x="0" y="838"/>
                </a:lnTo>
              </a:path>
            </a:pathLst>
          </a:custGeom>
          <a:ln w="3175">
            <a:solidFill>
              <a:srgbClr val="313334"/>
            </a:solidFill>
          </a:ln>
        </p:spPr>
        <p:txBody>
          <a:bodyPr wrap="square" lIns="0" tIns="0" rIns="0" bIns="0" rtlCol="0"/>
          <a:lstStyle/>
          <a:p/>
        </p:txBody>
      </p:sp>
      <p:sp>
        <p:nvSpPr>
          <p:cNvPr id="938" name="object 938"/>
          <p:cNvSpPr/>
          <p:nvPr/>
        </p:nvSpPr>
        <p:spPr>
          <a:xfrm>
            <a:off x="7118853" y="8985519"/>
            <a:ext cx="8255" cy="1270"/>
          </a:xfrm>
          <a:custGeom>
            <a:avLst/>
            <a:gdLst/>
            <a:ahLst/>
            <a:cxnLst/>
            <a:rect l="l" t="t" r="r" b="b"/>
            <a:pathLst>
              <a:path w="8254" h="1270">
                <a:moveTo>
                  <a:pt x="7962" y="685"/>
                </a:moveTo>
                <a:lnTo>
                  <a:pt x="0" y="0"/>
                </a:lnTo>
              </a:path>
            </a:pathLst>
          </a:custGeom>
          <a:ln w="3175">
            <a:solidFill>
              <a:srgbClr val="313334"/>
            </a:solidFill>
          </a:ln>
        </p:spPr>
        <p:txBody>
          <a:bodyPr wrap="square" lIns="0" tIns="0" rIns="0" bIns="0" rtlCol="0"/>
          <a:lstStyle/>
          <a:p/>
        </p:txBody>
      </p:sp>
      <p:sp>
        <p:nvSpPr>
          <p:cNvPr id="939" name="object 939"/>
          <p:cNvSpPr/>
          <p:nvPr/>
        </p:nvSpPr>
        <p:spPr>
          <a:xfrm>
            <a:off x="7101212" y="8993344"/>
            <a:ext cx="8255" cy="1270"/>
          </a:xfrm>
          <a:custGeom>
            <a:avLst/>
            <a:gdLst/>
            <a:ahLst/>
            <a:cxnLst/>
            <a:rect l="l" t="t" r="r" b="b"/>
            <a:pathLst>
              <a:path w="8254" h="1270">
                <a:moveTo>
                  <a:pt x="7874" y="698"/>
                </a:moveTo>
                <a:lnTo>
                  <a:pt x="0" y="0"/>
                </a:lnTo>
              </a:path>
            </a:pathLst>
          </a:custGeom>
          <a:ln w="3175">
            <a:solidFill>
              <a:srgbClr val="313334"/>
            </a:solidFill>
          </a:ln>
        </p:spPr>
        <p:txBody>
          <a:bodyPr wrap="square" lIns="0" tIns="0" rIns="0" bIns="0" rtlCol="0"/>
          <a:lstStyle/>
          <a:p/>
        </p:txBody>
      </p:sp>
      <p:sp>
        <p:nvSpPr>
          <p:cNvPr id="940" name="object 940"/>
          <p:cNvSpPr/>
          <p:nvPr/>
        </p:nvSpPr>
        <p:spPr>
          <a:xfrm>
            <a:off x="7083653" y="9001066"/>
            <a:ext cx="8255" cy="1270"/>
          </a:xfrm>
          <a:custGeom>
            <a:avLst/>
            <a:gdLst/>
            <a:ahLst/>
            <a:cxnLst/>
            <a:rect l="l" t="t" r="r" b="b"/>
            <a:pathLst>
              <a:path w="8254" h="1270">
                <a:moveTo>
                  <a:pt x="7962" y="787"/>
                </a:moveTo>
                <a:lnTo>
                  <a:pt x="0" y="0"/>
                </a:lnTo>
              </a:path>
            </a:pathLst>
          </a:custGeom>
          <a:ln w="3175">
            <a:solidFill>
              <a:srgbClr val="313334"/>
            </a:solidFill>
          </a:ln>
        </p:spPr>
        <p:txBody>
          <a:bodyPr wrap="square" lIns="0" tIns="0" rIns="0" bIns="0" rtlCol="0"/>
          <a:lstStyle/>
          <a:p/>
        </p:txBody>
      </p:sp>
      <p:sp>
        <p:nvSpPr>
          <p:cNvPr id="941" name="object 941"/>
          <p:cNvSpPr/>
          <p:nvPr/>
        </p:nvSpPr>
        <p:spPr>
          <a:xfrm>
            <a:off x="7066009" y="9008977"/>
            <a:ext cx="8255" cy="635"/>
          </a:xfrm>
          <a:custGeom>
            <a:avLst/>
            <a:gdLst/>
            <a:ahLst/>
            <a:cxnLst/>
            <a:rect l="l" t="t" r="r" b="b"/>
            <a:pathLst>
              <a:path w="8254" h="634">
                <a:moveTo>
                  <a:pt x="7924" y="609"/>
                </a:moveTo>
                <a:lnTo>
                  <a:pt x="0" y="0"/>
                </a:lnTo>
              </a:path>
            </a:pathLst>
          </a:custGeom>
          <a:ln w="3175">
            <a:solidFill>
              <a:srgbClr val="313334"/>
            </a:solidFill>
          </a:ln>
        </p:spPr>
        <p:txBody>
          <a:bodyPr wrap="square" lIns="0" tIns="0" rIns="0" bIns="0" rtlCol="0"/>
          <a:lstStyle/>
          <a:p/>
        </p:txBody>
      </p:sp>
      <p:sp>
        <p:nvSpPr>
          <p:cNvPr id="942" name="object 942"/>
          <p:cNvSpPr/>
          <p:nvPr/>
        </p:nvSpPr>
        <p:spPr>
          <a:xfrm>
            <a:off x="7425406" y="9040173"/>
            <a:ext cx="10795" cy="1270"/>
          </a:xfrm>
          <a:custGeom>
            <a:avLst/>
            <a:gdLst/>
            <a:ahLst/>
            <a:cxnLst/>
            <a:rect l="l" t="t" r="r" b="b"/>
            <a:pathLst>
              <a:path w="10795" h="1270">
                <a:moveTo>
                  <a:pt x="10744" y="1028"/>
                </a:moveTo>
                <a:lnTo>
                  <a:pt x="0" y="0"/>
                </a:lnTo>
              </a:path>
            </a:pathLst>
          </a:custGeom>
          <a:ln w="3175">
            <a:solidFill>
              <a:srgbClr val="313334"/>
            </a:solidFill>
          </a:ln>
        </p:spPr>
        <p:txBody>
          <a:bodyPr wrap="square" lIns="0" tIns="0" rIns="0" bIns="0" rtlCol="0"/>
          <a:lstStyle/>
          <a:p/>
        </p:txBody>
      </p:sp>
      <p:sp>
        <p:nvSpPr>
          <p:cNvPr id="943" name="object 943"/>
          <p:cNvSpPr/>
          <p:nvPr/>
        </p:nvSpPr>
        <p:spPr>
          <a:xfrm>
            <a:off x="7048434" y="9016689"/>
            <a:ext cx="8255" cy="1270"/>
          </a:xfrm>
          <a:custGeom>
            <a:avLst/>
            <a:gdLst/>
            <a:ahLst/>
            <a:cxnLst/>
            <a:rect l="l" t="t" r="r" b="b"/>
            <a:pathLst>
              <a:path w="8254" h="1270">
                <a:moveTo>
                  <a:pt x="7874" y="762"/>
                </a:moveTo>
                <a:lnTo>
                  <a:pt x="0" y="0"/>
                </a:lnTo>
              </a:path>
            </a:pathLst>
          </a:custGeom>
          <a:ln w="3175">
            <a:solidFill>
              <a:srgbClr val="313334"/>
            </a:solidFill>
          </a:ln>
        </p:spPr>
        <p:txBody>
          <a:bodyPr wrap="square" lIns="0" tIns="0" rIns="0" bIns="0" rtlCol="0"/>
          <a:lstStyle/>
          <a:p/>
        </p:txBody>
      </p:sp>
      <p:sp>
        <p:nvSpPr>
          <p:cNvPr id="944" name="object 944"/>
          <p:cNvSpPr/>
          <p:nvPr/>
        </p:nvSpPr>
        <p:spPr>
          <a:xfrm>
            <a:off x="7407770" y="9048063"/>
            <a:ext cx="11430" cy="1270"/>
          </a:xfrm>
          <a:custGeom>
            <a:avLst/>
            <a:gdLst/>
            <a:ahLst/>
            <a:cxnLst/>
            <a:rect l="l" t="t" r="r" b="b"/>
            <a:pathLst>
              <a:path w="11429" h="1270">
                <a:moveTo>
                  <a:pt x="10807" y="952"/>
                </a:moveTo>
                <a:lnTo>
                  <a:pt x="0" y="0"/>
                </a:lnTo>
              </a:path>
            </a:pathLst>
          </a:custGeom>
          <a:ln w="3175">
            <a:solidFill>
              <a:srgbClr val="313334"/>
            </a:solidFill>
          </a:ln>
        </p:spPr>
        <p:txBody>
          <a:bodyPr wrap="square" lIns="0" tIns="0" rIns="0" bIns="0" rtlCol="0"/>
          <a:lstStyle/>
          <a:p/>
        </p:txBody>
      </p:sp>
      <p:sp>
        <p:nvSpPr>
          <p:cNvPr id="945" name="object 945"/>
          <p:cNvSpPr/>
          <p:nvPr/>
        </p:nvSpPr>
        <p:spPr>
          <a:xfrm>
            <a:off x="7390088" y="9055793"/>
            <a:ext cx="11430" cy="1270"/>
          </a:xfrm>
          <a:custGeom>
            <a:avLst/>
            <a:gdLst/>
            <a:ahLst/>
            <a:cxnLst/>
            <a:rect l="l" t="t" r="r" b="b"/>
            <a:pathLst>
              <a:path w="11429" h="1270">
                <a:moveTo>
                  <a:pt x="10807" y="952"/>
                </a:moveTo>
                <a:lnTo>
                  <a:pt x="0" y="0"/>
                </a:lnTo>
              </a:path>
            </a:pathLst>
          </a:custGeom>
          <a:ln w="3175">
            <a:solidFill>
              <a:srgbClr val="313334"/>
            </a:solidFill>
          </a:ln>
        </p:spPr>
        <p:txBody>
          <a:bodyPr wrap="square" lIns="0" tIns="0" rIns="0" bIns="0" rtlCol="0"/>
          <a:lstStyle/>
          <a:p/>
        </p:txBody>
      </p:sp>
      <p:sp>
        <p:nvSpPr>
          <p:cNvPr id="946" name="object 946"/>
          <p:cNvSpPr/>
          <p:nvPr/>
        </p:nvSpPr>
        <p:spPr>
          <a:xfrm>
            <a:off x="7372507" y="9063683"/>
            <a:ext cx="10795" cy="1270"/>
          </a:xfrm>
          <a:custGeom>
            <a:avLst/>
            <a:gdLst/>
            <a:ahLst/>
            <a:cxnLst/>
            <a:rect l="l" t="t" r="r" b="b"/>
            <a:pathLst>
              <a:path w="10795" h="1270">
                <a:moveTo>
                  <a:pt x="10706" y="952"/>
                </a:moveTo>
                <a:lnTo>
                  <a:pt x="0" y="0"/>
                </a:lnTo>
              </a:path>
            </a:pathLst>
          </a:custGeom>
          <a:ln w="3175">
            <a:solidFill>
              <a:srgbClr val="313334"/>
            </a:solidFill>
          </a:ln>
        </p:spPr>
        <p:txBody>
          <a:bodyPr wrap="square" lIns="0" tIns="0" rIns="0" bIns="0" rtlCol="0"/>
          <a:lstStyle/>
          <a:p/>
        </p:txBody>
      </p:sp>
      <p:sp>
        <p:nvSpPr>
          <p:cNvPr id="947" name="object 947"/>
          <p:cNvSpPr/>
          <p:nvPr/>
        </p:nvSpPr>
        <p:spPr>
          <a:xfrm>
            <a:off x="7354885" y="9071339"/>
            <a:ext cx="11430" cy="1270"/>
          </a:xfrm>
          <a:custGeom>
            <a:avLst/>
            <a:gdLst/>
            <a:ahLst/>
            <a:cxnLst/>
            <a:rect l="l" t="t" r="r" b="b"/>
            <a:pathLst>
              <a:path w="11429" h="1270">
                <a:moveTo>
                  <a:pt x="10858" y="1028"/>
                </a:moveTo>
                <a:lnTo>
                  <a:pt x="0" y="0"/>
                </a:lnTo>
              </a:path>
            </a:pathLst>
          </a:custGeom>
          <a:ln w="3175">
            <a:solidFill>
              <a:srgbClr val="313334"/>
            </a:solidFill>
          </a:ln>
        </p:spPr>
        <p:txBody>
          <a:bodyPr wrap="square" lIns="0" tIns="0" rIns="0" bIns="0" rtlCol="0"/>
          <a:lstStyle/>
          <a:p/>
        </p:txBody>
      </p:sp>
      <p:sp>
        <p:nvSpPr>
          <p:cNvPr id="948" name="object 948"/>
          <p:cNvSpPr/>
          <p:nvPr/>
        </p:nvSpPr>
        <p:spPr>
          <a:xfrm>
            <a:off x="7337204" y="9079314"/>
            <a:ext cx="11430" cy="1270"/>
          </a:xfrm>
          <a:custGeom>
            <a:avLst/>
            <a:gdLst/>
            <a:ahLst/>
            <a:cxnLst/>
            <a:rect l="l" t="t" r="r" b="b"/>
            <a:pathLst>
              <a:path w="11429" h="1270">
                <a:moveTo>
                  <a:pt x="10858" y="838"/>
                </a:moveTo>
                <a:lnTo>
                  <a:pt x="0" y="0"/>
                </a:lnTo>
              </a:path>
            </a:pathLst>
          </a:custGeom>
          <a:ln w="3175">
            <a:solidFill>
              <a:srgbClr val="313334"/>
            </a:solidFill>
          </a:ln>
        </p:spPr>
        <p:txBody>
          <a:bodyPr wrap="square" lIns="0" tIns="0" rIns="0" bIns="0" rtlCol="0"/>
          <a:lstStyle/>
          <a:p/>
        </p:txBody>
      </p:sp>
      <p:sp>
        <p:nvSpPr>
          <p:cNvPr id="949" name="object 949"/>
          <p:cNvSpPr/>
          <p:nvPr/>
        </p:nvSpPr>
        <p:spPr>
          <a:xfrm>
            <a:off x="7319679" y="9087050"/>
            <a:ext cx="11430" cy="1270"/>
          </a:xfrm>
          <a:custGeom>
            <a:avLst/>
            <a:gdLst/>
            <a:ahLst/>
            <a:cxnLst/>
            <a:rect l="l" t="t" r="r" b="b"/>
            <a:pathLst>
              <a:path w="11429" h="1270">
                <a:moveTo>
                  <a:pt x="10807" y="914"/>
                </a:moveTo>
                <a:lnTo>
                  <a:pt x="0" y="0"/>
                </a:lnTo>
              </a:path>
            </a:pathLst>
          </a:custGeom>
          <a:ln w="3175">
            <a:solidFill>
              <a:srgbClr val="313334"/>
            </a:solidFill>
          </a:ln>
        </p:spPr>
        <p:txBody>
          <a:bodyPr wrap="square" lIns="0" tIns="0" rIns="0" bIns="0" rtlCol="0"/>
          <a:lstStyle/>
          <a:p/>
        </p:txBody>
      </p:sp>
      <p:sp>
        <p:nvSpPr>
          <p:cNvPr id="950" name="object 950"/>
          <p:cNvSpPr/>
          <p:nvPr/>
        </p:nvSpPr>
        <p:spPr>
          <a:xfrm>
            <a:off x="7302051" y="9094937"/>
            <a:ext cx="10795" cy="1270"/>
          </a:xfrm>
          <a:custGeom>
            <a:avLst/>
            <a:gdLst/>
            <a:ahLst/>
            <a:cxnLst/>
            <a:rect l="l" t="t" r="r" b="b"/>
            <a:pathLst>
              <a:path w="10795" h="1270">
                <a:moveTo>
                  <a:pt x="10706" y="863"/>
                </a:moveTo>
                <a:lnTo>
                  <a:pt x="0" y="0"/>
                </a:lnTo>
              </a:path>
            </a:pathLst>
          </a:custGeom>
          <a:ln w="3175">
            <a:solidFill>
              <a:srgbClr val="313334"/>
            </a:solidFill>
          </a:ln>
        </p:spPr>
        <p:txBody>
          <a:bodyPr wrap="square" lIns="0" tIns="0" rIns="0" bIns="0" rtlCol="0"/>
          <a:lstStyle/>
          <a:p/>
        </p:txBody>
      </p:sp>
      <p:sp>
        <p:nvSpPr>
          <p:cNvPr id="951" name="object 951"/>
          <p:cNvSpPr/>
          <p:nvPr/>
        </p:nvSpPr>
        <p:spPr>
          <a:xfrm>
            <a:off x="6887367" y="7150026"/>
            <a:ext cx="165735" cy="73660"/>
          </a:xfrm>
          <a:custGeom>
            <a:avLst/>
            <a:gdLst/>
            <a:ahLst/>
            <a:cxnLst/>
            <a:rect l="l" t="t" r="r" b="b"/>
            <a:pathLst>
              <a:path w="165734" h="73659">
                <a:moveTo>
                  <a:pt x="165404" y="0"/>
                </a:moveTo>
                <a:lnTo>
                  <a:pt x="0" y="73253"/>
                </a:lnTo>
              </a:path>
            </a:pathLst>
          </a:custGeom>
          <a:ln w="3175">
            <a:solidFill>
              <a:srgbClr val="313334"/>
            </a:solidFill>
          </a:ln>
        </p:spPr>
        <p:txBody>
          <a:bodyPr wrap="square" lIns="0" tIns="0" rIns="0" bIns="0" rtlCol="0"/>
          <a:lstStyle/>
          <a:p/>
        </p:txBody>
      </p:sp>
      <p:sp>
        <p:nvSpPr>
          <p:cNvPr id="952" name="object 952"/>
          <p:cNvSpPr/>
          <p:nvPr/>
        </p:nvSpPr>
        <p:spPr>
          <a:xfrm>
            <a:off x="7054193" y="7025871"/>
            <a:ext cx="279400" cy="123825"/>
          </a:xfrm>
          <a:custGeom>
            <a:avLst/>
            <a:gdLst/>
            <a:ahLst/>
            <a:cxnLst/>
            <a:rect l="l" t="t" r="r" b="b"/>
            <a:pathLst>
              <a:path w="279400" h="123825">
                <a:moveTo>
                  <a:pt x="0" y="123685"/>
                </a:moveTo>
                <a:lnTo>
                  <a:pt x="279146" y="0"/>
                </a:lnTo>
              </a:path>
            </a:pathLst>
          </a:custGeom>
          <a:ln w="3175">
            <a:solidFill>
              <a:srgbClr val="313334"/>
            </a:solidFill>
          </a:ln>
        </p:spPr>
        <p:txBody>
          <a:bodyPr wrap="square" lIns="0" tIns="0" rIns="0" bIns="0" rtlCol="0"/>
          <a:lstStyle/>
          <a:p/>
        </p:txBody>
      </p:sp>
      <p:sp>
        <p:nvSpPr>
          <p:cNvPr id="953" name="object 953"/>
          <p:cNvSpPr/>
          <p:nvPr/>
        </p:nvSpPr>
        <p:spPr>
          <a:xfrm>
            <a:off x="7399890" y="6985123"/>
            <a:ext cx="24765" cy="10795"/>
          </a:xfrm>
          <a:custGeom>
            <a:avLst/>
            <a:gdLst/>
            <a:ahLst/>
            <a:cxnLst/>
            <a:rect l="l" t="t" r="r" b="b"/>
            <a:pathLst>
              <a:path w="24765" h="10795">
                <a:moveTo>
                  <a:pt x="0" y="10744"/>
                </a:moveTo>
                <a:lnTo>
                  <a:pt x="24371" y="0"/>
                </a:lnTo>
              </a:path>
            </a:pathLst>
          </a:custGeom>
          <a:ln w="3175">
            <a:solidFill>
              <a:srgbClr val="313334"/>
            </a:solidFill>
          </a:ln>
        </p:spPr>
        <p:txBody>
          <a:bodyPr wrap="square" lIns="0" tIns="0" rIns="0" bIns="0" rtlCol="0"/>
          <a:lstStyle/>
          <a:p/>
        </p:txBody>
      </p:sp>
      <p:sp>
        <p:nvSpPr>
          <p:cNvPr id="954" name="object 954"/>
          <p:cNvSpPr/>
          <p:nvPr/>
        </p:nvSpPr>
        <p:spPr>
          <a:xfrm>
            <a:off x="6856802" y="7114643"/>
            <a:ext cx="165735" cy="73660"/>
          </a:xfrm>
          <a:custGeom>
            <a:avLst/>
            <a:gdLst/>
            <a:ahLst/>
            <a:cxnLst/>
            <a:rect l="l" t="t" r="r" b="b"/>
            <a:pathLst>
              <a:path w="165734" h="73659">
                <a:moveTo>
                  <a:pt x="165303" y="0"/>
                </a:moveTo>
                <a:lnTo>
                  <a:pt x="0" y="73253"/>
                </a:lnTo>
              </a:path>
            </a:pathLst>
          </a:custGeom>
          <a:ln w="3175">
            <a:solidFill>
              <a:srgbClr val="313334"/>
            </a:solidFill>
          </a:ln>
        </p:spPr>
        <p:txBody>
          <a:bodyPr wrap="square" lIns="0" tIns="0" rIns="0" bIns="0" rtlCol="0"/>
          <a:lstStyle/>
          <a:p/>
        </p:txBody>
      </p:sp>
      <p:sp>
        <p:nvSpPr>
          <p:cNvPr id="955" name="object 955"/>
          <p:cNvSpPr/>
          <p:nvPr/>
        </p:nvSpPr>
        <p:spPr>
          <a:xfrm>
            <a:off x="7023531" y="6990325"/>
            <a:ext cx="279400" cy="123825"/>
          </a:xfrm>
          <a:custGeom>
            <a:avLst/>
            <a:gdLst/>
            <a:ahLst/>
            <a:cxnLst/>
            <a:rect l="l" t="t" r="r" b="b"/>
            <a:pathLst>
              <a:path w="279400" h="123825">
                <a:moveTo>
                  <a:pt x="0" y="123710"/>
                </a:moveTo>
                <a:lnTo>
                  <a:pt x="279247" y="0"/>
                </a:lnTo>
              </a:path>
            </a:pathLst>
          </a:custGeom>
          <a:ln w="3175">
            <a:solidFill>
              <a:srgbClr val="313334"/>
            </a:solidFill>
          </a:ln>
        </p:spPr>
        <p:txBody>
          <a:bodyPr wrap="square" lIns="0" tIns="0" rIns="0" bIns="0" rtlCol="0"/>
          <a:lstStyle/>
          <a:p/>
        </p:txBody>
      </p:sp>
      <p:sp>
        <p:nvSpPr>
          <p:cNvPr id="956" name="object 956"/>
          <p:cNvSpPr/>
          <p:nvPr/>
        </p:nvSpPr>
        <p:spPr>
          <a:xfrm>
            <a:off x="6389984" y="7369078"/>
            <a:ext cx="3810" cy="1905"/>
          </a:xfrm>
          <a:custGeom>
            <a:avLst/>
            <a:gdLst/>
            <a:ahLst/>
            <a:cxnLst/>
            <a:rect l="l" t="t" r="r" b="b"/>
            <a:pathLst>
              <a:path w="3810" h="1904">
                <a:moveTo>
                  <a:pt x="0" y="1485"/>
                </a:moveTo>
                <a:lnTo>
                  <a:pt x="3213" y="0"/>
                </a:lnTo>
              </a:path>
            </a:pathLst>
          </a:custGeom>
          <a:ln w="3175">
            <a:solidFill>
              <a:srgbClr val="313334"/>
            </a:solidFill>
          </a:ln>
        </p:spPr>
        <p:txBody>
          <a:bodyPr wrap="square" lIns="0" tIns="0" rIns="0" bIns="0" rtlCol="0"/>
          <a:lstStyle/>
          <a:p/>
        </p:txBody>
      </p:sp>
      <p:sp>
        <p:nvSpPr>
          <p:cNvPr id="957" name="object 957"/>
          <p:cNvSpPr/>
          <p:nvPr/>
        </p:nvSpPr>
        <p:spPr>
          <a:xfrm>
            <a:off x="6376525" y="7353532"/>
            <a:ext cx="3810" cy="1905"/>
          </a:xfrm>
          <a:custGeom>
            <a:avLst/>
            <a:gdLst/>
            <a:ahLst/>
            <a:cxnLst/>
            <a:rect l="l" t="t" r="r" b="b"/>
            <a:pathLst>
              <a:path w="3810" h="1904">
                <a:moveTo>
                  <a:pt x="0" y="1409"/>
                </a:moveTo>
                <a:lnTo>
                  <a:pt x="3276" y="0"/>
                </a:lnTo>
              </a:path>
            </a:pathLst>
          </a:custGeom>
          <a:ln w="3175">
            <a:solidFill>
              <a:srgbClr val="313334"/>
            </a:solidFill>
          </a:ln>
        </p:spPr>
        <p:txBody>
          <a:bodyPr wrap="square" lIns="0" tIns="0" rIns="0" bIns="0" rtlCol="0"/>
          <a:lstStyle/>
          <a:p/>
        </p:txBody>
      </p:sp>
      <p:sp>
        <p:nvSpPr>
          <p:cNvPr id="958" name="object 958"/>
          <p:cNvSpPr/>
          <p:nvPr/>
        </p:nvSpPr>
        <p:spPr>
          <a:xfrm>
            <a:off x="6842978" y="7223972"/>
            <a:ext cx="43180" cy="20320"/>
          </a:xfrm>
          <a:custGeom>
            <a:avLst/>
            <a:gdLst/>
            <a:ahLst/>
            <a:cxnLst/>
            <a:rect l="l" t="t" r="r" b="b"/>
            <a:pathLst>
              <a:path w="43179" h="20320">
                <a:moveTo>
                  <a:pt x="0" y="20320"/>
                </a:moveTo>
                <a:lnTo>
                  <a:pt x="43180" y="0"/>
                </a:lnTo>
              </a:path>
            </a:pathLst>
          </a:custGeom>
          <a:ln w="3175">
            <a:solidFill>
              <a:srgbClr val="313334"/>
            </a:solidFill>
          </a:ln>
        </p:spPr>
        <p:txBody>
          <a:bodyPr wrap="square" lIns="0" tIns="0" rIns="0" bIns="0" rtlCol="0"/>
          <a:lstStyle/>
          <a:p/>
        </p:txBody>
      </p:sp>
      <p:sp>
        <p:nvSpPr>
          <p:cNvPr id="959" name="object 959"/>
          <p:cNvSpPr/>
          <p:nvPr/>
        </p:nvSpPr>
        <p:spPr>
          <a:xfrm>
            <a:off x="6815953" y="7188380"/>
            <a:ext cx="40005" cy="19050"/>
          </a:xfrm>
          <a:custGeom>
            <a:avLst/>
            <a:gdLst/>
            <a:ahLst/>
            <a:cxnLst/>
            <a:rect l="l" t="t" r="r" b="b"/>
            <a:pathLst>
              <a:path w="40004" h="19050">
                <a:moveTo>
                  <a:pt x="0" y="18808"/>
                </a:moveTo>
                <a:lnTo>
                  <a:pt x="39484" y="0"/>
                </a:lnTo>
              </a:path>
            </a:pathLst>
          </a:custGeom>
          <a:ln w="3175">
            <a:solidFill>
              <a:srgbClr val="313334"/>
            </a:solidFill>
          </a:ln>
        </p:spPr>
        <p:txBody>
          <a:bodyPr wrap="square" lIns="0" tIns="0" rIns="0" bIns="0" rtlCol="0"/>
          <a:lstStyle/>
          <a:p/>
        </p:txBody>
      </p:sp>
      <p:sp>
        <p:nvSpPr>
          <p:cNvPr id="960" name="object 960"/>
          <p:cNvSpPr/>
          <p:nvPr/>
        </p:nvSpPr>
        <p:spPr>
          <a:xfrm>
            <a:off x="5777537" y="7397450"/>
            <a:ext cx="635" cy="623570"/>
          </a:xfrm>
          <a:custGeom>
            <a:avLst/>
            <a:gdLst/>
            <a:ahLst/>
            <a:cxnLst/>
            <a:rect l="l" t="t" r="r" b="b"/>
            <a:pathLst>
              <a:path w="635" h="623570">
                <a:moveTo>
                  <a:pt x="114" y="623392"/>
                </a:moveTo>
                <a:lnTo>
                  <a:pt x="0" y="0"/>
                </a:lnTo>
              </a:path>
            </a:pathLst>
          </a:custGeom>
          <a:ln w="3175">
            <a:solidFill>
              <a:srgbClr val="313334"/>
            </a:solidFill>
          </a:ln>
        </p:spPr>
        <p:txBody>
          <a:bodyPr wrap="square" lIns="0" tIns="0" rIns="0" bIns="0" rtlCol="0"/>
          <a:lstStyle/>
          <a:p/>
        </p:txBody>
      </p:sp>
      <p:sp>
        <p:nvSpPr>
          <p:cNvPr id="961" name="object 961"/>
          <p:cNvSpPr/>
          <p:nvPr/>
        </p:nvSpPr>
        <p:spPr>
          <a:xfrm>
            <a:off x="5750312" y="9331929"/>
            <a:ext cx="0" cy="46355"/>
          </a:xfrm>
          <a:custGeom>
            <a:avLst/>
            <a:gdLst/>
            <a:ahLst/>
            <a:cxnLst/>
            <a:rect l="l" t="t" r="r" b="b"/>
            <a:pathLst>
              <a:path w="0" h="46354">
                <a:moveTo>
                  <a:pt x="0" y="0"/>
                </a:moveTo>
                <a:lnTo>
                  <a:pt x="0" y="45834"/>
                </a:lnTo>
              </a:path>
            </a:pathLst>
          </a:custGeom>
          <a:ln w="3175">
            <a:solidFill>
              <a:srgbClr val="313334"/>
            </a:solidFill>
          </a:ln>
        </p:spPr>
        <p:txBody>
          <a:bodyPr wrap="square" lIns="0" tIns="0" rIns="0" bIns="0" rtlCol="0"/>
          <a:lstStyle/>
          <a:p/>
        </p:txBody>
      </p:sp>
      <p:sp>
        <p:nvSpPr>
          <p:cNvPr id="962" name="object 962"/>
          <p:cNvSpPr/>
          <p:nvPr/>
        </p:nvSpPr>
        <p:spPr>
          <a:xfrm>
            <a:off x="5750049" y="7150875"/>
            <a:ext cx="0" cy="46355"/>
          </a:xfrm>
          <a:custGeom>
            <a:avLst/>
            <a:gdLst/>
            <a:ahLst/>
            <a:cxnLst/>
            <a:rect l="l" t="t" r="r" b="b"/>
            <a:pathLst>
              <a:path w="0" h="46354">
                <a:moveTo>
                  <a:pt x="0" y="0"/>
                </a:moveTo>
                <a:lnTo>
                  <a:pt x="0" y="45910"/>
                </a:lnTo>
              </a:path>
            </a:pathLst>
          </a:custGeom>
          <a:ln w="3175">
            <a:solidFill>
              <a:srgbClr val="313334"/>
            </a:solidFill>
          </a:ln>
        </p:spPr>
        <p:txBody>
          <a:bodyPr wrap="square" lIns="0" tIns="0" rIns="0" bIns="0" rtlCol="0"/>
          <a:lstStyle/>
          <a:p/>
        </p:txBody>
      </p:sp>
      <p:sp>
        <p:nvSpPr>
          <p:cNvPr id="963" name="object 963"/>
          <p:cNvSpPr/>
          <p:nvPr/>
        </p:nvSpPr>
        <p:spPr>
          <a:xfrm>
            <a:off x="5746299" y="9330611"/>
            <a:ext cx="0" cy="46355"/>
          </a:xfrm>
          <a:custGeom>
            <a:avLst/>
            <a:gdLst/>
            <a:ahLst/>
            <a:cxnLst/>
            <a:rect l="l" t="t" r="r" b="b"/>
            <a:pathLst>
              <a:path w="0" h="46354">
                <a:moveTo>
                  <a:pt x="0" y="0"/>
                </a:moveTo>
                <a:lnTo>
                  <a:pt x="0" y="45999"/>
                </a:lnTo>
              </a:path>
            </a:pathLst>
          </a:custGeom>
          <a:ln w="3175">
            <a:solidFill>
              <a:srgbClr val="313334"/>
            </a:solidFill>
          </a:ln>
        </p:spPr>
        <p:txBody>
          <a:bodyPr wrap="square" lIns="0" tIns="0" rIns="0" bIns="0" rtlCol="0"/>
          <a:lstStyle/>
          <a:p/>
        </p:txBody>
      </p:sp>
      <p:sp>
        <p:nvSpPr>
          <p:cNvPr id="964" name="object 964"/>
          <p:cNvSpPr/>
          <p:nvPr/>
        </p:nvSpPr>
        <p:spPr>
          <a:xfrm>
            <a:off x="5746036" y="7149632"/>
            <a:ext cx="0" cy="46355"/>
          </a:xfrm>
          <a:custGeom>
            <a:avLst/>
            <a:gdLst/>
            <a:ahLst/>
            <a:cxnLst/>
            <a:rect l="l" t="t" r="r" b="b"/>
            <a:pathLst>
              <a:path w="0" h="46354">
                <a:moveTo>
                  <a:pt x="0" y="0"/>
                </a:moveTo>
                <a:lnTo>
                  <a:pt x="0" y="45999"/>
                </a:lnTo>
              </a:path>
            </a:pathLst>
          </a:custGeom>
          <a:ln w="3175">
            <a:solidFill>
              <a:srgbClr val="313334"/>
            </a:solidFill>
          </a:ln>
        </p:spPr>
        <p:txBody>
          <a:bodyPr wrap="square" lIns="0" tIns="0" rIns="0" bIns="0" rtlCol="0"/>
          <a:lstStyle/>
          <a:p/>
        </p:txBody>
      </p:sp>
      <p:sp>
        <p:nvSpPr>
          <p:cNvPr id="965" name="object 965"/>
          <p:cNvSpPr/>
          <p:nvPr/>
        </p:nvSpPr>
        <p:spPr>
          <a:xfrm>
            <a:off x="5735533" y="8044512"/>
            <a:ext cx="635" cy="1262380"/>
          </a:xfrm>
          <a:custGeom>
            <a:avLst/>
            <a:gdLst/>
            <a:ahLst/>
            <a:cxnLst/>
            <a:rect l="l" t="t" r="r" b="b"/>
            <a:pathLst>
              <a:path w="635" h="1262379">
                <a:moveTo>
                  <a:pt x="0" y="0"/>
                </a:moveTo>
                <a:lnTo>
                  <a:pt x="152" y="1262037"/>
                </a:lnTo>
              </a:path>
            </a:pathLst>
          </a:custGeom>
          <a:ln w="3175">
            <a:solidFill>
              <a:srgbClr val="313334"/>
            </a:solidFill>
          </a:ln>
        </p:spPr>
        <p:txBody>
          <a:bodyPr wrap="square" lIns="0" tIns="0" rIns="0" bIns="0" rtlCol="0"/>
          <a:lstStyle/>
          <a:p/>
        </p:txBody>
      </p:sp>
      <p:sp>
        <p:nvSpPr>
          <p:cNvPr id="966" name="object 966"/>
          <p:cNvSpPr/>
          <p:nvPr/>
        </p:nvSpPr>
        <p:spPr>
          <a:xfrm>
            <a:off x="5735374" y="7219509"/>
            <a:ext cx="0" cy="153035"/>
          </a:xfrm>
          <a:custGeom>
            <a:avLst/>
            <a:gdLst/>
            <a:ahLst/>
            <a:cxnLst/>
            <a:rect l="l" t="t" r="r" b="b"/>
            <a:pathLst>
              <a:path w="0" h="153034">
                <a:moveTo>
                  <a:pt x="0" y="0"/>
                </a:moveTo>
                <a:lnTo>
                  <a:pt x="0" y="152539"/>
                </a:lnTo>
              </a:path>
            </a:pathLst>
          </a:custGeom>
          <a:ln w="3175">
            <a:solidFill>
              <a:srgbClr val="313334"/>
            </a:solidFill>
          </a:ln>
        </p:spPr>
        <p:txBody>
          <a:bodyPr wrap="square" lIns="0" tIns="0" rIns="0" bIns="0" rtlCol="0"/>
          <a:lstStyle/>
          <a:p/>
        </p:txBody>
      </p:sp>
      <p:sp>
        <p:nvSpPr>
          <p:cNvPr id="967" name="object 967"/>
          <p:cNvSpPr/>
          <p:nvPr/>
        </p:nvSpPr>
        <p:spPr>
          <a:xfrm>
            <a:off x="7284371" y="9102660"/>
            <a:ext cx="11430" cy="1270"/>
          </a:xfrm>
          <a:custGeom>
            <a:avLst/>
            <a:gdLst/>
            <a:ahLst/>
            <a:cxnLst/>
            <a:rect l="l" t="t" r="r" b="b"/>
            <a:pathLst>
              <a:path w="11429" h="1270">
                <a:moveTo>
                  <a:pt x="10807" y="952"/>
                </a:moveTo>
                <a:lnTo>
                  <a:pt x="0" y="0"/>
                </a:lnTo>
              </a:path>
            </a:pathLst>
          </a:custGeom>
          <a:ln w="3175">
            <a:solidFill>
              <a:srgbClr val="313334"/>
            </a:solidFill>
          </a:ln>
        </p:spPr>
        <p:txBody>
          <a:bodyPr wrap="square" lIns="0" tIns="0" rIns="0" bIns="0" rtlCol="0"/>
          <a:lstStyle/>
          <a:p/>
        </p:txBody>
      </p:sp>
      <p:sp>
        <p:nvSpPr>
          <p:cNvPr id="968" name="object 968"/>
          <p:cNvSpPr/>
          <p:nvPr/>
        </p:nvSpPr>
        <p:spPr>
          <a:xfrm>
            <a:off x="7266685" y="9110562"/>
            <a:ext cx="11430" cy="1270"/>
          </a:xfrm>
          <a:custGeom>
            <a:avLst/>
            <a:gdLst/>
            <a:ahLst/>
            <a:cxnLst/>
            <a:rect l="l" t="t" r="r" b="b"/>
            <a:pathLst>
              <a:path w="11429" h="1270">
                <a:moveTo>
                  <a:pt x="10972" y="914"/>
                </a:moveTo>
                <a:lnTo>
                  <a:pt x="0" y="0"/>
                </a:lnTo>
              </a:path>
            </a:pathLst>
          </a:custGeom>
          <a:ln w="3175">
            <a:solidFill>
              <a:srgbClr val="313334"/>
            </a:solidFill>
          </a:ln>
        </p:spPr>
        <p:txBody>
          <a:bodyPr wrap="square" lIns="0" tIns="0" rIns="0" bIns="0" rtlCol="0"/>
          <a:lstStyle/>
          <a:p/>
        </p:txBody>
      </p:sp>
      <p:sp>
        <p:nvSpPr>
          <p:cNvPr id="969" name="object 969"/>
          <p:cNvSpPr/>
          <p:nvPr/>
        </p:nvSpPr>
        <p:spPr>
          <a:xfrm>
            <a:off x="7249233" y="9118293"/>
            <a:ext cx="10795" cy="1270"/>
          </a:xfrm>
          <a:custGeom>
            <a:avLst/>
            <a:gdLst/>
            <a:ahLst/>
            <a:cxnLst/>
            <a:rect l="l" t="t" r="r" b="b"/>
            <a:pathLst>
              <a:path w="10795" h="1270">
                <a:moveTo>
                  <a:pt x="10744" y="914"/>
                </a:moveTo>
                <a:lnTo>
                  <a:pt x="0" y="0"/>
                </a:lnTo>
              </a:path>
            </a:pathLst>
          </a:custGeom>
          <a:ln w="3175">
            <a:solidFill>
              <a:srgbClr val="313334"/>
            </a:solidFill>
          </a:ln>
        </p:spPr>
        <p:txBody>
          <a:bodyPr wrap="square" lIns="0" tIns="0" rIns="0" bIns="0" rtlCol="0"/>
          <a:lstStyle/>
          <a:p/>
        </p:txBody>
      </p:sp>
      <p:sp>
        <p:nvSpPr>
          <p:cNvPr id="970" name="object 970"/>
          <p:cNvSpPr/>
          <p:nvPr/>
        </p:nvSpPr>
        <p:spPr>
          <a:xfrm>
            <a:off x="7231605" y="9125990"/>
            <a:ext cx="10795" cy="1270"/>
          </a:xfrm>
          <a:custGeom>
            <a:avLst/>
            <a:gdLst/>
            <a:ahLst/>
            <a:cxnLst/>
            <a:rect l="l" t="t" r="r" b="b"/>
            <a:pathLst>
              <a:path w="10795" h="1270">
                <a:moveTo>
                  <a:pt x="10744" y="1028"/>
                </a:moveTo>
                <a:lnTo>
                  <a:pt x="0" y="0"/>
                </a:lnTo>
              </a:path>
            </a:pathLst>
          </a:custGeom>
          <a:ln w="3175">
            <a:solidFill>
              <a:srgbClr val="313334"/>
            </a:solidFill>
          </a:ln>
        </p:spPr>
        <p:txBody>
          <a:bodyPr wrap="square" lIns="0" tIns="0" rIns="0" bIns="0" rtlCol="0"/>
          <a:lstStyle/>
          <a:p/>
        </p:txBody>
      </p:sp>
      <p:sp>
        <p:nvSpPr>
          <p:cNvPr id="971" name="object 971"/>
          <p:cNvSpPr/>
          <p:nvPr/>
        </p:nvSpPr>
        <p:spPr>
          <a:xfrm>
            <a:off x="7204144" y="9143669"/>
            <a:ext cx="3175" cy="635"/>
          </a:xfrm>
          <a:custGeom>
            <a:avLst/>
            <a:gdLst/>
            <a:ahLst/>
            <a:cxnLst/>
            <a:rect l="l" t="t" r="r" b="b"/>
            <a:pathLst>
              <a:path w="3175" h="634">
                <a:moveTo>
                  <a:pt x="2946" y="317"/>
                </a:moveTo>
                <a:lnTo>
                  <a:pt x="0" y="0"/>
                </a:lnTo>
              </a:path>
            </a:pathLst>
          </a:custGeom>
          <a:ln w="3175">
            <a:solidFill>
              <a:srgbClr val="313334"/>
            </a:solidFill>
          </a:ln>
        </p:spPr>
        <p:txBody>
          <a:bodyPr wrap="square" lIns="0" tIns="0" rIns="0" bIns="0" rtlCol="0"/>
          <a:lstStyle/>
          <a:p/>
        </p:txBody>
      </p:sp>
      <p:sp>
        <p:nvSpPr>
          <p:cNvPr id="972" name="object 972"/>
          <p:cNvSpPr/>
          <p:nvPr/>
        </p:nvSpPr>
        <p:spPr>
          <a:xfrm>
            <a:off x="7190158" y="9144290"/>
            <a:ext cx="8255" cy="1270"/>
          </a:xfrm>
          <a:custGeom>
            <a:avLst/>
            <a:gdLst/>
            <a:ahLst/>
            <a:cxnLst/>
            <a:rect l="l" t="t" r="r" b="b"/>
            <a:pathLst>
              <a:path w="8254" h="1270">
                <a:moveTo>
                  <a:pt x="7962" y="698"/>
                </a:moveTo>
                <a:lnTo>
                  <a:pt x="0" y="0"/>
                </a:lnTo>
              </a:path>
            </a:pathLst>
          </a:custGeom>
          <a:ln w="3175">
            <a:solidFill>
              <a:srgbClr val="313334"/>
            </a:solidFill>
          </a:ln>
        </p:spPr>
        <p:txBody>
          <a:bodyPr wrap="square" lIns="0" tIns="0" rIns="0" bIns="0" rtlCol="0"/>
          <a:lstStyle/>
          <a:p/>
        </p:txBody>
      </p:sp>
      <p:sp>
        <p:nvSpPr>
          <p:cNvPr id="973" name="object 973"/>
          <p:cNvSpPr/>
          <p:nvPr/>
        </p:nvSpPr>
        <p:spPr>
          <a:xfrm>
            <a:off x="7172470" y="9152102"/>
            <a:ext cx="8255" cy="1270"/>
          </a:xfrm>
          <a:custGeom>
            <a:avLst/>
            <a:gdLst/>
            <a:ahLst/>
            <a:cxnLst/>
            <a:rect l="l" t="t" r="r" b="b"/>
            <a:pathLst>
              <a:path w="8254" h="1270">
                <a:moveTo>
                  <a:pt x="8026" y="698"/>
                </a:moveTo>
                <a:lnTo>
                  <a:pt x="0" y="0"/>
                </a:lnTo>
              </a:path>
            </a:pathLst>
          </a:custGeom>
          <a:ln w="3175">
            <a:solidFill>
              <a:srgbClr val="313334"/>
            </a:solidFill>
          </a:ln>
        </p:spPr>
        <p:txBody>
          <a:bodyPr wrap="square" lIns="0" tIns="0" rIns="0" bIns="0" rtlCol="0"/>
          <a:lstStyle/>
          <a:p/>
        </p:txBody>
      </p:sp>
      <p:sp>
        <p:nvSpPr>
          <p:cNvPr id="974" name="object 974"/>
          <p:cNvSpPr/>
          <p:nvPr/>
        </p:nvSpPr>
        <p:spPr>
          <a:xfrm>
            <a:off x="7198600" y="9159261"/>
            <a:ext cx="3175" cy="635"/>
          </a:xfrm>
          <a:custGeom>
            <a:avLst/>
            <a:gdLst/>
            <a:ahLst/>
            <a:cxnLst/>
            <a:rect l="l" t="t" r="r" b="b"/>
            <a:pathLst>
              <a:path w="3175" h="634">
                <a:moveTo>
                  <a:pt x="3111" y="241"/>
                </a:moveTo>
                <a:lnTo>
                  <a:pt x="0" y="0"/>
                </a:lnTo>
              </a:path>
            </a:pathLst>
          </a:custGeom>
          <a:ln w="3175">
            <a:solidFill>
              <a:srgbClr val="313334"/>
            </a:solidFill>
          </a:ln>
        </p:spPr>
        <p:txBody>
          <a:bodyPr wrap="square" lIns="0" tIns="0" rIns="0" bIns="0" rtlCol="0"/>
          <a:lstStyle/>
          <a:p/>
        </p:txBody>
      </p:sp>
      <p:sp>
        <p:nvSpPr>
          <p:cNvPr id="975" name="object 975"/>
          <p:cNvSpPr/>
          <p:nvPr/>
        </p:nvSpPr>
        <p:spPr>
          <a:xfrm>
            <a:off x="7118853" y="9175928"/>
            <a:ext cx="8255" cy="635"/>
          </a:xfrm>
          <a:custGeom>
            <a:avLst/>
            <a:gdLst/>
            <a:ahLst/>
            <a:cxnLst/>
            <a:rect l="l" t="t" r="r" b="b"/>
            <a:pathLst>
              <a:path w="8254" h="634">
                <a:moveTo>
                  <a:pt x="7962" y="596"/>
                </a:moveTo>
                <a:lnTo>
                  <a:pt x="0" y="0"/>
                </a:lnTo>
              </a:path>
            </a:pathLst>
          </a:custGeom>
          <a:ln w="3175">
            <a:solidFill>
              <a:srgbClr val="313334"/>
            </a:solidFill>
          </a:ln>
        </p:spPr>
        <p:txBody>
          <a:bodyPr wrap="square" lIns="0" tIns="0" rIns="0" bIns="0" rtlCol="0"/>
          <a:lstStyle/>
          <a:p/>
        </p:txBody>
      </p:sp>
      <p:sp>
        <p:nvSpPr>
          <p:cNvPr id="976" name="object 976"/>
          <p:cNvSpPr/>
          <p:nvPr/>
        </p:nvSpPr>
        <p:spPr>
          <a:xfrm>
            <a:off x="7392195" y="9202621"/>
            <a:ext cx="5715" cy="635"/>
          </a:xfrm>
          <a:custGeom>
            <a:avLst/>
            <a:gdLst/>
            <a:ahLst/>
            <a:cxnLst/>
            <a:rect l="l" t="t" r="r" b="b"/>
            <a:pathLst>
              <a:path w="5715" h="634">
                <a:moveTo>
                  <a:pt x="5321" y="317"/>
                </a:moveTo>
                <a:lnTo>
                  <a:pt x="0" y="0"/>
                </a:lnTo>
              </a:path>
            </a:pathLst>
          </a:custGeom>
          <a:ln w="3175">
            <a:solidFill>
              <a:srgbClr val="313334"/>
            </a:solidFill>
          </a:ln>
        </p:spPr>
        <p:txBody>
          <a:bodyPr wrap="square" lIns="0" tIns="0" rIns="0" bIns="0" rtlCol="0"/>
          <a:lstStyle/>
          <a:p/>
        </p:txBody>
      </p:sp>
      <p:sp>
        <p:nvSpPr>
          <p:cNvPr id="977" name="object 977"/>
          <p:cNvSpPr/>
          <p:nvPr/>
        </p:nvSpPr>
        <p:spPr>
          <a:xfrm>
            <a:off x="7143087" y="9183782"/>
            <a:ext cx="3175" cy="635"/>
          </a:xfrm>
          <a:custGeom>
            <a:avLst/>
            <a:gdLst/>
            <a:ahLst/>
            <a:cxnLst/>
            <a:rect l="l" t="t" r="r" b="b"/>
            <a:pathLst>
              <a:path w="3175" h="634">
                <a:moveTo>
                  <a:pt x="3048" y="317"/>
                </a:moveTo>
                <a:lnTo>
                  <a:pt x="0" y="0"/>
                </a:lnTo>
              </a:path>
            </a:pathLst>
          </a:custGeom>
          <a:ln w="3175">
            <a:solidFill>
              <a:srgbClr val="313334"/>
            </a:solidFill>
          </a:ln>
        </p:spPr>
        <p:txBody>
          <a:bodyPr wrap="square" lIns="0" tIns="0" rIns="0" bIns="0" rtlCol="0"/>
          <a:lstStyle/>
          <a:p/>
        </p:txBody>
      </p:sp>
      <p:sp>
        <p:nvSpPr>
          <p:cNvPr id="978" name="object 978"/>
          <p:cNvSpPr/>
          <p:nvPr/>
        </p:nvSpPr>
        <p:spPr>
          <a:xfrm>
            <a:off x="7141660" y="9184413"/>
            <a:ext cx="3175" cy="635"/>
          </a:xfrm>
          <a:custGeom>
            <a:avLst/>
            <a:gdLst/>
            <a:ahLst/>
            <a:cxnLst/>
            <a:rect l="l" t="t" r="r" b="b"/>
            <a:pathLst>
              <a:path w="3175" h="634">
                <a:moveTo>
                  <a:pt x="3048" y="317"/>
                </a:moveTo>
                <a:lnTo>
                  <a:pt x="0" y="0"/>
                </a:lnTo>
              </a:path>
            </a:pathLst>
          </a:custGeom>
          <a:ln w="3175">
            <a:solidFill>
              <a:srgbClr val="313334"/>
            </a:solidFill>
          </a:ln>
        </p:spPr>
        <p:txBody>
          <a:bodyPr wrap="square" lIns="0" tIns="0" rIns="0" bIns="0" rtlCol="0"/>
          <a:lstStyle/>
          <a:p/>
        </p:txBody>
      </p:sp>
      <p:sp>
        <p:nvSpPr>
          <p:cNvPr id="979" name="object 979"/>
          <p:cNvSpPr/>
          <p:nvPr/>
        </p:nvSpPr>
        <p:spPr>
          <a:xfrm>
            <a:off x="7101278" y="9183653"/>
            <a:ext cx="8255" cy="1270"/>
          </a:xfrm>
          <a:custGeom>
            <a:avLst/>
            <a:gdLst/>
            <a:ahLst/>
            <a:cxnLst/>
            <a:rect l="l" t="t" r="r" b="b"/>
            <a:pathLst>
              <a:path w="8254" h="1270">
                <a:moveTo>
                  <a:pt x="7962" y="761"/>
                </a:moveTo>
                <a:lnTo>
                  <a:pt x="0" y="0"/>
                </a:lnTo>
              </a:path>
            </a:pathLst>
          </a:custGeom>
          <a:ln w="3175">
            <a:solidFill>
              <a:srgbClr val="313334"/>
            </a:solidFill>
          </a:ln>
        </p:spPr>
        <p:txBody>
          <a:bodyPr wrap="square" lIns="0" tIns="0" rIns="0" bIns="0" rtlCol="0"/>
          <a:lstStyle/>
          <a:p/>
        </p:txBody>
      </p:sp>
      <p:sp>
        <p:nvSpPr>
          <p:cNvPr id="980" name="object 980"/>
          <p:cNvSpPr/>
          <p:nvPr/>
        </p:nvSpPr>
        <p:spPr>
          <a:xfrm>
            <a:off x="6765027" y="7157689"/>
            <a:ext cx="50165" cy="22225"/>
          </a:xfrm>
          <a:custGeom>
            <a:avLst/>
            <a:gdLst/>
            <a:ahLst/>
            <a:cxnLst/>
            <a:rect l="l" t="t" r="r" b="b"/>
            <a:pathLst>
              <a:path w="50165" h="22225">
                <a:moveTo>
                  <a:pt x="0" y="22161"/>
                </a:moveTo>
                <a:lnTo>
                  <a:pt x="50114" y="0"/>
                </a:lnTo>
              </a:path>
            </a:pathLst>
          </a:custGeom>
          <a:ln w="3175">
            <a:solidFill>
              <a:srgbClr val="313334"/>
            </a:solidFill>
          </a:ln>
        </p:spPr>
        <p:txBody>
          <a:bodyPr wrap="square" lIns="0" tIns="0" rIns="0" bIns="0" rtlCol="0"/>
          <a:lstStyle/>
          <a:p/>
        </p:txBody>
      </p:sp>
      <p:sp>
        <p:nvSpPr>
          <p:cNvPr id="981" name="object 981"/>
          <p:cNvSpPr/>
          <p:nvPr/>
        </p:nvSpPr>
        <p:spPr>
          <a:xfrm>
            <a:off x="6760643" y="7159157"/>
            <a:ext cx="47625" cy="21590"/>
          </a:xfrm>
          <a:custGeom>
            <a:avLst/>
            <a:gdLst/>
            <a:ahLst/>
            <a:cxnLst/>
            <a:rect l="l" t="t" r="r" b="b"/>
            <a:pathLst>
              <a:path w="47625" h="21590">
                <a:moveTo>
                  <a:pt x="47447" y="0"/>
                </a:moveTo>
                <a:lnTo>
                  <a:pt x="0" y="20993"/>
                </a:lnTo>
              </a:path>
            </a:pathLst>
          </a:custGeom>
          <a:ln w="3175">
            <a:solidFill>
              <a:srgbClr val="313334"/>
            </a:solidFill>
          </a:ln>
        </p:spPr>
        <p:txBody>
          <a:bodyPr wrap="square" lIns="0" tIns="0" rIns="0" bIns="0" rtlCol="0"/>
          <a:lstStyle/>
          <a:p/>
        </p:txBody>
      </p:sp>
      <p:sp>
        <p:nvSpPr>
          <p:cNvPr id="982" name="object 982"/>
          <p:cNvSpPr/>
          <p:nvPr/>
        </p:nvSpPr>
        <p:spPr>
          <a:xfrm>
            <a:off x="6911857" y="6965174"/>
            <a:ext cx="257810" cy="114300"/>
          </a:xfrm>
          <a:custGeom>
            <a:avLst/>
            <a:gdLst/>
            <a:ahLst/>
            <a:cxnLst/>
            <a:rect l="l" t="t" r="r" b="b"/>
            <a:pathLst>
              <a:path w="257809" h="114300">
                <a:moveTo>
                  <a:pt x="257606" y="0"/>
                </a:moveTo>
                <a:lnTo>
                  <a:pt x="0" y="114033"/>
                </a:lnTo>
              </a:path>
            </a:pathLst>
          </a:custGeom>
          <a:ln w="3175">
            <a:solidFill>
              <a:srgbClr val="313334"/>
            </a:solidFill>
          </a:ln>
        </p:spPr>
        <p:txBody>
          <a:bodyPr wrap="square" lIns="0" tIns="0" rIns="0" bIns="0" rtlCol="0"/>
          <a:lstStyle/>
          <a:p/>
        </p:txBody>
      </p:sp>
      <p:sp>
        <p:nvSpPr>
          <p:cNvPr id="983" name="object 983"/>
          <p:cNvSpPr/>
          <p:nvPr/>
        </p:nvSpPr>
        <p:spPr>
          <a:xfrm>
            <a:off x="6913223" y="6966130"/>
            <a:ext cx="250825" cy="111125"/>
          </a:xfrm>
          <a:custGeom>
            <a:avLst/>
            <a:gdLst/>
            <a:ahLst/>
            <a:cxnLst/>
            <a:rect l="l" t="t" r="r" b="b"/>
            <a:pathLst>
              <a:path w="250825" h="111125">
                <a:moveTo>
                  <a:pt x="0" y="110959"/>
                </a:moveTo>
                <a:lnTo>
                  <a:pt x="250685" y="0"/>
                </a:lnTo>
              </a:path>
            </a:pathLst>
          </a:custGeom>
          <a:ln w="3175">
            <a:solidFill>
              <a:srgbClr val="313334"/>
            </a:solidFill>
          </a:ln>
        </p:spPr>
        <p:txBody>
          <a:bodyPr wrap="square" lIns="0" tIns="0" rIns="0" bIns="0" rtlCol="0"/>
          <a:lstStyle/>
          <a:p/>
        </p:txBody>
      </p:sp>
      <p:sp>
        <p:nvSpPr>
          <p:cNvPr id="984" name="object 984"/>
          <p:cNvSpPr/>
          <p:nvPr/>
        </p:nvSpPr>
        <p:spPr>
          <a:xfrm>
            <a:off x="6644463" y="7149079"/>
            <a:ext cx="47625" cy="21590"/>
          </a:xfrm>
          <a:custGeom>
            <a:avLst/>
            <a:gdLst/>
            <a:ahLst/>
            <a:cxnLst/>
            <a:rect l="l" t="t" r="r" b="b"/>
            <a:pathLst>
              <a:path w="47625" h="21590">
                <a:moveTo>
                  <a:pt x="47409" y="0"/>
                </a:moveTo>
                <a:lnTo>
                  <a:pt x="0" y="20993"/>
                </a:lnTo>
              </a:path>
            </a:pathLst>
          </a:custGeom>
          <a:ln w="3175">
            <a:solidFill>
              <a:srgbClr val="313334"/>
            </a:solidFill>
          </a:ln>
        </p:spPr>
        <p:txBody>
          <a:bodyPr wrap="square" lIns="0" tIns="0" rIns="0" bIns="0" rtlCol="0"/>
          <a:lstStyle/>
          <a:p/>
        </p:txBody>
      </p:sp>
      <p:sp>
        <p:nvSpPr>
          <p:cNvPr id="985" name="object 985"/>
          <p:cNvSpPr/>
          <p:nvPr/>
        </p:nvSpPr>
        <p:spPr>
          <a:xfrm>
            <a:off x="6642736" y="7147004"/>
            <a:ext cx="50165" cy="22860"/>
          </a:xfrm>
          <a:custGeom>
            <a:avLst/>
            <a:gdLst/>
            <a:ahLst/>
            <a:cxnLst/>
            <a:rect l="l" t="t" r="r" b="b"/>
            <a:pathLst>
              <a:path w="50165" h="22859">
                <a:moveTo>
                  <a:pt x="0" y="22237"/>
                </a:moveTo>
                <a:lnTo>
                  <a:pt x="50038" y="0"/>
                </a:lnTo>
              </a:path>
            </a:pathLst>
          </a:custGeom>
          <a:ln w="3175">
            <a:solidFill>
              <a:srgbClr val="313334"/>
            </a:solidFill>
          </a:ln>
        </p:spPr>
        <p:txBody>
          <a:bodyPr wrap="square" lIns="0" tIns="0" rIns="0" bIns="0" rtlCol="0"/>
          <a:lstStyle/>
          <a:p/>
        </p:txBody>
      </p:sp>
      <p:sp>
        <p:nvSpPr>
          <p:cNvPr id="986" name="object 986"/>
          <p:cNvSpPr/>
          <p:nvPr/>
        </p:nvSpPr>
        <p:spPr>
          <a:xfrm>
            <a:off x="6884357" y="7037320"/>
            <a:ext cx="23495" cy="10795"/>
          </a:xfrm>
          <a:custGeom>
            <a:avLst/>
            <a:gdLst/>
            <a:ahLst/>
            <a:cxnLst/>
            <a:rect l="l" t="t" r="r" b="b"/>
            <a:pathLst>
              <a:path w="23495" h="10795">
                <a:moveTo>
                  <a:pt x="23114" y="0"/>
                </a:moveTo>
                <a:lnTo>
                  <a:pt x="0" y="10325"/>
                </a:lnTo>
              </a:path>
            </a:pathLst>
          </a:custGeom>
          <a:ln w="3175">
            <a:solidFill>
              <a:srgbClr val="313334"/>
            </a:solidFill>
          </a:ln>
        </p:spPr>
        <p:txBody>
          <a:bodyPr wrap="square" lIns="0" tIns="0" rIns="0" bIns="0" rtlCol="0"/>
          <a:lstStyle/>
          <a:p/>
        </p:txBody>
      </p:sp>
      <p:sp>
        <p:nvSpPr>
          <p:cNvPr id="987" name="object 987"/>
          <p:cNvSpPr/>
          <p:nvPr/>
        </p:nvSpPr>
        <p:spPr>
          <a:xfrm>
            <a:off x="7011500" y="6981114"/>
            <a:ext cx="23495" cy="10795"/>
          </a:xfrm>
          <a:custGeom>
            <a:avLst/>
            <a:gdLst/>
            <a:ahLst/>
            <a:cxnLst/>
            <a:rect l="l" t="t" r="r" b="b"/>
            <a:pathLst>
              <a:path w="23495" h="10795">
                <a:moveTo>
                  <a:pt x="23114" y="0"/>
                </a:moveTo>
                <a:lnTo>
                  <a:pt x="0" y="10286"/>
                </a:lnTo>
              </a:path>
            </a:pathLst>
          </a:custGeom>
          <a:ln w="3175">
            <a:solidFill>
              <a:srgbClr val="313334"/>
            </a:solidFill>
          </a:ln>
        </p:spPr>
        <p:txBody>
          <a:bodyPr wrap="square" lIns="0" tIns="0" rIns="0" bIns="0" rtlCol="0"/>
          <a:lstStyle/>
          <a:p/>
        </p:txBody>
      </p:sp>
      <p:sp>
        <p:nvSpPr>
          <p:cNvPr id="988" name="object 988"/>
          <p:cNvSpPr/>
          <p:nvPr/>
        </p:nvSpPr>
        <p:spPr>
          <a:xfrm>
            <a:off x="6882938" y="7037717"/>
            <a:ext cx="23495" cy="10160"/>
          </a:xfrm>
          <a:custGeom>
            <a:avLst/>
            <a:gdLst/>
            <a:ahLst/>
            <a:cxnLst/>
            <a:rect l="l" t="t" r="r" b="b"/>
            <a:pathLst>
              <a:path w="23495" h="10159">
                <a:moveTo>
                  <a:pt x="23215" y="0"/>
                </a:moveTo>
                <a:lnTo>
                  <a:pt x="0" y="10160"/>
                </a:lnTo>
              </a:path>
            </a:pathLst>
          </a:custGeom>
          <a:ln w="3175">
            <a:solidFill>
              <a:srgbClr val="313334"/>
            </a:solidFill>
          </a:ln>
        </p:spPr>
        <p:txBody>
          <a:bodyPr wrap="square" lIns="0" tIns="0" rIns="0" bIns="0" rtlCol="0"/>
          <a:lstStyle/>
          <a:p/>
        </p:txBody>
      </p:sp>
      <p:sp>
        <p:nvSpPr>
          <p:cNvPr id="989" name="object 989"/>
          <p:cNvSpPr/>
          <p:nvPr/>
        </p:nvSpPr>
        <p:spPr>
          <a:xfrm>
            <a:off x="7010077" y="6981273"/>
            <a:ext cx="23495" cy="10795"/>
          </a:xfrm>
          <a:custGeom>
            <a:avLst/>
            <a:gdLst/>
            <a:ahLst/>
            <a:cxnLst/>
            <a:rect l="l" t="t" r="r" b="b"/>
            <a:pathLst>
              <a:path w="23495" h="10795">
                <a:moveTo>
                  <a:pt x="23114" y="0"/>
                </a:moveTo>
                <a:lnTo>
                  <a:pt x="0" y="10325"/>
                </a:lnTo>
              </a:path>
            </a:pathLst>
          </a:custGeom>
          <a:ln w="3175">
            <a:solidFill>
              <a:srgbClr val="313334"/>
            </a:solidFill>
          </a:ln>
        </p:spPr>
        <p:txBody>
          <a:bodyPr wrap="square" lIns="0" tIns="0" rIns="0" bIns="0" rtlCol="0"/>
          <a:lstStyle/>
          <a:p/>
        </p:txBody>
      </p:sp>
      <p:sp>
        <p:nvSpPr>
          <p:cNvPr id="990" name="object 990"/>
          <p:cNvSpPr/>
          <p:nvPr/>
        </p:nvSpPr>
        <p:spPr>
          <a:xfrm>
            <a:off x="7067804" y="6957150"/>
            <a:ext cx="635" cy="635"/>
          </a:xfrm>
          <a:custGeom>
            <a:avLst/>
            <a:gdLst/>
            <a:ahLst/>
            <a:cxnLst/>
            <a:rect l="l" t="t" r="r" b="b"/>
            <a:pathLst>
              <a:path w="634" h="634">
                <a:moveTo>
                  <a:pt x="431" y="0"/>
                </a:moveTo>
                <a:lnTo>
                  <a:pt x="0" y="139"/>
                </a:lnTo>
              </a:path>
            </a:pathLst>
          </a:custGeom>
          <a:ln w="3175">
            <a:solidFill>
              <a:srgbClr val="313334"/>
            </a:solidFill>
          </a:ln>
        </p:spPr>
        <p:txBody>
          <a:bodyPr wrap="square" lIns="0" tIns="0" rIns="0" bIns="0" rtlCol="0"/>
          <a:lstStyle/>
          <a:p/>
        </p:txBody>
      </p:sp>
      <p:sp>
        <p:nvSpPr>
          <p:cNvPr id="991" name="object 991"/>
          <p:cNvSpPr/>
          <p:nvPr/>
        </p:nvSpPr>
        <p:spPr>
          <a:xfrm>
            <a:off x="7067239" y="6957204"/>
            <a:ext cx="635" cy="635"/>
          </a:xfrm>
          <a:custGeom>
            <a:avLst/>
            <a:gdLst/>
            <a:ahLst/>
            <a:cxnLst/>
            <a:rect l="l" t="t" r="r" b="b"/>
            <a:pathLst>
              <a:path w="634" h="634">
                <a:moveTo>
                  <a:pt x="571" y="0"/>
                </a:moveTo>
                <a:lnTo>
                  <a:pt x="0" y="152"/>
                </a:lnTo>
              </a:path>
            </a:pathLst>
          </a:custGeom>
          <a:ln w="3175">
            <a:solidFill>
              <a:srgbClr val="313334"/>
            </a:solidFill>
          </a:ln>
        </p:spPr>
        <p:txBody>
          <a:bodyPr wrap="square" lIns="0" tIns="0" rIns="0" bIns="0" rtlCol="0"/>
          <a:lstStyle/>
          <a:p/>
        </p:txBody>
      </p:sp>
      <p:sp>
        <p:nvSpPr>
          <p:cNvPr id="992" name="object 992"/>
          <p:cNvSpPr/>
          <p:nvPr/>
        </p:nvSpPr>
        <p:spPr>
          <a:xfrm>
            <a:off x="7067655" y="6954408"/>
            <a:ext cx="4445" cy="1905"/>
          </a:xfrm>
          <a:custGeom>
            <a:avLst/>
            <a:gdLst/>
            <a:ahLst/>
            <a:cxnLst/>
            <a:rect l="l" t="t" r="r" b="b"/>
            <a:pathLst>
              <a:path w="4445" h="1904">
                <a:moveTo>
                  <a:pt x="4114" y="0"/>
                </a:moveTo>
                <a:lnTo>
                  <a:pt x="0" y="1866"/>
                </a:lnTo>
              </a:path>
            </a:pathLst>
          </a:custGeom>
          <a:ln w="3175">
            <a:solidFill>
              <a:srgbClr val="313334"/>
            </a:solidFill>
          </a:ln>
        </p:spPr>
        <p:txBody>
          <a:bodyPr wrap="square" lIns="0" tIns="0" rIns="0" bIns="0" rtlCol="0"/>
          <a:lstStyle/>
          <a:p/>
        </p:txBody>
      </p:sp>
      <p:sp>
        <p:nvSpPr>
          <p:cNvPr id="993" name="object 993"/>
          <p:cNvSpPr/>
          <p:nvPr/>
        </p:nvSpPr>
        <p:spPr>
          <a:xfrm>
            <a:off x="7054841" y="6954801"/>
            <a:ext cx="4445" cy="1905"/>
          </a:xfrm>
          <a:custGeom>
            <a:avLst/>
            <a:gdLst/>
            <a:ahLst/>
            <a:cxnLst/>
            <a:rect l="l" t="t" r="r" b="b"/>
            <a:pathLst>
              <a:path w="4445" h="1904">
                <a:moveTo>
                  <a:pt x="4000" y="0"/>
                </a:moveTo>
                <a:lnTo>
                  <a:pt x="0" y="1790"/>
                </a:lnTo>
              </a:path>
            </a:pathLst>
          </a:custGeom>
          <a:ln w="3175">
            <a:solidFill>
              <a:srgbClr val="313334"/>
            </a:solidFill>
          </a:ln>
        </p:spPr>
        <p:txBody>
          <a:bodyPr wrap="square" lIns="0" tIns="0" rIns="0" bIns="0" rtlCol="0"/>
          <a:lstStyle/>
          <a:p/>
        </p:txBody>
      </p:sp>
      <p:sp>
        <p:nvSpPr>
          <p:cNvPr id="994" name="object 994"/>
          <p:cNvSpPr/>
          <p:nvPr/>
        </p:nvSpPr>
        <p:spPr>
          <a:xfrm>
            <a:off x="6376525" y="7248482"/>
            <a:ext cx="3810" cy="1905"/>
          </a:xfrm>
          <a:custGeom>
            <a:avLst/>
            <a:gdLst/>
            <a:ahLst/>
            <a:cxnLst/>
            <a:rect l="l" t="t" r="r" b="b"/>
            <a:pathLst>
              <a:path w="3810" h="1904">
                <a:moveTo>
                  <a:pt x="0" y="1511"/>
                </a:moveTo>
                <a:lnTo>
                  <a:pt x="3276" y="0"/>
                </a:lnTo>
              </a:path>
            </a:pathLst>
          </a:custGeom>
          <a:ln w="3175">
            <a:solidFill>
              <a:srgbClr val="313334"/>
            </a:solidFill>
          </a:ln>
        </p:spPr>
        <p:txBody>
          <a:bodyPr wrap="square" lIns="0" tIns="0" rIns="0" bIns="0" rtlCol="0"/>
          <a:lstStyle/>
          <a:p/>
        </p:txBody>
      </p:sp>
      <p:sp>
        <p:nvSpPr>
          <p:cNvPr id="995" name="object 995"/>
          <p:cNvSpPr/>
          <p:nvPr/>
        </p:nvSpPr>
        <p:spPr>
          <a:xfrm>
            <a:off x="7021753" y="6951977"/>
            <a:ext cx="4445" cy="1905"/>
          </a:xfrm>
          <a:custGeom>
            <a:avLst/>
            <a:gdLst/>
            <a:ahLst/>
            <a:cxnLst/>
            <a:rect l="l" t="t" r="r" b="b"/>
            <a:pathLst>
              <a:path w="4445" h="1904">
                <a:moveTo>
                  <a:pt x="4051" y="0"/>
                </a:moveTo>
                <a:lnTo>
                  <a:pt x="0" y="1790"/>
                </a:lnTo>
              </a:path>
            </a:pathLst>
          </a:custGeom>
          <a:ln w="3175">
            <a:solidFill>
              <a:srgbClr val="313334"/>
            </a:solidFill>
          </a:ln>
        </p:spPr>
        <p:txBody>
          <a:bodyPr wrap="square" lIns="0" tIns="0" rIns="0" bIns="0" rtlCol="0"/>
          <a:lstStyle/>
          <a:p/>
        </p:txBody>
      </p:sp>
      <p:sp>
        <p:nvSpPr>
          <p:cNvPr id="996" name="object 996"/>
          <p:cNvSpPr/>
          <p:nvPr/>
        </p:nvSpPr>
        <p:spPr>
          <a:xfrm>
            <a:off x="6606758" y="7058435"/>
            <a:ext cx="1270" cy="635"/>
          </a:xfrm>
          <a:custGeom>
            <a:avLst/>
            <a:gdLst/>
            <a:ahLst/>
            <a:cxnLst/>
            <a:rect l="l" t="t" r="r" b="b"/>
            <a:pathLst>
              <a:path w="1270" h="634">
                <a:moveTo>
                  <a:pt x="723" y="0"/>
                </a:moveTo>
                <a:lnTo>
                  <a:pt x="0" y="533"/>
                </a:lnTo>
              </a:path>
            </a:pathLst>
          </a:custGeom>
          <a:ln w="3175">
            <a:solidFill>
              <a:srgbClr val="313334"/>
            </a:solidFill>
          </a:ln>
        </p:spPr>
        <p:txBody>
          <a:bodyPr wrap="square" lIns="0" tIns="0" rIns="0" bIns="0" rtlCol="0"/>
          <a:lstStyle/>
          <a:p/>
        </p:txBody>
      </p:sp>
      <p:sp>
        <p:nvSpPr>
          <p:cNvPr id="997" name="object 997"/>
          <p:cNvSpPr/>
          <p:nvPr/>
        </p:nvSpPr>
        <p:spPr>
          <a:xfrm>
            <a:off x="6606484" y="7059043"/>
            <a:ext cx="635" cy="0"/>
          </a:xfrm>
          <a:custGeom>
            <a:avLst/>
            <a:gdLst/>
            <a:ahLst/>
            <a:cxnLst/>
            <a:rect l="l" t="t" r="r" b="b"/>
            <a:pathLst>
              <a:path w="634" h="0">
                <a:moveTo>
                  <a:pt x="152" y="0"/>
                </a:moveTo>
                <a:lnTo>
                  <a:pt x="0" y="0"/>
                </a:lnTo>
              </a:path>
            </a:pathLst>
          </a:custGeom>
          <a:ln w="3175">
            <a:solidFill>
              <a:srgbClr val="313334"/>
            </a:solidFill>
          </a:ln>
        </p:spPr>
        <p:txBody>
          <a:bodyPr wrap="square" lIns="0" tIns="0" rIns="0" bIns="0" rtlCol="0"/>
          <a:lstStyle/>
          <a:p/>
        </p:txBody>
      </p:sp>
      <p:sp>
        <p:nvSpPr>
          <p:cNvPr id="998" name="object 998"/>
          <p:cNvSpPr/>
          <p:nvPr/>
        </p:nvSpPr>
        <p:spPr>
          <a:xfrm>
            <a:off x="5714053" y="8033797"/>
            <a:ext cx="635" cy="1268095"/>
          </a:xfrm>
          <a:custGeom>
            <a:avLst/>
            <a:gdLst/>
            <a:ahLst/>
            <a:cxnLst/>
            <a:rect l="l" t="t" r="r" b="b"/>
            <a:pathLst>
              <a:path w="635" h="1268095">
                <a:moveTo>
                  <a:pt x="0" y="0"/>
                </a:moveTo>
                <a:lnTo>
                  <a:pt x="152" y="1267675"/>
                </a:lnTo>
              </a:path>
            </a:pathLst>
          </a:custGeom>
          <a:ln w="3175">
            <a:solidFill>
              <a:srgbClr val="313334"/>
            </a:solidFill>
          </a:ln>
        </p:spPr>
        <p:txBody>
          <a:bodyPr wrap="square" lIns="0" tIns="0" rIns="0" bIns="0" rtlCol="0"/>
          <a:lstStyle/>
          <a:p/>
        </p:txBody>
      </p:sp>
      <p:sp>
        <p:nvSpPr>
          <p:cNvPr id="999" name="object 999"/>
          <p:cNvSpPr/>
          <p:nvPr/>
        </p:nvSpPr>
        <p:spPr>
          <a:xfrm>
            <a:off x="5713896" y="7218748"/>
            <a:ext cx="0" cy="158750"/>
          </a:xfrm>
          <a:custGeom>
            <a:avLst/>
            <a:gdLst/>
            <a:ahLst/>
            <a:cxnLst/>
            <a:rect l="l" t="t" r="r" b="b"/>
            <a:pathLst>
              <a:path w="0" h="158750">
                <a:moveTo>
                  <a:pt x="0" y="0"/>
                </a:moveTo>
                <a:lnTo>
                  <a:pt x="0" y="158216"/>
                </a:lnTo>
              </a:path>
            </a:pathLst>
          </a:custGeom>
          <a:ln w="3175">
            <a:solidFill>
              <a:srgbClr val="313334"/>
            </a:solidFill>
          </a:ln>
        </p:spPr>
        <p:txBody>
          <a:bodyPr wrap="square" lIns="0" tIns="0" rIns="0" bIns="0" rtlCol="0"/>
          <a:lstStyle/>
          <a:p/>
        </p:txBody>
      </p:sp>
      <p:sp>
        <p:nvSpPr>
          <p:cNvPr id="1000" name="object 1000"/>
          <p:cNvSpPr/>
          <p:nvPr/>
        </p:nvSpPr>
        <p:spPr>
          <a:xfrm>
            <a:off x="5710094" y="7385791"/>
            <a:ext cx="635" cy="636905"/>
          </a:xfrm>
          <a:custGeom>
            <a:avLst/>
            <a:gdLst/>
            <a:ahLst/>
            <a:cxnLst/>
            <a:rect l="l" t="t" r="r" b="b"/>
            <a:pathLst>
              <a:path w="635" h="636904">
                <a:moveTo>
                  <a:pt x="0" y="0"/>
                </a:moveTo>
                <a:lnTo>
                  <a:pt x="152" y="636549"/>
                </a:lnTo>
              </a:path>
            </a:pathLst>
          </a:custGeom>
          <a:ln w="3175">
            <a:solidFill>
              <a:srgbClr val="313334"/>
            </a:solidFill>
          </a:ln>
        </p:spPr>
        <p:txBody>
          <a:bodyPr wrap="square" lIns="0" tIns="0" rIns="0" bIns="0" rtlCol="0"/>
          <a:lstStyle/>
          <a:p/>
        </p:txBody>
      </p:sp>
      <p:sp>
        <p:nvSpPr>
          <p:cNvPr id="1001" name="object 1001"/>
          <p:cNvSpPr/>
          <p:nvPr/>
        </p:nvSpPr>
        <p:spPr>
          <a:xfrm>
            <a:off x="5704335" y="7384065"/>
            <a:ext cx="635" cy="638810"/>
          </a:xfrm>
          <a:custGeom>
            <a:avLst/>
            <a:gdLst/>
            <a:ahLst/>
            <a:cxnLst/>
            <a:rect l="l" t="t" r="r" b="b"/>
            <a:pathLst>
              <a:path w="635" h="638809">
                <a:moveTo>
                  <a:pt x="165" y="638568"/>
                </a:moveTo>
                <a:lnTo>
                  <a:pt x="0" y="0"/>
                </a:lnTo>
              </a:path>
            </a:pathLst>
          </a:custGeom>
          <a:ln w="3175">
            <a:solidFill>
              <a:srgbClr val="313334"/>
            </a:solidFill>
          </a:ln>
        </p:spPr>
        <p:txBody>
          <a:bodyPr wrap="square" lIns="0" tIns="0" rIns="0" bIns="0" rtlCol="0"/>
          <a:lstStyle/>
          <a:p/>
        </p:txBody>
      </p:sp>
      <p:sp>
        <p:nvSpPr>
          <p:cNvPr id="1002" name="object 1002"/>
          <p:cNvSpPr/>
          <p:nvPr/>
        </p:nvSpPr>
        <p:spPr>
          <a:xfrm>
            <a:off x="5667768" y="7234766"/>
            <a:ext cx="635" cy="2032000"/>
          </a:xfrm>
          <a:custGeom>
            <a:avLst/>
            <a:gdLst/>
            <a:ahLst/>
            <a:cxnLst/>
            <a:rect l="l" t="t" r="r" b="b"/>
            <a:pathLst>
              <a:path w="635" h="2032000">
                <a:moveTo>
                  <a:pt x="0" y="0"/>
                </a:moveTo>
                <a:lnTo>
                  <a:pt x="215" y="2031644"/>
                </a:lnTo>
              </a:path>
            </a:pathLst>
          </a:custGeom>
          <a:ln w="3175">
            <a:solidFill>
              <a:srgbClr val="313334"/>
            </a:solidFill>
          </a:ln>
        </p:spPr>
        <p:txBody>
          <a:bodyPr wrap="square" lIns="0" tIns="0" rIns="0" bIns="0" rtlCol="0"/>
          <a:lstStyle/>
          <a:p/>
        </p:txBody>
      </p:sp>
      <p:sp>
        <p:nvSpPr>
          <p:cNvPr id="1003" name="object 1003"/>
          <p:cNvSpPr/>
          <p:nvPr/>
        </p:nvSpPr>
        <p:spPr>
          <a:xfrm>
            <a:off x="5665867" y="7233815"/>
            <a:ext cx="635" cy="2032000"/>
          </a:xfrm>
          <a:custGeom>
            <a:avLst/>
            <a:gdLst/>
            <a:ahLst/>
            <a:cxnLst/>
            <a:rect l="l" t="t" r="r" b="b"/>
            <a:pathLst>
              <a:path w="635" h="2032000">
                <a:moveTo>
                  <a:pt x="0" y="0"/>
                </a:moveTo>
                <a:lnTo>
                  <a:pt x="317" y="2031606"/>
                </a:lnTo>
              </a:path>
            </a:pathLst>
          </a:custGeom>
          <a:ln w="3175">
            <a:solidFill>
              <a:srgbClr val="313334"/>
            </a:solidFill>
          </a:ln>
        </p:spPr>
        <p:txBody>
          <a:bodyPr wrap="square" lIns="0" tIns="0" rIns="0" bIns="0" rtlCol="0"/>
          <a:lstStyle/>
          <a:p/>
        </p:txBody>
      </p:sp>
      <p:sp>
        <p:nvSpPr>
          <p:cNvPr id="1004" name="object 1004"/>
          <p:cNvSpPr/>
          <p:nvPr/>
        </p:nvSpPr>
        <p:spPr>
          <a:xfrm>
            <a:off x="7335232" y="9288195"/>
            <a:ext cx="19050" cy="1905"/>
          </a:xfrm>
          <a:custGeom>
            <a:avLst/>
            <a:gdLst/>
            <a:ahLst/>
            <a:cxnLst/>
            <a:rect l="l" t="t" r="r" b="b"/>
            <a:pathLst>
              <a:path w="19050" h="1904">
                <a:moveTo>
                  <a:pt x="18427" y="1562"/>
                </a:moveTo>
                <a:lnTo>
                  <a:pt x="0" y="0"/>
                </a:lnTo>
              </a:path>
            </a:pathLst>
          </a:custGeom>
          <a:ln w="3175">
            <a:solidFill>
              <a:srgbClr val="313334"/>
            </a:solidFill>
          </a:ln>
        </p:spPr>
        <p:txBody>
          <a:bodyPr wrap="square" lIns="0" tIns="0" rIns="0" bIns="0" rtlCol="0"/>
          <a:lstStyle/>
          <a:p/>
        </p:txBody>
      </p:sp>
      <p:sp>
        <p:nvSpPr>
          <p:cNvPr id="1005" name="object 1005"/>
          <p:cNvSpPr/>
          <p:nvPr/>
        </p:nvSpPr>
        <p:spPr>
          <a:xfrm>
            <a:off x="7083653" y="9191611"/>
            <a:ext cx="8255" cy="635"/>
          </a:xfrm>
          <a:custGeom>
            <a:avLst/>
            <a:gdLst/>
            <a:ahLst/>
            <a:cxnLst/>
            <a:rect l="l" t="t" r="r" b="b"/>
            <a:pathLst>
              <a:path w="8254" h="634">
                <a:moveTo>
                  <a:pt x="7962" y="533"/>
                </a:moveTo>
                <a:lnTo>
                  <a:pt x="0" y="0"/>
                </a:lnTo>
              </a:path>
            </a:pathLst>
          </a:custGeom>
          <a:ln w="3175">
            <a:solidFill>
              <a:srgbClr val="313334"/>
            </a:solidFill>
          </a:ln>
        </p:spPr>
        <p:txBody>
          <a:bodyPr wrap="square" lIns="0" tIns="0" rIns="0" bIns="0" rtlCol="0"/>
          <a:lstStyle/>
          <a:p/>
        </p:txBody>
      </p:sp>
      <p:sp>
        <p:nvSpPr>
          <p:cNvPr id="1006" name="object 1006"/>
          <p:cNvSpPr/>
          <p:nvPr/>
        </p:nvSpPr>
        <p:spPr>
          <a:xfrm>
            <a:off x="7066009" y="9199340"/>
            <a:ext cx="8255" cy="1270"/>
          </a:xfrm>
          <a:custGeom>
            <a:avLst/>
            <a:gdLst/>
            <a:ahLst/>
            <a:cxnLst/>
            <a:rect l="l" t="t" r="r" b="b"/>
            <a:pathLst>
              <a:path w="8254" h="1270">
                <a:moveTo>
                  <a:pt x="7924" y="698"/>
                </a:moveTo>
                <a:lnTo>
                  <a:pt x="0" y="0"/>
                </a:lnTo>
              </a:path>
            </a:pathLst>
          </a:custGeom>
          <a:ln w="3175">
            <a:solidFill>
              <a:srgbClr val="313334"/>
            </a:solidFill>
          </a:ln>
        </p:spPr>
        <p:txBody>
          <a:bodyPr wrap="square" lIns="0" tIns="0" rIns="0" bIns="0" rtlCol="0"/>
          <a:lstStyle/>
          <a:p/>
        </p:txBody>
      </p:sp>
      <p:sp>
        <p:nvSpPr>
          <p:cNvPr id="1007" name="object 1007"/>
          <p:cNvSpPr/>
          <p:nvPr/>
        </p:nvSpPr>
        <p:spPr>
          <a:xfrm>
            <a:off x="7048434" y="9207149"/>
            <a:ext cx="8255" cy="635"/>
          </a:xfrm>
          <a:custGeom>
            <a:avLst/>
            <a:gdLst/>
            <a:ahLst/>
            <a:cxnLst/>
            <a:rect l="l" t="t" r="r" b="b"/>
            <a:pathLst>
              <a:path w="8254" h="634">
                <a:moveTo>
                  <a:pt x="7924" y="622"/>
                </a:moveTo>
                <a:lnTo>
                  <a:pt x="0" y="0"/>
                </a:lnTo>
              </a:path>
            </a:pathLst>
          </a:custGeom>
          <a:ln w="3175">
            <a:solidFill>
              <a:srgbClr val="313334"/>
            </a:solidFill>
          </a:ln>
        </p:spPr>
        <p:txBody>
          <a:bodyPr wrap="square" lIns="0" tIns="0" rIns="0" bIns="0" rtlCol="0"/>
          <a:lstStyle/>
          <a:p/>
        </p:txBody>
      </p:sp>
      <p:sp>
        <p:nvSpPr>
          <p:cNvPr id="1008" name="object 1008"/>
          <p:cNvSpPr/>
          <p:nvPr/>
        </p:nvSpPr>
        <p:spPr>
          <a:xfrm>
            <a:off x="6995717" y="9217533"/>
            <a:ext cx="9525" cy="1270"/>
          </a:xfrm>
          <a:custGeom>
            <a:avLst/>
            <a:gdLst/>
            <a:ahLst/>
            <a:cxnLst/>
            <a:rect l="l" t="t" r="r" b="b"/>
            <a:pathLst>
              <a:path w="9525" h="1270">
                <a:moveTo>
                  <a:pt x="0" y="0"/>
                </a:moveTo>
                <a:lnTo>
                  <a:pt x="9448" y="863"/>
                </a:lnTo>
              </a:path>
            </a:pathLst>
          </a:custGeom>
          <a:ln w="3175">
            <a:solidFill>
              <a:srgbClr val="313334"/>
            </a:solidFill>
          </a:ln>
        </p:spPr>
        <p:txBody>
          <a:bodyPr wrap="square" lIns="0" tIns="0" rIns="0" bIns="0" rtlCol="0"/>
          <a:lstStyle/>
          <a:p/>
        </p:txBody>
      </p:sp>
      <p:sp>
        <p:nvSpPr>
          <p:cNvPr id="1009" name="object 1009"/>
          <p:cNvSpPr/>
          <p:nvPr/>
        </p:nvSpPr>
        <p:spPr>
          <a:xfrm>
            <a:off x="7412771" y="9269941"/>
            <a:ext cx="3175" cy="635"/>
          </a:xfrm>
          <a:custGeom>
            <a:avLst/>
            <a:gdLst/>
            <a:ahLst/>
            <a:cxnLst/>
            <a:rect l="l" t="t" r="r" b="b"/>
            <a:pathLst>
              <a:path w="3175" h="634">
                <a:moveTo>
                  <a:pt x="0" y="0"/>
                </a:moveTo>
                <a:lnTo>
                  <a:pt x="3048" y="304"/>
                </a:lnTo>
              </a:path>
            </a:pathLst>
          </a:custGeom>
          <a:ln w="3175">
            <a:solidFill>
              <a:srgbClr val="313334"/>
            </a:solidFill>
          </a:ln>
        </p:spPr>
        <p:txBody>
          <a:bodyPr wrap="square" lIns="0" tIns="0" rIns="0" bIns="0" rtlCol="0"/>
          <a:lstStyle/>
          <a:p/>
        </p:txBody>
      </p:sp>
      <p:sp>
        <p:nvSpPr>
          <p:cNvPr id="1010" name="object 1010"/>
          <p:cNvSpPr/>
          <p:nvPr/>
        </p:nvSpPr>
        <p:spPr>
          <a:xfrm>
            <a:off x="7414930" y="9275404"/>
            <a:ext cx="3175" cy="635"/>
          </a:xfrm>
          <a:custGeom>
            <a:avLst/>
            <a:gdLst/>
            <a:ahLst/>
            <a:cxnLst/>
            <a:rect l="l" t="t" r="r" b="b"/>
            <a:pathLst>
              <a:path w="3175" h="634">
                <a:moveTo>
                  <a:pt x="0" y="0"/>
                </a:moveTo>
                <a:lnTo>
                  <a:pt x="2997" y="330"/>
                </a:lnTo>
              </a:path>
            </a:pathLst>
          </a:custGeom>
          <a:ln w="3175">
            <a:solidFill>
              <a:srgbClr val="313334"/>
            </a:solidFill>
          </a:ln>
        </p:spPr>
        <p:txBody>
          <a:bodyPr wrap="square" lIns="0" tIns="0" rIns="0" bIns="0" rtlCol="0"/>
          <a:lstStyle/>
          <a:p/>
        </p:txBody>
      </p:sp>
      <p:sp>
        <p:nvSpPr>
          <p:cNvPr id="1011" name="object 1011"/>
          <p:cNvSpPr/>
          <p:nvPr/>
        </p:nvSpPr>
        <p:spPr>
          <a:xfrm>
            <a:off x="7333183" y="9282740"/>
            <a:ext cx="19050" cy="1905"/>
          </a:xfrm>
          <a:custGeom>
            <a:avLst/>
            <a:gdLst/>
            <a:ahLst/>
            <a:cxnLst/>
            <a:rect l="l" t="t" r="r" b="b"/>
            <a:pathLst>
              <a:path w="19050" h="1904">
                <a:moveTo>
                  <a:pt x="0" y="0"/>
                </a:moveTo>
                <a:lnTo>
                  <a:pt x="18427" y="1562"/>
                </a:lnTo>
              </a:path>
            </a:pathLst>
          </a:custGeom>
          <a:ln w="3175">
            <a:solidFill>
              <a:srgbClr val="313334"/>
            </a:solidFill>
          </a:ln>
        </p:spPr>
        <p:txBody>
          <a:bodyPr wrap="square" lIns="0" tIns="0" rIns="0" bIns="0" rtlCol="0"/>
          <a:lstStyle/>
          <a:p/>
        </p:txBody>
      </p:sp>
      <p:sp>
        <p:nvSpPr>
          <p:cNvPr id="1012" name="object 1012"/>
          <p:cNvSpPr/>
          <p:nvPr/>
        </p:nvSpPr>
        <p:spPr>
          <a:xfrm>
            <a:off x="6952283" y="7016953"/>
            <a:ext cx="635" cy="635"/>
          </a:xfrm>
          <a:custGeom>
            <a:avLst/>
            <a:gdLst/>
            <a:ahLst/>
            <a:cxnLst/>
            <a:rect l="l" t="t" r="r" b="b"/>
            <a:pathLst>
              <a:path w="634" h="634">
                <a:moveTo>
                  <a:pt x="0" y="76"/>
                </a:moveTo>
                <a:lnTo>
                  <a:pt x="114" y="0"/>
                </a:lnTo>
              </a:path>
            </a:pathLst>
          </a:custGeom>
          <a:ln w="3175">
            <a:solidFill>
              <a:srgbClr val="313334"/>
            </a:solidFill>
          </a:ln>
        </p:spPr>
        <p:txBody>
          <a:bodyPr wrap="square" lIns="0" tIns="0" rIns="0" bIns="0" rtlCol="0"/>
          <a:lstStyle/>
          <a:p/>
        </p:txBody>
      </p:sp>
      <p:sp>
        <p:nvSpPr>
          <p:cNvPr id="1013" name="object 1013"/>
          <p:cNvSpPr/>
          <p:nvPr/>
        </p:nvSpPr>
        <p:spPr>
          <a:xfrm>
            <a:off x="6805083" y="7004151"/>
            <a:ext cx="635" cy="635"/>
          </a:xfrm>
          <a:custGeom>
            <a:avLst/>
            <a:gdLst/>
            <a:ahLst/>
            <a:cxnLst/>
            <a:rect l="l" t="t" r="r" b="b"/>
            <a:pathLst>
              <a:path w="634" h="634">
                <a:moveTo>
                  <a:pt x="0" y="76"/>
                </a:moveTo>
                <a:lnTo>
                  <a:pt x="152" y="0"/>
                </a:lnTo>
              </a:path>
            </a:pathLst>
          </a:custGeom>
          <a:ln w="3175">
            <a:solidFill>
              <a:srgbClr val="313334"/>
            </a:solidFill>
          </a:ln>
        </p:spPr>
        <p:txBody>
          <a:bodyPr wrap="square" lIns="0" tIns="0" rIns="0" bIns="0" rtlCol="0"/>
          <a:lstStyle/>
          <a:p/>
        </p:txBody>
      </p:sp>
      <p:sp>
        <p:nvSpPr>
          <p:cNvPr id="1014" name="object 1014"/>
          <p:cNvSpPr/>
          <p:nvPr/>
        </p:nvSpPr>
        <p:spPr>
          <a:xfrm>
            <a:off x="6903249" y="7012726"/>
            <a:ext cx="635" cy="0"/>
          </a:xfrm>
          <a:custGeom>
            <a:avLst/>
            <a:gdLst/>
            <a:ahLst/>
            <a:cxnLst/>
            <a:rect l="l" t="t" r="r" b="b"/>
            <a:pathLst>
              <a:path w="634" h="0">
                <a:moveTo>
                  <a:pt x="0" y="0"/>
                </a:moveTo>
                <a:lnTo>
                  <a:pt x="114" y="0"/>
                </a:lnTo>
              </a:path>
            </a:pathLst>
          </a:custGeom>
          <a:ln w="3175">
            <a:solidFill>
              <a:srgbClr val="313334"/>
            </a:solidFill>
          </a:ln>
        </p:spPr>
        <p:txBody>
          <a:bodyPr wrap="square" lIns="0" tIns="0" rIns="0" bIns="0" rtlCol="0"/>
          <a:lstStyle/>
          <a:p/>
        </p:txBody>
      </p:sp>
      <p:sp>
        <p:nvSpPr>
          <p:cNvPr id="1015" name="object 1015"/>
          <p:cNvSpPr/>
          <p:nvPr/>
        </p:nvSpPr>
        <p:spPr>
          <a:xfrm>
            <a:off x="6854112" y="7008455"/>
            <a:ext cx="635" cy="635"/>
          </a:xfrm>
          <a:custGeom>
            <a:avLst/>
            <a:gdLst/>
            <a:ahLst/>
            <a:cxnLst/>
            <a:rect l="l" t="t" r="r" b="b"/>
            <a:pathLst>
              <a:path w="634" h="634">
                <a:moveTo>
                  <a:pt x="0" y="76"/>
                </a:moveTo>
                <a:lnTo>
                  <a:pt x="266" y="0"/>
                </a:lnTo>
              </a:path>
            </a:pathLst>
          </a:custGeom>
          <a:ln w="3175">
            <a:solidFill>
              <a:srgbClr val="313334"/>
            </a:solidFill>
          </a:ln>
        </p:spPr>
        <p:txBody>
          <a:bodyPr wrap="square" lIns="0" tIns="0" rIns="0" bIns="0" rtlCol="0"/>
          <a:lstStyle/>
          <a:p/>
        </p:txBody>
      </p:sp>
      <p:sp>
        <p:nvSpPr>
          <p:cNvPr id="1016" name="object 1016"/>
          <p:cNvSpPr/>
          <p:nvPr/>
        </p:nvSpPr>
        <p:spPr>
          <a:xfrm>
            <a:off x="7014141" y="6949869"/>
            <a:ext cx="4445" cy="1905"/>
          </a:xfrm>
          <a:custGeom>
            <a:avLst/>
            <a:gdLst/>
            <a:ahLst/>
            <a:cxnLst/>
            <a:rect l="l" t="t" r="r" b="b"/>
            <a:pathLst>
              <a:path w="4445" h="1904">
                <a:moveTo>
                  <a:pt x="4114" y="0"/>
                </a:moveTo>
                <a:lnTo>
                  <a:pt x="0" y="1790"/>
                </a:lnTo>
              </a:path>
            </a:pathLst>
          </a:custGeom>
          <a:ln w="3175">
            <a:solidFill>
              <a:srgbClr val="313334"/>
            </a:solidFill>
          </a:ln>
        </p:spPr>
        <p:txBody>
          <a:bodyPr wrap="square" lIns="0" tIns="0" rIns="0" bIns="0" rtlCol="0"/>
          <a:lstStyle/>
          <a:p/>
        </p:txBody>
      </p:sp>
      <p:sp>
        <p:nvSpPr>
          <p:cNvPr id="1017" name="object 1017"/>
          <p:cNvSpPr/>
          <p:nvPr/>
        </p:nvSpPr>
        <p:spPr>
          <a:xfrm>
            <a:off x="7010337" y="6952056"/>
            <a:ext cx="635" cy="635"/>
          </a:xfrm>
          <a:custGeom>
            <a:avLst/>
            <a:gdLst/>
            <a:ahLst/>
            <a:cxnLst/>
            <a:rect l="l" t="t" r="r" b="b"/>
            <a:pathLst>
              <a:path w="634" h="634">
                <a:moveTo>
                  <a:pt x="0" y="241"/>
                </a:moveTo>
                <a:lnTo>
                  <a:pt x="495" y="0"/>
                </a:lnTo>
              </a:path>
            </a:pathLst>
          </a:custGeom>
          <a:ln w="3175">
            <a:solidFill>
              <a:srgbClr val="313334"/>
            </a:solidFill>
          </a:ln>
        </p:spPr>
        <p:txBody>
          <a:bodyPr wrap="square" lIns="0" tIns="0" rIns="0" bIns="0" rtlCol="0"/>
          <a:lstStyle/>
          <a:p/>
        </p:txBody>
      </p:sp>
      <p:sp>
        <p:nvSpPr>
          <p:cNvPr id="1018" name="object 1018"/>
          <p:cNvSpPr/>
          <p:nvPr/>
        </p:nvSpPr>
        <p:spPr>
          <a:xfrm>
            <a:off x="6628857" y="7055524"/>
            <a:ext cx="11430" cy="5080"/>
          </a:xfrm>
          <a:custGeom>
            <a:avLst/>
            <a:gdLst/>
            <a:ahLst/>
            <a:cxnLst/>
            <a:rect l="l" t="t" r="r" b="b"/>
            <a:pathLst>
              <a:path w="11429" h="5079">
                <a:moveTo>
                  <a:pt x="0" y="4864"/>
                </a:moveTo>
                <a:lnTo>
                  <a:pt x="10807" y="0"/>
                </a:lnTo>
              </a:path>
            </a:pathLst>
          </a:custGeom>
          <a:ln w="3175">
            <a:solidFill>
              <a:srgbClr val="313334"/>
            </a:solidFill>
          </a:ln>
        </p:spPr>
        <p:txBody>
          <a:bodyPr wrap="square" lIns="0" tIns="0" rIns="0" bIns="0" rtlCol="0"/>
          <a:lstStyle/>
          <a:p/>
        </p:txBody>
      </p:sp>
      <p:sp>
        <p:nvSpPr>
          <p:cNvPr id="1019" name="object 1019"/>
          <p:cNvSpPr/>
          <p:nvPr/>
        </p:nvSpPr>
        <p:spPr>
          <a:xfrm>
            <a:off x="6629282" y="7056008"/>
            <a:ext cx="8890" cy="4445"/>
          </a:xfrm>
          <a:custGeom>
            <a:avLst/>
            <a:gdLst/>
            <a:ahLst/>
            <a:cxnLst/>
            <a:rect l="l" t="t" r="r" b="b"/>
            <a:pathLst>
              <a:path w="8890" h="4445">
                <a:moveTo>
                  <a:pt x="8597" y="0"/>
                </a:moveTo>
                <a:lnTo>
                  <a:pt x="0" y="3835"/>
                </a:lnTo>
              </a:path>
            </a:pathLst>
          </a:custGeom>
          <a:ln w="3175">
            <a:solidFill>
              <a:srgbClr val="313334"/>
            </a:solidFill>
          </a:ln>
        </p:spPr>
        <p:txBody>
          <a:bodyPr wrap="square" lIns="0" tIns="0" rIns="0" bIns="0" rtlCol="0"/>
          <a:lstStyle/>
          <a:p/>
        </p:txBody>
      </p:sp>
      <p:sp>
        <p:nvSpPr>
          <p:cNvPr id="1020" name="object 1020"/>
          <p:cNvSpPr/>
          <p:nvPr/>
        </p:nvSpPr>
        <p:spPr>
          <a:xfrm>
            <a:off x="6628058" y="7054368"/>
            <a:ext cx="9525" cy="4445"/>
          </a:xfrm>
          <a:custGeom>
            <a:avLst/>
            <a:gdLst/>
            <a:ahLst/>
            <a:cxnLst/>
            <a:rect l="l" t="t" r="r" b="b"/>
            <a:pathLst>
              <a:path w="9525" h="4445">
                <a:moveTo>
                  <a:pt x="9296" y="0"/>
                </a:moveTo>
                <a:lnTo>
                  <a:pt x="0" y="4064"/>
                </a:lnTo>
              </a:path>
            </a:pathLst>
          </a:custGeom>
          <a:ln w="3175">
            <a:solidFill>
              <a:srgbClr val="313334"/>
            </a:solidFill>
          </a:ln>
        </p:spPr>
        <p:txBody>
          <a:bodyPr wrap="square" lIns="0" tIns="0" rIns="0" bIns="0" rtlCol="0"/>
          <a:lstStyle/>
          <a:p/>
        </p:txBody>
      </p:sp>
      <p:sp>
        <p:nvSpPr>
          <p:cNvPr id="1021" name="object 1021"/>
          <p:cNvSpPr/>
          <p:nvPr/>
        </p:nvSpPr>
        <p:spPr>
          <a:xfrm>
            <a:off x="6612180" y="7051057"/>
            <a:ext cx="13335" cy="6350"/>
          </a:xfrm>
          <a:custGeom>
            <a:avLst/>
            <a:gdLst/>
            <a:ahLst/>
            <a:cxnLst/>
            <a:rect l="l" t="t" r="r" b="b"/>
            <a:pathLst>
              <a:path w="13334" h="6350">
                <a:moveTo>
                  <a:pt x="0" y="6057"/>
                </a:moveTo>
                <a:lnTo>
                  <a:pt x="13296" y="0"/>
                </a:lnTo>
              </a:path>
            </a:pathLst>
          </a:custGeom>
          <a:ln w="3175">
            <a:solidFill>
              <a:srgbClr val="313334"/>
            </a:solidFill>
          </a:ln>
        </p:spPr>
        <p:txBody>
          <a:bodyPr wrap="square" lIns="0" tIns="0" rIns="0" bIns="0" rtlCol="0"/>
          <a:lstStyle/>
          <a:p/>
        </p:txBody>
      </p:sp>
      <p:sp>
        <p:nvSpPr>
          <p:cNvPr id="1022" name="object 1022"/>
          <p:cNvSpPr/>
          <p:nvPr/>
        </p:nvSpPr>
        <p:spPr>
          <a:xfrm>
            <a:off x="6624056" y="7051624"/>
            <a:ext cx="635" cy="0"/>
          </a:xfrm>
          <a:custGeom>
            <a:avLst/>
            <a:gdLst/>
            <a:ahLst/>
            <a:cxnLst/>
            <a:rect l="l" t="t" r="r" b="b"/>
            <a:pathLst>
              <a:path w="634" h="0">
                <a:moveTo>
                  <a:pt x="0" y="0"/>
                </a:moveTo>
                <a:lnTo>
                  <a:pt x="152" y="0"/>
                </a:lnTo>
              </a:path>
            </a:pathLst>
          </a:custGeom>
          <a:ln w="3175">
            <a:solidFill>
              <a:srgbClr val="313334"/>
            </a:solidFill>
          </a:ln>
        </p:spPr>
        <p:txBody>
          <a:bodyPr wrap="square" lIns="0" tIns="0" rIns="0" bIns="0" rtlCol="0"/>
          <a:lstStyle/>
          <a:p/>
        </p:txBody>
      </p:sp>
      <p:sp>
        <p:nvSpPr>
          <p:cNvPr id="1023" name="object 1023"/>
          <p:cNvSpPr/>
          <p:nvPr/>
        </p:nvSpPr>
        <p:spPr>
          <a:xfrm>
            <a:off x="6611651" y="7051629"/>
            <a:ext cx="12700" cy="5715"/>
          </a:xfrm>
          <a:custGeom>
            <a:avLst/>
            <a:gdLst/>
            <a:ahLst/>
            <a:cxnLst/>
            <a:rect l="l" t="t" r="r" b="b"/>
            <a:pathLst>
              <a:path w="12700" h="5715">
                <a:moveTo>
                  <a:pt x="0" y="5486"/>
                </a:moveTo>
                <a:lnTo>
                  <a:pt x="12407" y="0"/>
                </a:lnTo>
              </a:path>
            </a:pathLst>
          </a:custGeom>
          <a:ln w="3175">
            <a:solidFill>
              <a:srgbClr val="313334"/>
            </a:solidFill>
          </a:ln>
        </p:spPr>
        <p:txBody>
          <a:bodyPr wrap="square" lIns="0" tIns="0" rIns="0" bIns="0" rtlCol="0"/>
          <a:lstStyle/>
          <a:p/>
        </p:txBody>
      </p:sp>
      <p:sp>
        <p:nvSpPr>
          <p:cNvPr id="1024" name="object 1024"/>
          <p:cNvSpPr/>
          <p:nvPr/>
        </p:nvSpPr>
        <p:spPr>
          <a:xfrm>
            <a:off x="6592018" y="7054232"/>
            <a:ext cx="6985" cy="3175"/>
          </a:xfrm>
          <a:custGeom>
            <a:avLst/>
            <a:gdLst/>
            <a:ahLst/>
            <a:cxnLst/>
            <a:rect l="l" t="t" r="r" b="b"/>
            <a:pathLst>
              <a:path w="6984" h="3175">
                <a:moveTo>
                  <a:pt x="0" y="2933"/>
                </a:moveTo>
                <a:lnTo>
                  <a:pt x="6858" y="0"/>
                </a:lnTo>
              </a:path>
            </a:pathLst>
          </a:custGeom>
          <a:ln w="3175">
            <a:solidFill>
              <a:srgbClr val="313334"/>
            </a:solidFill>
          </a:ln>
        </p:spPr>
        <p:txBody>
          <a:bodyPr wrap="square" lIns="0" tIns="0" rIns="0" bIns="0" rtlCol="0"/>
          <a:lstStyle/>
          <a:p/>
        </p:txBody>
      </p:sp>
      <p:sp>
        <p:nvSpPr>
          <p:cNvPr id="1025" name="object 1025"/>
          <p:cNvSpPr/>
          <p:nvPr/>
        </p:nvSpPr>
        <p:spPr>
          <a:xfrm>
            <a:off x="6797692" y="6941280"/>
            <a:ext cx="8890" cy="4445"/>
          </a:xfrm>
          <a:custGeom>
            <a:avLst/>
            <a:gdLst/>
            <a:ahLst/>
            <a:cxnLst/>
            <a:rect l="l" t="t" r="r" b="b"/>
            <a:pathLst>
              <a:path w="8890" h="4445">
                <a:moveTo>
                  <a:pt x="0" y="3835"/>
                </a:moveTo>
                <a:lnTo>
                  <a:pt x="8534" y="0"/>
                </a:lnTo>
              </a:path>
            </a:pathLst>
          </a:custGeom>
          <a:ln w="3175">
            <a:solidFill>
              <a:srgbClr val="313334"/>
            </a:solidFill>
          </a:ln>
        </p:spPr>
        <p:txBody>
          <a:bodyPr wrap="square" lIns="0" tIns="0" rIns="0" bIns="0" rtlCol="0"/>
          <a:lstStyle/>
          <a:p/>
        </p:txBody>
      </p:sp>
      <p:sp>
        <p:nvSpPr>
          <p:cNvPr id="1026" name="object 1026"/>
          <p:cNvSpPr/>
          <p:nvPr/>
        </p:nvSpPr>
        <p:spPr>
          <a:xfrm>
            <a:off x="6776056" y="6950888"/>
            <a:ext cx="8890" cy="4445"/>
          </a:xfrm>
          <a:custGeom>
            <a:avLst/>
            <a:gdLst/>
            <a:ahLst/>
            <a:cxnLst/>
            <a:rect l="l" t="t" r="r" b="b"/>
            <a:pathLst>
              <a:path w="8890" h="4445">
                <a:moveTo>
                  <a:pt x="0" y="3835"/>
                </a:moveTo>
                <a:lnTo>
                  <a:pt x="8534" y="0"/>
                </a:lnTo>
              </a:path>
            </a:pathLst>
          </a:custGeom>
          <a:ln w="3175">
            <a:solidFill>
              <a:srgbClr val="313334"/>
            </a:solidFill>
          </a:ln>
        </p:spPr>
        <p:txBody>
          <a:bodyPr wrap="square" lIns="0" tIns="0" rIns="0" bIns="0" rtlCol="0"/>
          <a:lstStyle/>
          <a:p/>
        </p:txBody>
      </p:sp>
      <p:sp>
        <p:nvSpPr>
          <p:cNvPr id="1027" name="object 1027"/>
          <p:cNvSpPr/>
          <p:nvPr/>
        </p:nvSpPr>
        <p:spPr>
          <a:xfrm>
            <a:off x="6754259" y="6960570"/>
            <a:ext cx="8890" cy="3810"/>
          </a:xfrm>
          <a:custGeom>
            <a:avLst/>
            <a:gdLst/>
            <a:ahLst/>
            <a:cxnLst/>
            <a:rect l="l" t="t" r="r" b="b"/>
            <a:pathLst>
              <a:path w="8890" h="3809">
                <a:moveTo>
                  <a:pt x="0" y="3759"/>
                </a:moveTo>
                <a:lnTo>
                  <a:pt x="8648" y="0"/>
                </a:lnTo>
              </a:path>
            </a:pathLst>
          </a:custGeom>
          <a:ln w="3175">
            <a:solidFill>
              <a:srgbClr val="313334"/>
            </a:solidFill>
          </a:ln>
        </p:spPr>
        <p:txBody>
          <a:bodyPr wrap="square" lIns="0" tIns="0" rIns="0" bIns="0" rtlCol="0"/>
          <a:lstStyle/>
          <a:p/>
        </p:txBody>
      </p:sp>
      <p:sp>
        <p:nvSpPr>
          <p:cNvPr id="1028" name="object 1028"/>
          <p:cNvSpPr/>
          <p:nvPr/>
        </p:nvSpPr>
        <p:spPr>
          <a:xfrm>
            <a:off x="6732406" y="6970180"/>
            <a:ext cx="8890" cy="4445"/>
          </a:xfrm>
          <a:custGeom>
            <a:avLst/>
            <a:gdLst/>
            <a:ahLst/>
            <a:cxnLst/>
            <a:rect l="l" t="t" r="r" b="b"/>
            <a:pathLst>
              <a:path w="8890" h="4445">
                <a:moveTo>
                  <a:pt x="0" y="3835"/>
                </a:moveTo>
                <a:lnTo>
                  <a:pt x="8750" y="0"/>
                </a:lnTo>
              </a:path>
            </a:pathLst>
          </a:custGeom>
          <a:ln w="3175">
            <a:solidFill>
              <a:srgbClr val="313334"/>
            </a:solidFill>
          </a:ln>
        </p:spPr>
        <p:txBody>
          <a:bodyPr wrap="square" lIns="0" tIns="0" rIns="0" bIns="0" rtlCol="0"/>
          <a:lstStyle/>
          <a:p/>
        </p:txBody>
      </p:sp>
      <p:sp>
        <p:nvSpPr>
          <p:cNvPr id="1029" name="object 1029"/>
          <p:cNvSpPr/>
          <p:nvPr/>
        </p:nvSpPr>
        <p:spPr>
          <a:xfrm>
            <a:off x="6635453" y="7013025"/>
            <a:ext cx="8890" cy="4445"/>
          </a:xfrm>
          <a:custGeom>
            <a:avLst/>
            <a:gdLst/>
            <a:ahLst/>
            <a:cxnLst/>
            <a:rect l="l" t="t" r="r" b="b"/>
            <a:pathLst>
              <a:path w="8890" h="4445">
                <a:moveTo>
                  <a:pt x="0" y="3924"/>
                </a:moveTo>
                <a:lnTo>
                  <a:pt x="8686" y="0"/>
                </a:lnTo>
              </a:path>
            </a:pathLst>
          </a:custGeom>
          <a:ln w="3175">
            <a:solidFill>
              <a:srgbClr val="313334"/>
            </a:solidFill>
          </a:ln>
        </p:spPr>
        <p:txBody>
          <a:bodyPr wrap="square" lIns="0" tIns="0" rIns="0" bIns="0" rtlCol="0"/>
          <a:lstStyle/>
          <a:p/>
        </p:txBody>
      </p:sp>
      <p:sp>
        <p:nvSpPr>
          <p:cNvPr id="1030" name="object 1030"/>
          <p:cNvSpPr/>
          <p:nvPr/>
        </p:nvSpPr>
        <p:spPr>
          <a:xfrm>
            <a:off x="6613761" y="7022720"/>
            <a:ext cx="8890" cy="4445"/>
          </a:xfrm>
          <a:custGeom>
            <a:avLst/>
            <a:gdLst/>
            <a:ahLst/>
            <a:cxnLst/>
            <a:rect l="l" t="t" r="r" b="b"/>
            <a:pathLst>
              <a:path w="8890" h="4445">
                <a:moveTo>
                  <a:pt x="0" y="3835"/>
                </a:moveTo>
                <a:lnTo>
                  <a:pt x="8597" y="0"/>
                </a:lnTo>
              </a:path>
            </a:pathLst>
          </a:custGeom>
          <a:ln w="3175">
            <a:solidFill>
              <a:srgbClr val="313334"/>
            </a:solidFill>
          </a:ln>
        </p:spPr>
        <p:txBody>
          <a:bodyPr wrap="square" lIns="0" tIns="0" rIns="0" bIns="0" rtlCol="0"/>
          <a:lstStyle/>
          <a:p/>
        </p:txBody>
      </p:sp>
      <p:sp>
        <p:nvSpPr>
          <p:cNvPr id="1031" name="object 1031"/>
          <p:cNvSpPr/>
          <p:nvPr/>
        </p:nvSpPr>
        <p:spPr>
          <a:xfrm>
            <a:off x="6592018" y="7032314"/>
            <a:ext cx="8890" cy="4445"/>
          </a:xfrm>
          <a:custGeom>
            <a:avLst/>
            <a:gdLst/>
            <a:ahLst/>
            <a:cxnLst/>
            <a:rect l="l" t="t" r="r" b="b"/>
            <a:pathLst>
              <a:path w="8890" h="4445">
                <a:moveTo>
                  <a:pt x="0" y="3924"/>
                </a:moveTo>
                <a:lnTo>
                  <a:pt x="8597" y="0"/>
                </a:lnTo>
              </a:path>
            </a:pathLst>
          </a:custGeom>
          <a:ln w="3175">
            <a:solidFill>
              <a:srgbClr val="313334"/>
            </a:solidFill>
          </a:ln>
        </p:spPr>
        <p:txBody>
          <a:bodyPr wrap="square" lIns="0" tIns="0" rIns="0" bIns="0" rtlCol="0"/>
          <a:lstStyle/>
          <a:p/>
        </p:txBody>
      </p:sp>
      <p:sp>
        <p:nvSpPr>
          <p:cNvPr id="1032" name="object 1032"/>
          <p:cNvSpPr/>
          <p:nvPr/>
        </p:nvSpPr>
        <p:spPr>
          <a:xfrm>
            <a:off x="6572962" y="7042014"/>
            <a:ext cx="6350" cy="3175"/>
          </a:xfrm>
          <a:custGeom>
            <a:avLst/>
            <a:gdLst/>
            <a:ahLst/>
            <a:cxnLst/>
            <a:rect l="l" t="t" r="r" b="b"/>
            <a:pathLst>
              <a:path w="6350" h="3175">
                <a:moveTo>
                  <a:pt x="0" y="2590"/>
                </a:moveTo>
                <a:lnTo>
                  <a:pt x="5905" y="0"/>
                </a:lnTo>
              </a:path>
            </a:pathLst>
          </a:custGeom>
          <a:ln w="3175">
            <a:solidFill>
              <a:srgbClr val="313334"/>
            </a:solidFill>
          </a:ln>
        </p:spPr>
        <p:txBody>
          <a:bodyPr wrap="square" lIns="0" tIns="0" rIns="0" bIns="0" rtlCol="0"/>
          <a:lstStyle/>
          <a:p/>
        </p:txBody>
      </p:sp>
      <p:sp>
        <p:nvSpPr>
          <p:cNvPr id="1033" name="object 1033"/>
          <p:cNvSpPr/>
          <p:nvPr/>
        </p:nvSpPr>
        <p:spPr>
          <a:xfrm>
            <a:off x="6792468" y="6937692"/>
            <a:ext cx="11430" cy="5080"/>
          </a:xfrm>
          <a:custGeom>
            <a:avLst/>
            <a:gdLst/>
            <a:ahLst/>
            <a:cxnLst/>
            <a:rect l="l" t="t" r="r" b="b"/>
            <a:pathLst>
              <a:path w="11429" h="5079">
                <a:moveTo>
                  <a:pt x="0" y="4838"/>
                </a:moveTo>
                <a:lnTo>
                  <a:pt x="10807" y="0"/>
                </a:lnTo>
              </a:path>
            </a:pathLst>
          </a:custGeom>
          <a:ln w="3175">
            <a:solidFill>
              <a:srgbClr val="313334"/>
            </a:solidFill>
          </a:ln>
        </p:spPr>
        <p:txBody>
          <a:bodyPr wrap="square" lIns="0" tIns="0" rIns="0" bIns="0" rtlCol="0"/>
          <a:lstStyle/>
          <a:p/>
        </p:txBody>
      </p:sp>
      <p:sp>
        <p:nvSpPr>
          <p:cNvPr id="1034" name="object 1034"/>
          <p:cNvSpPr/>
          <p:nvPr/>
        </p:nvSpPr>
        <p:spPr>
          <a:xfrm>
            <a:off x="6770725" y="6947275"/>
            <a:ext cx="11430" cy="5080"/>
          </a:xfrm>
          <a:custGeom>
            <a:avLst/>
            <a:gdLst/>
            <a:ahLst/>
            <a:cxnLst/>
            <a:rect l="l" t="t" r="r" b="b"/>
            <a:pathLst>
              <a:path w="11429" h="5079">
                <a:moveTo>
                  <a:pt x="0" y="4864"/>
                </a:moveTo>
                <a:lnTo>
                  <a:pt x="10858" y="0"/>
                </a:lnTo>
              </a:path>
            </a:pathLst>
          </a:custGeom>
          <a:ln w="3175">
            <a:solidFill>
              <a:srgbClr val="313334"/>
            </a:solidFill>
          </a:ln>
        </p:spPr>
        <p:txBody>
          <a:bodyPr wrap="square" lIns="0" tIns="0" rIns="0" bIns="0" rtlCol="0"/>
          <a:lstStyle/>
          <a:p/>
        </p:txBody>
      </p:sp>
      <p:sp>
        <p:nvSpPr>
          <p:cNvPr id="1035" name="object 1035"/>
          <p:cNvSpPr/>
          <p:nvPr/>
        </p:nvSpPr>
        <p:spPr>
          <a:xfrm>
            <a:off x="6748928" y="6956982"/>
            <a:ext cx="11430" cy="5080"/>
          </a:xfrm>
          <a:custGeom>
            <a:avLst/>
            <a:gdLst/>
            <a:ahLst/>
            <a:cxnLst/>
            <a:rect l="l" t="t" r="r" b="b"/>
            <a:pathLst>
              <a:path w="11429" h="5079">
                <a:moveTo>
                  <a:pt x="0" y="4762"/>
                </a:moveTo>
                <a:lnTo>
                  <a:pt x="10858" y="0"/>
                </a:lnTo>
              </a:path>
            </a:pathLst>
          </a:custGeom>
          <a:ln w="3175">
            <a:solidFill>
              <a:srgbClr val="313334"/>
            </a:solidFill>
          </a:ln>
        </p:spPr>
        <p:txBody>
          <a:bodyPr wrap="square" lIns="0" tIns="0" rIns="0" bIns="0" rtlCol="0"/>
          <a:lstStyle/>
          <a:p/>
        </p:txBody>
      </p:sp>
      <p:sp>
        <p:nvSpPr>
          <p:cNvPr id="1036" name="object 1036"/>
          <p:cNvSpPr/>
          <p:nvPr/>
        </p:nvSpPr>
        <p:spPr>
          <a:xfrm>
            <a:off x="6727182" y="6966590"/>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1037" name="object 1037"/>
          <p:cNvSpPr/>
          <p:nvPr/>
        </p:nvSpPr>
        <p:spPr>
          <a:xfrm>
            <a:off x="6630175" y="7009524"/>
            <a:ext cx="11430" cy="5080"/>
          </a:xfrm>
          <a:custGeom>
            <a:avLst/>
            <a:gdLst/>
            <a:ahLst/>
            <a:cxnLst/>
            <a:rect l="l" t="t" r="r" b="b"/>
            <a:pathLst>
              <a:path w="11429" h="5079">
                <a:moveTo>
                  <a:pt x="0" y="4864"/>
                </a:moveTo>
                <a:lnTo>
                  <a:pt x="10922" y="0"/>
                </a:lnTo>
              </a:path>
            </a:pathLst>
          </a:custGeom>
          <a:ln w="3175">
            <a:solidFill>
              <a:srgbClr val="313334"/>
            </a:solidFill>
          </a:ln>
        </p:spPr>
        <p:txBody>
          <a:bodyPr wrap="square" lIns="0" tIns="0" rIns="0" bIns="0" rtlCol="0"/>
          <a:lstStyle/>
          <a:p/>
        </p:txBody>
      </p:sp>
      <p:sp>
        <p:nvSpPr>
          <p:cNvPr id="1038" name="object 1038"/>
          <p:cNvSpPr/>
          <p:nvPr/>
        </p:nvSpPr>
        <p:spPr>
          <a:xfrm>
            <a:off x="6608380" y="7019208"/>
            <a:ext cx="11430" cy="5080"/>
          </a:xfrm>
          <a:custGeom>
            <a:avLst/>
            <a:gdLst/>
            <a:ahLst/>
            <a:cxnLst/>
            <a:rect l="l" t="t" r="r" b="b"/>
            <a:pathLst>
              <a:path w="11429" h="5079">
                <a:moveTo>
                  <a:pt x="0" y="4838"/>
                </a:moveTo>
                <a:lnTo>
                  <a:pt x="10922" y="0"/>
                </a:lnTo>
              </a:path>
            </a:pathLst>
          </a:custGeom>
          <a:ln w="3175">
            <a:solidFill>
              <a:srgbClr val="313334"/>
            </a:solidFill>
          </a:ln>
        </p:spPr>
        <p:txBody>
          <a:bodyPr wrap="square" lIns="0" tIns="0" rIns="0" bIns="0" rtlCol="0"/>
          <a:lstStyle/>
          <a:p/>
        </p:txBody>
      </p:sp>
      <p:sp>
        <p:nvSpPr>
          <p:cNvPr id="1039" name="object 1039"/>
          <p:cNvSpPr/>
          <p:nvPr/>
        </p:nvSpPr>
        <p:spPr>
          <a:xfrm>
            <a:off x="6586739" y="7028736"/>
            <a:ext cx="10795" cy="5080"/>
          </a:xfrm>
          <a:custGeom>
            <a:avLst/>
            <a:gdLst/>
            <a:ahLst/>
            <a:cxnLst/>
            <a:rect l="l" t="t" r="r" b="b"/>
            <a:pathLst>
              <a:path w="10795" h="5079">
                <a:moveTo>
                  <a:pt x="0" y="4838"/>
                </a:moveTo>
                <a:lnTo>
                  <a:pt x="10744" y="0"/>
                </a:lnTo>
              </a:path>
            </a:pathLst>
          </a:custGeom>
          <a:ln w="3175">
            <a:solidFill>
              <a:srgbClr val="313334"/>
            </a:solidFill>
          </a:ln>
        </p:spPr>
        <p:txBody>
          <a:bodyPr wrap="square" lIns="0" tIns="0" rIns="0" bIns="0" rtlCol="0"/>
          <a:lstStyle/>
          <a:p/>
        </p:txBody>
      </p:sp>
      <p:sp>
        <p:nvSpPr>
          <p:cNvPr id="1040" name="object 1040"/>
          <p:cNvSpPr/>
          <p:nvPr/>
        </p:nvSpPr>
        <p:spPr>
          <a:xfrm>
            <a:off x="6567581" y="7038426"/>
            <a:ext cx="8890" cy="3810"/>
          </a:xfrm>
          <a:custGeom>
            <a:avLst/>
            <a:gdLst/>
            <a:ahLst/>
            <a:cxnLst/>
            <a:rect l="l" t="t" r="r" b="b"/>
            <a:pathLst>
              <a:path w="8890" h="3809">
                <a:moveTo>
                  <a:pt x="0" y="3670"/>
                </a:moveTo>
                <a:lnTo>
                  <a:pt x="8293" y="0"/>
                </a:lnTo>
              </a:path>
            </a:pathLst>
          </a:custGeom>
          <a:ln w="3175">
            <a:solidFill>
              <a:srgbClr val="313334"/>
            </a:solidFill>
          </a:ln>
        </p:spPr>
        <p:txBody>
          <a:bodyPr wrap="square" lIns="0" tIns="0" rIns="0" bIns="0" rtlCol="0"/>
          <a:lstStyle/>
          <a:p/>
        </p:txBody>
      </p:sp>
      <p:sp>
        <p:nvSpPr>
          <p:cNvPr id="1041" name="object 1041"/>
          <p:cNvSpPr/>
          <p:nvPr/>
        </p:nvSpPr>
        <p:spPr>
          <a:xfrm>
            <a:off x="6561456" y="7037878"/>
            <a:ext cx="8890" cy="3810"/>
          </a:xfrm>
          <a:custGeom>
            <a:avLst/>
            <a:gdLst/>
            <a:ahLst/>
            <a:cxnLst/>
            <a:rect l="l" t="t" r="r" b="b"/>
            <a:pathLst>
              <a:path w="8890" h="3809">
                <a:moveTo>
                  <a:pt x="8343" y="0"/>
                </a:moveTo>
                <a:lnTo>
                  <a:pt x="0" y="3682"/>
                </a:lnTo>
              </a:path>
            </a:pathLst>
          </a:custGeom>
          <a:ln w="3175">
            <a:solidFill>
              <a:srgbClr val="313334"/>
            </a:solidFill>
          </a:ln>
        </p:spPr>
        <p:txBody>
          <a:bodyPr wrap="square" lIns="0" tIns="0" rIns="0" bIns="0" rtlCol="0"/>
          <a:lstStyle/>
          <a:p/>
        </p:txBody>
      </p:sp>
      <p:sp>
        <p:nvSpPr>
          <p:cNvPr id="1042" name="object 1042"/>
          <p:cNvSpPr/>
          <p:nvPr/>
        </p:nvSpPr>
        <p:spPr>
          <a:xfrm>
            <a:off x="6580568" y="7028192"/>
            <a:ext cx="11430" cy="5080"/>
          </a:xfrm>
          <a:custGeom>
            <a:avLst/>
            <a:gdLst/>
            <a:ahLst/>
            <a:cxnLst/>
            <a:rect l="l" t="t" r="r" b="b"/>
            <a:pathLst>
              <a:path w="11429" h="5079">
                <a:moveTo>
                  <a:pt x="10922" y="0"/>
                </a:moveTo>
                <a:lnTo>
                  <a:pt x="0" y="4864"/>
                </a:lnTo>
              </a:path>
            </a:pathLst>
          </a:custGeom>
          <a:ln w="3175">
            <a:solidFill>
              <a:srgbClr val="313334"/>
            </a:solidFill>
          </a:ln>
        </p:spPr>
        <p:txBody>
          <a:bodyPr wrap="square" lIns="0" tIns="0" rIns="0" bIns="0" rtlCol="0"/>
          <a:lstStyle/>
          <a:p/>
        </p:txBody>
      </p:sp>
      <p:sp>
        <p:nvSpPr>
          <p:cNvPr id="1043" name="object 1043"/>
          <p:cNvSpPr/>
          <p:nvPr/>
        </p:nvSpPr>
        <p:spPr>
          <a:xfrm>
            <a:off x="6602262" y="7018665"/>
            <a:ext cx="11430" cy="5080"/>
          </a:xfrm>
          <a:custGeom>
            <a:avLst/>
            <a:gdLst/>
            <a:ahLst/>
            <a:cxnLst/>
            <a:rect l="l" t="t" r="r" b="b"/>
            <a:pathLst>
              <a:path w="11429" h="5079">
                <a:moveTo>
                  <a:pt x="10972" y="0"/>
                </a:moveTo>
                <a:lnTo>
                  <a:pt x="0" y="4787"/>
                </a:lnTo>
              </a:path>
            </a:pathLst>
          </a:custGeom>
          <a:ln w="3175">
            <a:solidFill>
              <a:srgbClr val="313334"/>
            </a:solidFill>
          </a:ln>
        </p:spPr>
        <p:txBody>
          <a:bodyPr wrap="square" lIns="0" tIns="0" rIns="0" bIns="0" rtlCol="0"/>
          <a:lstStyle/>
          <a:p/>
        </p:txBody>
      </p:sp>
      <p:sp>
        <p:nvSpPr>
          <p:cNvPr id="1044" name="object 1044"/>
          <p:cNvSpPr/>
          <p:nvPr/>
        </p:nvSpPr>
        <p:spPr>
          <a:xfrm>
            <a:off x="6624060" y="7008980"/>
            <a:ext cx="11430" cy="5080"/>
          </a:xfrm>
          <a:custGeom>
            <a:avLst/>
            <a:gdLst/>
            <a:ahLst/>
            <a:cxnLst/>
            <a:rect l="l" t="t" r="r" b="b"/>
            <a:pathLst>
              <a:path w="11429" h="5079">
                <a:moveTo>
                  <a:pt x="10922" y="0"/>
                </a:moveTo>
                <a:lnTo>
                  <a:pt x="0" y="4953"/>
                </a:lnTo>
              </a:path>
            </a:pathLst>
          </a:custGeom>
          <a:ln w="3175">
            <a:solidFill>
              <a:srgbClr val="313334"/>
            </a:solidFill>
          </a:ln>
        </p:spPr>
        <p:txBody>
          <a:bodyPr wrap="square" lIns="0" tIns="0" rIns="0" bIns="0" rtlCol="0"/>
          <a:lstStyle/>
          <a:p/>
        </p:txBody>
      </p:sp>
      <p:sp>
        <p:nvSpPr>
          <p:cNvPr id="1045" name="object 1045"/>
          <p:cNvSpPr/>
          <p:nvPr/>
        </p:nvSpPr>
        <p:spPr>
          <a:xfrm>
            <a:off x="6721063" y="6966124"/>
            <a:ext cx="11430" cy="5080"/>
          </a:xfrm>
          <a:custGeom>
            <a:avLst/>
            <a:gdLst/>
            <a:ahLst/>
            <a:cxnLst/>
            <a:rect l="l" t="t" r="r" b="b"/>
            <a:pathLst>
              <a:path w="11429" h="5079">
                <a:moveTo>
                  <a:pt x="10922" y="0"/>
                </a:moveTo>
                <a:lnTo>
                  <a:pt x="0" y="4762"/>
                </a:lnTo>
              </a:path>
            </a:pathLst>
          </a:custGeom>
          <a:ln w="3175">
            <a:solidFill>
              <a:srgbClr val="313334"/>
            </a:solidFill>
          </a:ln>
        </p:spPr>
        <p:txBody>
          <a:bodyPr wrap="square" lIns="0" tIns="0" rIns="0" bIns="0" rtlCol="0"/>
          <a:lstStyle/>
          <a:p/>
        </p:txBody>
      </p:sp>
      <p:sp>
        <p:nvSpPr>
          <p:cNvPr id="1046" name="object 1046"/>
          <p:cNvSpPr/>
          <p:nvPr/>
        </p:nvSpPr>
        <p:spPr>
          <a:xfrm>
            <a:off x="6742865" y="6956438"/>
            <a:ext cx="11430" cy="5080"/>
          </a:xfrm>
          <a:custGeom>
            <a:avLst/>
            <a:gdLst/>
            <a:ahLst/>
            <a:cxnLst/>
            <a:rect l="l" t="t" r="r" b="b"/>
            <a:pathLst>
              <a:path w="11429" h="5079">
                <a:moveTo>
                  <a:pt x="10807" y="0"/>
                </a:moveTo>
                <a:lnTo>
                  <a:pt x="0" y="4838"/>
                </a:lnTo>
              </a:path>
            </a:pathLst>
          </a:custGeom>
          <a:ln w="3175">
            <a:solidFill>
              <a:srgbClr val="313334"/>
            </a:solidFill>
          </a:ln>
        </p:spPr>
        <p:txBody>
          <a:bodyPr wrap="square" lIns="0" tIns="0" rIns="0" bIns="0" rtlCol="0"/>
          <a:lstStyle/>
          <a:p/>
        </p:txBody>
      </p:sp>
      <p:sp>
        <p:nvSpPr>
          <p:cNvPr id="1047" name="object 1047"/>
          <p:cNvSpPr/>
          <p:nvPr/>
        </p:nvSpPr>
        <p:spPr>
          <a:xfrm>
            <a:off x="6764676" y="6946834"/>
            <a:ext cx="10795" cy="5080"/>
          </a:xfrm>
          <a:custGeom>
            <a:avLst/>
            <a:gdLst/>
            <a:ahLst/>
            <a:cxnLst/>
            <a:rect l="l" t="t" r="r" b="b"/>
            <a:pathLst>
              <a:path w="10795" h="5079">
                <a:moveTo>
                  <a:pt x="10744" y="0"/>
                </a:moveTo>
                <a:lnTo>
                  <a:pt x="0" y="4838"/>
                </a:lnTo>
              </a:path>
            </a:pathLst>
          </a:custGeom>
          <a:ln w="3175">
            <a:solidFill>
              <a:srgbClr val="313334"/>
            </a:solidFill>
          </a:ln>
        </p:spPr>
        <p:txBody>
          <a:bodyPr wrap="square" lIns="0" tIns="0" rIns="0" bIns="0" rtlCol="0"/>
          <a:lstStyle/>
          <a:p/>
        </p:txBody>
      </p:sp>
      <p:sp>
        <p:nvSpPr>
          <p:cNvPr id="1048" name="object 1048"/>
          <p:cNvSpPr/>
          <p:nvPr/>
        </p:nvSpPr>
        <p:spPr>
          <a:xfrm>
            <a:off x="6786337" y="6935275"/>
            <a:ext cx="15240" cy="6985"/>
          </a:xfrm>
          <a:custGeom>
            <a:avLst/>
            <a:gdLst/>
            <a:ahLst/>
            <a:cxnLst/>
            <a:rect l="l" t="t" r="r" b="b"/>
            <a:pathLst>
              <a:path w="15240" h="6984">
                <a:moveTo>
                  <a:pt x="14998" y="0"/>
                </a:moveTo>
                <a:lnTo>
                  <a:pt x="0" y="6781"/>
                </a:lnTo>
              </a:path>
            </a:pathLst>
          </a:custGeom>
          <a:ln w="3175">
            <a:solidFill>
              <a:srgbClr val="313334"/>
            </a:solidFill>
          </a:ln>
        </p:spPr>
        <p:txBody>
          <a:bodyPr wrap="square" lIns="0" tIns="0" rIns="0" bIns="0" rtlCol="0"/>
          <a:lstStyle/>
          <a:p/>
        </p:txBody>
      </p:sp>
      <p:sp>
        <p:nvSpPr>
          <p:cNvPr id="1049" name="object 1049"/>
          <p:cNvSpPr/>
          <p:nvPr/>
        </p:nvSpPr>
        <p:spPr>
          <a:xfrm>
            <a:off x="6560078" y="7038113"/>
            <a:ext cx="8890" cy="3810"/>
          </a:xfrm>
          <a:custGeom>
            <a:avLst/>
            <a:gdLst/>
            <a:ahLst/>
            <a:cxnLst/>
            <a:rect l="l" t="t" r="r" b="b"/>
            <a:pathLst>
              <a:path w="8890" h="3809">
                <a:moveTo>
                  <a:pt x="8293" y="0"/>
                </a:moveTo>
                <a:lnTo>
                  <a:pt x="0" y="3682"/>
                </a:lnTo>
              </a:path>
            </a:pathLst>
          </a:custGeom>
          <a:ln w="3175">
            <a:solidFill>
              <a:srgbClr val="313334"/>
            </a:solidFill>
          </a:ln>
        </p:spPr>
        <p:txBody>
          <a:bodyPr wrap="square" lIns="0" tIns="0" rIns="0" bIns="0" rtlCol="0"/>
          <a:lstStyle/>
          <a:p/>
        </p:txBody>
      </p:sp>
      <p:sp>
        <p:nvSpPr>
          <p:cNvPr id="1050" name="object 1050"/>
          <p:cNvSpPr/>
          <p:nvPr/>
        </p:nvSpPr>
        <p:spPr>
          <a:xfrm>
            <a:off x="6579204" y="7028588"/>
            <a:ext cx="11430" cy="5080"/>
          </a:xfrm>
          <a:custGeom>
            <a:avLst/>
            <a:gdLst/>
            <a:ahLst/>
            <a:cxnLst/>
            <a:rect l="l" t="t" r="r" b="b"/>
            <a:pathLst>
              <a:path w="11429" h="5079">
                <a:moveTo>
                  <a:pt x="10807" y="0"/>
                </a:moveTo>
                <a:lnTo>
                  <a:pt x="0" y="4699"/>
                </a:lnTo>
              </a:path>
            </a:pathLst>
          </a:custGeom>
          <a:ln w="3175">
            <a:solidFill>
              <a:srgbClr val="313334"/>
            </a:solidFill>
          </a:ln>
        </p:spPr>
        <p:txBody>
          <a:bodyPr wrap="square" lIns="0" tIns="0" rIns="0" bIns="0" rtlCol="0"/>
          <a:lstStyle/>
          <a:p/>
        </p:txBody>
      </p:sp>
      <p:sp>
        <p:nvSpPr>
          <p:cNvPr id="1051" name="object 1051"/>
          <p:cNvSpPr/>
          <p:nvPr/>
        </p:nvSpPr>
        <p:spPr>
          <a:xfrm>
            <a:off x="6600940" y="7018902"/>
            <a:ext cx="11430" cy="5080"/>
          </a:xfrm>
          <a:custGeom>
            <a:avLst/>
            <a:gdLst/>
            <a:ahLst/>
            <a:cxnLst/>
            <a:rect l="l" t="t" r="r" b="b"/>
            <a:pathLst>
              <a:path w="11429" h="5079">
                <a:moveTo>
                  <a:pt x="10922" y="0"/>
                </a:moveTo>
                <a:lnTo>
                  <a:pt x="0" y="4864"/>
                </a:lnTo>
              </a:path>
            </a:pathLst>
          </a:custGeom>
          <a:ln w="3175">
            <a:solidFill>
              <a:srgbClr val="313334"/>
            </a:solidFill>
          </a:ln>
        </p:spPr>
        <p:txBody>
          <a:bodyPr wrap="square" lIns="0" tIns="0" rIns="0" bIns="0" rtlCol="0"/>
          <a:lstStyle/>
          <a:p/>
        </p:txBody>
      </p:sp>
      <p:sp>
        <p:nvSpPr>
          <p:cNvPr id="1052" name="object 1052"/>
          <p:cNvSpPr/>
          <p:nvPr/>
        </p:nvSpPr>
        <p:spPr>
          <a:xfrm>
            <a:off x="6622746" y="7009296"/>
            <a:ext cx="11430" cy="5080"/>
          </a:xfrm>
          <a:custGeom>
            <a:avLst/>
            <a:gdLst/>
            <a:ahLst/>
            <a:cxnLst/>
            <a:rect l="l" t="t" r="r" b="b"/>
            <a:pathLst>
              <a:path w="11429" h="5079">
                <a:moveTo>
                  <a:pt x="10858" y="0"/>
                </a:moveTo>
                <a:lnTo>
                  <a:pt x="0" y="4864"/>
                </a:lnTo>
              </a:path>
            </a:pathLst>
          </a:custGeom>
          <a:ln w="3175">
            <a:solidFill>
              <a:srgbClr val="313334"/>
            </a:solidFill>
          </a:ln>
        </p:spPr>
        <p:txBody>
          <a:bodyPr wrap="square" lIns="0" tIns="0" rIns="0" bIns="0" rtlCol="0"/>
          <a:lstStyle/>
          <a:p/>
        </p:txBody>
      </p:sp>
      <p:sp>
        <p:nvSpPr>
          <p:cNvPr id="1053" name="object 1053"/>
          <p:cNvSpPr/>
          <p:nvPr/>
        </p:nvSpPr>
        <p:spPr>
          <a:xfrm>
            <a:off x="6719754" y="6966281"/>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1054" name="object 1054"/>
          <p:cNvSpPr/>
          <p:nvPr/>
        </p:nvSpPr>
        <p:spPr>
          <a:xfrm>
            <a:off x="6741551" y="6956597"/>
            <a:ext cx="11430" cy="5080"/>
          </a:xfrm>
          <a:custGeom>
            <a:avLst/>
            <a:gdLst/>
            <a:ahLst/>
            <a:cxnLst/>
            <a:rect l="l" t="t" r="r" b="b"/>
            <a:pathLst>
              <a:path w="11429" h="5079">
                <a:moveTo>
                  <a:pt x="10807" y="0"/>
                </a:moveTo>
                <a:lnTo>
                  <a:pt x="0" y="4838"/>
                </a:lnTo>
              </a:path>
            </a:pathLst>
          </a:custGeom>
          <a:ln w="3175">
            <a:solidFill>
              <a:srgbClr val="313334"/>
            </a:solidFill>
          </a:ln>
        </p:spPr>
        <p:txBody>
          <a:bodyPr wrap="square" lIns="0" tIns="0" rIns="0" bIns="0" rtlCol="0"/>
          <a:lstStyle/>
          <a:p/>
        </p:txBody>
      </p:sp>
      <p:sp>
        <p:nvSpPr>
          <p:cNvPr id="1055" name="object 1055"/>
          <p:cNvSpPr/>
          <p:nvPr/>
        </p:nvSpPr>
        <p:spPr>
          <a:xfrm>
            <a:off x="6763243" y="6946991"/>
            <a:ext cx="11430" cy="5080"/>
          </a:xfrm>
          <a:custGeom>
            <a:avLst/>
            <a:gdLst/>
            <a:ahLst/>
            <a:cxnLst/>
            <a:rect l="l" t="t" r="r" b="b"/>
            <a:pathLst>
              <a:path w="11429" h="5079">
                <a:moveTo>
                  <a:pt x="10858" y="0"/>
                </a:moveTo>
                <a:lnTo>
                  <a:pt x="0" y="4838"/>
                </a:lnTo>
              </a:path>
            </a:pathLst>
          </a:custGeom>
          <a:ln w="3175">
            <a:solidFill>
              <a:srgbClr val="313334"/>
            </a:solidFill>
          </a:ln>
        </p:spPr>
        <p:txBody>
          <a:bodyPr wrap="square" lIns="0" tIns="0" rIns="0" bIns="0" rtlCol="0"/>
          <a:lstStyle/>
          <a:p/>
        </p:txBody>
      </p:sp>
      <p:sp>
        <p:nvSpPr>
          <p:cNvPr id="1056" name="object 1056"/>
          <p:cNvSpPr/>
          <p:nvPr/>
        </p:nvSpPr>
        <p:spPr>
          <a:xfrm>
            <a:off x="6784917" y="6935751"/>
            <a:ext cx="14604" cy="6985"/>
          </a:xfrm>
          <a:custGeom>
            <a:avLst/>
            <a:gdLst/>
            <a:ahLst/>
            <a:cxnLst/>
            <a:rect l="l" t="t" r="r" b="b"/>
            <a:pathLst>
              <a:path w="14604" h="6984">
                <a:moveTo>
                  <a:pt x="14465" y="0"/>
                </a:moveTo>
                <a:lnTo>
                  <a:pt x="0" y="6388"/>
                </a:lnTo>
              </a:path>
            </a:pathLst>
          </a:custGeom>
          <a:ln w="3175">
            <a:solidFill>
              <a:srgbClr val="313334"/>
            </a:solidFill>
          </a:ln>
        </p:spPr>
        <p:txBody>
          <a:bodyPr wrap="square" lIns="0" tIns="0" rIns="0" bIns="0" rtlCol="0"/>
          <a:lstStyle/>
          <a:p/>
        </p:txBody>
      </p:sp>
      <p:sp>
        <p:nvSpPr>
          <p:cNvPr id="1057" name="object 1057"/>
          <p:cNvSpPr/>
          <p:nvPr/>
        </p:nvSpPr>
        <p:spPr>
          <a:xfrm>
            <a:off x="6619514" y="7048748"/>
            <a:ext cx="635" cy="0"/>
          </a:xfrm>
          <a:custGeom>
            <a:avLst/>
            <a:gdLst/>
            <a:ahLst/>
            <a:cxnLst/>
            <a:rect l="l" t="t" r="r" b="b"/>
            <a:pathLst>
              <a:path w="634" h="0">
                <a:moveTo>
                  <a:pt x="0" y="0"/>
                </a:moveTo>
                <a:lnTo>
                  <a:pt x="266" y="0"/>
                </a:lnTo>
              </a:path>
            </a:pathLst>
          </a:custGeom>
          <a:ln w="3175">
            <a:solidFill>
              <a:srgbClr val="313334"/>
            </a:solidFill>
          </a:ln>
        </p:spPr>
        <p:txBody>
          <a:bodyPr wrap="square" lIns="0" tIns="0" rIns="0" bIns="0" rtlCol="0"/>
          <a:lstStyle/>
          <a:p/>
        </p:txBody>
      </p:sp>
      <p:sp>
        <p:nvSpPr>
          <p:cNvPr id="1058" name="object 1058"/>
          <p:cNvSpPr/>
          <p:nvPr/>
        </p:nvSpPr>
        <p:spPr>
          <a:xfrm>
            <a:off x="7046801" y="9227613"/>
            <a:ext cx="1270" cy="635"/>
          </a:xfrm>
          <a:custGeom>
            <a:avLst/>
            <a:gdLst/>
            <a:ahLst/>
            <a:cxnLst/>
            <a:rect l="l" t="t" r="r" b="b"/>
            <a:pathLst>
              <a:path w="1270" h="634">
                <a:moveTo>
                  <a:pt x="1168" y="0"/>
                </a:moveTo>
                <a:lnTo>
                  <a:pt x="0" y="76"/>
                </a:lnTo>
              </a:path>
            </a:pathLst>
          </a:custGeom>
          <a:ln w="3175">
            <a:solidFill>
              <a:srgbClr val="313334"/>
            </a:solidFill>
          </a:ln>
        </p:spPr>
        <p:txBody>
          <a:bodyPr wrap="square" lIns="0" tIns="0" rIns="0" bIns="0" rtlCol="0"/>
          <a:lstStyle/>
          <a:p/>
        </p:txBody>
      </p:sp>
      <p:sp>
        <p:nvSpPr>
          <p:cNvPr id="1059" name="object 1059"/>
          <p:cNvSpPr/>
          <p:nvPr/>
        </p:nvSpPr>
        <p:spPr>
          <a:xfrm>
            <a:off x="6488149" y="7045069"/>
            <a:ext cx="6985" cy="3175"/>
          </a:xfrm>
          <a:custGeom>
            <a:avLst/>
            <a:gdLst/>
            <a:ahLst/>
            <a:cxnLst/>
            <a:rect l="l" t="t" r="r" b="b"/>
            <a:pathLst>
              <a:path w="6985" h="3175">
                <a:moveTo>
                  <a:pt x="0" y="3124"/>
                </a:moveTo>
                <a:lnTo>
                  <a:pt x="6743" y="0"/>
                </a:lnTo>
              </a:path>
            </a:pathLst>
          </a:custGeom>
          <a:ln w="3175">
            <a:solidFill>
              <a:srgbClr val="313334"/>
            </a:solidFill>
          </a:ln>
        </p:spPr>
        <p:txBody>
          <a:bodyPr wrap="square" lIns="0" tIns="0" rIns="0" bIns="0" rtlCol="0"/>
          <a:lstStyle/>
          <a:p/>
        </p:txBody>
      </p:sp>
      <p:sp>
        <p:nvSpPr>
          <p:cNvPr id="1060" name="object 1060"/>
          <p:cNvSpPr/>
          <p:nvPr/>
        </p:nvSpPr>
        <p:spPr>
          <a:xfrm>
            <a:off x="6476371" y="7041544"/>
            <a:ext cx="11430" cy="5080"/>
          </a:xfrm>
          <a:custGeom>
            <a:avLst/>
            <a:gdLst/>
            <a:ahLst/>
            <a:cxnLst/>
            <a:rect l="l" t="t" r="r" b="b"/>
            <a:pathLst>
              <a:path w="11429" h="5079">
                <a:moveTo>
                  <a:pt x="11353" y="0"/>
                </a:moveTo>
                <a:lnTo>
                  <a:pt x="0" y="5029"/>
                </a:lnTo>
              </a:path>
            </a:pathLst>
          </a:custGeom>
          <a:ln w="3175">
            <a:solidFill>
              <a:srgbClr val="313334"/>
            </a:solidFill>
          </a:ln>
        </p:spPr>
        <p:txBody>
          <a:bodyPr wrap="square" lIns="0" tIns="0" rIns="0" bIns="0" rtlCol="0"/>
          <a:lstStyle/>
          <a:p/>
        </p:txBody>
      </p:sp>
      <p:sp>
        <p:nvSpPr>
          <p:cNvPr id="1061" name="object 1061"/>
          <p:cNvSpPr/>
          <p:nvPr/>
        </p:nvSpPr>
        <p:spPr>
          <a:xfrm>
            <a:off x="6475166" y="7039223"/>
            <a:ext cx="13335" cy="6350"/>
          </a:xfrm>
          <a:custGeom>
            <a:avLst/>
            <a:gdLst/>
            <a:ahLst/>
            <a:cxnLst/>
            <a:rect l="l" t="t" r="r" b="b"/>
            <a:pathLst>
              <a:path w="13335" h="6350">
                <a:moveTo>
                  <a:pt x="13246" y="0"/>
                </a:moveTo>
                <a:lnTo>
                  <a:pt x="0" y="5829"/>
                </a:lnTo>
              </a:path>
            </a:pathLst>
          </a:custGeom>
          <a:ln w="3175">
            <a:solidFill>
              <a:srgbClr val="313334"/>
            </a:solidFill>
          </a:ln>
        </p:spPr>
        <p:txBody>
          <a:bodyPr wrap="square" lIns="0" tIns="0" rIns="0" bIns="0" rtlCol="0"/>
          <a:lstStyle/>
          <a:p/>
        </p:txBody>
      </p:sp>
      <p:sp>
        <p:nvSpPr>
          <p:cNvPr id="1062" name="object 1062"/>
          <p:cNvSpPr/>
          <p:nvPr/>
        </p:nvSpPr>
        <p:spPr>
          <a:xfrm>
            <a:off x="6459124" y="7039686"/>
            <a:ext cx="9525" cy="4445"/>
          </a:xfrm>
          <a:custGeom>
            <a:avLst/>
            <a:gdLst/>
            <a:ahLst/>
            <a:cxnLst/>
            <a:rect l="l" t="t" r="r" b="b"/>
            <a:pathLst>
              <a:path w="9525" h="4445">
                <a:moveTo>
                  <a:pt x="0" y="4127"/>
                </a:moveTo>
                <a:lnTo>
                  <a:pt x="9296" y="0"/>
                </a:lnTo>
              </a:path>
            </a:pathLst>
          </a:custGeom>
          <a:ln w="3175">
            <a:solidFill>
              <a:srgbClr val="313334"/>
            </a:solidFill>
          </a:ln>
        </p:spPr>
        <p:txBody>
          <a:bodyPr wrap="square" lIns="0" tIns="0" rIns="0" bIns="0" rtlCol="0"/>
          <a:lstStyle/>
          <a:p/>
        </p:txBody>
      </p:sp>
      <p:sp>
        <p:nvSpPr>
          <p:cNvPr id="1063" name="object 1063"/>
          <p:cNvSpPr/>
          <p:nvPr/>
        </p:nvSpPr>
        <p:spPr>
          <a:xfrm>
            <a:off x="6458648" y="7039929"/>
            <a:ext cx="9525" cy="4445"/>
          </a:xfrm>
          <a:custGeom>
            <a:avLst/>
            <a:gdLst/>
            <a:ahLst/>
            <a:cxnLst/>
            <a:rect l="l" t="t" r="r" b="b"/>
            <a:pathLst>
              <a:path w="9525" h="4445">
                <a:moveTo>
                  <a:pt x="0" y="3962"/>
                </a:moveTo>
                <a:lnTo>
                  <a:pt x="8978" y="0"/>
                </a:lnTo>
              </a:path>
            </a:pathLst>
          </a:custGeom>
          <a:ln w="3175">
            <a:solidFill>
              <a:srgbClr val="313334"/>
            </a:solidFill>
          </a:ln>
        </p:spPr>
        <p:txBody>
          <a:bodyPr wrap="square" lIns="0" tIns="0" rIns="0" bIns="0" rtlCol="0"/>
          <a:lstStyle/>
          <a:p/>
        </p:txBody>
      </p:sp>
      <p:sp>
        <p:nvSpPr>
          <p:cNvPr id="1064" name="object 1064"/>
          <p:cNvSpPr/>
          <p:nvPr/>
        </p:nvSpPr>
        <p:spPr>
          <a:xfrm>
            <a:off x="6451428" y="7040066"/>
            <a:ext cx="11430" cy="5080"/>
          </a:xfrm>
          <a:custGeom>
            <a:avLst/>
            <a:gdLst/>
            <a:ahLst/>
            <a:cxnLst/>
            <a:rect l="l" t="t" r="r" b="b"/>
            <a:pathLst>
              <a:path w="11429" h="5079">
                <a:moveTo>
                  <a:pt x="10807" y="0"/>
                </a:moveTo>
                <a:lnTo>
                  <a:pt x="0" y="4864"/>
                </a:lnTo>
              </a:path>
            </a:pathLst>
          </a:custGeom>
          <a:ln w="3175">
            <a:solidFill>
              <a:srgbClr val="313334"/>
            </a:solidFill>
          </a:ln>
        </p:spPr>
        <p:txBody>
          <a:bodyPr wrap="square" lIns="0" tIns="0" rIns="0" bIns="0" rtlCol="0"/>
          <a:lstStyle/>
          <a:p/>
        </p:txBody>
      </p:sp>
      <p:sp>
        <p:nvSpPr>
          <p:cNvPr id="1065" name="object 1065"/>
          <p:cNvSpPr/>
          <p:nvPr/>
        </p:nvSpPr>
        <p:spPr>
          <a:xfrm>
            <a:off x="6602868" y="6916777"/>
            <a:ext cx="635" cy="635"/>
          </a:xfrm>
          <a:custGeom>
            <a:avLst/>
            <a:gdLst/>
            <a:ahLst/>
            <a:cxnLst/>
            <a:rect l="l" t="t" r="r" b="b"/>
            <a:pathLst>
              <a:path w="634" h="634">
                <a:moveTo>
                  <a:pt x="495" y="0"/>
                </a:moveTo>
                <a:lnTo>
                  <a:pt x="0" y="139"/>
                </a:lnTo>
              </a:path>
            </a:pathLst>
          </a:custGeom>
          <a:ln w="3175">
            <a:solidFill>
              <a:srgbClr val="313334"/>
            </a:solidFill>
          </a:ln>
        </p:spPr>
        <p:txBody>
          <a:bodyPr wrap="square" lIns="0" tIns="0" rIns="0" bIns="0" rtlCol="0"/>
          <a:lstStyle/>
          <a:p/>
        </p:txBody>
      </p:sp>
      <p:sp>
        <p:nvSpPr>
          <p:cNvPr id="1066" name="object 1066"/>
          <p:cNvSpPr/>
          <p:nvPr/>
        </p:nvSpPr>
        <p:spPr>
          <a:xfrm>
            <a:off x="6602269" y="6916831"/>
            <a:ext cx="635" cy="635"/>
          </a:xfrm>
          <a:custGeom>
            <a:avLst/>
            <a:gdLst/>
            <a:ahLst/>
            <a:cxnLst/>
            <a:rect l="l" t="t" r="r" b="b"/>
            <a:pathLst>
              <a:path w="634" h="634">
                <a:moveTo>
                  <a:pt x="622" y="0"/>
                </a:moveTo>
                <a:lnTo>
                  <a:pt x="0" y="266"/>
                </a:lnTo>
              </a:path>
            </a:pathLst>
          </a:custGeom>
          <a:ln w="3175">
            <a:solidFill>
              <a:srgbClr val="313334"/>
            </a:solidFill>
          </a:ln>
        </p:spPr>
        <p:txBody>
          <a:bodyPr wrap="square" lIns="0" tIns="0" rIns="0" bIns="0" rtlCol="0"/>
          <a:lstStyle/>
          <a:p/>
        </p:txBody>
      </p:sp>
      <p:sp>
        <p:nvSpPr>
          <p:cNvPr id="1067" name="object 1067"/>
          <p:cNvSpPr/>
          <p:nvPr/>
        </p:nvSpPr>
        <p:spPr>
          <a:xfrm>
            <a:off x="6602750" y="6914111"/>
            <a:ext cx="4445" cy="1905"/>
          </a:xfrm>
          <a:custGeom>
            <a:avLst/>
            <a:gdLst/>
            <a:ahLst/>
            <a:cxnLst/>
            <a:rect l="l" t="t" r="r" b="b"/>
            <a:pathLst>
              <a:path w="4445" h="1904">
                <a:moveTo>
                  <a:pt x="4152" y="0"/>
                </a:moveTo>
                <a:lnTo>
                  <a:pt x="0" y="1790"/>
                </a:lnTo>
              </a:path>
            </a:pathLst>
          </a:custGeom>
          <a:ln w="3175">
            <a:solidFill>
              <a:srgbClr val="313334"/>
            </a:solidFill>
          </a:ln>
        </p:spPr>
        <p:txBody>
          <a:bodyPr wrap="square" lIns="0" tIns="0" rIns="0" bIns="0" rtlCol="0"/>
          <a:lstStyle/>
          <a:p/>
        </p:txBody>
      </p:sp>
      <p:sp>
        <p:nvSpPr>
          <p:cNvPr id="1068" name="object 1068"/>
          <p:cNvSpPr/>
          <p:nvPr/>
        </p:nvSpPr>
        <p:spPr>
          <a:xfrm>
            <a:off x="6388450" y="6998609"/>
            <a:ext cx="15875" cy="6985"/>
          </a:xfrm>
          <a:custGeom>
            <a:avLst/>
            <a:gdLst/>
            <a:ahLst/>
            <a:cxnLst/>
            <a:rect l="l" t="t" r="r" b="b"/>
            <a:pathLst>
              <a:path w="15875" h="6984">
                <a:moveTo>
                  <a:pt x="15621" y="0"/>
                </a:moveTo>
                <a:lnTo>
                  <a:pt x="0" y="6934"/>
                </a:lnTo>
              </a:path>
            </a:pathLst>
          </a:custGeom>
          <a:ln w="3175">
            <a:solidFill>
              <a:srgbClr val="313334"/>
            </a:solidFill>
          </a:ln>
        </p:spPr>
        <p:txBody>
          <a:bodyPr wrap="square" lIns="0" tIns="0" rIns="0" bIns="0" rtlCol="0"/>
          <a:lstStyle/>
          <a:p/>
        </p:txBody>
      </p:sp>
      <p:sp>
        <p:nvSpPr>
          <p:cNvPr id="1069" name="object 1069"/>
          <p:cNvSpPr/>
          <p:nvPr/>
        </p:nvSpPr>
        <p:spPr>
          <a:xfrm>
            <a:off x="6589810" y="6914429"/>
            <a:ext cx="4445" cy="1905"/>
          </a:xfrm>
          <a:custGeom>
            <a:avLst/>
            <a:gdLst/>
            <a:ahLst/>
            <a:cxnLst/>
            <a:rect l="l" t="t" r="r" b="b"/>
            <a:pathLst>
              <a:path w="4445" h="1904">
                <a:moveTo>
                  <a:pt x="4000" y="0"/>
                </a:moveTo>
                <a:lnTo>
                  <a:pt x="0" y="1701"/>
                </a:lnTo>
              </a:path>
            </a:pathLst>
          </a:custGeom>
          <a:ln w="3175">
            <a:solidFill>
              <a:srgbClr val="313334"/>
            </a:solidFill>
          </a:ln>
        </p:spPr>
        <p:txBody>
          <a:bodyPr wrap="square" lIns="0" tIns="0" rIns="0" bIns="0" rtlCol="0"/>
          <a:lstStyle/>
          <a:p/>
        </p:txBody>
      </p:sp>
      <p:sp>
        <p:nvSpPr>
          <p:cNvPr id="1070" name="object 1070"/>
          <p:cNvSpPr/>
          <p:nvPr/>
        </p:nvSpPr>
        <p:spPr>
          <a:xfrm>
            <a:off x="5709453" y="7380404"/>
            <a:ext cx="6985" cy="5715"/>
          </a:xfrm>
          <a:custGeom>
            <a:avLst/>
            <a:gdLst/>
            <a:ahLst/>
            <a:cxnLst/>
            <a:rect l="l" t="t" r="r" b="b"/>
            <a:pathLst>
              <a:path w="6985" h="5715">
                <a:moveTo>
                  <a:pt x="6921" y="0"/>
                </a:moveTo>
                <a:lnTo>
                  <a:pt x="0" y="5219"/>
                </a:lnTo>
              </a:path>
            </a:pathLst>
          </a:custGeom>
          <a:ln w="3175">
            <a:solidFill>
              <a:srgbClr val="313334"/>
            </a:solidFill>
          </a:ln>
        </p:spPr>
        <p:txBody>
          <a:bodyPr wrap="square" lIns="0" tIns="0" rIns="0" bIns="0" rtlCol="0"/>
          <a:lstStyle/>
          <a:p/>
        </p:txBody>
      </p:sp>
      <p:sp>
        <p:nvSpPr>
          <p:cNvPr id="1071" name="object 1071"/>
          <p:cNvSpPr/>
          <p:nvPr/>
        </p:nvSpPr>
        <p:spPr>
          <a:xfrm>
            <a:off x="5704333" y="7376976"/>
            <a:ext cx="10160" cy="7620"/>
          </a:xfrm>
          <a:custGeom>
            <a:avLst/>
            <a:gdLst/>
            <a:ahLst/>
            <a:cxnLst/>
            <a:rect l="l" t="t" r="r" b="b"/>
            <a:pathLst>
              <a:path w="10160" h="7620">
                <a:moveTo>
                  <a:pt x="9563" y="0"/>
                </a:moveTo>
                <a:lnTo>
                  <a:pt x="0" y="7111"/>
                </a:lnTo>
              </a:path>
            </a:pathLst>
          </a:custGeom>
          <a:ln w="3175">
            <a:solidFill>
              <a:srgbClr val="313334"/>
            </a:solidFill>
          </a:ln>
        </p:spPr>
        <p:txBody>
          <a:bodyPr wrap="square" lIns="0" tIns="0" rIns="0" bIns="0" rtlCol="0"/>
          <a:lstStyle/>
          <a:p/>
        </p:txBody>
      </p:sp>
      <p:sp>
        <p:nvSpPr>
          <p:cNvPr id="1072" name="object 1072"/>
          <p:cNvSpPr/>
          <p:nvPr/>
        </p:nvSpPr>
        <p:spPr>
          <a:xfrm>
            <a:off x="6352301" y="9460547"/>
            <a:ext cx="635" cy="0"/>
          </a:xfrm>
          <a:custGeom>
            <a:avLst/>
            <a:gdLst/>
            <a:ahLst/>
            <a:cxnLst/>
            <a:rect l="l" t="t" r="r" b="b"/>
            <a:pathLst>
              <a:path w="635" h="0">
                <a:moveTo>
                  <a:pt x="0" y="0"/>
                </a:moveTo>
                <a:lnTo>
                  <a:pt x="50" y="0"/>
                </a:lnTo>
              </a:path>
            </a:pathLst>
          </a:custGeom>
          <a:ln w="3175">
            <a:solidFill>
              <a:srgbClr val="313334"/>
            </a:solidFill>
          </a:ln>
        </p:spPr>
        <p:txBody>
          <a:bodyPr wrap="square" lIns="0" tIns="0" rIns="0" bIns="0" rtlCol="0"/>
          <a:lstStyle/>
          <a:p/>
        </p:txBody>
      </p:sp>
      <p:sp>
        <p:nvSpPr>
          <p:cNvPr id="1073" name="object 1073"/>
          <p:cNvSpPr/>
          <p:nvPr/>
        </p:nvSpPr>
        <p:spPr>
          <a:xfrm>
            <a:off x="6814530" y="9500160"/>
            <a:ext cx="635" cy="0"/>
          </a:xfrm>
          <a:custGeom>
            <a:avLst/>
            <a:gdLst/>
            <a:ahLst/>
            <a:cxnLst/>
            <a:rect l="l" t="t" r="r" b="b"/>
            <a:pathLst>
              <a:path w="634" h="0">
                <a:moveTo>
                  <a:pt x="0" y="0"/>
                </a:moveTo>
                <a:lnTo>
                  <a:pt x="152" y="0"/>
                </a:lnTo>
              </a:path>
            </a:pathLst>
          </a:custGeom>
          <a:ln w="3175">
            <a:solidFill>
              <a:srgbClr val="313334"/>
            </a:solidFill>
          </a:ln>
        </p:spPr>
        <p:txBody>
          <a:bodyPr wrap="square" lIns="0" tIns="0" rIns="0" bIns="0" rtlCol="0"/>
          <a:lstStyle/>
          <a:p/>
        </p:txBody>
      </p:sp>
      <p:sp>
        <p:nvSpPr>
          <p:cNvPr id="1074" name="object 1074"/>
          <p:cNvSpPr/>
          <p:nvPr/>
        </p:nvSpPr>
        <p:spPr>
          <a:xfrm>
            <a:off x="5691729" y="9302112"/>
            <a:ext cx="26670" cy="5080"/>
          </a:xfrm>
          <a:custGeom>
            <a:avLst/>
            <a:gdLst/>
            <a:ahLst/>
            <a:cxnLst/>
            <a:rect l="l" t="t" r="r" b="b"/>
            <a:pathLst>
              <a:path w="26670" h="5079">
                <a:moveTo>
                  <a:pt x="0" y="0"/>
                </a:moveTo>
                <a:lnTo>
                  <a:pt x="26073" y="4991"/>
                </a:lnTo>
              </a:path>
            </a:pathLst>
          </a:custGeom>
          <a:ln w="3175">
            <a:solidFill>
              <a:srgbClr val="313334"/>
            </a:solidFill>
          </a:ln>
        </p:spPr>
        <p:txBody>
          <a:bodyPr wrap="square" lIns="0" tIns="0" rIns="0" bIns="0" rtlCol="0"/>
          <a:lstStyle/>
          <a:p/>
        </p:txBody>
      </p:sp>
      <p:sp>
        <p:nvSpPr>
          <p:cNvPr id="1075" name="object 1075"/>
          <p:cNvSpPr/>
          <p:nvPr/>
        </p:nvSpPr>
        <p:spPr>
          <a:xfrm>
            <a:off x="5688194" y="9296410"/>
            <a:ext cx="26034" cy="5080"/>
          </a:xfrm>
          <a:custGeom>
            <a:avLst/>
            <a:gdLst/>
            <a:ahLst/>
            <a:cxnLst/>
            <a:rect l="l" t="t" r="r" b="b"/>
            <a:pathLst>
              <a:path w="26035" h="5079">
                <a:moveTo>
                  <a:pt x="0" y="0"/>
                </a:moveTo>
                <a:lnTo>
                  <a:pt x="26022" y="5054"/>
                </a:lnTo>
              </a:path>
            </a:pathLst>
          </a:custGeom>
          <a:ln w="3175">
            <a:solidFill>
              <a:srgbClr val="313334"/>
            </a:solidFill>
          </a:ln>
        </p:spPr>
        <p:txBody>
          <a:bodyPr wrap="square" lIns="0" tIns="0" rIns="0" bIns="0" rtlCol="0"/>
          <a:lstStyle/>
          <a:p/>
        </p:txBody>
      </p:sp>
      <p:sp>
        <p:nvSpPr>
          <p:cNvPr id="1076" name="object 1076"/>
          <p:cNvSpPr/>
          <p:nvPr/>
        </p:nvSpPr>
        <p:spPr>
          <a:xfrm>
            <a:off x="5728041" y="9308734"/>
            <a:ext cx="635" cy="0"/>
          </a:xfrm>
          <a:custGeom>
            <a:avLst/>
            <a:gdLst/>
            <a:ahLst/>
            <a:cxnLst/>
            <a:rect l="l" t="t" r="r" b="b"/>
            <a:pathLst>
              <a:path w="635" h="0">
                <a:moveTo>
                  <a:pt x="0" y="0"/>
                </a:moveTo>
                <a:lnTo>
                  <a:pt x="152" y="0"/>
                </a:lnTo>
              </a:path>
            </a:pathLst>
          </a:custGeom>
          <a:ln w="3175">
            <a:solidFill>
              <a:srgbClr val="313334"/>
            </a:solidFill>
          </a:ln>
        </p:spPr>
        <p:txBody>
          <a:bodyPr wrap="square" lIns="0" tIns="0" rIns="0" bIns="0" rtlCol="0"/>
          <a:lstStyle/>
          <a:p/>
        </p:txBody>
      </p:sp>
      <p:sp>
        <p:nvSpPr>
          <p:cNvPr id="1077" name="object 1077"/>
          <p:cNvSpPr/>
          <p:nvPr/>
        </p:nvSpPr>
        <p:spPr>
          <a:xfrm>
            <a:off x="6874644" y="9402229"/>
            <a:ext cx="38100" cy="635"/>
          </a:xfrm>
          <a:custGeom>
            <a:avLst/>
            <a:gdLst/>
            <a:ahLst/>
            <a:cxnLst/>
            <a:rect l="l" t="t" r="r" b="b"/>
            <a:pathLst>
              <a:path w="38100" h="634">
                <a:moveTo>
                  <a:pt x="0" y="0"/>
                </a:moveTo>
                <a:lnTo>
                  <a:pt x="37820" y="457"/>
                </a:lnTo>
              </a:path>
            </a:pathLst>
          </a:custGeom>
          <a:ln w="3175">
            <a:solidFill>
              <a:srgbClr val="313334"/>
            </a:solidFill>
          </a:ln>
        </p:spPr>
        <p:txBody>
          <a:bodyPr wrap="square" lIns="0" tIns="0" rIns="0" bIns="0" rtlCol="0"/>
          <a:lstStyle/>
          <a:p/>
        </p:txBody>
      </p:sp>
      <p:sp>
        <p:nvSpPr>
          <p:cNvPr id="1078" name="object 1078"/>
          <p:cNvSpPr/>
          <p:nvPr/>
        </p:nvSpPr>
        <p:spPr>
          <a:xfrm>
            <a:off x="6874750" y="9407534"/>
            <a:ext cx="38100" cy="635"/>
          </a:xfrm>
          <a:custGeom>
            <a:avLst/>
            <a:gdLst/>
            <a:ahLst/>
            <a:cxnLst/>
            <a:rect l="l" t="t" r="r" b="b"/>
            <a:pathLst>
              <a:path w="38100" h="634">
                <a:moveTo>
                  <a:pt x="0" y="0"/>
                </a:moveTo>
                <a:lnTo>
                  <a:pt x="37884" y="596"/>
                </a:lnTo>
              </a:path>
            </a:pathLst>
          </a:custGeom>
          <a:ln w="3175">
            <a:solidFill>
              <a:srgbClr val="313334"/>
            </a:solidFill>
          </a:ln>
        </p:spPr>
        <p:txBody>
          <a:bodyPr wrap="square" lIns="0" tIns="0" rIns="0" bIns="0" rtlCol="0"/>
          <a:lstStyle/>
          <a:p/>
        </p:txBody>
      </p:sp>
      <p:sp>
        <p:nvSpPr>
          <p:cNvPr id="1079" name="object 1079"/>
          <p:cNvSpPr/>
          <p:nvPr/>
        </p:nvSpPr>
        <p:spPr>
          <a:xfrm>
            <a:off x="6310341" y="9457513"/>
            <a:ext cx="635" cy="0"/>
          </a:xfrm>
          <a:custGeom>
            <a:avLst/>
            <a:gdLst/>
            <a:ahLst/>
            <a:cxnLst/>
            <a:rect l="l" t="t" r="r" b="b"/>
            <a:pathLst>
              <a:path w="635" h="0">
                <a:moveTo>
                  <a:pt x="0" y="0"/>
                </a:moveTo>
                <a:lnTo>
                  <a:pt x="152" y="0"/>
                </a:lnTo>
              </a:path>
            </a:pathLst>
          </a:custGeom>
          <a:ln w="3175">
            <a:solidFill>
              <a:srgbClr val="313334"/>
            </a:solidFill>
          </a:ln>
        </p:spPr>
        <p:txBody>
          <a:bodyPr wrap="square" lIns="0" tIns="0" rIns="0" bIns="0" rtlCol="0"/>
          <a:lstStyle/>
          <a:p/>
        </p:txBody>
      </p:sp>
      <p:sp>
        <p:nvSpPr>
          <p:cNvPr id="1080" name="object 1080"/>
          <p:cNvSpPr/>
          <p:nvPr/>
        </p:nvSpPr>
        <p:spPr>
          <a:xfrm>
            <a:off x="6556826" y="6911605"/>
            <a:ext cx="4445" cy="1905"/>
          </a:xfrm>
          <a:custGeom>
            <a:avLst/>
            <a:gdLst/>
            <a:ahLst/>
            <a:cxnLst/>
            <a:rect l="l" t="t" r="r" b="b"/>
            <a:pathLst>
              <a:path w="4445" h="1904">
                <a:moveTo>
                  <a:pt x="4000" y="0"/>
                </a:moveTo>
                <a:lnTo>
                  <a:pt x="0" y="1790"/>
                </a:lnTo>
              </a:path>
            </a:pathLst>
          </a:custGeom>
          <a:ln w="3175">
            <a:solidFill>
              <a:srgbClr val="313334"/>
            </a:solidFill>
          </a:ln>
        </p:spPr>
        <p:txBody>
          <a:bodyPr wrap="square" lIns="0" tIns="0" rIns="0" bIns="0" rtlCol="0"/>
          <a:lstStyle/>
          <a:p/>
        </p:txBody>
      </p:sp>
      <p:sp>
        <p:nvSpPr>
          <p:cNvPr id="1081" name="object 1081"/>
          <p:cNvSpPr/>
          <p:nvPr/>
        </p:nvSpPr>
        <p:spPr>
          <a:xfrm>
            <a:off x="6549279" y="6909494"/>
            <a:ext cx="4445" cy="1905"/>
          </a:xfrm>
          <a:custGeom>
            <a:avLst/>
            <a:gdLst/>
            <a:ahLst/>
            <a:cxnLst/>
            <a:rect l="l" t="t" r="r" b="b"/>
            <a:pathLst>
              <a:path w="4445" h="1904">
                <a:moveTo>
                  <a:pt x="4051" y="0"/>
                </a:moveTo>
                <a:lnTo>
                  <a:pt x="0" y="1790"/>
                </a:lnTo>
              </a:path>
            </a:pathLst>
          </a:custGeom>
          <a:ln w="3175">
            <a:solidFill>
              <a:srgbClr val="313334"/>
            </a:solidFill>
          </a:ln>
        </p:spPr>
        <p:txBody>
          <a:bodyPr wrap="square" lIns="0" tIns="0" rIns="0" bIns="0" rtlCol="0"/>
          <a:lstStyle/>
          <a:p/>
        </p:txBody>
      </p:sp>
      <p:sp>
        <p:nvSpPr>
          <p:cNvPr id="1082" name="object 1082"/>
          <p:cNvSpPr/>
          <p:nvPr/>
        </p:nvSpPr>
        <p:spPr>
          <a:xfrm>
            <a:off x="6545415" y="6911680"/>
            <a:ext cx="635" cy="635"/>
          </a:xfrm>
          <a:custGeom>
            <a:avLst/>
            <a:gdLst/>
            <a:ahLst/>
            <a:cxnLst/>
            <a:rect l="l" t="t" r="r" b="b"/>
            <a:pathLst>
              <a:path w="634" h="634">
                <a:moveTo>
                  <a:pt x="0" y="241"/>
                </a:moveTo>
                <a:lnTo>
                  <a:pt x="482" y="0"/>
                </a:lnTo>
              </a:path>
            </a:pathLst>
          </a:custGeom>
          <a:ln w="3175">
            <a:solidFill>
              <a:srgbClr val="313334"/>
            </a:solidFill>
          </a:ln>
        </p:spPr>
        <p:txBody>
          <a:bodyPr wrap="square" lIns="0" tIns="0" rIns="0" bIns="0" rtlCol="0"/>
          <a:lstStyle/>
          <a:p/>
        </p:txBody>
      </p:sp>
      <p:sp>
        <p:nvSpPr>
          <p:cNvPr id="1083" name="object 1083"/>
          <p:cNvSpPr/>
          <p:nvPr/>
        </p:nvSpPr>
        <p:spPr>
          <a:xfrm>
            <a:off x="6460021" y="6936268"/>
            <a:ext cx="20955" cy="9525"/>
          </a:xfrm>
          <a:custGeom>
            <a:avLst/>
            <a:gdLst/>
            <a:ahLst/>
            <a:cxnLst/>
            <a:rect l="l" t="t" r="r" b="b"/>
            <a:pathLst>
              <a:path w="20954" h="9525">
                <a:moveTo>
                  <a:pt x="0" y="9296"/>
                </a:moveTo>
                <a:lnTo>
                  <a:pt x="20828" y="0"/>
                </a:lnTo>
              </a:path>
            </a:pathLst>
          </a:custGeom>
          <a:ln w="3175">
            <a:solidFill>
              <a:srgbClr val="313334"/>
            </a:solidFill>
          </a:ln>
        </p:spPr>
        <p:txBody>
          <a:bodyPr wrap="square" lIns="0" tIns="0" rIns="0" bIns="0" rtlCol="0"/>
          <a:lstStyle/>
          <a:p/>
        </p:txBody>
      </p:sp>
      <p:sp>
        <p:nvSpPr>
          <p:cNvPr id="1084" name="object 1084"/>
          <p:cNvSpPr/>
          <p:nvPr/>
        </p:nvSpPr>
        <p:spPr>
          <a:xfrm>
            <a:off x="6330659" y="6992584"/>
            <a:ext cx="23495" cy="10795"/>
          </a:xfrm>
          <a:custGeom>
            <a:avLst/>
            <a:gdLst/>
            <a:ahLst/>
            <a:cxnLst/>
            <a:rect l="l" t="t" r="r" b="b"/>
            <a:pathLst>
              <a:path w="23495" h="10795">
                <a:moveTo>
                  <a:pt x="0" y="10325"/>
                </a:moveTo>
                <a:lnTo>
                  <a:pt x="23113" y="0"/>
                </a:lnTo>
              </a:path>
            </a:pathLst>
          </a:custGeom>
          <a:ln w="3175">
            <a:solidFill>
              <a:srgbClr val="313334"/>
            </a:solidFill>
          </a:ln>
        </p:spPr>
        <p:txBody>
          <a:bodyPr wrap="square" lIns="0" tIns="0" rIns="0" bIns="0" rtlCol="0"/>
          <a:lstStyle/>
          <a:p/>
        </p:txBody>
      </p:sp>
      <p:sp>
        <p:nvSpPr>
          <p:cNvPr id="1085" name="object 1085"/>
          <p:cNvSpPr/>
          <p:nvPr/>
        </p:nvSpPr>
        <p:spPr>
          <a:xfrm>
            <a:off x="6454688" y="6932759"/>
            <a:ext cx="23495" cy="10795"/>
          </a:xfrm>
          <a:custGeom>
            <a:avLst/>
            <a:gdLst/>
            <a:ahLst/>
            <a:cxnLst/>
            <a:rect l="l" t="t" r="r" b="b"/>
            <a:pathLst>
              <a:path w="23495" h="10795">
                <a:moveTo>
                  <a:pt x="0" y="10325"/>
                </a:moveTo>
                <a:lnTo>
                  <a:pt x="23152" y="0"/>
                </a:lnTo>
              </a:path>
            </a:pathLst>
          </a:custGeom>
          <a:ln w="3175">
            <a:solidFill>
              <a:srgbClr val="313334"/>
            </a:solidFill>
          </a:ln>
        </p:spPr>
        <p:txBody>
          <a:bodyPr wrap="square" lIns="0" tIns="0" rIns="0" bIns="0" rtlCol="0"/>
          <a:lstStyle/>
          <a:p/>
        </p:txBody>
      </p:sp>
      <p:sp>
        <p:nvSpPr>
          <p:cNvPr id="1086" name="object 1086"/>
          <p:cNvSpPr/>
          <p:nvPr/>
        </p:nvSpPr>
        <p:spPr>
          <a:xfrm>
            <a:off x="6327547" y="6989085"/>
            <a:ext cx="23495" cy="10795"/>
          </a:xfrm>
          <a:custGeom>
            <a:avLst/>
            <a:gdLst/>
            <a:ahLst/>
            <a:cxnLst/>
            <a:rect l="l" t="t" r="r" b="b"/>
            <a:pathLst>
              <a:path w="23495" h="10795">
                <a:moveTo>
                  <a:pt x="0" y="10236"/>
                </a:moveTo>
                <a:lnTo>
                  <a:pt x="23101" y="0"/>
                </a:lnTo>
              </a:path>
            </a:pathLst>
          </a:custGeom>
          <a:ln w="3175">
            <a:solidFill>
              <a:srgbClr val="313334"/>
            </a:solidFill>
          </a:ln>
        </p:spPr>
        <p:txBody>
          <a:bodyPr wrap="square" lIns="0" tIns="0" rIns="0" bIns="0" rtlCol="0"/>
          <a:lstStyle/>
          <a:p/>
        </p:txBody>
      </p:sp>
      <p:sp>
        <p:nvSpPr>
          <p:cNvPr id="1087" name="object 1087"/>
          <p:cNvSpPr/>
          <p:nvPr/>
        </p:nvSpPr>
        <p:spPr>
          <a:xfrm>
            <a:off x="6030881" y="7093952"/>
            <a:ext cx="50800" cy="22860"/>
          </a:xfrm>
          <a:custGeom>
            <a:avLst/>
            <a:gdLst/>
            <a:ahLst/>
            <a:cxnLst/>
            <a:rect l="l" t="t" r="r" b="b"/>
            <a:pathLst>
              <a:path w="50800" h="22859">
                <a:moveTo>
                  <a:pt x="0" y="22275"/>
                </a:moveTo>
                <a:lnTo>
                  <a:pt x="50177" y="0"/>
                </a:lnTo>
              </a:path>
            </a:pathLst>
          </a:custGeom>
          <a:ln w="3175">
            <a:solidFill>
              <a:srgbClr val="313334"/>
            </a:solidFill>
          </a:ln>
        </p:spPr>
        <p:txBody>
          <a:bodyPr wrap="square" lIns="0" tIns="0" rIns="0" bIns="0" rtlCol="0"/>
          <a:lstStyle/>
          <a:p/>
        </p:txBody>
      </p:sp>
      <p:sp>
        <p:nvSpPr>
          <p:cNvPr id="1088" name="object 1088"/>
          <p:cNvSpPr/>
          <p:nvPr/>
        </p:nvSpPr>
        <p:spPr>
          <a:xfrm>
            <a:off x="6026499" y="7095428"/>
            <a:ext cx="47625" cy="21590"/>
          </a:xfrm>
          <a:custGeom>
            <a:avLst/>
            <a:gdLst/>
            <a:ahLst/>
            <a:cxnLst/>
            <a:rect l="l" t="t" r="r" b="b"/>
            <a:pathLst>
              <a:path w="47625" h="21590">
                <a:moveTo>
                  <a:pt x="47396" y="0"/>
                </a:moveTo>
                <a:lnTo>
                  <a:pt x="0" y="21082"/>
                </a:lnTo>
              </a:path>
            </a:pathLst>
          </a:custGeom>
          <a:ln w="3175">
            <a:solidFill>
              <a:srgbClr val="313334"/>
            </a:solidFill>
          </a:ln>
        </p:spPr>
        <p:txBody>
          <a:bodyPr wrap="square" lIns="0" tIns="0" rIns="0" bIns="0" rtlCol="0"/>
          <a:lstStyle/>
          <a:p/>
        </p:txBody>
      </p:sp>
      <p:sp>
        <p:nvSpPr>
          <p:cNvPr id="1089" name="object 1089"/>
          <p:cNvSpPr/>
          <p:nvPr/>
        </p:nvSpPr>
        <p:spPr>
          <a:xfrm>
            <a:off x="6196878" y="6903791"/>
            <a:ext cx="250825" cy="111125"/>
          </a:xfrm>
          <a:custGeom>
            <a:avLst/>
            <a:gdLst/>
            <a:ahLst/>
            <a:cxnLst/>
            <a:rect l="l" t="t" r="r" b="b"/>
            <a:pathLst>
              <a:path w="250825" h="111125">
                <a:moveTo>
                  <a:pt x="250634" y="0"/>
                </a:moveTo>
                <a:lnTo>
                  <a:pt x="0" y="111112"/>
                </a:lnTo>
              </a:path>
            </a:pathLst>
          </a:custGeom>
          <a:ln w="3175">
            <a:solidFill>
              <a:srgbClr val="313334"/>
            </a:solidFill>
          </a:ln>
        </p:spPr>
        <p:txBody>
          <a:bodyPr wrap="square" lIns="0" tIns="0" rIns="0" bIns="0" rtlCol="0"/>
          <a:lstStyle/>
          <a:p/>
        </p:txBody>
      </p:sp>
      <p:sp>
        <p:nvSpPr>
          <p:cNvPr id="1090" name="object 1090"/>
          <p:cNvSpPr/>
          <p:nvPr/>
        </p:nvSpPr>
        <p:spPr>
          <a:xfrm>
            <a:off x="6196286" y="6903952"/>
            <a:ext cx="250825" cy="111125"/>
          </a:xfrm>
          <a:custGeom>
            <a:avLst/>
            <a:gdLst/>
            <a:ahLst/>
            <a:cxnLst/>
            <a:rect l="l" t="t" r="r" b="b"/>
            <a:pathLst>
              <a:path w="250825" h="111125">
                <a:moveTo>
                  <a:pt x="250748" y="0"/>
                </a:moveTo>
                <a:lnTo>
                  <a:pt x="0" y="111112"/>
                </a:lnTo>
              </a:path>
            </a:pathLst>
          </a:custGeom>
          <a:ln w="3175">
            <a:solidFill>
              <a:srgbClr val="313334"/>
            </a:solidFill>
          </a:ln>
        </p:spPr>
        <p:txBody>
          <a:bodyPr wrap="square" lIns="0" tIns="0" rIns="0" bIns="0" rtlCol="0"/>
          <a:lstStyle/>
          <a:p/>
        </p:txBody>
      </p:sp>
      <p:sp>
        <p:nvSpPr>
          <p:cNvPr id="1091" name="object 1091"/>
          <p:cNvSpPr/>
          <p:nvPr/>
        </p:nvSpPr>
        <p:spPr>
          <a:xfrm>
            <a:off x="6189957" y="6902474"/>
            <a:ext cx="257810" cy="114300"/>
          </a:xfrm>
          <a:custGeom>
            <a:avLst/>
            <a:gdLst/>
            <a:ahLst/>
            <a:cxnLst/>
            <a:rect l="l" t="t" r="r" b="b"/>
            <a:pathLst>
              <a:path w="257810" h="114300">
                <a:moveTo>
                  <a:pt x="257556" y="0"/>
                </a:moveTo>
                <a:lnTo>
                  <a:pt x="0" y="114084"/>
                </a:lnTo>
              </a:path>
            </a:pathLst>
          </a:custGeom>
          <a:ln w="3175">
            <a:solidFill>
              <a:srgbClr val="313334"/>
            </a:solidFill>
          </a:ln>
        </p:spPr>
        <p:txBody>
          <a:bodyPr wrap="square" lIns="0" tIns="0" rIns="0" bIns="0" rtlCol="0"/>
          <a:lstStyle/>
          <a:p/>
        </p:txBody>
      </p:sp>
      <p:sp>
        <p:nvSpPr>
          <p:cNvPr id="1092" name="object 1092"/>
          <p:cNvSpPr/>
          <p:nvPr/>
        </p:nvSpPr>
        <p:spPr>
          <a:xfrm>
            <a:off x="5910229" y="7085379"/>
            <a:ext cx="47625" cy="21590"/>
          </a:xfrm>
          <a:custGeom>
            <a:avLst/>
            <a:gdLst/>
            <a:ahLst/>
            <a:cxnLst/>
            <a:rect l="l" t="t" r="r" b="b"/>
            <a:pathLst>
              <a:path w="47625" h="21590">
                <a:moveTo>
                  <a:pt x="47447" y="0"/>
                </a:moveTo>
                <a:lnTo>
                  <a:pt x="0" y="20980"/>
                </a:lnTo>
              </a:path>
            </a:pathLst>
          </a:custGeom>
          <a:ln w="3175">
            <a:solidFill>
              <a:srgbClr val="313334"/>
            </a:solidFill>
          </a:ln>
        </p:spPr>
        <p:txBody>
          <a:bodyPr wrap="square" lIns="0" tIns="0" rIns="0" bIns="0" rtlCol="0"/>
          <a:lstStyle/>
          <a:p/>
        </p:txBody>
      </p:sp>
      <p:sp>
        <p:nvSpPr>
          <p:cNvPr id="1093" name="object 1093"/>
          <p:cNvSpPr/>
          <p:nvPr/>
        </p:nvSpPr>
        <p:spPr>
          <a:xfrm>
            <a:off x="5725043" y="7178766"/>
            <a:ext cx="21590" cy="9525"/>
          </a:xfrm>
          <a:custGeom>
            <a:avLst/>
            <a:gdLst/>
            <a:ahLst/>
            <a:cxnLst/>
            <a:rect l="l" t="t" r="r" b="b"/>
            <a:pathLst>
              <a:path w="21589" h="9525">
                <a:moveTo>
                  <a:pt x="20993" y="0"/>
                </a:moveTo>
                <a:lnTo>
                  <a:pt x="0" y="9372"/>
                </a:lnTo>
              </a:path>
            </a:pathLst>
          </a:custGeom>
          <a:ln w="3175">
            <a:solidFill>
              <a:srgbClr val="313334"/>
            </a:solidFill>
          </a:ln>
        </p:spPr>
        <p:txBody>
          <a:bodyPr wrap="square" lIns="0" tIns="0" rIns="0" bIns="0" rtlCol="0"/>
          <a:lstStyle/>
          <a:p/>
        </p:txBody>
      </p:sp>
      <p:sp>
        <p:nvSpPr>
          <p:cNvPr id="1094" name="object 1094"/>
          <p:cNvSpPr/>
          <p:nvPr/>
        </p:nvSpPr>
        <p:spPr>
          <a:xfrm>
            <a:off x="5908592" y="7083235"/>
            <a:ext cx="50800" cy="22860"/>
          </a:xfrm>
          <a:custGeom>
            <a:avLst/>
            <a:gdLst/>
            <a:ahLst/>
            <a:cxnLst/>
            <a:rect l="l" t="t" r="r" b="b"/>
            <a:pathLst>
              <a:path w="50800" h="22859">
                <a:moveTo>
                  <a:pt x="0" y="22275"/>
                </a:moveTo>
                <a:lnTo>
                  <a:pt x="50177" y="0"/>
                </a:lnTo>
              </a:path>
            </a:pathLst>
          </a:custGeom>
          <a:ln w="3175">
            <a:solidFill>
              <a:srgbClr val="313334"/>
            </a:solidFill>
          </a:ln>
        </p:spPr>
        <p:txBody>
          <a:bodyPr wrap="square" lIns="0" tIns="0" rIns="0" bIns="0" rtlCol="0"/>
          <a:lstStyle/>
          <a:p/>
        </p:txBody>
      </p:sp>
      <p:sp>
        <p:nvSpPr>
          <p:cNvPr id="1095" name="object 1095"/>
          <p:cNvSpPr/>
          <p:nvPr/>
        </p:nvSpPr>
        <p:spPr>
          <a:xfrm>
            <a:off x="5711468" y="7175024"/>
            <a:ext cx="34925" cy="15875"/>
          </a:xfrm>
          <a:custGeom>
            <a:avLst/>
            <a:gdLst/>
            <a:ahLst/>
            <a:cxnLst/>
            <a:rect l="l" t="t" r="r" b="b"/>
            <a:pathLst>
              <a:path w="34925" h="15875">
                <a:moveTo>
                  <a:pt x="0" y="15303"/>
                </a:moveTo>
                <a:lnTo>
                  <a:pt x="34569" y="0"/>
                </a:lnTo>
              </a:path>
            </a:pathLst>
          </a:custGeom>
          <a:ln w="3175">
            <a:solidFill>
              <a:srgbClr val="313334"/>
            </a:solidFill>
          </a:ln>
        </p:spPr>
        <p:txBody>
          <a:bodyPr wrap="square" lIns="0" tIns="0" rIns="0" bIns="0" rtlCol="0"/>
          <a:lstStyle/>
          <a:p/>
        </p:txBody>
      </p:sp>
      <p:sp>
        <p:nvSpPr>
          <p:cNvPr id="1096" name="object 1096"/>
          <p:cNvSpPr/>
          <p:nvPr/>
        </p:nvSpPr>
        <p:spPr>
          <a:xfrm>
            <a:off x="5735542" y="7211331"/>
            <a:ext cx="1905" cy="1270"/>
          </a:xfrm>
          <a:custGeom>
            <a:avLst/>
            <a:gdLst/>
            <a:ahLst/>
            <a:cxnLst/>
            <a:rect l="l" t="t" r="r" b="b"/>
            <a:pathLst>
              <a:path w="1904" h="1270">
                <a:moveTo>
                  <a:pt x="1892" y="0"/>
                </a:moveTo>
                <a:lnTo>
                  <a:pt x="0" y="838"/>
                </a:lnTo>
              </a:path>
            </a:pathLst>
          </a:custGeom>
          <a:ln w="3175">
            <a:solidFill>
              <a:srgbClr val="313334"/>
            </a:solidFill>
          </a:ln>
        </p:spPr>
        <p:txBody>
          <a:bodyPr wrap="square" lIns="0" tIns="0" rIns="0" bIns="0" rtlCol="0"/>
          <a:lstStyle/>
          <a:p/>
        </p:txBody>
      </p:sp>
      <p:sp>
        <p:nvSpPr>
          <p:cNvPr id="1097" name="object 1097"/>
          <p:cNvSpPr/>
          <p:nvPr/>
        </p:nvSpPr>
        <p:spPr>
          <a:xfrm>
            <a:off x="5737437" y="7211331"/>
            <a:ext cx="635" cy="0"/>
          </a:xfrm>
          <a:custGeom>
            <a:avLst/>
            <a:gdLst/>
            <a:ahLst/>
            <a:cxnLst/>
            <a:rect l="l" t="t" r="r" b="b"/>
            <a:pathLst>
              <a:path w="635" h="0">
                <a:moveTo>
                  <a:pt x="50" y="0"/>
                </a:moveTo>
                <a:lnTo>
                  <a:pt x="0" y="0"/>
                </a:lnTo>
              </a:path>
            </a:pathLst>
          </a:custGeom>
          <a:ln w="3175">
            <a:solidFill>
              <a:srgbClr val="313334"/>
            </a:solidFill>
          </a:ln>
        </p:spPr>
        <p:txBody>
          <a:bodyPr wrap="square" lIns="0" tIns="0" rIns="0" bIns="0" rtlCol="0"/>
          <a:lstStyle/>
          <a:p/>
        </p:txBody>
      </p:sp>
      <p:sp>
        <p:nvSpPr>
          <p:cNvPr id="1098" name="object 1098"/>
          <p:cNvSpPr/>
          <p:nvPr/>
        </p:nvSpPr>
        <p:spPr>
          <a:xfrm>
            <a:off x="5728566" y="7204829"/>
            <a:ext cx="15240" cy="8255"/>
          </a:xfrm>
          <a:custGeom>
            <a:avLst/>
            <a:gdLst/>
            <a:ahLst/>
            <a:cxnLst/>
            <a:rect l="l" t="t" r="r" b="b"/>
            <a:pathLst>
              <a:path w="15239" h="8254">
                <a:moveTo>
                  <a:pt x="0" y="8216"/>
                </a:moveTo>
                <a:lnTo>
                  <a:pt x="14998" y="0"/>
                </a:lnTo>
              </a:path>
            </a:pathLst>
          </a:custGeom>
          <a:ln w="3175">
            <a:solidFill>
              <a:srgbClr val="313334"/>
            </a:solidFill>
          </a:ln>
        </p:spPr>
        <p:txBody>
          <a:bodyPr wrap="square" lIns="0" tIns="0" rIns="0" bIns="0" rtlCol="0"/>
          <a:lstStyle/>
          <a:p/>
        </p:txBody>
      </p:sp>
      <p:sp>
        <p:nvSpPr>
          <p:cNvPr id="1099" name="object 1099"/>
          <p:cNvSpPr/>
          <p:nvPr/>
        </p:nvSpPr>
        <p:spPr>
          <a:xfrm>
            <a:off x="6768876" y="9497811"/>
            <a:ext cx="635" cy="0"/>
          </a:xfrm>
          <a:custGeom>
            <a:avLst/>
            <a:gdLst/>
            <a:ahLst/>
            <a:cxnLst/>
            <a:rect l="l" t="t" r="r" b="b"/>
            <a:pathLst>
              <a:path w="634" h="0">
                <a:moveTo>
                  <a:pt x="0" y="0"/>
                </a:moveTo>
                <a:lnTo>
                  <a:pt x="50" y="0"/>
                </a:lnTo>
              </a:path>
            </a:pathLst>
          </a:custGeom>
          <a:ln w="3175">
            <a:solidFill>
              <a:srgbClr val="313334"/>
            </a:solidFill>
          </a:ln>
        </p:spPr>
        <p:txBody>
          <a:bodyPr wrap="square" lIns="0" tIns="0" rIns="0" bIns="0" rtlCol="0"/>
          <a:lstStyle/>
          <a:p/>
        </p:txBody>
      </p:sp>
      <p:sp>
        <p:nvSpPr>
          <p:cNvPr id="1100" name="object 1100"/>
          <p:cNvSpPr/>
          <p:nvPr/>
        </p:nvSpPr>
        <p:spPr>
          <a:xfrm>
            <a:off x="6356470" y="9456722"/>
            <a:ext cx="410209" cy="36195"/>
          </a:xfrm>
          <a:custGeom>
            <a:avLst/>
            <a:gdLst/>
            <a:ahLst/>
            <a:cxnLst/>
            <a:rect l="l" t="t" r="r" b="b"/>
            <a:pathLst>
              <a:path w="410209" h="36195">
                <a:moveTo>
                  <a:pt x="0" y="0"/>
                </a:moveTo>
                <a:lnTo>
                  <a:pt x="410095" y="35610"/>
                </a:lnTo>
              </a:path>
            </a:pathLst>
          </a:custGeom>
          <a:ln w="3175">
            <a:solidFill>
              <a:srgbClr val="313334"/>
            </a:solidFill>
          </a:ln>
        </p:spPr>
        <p:txBody>
          <a:bodyPr wrap="square" lIns="0" tIns="0" rIns="0" bIns="0" rtlCol="0"/>
          <a:lstStyle/>
          <a:p/>
        </p:txBody>
      </p:sp>
      <p:sp>
        <p:nvSpPr>
          <p:cNvPr id="1101" name="object 1101"/>
          <p:cNvSpPr/>
          <p:nvPr/>
        </p:nvSpPr>
        <p:spPr>
          <a:xfrm>
            <a:off x="5774799" y="9406215"/>
            <a:ext cx="527050" cy="45720"/>
          </a:xfrm>
          <a:custGeom>
            <a:avLst/>
            <a:gdLst/>
            <a:ahLst/>
            <a:cxnLst/>
            <a:rect l="l" t="t" r="r" b="b"/>
            <a:pathLst>
              <a:path w="527050" h="45720">
                <a:moveTo>
                  <a:pt x="0" y="0"/>
                </a:moveTo>
                <a:lnTo>
                  <a:pt x="526935" y="45669"/>
                </a:lnTo>
              </a:path>
            </a:pathLst>
          </a:custGeom>
          <a:ln w="3175">
            <a:solidFill>
              <a:srgbClr val="313334"/>
            </a:solidFill>
          </a:ln>
        </p:spPr>
        <p:txBody>
          <a:bodyPr wrap="square" lIns="0" tIns="0" rIns="0" bIns="0" rtlCol="0"/>
          <a:lstStyle/>
          <a:p/>
        </p:txBody>
      </p:sp>
      <p:sp>
        <p:nvSpPr>
          <p:cNvPr id="1102" name="object 1102"/>
          <p:cNvSpPr/>
          <p:nvPr/>
        </p:nvSpPr>
        <p:spPr>
          <a:xfrm>
            <a:off x="6358525" y="9462187"/>
            <a:ext cx="410845" cy="36195"/>
          </a:xfrm>
          <a:custGeom>
            <a:avLst/>
            <a:gdLst/>
            <a:ahLst/>
            <a:cxnLst/>
            <a:rect l="l" t="t" r="r" b="b"/>
            <a:pathLst>
              <a:path w="410845" h="36195">
                <a:moveTo>
                  <a:pt x="0" y="0"/>
                </a:moveTo>
                <a:lnTo>
                  <a:pt x="410362" y="35610"/>
                </a:lnTo>
              </a:path>
            </a:pathLst>
          </a:custGeom>
          <a:ln w="3175">
            <a:solidFill>
              <a:srgbClr val="313334"/>
            </a:solidFill>
          </a:ln>
        </p:spPr>
        <p:txBody>
          <a:bodyPr wrap="square" lIns="0" tIns="0" rIns="0" bIns="0" rtlCol="0"/>
          <a:lstStyle/>
          <a:p/>
        </p:txBody>
      </p:sp>
      <p:sp>
        <p:nvSpPr>
          <p:cNvPr id="1103" name="object 1103"/>
          <p:cNvSpPr/>
          <p:nvPr/>
        </p:nvSpPr>
        <p:spPr>
          <a:xfrm>
            <a:off x="5776913" y="9411679"/>
            <a:ext cx="527050" cy="46355"/>
          </a:xfrm>
          <a:custGeom>
            <a:avLst/>
            <a:gdLst/>
            <a:ahLst/>
            <a:cxnLst/>
            <a:rect l="l" t="t" r="r" b="b"/>
            <a:pathLst>
              <a:path w="527050" h="46354">
                <a:moveTo>
                  <a:pt x="0" y="0"/>
                </a:moveTo>
                <a:lnTo>
                  <a:pt x="526986" y="45834"/>
                </a:lnTo>
              </a:path>
            </a:pathLst>
          </a:custGeom>
          <a:ln w="3175">
            <a:solidFill>
              <a:srgbClr val="313334"/>
            </a:solidFill>
          </a:ln>
        </p:spPr>
        <p:txBody>
          <a:bodyPr wrap="square" lIns="0" tIns="0" rIns="0" bIns="0" rtlCol="0"/>
          <a:lstStyle/>
          <a:p/>
        </p:txBody>
      </p:sp>
      <p:sp>
        <p:nvSpPr>
          <p:cNvPr id="1104" name="object 1104"/>
          <p:cNvSpPr/>
          <p:nvPr/>
        </p:nvSpPr>
        <p:spPr>
          <a:xfrm>
            <a:off x="6775263" y="9497811"/>
            <a:ext cx="635" cy="0"/>
          </a:xfrm>
          <a:custGeom>
            <a:avLst/>
            <a:gdLst/>
            <a:ahLst/>
            <a:cxnLst/>
            <a:rect l="l" t="t" r="r" b="b"/>
            <a:pathLst>
              <a:path w="634" h="0">
                <a:moveTo>
                  <a:pt x="0" y="0"/>
                </a:moveTo>
                <a:lnTo>
                  <a:pt x="152" y="0"/>
                </a:lnTo>
              </a:path>
            </a:pathLst>
          </a:custGeom>
          <a:ln w="3175">
            <a:solidFill>
              <a:srgbClr val="313334"/>
            </a:solidFill>
          </a:ln>
        </p:spPr>
        <p:txBody>
          <a:bodyPr wrap="square" lIns="0" tIns="0" rIns="0" bIns="0" rtlCol="0"/>
          <a:lstStyle/>
          <a:p/>
        </p:txBody>
      </p:sp>
      <p:sp>
        <p:nvSpPr>
          <p:cNvPr id="1105" name="object 1105"/>
          <p:cNvSpPr/>
          <p:nvPr/>
        </p:nvSpPr>
        <p:spPr>
          <a:xfrm>
            <a:off x="6821021" y="9500688"/>
            <a:ext cx="635" cy="0"/>
          </a:xfrm>
          <a:custGeom>
            <a:avLst/>
            <a:gdLst/>
            <a:ahLst/>
            <a:cxnLst/>
            <a:rect l="l" t="t" r="r" b="b"/>
            <a:pathLst>
              <a:path w="634" h="0">
                <a:moveTo>
                  <a:pt x="0" y="0"/>
                </a:moveTo>
                <a:lnTo>
                  <a:pt x="50" y="0"/>
                </a:lnTo>
              </a:path>
            </a:pathLst>
          </a:custGeom>
          <a:ln w="3175">
            <a:solidFill>
              <a:srgbClr val="313334"/>
            </a:solidFill>
          </a:ln>
        </p:spPr>
        <p:txBody>
          <a:bodyPr wrap="square" lIns="0" tIns="0" rIns="0" bIns="0" rtlCol="0"/>
          <a:lstStyle/>
          <a:p/>
        </p:txBody>
      </p:sp>
      <p:sp>
        <p:nvSpPr>
          <p:cNvPr id="1106" name="object 1106"/>
          <p:cNvSpPr/>
          <p:nvPr/>
        </p:nvSpPr>
        <p:spPr>
          <a:xfrm>
            <a:off x="5816762" y="7024286"/>
            <a:ext cx="165735" cy="73660"/>
          </a:xfrm>
          <a:custGeom>
            <a:avLst/>
            <a:gdLst/>
            <a:ahLst/>
            <a:cxnLst/>
            <a:rect l="l" t="t" r="r" b="b"/>
            <a:pathLst>
              <a:path w="165735" h="73659">
                <a:moveTo>
                  <a:pt x="165404" y="0"/>
                </a:moveTo>
                <a:lnTo>
                  <a:pt x="0" y="73253"/>
                </a:lnTo>
              </a:path>
            </a:pathLst>
          </a:custGeom>
          <a:ln w="3175">
            <a:solidFill>
              <a:srgbClr val="313334"/>
            </a:solidFill>
          </a:ln>
        </p:spPr>
        <p:txBody>
          <a:bodyPr wrap="square" lIns="0" tIns="0" rIns="0" bIns="0" rtlCol="0"/>
          <a:lstStyle/>
          <a:p/>
        </p:txBody>
      </p:sp>
      <p:sp>
        <p:nvSpPr>
          <p:cNvPr id="1107" name="object 1107"/>
          <p:cNvSpPr/>
          <p:nvPr/>
        </p:nvSpPr>
        <p:spPr>
          <a:xfrm>
            <a:off x="5983474" y="6900047"/>
            <a:ext cx="279400" cy="123825"/>
          </a:xfrm>
          <a:custGeom>
            <a:avLst/>
            <a:gdLst/>
            <a:ahLst/>
            <a:cxnLst/>
            <a:rect l="l" t="t" r="r" b="b"/>
            <a:pathLst>
              <a:path w="279400" h="123825">
                <a:moveTo>
                  <a:pt x="279260" y="0"/>
                </a:moveTo>
                <a:lnTo>
                  <a:pt x="0" y="123710"/>
                </a:lnTo>
              </a:path>
            </a:pathLst>
          </a:custGeom>
          <a:ln w="3175">
            <a:solidFill>
              <a:srgbClr val="313334"/>
            </a:solidFill>
          </a:ln>
        </p:spPr>
        <p:txBody>
          <a:bodyPr wrap="square" lIns="0" tIns="0" rIns="0" bIns="0" rtlCol="0"/>
          <a:lstStyle/>
          <a:p/>
        </p:txBody>
      </p:sp>
      <p:sp>
        <p:nvSpPr>
          <p:cNvPr id="1108" name="object 1108"/>
          <p:cNvSpPr/>
          <p:nvPr/>
        </p:nvSpPr>
        <p:spPr>
          <a:xfrm>
            <a:off x="5803248" y="7026555"/>
            <a:ext cx="165735" cy="73660"/>
          </a:xfrm>
          <a:custGeom>
            <a:avLst/>
            <a:gdLst/>
            <a:ahLst/>
            <a:cxnLst/>
            <a:rect l="l" t="t" r="r" b="b"/>
            <a:pathLst>
              <a:path w="165735" h="73659">
                <a:moveTo>
                  <a:pt x="165303" y="0"/>
                </a:moveTo>
                <a:lnTo>
                  <a:pt x="0" y="73177"/>
                </a:lnTo>
              </a:path>
            </a:pathLst>
          </a:custGeom>
          <a:ln w="3175">
            <a:solidFill>
              <a:srgbClr val="313334"/>
            </a:solidFill>
          </a:ln>
        </p:spPr>
        <p:txBody>
          <a:bodyPr wrap="square" lIns="0" tIns="0" rIns="0" bIns="0" rtlCol="0"/>
          <a:lstStyle/>
          <a:p/>
        </p:txBody>
      </p:sp>
      <p:sp>
        <p:nvSpPr>
          <p:cNvPr id="1109" name="object 1109"/>
          <p:cNvSpPr/>
          <p:nvPr/>
        </p:nvSpPr>
        <p:spPr>
          <a:xfrm>
            <a:off x="5969973" y="6902316"/>
            <a:ext cx="279400" cy="123825"/>
          </a:xfrm>
          <a:custGeom>
            <a:avLst/>
            <a:gdLst/>
            <a:ahLst/>
            <a:cxnLst/>
            <a:rect l="l" t="t" r="r" b="b"/>
            <a:pathLst>
              <a:path w="279400" h="123825">
                <a:moveTo>
                  <a:pt x="279196" y="0"/>
                </a:moveTo>
                <a:lnTo>
                  <a:pt x="0" y="123685"/>
                </a:lnTo>
              </a:path>
            </a:pathLst>
          </a:custGeom>
          <a:ln w="3175">
            <a:solidFill>
              <a:srgbClr val="313334"/>
            </a:solidFill>
          </a:ln>
        </p:spPr>
        <p:txBody>
          <a:bodyPr wrap="square" lIns="0" tIns="0" rIns="0" bIns="0" rtlCol="0"/>
          <a:lstStyle/>
          <a:p/>
        </p:txBody>
      </p:sp>
      <p:sp>
        <p:nvSpPr>
          <p:cNvPr id="1110" name="object 1110"/>
          <p:cNvSpPr/>
          <p:nvPr/>
        </p:nvSpPr>
        <p:spPr>
          <a:xfrm>
            <a:off x="6176390" y="6878896"/>
            <a:ext cx="24765" cy="11430"/>
          </a:xfrm>
          <a:custGeom>
            <a:avLst/>
            <a:gdLst/>
            <a:ahLst/>
            <a:cxnLst/>
            <a:rect l="l" t="t" r="r" b="b"/>
            <a:pathLst>
              <a:path w="24764" h="11429">
                <a:moveTo>
                  <a:pt x="0" y="10858"/>
                </a:moveTo>
                <a:lnTo>
                  <a:pt x="24320" y="0"/>
                </a:lnTo>
              </a:path>
            </a:pathLst>
          </a:custGeom>
          <a:ln w="3175">
            <a:solidFill>
              <a:srgbClr val="313334"/>
            </a:solidFill>
          </a:ln>
        </p:spPr>
        <p:txBody>
          <a:bodyPr wrap="square" lIns="0" tIns="0" rIns="0" bIns="0" rtlCol="0"/>
          <a:lstStyle/>
          <a:p/>
        </p:txBody>
      </p:sp>
      <p:sp>
        <p:nvSpPr>
          <p:cNvPr id="1111" name="object 1111"/>
          <p:cNvSpPr/>
          <p:nvPr/>
        </p:nvSpPr>
        <p:spPr>
          <a:xfrm>
            <a:off x="6162880" y="6882864"/>
            <a:ext cx="20320" cy="9525"/>
          </a:xfrm>
          <a:custGeom>
            <a:avLst/>
            <a:gdLst/>
            <a:ahLst/>
            <a:cxnLst/>
            <a:rect l="l" t="t" r="r" b="b"/>
            <a:pathLst>
              <a:path w="20320" h="9525">
                <a:moveTo>
                  <a:pt x="0" y="9055"/>
                </a:moveTo>
                <a:lnTo>
                  <a:pt x="20256" y="0"/>
                </a:lnTo>
              </a:path>
            </a:pathLst>
          </a:custGeom>
          <a:ln w="3175">
            <a:solidFill>
              <a:srgbClr val="313334"/>
            </a:solidFill>
          </a:ln>
        </p:spPr>
        <p:txBody>
          <a:bodyPr wrap="square" lIns="0" tIns="0" rIns="0" bIns="0" rtlCol="0"/>
          <a:lstStyle/>
          <a:p/>
        </p:txBody>
      </p:sp>
      <p:sp>
        <p:nvSpPr>
          <p:cNvPr id="1112" name="object 1112"/>
          <p:cNvSpPr/>
          <p:nvPr/>
        </p:nvSpPr>
        <p:spPr>
          <a:xfrm>
            <a:off x="5692626" y="7188593"/>
            <a:ext cx="31115" cy="17145"/>
          </a:xfrm>
          <a:custGeom>
            <a:avLst/>
            <a:gdLst/>
            <a:ahLst/>
            <a:cxnLst/>
            <a:rect l="l" t="t" r="r" b="b"/>
            <a:pathLst>
              <a:path w="31114" h="17145">
                <a:moveTo>
                  <a:pt x="0" y="16878"/>
                </a:moveTo>
                <a:lnTo>
                  <a:pt x="31026" y="0"/>
                </a:lnTo>
              </a:path>
            </a:pathLst>
          </a:custGeom>
          <a:ln w="3175">
            <a:solidFill>
              <a:srgbClr val="313334"/>
            </a:solidFill>
          </a:ln>
        </p:spPr>
        <p:txBody>
          <a:bodyPr wrap="square" lIns="0" tIns="0" rIns="0" bIns="0" rtlCol="0"/>
          <a:lstStyle/>
          <a:p/>
        </p:txBody>
      </p:sp>
      <p:sp>
        <p:nvSpPr>
          <p:cNvPr id="1113" name="object 1113"/>
          <p:cNvSpPr/>
          <p:nvPr/>
        </p:nvSpPr>
        <p:spPr>
          <a:xfrm>
            <a:off x="5679378" y="7191808"/>
            <a:ext cx="29209" cy="15875"/>
          </a:xfrm>
          <a:custGeom>
            <a:avLst/>
            <a:gdLst/>
            <a:ahLst/>
            <a:cxnLst/>
            <a:rect l="l" t="t" r="r" b="b"/>
            <a:pathLst>
              <a:path w="29210" h="15875">
                <a:moveTo>
                  <a:pt x="0" y="15697"/>
                </a:moveTo>
                <a:lnTo>
                  <a:pt x="28803" y="0"/>
                </a:lnTo>
              </a:path>
            </a:pathLst>
          </a:custGeom>
          <a:ln w="3175">
            <a:solidFill>
              <a:srgbClr val="313334"/>
            </a:solidFill>
          </a:ln>
        </p:spPr>
        <p:txBody>
          <a:bodyPr wrap="square" lIns="0" tIns="0" rIns="0" bIns="0" rtlCol="0"/>
          <a:lstStyle/>
          <a:p/>
        </p:txBody>
      </p:sp>
      <p:sp>
        <p:nvSpPr>
          <p:cNvPr id="1114" name="object 1114"/>
          <p:cNvSpPr/>
          <p:nvPr/>
        </p:nvSpPr>
        <p:spPr>
          <a:xfrm>
            <a:off x="5777059" y="7098176"/>
            <a:ext cx="38735" cy="20955"/>
          </a:xfrm>
          <a:custGeom>
            <a:avLst/>
            <a:gdLst/>
            <a:ahLst/>
            <a:cxnLst/>
            <a:rect l="l" t="t" r="r" b="b"/>
            <a:pathLst>
              <a:path w="38735" h="20954">
                <a:moveTo>
                  <a:pt x="38379" y="0"/>
                </a:moveTo>
                <a:lnTo>
                  <a:pt x="0" y="20827"/>
                </a:lnTo>
              </a:path>
            </a:pathLst>
          </a:custGeom>
          <a:ln w="3175">
            <a:solidFill>
              <a:srgbClr val="313334"/>
            </a:solidFill>
          </a:ln>
        </p:spPr>
        <p:txBody>
          <a:bodyPr wrap="square" lIns="0" tIns="0" rIns="0" bIns="0" rtlCol="0"/>
          <a:lstStyle/>
          <a:p/>
        </p:txBody>
      </p:sp>
      <p:sp>
        <p:nvSpPr>
          <p:cNvPr id="1115" name="object 1115"/>
          <p:cNvSpPr/>
          <p:nvPr/>
        </p:nvSpPr>
        <p:spPr>
          <a:xfrm>
            <a:off x="5761607" y="7101289"/>
            <a:ext cx="38735" cy="20955"/>
          </a:xfrm>
          <a:custGeom>
            <a:avLst/>
            <a:gdLst/>
            <a:ahLst/>
            <a:cxnLst/>
            <a:rect l="l" t="t" r="r" b="b"/>
            <a:pathLst>
              <a:path w="38735" h="20954">
                <a:moveTo>
                  <a:pt x="38265" y="0"/>
                </a:moveTo>
                <a:lnTo>
                  <a:pt x="0" y="20916"/>
                </a:lnTo>
              </a:path>
            </a:pathLst>
          </a:custGeom>
          <a:ln w="3175">
            <a:solidFill>
              <a:srgbClr val="313334"/>
            </a:solidFill>
          </a:ln>
        </p:spPr>
        <p:txBody>
          <a:bodyPr wrap="square" lIns="0" tIns="0" rIns="0" bIns="0" rtlCol="0"/>
          <a:lstStyle/>
          <a:p/>
        </p:txBody>
      </p:sp>
      <p:sp>
        <p:nvSpPr>
          <p:cNvPr id="1116" name="object 1116"/>
          <p:cNvSpPr/>
          <p:nvPr/>
        </p:nvSpPr>
        <p:spPr>
          <a:xfrm>
            <a:off x="5735111" y="9311161"/>
            <a:ext cx="635" cy="0"/>
          </a:xfrm>
          <a:custGeom>
            <a:avLst/>
            <a:gdLst/>
            <a:ahLst/>
            <a:cxnLst/>
            <a:rect l="l" t="t" r="r" b="b"/>
            <a:pathLst>
              <a:path w="635" h="0">
                <a:moveTo>
                  <a:pt x="0" y="0"/>
                </a:moveTo>
                <a:lnTo>
                  <a:pt x="114" y="0"/>
                </a:lnTo>
              </a:path>
            </a:pathLst>
          </a:custGeom>
          <a:ln w="3175">
            <a:solidFill>
              <a:srgbClr val="313334"/>
            </a:solidFill>
          </a:ln>
        </p:spPr>
        <p:txBody>
          <a:bodyPr wrap="square" lIns="0" tIns="0" rIns="0" bIns="0" rtlCol="0"/>
          <a:lstStyle/>
          <a:p/>
        </p:txBody>
      </p:sp>
      <p:sp>
        <p:nvSpPr>
          <p:cNvPr id="1117" name="object 1117"/>
          <p:cNvSpPr/>
          <p:nvPr/>
        </p:nvSpPr>
        <p:spPr>
          <a:xfrm>
            <a:off x="755999" y="9196001"/>
            <a:ext cx="1984271" cy="302906"/>
          </a:xfrm>
          <a:prstGeom prst="rect">
            <a:avLst/>
          </a:prstGeom>
          <a:blipFill>
            <a:blip r:embed="rId29" cstate="print"/>
            <a:stretch>
              <a:fillRect/>
            </a:stretch>
          </a:blipFill>
        </p:spPr>
        <p:txBody>
          <a:bodyPr wrap="square" lIns="0" tIns="0" rIns="0" bIns="0" rtlCol="0"/>
          <a:lstStyle/>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0"/>
            <a:ext cx="7560005" cy="3401999"/>
          </a:xfrm>
          <a:prstGeom prst="rect">
            <a:avLst/>
          </a:prstGeom>
          <a:blipFill>
            <a:blip r:embed="rId2" cstate="print"/>
            <a:stretch>
              <a:fillRect/>
            </a:stretch>
          </a:blipFill>
        </p:spPr>
        <p:txBody>
          <a:bodyPr wrap="square" lIns="0" tIns="0" rIns="0" bIns="0" rtlCol="0"/>
          <a:lstStyle/>
          <a:p/>
        </p:txBody>
      </p:sp>
      <p:sp>
        <p:nvSpPr>
          <p:cNvPr id="3" name="object 3"/>
          <p:cNvSpPr txBox="1"/>
          <p:nvPr/>
        </p:nvSpPr>
        <p:spPr>
          <a:xfrm>
            <a:off x="3839300" y="8616335"/>
            <a:ext cx="3324860" cy="1626235"/>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939598"/>
                </a:solidFill>
                <a:latin typeface="Microsoft YaHei UI"/>
                <a:cs typeface="Microsoft YaHei UI"/>
              </a:rPr>
              <a:t>Update:2025.05</a:t>
            </a:r>
            <a:endParaRPr sz="1000">
              <a:latin typeface="Microsoft YaHei UI"/>
              <a:cs typeface="Microsoft YaHei UI"/>
            </a:endParaRPr>
          </a:p>
          <a:p>
            <a:pPr marL="12700">
              <a:lnSpc>
                <a:spcPct val="100000"/>
              </a:lnSpc>
              <a:spcBef>
                <a:spcPts val="600"/>
              </a:spcBef>
            </a:pPr>
            <a:r>
              <a:rPr dirty="0" sz="1000">
                <a:solidFill>
                  <a:srgbClr val="939598"/>
                </a:solidFill>
                <a:latin typeface="幼圆"/>
                <a:cs typeface="幼圆"/>
              </a:rPr>
              <a:t>资料编码</a:t>
            </a:r>
            <a:r>
              <a:rPr dirty="0" sz="1000" spc="-15">
                <a:solidFill>
                  <a:srgbClr val="939598"/>
                </a:solidFill>
                <a:latin typeface="幼圆"/>
                <a:cs typeface="幼圆"/>
              </a:rPr>
              <a:t> </a:t>
            </a:r>
            <a:r>
              <a:rPr dirty="0" sz="1000" spc="-5">
                <a:solidFill>
                  <a:srgbClr val="939598"/>
                </a:solidFill>
                <a:latin typeface="Segoe UI Emoji"/>
                <a:cs typeface="Segoe UI Emoji"/>
              </a:rPr>
              <a:t>BPISG-T05(Information-Selection</a:t>
            </a:r>
            <a:r>
              <a:rPr dirty="0" sz="1000" spc="-15">
                <a:solidFill>
                  <a:srgbClr val="939598"/>
                </a:solidFill>
                <a:latin typeface="Segoe UI Emoji"/>
                <a:cs typeface="Segoe UI Emoji"/>
              </a:rPr>
              <a:t> </a:t>
            </a:r>
            <a:r>
              <a:rPr dirty="0" sz="1000" spc="-5">
                <a:solidFill>
                  <a:srgbClr val="939598"/>
                </a:solidFill>
                <a:latin typeface="Segoe UI Emoji"/>
                <a:cs typeface="Segoe UI Emoji"/>
              </a:rPr>
              <a:t>Guide </a:t>
            </a:r>
            <a:r>
              <a:rPr dirty="0" sz="1000">
                <a:solidFill>
                  <a:srgbClr val="939598"/>
                </a:solidFill>
                <a:latin typeface="Segoe UI Emoji"/>
                <a:cs typeface="Segoe UI Emoji"/>
              </a:rPr>
              <a:t>T05)</a:t>
            </a:r>
            <a:endParaRPr sz="1000">
              <a:latin typeface="Segoe UI Emoji"/>
              <a:cs typeface="Segoe UI Emoji"/>
            </a:endParaRPr>
          </a:p>
          <a:p>
            <a:pPr marL="12700" marR="5080">
              <a:lnSpc>
                <a:spcPct val="150000"/>
              </a:lnSpc>
            </a:pPr>
            <a:r>
              <a:rPr dirty="0" sz="1000">
                <a:solidFill>
                  <a:srgbClr val="939598"/>
                </a:solidFill>
                <a:latin typeface="幼圆"/>
                <a:cs typeface="幼圆"/>
              </a:rPr>
              <a:t>由于本公司持续的产品升级造成的内容变更</a:t>
            </a:r>
            <a:r>
              <a:rPr dirty="0" sz="1000" spc="-25">
                <a:solidFill>
                  <a:srgbClr val="939598"/>
                </a:solidFill>
                <a:latin typeface="幼圆"/>
                <a:cs typeface="幼圆"/>
              </a:rPr>
              <a:t>，</a:t>
            </a:r>
            <a:r>
              <a:rPr dirty="0" sz="1000">
                <a:solidFill>
                  <a:srgbClr val="939598"/>
                </a:solidFill>
                <a:latin typeface="幼圆"/>
                <a:cs typeface="幼圆"/>
              </a:rPr>
              <a:t>恕不另行通知 版权所有</a:t>
            </a:r>
            <a:r>
              <a:rPr dirty="0" sz="1000" spc="-254">
                <a:solidFill>
                  <a:srgbClr val="939598"/>
                </a:solidFill>
                <a:latin typeface="幼圆"/>
                <a:cs typeface="幼圆"/>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幼圆"/>
                <a:cs typeface="幼圆"/>
              </a:rPr>
              <a:t>上海贝派电气系统有限公司</a:t>
            </a:r>
            <a:endParaRPr sz="1000">
              <a:latin typeface="幼圆"/>
              <a:cs typeface="幼圆"/>
            </a:endParaRPr>
          </a:p>
          <a:p>
            <a:pPr marL="12700">
              <a:lnSpc>
                <a:spcPct val="100000"/>
              </a:lnSpc>
              <a:spcBef>
                <a:spcPts val="580"/>
              </a:spcBef>
            </a:pPr>
            <a:r>
              <a:rPr dirty="0" sz="1100" spc="-5">
                <a:solidFill>
                  <a:srgbClr val="939598"/>
                </a:solidFill>
                <a:latin typeface="Segoe UI Emoji"/>
                <a:cs typeface="Segoe UI Emoji"/>
              </a:rPr>
              <a:t>021-68881780</a:t>
            </a:r>
            <a:endParaRPr sz="1100">
              <a:latin typeface="Segoe UI Emoji"/>
              <a:cs typeface="Segoe UI Emoji"/>
            </a:endParaRPr>
          </a:p>
          <a:p>
            <a:pPr marL="12700">
              <a:lnSpc>
                <a:spcPct val="100000"/>
              </a:lnSpc>
              <a:spcBef>
                <a:spcPts val="480"/>
              </a:spcBef>
            </a:pPr>
            <a:r>
              <a:rPr dirty="0" sz="1100" spc="-5">
                <a:solidFill>
                  <a:srgbClr val="939598"/>
                </a:solidFill>
                <a:latin typeface="Segoe UI Emoji"/>
                <a:cs typeface="Segoe UI Emoji"/>
                <a:hlinkClick r:id="rId3"/>
              </a:rPr>
              <a:t>www.bpele.com</a:t>
            </a:r>
            <a:r>
              <a:rPr dirty="0" sz="1100" spc="-5">
                <a:solidFill>
                  <a:srgbClr val="939598"/>
                </a:solidFill>
                <a:latin typeface="Segoe UI Emoji"/>
                <a:cs typeface="Segoe UI Emoji"/>
              </a:rPr>
              <a:t> </a:t>
            </a:r>
            <a:r>
              <a:rPr dirty="0" sz="1100" spc="-5">
                <a:solidFill>
                  <a:srgbClr val="939598"/>
                </a:solidFill>
                <a:latin typeface="Segoe UI Emoji"/>
                <a:cs typeface="Segoe UI Emoji"/>
                <a:hlinkClick r:id="rId4"/>
              </a:rPr>
              <a:t>www.bpein.com</a:t>
            </a:r>
            <a:endParaRPr sz="1100">
              <a:latin typeface="Segoe UI Emoji"/>
              <a:cs typeface="Segoe UI Emoji"/>
            </a:endParaRPr>
          </a:p>
          <a:p>
            <a:pPr marL="12700">
              <a:lnSpc>
                <a:spcPct val="100000"/>
              </a:lnSpc>
              <a:spcBef>
                <a:spcPts val="500"/>
              </a:spcBef>
            </a:pPr>
            <a:r>
              <a:rPr dirty="0" sz="1000" spc="-5">
                <a:solidFill>
                  <a:srgbClr val="939598"/>
                </a:solidFill>
                <a:latin typeface="Segoe UI Emoji"/>
                <a:cs typeface="Segoe UI Emoji"/>
              </a:rPr>
              <a:t>Copyright </a:t>
            </a:r>
            <a:r>
              <a:rPr dirty="0" sz="1000">
                <a:solidFill>
                  <a:srgbClr val="939598"/>
                </a:solidFill>
                <a:latin typeface="Microsoft YaHei UI"/>
                <a:cs typeface="Microsoft YaHei UI"/>
              </a:rPr>
              <a:t>© </a:t>
            </a:r>
            <a:r>
              <a:rPr dirty="0" sz="1000" spc="-5">
                <a:solidFill>
                  <a:srgbClr val="939598"/>
                </a:solidFill>
                <a:latin typeface="Segoe UI Emoji"/>
                <a:cs typeface="Segoe UI Emoji"/>
              </a:rPr>
              <a:t>Shanghai Bpein </a:t>
            </a:r>
            <a:r>
              <a:rPr dirty="0" sz="1000">
                <a:solidFill>
                  <a:srgbClr val="939598"/>
                </a:solidFill>
                <a:latin typeface="Segoe UI Emoji"/>
                <a:cs typeface="Segoe UI Emoji"/>
              </a:rPr>
              <a:t>Electrical </a:t>
            </a:r>
            <a:r>
              <a:rPr dirty="0" sz="1000" spc="-10">
                <a:solidFill>
                  <a:srgbClr val="939598"/>
                </a:solidFill>
                <a:latin typeface="Segoe UI Emoji"/>
                <a:cs typeface="Segoe UI Emoji"/>
              </a:rPr>
              <a:t>System </a:t>
            </a:r>
            <a:r>
              <a:rPr dirty="0" sz="1000" spc="-5">
                <a:solidFill>
                  <a:srgbClr val="939598"/>
                </a:solidFill>
                <a:latin typeface="Segoe UI Emoji"/>
                <a:cs typeface="Segoe UI Emoji"/>
              </a:rPr>
              <a:t>Co.,</a:t>
            </a:r>
            <a:r>
              <a:rPr dirty="0" sz="1000" spc="-40">
                <a:solidFill>
                  <a:srgbClr val="939598"/>
                </a:solidFill>
                <a:latin typeface="Segoe UI Emoji"/>
                <a:cs typeface="Segoe UI Emoji"/>
              </a:rPr>
              <a:t> </a:t>
            </a:r>
            <a:r>
              <a:rPr dirty="0" sz="1000" spc="-10">
                <a:solidFill>
                  <a:srgbClr val="939598"/>
                </a:solidFill>
                <a:latin typeface="Segoe UI Emoji"/>
                <a:cs typeface="Segoe UI Emoji"/>
              </a:rPr>
              <a:t>Ltd.</a:t>
            </a:r>
            <a:endParaRPr sz="1000">
              <a:latin typeface="Segoe UI Emoji"/>
              <a:cs typeface="Segoe UI Emoji"/>
            </a:endParaRPr>
          </a:p>
        </p:txBody>
      </p:sp>
      <p:sp>
        <p:nvSpPr>
          <p:cNvPr id="4" name="object 4"/>
          <p:cNvSpPr/>
          <p:nvPr/>
        </p:nvSpPr>
        <p:spPr>
          <a:xfrm>
            <a:off x="721587" y="8823404"/>
            <a:ext cx="0" cy="1408430"/>
          </a:xfrm>
          <a:custGeom>
            <a:avLst/>
            <a:gdLst/>
            <a:ahLst/>
            <a:cxnLst/>
            <a:rect l="l" t="t" r="r" b="b"/>
            <a:pathLst>
              <a:path w="0" h="1408429">
                <a:moveTo>
                  <a:pt x="0" y="0"/>
                </a:moveTo>
                <a:lnTo>
                  <a:pt x="0" y="1407909"/>
                </a:lnTo>
              </a:path>
            </a:pathLst>
          </a:custGeom>
          <a:ln w="3175">
            <a:solidFill>
              <a:srgbClr val="231F20"/>
            </a:solidFill>
            <a:prstDash val="dash"/>
          </a:ln>
        </p:spPr>
        <p:txBody>
          <a:bodyPr wrap="square" lIns="0" tIns="0" rIns="0" bIns="0" rtlCol="0"/>
          <a:lstStyle/>
          <a:p/>
        </p:txBody>
      </p:sp>
      <p:sp>
        <p:nvSpPr>
          <p:cNvPr id="5" name="object 5"/>
          <p:cNvSpPr/>
          <p:nvPr/>
        </p:nvSpPr>
        <p:spPr>
          <a:xfrm>
            <a:off x="816537" y="10296803"/>
            <a:ext cx="2120900" cy="0"/>
          </a:xfrm>
          <a:custGeom>
            <a:avLst/>
            <a:gdLst/>
            <a:ahLst/>
            <a:cxnLst/>
            <a:rect l="l" t="t" r="r" b="b"/>
            <a:pathLst>
              <a:path w="2120900" h="0">
                <a:moveTo>
                  <a:pt x="0" y="0"/>
                </a:moveTo>
                <a:lnTo>
                  <a:pt x="2120544" y="0"/>
                </a:lnTo>
              </a:path>
            </a:pathLst>
          </a:custGeom>
          <a:ln w="3175">
            <a:solidFill>
              <a:srgbClr val="231F20"/>
            </a:solidFill>
            <a:prstDash val="dash"/>
          </a:ln>
        </p:spPr>
        <p:txBody>
          <a:bodyPr wrap="square" lIns="0" tIns="0" rIns="0" bIns="0" rtlCol="0"/>
          <a:lstStyle/>
          <a:p/>
        </p:txBody>
      </p:sp>
      <p:sp>
        <p:nvSpPr>
          <p:cNvPr id="6" name="object 6"/>
          <p:cNvSpPr/>
          <p:nvPr/>
        </p:nvSpPr>
        <p:spPr>
          <a:xfrm>
            <a:off x="3000387" y="8790667"/>
            <a:ext cx="0" cy="1408430"/>
          </a:xfrm>
          <a:custGeom>
            <a:avLst/>
            <a:gdLst/>
            <a:ahLst/>
            <a:cxnLst/>
            <a:rect l="l" t="t" r="r" b="b"/>
            <a:pathLst>
              <a:path w="0" h="1408429">
                <a:moveTo>
                  <a:pt x="0" y="1407909"/>
                </a:moveTo>
                <a:lnTo>
                  <a:pt x="0" y="0"/>
                </a:lnTo>
              </a:path>
            </a:pathLst>
          </a:custGeom>
          <a:ln w="3175">
            <a:solidFill>
              <a:srgbClr val="231F20"/>
            </a:solidFill>
            <a:prstDash val="dash"/>
          </a:ln>
        </p:spPr>
        <p:txBody>
          <a:bodyPr wrap="square" lIns="0" tIns="0" rIns="0" bIns="0" rtlCol="0"/>
          <a:lstStyle/>
          <a:p/>
        </p:txBody>
      </p:sp>
      <p:sp>
        <p:nvSpPr>
          <p:cNvPr id="7" name="object 7"/>
          <p:cNvSpPr/>
          <p:nvPr/>
        </p:nvSpPr>
        <p:spPr>
          <a:xfrm>
            <a:off x="784893" y="8725178"/>
            <a:ext cx="2120900" cy="0"/>
          </a:xfrm>
          <a:custGeom>
            <a:avLst/>
            <a:gdLst/>
            <a:ahLst/>
            <a:cxnLst/>
            <a:rect l="l" t="t" r="r" b="b"/>
            <a:pathLst>
              <a:path w="2120900" h="0">
                <a:moveTo>
                  <a:pt x="2120544" y="0"/>
                </a:moveTo>
                <a:lnTo>
                  <a:pt x="0" y="0"/>
                </a:lnTo>
              </a:path>
            </a:pathLst>
          </a:custGeom>
          <a:ln w="3175">
            <a:solidFill>
              <a:srgbClr val="231F20"/>
            </a:solidFill>
            <a:prstDash val="dash"/>
          </a:ln>
        </p:spPr>
        <p:txBody>
          <a:bodyPr wrap="square" lIns="0" tIns="0" rIns="0" bIns="0" rtlCol="0"/>
          <a:lstStyle/>
          <a:p/>
        </p:txBody>
      </p:sp>
      <p:sp>
        <p:nvSpPr>
          <p:cNvPr id="8" name="object 8"/>
          <p:cNvSpPr/>
          <p:nvPr/>
        </p:nvSpPr>
        <p:spPr>
          <a:xfrm>
            <a:off x="721587" y="10264060"/>
            <a:ext cx="31750" cy="33020"/>
          </a:xfrm>
          <a:custGeom>
            <a:avLst/>
            <a:gdLst/>
            <a:ahLst/>
            <a:cxnLst/>
            <a:rect l="l" t="t" r="r" b="b"/>
            <a:pathLst>
              <a:path w="31750" h="33020">
                <a:moveTo>
                  <a:pt x="0" y="0"/>
                </a:moveTo>
                <a:lnTo>
                  <a:pt x="0" y="32740"/>
                </a:lnTo>
                <a:lnTo>
                  <a:pt x="31648" y="32740"/>
                </a:lnTo>
              </a:path>
            </a:pathLst>
          </a:custGeom>
          <a:ln w="3175">
            <a:solidFill>
              <a:srgbClr val="231F20"/>
            </a:solidFill>
          </a:ln>
        </p:spPr>
        <p:txBody>
          <a:bodyPr wrap="square" lIns="0" tIns="0" rIns="0" bIns="0" rtlCol="0"/>
          <a:lstStyle/>
          <a:p/>
        </p:txBody>
      </p:sp>
      <p:sp>
        <p:nvSpPr>
          <p:cNvPr id="9" name="object 9"/>
          <p:cNvSpPr/>
          <p:nvPr/>
        </p:nvSpPr>
        <p:spPr>
          <a:xfrm>
            <a:off x="2968737" y="10264060"/>
            <a:ext cx="31750" cy="33020"/>
          </a:xfrm>
          <a:custGeom>
            <a:avLst/>
            <a:gdLst/>
            <a:ahLst/>
            <a:cxnLst/>
            <a:rect l="l" t="t" r="r" b="b"/>
            <a:pathLst>
              <a:path w="31750" h="33020">
                <a:moveTo>
                  <a:pt x="0" y="32740"/>
                </a:moveTo>
                <a:lnTo>
                  <a:pt x="31648" y="32740"/>
                </a:lnTo>
                <a:lnTo>
                  <a:pt x="31648" y="0"/>
                </a:lnTo>
              </a:path>
            </a:pathLst>
          </a:custGeom>
          <a:ln w="3175">
            <a:solidFill>
              <a:srgbClr val="231F20"/>
            </a:solidFill>
          </a:ln>
        </p:spPr>
        <p:txBody>
          <a:bodyPr wrap="square" lIns="0" tIns="0" rIns="0" bIns="0" rtlCol="0"/>
          <a:lstStyle/>
          <a:p/>
        </p:txBody>
      </p:sp>
      <p:sp>
        <p:nvSpPr>
          <p:cNvPr id="10" name="object 10"/>
          <p:cNvSpPr/>
          <p:nvPr/>
        </p:nvSpPr>
        <p:spPr>
          <a:xfrm>
            <a:off x="2968737" y="8725175"/>
            <a:ext cx="31750" cy="33020"/>
          </a:xfrm>
          <a:custGeom>
            <a:avLst/>
            <a:gdLst/>
            <a:ahLst/>
            <a:cxnLst/>
            <a:rect l="l" t="t" r="r" b="b"/>
            <a:pathLst>
              <a:path w="31750" h="33020">
                <a:moveTo>
                  <a:pt x="31648" y="32740"/>
                </a:moveTo>
                <a:lnTo>
                  <a:pt x="31648" y="0"/>
                </a:lnTo>
                <a:lnTo>
                  <a:pt x="0" y="0"/>
                </a:lnTo>
              </a:path>
            </a:pathLst>
          </a:custGeom>
          <a:ln w="3175">
            <a:solidFill>
              <a:srgbClr val="231F20"/>
            </a:solidFill>
          </a:ln>
        </p:spPr>
        <p:txBody>
          <a:bodyPr wrap="square" lIns="0" tIns="0" rIns="0" bIns="0" rtlCol="0"/>
          <a:lstStyle/>
          <a:p/>
        </p:txBody>
      </p:sp>
      <p:sp>
        <p:nvSpPr>
          <p:cNvPr id="11" name="object 11"/>
          <p:cNvSpPr/>
          <p:nvPr/>
        </p:nvSpPr>
        <p:spPr>
          <a:xfrm>
            <a:off x="721587" y="8725175"/>
            <a:ext cx="31750" cy="33020"/>
          </a:xfrm>
          <a:custGeom>
            <a:avLst/>
            <a:gdLst/>
            <a:ahLst/>
            <a:cxnLst/>
            <a:rect l="l" t="t" r="r" b="b"/>
            <a:pathLst>
              <a:path w="31750" h="33020">
                <a:moveTo>
                  <a:pt x="31648" y="0"/>
                </a:moveTo>
                <a:lnTo>
                  <a:pt x="0" y="0"/>
                </a:lnTo>
                <a:lnTo>
                  <a:pt x="0" y="32740"/>
                </a:lnTo>
              </a:path>
            </a:pathLst>
          </a:custGeom>
          <a:ln w="3175">
            <a:solidFill>
              <a:srgbClr val="231F20"/>
            </a:solidFill>
          </a:ln>
        </p:spPr>
        <p:txBody>
          <a:bodyPr wrap="square" lIns="0" tIns="0" rIns="0" bIns="0" rtlCol="0"/>
          <a:lstStyle/>
          <a:p/>
        </p:txBody>
      </p:sp>
      <p:sp>
        <p:nvSpPr>
          <p:cNvPr id="12" name="object 12"/>
          <p:cNvSpPr txBox="1">
            <a:spLocks noGrp="1"/>
          </p:cNvSpPr>
          <p:nvPr>
            <p:ph type="title"/>
          </p:nvPr>
        </p:nvSpPr>
        <p:spPr>
          <a:xfrm>
            <a:off x="1974913" y="4682552"/>
            <a:ext cx="3611245" cy="1244600"/>
          </a:xfrm>
          <a:prstGeom prst="rect"/>
        </p:spPr>
        <p:txBody>
          <a:bodyPr wrap="square" lIns="0" tIns="12700" rIns="0" bIns="0" rtlCol="0" vert="horz">
            <a:spAutoFit/>
          </a:bodyPr>
          <a:lstStyle/>
          <a:p>
            <a:pPr marL="12700">
              <a:lnSpc>
                <a:spcPct val="100000"/>
              </a:lnSpc>
              <a:spcBef>
                <a:spcPts val="100"/>
              </a:spcBef>
            </a:pPr>
            <a:r>
              <a:rPr dirty="0" sz="8000" spc="-5">
                <a:solidFill>
                  <a:srgbClr val="F5F5F5"/>
                </a:solidFill>
              </a:rPr>
              <a:t>B</a:t>
            </a:r>
            <a:r>
              <a:rPr dirty="0" sz="8000" spc="-10">
                <a:solidFill>
                  <a:srgbClr val="F5F5F5"/>
                </a:solidFill>
              </a:rPr>
              <a:t>P</a:t>
            </a:r>
            <a:r>
              <a:rPr dirty="0" sz="8000" spc="-5">
                <a:solidFill>
                  <a:srgbClr val="F5F5F5"/>
                </a:solidFill>
              </a:rPr>
              <a:t>ELE</a:t>
            </a:r>
            <a:endParaRPr sz="800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12439053" y="8033250"/>
            <a:ext cx="2064143" cy="1329887"/>
          </a:xfrm>
          <a:prstGeom prst="rect">
            <a:avLst/>
          </a:prstGeom>
          <a:blipFill>
            <a:blip r:embed="rId2" cstate="print"/>
            <a:stretch>
              <a:fillRect/>
            </a:stretch>
          </a:blipFill>
        </p:spPr>
        <p:txBody>
          <a:bodyPr wrap="square" lIns="0" tIns="0" rIns="0" bIns="0" rtlCol="0"/>
          <a:lstStyle/>
          <a:p/>
        </p:txBody>
      </p:sp>
      <p:sp>
        <p:nvSpPr>
          <p:cNvPr id="3" name="object 3"/>
          <p:cNvSpPr/>
          <p:nvPr/>
        </p:nvSpPr>
        <p:spPr>
          <a:xfrm>
            <a:off x="12439046" y="7666125"/>
            <a:ext cx="2064385" cy="2064385"/>
          </a:xfrm>
          <a:custGeom>
            <a:avLst/>
            <a:gdLst/>
            <a:ahLst/>
            <a:cxnLst/>
            <a:rect l="l" t="t" r="r" b="b"/>
            <a:pathLst>
              <a:path w="2064384" h="2064384">
                <a:moveTo>
                  <a:pt x="1032078" y="2064143"/>
                </a:moveTo>
                <a:lnTo>
                  <a:pt x="1080662" y="2063020"/>
                </a:lnTo>
                <a:lnTo>
                  <a:pt x="1128669" y="2059683"/>
                </a:lnTo>
                <a:lnTo>
                  <a:pt x="1176048" y="2054182"/>
                </a:lnTo>
                <a:lnTo>
                  <a:pt x="1222749" y="2046566"/>
                </a:lnTo>
                <a:lnTo>
                  <a:pt x="1268724" y="2036885"/>
                </a:lnTo>
                <a:lnTo>
                  <a:pt x="1313922" y="2025189"/>
                </a:lnTo>
                <a:lnTo>
                  <a:pt x="1358294" y="2011527"/>
                </a:lnTo>
                <a:lnTo>
                  <a:pt x="1401791" y="1995949"/>
                </a:lnTo>
                <a:lnTo>
                  <a:pt x="1444363" y="1978504"/>
                </a:lnTo>
                <a:lnTo>
                  <a:pt x="1485960" y="1959242"/>
                </a:lnTo>
                <a:lnTo>
                  <a:pt x="1526532" y="1938212"/>
                </a:lnTo>
                <a:lnTo>
                  <a:pt x="1566031" y="1915464"/>
                </a:lnTo>
                <a:lnTo>
                  <a:pt x="1604407" y="1891047"/>
                </a:lnTo>
                <a:lnTo>
                  <a:pt x="1641610" y="1865012"/>
                </a:lnTo>
                <a:lnTo>
                  <a:pt x="1677590" y="1837407"/>
                </a:lnTo>
                <a:lnTo>
                  <a:pt x="1712298" y="1808283"/>
                </a:lnTo>
                <a:lnTo>
                  <a:pt x="1745685" y="1777688"/>
                </a:lnTo>
                <a:lnTo>
                  <a:pt x="1777701" y="1745672"/>
                </a:lnTo>
                <a:lnTo>
                  <a:pt x="1808295" y="1712286"/>
                </a:lnTo>
                <a:lnTo>
                  <a:pt x="1837420" y="1677577"/>
                </a:lnTo>
                <a:lnTo>
                  <a:pt x="1865025" y="1641597"/>
                </a:lnTo>
                <a:lnTo>
                  <a:pt x="1891060" y="1604394"/>
                </a:lnTo>
                <a:lnTo>
                  <a:pt x="1915477" y="1566019"/>
                </a:lnTo>
                <a:lnTo>
                  <a:pt x="1938224" y="1526520"/>
                </a:lnTo>
                <a:lnTo>
                  <a:pt x="1959254" y="1485947"/>
                </a:lnTo>
                <a:lnTo>
                  <a:pt x="1978517" y="1444350"/>
                </a:lnTo>
                <a:lnTo>
                  <a:pt x="1995962" y="1401778"/>
                </a:lnTo>
                <a:lnTo>
                  <a:pt x="2011540" y="1358282"/>
                </a:lnTo>
                <a:lnTo>
                  <a:pt x="2025202" y="1313909"/>
                </a:lnTo>
                <a:lnTo>
                  <a:pt x="2036898" y="1268711"/>
                </a:lnTo>
                <a:lnTo>
                  <a:pt x="2046579" y="1222737"/>
                </a:lnTo>
                <a:lnTo>
                  <a:pt x="2054194" y="1176035"/>
                </a:lnTo>
                <a:lnTo>
                  <a:pt x="2059696" y="1128656"/>
                </a:lnTo>
                <a:lnTo>
                  <a:pt x="2063033" y="1080650"/>
                </a:lnTo>
                <a:lnTo>
                  <a:pt x="2064156" y="1032065"/>
                </a:lnTo>
                <a:lnTo>
                  <a:pt x="2063033" y="983480"/>
                </a:lnTo>
                <a:lnTo>
                  <a:pt x="2059696" y="935474"/>
                </a:lnTo>
                <a:lnTo>
                  <a:pt x="2054194" y="888095"/>
                </a:lnTo>
                <a:lnTo>
                  <a:pt x="2046579" y="841394"/>
                </a:lnTo>
                <a:lnTo>
                  <a:pt x="2036898" y="795420"/>
                </a:lnTo>
                <a:lnTo>
                  <a:pt x="2025202" y="750222"/>
                </a:lnTo>
                <a:lnTo>
                  <a:pt x="2011540" y="705850"/>
                </a:lnTo>
                <a:lnTo>
                  <a:pt x="1995962" y="662353"/>
                </a:lnTo>
                <a:lnTo>
                  <a:pt x="1978517" y="619782"/>
                </a:lnTo>
                <a:lnTo>
                  <a:pt x="1959254" y="578186"/>
                </a:lnTo>
                <a:lnTo>
                  <a:pt x="1938224" y="537613"/>
                </a:lnTo>
                <a:lnTo>
                  <a:pt x="1915477" y="498115"/>
                </a:lnTo>
                <a:lnTo>
                  <a:pt x="1891060" y="459740"/>
                </a:lnTo>
                <a:lnTo>
                  <a:pt x="1865025" y="422537"/>
                </a:lnTo>
                <a:lnTo>
                  <a:pt x="1837420" y="386558"/>
                </a:lnTo>
                <a:lnTo>
                  <a:pt x="1808295" y="351850"/>
                </a:lnTo>
                <a:lnTo>
                  <a:pt x="1777701" y="318464"/>
                </a:lnTo>
                <a:lnTo>
                  <a:pt x="1745685" y="286449"/>
                </a:lnTo>
                <a:lnTo>
                  <a:pt x="1712298" y="255854"/>
                </a:lnTo>
                <a:lnTo>
                  <a:pt x="1677590" y="226730"/>
                </a:lnTo>
                <a:lnTo>
                  <a:pt x="1641610" y="199126"/>
                </a:lnTo>
                <a:lnTo>
                  <a:pt x="1604407" y="173091"/>
                </a:lnTo>
                <a:lnTo>
                  <a:pt x="1566031" y="148675"/>
                </a:lnTo>
                <a:lnTo>
                  <a:pt x="1526532" y="125928"/>
                </a:lnTo>
                <a:lnTo>
                  <a:pt x="1485960" y="104899"/>
                </a:lnTo>
                <a:lnTo>
                  <a:pt x="1444363" y="85637"/>
                </a:lnTo>
                <a:lnTo>
                  <a:pt x="1401791" y="68192"/>
                </a:lnTo>
                <a:lnTo>
                  <a:pt x="1358294" y="52614"/>
                </a:lnTo>
                <a:lnTo>
                  <a:pt x="1313922" y="38953"/>
                </a:lnTo>
                <a:lnTo>
                  <a:pt x="1268724" y="27257"/>
                </a:lnTo>
                <a:lnTo>
                  <a:pt x="1222749" y="17576"/>
                </a:lnTo>
                <a:lnTo>
                  <a:pt x="1176048" y="9961"/>
                </a:lnTo>
                <a:lnTo>
                  <a:pt x="1128669" y="4460"/>
                </a:lnTo>
                <a:lnTo>
                  <a:pt x="1080662" y="1123"/>
                </a:lnTo>
                <a:lnTo>
                  <a:pt x="1032078" y="0"/>
                </a:lnTo>
                <a:lnTo>
                  <a:pt x="983493" y="1123"/>
                </a:lnTo>
                <a:lnTo>
                  <a:pt x="935486" y="4460"/>
                </a:lnTo>
                <a:lnTo>
                  <a:pt x="888108" y="9961"/>
                </a:lnTo>
                <a:lnTo>
                  <a:pt x="841406" y="17576"/>
                </a:lnTo>
                <a:lnTo>
                  <a:pt x="795432" y="27257"/>
                </a:lnTo>
                <a:lnTo>
                  <a:pt x="750233" y="38953"/>
                </a:lnTo>
                <a:lnTo>
                  <a:pt x="705861" y="52614"/>
                </a:lnTo>
                <a:lnTo>
                  <a:pt x="662364" y="68192"/>
                </a:lnTo>
                <a:lnTo>
                  <a:pt x="619793" y="85637"/>
                </a:lnTo>
                <a:lnTo>
                  <a:pt x="578196" y="104899"/>
                </a:lnTo>
                <a:lnTo>
                  <a:pt x="537623" y="125928"/>
                </a:lnTo>
                <a:lnTo>
                  <a:pt x="498124" y="148675"/>
                </a:lnTo>
                <a:lnTo>
                  <a:pt x="459748" y="173091"/>
                </a:lnTo>
                <a:lnTo>
                  <a:pt x="422546" y="199126"/>
                </a:lnTo>
                <a:lnTo>
                  <a:pt x="386565" y="226730"/>
                </a:lnTo>
                <a:lnTo>
                  <a:pt x="351857" y="255854"/>
                </a:lnTo>
                <a:lnTo>
                  <a:pt x="318470" y="286449"/>
                </a:lnTo>
                <a:lnTo>
                  <a:pt x="286455" y="318464"/>
                </a:lnTo>
                <a:lnTo>
                  <a:pt x="255860" y="351850"/>
                </a:lnTo>
                <a:lnTo>
                  <a:pt x="226735" y="386558"/>
                </a:lnTo>
                <a:lnTo>
                  <a:pt x="199131" y="422537"/>
                </a:lnTo>
                <a:lnTo>
                  <a:pt x="173095" y="459740"/>
                </a:lnTo>
                <a:lnTo>
                  <a:pt x="148679" y="498115"/>
                </a:lnTo>
                <a:lnTo>
                  <a:pt x="125931" y="537613"/>
                </a:lnTo>
                <a:lnTo>
                  <a:pt x="104901" y="578186"/>
                </a:lnTo>
                <a:lnTo>
                  <a:pt x="85639" y="619782"/>
                </a:lnTo>
                <a:lnTo>
                  <a:pt x="68194" y="662353"/>
                </a:lnTo>
                <a:lnTo>
                  <a:pt x="52615" y="705850"/>
                </a:lnTo>
                <a:lnTo>
                  <a:pt x="38954" y="750222"/>
                </a:lnTo>
                <a:lnTo>
                  <a:pt x="27257" y="795420"/>
                </a:lnTo>
                <a:lnTo>
                  <a:pt x="17577" y="841394"/>
                </a:lnTo>
                <a:lnTo>
                  <a:pt x="9961" y="888095"/>
                </a:lnTo>
                <a:lnTo>
                  <a:pt x="4460" y="935474"/>
                </a:lnTo>
                <a:lnTo>
                  <a:pt x="1123" y="983480"/>
                </a:lnTo>
                <a:lnTo>
                  <a:pt x="0" y="1032065"/>
                </a:lnTo>
                <a:lnTo>
                  <a:pt x="1123" y="1080650"/>
                </a:lnTo>
                <a:lnTo>
                  <a:pt x="4460" y="1128656"/>
                </a:lnTo>
                <a:lnTo>
                  <a:pt x="9961" y="1176035"/>
                </a:lnTo>
                <a:lnTo>
                  <a:pt x="17577" y="1222737"/>
                </a:lnTo>
                <a:lnTo>
                  <a:pt x="27257" y="1268711"/>
                </a:lnTo>
                <a:lnTo>
                  <a:pt x="38954" y="1313909"/>
                </a:lnTo>
                <a:lnTo>
                  <a:pt x="52615" y="1358282"/>
                </a:lnTo>
                <a:lnTo>
                  <a:pt x="68194" y="1401778"/>
                </a:lnTo>
                <a:lnTo>
                  <a:pt x="85639" y="1444350"/>
                </a:lnTo>
                <a:lnTo>
                  <a:pt x="104901" y="1485947"/>
                </a:lnTo>
                <a:lnTo>
                  <a:pt x="125931" y="1526520"/>
                </a:lnTo>
                <a:lnTo>
                  <a:pt x="148679" y="1566019"/>
                </a:lnTo>
                <a:lnTo>
                  <a:pt x="173095" y="1604394"/>
                </a:lnTo>
                <a:lnTo>
                  <a:pt x="199131" y="1641597"/>
                </a:lnTo>
                <a:lnTo>
                  <a:pt x="226735" y="1677577"/>
                </a:lnTo>
                <a:lnTo>
                  <a:pt x="255860" y="1712286"/>
                </a:lnTo>
                <a:lnTo>
                  <a:pt x="286455" y="1745672"/>
                </a:lnTo>
                <a:lnTo>
                  <a:pt x="318470" y="1777688"/>
                </a:lnTo>
                <a:lnTo>
                  <a:pt x="351857" y="1808283"/>
                </a:lnTo>
                <a:lnTo>
                  <a:pt x="386565" y="1837407"/>
                </a:lnTo>
                <a:lnTo>
                  <a:pt x="422546" y="1865012"/>
                </a:lnTo>
                <a:lnTo>
                  <a:pt x="459748" y="1891047"/>
                </a:lnTo>
                <a:lnTo>
                  <a:pt x="498124" y="1915464"/>
                </a:lnTo>
                <a:lnTo>
                  <a:pt x="537623" y="1938212"/>
                </a:lnTo>
                <a:lnTo>
                  <a:pt x="578196" y="1959242"/>
                </a:lnTo>
                <a:lnTo>
                  <a:pt x="619793" y="1978504"/>
                </a:lnTo>
                <a:lnTo>
                  <a:pt x="662364" y="1995949"/>
                </a:lnTo>
                <a:lnTo>
                  <a:pt x="705861" y="2011527"/>
                </a:lnTo>
                <a:lnTo>
                  <a:pt x="750233" y="2025189"/>
                </a:lnTo>
                <a:lnTo>
                  <a:pt x="795432" y="2036885"/>
                </a:lnTo>
                <a:lnTo>
                  <a:pt x="841406" y="2046566"/>
                </a:lnTo>
                <a:lnTo>
                  <a:pt x="888108" y="2054182"/>
                </a:lnTo>
                <a:lnTo>
                  <a:pt x="935486" y="2059683"/>
                </a:lnTo>
                <a:lnTo>
                  <a:pt x="983493" y="2063020"/>
                </a:lnTo>
                <a:lnTo>
                  <a:pt x="1032078" y="2064143"/>
                </a:lnTo>
                <a:close/>
              </a:path>
            </a:pathLst>
          </a:custGeom>
          <a:ln w="38100">
            <a:solidFill>
              <a:srgbClr val="939598"/>
            </a:solidFill>
          </a:ln>
        </p:spPr>
        <p:txBody>
          <a:bodyPr wrap="square" lIns="0" tIns="0" rIns="0" bIns="0" rtlCol="0"/>
          <a:lstStyle/>
          <a:p/>
        </p:txBody>
      </p:sp>
      <p:sp>
        <p:nvSpPr>
          <p:cNvPr id="4" name="object 4"/>
          <p:cNvSpPr/>
          <p:nvPr/>
        </p:nvSpPr>
        <p:spPr>
          <a:xfrm>
            <a:off x="1730061" y="0"/>
            <a:ext cx="8699500" cy="10692130"/>
          </a:xfrm>
          <a:custGeom>
            <a:avLst/>
            <a:gdLst/>
            <a:ahLst/>
            <a:cxnLst/>
            <a:rect l="l" t="t" r="r" b="b"/>
            <a:pathLst>
              <a:path w="8699500" h="10692130">
                <a:moveTo>
                  <a:pt x="8698890" y="0"/>
                </a:moveTo>
                <a:lnTo>
                  <a:pt x="7538758" y="4119045"/>
                </a:lnTo>
                <a:lnTo>
                  <a:pt x="5744213" y="7604527"/>
                </a:lnTo>
                <a:lnTo>
                  <a:pt x="2808328" y="9658846"/>
                </a:lnTo>
                <a:lnTo>
                  <a:pt x="0" y="10692003"/>
                </a:lnTo>
              </a:path>
            </a:pathLst>
          </a:custGeom>
          <a:ln w="1270000">
            <a:solidFill>
              <a:srgbClr val="7F93A1"/>
            </a:solidFill>
          </a:ln>
        </p:spPr>
        <p:txBody>
          <a:bodyPr wrap="square" lIns="0" tIns="0" rIns="0" bIns="0" rtlCol="0"/>
          <a:lstStyle/>
          <a:p/>
        </p:txBody>
      </p:sp>
      <p:sp>
        <p:nvSpPr>
          <p:cNvPr id="5" name="object 5"/>
          <p:cNvSpPr/>
          <p:nvPr/>
        </p:nvSpPr>
        <p:spPr>
          <a:xfrm>
            <a:off x="149008" y="1334844"/>
            <a:ext cx="639235" cy="4312559"/>
          </a:xfrm>
          <a:prstGeom prst="rect">
            <a:avLst/>
          </a:prstGeom>
          <a:blipFill>
            <a:blip r:embed="rId3" cstate="print"/>
            <a:stretch>
              <a:fillRect/>
            </a:stretch>
          </a:blipFill>
        </p:spPr>
        <p:txBody>
          <a:bodyPr wrap="square" lIns="0" tIns="0" rIns="0" bIns="0" rtlCol="0"/>
          <a:lstStyle/>
          <a:p/>
        </p:txBody>
      </p:sp>
      <p:sp>
        <p:nvSpPr>
          <p:cNvPr id="6" name="object 6"/>
          <p:cNvSpPr/>
          <p:nvPr/>
        </p:nvSpPr>
        <p:spPr>
          <a:xfrm>
            <a:off x="43281" y="5644403"/>
            <a:ext cx="1466058" cy="4230202"/>
          </a:xfrm>
          <a:prstGeom prst="rect">
            <a:avLst/>
          </a:prstGeom>
          <a:blipFill>
            <a:blip r:embed="rId4" cstate="print"/>
            <a:stretch>
              <a:fillRect/>
            </a:stretch>
          </a:blipFill>
        </p:spPr>
        <p:txBody>
          <a:bodyPr wrap="square" lIns="0" tIns="0" rIns="0" bIns="0" rtlCol="0"/>
          <a:lstStyle/>
          <a:p/>
        </p:txBody>
      </p:sp>
      <p:sp>
        <p:nvSpPr>
          <p:cNvPr id="7" name="object 7"/>
          <p:cNvSpPr txBox="1"/>
          <p:nvPr/>
        </p:nvSpPr>
        <p:spPr>
          <a:xfrm>
            <a:off x="962060" y="1251774"/>
            <a:ext cx="398780" cy="406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电源</a:t>
            </a:r>
            <a:endParaRPr sz="1000">
              <a:latin typeface="Microsoft YaHei UI"/>
              <a:cs typeface="Microsoft YaHei UI"/>
            </a:endParaRPr>
          </a:p>
          <a:p>
            <a:pPr marL="12700">
              <a:lnSpc>
                <a:spcPct val="100000"/>
              </a:lnSpc>
              <a:spcBef>
                <a:spcPts val="300"/>
              </a:spcBef>
            </a:pPr>
            <a:r>
              <a:rPr dirty="0" sz="1000" spc="-40">
                <a:solidFill>
                  <a:srgbClr val="231F20"/>
                </a:solidFill>
                <a:latin typeface="Microsoft YaHei UI"/>
                <a:cs typeface="Microsoft YaHei UI"/>
              </a:rPr>
              <a:t>P</a:t>
            </a:r>
            <a:r>
              <a:rPr dirty="0" sz="1000">
                <a:solidFill>
                  <a:srgbClr val="231F20"/>
                </a:solidFill>
                <a:latin typeface="Microsoft YaHei UI"/>
                <a:cs typeface="Microsoft YaHei UI"/>
              </a:rPr>
              <a:t>o</a:t>
            </a:r>
            <a:r>
              <a:rPr dirty="0" sz="1000" spc="-10">
                <a:solidFill>
                  <a:srgbClr val="231F20"/>
                </a:solidFill>
                <a:latin typeface="Microsoft YaHei UI"/>
                <a:cs typeface="Microsoft YaHei UI"/>
              </a:rPr>
              <a:t>w</a:t>
            </a:r>
            <a:r>
              <a:rPr dirty="0" sz="1000" spc="-5">
                <a:solidFill>
                  <a:srgbClr val="231F20"/>
                </a:solidFill>
                <a:latin typeface="Microsoft YaHei UI"/>
                <a:cs typeface="Microsoft YaHei UI"/>
              </a:rPr>
              <a:t>er</a:t>
            </a:r>
            <a:endParaRPr sz="1000">
              <a:latin typeface="Microsoft YaHei UI"/>
              <a:cs typeface="Microsoft YaHei UI"/>
            </a:endParaRPr>
          </a:p>
        </p:txBody>
      </p:sp>
      <p:sp>
        <p:nvSpPr>
          <p:cNvPr id="8" name="object 8"/>
          <p:cNvSpPr txBox="1"/>
          <p:nvPr/>
        </p:nvSpPr>
        <p:spPr>
          <a:xfrm>
            <a:off x="961100" y="2082096"/>
            <a:ext cx="533400" cy="406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空气开关</a:t>
            </a:r>
            <a:endParaRPr sz="1000">
              <a:latin typeface="Microsoft YaHei UI"/>
              <a:cs typeface="Microsoft YaHei UI"/>
            </a:endParaRPr>
          </a:p>
          <a:p>
            <a:pPr marL="12700">
              <a:lnSpc>
                <a:spcPct val="100000"/>
              </a:lnSpc>
              <a:spcBef>
                <a:spcPts val="300"/>
              </a:spcBef>
            </a:pPr>
            <a:r>
              <a:rPr dirty="0" sz="1000" spc="-10">
                <a:solidFill>
                  <a:srgbClr val="231F20"/>
                </a:solidFill>
                <a:latin typeface="Microsoft YaHei UI"/>
                <a:cs typeface="Microsoft YaHei UI"/>
              </a:rPr>
              <a:t>Switch</a:t>
            </a:r>
            <a:endParaRPr sz="1000">
              <a:latin typeface="Microsoft YaHei UI"/>
              <a:cs typeface="Microsoft YaHei UI"/>
            </a:endParaRPr>
          </a:p>
        </p:txBody>
      </p:sp>
      <p:sp>
        <p:nvSpPr>
          <p:cNvPr id="9" name="object 9"/>
          <p:cNvSpPr txBox="1"/>
          <p:nvPr/>
        </p:nvSpPr>
        <p:spPr>
          <a:xfrm>
            <a:off x="962900" y="3014496"/>
            <a:ext cx="626110" cy="406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接触器</a:t>
            </a:r>
            <a:endParaRPr sz="1000">
              <a:latin typeface="Microsoft YaHei UI"/>
              <a:cs typeface="Microsoft YaHei UI"/>
            </a:endParaRPr>
          </a:p>
          <a:p>
            <a:pPr marL="12700">
              <a:lnSpc>
                <a:spcPct val="100000"/>
              </a:lnSpc>
              <a:spcBef>
                <a:spcPts val="300"/>
              </a:spcBef>
            </a:pPr>
            <a:r>
              <a:rPr dirty="0" sz="1000" spc="-5">
                <a:solidFill>
                  <a:srgbClr val="231F20"/>
                </a:solidFill>
                <a:latin typeface="Microsoft YaHei UI"/>
                <a:cs typeface="Microsoft YaHei UI"/>
              </a:rPr>
              <a:t>Contactor</a:t>
            </a:r>
            <a:endParaRPr sz="1000">
              <a:latin typeface="Microsoft YaHei UI"/>
              <a:cs typeface="Microsoft YaHei UI"/>
            </a:endParaRPr>
          </a:p>
        </p:txBody>
      </p:sp>
      <p:sp>
        <p:nvSpPr>
          <p:cNvPr id="10" name="object 10"/>
          <p:cNvSpPr txBox="1"/>
          <p:nvPr/>
        </p:nvSpPr>
        <p:spPr>
          <a:xfrm>
            <a:off x="962060" y="3917895"/>
            <a:ext cx="1722755" cy="5969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输入电抗器</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AC</a:t>
            </a:r>
            <a:r>
              <a:rPr dirty="0" sz="1000" spc="-25">
                <a:solidFill>
                  <a:srgbClr val="231F20"/>
                </a:solidFill>
                <a:latin typeface="Microsoft YaHei UI"/>
                <a:cs typeface="Microsoft YaHei UI"/>
              </a:rPr>
              <a:t> </a:t>
            </a:r>
            <a:r>
              <a:rPr dirty="0" sz="1000">
                <a:solidFill>
                  <a:srgbClr val="231F20"/>
                </a:solidFill>
                <a:latin typeface="Microsoft YaHei UI"/>
                <a:cs typeface="Microsoft YaHei UI"/>
              </a:rPr>
              <a:t>Input</a:t>
            </a:r>
            <a:r>
              <a:rPr dirty="0" sz="1000" spc="-25">
                <a:solidFill>
                  <a:srgbClr val="231F20"/>
                </a:solidFill>
                <a:latin typeface="Microsoft YaHei UI"/>
                <a:cs typeface="Microsoft YaHei UI"/>
              </a:rPr>
              <a:t> </a:t>
            </a:r>
            <a:r>
              <a:rPr dirty="0" sz="1000" spc="-10">
                <a:solidFill>
                  <a:srgbClr val="231F20"/>
                </a:solidFill>
                <a:latin typeface="Microsoft YaHei UI"/>
                <a:cs typeface="Microsoft YaHei UI"/>
              </a:rPr>
              <a:t>Reactor</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谐波滤波器</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Harmonic</a:t>
            </a:r>
            <a:r>
              <a:rPr dirty="0" sz="1000" spc="-10">
                <a:solidFill>
                  <a:srgbClr val="231F20"/>
                </a:solidFill>
                <a:latin typeface="Microsoft YaHei UI"/>
                <a:cs typeface="Microsoft YaHei UI"/>
              </a:rPr>
              <a:t> Filter</a:t>
            </a:r>
            <a:endParaRPr sz="1000">
              <a:latin typeface="Microsoft YaHei UI"/>
              <a:cs typeface="Microsoft YaHei UI"/>
            </a:endParaRPr>
          </a:p>
        </p:txBody>
      </p:sp>
      <p:sp>
        <p:nvSpPr>
          <p:cNvPr id="11" name="object 11"/>
          <p:cNvSpPr txBox="1"/>
          <p:nvPr/>
        </p:nvSpPr>
        <p:spPr>
          <a:xfrm>
            <a:off x="962060" y="4985495"/>
            <a:ext cx="1003935"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EMC</a:t>
            </a:r>
            <a:r>
              <a:rPr dirty="0" sz="1000" spc="-100">
                <a:solidFill>
                  <a:srgbClr val="231F20"/>
                </a:solidFill>
                <a:latin typeface="Microsoft YaHei UI"/>
                <a:cs typeface="Microsoft YaHei UI"/>
              </a:rPr>
              <a:t> </a:t>
            </a:r>
            <a:r>
              <a:rPr dirty="0" sz="1000">
                <a:solidFill>
                  <a:srgbClr val="231F20"/>
                </a:solidFill>
                <a:latin typeface="Microsoft YaHei UI"/>
                <a:cs typeface="Microsoft YaHei UI"/>
              </a:rPr>
              <a:t>输入滤波器 EMC Input</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Filter</a:t>
            </a:r>
            <a:endParaRPr sz="1000">
              <a:latin typeface="Microsoft YaHei UI"/>
              <a:cs typeface="Microsoft YaHei UI"/>
            </a:endParaRPr>
          </a:p>
        </p:txBody>
      </p:sp>
      <p:sp>
        <p:nvSpPr>
          <p:cNvPr id="12" name="object 12"/>
          <p:cNvSpPr txBox="1"/>
          <p:nvPr/>
        </p:nvSpPr>
        <p:spPr>
          <a:xfrm>
            <a:off x="1517299" y="5696429"/>
            <a:ext cx="705485"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直流电抗器 DC</a:t>
            </a:r>
            <a:r>
              <a:rPr dirty="0" sz="1000" spc="-85">
                <a:solidFill>
                  <a:srgbClr val="231F20"/>
                </a:solidFill>
                <a:latin typeface="Microsoft YaHei UI"/>
                <a:cs typeface="Microsoft YaHei UI"/>
              </a:rPr>
              <a:t> </a:t>
            </a:r>
            <a:r>
              <a:rPr dirty="0" sz="1000" spc="-10">
                <a:solidFill>
                  <a:srgbClr val="231F20"/>
                </a:solidFill>
                <a:latin typeface="Microsoft YaHei UI"/>
                <a:cs typeface="Microsoft YaHei UI"/>
              </a:rPr>
              <a:t>Reactor</a:t>
            </a:r>
            <a:endParaRPr sz="1000">
              <a:latin typeface="Microsoft YaHei UI"/>
              <a:cs typeface="Microsoft YaHei UI"/>
            </a:endParaRPr>
          </a:p>
        </p:txBody>
      </p:sp>
      <p:sp>
        <p:nvSpPr>
          <p:cNvPr id="13" name="object 13"/>
          <p:cNvSpPr txBox="1"/>
          <p:nvPr/>
        </p:nvSpPr>
        <p:spPr>
          <a:xfrm>
            <a:off x="1517299" y="6202295"/>
            <a:ext cx="654050"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制动单元 </a:t>
            </a:r>
            <a:r>
              <a:rPr dirty="0" sz="1000" spc="-10">
                <a:solidFill>
                  <a:srgbClr val="231F20"/>
                </a:solidFill>
                <a:latin typeface="Microsoft YaHei UI"/>
                <a:cs typeface="Microsoft YaHei UI"/>
              </a:rPr>
              <a:t>Brake</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Unit</a:t>
            </a:r>
            <a:endParaRPr sz="1000">
              <a:latin typeface="Microsoft YaHei UI"/>
              <a:cs typeface="Microsoft YaHei UI"/>
            </a:endParaRPr>
          </a:p>
        </p:txBody>
      </p:sp>
      <p:sp>
        <p:nvSpPr>
          <p:cNvPr id="14" name="object 14"/>
          <p:cNvSpPr txBox="1"/>
          <p:nvPr/>
        </p:nvSpPr>
        <p:spPr>
          <a:xfrm>
            <a:off x="1517299" y="6735765"/>
            <a:ext cx="1001394"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制动电阻 </a:t>
            </a:r>
            <a:r>
              <a:rPr dirty="0" sz="1000" spc="-5">
                <a:solidFill>
                  <a:srgbClr val="231F20"/>
                </a:solidFill>
                <a:latin typeface="Microsoft YaHei UI"/>
                <a:cs typeface="Microsoft YaHei UI"/>
              </a:rPr>
              <a:t>Braking</a:t>
            </a:r>
            <a:r>
              <a:rPr dirty="0" sz="1000" spc="-70">
                <a:solidFill>
                  <a:srgbClr val="231F20"/>
                </a:solidFill>
                <a:latin typeface="Microsoft YaHei UI"/>
                <a:cs typeface="Microsoft YaHei UI"/>
              </a:rPr>
              <a:t> </a:t>
            </a:r>
            <a:r>
              <a:rPr dirty="0" sz="1000" spc="-10">
                <a:solidFill>
                  <a:srgbClr val="231F20"/>
                </a:solidFill>
                <a:latin typeface="Microsoft YaHei UI"/>
                <a:cs typeface="Microsoft YaHei UI"/>
              </a:rPr>
              <a:t>Resistor</a:t>
            </a:r>
            <a:endParaRPr sz="1000">
              <a:latin typeface="Microsoft YaHei UI"/>
              <a:cs typeface="Microsoft YaHei UI"/>
            </a:endParaRPr>
          </a:p>
        </p:txBody>
      </p:sp>
      <p:sp>
        <p:nvSpPr>
          <p:cNvPr id="15" name="object 15"/>
          <p:cNvSpPr txBox="1"/>
          <p:nvPr/>
        </p:nvSpPr>
        <p:spPr>
          <a:xfrm>
            <a:off x="959299" y="7260695"/>
            <a:ext cx="1116965"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EMC</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输出滤波器 EMC Output</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Filter</a:t>
            </a:r>
            <a:endParaRPr sz="1000">
              <a:latin typeface="Microsoft YaHei UI"/>
              <a:cs typeface="Microsoft YaHei UI"/>
            </a:endParaRPr>
          </a:p>
        </p:txBody>
      </p:sp>
      <p:sp>
        <p:nvSpPr>
          <p:cNvPr id="16" name="object 16"/>
          <p:cNvSpPr txBox="1"/>
          <p:nvPr/>
        </p:nvSpPr>
        <p:spPr>
          <a:xfrm>
            <a:off x="962060" y="7856795"/>
            <a:ext cx="1836420"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输出电抗器</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AC</a:t>
            </a:r>
            <a:r>
              <a:rPr dirty="0" sz="1000" spc="-25">
                <a:solidFill>
                  <a:srgbClr val="231F20"/>
                </a:solidFill>
                <a:latin typeface="Microsoft YaHei UI"/>
                <a:cs typeface="Microsoft YaHei UI"/>
              </a:rPr>
              <a:t> </a:t>
            </a:r>
            <a:r>
              <a:rPr dirty="0" sz="1000">
                <a:solidFill>
                  <a:srgbClr val="231F20"/>
                </a:solidFill>
                <a:latin typeface="Microsoft YaHei UI"/>
                <a:cs typeface="Microsoft YaHei UI"/>
              </a:rPr>
              <a:t>Output</a:t>
            </a:r>
            <a:r>
              <a:rPr dirty="0" sz="1000" spc="-25">
                <a:solidFill>
                  <a:srgbClr val="231F20"/>
                </a:solidFill>
                <a:latin typeface="Microsoft YaHei UI"/>
                <a:cs typeface="Microsoft YaHei UI"/>
              </a:rPr>
              <a:t> </a:t>
            </a:r>
            <a:r>
              <a:rPr dirty="0" sz="1000" spc="-10">
                <a:solidFill>
                  <a:srgbClr val="231F20"/>
                </a:solidFill>
                <a:latin typeface="Microsoft YaHei UI"/>
                <a:cs typeface="Microsoft YaHei UI"/>
              </a:rPr>
              <a:t>Reactor</a:t>
            </a:r>
            <a:endParaRPr sz="1000">
              <a:latin typeface="Microsoft YaHei UI"/>
              <a:cs typeface="Microsoft YaHei UI"/>
            </a:endParaRPr>
          </a:p>
        </p:txBody>
      </p:sp>
      <p:sp>
        <p:nvSpPr>
          <p:cNvPr id="17" name="object 17"/>
          <p:cNvSpPr txBox="1"/>
          <p:nvPr/>
        </p:nvSpPr>
        <p:spPr>
          <a:xfrm>
            <a:off x="962060" y="8009195"/>
            <a:ext cx="1762125" cy="787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300"/>
              </a:spcBef>
            </a:pPr>
            <a:r>
              <a:rPr dirty="0" sz="1000" spc="-15">
                <a:solidFill>
                  <a:srgbClr val="231F20"/>
                </a:solidFill>
                <a:latin typeface="Microsoft YaHei UI"/>
                <a:cs typeface="Microsoft YaHei UI"/>
              </a:rPr>
              <a:t>DVDT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滤波器</a:t>
            </a:r>
            <a:r>
              <a:rPr dirty="0" sz="1000" spc="-55">
                <a:solidFill>
                  <a:srgbClr val="231F20"/>
                </a:solidFill>
                <a:latin typeface="Microsoft YaHei UI"/>
                <a:cs typeface="Microsoft YaHei UI"/>
              </a:rPr>
              <a:t> </a:t>
            </a:r>
            <a:r>
              <a:rPr dirty="0" sz="1000" spc="-15">
                <a:solidFill>
                  <a:srgbClr val="231F20"/>
                </a:solidFill>
                <a:latin typeface="Microsoft YaHei UI"/>
                <a:cs typeface="Microsoft YaHei UI"/>
              </a:rPr>
              <a:t>DVDT</a:t>
            </a:r>
            <a:r>
              <a:rPr dirty="0" sz="1000" spc="-10">
                <a:solidFill>
                  <a:srgbClr val="231F20"/>
                </a:solidFill>
                <a:latin typeface="Microsoft YaHei UI"/>
                <a:cs typeface="Microsoft YaHei UI"/>
              </a:rPr>
              <a:t> Filter</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正弦波滤波器</a:t>
            </a:r>
            <a:r>
              <a:rPr dirty="0" sz="1000" spc="-65">
                <a:solidFill>
                  <a:srgbClr val="231F20"/>
                </a:solidFill>
                <a:latin typeface="Microsoft YaHei UI"/>
                <a:cs typeface="Microsoft YaHei UI"/>
              </a:rPr>
              <a:t> </a:t>
            </a:r>
            <a:r>
              <a:rPr dirty="0" sz="1000" spc="-5">
                <a:solidFill>
                  <a:srgbClr val="231F20"/>
                </a:solidFill>
                <a:latin typeface="Microsoft YaHei UI"/>
                <a:cs typeface="Microsoft YaHei UI"/>
              </a:rPr>
              <a:t>Sine</a:t>
            </a:r>
            <a:r>
              <a:rPr dirty="0" sz="1000" spc="-25">
                <a:solidFill>
                  <a:srgbClr val="231F20"/>
                </a:solidFill>
                <a:latin typeface="Microsoft YaHei UI"/>
                <a:cs typeface="Microsoft YaHei UI"/>
              </a:rPr>
              <a:t> </a:t>
            </a:r>
            <a:r>
              <a:rPr dirty="0" sz="1000" spc="-5">
                <a:solidFill>
                  <a:srgbClr val="231F20"/>
                </a:solidFill>
                <a:latin typeface="Microsoft YaHei UI"/>
                <a:cs typeface="Microsoft YaHei UI"/>
              </a:rPr>
              <a:t>wave</a:t>
            </a:r>
            <a:r>
              <a:rPr dirty="0" sz="1000" spc="-25">
                <a:solidFill>
                  <a:srgbClr val="231F20"/>
                </a:solidFill>
                <a:latin typeface="Microsoft YaHei UI"/>
                <a:cs typeface="Microsoft YaHei UI"/>
              </a:rPr>
              <a:t> </a:t>
            </a:r>
            <a:r>
              <a:rPr dirty="0" sz="1000" spc="-10">
                <a:solidFill>
                  <a:srgbClr val="231F20"/>
                </a:solidFill>
                <a:latin typeface="Microsoft YaHei UI"/>
                <a:cs typeface="Microsoft YaHei UI"/>
              </a:rPr>
              <a:t>Filter</a:t>
            </a:r>
            <a:endParaRPr sz="1000">
              <a:latin typeface="Microsoft YaHei UI"/>
              <a:cs typeface="Microsoft YaHei UI"/>
            </a:endParaRPr>
          </a:p>
        </p:txBody>
      </p:sp>
      <p:sp>
        <p:nvSpPr>
          <p:cNvPr id="18" name="object 18"/>
          <p:cNvSpPr txBox="1"/>
          <p:nvPr/>
        </p:nvSpPr>
        <p:spPr>
          <a:xfrm>
            <a:off x="1109639" y="9097735"/>
            <a:ext cx="615950"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交流电机 </a:t>
            </a:r>
            <a:r>
              <a:rPr dirty="0" sz="1000" spc="-10">
                <a:solidFill>
                  <a:srgbClr val="231F20"/>
                </a:solidFill>
                <a:latin typeface="Microsoft YaHei UI"/>
                <a:cs typeface="Microsoft YaHei UI"/>
              </a:rPr>
              <a:t>AC</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Motor</a:t>
            </a:r>
            <a:endParaRPr sz="1000">
              <a:latin typeface="Microsoft YaHei UI"/>
              <a:cs typeface="Microsoft YaHei UI"/>
            </a:endParaRPr>
          </a:p>
        </p:txBody>
      </p:sp>
      <p:sp>
        <p:nvSpPr>
          <p:cNvPr id="19" name="object 19"/>
          <p:cNvSpPr txBox="1">
            <a:spLocks noGrp="1"/>
          </p:cNvSpPr>
          <p:nvPr>
            <p:ph type="title"/>
          </p:nvPr>
        </p:nvSpPr>
        <p:spPr>
          <a:prstGeom prst="rect"/>
        </p:spPr>
        <p:txBody>
          <a:bodyPr wrap="square" lIns="0" tIns="12700" rIns="0" bIns="0" rtlCol="0" vert="horz">
            <a:spAutoFit/>
          </a:bodyPr>
          <a:lstStyle/>
          <a:p>
            <a:pPr marL="12700">
              <a:lnSpc>
                <a:spcPct val="100000"/>
              </a:lnSpc>
              <a:spcBef>
                <a:spcPts val="100"/>
              </a:spcBef>
            </a:pPr>
            <a:r>
              <a:rPr dirty="0" spc="-10"/>
              <a:t>CONTENTS</a:t>
            </a:r>
          </a:p>
        </p:txBody>
      </p:sp>
      <p:sp>
        <p:nvSpPr>
          <p:cNvPr id="20" name="object 20"/>
          <p:cNvSpPr/>
          <p:nvPr/>
        </p:nvSpPr>
        <p:spPr>
          <a:xfrm>
            <a:off x="3077997" y="1759585"/>
            <a:ext cx="391795" cy="3089910"/>
          </a:xfrm>
          <a:custGeom>
            <a:avLst/>
            <a:gdLst/>
            <a:ahLst/>
            <a:cxnLst/>
            <a:rect l="l" t="t" r="r" b="b"/>
            <a:pathLst>
              <a:path w="391795" h="3089910">
                <a:moveTo>
                  <a:pt x="0" y="3089617"/>
                </a:moveTo>
                <a:lnTo>
                  <a:pt x="391668" y="3089617"/>
                </a:lnTo>
                <a:lnTo>
                  <a:pt x="391668" y="0"/>
                </a:lnTo>
                <a:lnTo>
                  <a:pt x="0" y="0"/>
                </a:lnTo>
                <a:lnTo>
                  <a:pt x="0" y="3089617"/>
                </a:lnTo>
                <a:close/>
              </a:path>
            </a:pathLst>
          </a:custGeom>
          <a:solidFill>
            <a:srgbClr val="D66E2A"/>
          </a:solidFill>
        </p:spPr>
        <p:txBody>
          <a:bodyPr wrap="square" lIns="0" tIns="0" rIns="0" bIns="0" rtlCol="0"/>
          <a:lstStyle/>
          <a:p/>
        </p:txBody>
      </p:sp>
      <p:sp>
        <p:nvSpPr>
          <p:cNvPr id="21" name="object 21"/>
          <p:cNvSpPr/>
          <p:nvPr/>
        </p:nvSpPr>
        <p:spPr>
          <a:xfrm>
            <a:off x="3080791" y="6354000"/>
            <a:ext cx="389255" cy="3395345"/>
          </a:xfrm>
          <a:custGeom>
            <a:avLst/>
            <a:gdLst/>
            <a:ahLst/>
            <a:cxnLst/>
            <a:rect l="l" t="t" r="r" b="b"/>
            <a:pathLst>
              <a:path w="389254" h="3395345">
                <a:moveTo>
                  <a:pt x="0" y="3395319"/>
                </a:moveTo>
                <a:lnTo>
                  <a:pt x="388874" y="3395319"/>
                </a:lnTo>
                <a:lnTo>
                  <a:pt x="388874" y="0"/>
                </a:lnTo>
                <a:lnTo>
                  <a:pt x="0" y="0"/>
                </a:lnTo>
                <a:lnTo>
                  <a:pt x="0" y="3395319"/>
                </a:lnTo>
                <a:close/>
              </a:path>
            </a:pathLst>
          </a:custGeom>
          <a:solidFill>
            <a:srgbClr val="D66E2A"/>
          </a:solidFill>
        </p:spPr>
        <p:txBody>
          <a:bodyPr wrap="square" lIns="0" tIns="0" rIns="0" bIns="0" rtlCol="0"/>
          <a:lstStyle/>
          <a:p/>
        </p:txBody>
      </p:sp>
      <p:sp>
        <p:nvSpPr>
          <p:cNvPr id="22" name="object 22"/>
          <p:cNvSpPr/>
          <p:nvPr/>
        </p:nvSpPr>
        <p:spPr>
          <a:xfrm>
            <a:off x="3079394" y="4937404"/>
            <a:ext cx="389255" cy="1333500"/>
          </a:xfrm>
          <a:custGeom>
            <a:avLst/>
            <a:gdLst/>
            <a:ahLst/>
            <a:cxnLst/>
            <a:rect l="l" t="t" r="r" b="b"/>
            <a:pathLst>
              <a:path w="389254" h="1333500">
                <a:moveTo>
                  <a:pt x="0" y="1332903"/>
                </a:moveTo>
                <a:lnTo>
                  <a:pt x="388873" y="1332903"/>
                </a:lnTo>
                <a:lnTo>
                  <a:pt x="388873" y="0"/>
                </a:lnTo>
                <a:lnTo>
                  <a:pt x="0" y="0"/>
                </a:lnTo>
                <a:lnTo>
                  <a:pt x="0" y="1332903"/>
                </a:lnTo>
                <a:close/>
              </a:path>
            </a:pathLst>
          </a:custGeom>
          <a:solidFill>
            <a:srgbClr val="D66E2A"/>
          </a:solidFill>
        </p:spPr>
        <p:txBody>
          <a:bodyPr wrap="square" lIns="0" tIns="0" rIns="0" bIns="0" rtlCol="0"/>
          <a:lstStyle/>
          <a:p/>
        </p:txBody>
      </p:sp>
      <p:sp>
        <p:nvSpPr>
          <p:cNvPr id="23" name="object 23"/>
          <p:cNvSpPr txBox="1"/>
          <p:nvPr/>
        </p:nvSpPr>
        <p:spPr>
          <a:xfrm>
            <a:off x="2741690" y="5278361"/>
            <a:ext cx="339090" cy="635000"/>
          </a:xfrm>
          <a:prstGeom prst="rect">
            <a:avLst/>
          </a:prstGeom>
        </p:spPr>
        <p:txBody>
          <a:bodyPr wrap="square" lIns="0" tIns="12700" rIns="0" bIns="0" rtlCol="0" vert="horz">
            <a:spAutoFit/>
          </a:bodyPr>
          <a:lstStyle/>
          <a:p>
            <a:pPr marL="12700">
              <a:lnSpc>
                <a:spcPct val="100000"/>
              </a:lnSpc>
              <a:spcBef>
                <a:spcPts val="100"/>
              </a:spcBef>
            </a:pPr>
            <a:r>
              <a:rPr dirty="0" sz="4000" b="1">
                <a:solidFill>
                  <a:srgbClr val="D66E2A"/>
                </a:solidFill>
                <a:latin typeface="Microsoft YaHei UI"/>
                <a:cs typeface="Microsoft YaHei UI"/>
              </a:rPr>
              <a:t>2</a:t>
            </a:r>
            <a:endParaRPr sz="4000">
              <a:latin typeface="Microsoft YaHei UI"/>
              <a:cs typeface="Microsoft YaHei UI"/>
            </a:endParaRPr>
          </a:p>
        </p:txBody>
      </p:sp>
      <p:sp>
        <p:nvSpPr>
          <p:cNvPr id="24" name="object 24"/>
          <p:cNvSpPr txBox="1"/>
          <p:nvPr/>
        </p:nvSpPr>
        <p:spPr>
          <a:xfrm>
            <a:off x="2762881" y="7547861"/>
            <a:ext cx="339090" cy="635000"/>
          </a:xfrm>
          <a:prstGeom prst="rect">
            <a:avLst/>
          </a:prstGeom>
        </p:spPr>
        <p:txBody>
          <a:bodyPr wrap="square" lIns="0" tIns="12700" rIns="0" bIns="0" rtlCol="0" vert="horz">
            <a:spAutoFit/>
          </a:bodyPr>
          <a:lstStyle/>
          <a:p>
            <a:pPr marL="12700">
              <a:lnSpc>
                <a:spcPct val="100000"/>
              </a:lnSpc>
              <a:spcBef>
                <a:spcPts val="100"/>
              </a:spcBef>
            </a:pPr>
            <a:r>
              <a:rPr dirty="0" sz="4000" b="1">
                <a:solidFill>
                  <a:srgbClr val="D66E2A"/>
                </a:solidFill>
                <a:latin typeface="Microsoft YaHei UI"/>
                <a:cs typeface="Microsoft YaHei UI"/>
              </a:rPr>
              <a:t>3</a:t>
            </a:r>
            <a:endParaRPr sz="4000">
              <a:latin typeface="Microsoft YaHei UI"/>
              <a:cs typeface="Microsoft YaHei UI"/>
            </a:endParaRPr>
          </a:p>
        </p:txBody>
      </p:sp>
      <p:sp>
        <p:nvSpPr>
          <p:cNvPr id="25" name="object 25"/>
          <p:cNvSpPr txBox="1"/>
          <p:nvPr/>
        </p:nvSpPr>
        <p:spPr>
          <a:xfrm>
            <a:off x="3123195" y="2197703"/>
            <a:ext cx="304800" cy="11430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rPr>
              <a:t>制动单元</a:t>
            </a:r>
            <a:endParaRPr sz="2200">
              <a:latin typeface="黑体"/>
              <a:cs typeface="黑体"/>
            </a:endParaRPr>
          </a:p>
        </p:txBody>
      </p:sp>
      <p:sp>
        <p:nvSpPr>
          <p:cNvPr id="26" name="object 26"/>
          <p:cNvSpPr txBox="1"/>
          <p:nvPr/>
        </p:nvSpPr>
        <p:spPr>
          <a:xfrm>
            <a:off x="3123194" y="3385153"/>
            <a:ext cx="304800" cy="165100"/>
          </a:xfrm>
          <a:prstGeom prst="rect">
            <a:avLst/>
          </a:prstGeom>
        </p:spPr>
        <p:txBody>
          <a:bodyPr wrap="square" lIns="0" tIns="0" rIns="0" bIns="0" rtlCol="0" vert="vert">
            <a:spAutoFit/>
          </a:bodyPr>
          <a:lstStyle/>
          <a:p>
            <a:pPr marL="12700">
              <a:lnSpc>
                <a:spcPts val="2400"/>
              </a:lnSpc>
            </a:pPr>
            <a:r>
              <a:rPr dirty="0" sz="2200">
                <a:solidFill>
                  <a:srgbClr val="FFFFFF"/>
                </a:solidFill>
                <a:latin typeface="黑体"/>
                <a:cs typeface="黑体"/>
              </a:rPr>
              <a:t>&amp;</a:t>
            </a:r>
            <a:endParaRPr sz="2200">
              <a:latin typeface="黑体"/>
              <a:cs typeface="黑体"/>
            </a:endParaRPr>
          </a:p>
        </p:txBody>
      </p:sp>
      <p:sp>
        <p:nvSpPr>
          <p:cNvPr id="27" name="object 27"/>
          <p:cNvSpPr txBox="1"/>
          <p:nvPr/>
        </p:nvSpPr>
        <p:spPr>
          <a:xfrm>
            <a:off x="3123195" y="3594703"/>
            <a:ext cx="304800" cy="5842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rPr>
              <a:t>电阻</a:t>
            </a:r>
            <a:endParaRPr sz="2200">
              <a:latin typeface="黑体"/>
              <a:cs typeface="黑体"/>
            </a:endParaRPr>
          </a:p>
        </p:txBody>
      </p:sp>
      <p:sp>
        <p:nvSpPr>
          <p:cNvPr id="28" name="object 28"/>
          <p:cNvSpPr txBox="1"/>
          <p:nvPr/>
        </p:nvSpPr>
        <p:spPr>
          <a:xfrm>
            <a:off x="3121431" y="5209721"/>
            <a:ext cx="304800" cy="8636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rPr>
              <a:t>滤波器</a:t>
            </a:r>
            <a:endParaRPr sz="2200">
              <a:latin typeface="黑体"/>
              <a:cs typeface="黑体"/>
            </a:endParaRPr>
          </a:p>
        </p:txBody>
      </p:sp>
      <p:sp>
        <p:nvSpPr>
          <p:cNvPr id="29" name="object 29"/>
          <p:cNvSpPr txBox="1"/>
          <p:nvPr/>
        </p:nvSpPr>
        <p:spPr>
          <a:xfrm>
            <a:off x="3121431" y="7453702"/>
            <a:ext cx="304800" cy="8636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rPr>
              <a:t>电抗器</a:t>
            </a:r>
            <a:endParaRPr sz="2200">
              <a:latin typeface="黑体"/>
              <a:cs typeface="黑体"/>
            </a:endParaRPr>
          </a:p>
        </p:txBody>
      </p:sp>
      <p:sp>
        <p:nvSpPr>
          <p:cNvPr id="30" name="object 30"/>
          <p:cNvSpPr/>
          <p:nvPr/>
        </p:nvSpPr>
        <p:spPr>
          <a:xfrm>
            <a:off x="9139745" y="1706359"/>
            <a:ext cx="389255" cy="8043545"/>
          </a:xfrm>
          <a:custGeom>
            <a:avLst/>
            <a:gdLst/>
            <a:ahLst/>
            <a:cxnLst/>
            <a:rect l="l" t="t" r="r" b="b"/>
            <a:pathLst>
              <a:path w="389254" h="8043545">
                <a:moveTo>
                  <a:pt x="0" y="8042960"/>
                </a:moveTo>
                <a:lnTo>
                  <a:pt x="388874" y="8042960"/>
                </a:lnTo>
                <a:lnTo>
                  <a:pt x="388874" y="0"/>
                </a:lnTo>
                <a:lnTo>
                  <a:pt x="0" y="0"/>
                </a:lnTo>
                <a:lnTo>
                  <a:pt x="0" y="8042960"/>
                </a:lnTo>
                <a:close/>
              </a:path>
            </a:pathLst>
          </a:custGeom>
          <a:solidFill>
            <a:srgbClr val="559F9D"/>
          </a:solidFill>
        </p:spPr>
        <p:txBody>
          <a:bodyPr wrap="square" lIns="0" tIns="0" rIns="0" bIns="0" rtlCol="0"/>
          <a:lstStyle/>
          <a:p/>
        </p:txBody>
      </p:sp>
      <p:sp>
        <p:nvSpPr>
          <p:cNvPr id="31" name="object 31"/>
          <p:cNvSpPr txBox="1"/>
          <p:nvPr/>
        </p:nvSpPr>
        <p:spPr>
          <a:xfrm>
            <a:off x="9181789" y="2486219"/>
            <a:ext cx="304800" cy="56134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rPr>
              <a:t>附录：变频器伺服器外围设备适配替代型号表</a:t>
            </a:r>
            <a:endParaRPr sz="2200">
              <a:latin typeface="黑体"/>
              <a:cs typeface="黑体"/>
            </a:endParaRPr>
          </a:p>
        </p:txBody>
      </p:sp>
      <p:sp>
        <p:nvSpPr>
          <p:cNvPr id="34" name="object 34"/>
          <p:cNvSpPr txBox="1"/>
          <p:nvPr/>
        </p:nvSpPr>
        <p:spPr>
          <a:xfrm>
            <a:off x="1084205" y="10424028"/>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5" name="object 35"/>
          <p:cNvSpPr txBox="1"/>
          <p:nvPr/>
        </p:nvSpPr>
        <p:spPr>
          <a:xfrm>
            <a:off x="6041194" y="104279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6" name="object 36"/>
          <p:cNvSpPr txBox="1"/>
          <p:nvPr/>
        </p:nvSpPr>
        <p:spPr>
          <a:xfrm>
            <a:off x="7904195" y="104279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7" name="object 37"/>
          <p:cNvSpPr txBox="1"/>
          <p:nvPr/>
        </p:nvSpPr>
        <p:spPr>
          <a:xfrm>
            <a:off x="10963696" y="10424028"/>
            <a:ext cx="3072130" cy="187325"/>
          </a:xfrm>
          <a:prstGeom prst="rect">
            <a:avLst/>
          </a:prstGeom>
        </p:spPr>
        <p:txBody>
          <a:bodyPr wrap="square" lIns="0" tIns="14604" rIns="0" bIns="0" rtlCol="0" vert="horz">
            <a:spAutoFit/>
          </a:bodyPr>
          <a:lstStyle/>
          <a:p>
            <a:pPr marL="12700">
              <a:lnSpc>
                <a:spcPct val="100000"/>
              </a:lnSpc>
              <a:spcBef>
                <a:spcPts val="114"/>
              </a:spcBef>
            </a:pPr>
            <a:r>
              <a:rPr dirty="0" sz="1000" spc="-5">
                <a:solidFill>
                  <a:srgbClr val="231F20"/>
                </a:solidFill>
                <a:latin typeface="Arial Narrow"/>
                <a:cs typeface="Arial Narrow"/>
              </a:rPr>
              <a:t>2025</a:t>
            </a:r>
            <a:r>
              <a:rPr dirty="0" sz="1000" spc="-20">
                <a:solidFill>
                  <a:srgbClr val="231F20"/>
                </a:solidFill>
                <a:latin typeface="Arial Narrow"/>
                <a:cs typeface="Arial Narrow"/>
              </a:rPr>
              <a:t> </a:t>
            </a:r>
            <a:r>
              <a:rPr dirty="0" sz="1000">
                <a:solidFill>
                  <a:srgbClr val="231F20"/>
                </a:solidFill>
                <a:latin typeface="Arial Narrow"/>
                <a:cs typeface="Arial Narrow"/>
              </a:rPr>
              <a:t>BPEIN</a:t>
            </a:r>
            <a:r>
              <a:rPr dirty="0" sz="1000" spc="180">
                <a:solidFill>
                  <a:srgbClr val="231F20"/>
                </a:solidFill>
                <a:latin typeface="Arial Narrow"/>
                <a:cs typeface="Arial Narrow"/>
              </a:rPr>
              <a:t> </a:t>
            </a:r>
            <a:r>
              <a:rPr dirty="0" sz="1000" b="0">
                <a:solidFill>
                  <a:srgbClr val="231F20"/>
                </a:solidFill>
                <a:latin typeface="Microsoft YaHei UI Light"/>
                <a:cs typeface="Microsoft YaHei UI Light"/>
              </a:rPr>
              <a:t>贝派电气</a:t>
            </a:r>
            <a:r>
              <a:rPr dirty="0" sz="1000" spc="-20" b="0">
                <a:solidFill>
                  <a:srgbClr val="231F20"/>
                </a:solidFill>
                <a:latin typeface="Microsoft YaHei UI Light"/>
                <a:cs typeface="Microsoft YaHei UI Light"/>
              </a:rPr>
              <a:t> </a:t>
            </a:r>
            <a:r>
              <a:rPr dirty="0" sz="1000">
                <a:solidFill>
                  <a:srgbClr val="231F20"/>
                </a:solidFill>
                <a:latin typeface="Microsoft YaHei UI"/>
                <a:cs typeface="Microsoft YaHei UI"/>
              </a:rPr>
              <a:t>|</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变频器伺服器外围设备选型手册</a:t>
            </a:r>
            <a:endParaRPr sz="1000">
              <a:latin typeface="Microsoft YaHei UI"/>
              <a:cs typeface="Microsoft YaHei UI"/>
            </a:endParaRPr>
          </a:p>
        </p:txBody>
      </p:sp>
      <p:sp>
        <p:nvSpPr>
          <p:cNvPr id="32" name="object 32"/>
          <p:cNvSpPr txBox="1"/>
          <p:nvPr/>
        </p:nvSpPr>
        <p:spPr>
          <a:xfrm>
            <a:off x="2741690" y="571112"/>
            <a:ext cx="5976620" cy="9213850"/>
          </a:xfrm>
          <a:prstGeom prst="rect">
            <a:avLst/>
          </a:prstGeom>
        </p:spPr>
        <p:txBody>
          <a:bodyPr wrap="square" lIns="0" tIns="394970" rIns="0" bIns="0" rtlCol="0" vert="horz">
            <a:spAutoFit/>
          </a:bodyPr>
          <a:lstStyle/>
          <a:p>
            <a:pPr marL="4241165">
              <a:lnSpc>
                <a:spcPct val="100000"/>
              </a:lnSpc>
              <a:spcBef>
                <a:spcPts val="3110"/>
              </a:spcBef>
            </a:pPr>
            <a:r>
              <a:rPr dirty="0" sz="4800">
                <a:solidFill>
                  <a:srgbClr val="231F20"/>
                </a:solidFill>
                <a:latin typeface="Microsoft YaHei UI"/>
                <a:cs typeface="Microsoft YaHei UI"/>
              </a:rPr>
              <a:t>目录</a:t>
            </a:r>
            <a:endParaRPr sz="4800">
              <a:latin typeface="Microsoft YaHei UI"/>
              <a:cs typeface="Microsoft YaHei UI"/>
            </a:endParaRPr>
          </a:p>
          <a:p>
            <a:pPr marL="812800">
              <a:lnSpc>
                <a:spcPct val="100000"/>
              </a:lnSpc>
              <a:spcBef>
                <a:spcPts val="755"/>
              </a:spcBef>
            </a:pPr>
            <a:r>
              <a:rPr dirty="0" sz="1200">
                <a:solidFill>
                  <a:srgbClr val="231F20"/>
                </a:solidFill>
                <a:latin typeface="Microsoft YaHei UI"/>
                <a:cs typeface="Microsoft YaHei UI"/>
                <a:hlinkClick r:id="rId5" action="ppaction://hlinksldjump"/>
              </a:rPr>
              <a:t>电阻产品概览</a:t>
            </a:r>
            <a:r>
              <a:rPr dirty="0" sz="1200" spc="-70">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Overview</a:t>
            </a:r>
            <a:r>
              <a:rPr dirty="0" sz="1200" spc="-5">
                <a:solidFill>
                  <a:srgbClr val="231F20"/>
                </a:solidFill>
                <a:latin typeface="Microsoft YaHei UI"/>
                <a:cs typeface="Microsoft YaHei UI"/>
                <a:hlinkClick r:id="rId5" action="ppaction://hlinksldjump"/>
              </a:rPr>
              <a:t> </a:t>
            </a:r>
            <a:r>
              <a:rPr dirty="0" sz="1200" spc="-15">
                <a:solidFill>
                  <a:srgbClr val="231F20"/>
                </a:solidFill>
                <a:latin typeface="Microsoft YaHei UI"/>
                <a:cs typeface="Microsoft YaHei UI"/>
                <a:hlinkClick r:id="rId5" action="ppaction://hlinksldjump"/>
              </a:rPr>
              <a:t>of</a:t>
            </a:r>
            <a:r>
              <a:rPr dirty="0" sz="1200" spc="-10">
                <a:solidFill>
                  <a:srgbClr val="231F20"/>
                </a:solidFill>
                <a:latin typeface="Microsoft YaHei UI"/>
                <a:cs typeface="Microsoft YaHei UI"/>
                <a:hlinkClick r:id="rId5" action="ppaction://hlinksldjump"/>
              </a:rPr>
              <a:t> Resistor</a:t>
            </a:r>
            <a:r>
              <a:rPr dirty="0" sz="1200" spc="-5">
                <a:solidFill>
                  <a:srgbClr val="231F20"/>
                </a:solidFill>
                <a:latin typeface="Microsoft YaHei UI"/>
                <a:cs typeface="Microsoft YaHei UI"/>
                <a:hlinkClick r:id="rId5" action="ppaction://hlinksldjump"/>
              </a:rPr>
              <a:t> Products</a:t>
            </a:r>
            <a:r>
              <a:rPr dirty="0" sz="1200" spc="-175">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a:t>
            </a:r>
            <a:r>
              <a:rPr dirty="0" sz="1200" spc="-220">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01</a:t>
            </a:r>
            <a:endParaRPr sz="1200">
              <a:latin typeface="Microsoft YaHei UI"/>
              <a:cs typeface="Microsoft YaHei UI"/>
            </a:endParaRPr>
          </a:p>
          <a:p>
            <a:pPr algn="just" marL="992505" marR="5080">
              <a:lnSpc>
                <a:spcPct val="118100"/>
              </a:lnSpc>
            </a:pPr>
            <a:r>
              <a:rPr dirty="0" sz="1200">
                <a:solidFill>
                  <a:srgbClr val="231F20"/>
                </a:solidFill>
                <a:latin typeface="Microsoft YaHei UI"/>
                <a:cs typeface="Microsoft YaHei UI"/>
                <a:hlinkClick r:id="rId5" action="ppaction://hlinksldjump"/>
              </a:rPr>
              <a:t>产品识别代码</a:t>
            </a:r>
            <a:r>
              <a:rPr dirty="0" sz="1200" spc="-55">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Product</a:t>
            </a:r>
            <a:r>
              <a:rPr dirty="0" sz="1200" spc="10">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Identification</a:t>
            </a:r>
            <a:r>
              <a:rPr dirty="0" sz="1200" spc="10">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Code.................................................</a:t>
            </a:r>
            <a:r>
              <a:rPr dirty="0" sz="1200" spc="-210">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02  </a:t>
            </a:r>
            <a:r>
              <a:rPr dirty="0" sz="1200">
                <a:solidFill>
                  <a:srgbClr val="231F20"/>
                </a:solidFill>
                <a:latin typeface="Microsoft YaHei UI"/>
                <a:cs typeface="Microsoft YaHei UI"/>
                <a:hlinkClick r:id="rId6" action="ppaction://hlinksldjump"/>
              </a:rPr>
              <a:t>制动电阻选型公式</a:t>
            </a:r>
            <a:r>
              <a:rPr dirty="0" sz="1200" spc="-50">
                <a:solidFill>
                  <a:srgbClr val="231F20"/>
                </a:solidFill>
                <a:latin typeface="Microsoft YaHei UI"/>
                <a:cs typeface="Microsoft YaHei UI"/>
                <a:hlinkClick r:id="rId6" action="ppaction://hlinksldjump"/>
              </a:rPr>
              <a:t> </a:t>
            </a:r>
            <a:r>
              <a:rPr dirty="0" sz="1200" spc="-5">
                <a:solidFill>
                  <a:srgbClr val="231F20"/>
                </a:solidFill>
                <a:latin typeface="Microsoft YaHei UI"/>
                <a:cs typeface="Microsoft YaHei UI"/>
                <a:hlinkClick r:id="rId6" action="ppaction://hlinksldjump"/>
              </a:rPr>
              <a:t>Braking</a:t>
            </a:r>
            <a:r>
              <a:rPr dirty="0" sz="1200" spc="5">
                <a:solidFill>
                  <a:srgbClr val="231F20"/>
                </a:solidFill>
                <a:latin typeface="Microsoft YaHei UI"/>
                <a:cs typeface="Microsoft YaHei UI"/>
                <a:hlinkClick r:id="rId6" action="ppaction://hlinksldjump"/>
              </a:rPr>
              <a:t> </a:t>
            </a:r>
            <a:r>
              <a:rPr dirty="0" sz="1200" spc="-10">
                <a:solidFill>
                  <a:srgbClr val="231F20"/>
                </a:solidFill>
                <a:latin typeface="Microsoft YaHei UI"/>
                <a:cs typeface="Microsoft YaHei UI"/>
                <a:hlinkClick r:id="rId6" action="ppaction://hlinksldjump"/>
              </a:rPr>
              <a:t>Resistor</a:t>
            </a:r>
            <a:r>
              <a:rPr dirty="0" sz="1200" spc="15">
                <a:solidFill>
                  <a:srgbClr val="231F20"/>
                </a:solidFill>
                <a:latin typeface="Microsoft YaHei UI"/>
                <a:cs typeface="Microsoft YaHei UI"/>
                <a:hlinkClick r:id="rId6" action="ppaction://hlinksldjump"/>
              </a:rPr>
              <a:t> </a:t>
            </a:r>
            <a:r>
              <a:rPr dirty="0" sz="1200" spc="-5">
                <a:solidFill>
                  <a:srgbClr val="231F20"/>
                </a:solidFill>
                <a:latin typeface="Microsoft YaHei UI"/>
                <a:cs typeface="Microsoft YaHei UI"/>
                <a:hlinkClick r:id="rId6" action="ppaction://hlinksldjump"/>
              </a:rPr>
              <a:t>Selection</a:t>
            </a:r>
            <a:r>
              <a:rPr dirty="0" sz="1200" spc="5">
                <a:solidFill>
                  <a:srgbClr val="231F20"/>
                </a:solidFill>
                <a:latin typeface="Microsoft YaHei UI"/>
                <a:cs typeface="Microsoft YaHei UI"/>
                <a:hlinkClick r:id="rId6" action="ppaction://hlinksldjump"/>
              </a:rPr>
              <a:t> </a:t>
            </a:r>
            <a:r>
              <a:rPr dirty="0" sz="1200" spc="-5">
                <a:solidFill>
                  <a:srgbClr val="231F20"/>
                </a:solidFill>
                <a:latin typeface="Microsoft YaHei UI"/>
                <a:cs typeface="Microsoft YaHei UI"/>
                <a:hlinkClick r:id="rId6" action="ppaction://hlinksldjump"/>
              </a:rPr>
              <a:t>Formula...........................</a:t>
            </a:r>
            <a:r>
              <a:rPr dirty="0" sz="1200" spc="-200">
                <a:solidFill>
                  <a:srgbClr val="231F20"/>
                </a:solidFill>
                <a:latin typeface="Microsoft YaHei UI"/>
                <a:cs typeface="Microsoft YaHei UI"/>
                <a:hlinkClick r:id="rId6" action="ppaction://hlinksldjump"/>
              </a:rPr>
              <a:t> </a:t>
            </a:r>
            <a:r>
              <a:rPr dirty="0" sz="1200" spc="-5">
                <a:solidFill>
                  <a:srgbClr val="231F20"/>
                </a:solidFill>
                <a:latin typeface="Microsoft YaHei UI"/>
                <a:cs typeface="Microsoft YaHei UI"/>
                <a:hlinkClick r:id="rId6" action="ppaction://hlinksldjump"/>
              </a:rPr>
              <a:t>03  </a:t>
            </a:r>
            <a:r>
              <a:rPr dirty="0" sz="1200">
                <a:solidFill>
                  <a:srgbClr val="231F20"/>
                </a:solidFill>
                <a:latin typeface="Microsoft YaHei UI"/>
                <a:cs typeface="Microsoft YaHei UI"/>
                <a:hlinkClick r:id="rId7" action="ppaction://hlinksldjump"/>
              </a:rPr>
              <a:t>选型注意事项</a:t>
            </a:r>
            <a:r>
              <a:rPr dirty="0" sz="1200" spc="-5">
                <a:solidFill>
                  <a:srgbClr val="231F20"/>
                </a:solidFill>
                <a:latin typeface="Microsoft YaHei UI"/>
                <a:cs typeface="Microsoft YaHei UI"/>
                <a:hlinkClick r:id="rId7" action="ppaction://hlinksldjump"/>
              </a:rPr>
              <a:t> Selection</a:t>
            </a:r>
            <a:r>
              <a:rPr dirty="0" sz="1200" spc="65">
                <a:solidFill>
                  <a:srgbClr val="231F20"/>
                </a:solidFill>
                <a:latin typeface="Microsoft YaHei UI"/>
                <a:cs typeface="Microsoft YaHei UI"/>
                <a:hlinkClick r:id="rId7" action="ppaction://hlinksldjump"/>
              </a:rPr>
              <a:t> </a:t>
            </a:r>
            <a:r>
              <a:rPr dirty="0" sz="1200">
                <a:solidFill>
                  <a:srgbClr val="231F20"/>
                </a:solidFill>
                <a:latin typeface="Microsoft YaHei UI"/>
                <a:cs typeface="Microsoft YaHei UI"/>
                <a:hlinkClick r:id="rId7" action="ppaction://hlinksldjump"/>
              </a:rPr>
              <a:t>Guidelines</a:t>
            </a:r>
            <a:r>
              <a:rPr dirty="0" sz="1200" spc="-40">
                <a:solidFill>
                  <a:srgbClr val="231F20"/>
                </a:solidFill>
                <a:latin typeface="Microsoft YaHei UI"/>
                <a:cs typeface="Microsoft YaHei UI"/>
                <a:hlinkClick r:id="rId7" action="ppaction://hlinksldjump"/>
              </a:rPr>
              <a:t> </a:t>
            </a:r>
            <a:r>
              <a:rPr dirty="0" sz="1200" spc="-5">
                <a:solidFill>
                  <a:srgbClr val="231F20"/>
                </a:solidFill>
                <a:latin typeface="Microsoft YaHei UI"/>
                <a:cs typeface="Microsoft YaHei UI"/>
                <a:hlinkClick r:id="rId7" action="ppaction://hlinksldjump"/>
              </a:rPr>
              <a:t>...............................................................</a:t>
            </a:r>
            <a:r>
              <a:rPr dirty="0" sz="1200" spc="-185">
                <a:solidFill>
                  <a:srgbClr val="231F20"/>
                </a:solidFill>
                <a:latin typeface="Microsoft YaHei UI"/>
                <a:cs typeface="Microsoft YaHei UI"/>
                <a:hlinkClick r:id="rId7" action="ppaction://hlinksldjump"/>
              </a:rPr>
              <a:t> </a:t>
            </a:r>
            <a:r>
              <a:rPr dirty="0" sz="1200" spc="-5">
                <a:solidFill>
                  <a:srgbClr val="231F20"/>
                </a:solidFill>
                <a:latin typeface="Microsoft YaHei UI"/>
                <a:cs typeface="Microsoft YaHei UI"/>
                <a:hlinkClick r:id="rId7" action="ppaction://hlinksldjump"/>
              </a:rPr>
              <a:t>09</a:t>
            </a:r>
            <a:endParaRPr sz="1200">
              <a:latin typeface="Microsoft YaHei UI"/>
              <a:cs typeface="Microsoft YaHei UI"/>
            </a:endParaRPr>
          </a:p>
          <a:p>
            <a:pPr algn="just" marL="992505">
              <a:lnSpc>
                <a:spcPct val="100000"/>
              </a:lnSpc>
              <a:spcBef>
                <a:spcPts val="260"/>
              </a:spcBef>
            </a:pPr>
            <a:r>
              <a:rPr dirty="0" sz="1200">
                <a:solidFill>
                  <a:srgbClr val="231F20"/>
                </a:solidFill>
                <a:latin typeface="Microsoft YaHei UI"/>
                <a:cs typeface="Microsoft YaHei UI"/>
                <a:hlinkClick r:id="rId8" action="ppaction://hlinksldjump"/>
              </a:rPr>
              <a:t>安装注意事项</a:t>
            </a:r>
            <a:r>
              <a:rPr dirty="0" sz="1200" spc="75">
                <a:solidFill>
                  <a:srgbClr val="231F20"/>
                </a:solidFill>
                <a:latin typeface="Microsoft YaHei UI"/>
                <a:cs typeface="Microsoft YaHei UI"/>
                <a:hlinkClick r:id="rId8" action="ppaction://hlinksldjump"/>
              </a:rPr>
              <a:t> </a:t>
            </a:r>
            <a:r>
              <a:rPr dirty="0" sz="1200">
                <a:solidFill>
                  <a:srgbClr val="231F20"/>
                </a:solidFill>
                <a:latin typeface="Microsoft YaHei UI"/>
                <a:cs typeface="Microsoft YaHei UI"/>
                <a:hlinkClick r:id="rId8" action="ppaction://hlinksldjump"/>
              </a:rPr>
              <a:t>Installation</a:t>
            </a:r>
            <a:r>
              <a:rPr dirty="0" sz="1200" spc="75">
                <a:solidFill>
                  <a:srgbClr val="231F20"/>
                </a:solidFill>
                <a:latin typeface="Microsoft YaHei UI"/>
                <a:cs typeface="Microsoft YaHei UI"/>
                <a:hlinkClick r:id="rId8" action="ppaction://hlinksldjump"/>
              </a:rPr>
              <a:t> </a:t>
            </a:r>
            <a:r>
              <a:rPr dirty="0" sz="1200" spc="-10">
                <a:solidFill>
                  <a:srgbClr val="231F20"/>
                </a:solidFill>
                <a:latin typeface="Microsoft YaHei UI"/>
                <a:cs typeface="Microsoft YaHei UI"/>
                <a:hlinkClick r:id="rId8" action="ppaction://hlinksldjump"/>
              </a:rPr>
              <a:t>Precautions</a:t>
            </a:r>
            <a:r>
              <a:rPr dirty="0" sz="1200" spc="-125">
                <a:solidFill>
                  <a:srgbClr val="231F20"/>
                </a:solidFill>
                <a:latin typeface="Microsoft YaHei UI"/>
                <a:cs typeface="Microsoft YaHei UI"/>
                <a:hlinkClick r:id="rId8" action="ppaction://hlinksldjump"/>
              </a:rPr>
              <a:t> </a:t>
            </a:r>
            <a:r>
              <a:rPr dirty="0" sz="1200" spc="-5">
                <a:solidFill>
                  <a:srgbClr val="231F20"/>
                </a:solidFill>
                <a:latin typeface="Microsoft YaHei UI"/>
                <a:cs typeface="Microsoft YaHei UI"/>
                <a:hlinkClick r:id="rId8" action="ppaction://hlinksldjump"/>
              </a:rPr>
              <a:t>.........................................................</a:t>
            </a:r>
            <a:r>
              <a:rPr dirty="0" sz="1200" spc="-185">
                <a:solidFill>
                  <a:srgbClr val="231F20"/>
                </a:solidFill>
                <a:latin typeface="Microsoft YaHei UI"/>
                <a:cs typeface="Microsoft YaHei UI"/>
                <a:hlinkClick r:id="rId8" action="ppaction://hlinksldjump"/>
              </a:rPr>
              <a:t> </a:t>
            </a:r>
            <a:r>
              <a:rPr dirty="0" sz="1200" spc="-5">
                <a:solidFill>
                  <a:srgbClr val="231F20"/>
                </a:solidFill>
                <a:latin typeface="Microsoft YaHei UI"/>
                <a:cs typeface="Microsoft YaHei UI"/>
                <a:hlinkClick r:id="rId8" action="ppaction://hlinksldjump"/>
              </a:rPr>
              <a:t>12</a:t>
            </a:r>
            <a:endParaRPr sz="1200">
              <a:latin typeface="Microsoft YaHei UI"/>
              <a:cs typeface="Microsoft YaHei UI"/>
            </a:endParaRPr>
          </a:p>
          <a:p>
            <a:pPr marL="812800">
              <a:lnSpc>
                <a:spcPts val="170"/>
              </a:lnSpc>
              <a:spcBef>
                <a:spcPts val="260"/>
              </a:spcBef>
            </a:pPr>
            <a:r>
              <a:rPr dirty="0" sz="1200" spc="-5">
                <a:solidFill>
                  <a:srgbClr val="231F20"/>
                </a:solidFill>
                <a:latin typeface="Microsoft YaHei UI"/>
                <a:cs typeface="Microsoft YaHei UI"/>
                <a:hlinkClick r:id="rId9" action="ppaction://hlinksldjump"/>
              </a:rPr>
              <a:t>BRA</a:t>
            </a:r>
            <a:r>
              <a:rPr dirty="0" sz="1200" spc="-75">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系列铝壳电阻器</a:t>
            </a:r>
            <a:r>
              <a:rPr dirty="0" sz="1200" spc="-70">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Aluminum</a:t>
            </a:r>
            <a:r>
              <a:rPr dirty="0" sz="1200" spc="-15">
                <a:solidFill>
                  <a:srgbClr val="231F20"/>
                </a:solidFill>
                <a:latin typeface="Microsoft YaHei UI"/>
                <a:cs typeface="Microsoft YaHei UI"/>
                <a:hlinkClick r:id="rId9" action="ppaction://hlinksldjump"/>
              </a:rPr>
              <a:t> </a:t>
            </a:r>
            <a:r>
              <a:rPr dirty="0" sz="1200" spc="-5">
                <a:solidFill>
                  <a:srgbClr val="231F20"/>
                </a:solidFill>
                <a:latin typeface="Microsoft YaHei UI"/>
                <a:cs typeface="Microsoft YaHei UI"/>
                <a:hlinkClick r:id="rId9" action="ppaction://hlinksldjump"/>
              </a:rPr>
              <a:t>Enclosure</a:t>
            </a:r>
            <a:r>
              <a:rPr dirty="0" sz="1200" spc="-20">
                <a:solidFill>
                  <a:srgbClr val="231F20"/>
                </a:solidFill>
                <a:latin typeface="Microsoft YaHei UI"/>
                <a:cs typeface="Microsoft YaHei UI"/>
                <a:hlinkClick r:id="rId9" action="ppaction://hlinksldjump"/>
              </a:rPr>
              <a:t> </a:t>
            </a:r>
            <a:r>
              <a:rPr dirty="0" sz="1200" spc="-10">
                <a:solidFill>
                  <a:srgbClr val="231F20"/>
                </a:solidFill>
                <a:latin typeface="Microsoft YaHei UI"/>
                <a:cs typeface="Microsoft YaHei UI"/>
                <a:hlinkClick r:id="rId9" action="ppaction://hlinksldjump"/>
              </a:rPr>
              <a:t>Resistor</a:t>
            </a:r>
            <a:r>
              <a:rPr dirty="0" sz="1200" spc="-120">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a:t>
            </a:r>
            <a:r>
              <a:rPr dirty="0" sz="1200" spc="-220">
                <a:solidFill>
                  <a:srgbClr val="231F20"/>
                </a:solidFill>
                <a:latin typeface="Microsoft YaHei UI"/>
                <a:cs typeface="Microsoft YaHei UI"/>
                <a:hlinkClick r:id="rId9" action="ppaction://hlinksldjump"/>
              </a:rPr>
              <a:t> </a:t>
            </a:r>
            <a:r>
              <a:rPr dirty="0" sz="1200" spc="-5">
                <a:solidFill>
                  <a:srgbClr val="231F20"/>
                </a:solidFill>
                <a:latin typeface="Microsoft YaHei UI"/>
                <a:cs typeface="Microsoft YaHei UI"/>
                <a:hlinkClick r:id="rId9" action="ppaction://hlinksldjump"/>
              </a:rPr>
              <a:t>13</a:t>
            </a:r>
            <a:endParaRPr sz="1200">
              <a:latin typeface="Microsoft YaHei UI"/>
              <a:cs typeface="Microsoft YaHei UI"/>
            </a:endParaRPr>
          </a:p>
          <a:p>
            <a:pPr marL="12700">
              <a:lnSpc>
                <a:spcPts val="3379"/>
              </a:lnSpc>
              <a:tabLst>
                <a:tab pos="812165" algn="l"/>
              </a:tabLst>
            </a:pPr>
            <a:r>
              <a:rPr dirty="0" baseline="-23611" sz="6000" b="1">
                <a:solidFill>
                  <a:srgbClr val="D66E2A"/>
                </a:solidFill>
                <a:latin typeface="Microsoft YaHei UI"/>
                <a:cs typeface="Microsoft YaHei UI"/>
              </a:rPr>
              <a:t>1	</a:t>
            </a:r>
            <a:r>
              <a:rPr dirty="0" sz="1200" spc="-5">
                <a:solidFill>
                  <a:srgbClr val="231F20"/>
                </a:solidFill>
                <a:latin typeface="Microsoft YaHei UI"/>
                <a:cs typeface="Microsoft YaHei UI"/>
                <a:hlinkClick r:id="rId9" action="ppaction://hlinksldjump"/>
              </a:rPr>
              <a:t>BRW</a:t>
            </a:r>
            <a:r>
              <a:rPr dirty="0" sz="1200" spc="-75">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系列波纹电阻器</a:t>
            </a:r>
            <a:r>
              <a:rPr dirty="0" sz="1200" spc="-75">
                <a:solidFill>
                  <a:srgbClr val="231F20"/>
                </a:solidFill>
                <a:latin typeface="Microsoft YaHei UI"/>
                <a:cs typeface="Microsoft YaHei UI"/>
                <a:hlinkClick r:id="rId9" action="ppaction://hlinksldjump"/>
              </a:rPr>
              <a:t> </a:t>
            </a:r>
            <a:r>
              <a:rPr dirty="0" sz="1200" spc="-5">
                <a:solidFill>
                  <a:srgbClr val="231F20"/>
                </a:solidFill>
                <a:latin typeface="Microsoft YaHei UI"/>
                <a:cs typeface="Microsoft YaHei UI"/>
                <a:hlinkClick r:id="rId9" action="ppaction://hlinksldjump"/>
              </a:rPr>
              <a:t>Corrugated</a:t>
            </a:r>
            <a:r>
              <a:rPr dirty="0" sz="1200" spc="-20">
                <a:solidFill>
                  <a:srgbClr val="231F20"/>
                </a:solidFill>
                <a:latin typeface="Microsoft YaHei UI"/>
                <a:cs typeface="Microsoft YaHei UI"/>
                <a:hlinkClick r:id="rId9" action="ppaction://hlinksldjump"/>
              </a:rPr>
              <a:t> </a:t>
            </a:r>
            <a:r>
              <a:rPr dirty="0" sz="1200" spc="-10">
                <a:solidFill>
                  <a:srgbClr val="231F20"/>
                </a:solidFill>
                <a:latin typeface="Microsoft YaHei UI"/>
                <a:cs typeface="Microsoft YaHei UI"/>
                <a:hlinkClick r:id="rId9" action="ppaction://hlinksldjump"/>
              </a:rPr>
              <a:t>Resistor</a:t>
            </a:r>
            <a:r>
              <a:rPr dirty="0" sz="1200" spc="-130">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a:t>
            </a:r>
            <a:r>
              <a:rPr dirty="0" sz="1200" spc="-225">
                <a:solidFill>
                  <a:srgbClr val="231F20"/>
                </a:solidFill>
                <a:latin typeface="Microsoft YaHei UI"/>
                <a:cs typeface="Microsoft YaHei UI"/>
                <a:hlinkClick r:id="rId9" action="ppaction://hlinksldjump"/>
              </a:rPr>
              <a:t> </a:t>
            </a:r>
            <a:r>
              <a:rPr dirty="0" sz="1200" spc="-5">
                <a:solidFill>
                  <a:srgbClr val="231F20"/>
                </a:solidFill>
                <a:latin typeface="Microsoft YaHei UI"/>
                <a:cs typeface="Microsoft YaHei UI"/>
                <a:hlinkClick r:id="rId9" action="ppaction://hlinksldjump"/>
              </a:rPr>
              <a:t>14</a:t>
            </a:r>
            <a:endParaRPr sz="1200">
              <a:latin typeface="Microsoft YaHei UI"/>
              <a:cs typeface="Microsoft YaHei UI"/>
            </a:endParaRPr>
          </a:p>
          <a:p>
            <a:pPr marL="812800">
              <a:lnSpc>
                <a:spcPts val="1290"/>
              </a:lnSpc>
            </a:pPr>
            <a:r>
              <a:rPr dirty="0" sz="1200" spc="-5">
                <a:solidFill>
                  <a:srgbClr val="231F20"/>
                </a:solidFill>
                <a:latin typeface="Microsoft YaHei UI"/>
                <a:cs typeface="Microsoft YaHei UI"/>
                <a:hlinkClick r:id="rId10" action="ppaction://hlinksldjump"/>
              </a:rPr>
              <a:t>BRBW</a:t>
            </a:r>
            <a:r>
              <a:rPr dirty="0" sz="1200" spc="-70">
                <a:solidFill>
                  <a:srgbClr val="231F20"/>
                </a:solidFill>
                <a:latin typeface="Microsoft YaHei UI"/>
                <a:cs typeface="Microsoft YaHei UI"/>
                <a:hlinkClick r:id="rId10" action="ppaction://hlinksldjump"/>
              </a:rPr>
              <a:t> </a:t>
            </a:r>
            <a:r>
              <a:rPr dirty="0" sz="1200">
                <a:solidFill>
                  <a:srgbClr val="231F20"/>
                </a:solidFill>
                <a:latin typeface="Microsoft YaHei UI"/>
                <a:cs typeface="Microsoft YaHei UI"/>
                <a:hlinkClick r:id="rId10" action="ppaction://hlinksldjump"/>
              </a:rPr>
              <a:t>系列制动电阻箱</a:t>
            </a:r>
            <a:r>
              <a:rPr dirty="0" sz="1200" spc="-65">
                <a:solidFill>
                  <a:srgbClr val="231F20"/>
                </a:solidFill>
                <a:latin typeface="Microsoft YaHei UI"/>
                <a:cs typeface="Microsoft YaHei UI"/>
                <a:hlinkClick r:id="rId10" action="ppaction://hlinksldjump"/>
              </a:rPr>
              <a:t> </a:t>
            </a:r>
            <a:r>
              <a:rPr dirty="0" sz="1200" spc="-5">
                <a:solidFill>
                  <a:srgbClr val="231F20"/>
                </a:solidFill>
                <a:latin typeface="Microsoft YaHei UI"/>
                <a:cs typeface="Microsoft YaHei UI"/>
                <a:hlinkClick r:id="rId10" action="ppaction://hlinksldjump"/>
              </a:rPr>
              <a:t>Braking</a:t>
            </a:r>
            <a:r>
              <a:rPr dirty="0" sz="1200" spc="-15">
                <a:solidFill>
                  <a:srgbClr val="231F20"/>
                </a:solidFill>
                <a:latin typeface="Microsoft YaHei UI"/>
                <a:cs typeface="Microsoft YaHei UI"/>
                <a:hlinkClick r:id="rId10" action="ppaction://hlinksldjump"/>
              </a:rPr>
              <a:t> </a:t>
            </a:r>
            <a:r>
              <a:rPr dirty="0" sz="1200" spc="-10">
                <a:solidFill>
                  <a:srgbClr val="231F20"/>
                </a:solidFill>
                <a:latin typeface="Microsoft YaHei UI"/>
                <a:cs typeface="Microsoft YaHei UI"/>
                <a:hlinkClick r:id="rId10" action="ppaction://hlinksldjump"/>
              </a:rPr>
              <a:t>Resistor </a:t>
            </a:r>
            <a:r>
              <a:rPr dirty="0" sz="1200">
                <a:solidFill>
                  <a:srgbClr val="231F20"/>
                </a:solidFill>
                <a:latin typeface="Microsoft YaHei UI"/>
                <a:cs typeface="Microsoft YaHei UI"/>
                <a:hlinkClick r:id="rId10" action="ppaction://hlinksldjump"/>
              </a:rPr>
              <a:t>Box...................................................</a:t>
            </a:r>
            <a:r>
              <a:rPr dirty="0" sz="1200" spc="-220">
                <a:solidFill>
                  <a:srgbClr val="231F20"/>
                </a:solidFill>
                <a:latin typeface="Microsoft YaHei UI"/>
                <a:cs typeface="Microsoft YaHei UI"/>
                <a:hlinkClick r:id="rId10" action="ppaction://hlinksldjump"/>
              </a:rPr>
              <a:t> </a:t>
            </a:r>
            <a:r>
              <a:rPr dirty="0" sz="1200" spc="-5">
                <a:solidFill>
                  <a:srgbClr val="231F20"/>
                </a:solidFill>
                <a:latin typeface="Microsoft YaHei UI"/>
                <a:cs typeface="Microsoft YaHei UI"/>
                <a:hlinkClick r:id="rId10" action="ppaction://hlinksldjump"/>
              </a:rPr>
              <a:t>15</a:t>
            </a:r>
            <a:endParaRPr sz="1200">
              <a:latin typeface="Microsoft YaHei UI"/>
              <a:cs typeface="Microsoft YaHei UI"/>
            </a:endParaRPr>
          </a:p>
          <a:p>
            <a:pPr marL="812800">
              <a:lnSpc>
                <a:spcPct val="100000"/>
              </a:lnSpc>
              <a:spcBef>
                <a:spcPts val="260"/>
              </a:spcBef>
            </a:pPr>
            <a:r>
              <a:rPr dirty="0" sz="1200">
                <a:solidFill>
                  <a:srgbClr val="231F20"/>
                </a:solidFill>
                <a:latin typeface="Microsoft YaHei UI"/>
                <a:cs typeface="Microsoft YaHei UI"/>
                <a:hlinkClick r:id="rId10" action="ppaction://hlinksldjump"/>
              </a:rPr>
              <a:t>BREW</a:t>
            </a:r>
            <a:r>
              <a:rPr dirty="0" sz="1200" spc="-65">
                <a:solidFill>
                  <a:srgbClr val="231F20"/>
                </a:solidFill>
                <a:latin typeface="Microsoft YaHei UI"/>
                <a:cs typeface="Microsoft YaHei UI"/>
                <a:hlinkClick r:id="rId10" action="ppaction://hlinksldjump"/>
              </a:rPr>
              <a:t> </a:t>
            </a:r>
            <a:r>
              <a:rPr dirty="0" sz="1200">
                <a:solidFill>
                  <a:srgbClr val="231F20"/>
                </a:solidFill>
                <a:latin typeface="Microsoft YaHei UI"/>
                <a:cs typeface="Microsoft YaHei UI"/>
                <a:hlinkClick r:id="rId10" action="ppaction://hlinksldjump"/>
              </a:rPr>
              <a:t>系列欧式电阻箱</a:t>
            </a:r>
            <a:r>
              <a:rPr dirty="0" sz="1200" spc="-65">
                <a:solidFill>
                  <a:srgbClr val="231F20"/>
                </a:solidFill>
                <a:latin typeface="Microsoft YaHei UI"/>
                <a:cs typeface="Microsoft YaHei UI"/>
                <a:hlinkClick r:id="rId10" action="ppaction://hlinksldjump"/>
              </a:rPr>
              <a:t> </a:t>
            </a:r>
            <a:r>
              <a:rPr dirty="0" sz="1200" spc="-5">
                <a:solidFill>
                  <a:srgbClr val="231F20"/>
                </a:solidFill>
                <a:latin typeface="Microsoft YaHei UI"/>
                <a:cs typeface="Microsoft YaHei UI"/>
                <a:hlinkClick r:id="rId10" action="ppaction://hlinksldjump"/>
              </a:rPr>
              <a:t>Corrugated</a:t>
            </a:r>
            <a:r>
              <a:rPr dirty="0" sz="1200" spc="-10">
                <a:solidFill>
                  <a:srgbClr val="231F20"/>
                </a:solidFill>
                <a:latin typeface="Microsoft YaHei UI"/>
                <a:cs typeface="Microsoft YaHei UI"/>
                <a:hlinkClick r:id="rId10" action="ppaction://hlinksldjump"/>
              </a:rPr>
              <a:t> Resistor</a:t>
            </a:r>
            <a:r>
              <a:rPr dirty="0" sz="1200" spc="-5">
                <a:solidFill>
                  <a:srgbClr val="231F20"/>
                </a:solidFill>
                <a:latin typeface="Microsoft YaHei UI"/>
                <a:cs typeface="Microsoft YaHei UI"/>
                <a:hlinkClick r:id="rId10" action="ppaction://hlinksldjump"/>
              </a:rPr>
              <a:t> Box/European </a:t>
            </a:r>
            <a:r>
              <a:rPr dirty="0" sz="1200" spc="-25">
                <a:solidFill>
                  <a:srgbClr val="231F20"/>
                </a:solidFill>
                <a:latin typeface="Microsoft YaHei UI"/>
                <a:cs typeface="Microsoft YaHei UI"/>
                <a:hlinkClick r:id="rId10" action="ppaction://hlinksldjump"/>
              </a:rPr>
              <a:t>Type</a:t>
            </a:r>
            <a:r>
              <a:rPr dirty="0" sz="1200" spc="-155">
                <a:solidFill>
                  <a:srgbClr val="231F20"/>
                </a:solidFill>
                <a:latin typeface="Microsoft YaHei UI"/>
                <a:cs typeface="Microsoft YaHei UI"/>
                <a:hlinkClick r:id="rId10" action="ppaction://hlinksldjump"/>
              </a:rPr>
              <a:t> </a:t>
            </a:r>
            <a:r>
              <a:rPr dirty="0" sz="1200">
                <a:solidFill>
                  <a:srgbClr val="231F20"/>
                </a:solidFill>
                <a:latin typeface="Microsoft YaHei UI"/>
                <a:cs typeface="Microsoft YaHei UI"/>
                <a:hlinkClick r:id="rId10" action="ppaction://hlinksldjump"/>
              </a:rPr>
              <a:t>............</a:t>
            </a:r>
            <a:r>
              <a:rPr dirty="0" sz="1200" spc="-204">
                <a:solidFill>
                  <a:srgbClr val="231F20"/>
                </a:solidFill>
                <a:latin typeface="Microsoft YaHei UI"/>
                <a:cs typeface="Microsoft YaHei UI"/>
                <a:hlinkClick r:id="rId10" action="ppaction://hlinksldjump"/>
              </a:rPr>
              <a:t> </a:t>
            </a:r>
            <a:r>
              <a:rPr dirty="0" sz="1200" spc="-5">
                <a:solidFill>
                  <a:srgbClr val="231F20"/>
                </a:solidFill>
                <a:latin typeface="Microsoft YaHei UI"/>
                <a:cs typeface="Microsoft YaHei UI"/>
                <a:hlinkClick r:id="rId10" action="ppaction://hlinksldjump"/>
              </a:rPr>
              <a:t>16</a:t>
            </a:r>
            <a:endParaRPr sz="1200">
              <a:latin typeface="Microsoft YaHei UI"/>
              <a:cs typeface="Microsoft YaHei UI"/>
            </a:endParaRPr>
          </a:p>
          <a:p>
            <a:pPr marL="812800">
              <a:lnSpc>
                <a:spcPct val="100000"/>
              </a:lnSpc>
              <a:spcBef>
                <a:spcPts val="260"/>
              </a:spcBef>
            </a:pPr>
            <a:r>
              <a:rPr dirty="0" sz="1200" spc="-5">
                <a:solidFill>
                  <a:srgbClr val="231F20"/>
                </a:solidFill>
                <a:latin typeface="Microsoft YaHei UI"/>
                <a:cs typeface="Microsoft YaHei UI"/>
                <a:hlinkClick r:id="rId11" action="ppaction://hlinksldjump"/>
              </a:rPr>
              <a:t>BRBA</a:t>
            </a:r>
            <a:r>
              <a:rPr dirty="0" sz="1200" spc="-7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系列铝壳电阻箱</a:t>
            </a:r>
            <a:r>
              <a:rPr dirty="0" sz="1200" spc="-7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Aluminum</a:t>
            </a:r>
            <a:r>
              <a:rPr dirty="0" sz="1200" spc="-1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Enclosure</a:t>
            </a:r>
            <a:r>
              <a:rPr dirty="0" sz="1200" spc="-15">
                <a:solidFill>
                  <a:srgbClr val="231F20"/>
                </a:solidFill>
                <a:latin typeface="Microsoft YaHei UI"/>
                <a:cs typeface="Microsoft YaHei UI"/>
                <a:hlinkClick r:id="rId11" action="ppaction://hlinksldjump"/>
              </a:rPr>
              <a:t> </a:t>
            </a:r>
            <a:r>
              <a:rPr dirty="0" sz="1200" spc="-10">
                <a:solidFill>
                  <a:srgbClr val="231F20"/>
                </a:solidFill>
                <a:latin typeface="Microsoft YaHei UI"/>
                <a:cs typeface="Microsoft YaHei UI"/>
                <a:hlinkClick r:id="rId11" action="ppaction://hlinksldjump"/>
              </a:rPr>
              <a:t>Resistor Box</a:t>
            </a:r>
            <a:r>
              <a:rPr dirty="0" sz="1200" spc="-16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a:t>
            </a:r>
            <a:r>
              <a:rPr dirty="0" sz="1200" spc="-21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17</a:t>
            </a:r>
            <a:endParaRPr sz="1200">
              <a:latin typeface="Microsoft YaHei UI"/>
              <a:cs typeface="Microsoft YaHei UI"/>
            </a:endParaRPr>
          </a:p>
          <a:p>
            <a:pPr marL="812800">
              <a:lnSpc>
                <a:spcPct val="100000"/>
              </a:lnSpc>
              <a:spcBef>
                <a:spcPts val="260"/>
              </a:spcBef>
            </a:pPr>
            <a:r>
              <a:rPr dirty="0" sz="1200" spc="5">
                <a:solidFill>
                  <a:srgbClr val="231F20"/>
                </a:solidFill>
                <a:latin typeface="Microsoft YaHei UI"/>
                <a:cs typeface="Microsoft YaHei UI"/>
                <a:hlinkClick r:id="rId11" action="ppaction://hlinksldjump"/>
              </a:rPr>
              <a:t>BRLA</a:t>
            </a:r>
            <a:r>
              <a:rPr dirty="0" sz="1200" spc="-7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系列铝壳多联体电阻器</a:t>
            </a:r>
            <a:r>
              <a:rPr dirty="0" sz="1200" spc="-7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Aluminum</a:t>
            </a:r>
            <a:r>
              <a:rPr dirty="0" sz="1200" spc="-1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Enclosure</a:t>
            </a:r>
            <a:r>
              <a:rPr dirty="0" sz="1200" spc="-20">
                <a:solidFill>
                  <a:srgbClr val="231F20"/>
                </a:solidFill>
                <a:latin typeface="Microsoft YaHei UI"/>
                <a:cs typeface="Microsoft YaHei UI"/>
                <a:hlinkClick r:id="rId11" action="ppaction://hlinksldjump"/>
              </a:rPr>
              <a:t> </a:t>
            </a:r>
            <a:r>
              <a:rPr dirty="0" sz="1200" spc="-10">
                <a:solidFill>
                  <a:srgbClr val="231F20"/>
                </a:solidFill>
                <a:latin typeface="Microsoft YaHei UI"/>
                <a:cs typeface="Microsoft YaHei UI"/>
                <a:hlinkClick r:id="rId11" action="ppaction://hlinksldjump"/>
              </a:rPr>
              <a:t>Resistor </a:t>
            </a:r>
            <a:r>
              <a:rPr dirty="0" sz="1200" spc="-5">
                <a:solidFill>
                  <a:srgbClr val="231F20"/>
                </a:solidFill>
                <a:latin typeface="Microsoft YaHei UI"/>
                <a:cs typeface="Microsoft YaHei UI"/>
                <a:hlinkClick r:id="rId11" action="ppaction://hlinksldjump"/>
              </a:rPr>
              <a:t>Multi-Unit</a:t>
            </a:r>
            <a:r>
              <a:rPr dirty="0" sz="1200" spc="-245">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a:t>
            </a:r>
            <a:r>
              <a:rPr dirty="0" sz="1200" spc="-20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18</a:t>
            </a:r>
            <a:endParaRPr sz="1200">
              <a:latin typeface="Microsoft YaHei UI"/>
              <a:cs typeface="Microsoft YaHei UI"/>
            </a:endParaRPr>
          </a:p>
          <a:p>
            <a:pPr marL="812800">
              <a:lnSpc>
                <a:spcPct val="100000"/>
              </a:lnSpc>
              <a:spcBef>
                <a:spcPts val="260"/>
              </a:spcBef>
            </a:pPr>
            <a:r>
              <a:rPr dirty="0" sz="1200" spc="-10">
                <a:solidFill>
                  <a:srgbClr val="231F20"/>
                </a:solidFill>
                <a:latin typeface="Microsoft YaHei UI"/>
                <a:cs typeface="Microsoft YaHei UI"/>
                <a:hlinkClick r:id="rId12" action="ppaction://hlinksldjump"/>
              </a:rPr>
              <a:t>BRCW</a:t>
            </a:r>
            <a:r>
              <a:rPr dirty="0" sz="1200" spc="-65">
                <a:solidFill>
                  <a:srgbClr val="231F20"/>
                </a:solidFill>
                <a:latin typeface="Microsoft YaHei UI"/>
                <a:cs typeface="Microsoft YaHei UI"/>
                <a:hlinkClick r:id="rId12" action="ppaction://hlinksldjump"/>
              </a:rPr>
              <a:t> </a:t>
            </a:r>
            <a:r>
              <a:rPr dirty="0" sz="1200">
                <a:solidFill>
                  <a:srgbClr val="231F20"/>
                </a:solidFill>
                <a:latin typeface="Microsoft YaHei UI"/>
                <a:cs typeface="Microsoft YaHei UI"/>
                <a:hlinkClick r:id="rId12" action="ppaction://hlinksldjump"/>
              </a:rPr>
              <a:t>系列功率电阻柜</a:t>
            </a:r>
            <a:r>
              <a:rPr dirty="0" sz="1200" spc="-60">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Corrugated </a:t>
            </a:r>
            <a:r>
              <a:rPr dirty="0" sz="1200" spc="-15">
                <a:solidFill>
                  <a:srgbClr val="231F20"/>
                </a:solidFill>
                <a:latin typeface="Microsoft YaHei UI"/>
                <a:cs typeface="Microsoft YaHei UI"/>
                <a:hlinkClick r:id="rId12" action="ppaction://hlinksldjump"/>
              </a:rPr>
              <a:t>Power</a:t>
            </a:r>
            <a:r>
              <a:rPr dirty="0" sz="1200" spc="-5">
                <a:solidFill>
                  <a:srgbClr val="231F20"/>
                </a:solidFill>
                <a:latin typeface="Microsoft YaHei UI"/>
                <a:cs typeface="Microsoft YaHei UI"/>
                <a:hlinkClick r:id="rId12" action="ppaction://hlinksldjump"/>
              </a:rPr>
              <a:t> </a:t>
            </a:r>
            <a:r>
              <a:rPr dirty="0" sz="1200" spc="-10">
                <a:solidFill>
                  <a:srgbClr val="231F20"/>
                </a:solidFill>
                <a:latin typeface="Microsoft YaHei UI"/>
                <a:cs typeface="Microsoft YaHei UI"/>
                <a:hlinkClick r:id="rId12" action="ppaction://hlinksldjump"/>
              </a:rPr>
              <a:t>Resistor</a:t>
            </a:r>
            <a:r>
              <a:rPr dirty="0" sz="1200">
                <a:solidFill>
                  <a:srgbClr val="231F20"/>
                </a:solidFill>
                <a:latin typeface="Microsoft YaHei UI"/>
                <a:cs typeface="Microsoft YaHei UI"/>
                <a:hlinkClick r:id="rId12" action="ppaction://hlinksldjump"/>
              </a:rPr>
              <a:t> Cabinet......................</a:t>
            </a:r>
            <a:r>
              <a:rPr dirty="0" sz="1200" spc="-210">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19</a:t>
            </a:r>
            <a:endParaRPr sz="1200">
              <a:latin typeface="Microsoft YaHei UI"/>
              <a:cs typeface="Microsoft YaHei UI"/>
            </a:endParaRPr>
          </a:p>
          <a:p>
            <a:pPr marL="812800">
              <a:lnSpc>
                <a:spcPct val="100000"/>
              </a:lnSpc>
              <a:spcBef>
                <a:spcPts val="260"/>
              </a:spcBef>
            </a:pPr>
            <a:r>
              <a:rPr dirty="0" sz="1200" spc="-10">
                <a:solidFill>
                  <a:srgbClr val="231F20"/>
                </a:solidFill>
                <a:latin typeface="Microsoft YaHei UI"/>
                <a:cs typeface="Microsoft YaHei UI"/>
                <a:hlinkClick r:id="rId12" action="ppaction://hlinksldjump"/>
              </a:rPr>
              <a:t>BRCS</a:t>
            </a:r>
            <a:r>
              <a:rPr dirty="0" sz="1200" spc="-40">
                <a:solidFill>
                  <a:srgbClr val="231F20"/>
                </a:solidFill>
                <a:latin typeface="Microsoft YaHei UI"/>
                <a:cs typeface="Microsoft YaHei UI"/>
                <a:hlinkClick r:id="rId12" action="ppaction://hlinksldjump"/>
              </a:rPr>
              <a:t> </a:t>
            </a:r>
            <a:r>
              <a:rPr dirty="0" sz="1200">
                <a:solidFill>
                  <a:srgbClr val="231F20"/>
                </a:solidFill>
                <a:latin typeface="Microsoft YaHei UI"/>
                <a:cs typeface="Microsoft YaHei UI"/>
                <a:hlinkClick r:id="rId12" action="ppaction://hlinksldjump"/>
              </a:rPr>
              <a:t>系列不锈钢电阻柜</a:t>
            </a:r>
            <a:r>
              <a:rPr dirty="0" sz="1200" spc="-50">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Stainless</a:t>
            </a:r>
            <a:r>
              <a:rPr dirty="0" sz="1200" spc="20">
                <a:solidFill>
                  <a:srgbClr val="231F20"/>
                </a:solidFill>
                <a:latin typeface="Microsoft YaHei UI"/>
                <a:cs typeface="Microsoft YaHei UI"/>
                <a:hlinkClick r:id="rId12" action="ppaction://hlinksldjump"/>
              </a:rPr>
              <a:t> </a:t>
            </a:r>
            <a:r>
              <a:rPr dirty="0" sz="1200" spc="-15">
                <a:solidFill>
                  <a:srgbClr val="231F20"/>
                </a:solidFill>
                <a:latin typeface="Microsoft YaHei UI"/>
                <a:cs typeface="Microsoft YaHei UI"/>
                <a:hlinkClick r:id="rId12" action="ppaction://hlinksldjump"/>
              </a:rPr>
              <a:t>Steel</a:t>
            </a:r>
            <a:r>
              <a:rPr dirty="0" sz="1200" spc="15">
                <a:solidFill>
                  <a:srgbClr val="231F20"/>
                </a:solidFill>
                <a:latin typeface="Microsoft YaHei UI"/>
                <a:cs typeface="Microsoft YaHei UI"/>
                <a:hlinkClick r:id="rId12" action="ppaction://hlinksldjump"/>
              </a:rPr>
              <a:t> </a:t>
            </a:r>
            <a:r>
              <a:rPr dirty="0" sz="1200" spc="-10">
                <a:solidFill>
                  <a:srgbClr val="231F20"/>
                </a:solidFill>
                <a:latin typeface="Microsoft YaHei UI"/>
                <a:cs typeface="Microsoft YaHei UI"/>
                <a:hlinkClick r:id="rId12" action="ppaction://hlinksldjump"/>
              </a:rPr>
              <a:t>Resistor</a:t>
            </a:r>
            <a:r>
              <a:rPr dirty="0" sz="1200" spc="15">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Cabinet............................</a:t>
            </a:r>
            <a:r>
              <a:rPr dirty="0" sz="1200" spc="-200">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20</a:t>
            </a:r>
            <a:endParaRPr sz="1200">
              <a:latin typeface="Microsoft YaHei UI"/>
              <a:cs typeface="Microsoft YaHei UI"/>
            </a:endParaRPr>
          </a:p>
          <a:p>
            <a:pPr marL="812800">
              <a:lnSpc>
                <a:spcPct val="100000"/>
              </a:lnSpc>
              <a:spcBef>
                <a:spcPts val="260"/>
              </a:spcBef>
            </a:pPr>
            <a:r>
              <a:rPr dirty="0" sz="1200" spc="-5">
                <a:solidFill>
                  <a:srgbClr val="231F20"/>
                </a:solidFill>
                <a:latin typeface="Microsoft YaHei UI"/>
                <a:cs typeface="Microsoft YaHei UI"/>
                <a:hlinkClick r:id="rId13" action="ppaction://hlinksldjump"/>
              </a:rPr>
              <a:t>BBU</a:t>
            </a:r>
            <a:r>
              <a:rPr dirty="0" sz="1200" spc="-75">
                <a:solidFill>
                  <a:srgbClr val="231F20"/>
                </a:solidFill>
                <a:latin typeface="Microsoft YaHei UI"/>
                <a:cs typeface="Microsoft YaHei UI"/>
                <a:hlinkClick r:id="rId13" action="ppaction://hlinksldjump"/>
              </a:rPr>
              <a:t> </a:t>
            </a:r>
            <a:r>
              <a:rPr dirty="0" sz="1200">
                <a:solidFill>
                  <a:srgbClr val="231F20"/>
                </a:solidFill>
                <a:latin typeface="Microsoft YaHei UI"/>
                <a:cs typeface="Microsoft YaHei UI"/>
                <a:hlinkClick r:id="rId13" action="ppaction://hlinksldjump"/>
              </a:rPr>
              <a:t>系列制动单元</a:t>
            </a:r>
            <a:r>
              <a:rPr dirty="0" sz="1200" spc="-25">
                <a:solidFill>
                  <a:srgbClr val="231F20"/>
                </a:solidFill>
                <a:latin typeface="Microsoft YaHei UI"/>
                <a:cs typeface="Microsoft YaHei UI"/>
                <a:hlinkClick r:id="rId13" action="ppaction://hlinksldjump"/>
              </a:rPr>
              <a:t> </a:t>
            </a:r>
            <a:r>
              <a:rPr dirty="0" sz="1200" spc="-5">
                <a:solidFill>
                  <a:srgbClr val="231F20"/>
                </a:solidFill>
                <a:latin typeface="Microsoft YaHei UI"/>
                <a:cs typeface="Microsoft YaHei UI"/>
                <a:hlinkClick r:id="rId13" action="ppaction://hlinksldjump"/>
              </a:rPr>
              <a:t>Braking</a:t>
            </a:r>
            <a:r>
              <a:rPr dirty="0" sz="1200" spc="-30">
                <a:solidFill>
                  <a:srgbClr val="231F20"/>
                </a:solidFill>
                <a:latin typeface="Microsoft YaHei UI"/>
                <a:cs typeface="Microsoft YaHei UI"/>
                <a:hlinkClick r:id="rId13" action="ppaction://hlinksldjump"/>
              </a:rPr>
              <a:t> </a:t>
            </a:r>
            <a:r>
              <a:rPr dirty="0" sz="1200">
                <a:solidFill>
                  <a:srgbClr val="231F20"/>
                </a:solidFill>
                <a:latin typeface="Microsoft YaHei UI"/>
                <a:cs typeface="Microsoft YaHei UI"/>
                <a:hlinkClick r:id="rId13" action="ppaction://hlinksldjump"/>
              </a:rPr>
              <a:t>Unit</a:t>
            </a:r>
            <a:r>
              <a:rPr dirty="0" sz="1200" spc="-114">
                <a:solidFill>
                  <a:srgbClr val="231F20"/>
                </a:solidFill>
                <a:latin typeface="Microsoft YaHei UI"/>
                <a:cs typeface="Microsoft YaHei UI"/>
                <a:hlinkClick r:id="rId13" action="ppaction://hlinksldjump"/>
              </a:rPr>
              <a:t> </a:t>
            </a:r>
            <a:r>
              <a:rPr dirty="0" sz="1200">
                <a:solidFill>
                  <a:srgbClr val="231F20"/>
                </a:solidFill>
                <a:latin typeface="Microsoft YaHei UI"/>
                <a:cs typeface="Microsoft YaHei UI"/>
                <a:hlinkClick r:id="rId13" action="ppaction://hlinksldjump"/>
              </a:rPr>
              <a:t>..........................................................................</a:t>
            </a:r>
            <a:r>
              <a:rPr dirty="0" sz="1200" spc="-229">
                <a:solidFill>
                  <a:srgbClr val="231F20"/>
                </a:solidFill>
                <a:latin typeface="Microsoft YaHei UI"/>
                <a:cs typeface="Microsoft YaHei UI"/>
                <a:hlinkClick r:id="rId13" action="ppaction://hlinksldjump"/>
              </a:rPr>
              <a:t> </a:t>
            </a:r>
            <a:r>
              <a:rPr dirty="0" sz="1200" spc="-5">
                <a:solidFill>
                  <a:srgbClr val="231F20"/>
                </a:solidFill>
                <a:latin typeface="Microsoft YaHei UI"/>
                <a:cs typeface="Microsoft YaHei UI"/>
                <a:hlinkClick r:id="rId13" action="ppaction://hlinksldjump"/>
              </a:rPr>
              <a:t>21</a:t>
            </a:r>
            <a:endParaRPr sz="1200">
              <a:latin typeface="Microsoft YaHei UI"/>
              <a:cs typeface="Microsoft YaHei UI"/>
            </a:endParaRPr>
          </a:p>
          <a:p>
            <a:pPr marL="812800">
              <a:lnSpc>
                <a:spcPct val="100000"/>
              </a:lnSpc>
              <a:spcBef>
                <a:spcPts val="1235"/>
              </a:spcBef>
            </a:pPr>
            <a:r>
              <a:rPr dirty="0" sz="1200">
                <a:solidFill>
                  <a:srgbClr val="231F20"/>
                </a:solidFill>
                <a:latin typeface="Microsoft YaHei UI"/>
                <a:cs typeface="Microsoft YaHei UI"/>
                <a:hlinkClick r:id="rId14" action="ppaction://hlinksldjump"/>
              </a:rPr>
              <a:t>滤波器产品概览</a:t>
            </a:r>
            <a:r>
              <a:rPr dirty="0" sz="1200" spc="-60">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Overview</a:t>
            </a:r>
            <a:r>
              <a:rPr dirty="0" sz="1200" spc="5">
                <a:solidFill>
                  <a:srgbClr val="231F20"/>
                </a:solidFill>
                <a:latin typeface="Microsoft YaHei UI"/>
                <a:cs typeface="Microsoft YaHei UI"/>
                <a:hlinkClick r:id="rId14" action="ppaction://hlinksldjump"/>
              </a:rPr>
              <a:t> </a:t>
            </a:r>
            <a:r>
              <a:rPr dirty="0" sz="1200" spc="-15">
                <a:solidFill>
                  <a:srgbClr val="231F20"/>
                </a:solidFill>
                <a:latin typeface="Microsoft YaHei UI"/>
                <a:cs typeface="Microsoft YaHei UI"/>
                <a:hlinkClick r:id="rId14" action="ppaction://hlinksldjump"/>
              </a:rPr>
              <a:t>of</a:t>
            </a:r>
            <a:r>
              <a:rPr dirty="0" sz="1200" spc="5">
                <a:solidFill>
                  <a:srgbClr val="231F20"/>
                </a:solidFill>
                <a:latin typeface="Microsoft YaHei UI"/>
                <a:cs typeface="Microsoft YaHei UI"/>
                <a:hlinkClick r:id="rId14" action="ppaction://hlinksldjump"/>
              </a:rPr>
              <a:t> </a:t>
            </a:r>
            <a:r>
              <a:rPr dirty="0" sz="1200" spc="-10">
                <a:solidFill>
                  <a:srgbClr val="231F20"/>
                </a:solidFill>
                <a:latin typeface="Microsoft YaHei UI"/>
                <a:cs typeface="Microsoft YaHei UI"/>
                <a:hlinkClick r:id="rId14" action="ppaction://hlinksldjump"/>
              </a:rPr>
              <a:t>Filter</a:t>
            </a:r>
            <a:r>
              <a:rPr dirty="0" sz="1200" spc="-5">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Products...................................................</a:t>
            </a:r>
            <a:r>
              <a:rPr dirty="0" sz="1200" spc="-215">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23</a:t>
            </a:r>
            <a:endParaRPr sz="1200">
              <a:latin typeface="Microsoft YaHei UI"/>
              <a:cs typeface="Microsoft YaHei UI"/>
            </a:endParaRPr>
          </a:p>
          <a:p>
            <a:pPr algn="just" marL="992505">
              <a:lnSpc>
                <a:spcPct val="100000"/>
              </a:lnSpc>
              <a:spcBef>
                <a:spcPts val="259"/>
              </a:spcBef>
            </a:pPr>
            <a:r>
              <a:rPr dirty="0" sz="1200">
                <a:solidFill>
                  <a:srgbClr val="231F20"/>
                </a:solidFill>
                <a:latin typeface="Microsoft YaHei UI"/>
                <a:cs typeface="Microsoft YaHei UI"/>
                <a:hlinkClick r:id="rId14" action="ppaction://hlinksldjump"/>
              </a:rPr>
              <a:t>产品识别代码</a:t>
            </a:r>
            <a:r>
              <a:rPr dirty="0" sz="1200" spc="-55">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Product</a:t>
            </a:r>
            <a:r>
              <a:rPr dirty="0" sz="1200" spc="10">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Identification</a:t>
            </a:r>
            <a:r>
              <a:rPr dirty="0" sz="1200" spc="10">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Code.................................................</a:t>
            </a:r>
            <a:r>
              <a:rPr dirty="0" sz="1200" spc="-204">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23</a:t>
            </a:r>
            <a:endParaRPr sz="1200">
              <a:latin typeface="Microsoft YaHei UI"/>
              <a:cs typeface="Microsoft YaHei UI"/>
            </a:endParaRPr>
          </a:p>
          <a:p>
            <a:pPr marL="812800">
              <a:lnSpc>
                <a:spcPct val="100000"/>
              </a:lnSpc>
              <a:spcBef>
                <a:spcPts val="259"/>
              </a:spcBef>
            </a:pPr>
            <a:r>
              <a:rPr dirty="0" sz="1200" spc="-5">
                <a:solidFill>
                  <a:srgbClr val="231F20"/>
                </a:solidFill>
                <a:latin typeface="Microsoft YaHei UI"/>
                <a:cs typeface="Microsoft YaHei UI"/>
                <a:hlinkClick r:id="rId14" action="ppaction://hlinksldjump"/>
              </a:rPr>
              <a:t>BFC</a:t>
            </a:r>
            <a:r>
              <a:rPr dirty="0" sz="1200" spc="-65">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系列变频器用</a:t>
            </a:r>
            <a:r>
              <a:rPr dirty="0" sz="1200" spc="-65">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EMC</a:t>
            </a:r>
            <a:r>
              <a:rPr dirty="0" sz="1200" spc="-65">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输入滤波器</a:t>
            </a:r>
            <a:r>
              <a:rPr dirty="0" sz="1200" spc="-65">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380V</a:t>
            </a:r>
            <a:r>
              <a:rPr dirty="0" sz="1200" spc="-10">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Input</a:t>
            </a:r>
            <a:r>
              <a:rPr dirty="0" sz="1200" spc="-10">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EMC</a:t>
            </a:r>
            <a:r>
              <a:rPr dirty="0" sz="1200" spc="-5">
                <a:solidFill>
                  <a:srgbClr val="231F20"/>
                </a:solidFill>
                <a:latin typeface="Microsoft YaHei UI"/>
                <a:cs typeface="Microsoft YaHei UI"/>
                <a:hlinkClick r:id="rId14" action="ppaction://hlinksldjump"/>
              </a:rPr>
              <a:t> Filter</a:t>
            </a:r>
            <a:r>
              <a:rPr dirty="0" sz="1200" spc="-15">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for</a:t>
            </a:r>
            <a:r>
              <a:rPr dirty="0" sz="1200" spc="-5">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VVVF......</a:t>
            </a:r>
            <a:r>
              <a:rPr dirty="0" sz="1200" spc="-204">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24</a:t>
            </a:r>
            <a:endParaRPr sz="1200">
              <a:latin typeface="Microsoft YaHei UI"/>
              <a:cs typeface="Microsoft YaHei UI"/>
            </a:endParaRPr>
          </a:p>
          <a:p>
            <a:pPr marL="812800">
              <a:lnSpc>
                <a:spcPct val="100000"/>
              </a:lnSpc>
              <a:spcBef>
                <a:spcPts val="259"/>
              </a:spcBef>
            </a:pPr>
            <a:r>
              <a:rPr dirty="0" sz="1200" spc="-5">
                <a:solidFill>
                  <a:srgbClr val="231F20"/>
                </a:solidFill>
                <a:latin typeface="Microsoft YaHei UI"/>
                <a:cs typeface="Microsoft YaHei UI"/>
                <a:hlinkClick r:id="rId15" action="ppaction://hlinksldjump"/>
              </a:rPr>
              <a:t>BFC</a:t>
            </a:r>
            <a:r>
              <a:rPr dirty="0" sz="1200" spc="-65">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系列变频器用</a:t>
            </a:r>
            <a:r>
              <a:rPr dirty="0" sz="1200" spc="-65">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EMC</a:t>
            </a:r>
            <a:r>
              <a:rPr dirty="0" sz="1200" spc="-65">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输入滤波器</a:t>
            </a:r>
            <a:r>
              <a:rPr dirty="0" sz="1200" spc="-65">
                <a:solidFill>
                  <a:srgbClr val="231F20"/>
                </a:solidFill>
                <a:latin typeface="Microsoft YaHei UI"/>
                <a:cs typeface="Microsoft YaHei UI"/>
                <a:hlinkClick r:id="rId15" action="ppaction://hlinksldjump"/>
              </a:rPr>
              <a:t> </a:t>
            </a:r>
            <a:r>
              <a:rPr dirty="0" sz="1200" spc="-5">
                <a:solidFill>
                  <a:srgbClr val="231F20"/>
                </a:solidFill>
                <a:latin typeface="Microsoft YaHei UI"/>
                <a:cs typeface="Microsoft YaHei UI"/>
                <a:hlinkClick r:id="rId15" action="ppaction://hlinksldjump"/>
              </a:rPr>
              <a:t>690V</a:t>
            </a:r>
            <a:r>
              <a:rPr dirty="0" sz="1200" spc="-10">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Input</a:t>
            </a:r>
            <a:r>
              <a:rPr dirty="0" sz="1200" spc="-10">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EMC</a:t>
            </a:r>
            <a:r>
              <a:rPr dirty="0" sz="1200" spc="-5">
                <a:solidFill>
                  <a:srgbClr val="231F20"/>
                </a:solidFill>
                <a:latin typeface="Microsoft YaHei UI"/>
                <a:cs typeface="Microsoft YaHei UI"/>
                <a:hlinkClick r:id="rId15" action="ppaction://hlinksldjump"/>
              </a:rPr>
              <a:t> Filter</a:t>
            </a:r>
            <a:r>
              <a:rPr dirty="0" sz="1200" spc="-15">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for</a:t>
            </a:r>
            <a:r>
              <a:rPr dirty="0" sz="1200" spc="-5">
                <a:solidFill>
                  <a:srgbClr val="231F20"/>
                </a:solidFill>
                <a:latin typeface="Microsoft YaHei UI"/>
                <a:cs typeface="Microsoft YaHei UI"/>
                <a:hlinkClick r:id="rId15" action="ppaction://hlinksldjump"/>
              </a:rPr>
              <a:t> </a:t>
            </a:r>
            <a:r>
              <a:rPr dirty="0" sz="1200" spc="5">
                <a:solidFill>
                  <a:srgbClr val="231F20"/>
                </a:solidFill>
                <a:latin typeface="Microsoft YaHei UI"/>
                <a:cs typeface="Microsoft YaHei UI"/>
                <a:hlinkClick r:id="rId15" action="ppaction://hlinksldjump"/>
              </a:rPr>
              <a:t>VVVF......</a:t>
            </a:r>
            <a:r>
              <a:rPr dirty="0" sz="1200" spc="-204">
                <a:solidFill>
                  <a:srgbClr val="231F20"/>
                </a:solidFill>
                <a:latin typeface="Microsoft YaHei UI"/>
                <a:cs typeface="Microsoft YaHei UI"/>
                <a:hlinkClick r:id="rId15" action="ppaction://hlinksldjump"/>
              </a:rPr>
              <a:t> </a:t>
            </a:r>
            <a:r>
              <a:rPr dirty="0" sz="1200" spc="-5">
                <a:solidFill>
                  <a:srgbClr val="231F20"/>
                </a:solidFill>
                <a:latin typeface="Microsoft YaHei UI"/>
                <a:cs typeface="Microsoft YaHei UI"/>
                <a:hlinkClick r:id="rId15" action="ppaction://hlinksldjump"/>
              </a:rPr>
              <a:t>28</a:t>
            </a:r>
            <a:endParaRPr sz="1200">
              <a:latin typeface="Microsoft YaHei UI"/>
              <a:cs typeface="Microsoft YaHei UI"/>
            </a:endParaRPr>
          </a:p>
          <a:p>
            <a:pPr marL="812800">
              <a:lnSpc>
                <a:spcPct val="100000"/>
              </a:lnSpc>
              <a:spcBef>
                <a:spcPts val="259"/>
              </a:spcBef>
            </a:pPr>
            <a:r>
              <a:rPr dirty="0" sz="1200" spc="-5">
                <a:solidFill>
                  <a:srgbClr val="231F20"/>
                </a:solidFill>
                <a:latin typeface="Microsoft YaHei UI"/>
                <a:cs typeface="Microsoft YaHei UI"/>
                <a:hlinkClick r:id="rId16" action="ppaction://hlinksldjump"/>
              </a:rPr>
              <a:t>BFC</a:t>
            </a:r>
            <a:r>
              <a:rPr dirty="0" sz="1200" spc="-65">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系列变频器用</a:t>
            </a:r>
            <a:r>
              <a:rPr dirty="0" sz="1200" spc="-70">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EMC</a:t>
            </a:r>
            <a:r>
              <a:rPr dirty="0" sz="1200" spc="-65">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输出滤波器</a:t>
            </a:r>
            <a:r>
              <a:rPr dirty="0" sz="1200" spc="-70">
                <a:solidFill>
                  <a:srgbClr val="231F20"/>
                </a:solidFill>
                <a:latin typeface="Microsoft YaHei UI"/>
                <a:cs typeface="Microsoft YaHei UI"/>
                <a:hlinkClick r:id="rId16" action="ppaction://hlinksldjump"/>
              </a:rPr>
              <a:t> </a:t>
            </a:r>
            <a:r>
              <a:rPr dirty="0" sz="1200" spc="-5">
                <a:solidFill>
                  <a:srgbClr val="231F20"/>
                </a:solidFill>
                <a:latin typeface="Microsoft YaHei UI"/>
                <a:cs typeface="Microsoft YaHei UI"/>
                <a:hlinkClick r:id="rId16" action="ppaction://hlinksldjump"/>
              </a:rPr>
              <a:t>380V</a:t>
            </a:r>
            <a:r>
              <a:rPr dirty="0" sz="1200" spc="-10">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Output</a:t>
            </a:r>
            <a:r>
              <a:rPr dirty="0" sz="1200" spc="-10">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EMC</a:t>
            </a:r>
            <a:r>
              <a:rPr dirty="0" sz="1200" spc="-10">
                <a:solidFill>
                  <a:srgbClr val="231F20"/>
                </a:solidFill>
                <a:latin typeface="Microsoft YaHei UI"/>
                <a:cs typeface="Microsoft YaHei UI"/>
                <a:hlinkClick r:id="rId16" action="ppaction://hlinksldjump"/>
              </a:rPr>
              <a:t> </a:t>
            </a:r>
            <a:r>
              <a:rPr dirty="0" sz="1200" spc="-5">
                <a:solidFill>
                  <a:srgbClr val="231F20"/>
                </a:solidFill>
                <a:latin typeface="Microsoft YaHei UI"/>
                <a:cs typeface="Microsoft YaHei UI"/>
                <a:hlinkClick r:id="rId16" action="ppaction://hlinksldjump"/>
              </a:rPr>
              <a:t>Filter</a:t>
            </a:r>
            <a:r>
              <a:rPr dirty="0" sz="1200" spc="-15">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for</a:t>
            </a:r>
            <a:r>
              <a:rPr dirty="0" sz="1200" spc="-10">
                <a:solidFill>
                  <a:srgbClr val="231F20"/>
                </a:solidFill>
                <a:latin typeface="Microsoft YaHei UI"/>
                <a:cs typeface="Microsoft YaHei UI"/>
                <a:hlinkClick r:id="rId16" action="ppaction://hlinksldjump"/>
              </a:rPr>
              <a:t> </a:t>
            </a:r>
            <a:r>
              <a:rPr dirty="0" sz="1200" spc="-5">
                <a:solidFill>
                  <a:srgbClr val="231F20"/>
                </a:solidFill>
                <a:latin typeface="Microsoft YaHei UI"/>
                <a:cs typeface="Microsoft YaHei UI"/>
                <a:hlinkClick r:id="rId16" action="ppaction://hlinksldjump"/>
              </a:rPr>
              <a:t>VVVF</a:t>
            </a:r>
            <a:r>
              <a:rPr dirty="0" sz="1200" spc="-180">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a:t>
            </a:r>
            <a:r>
              <a:rPr dirty="0" sz="1200" spc="-200">
                <a:solidFill>
                  <a:srgbClr val="231F20"/>
                </a:solidFill>
                <a:latin typeface="Microsoft YaHei UI"/>
                <a:cs typeface="Microsoft YaHei UI"/>
                <a:hlinkClick r:id="rId16" action="ppaction://hlinksldjump"/>
              </a:rPr>
              <a:t> </a:t>
            </a:r>
            <a:r>
              <a:rPr dirty="0" sz="1200" spc="-5">
                <a:solidFill>
                  <a:srgbClr val="231F20"/>
                </a:solidFill>
                <a:latin typeface="Microsoft YaHei UI"/>
                <a:cs typeface="Microsoft YaHei UI"/>
                <a:hlinkClick r:id="rId16" action="ppaction://hlinksldjump"/>
              </a:rPr>
              <a:t>30</a:t>
            </a:r>
            <a:endParaRPr sz="1200">
              <a:latin typeface="Microsoft YaHei UI"/>
              <a:cs typeface="Microsoft YaHei UI"/>
            </a:endParaRPr>
          </a:p>
          <a:p>
            <a:pPr algn="just" marL="992505">
              <a:lnSpc>
                <a:spcPct val="100000"/>
              </a:lnSpc>
              <a:spcBef>
                <a:spcPts val="259"/>
              </a:spcBef>
            </a:pPr>
            <a:r>
              <a:rPr dirty="0" sz="1200">
                <a:solidFill>
                  <a:srgbClr val="231F20"/>
                </a:solidFill>
                <a:latin typeface="Microsoft YaHei UI"/>
                <a:cs typeface="Microsoft YaHei UI"/>
                <a:hlinkClick r:id="rId17" action="ppaction://hlinksldjump"/>
              </a:rPr>
              <a:t>安装示意图</a:t>
            </a:r>
            <a:r>
              <a:rPr dirty="0" sz="1200" spc="75">
                <a:solidFill>
                  <a:srgbClr val="231F20"/>
                </a:solidFill>
                <a:latin typeface="Microsoft YaHei UI"/>
                <a:cs typeface="Microsoft YaHei UI"/>
                <a:hlinkClick r:id="rId17" action="ppaction://hlinksldjump"/>
              </a:rPr>
              <a:t> </a:t>
            </a:r>
            <a:r>
              <a:rPr dirty="0" sz="1200">
                <a:solidFill>
                  <a:srgbClr val="231F20"/>
                </a:solidFill>
                <a:latin typeface="Microsoft YaHei UI"/>
                <a:cs typeface="Microsoft YaHei UI"/>
                <a:hlinkClick r:id="rId17" action="ppaction://hlinksldjump"/>
              </a:rPr>
              <a:t>Connection</a:t>
            </a:r>
            <a:r>
              <a:rPr dirty="0" sz="1200" spc="80">
                <a:solidFill>
                  <a:srgbClr val="231F20"/>
                </a:solidFill>
                <a:latin typeface="Microsoft YaHei UI"/>
                <a:cs typeface="Microsoft YaHei UI"/>
                <a:hlinkClick r:id="rId17" action="ppaction://hlinksldjump"/>
              </a:rPr>
              <a:t> </a:t>
            </a:r>
            <a:r>
              <a:rPr dirty="0" sz="1200">
                <a:solidFill>
                  <a:srgbClr val="231F20"/>
                </a:solidFill>
                <a:latin typeface="Microsoft YaHei UI"/>
                <a:cs typeface="Microsoft YaHei UI"/>
                <a:hlinkClick r:id="rId17" action="ppaction://hlinksldjump"/>
              </a:rPr>
              <a:t>diagram</a:t>
            </a:r>
            <a:r>
              <a:rPr dirty="0" sz="1200" spc="-175">
                <a:solidFill>
                  <a:srgbClr val="231F20"/>
                </a:solidFill>
                <a:latin typeface="Microsoft YaHei UI"/>
                <a:cs typeface="Microsoft YaHei UI"/>
                <a:hlinkClick r:id="rId17" action="ppaction://hlinksldjump"/>
              </a:rPr>
              <a:t> </a:t>
            </a:r>
            <a:r>
              <a:rPr dirty="0" sz="1200" spc="-5">
                <a:solidFill>
                  <a:srgbClr val="231F20"/>
                </a:solidFill>
                <a:latin typeface="Microsoft YaHei UI"/>
                <a:cs typeface="Microsoft YaHei UI"/>
                <a:hlinkClick r:id="rId17" action="ppaction://hlinksldjump"/>
              </a:rPr>
              <a:t>...................................................................</a:t>
            </a:r>
            <a:r>
              <a:rPr dirty="0" sz="1200" spc="-180">
                <a:solidFill>
                  <a:srgbClr val="231F20"/>
                </a:solidFill>
                <a:latin typeface="Microsoft YaHei UI"/>
                <a:cs typeface="Microsoft YaHei UI"/>
                <a:hlinkClick r:id="rId17" action="ppaction://hlinksldjump"/>
              </a:rPr>
              <a:t> </a:t>
            </a:r>
            <a:r>
              <a:rPr dirty="0" sz="1200" spc="-5">
                <a:solidFill>
                  <a:srgbClr val="231F20"/>
                </a:solidFill>
                <a:latin typeface="Microsoft YaHei UI"/>
                <a:cs typeface="Microsoft YaHei UI"/>
                <a:hlinkClick r:id="rId17" action="ppaction://hlinksldjump"/>
              </a:rPr>
              <a:t>32</a:t>
            </a:r>
            <a:endParaRPr sz="1200">
              <a:latin typeface="Microsoft YaHei UI"/>
              <a:cs typeface="Microsoft YaHei UI"/>
            </a:endParaRPr>
          </a:p>
          <a:p>
            <a:pPr marL="812800">
              <a:lnSpc>
                <a:spcPct val="100000"/>
              </a:lnSpc>
              <a:spcBef>
                <a:spcPts val="1165"/>
              </a:spcBef>
            </a:pPr>
            <a:r>
              <a:rPr dirty="0" sz="1200">
                <a:solidFill>
                  <a:srgbClr val="231F20"/>
                </a:solidFill>
                <a:latin typeface="Microsoft YaHei UI"/>
                <a:cs typeface="Microsoft YaHei UI"/>
                <a:hlinkClick r:id="rId18" action="ppaction://hlinksldjump"/>
              </a:rPr>
              <a:t>电抗器产品概览</a:t>
            </a:r>
            <a:r>
              <a:rPr dirty="0" sz="1200" spc="-10">
                <a:solidFill>
                  <a:srgbClr val="231F20"/>
                </a:solidFill>
                <a:latin typeface="Microsoft YaHei UI"/>
                <a:cs typeface="Microsoft YaHei UI"/>
                <a:hlinkClick r:id="rId18" action="ppaction://hlinksldjump"/>
              </a:rPr>
              <a:t> </a:t>
            </a:r>
            <a:r>
              <a:rPr dirty="0" sz="1200">
                <a:solidFill>
                  <a:srgbClr val="231F20"/>
                </a:solidFill>
                <a:latin typeface="Microsoft YaHei UI"/>
                <a:cs typeface="Microsoft YaHei UI"/>
                <a:hlinkClick r:id="rId18" action="ppaction://hlinksldjump"/>
              </a:rPr>
              <a:t>Overview</a:t>
            </a:r>
            <a:r>
              <a:rPr dirty="0" sz="1200" spc="-10">
                <a:solidFill>
                  <a:srgbClr val="231F20"/>
                </a:solidFill>
                <a:latin typeface="Microsoft YaHei UI"/>
                <a:cs typeface="Microsoft YaHei UI"/>
                <a:hlinkClick r:id="rId18" action="ppaction://hlinksldjump"/>
              </a:rPr>
              <a:t> </a:t>
            </a:r>
            <a:r>
              <a:rPr dirty="0" sz="1200" spc="-15">
                <a:solidFill>
                  <a:srgbClr val="231F20"/>
                </a:solidFill>
                <a:latin typeface="Microsoft YaHei UI"/>
                <a:cs typeface="Microsoft YaHei UI"/>
                <a:hlinkClick r:id="rId18" action="ppaction://hlinksldjump"/>
              </a:rPr>
              <a:t>of</a:t>
            </a:r>
            <a:r>
              <a:rPr dirty="0" sz="1200" spc="-5">
                <a:solidFill>
                  <a:srgbClr val="231F20"/>
                </a:solidFill>
                <a:latin typeface="Microsoft YaHei UI"/>
                <a:cs typeface="Microsoft YaHei UI"/>
                <a:hlinkClick r:id="rId18" action="ppaction://hlinksldjump"/>
              </a:rPr>
              <a:t> </a:t>
            </a:r>
            <a:r>
              <a:rPr dirty="0" sz="1200" spc="-10">
                <a:solidFill>
                  <a:srgbClr val="231F20"/>
                </a:solidFill>
                <a:latin typeface="Microsoft YaHei UI"/>
                <a:cs typeface="Microsoft YaHei UI"/>
                <a:hlinkClick r:id="rId18" action="ppaction://hlinksldjump"/>
              </a:rPr>
              <a:t>Reactor </a:t>
            </a:r>
            <a:r>
              <a:rPr dirty="0" sz="1200" spc="-5">
                <a:solidFill>
                  <a:srgbClr val="231F20"/>
                </a:solidFill>
                <a:latin typeface="Microsoft YaHei UI"/>
                <a:cs typeface="Microsoft YaHei UI"/>
                <a:hlinkClick r:id="rId18" action="ppaction://hlinksldjump"/>
              </a:rPr>
              <a:t>Products</a:t>
            </a:r>
            <a:r>
              <a:rPr dirty="0" sz="1200" spc="-110">
                <a:solidFill>
                  <a:srgbClr val="231F20"/>
                </a:solidFill>
                <a:latin typeface="Microsoft YaHei UI"/>
                <a:cs typeface="Microsoft YaHei UI"/>
                <a:hlinkClick r:id="rId18" action="ppaction://hlinksldjump"/>
              </a:rPr>
              <a:t> </a:t>
            </a:r>
            <a:r>
              <a:rPr dirty="0" sz="1200">
                <a:solidFill>
                  <a:srgbClr val="231F20"/>
                </a:solidFill>
                <a:latin typeface="Microsoft YaHei UI"/>
                <a:cs typeface="Microsoft YaHei UI"/>
                <a:hlinkClick r:id="rId18" action="ppaction://hlinksldjump"/>
              </a:rPr>
              <a:t>.............................................</a:t>
            </a:r>
            <a:r>
              <a:rPr dirty="0" sz="1200" spc="-215">
                <a:solidFill>
                  <a:srgbClr val="231F20"/>
                </a:solidFill>
                <a:latin typeface="Microsoft YaHei UI"/>
                <a:cs typeface="Microsoft YaHei UI"/>
                <a:hlinkClick r:id="rId18" action="ppaction://hlinksldjump"/>
              </a:rPr>
              <a:t> </a:t>
            </a:r>
            <a:r>
              <a:rPr dirty="0" sz="1200" spc="-5">
                <a:solidFill>
                  <a:srgbClr val="231F20"/>
                </a:solidFill>
                <a:latin typeface="Microsoft YaHei UI"/>
                <a:cs typeface="Microsoft YaHei UI"/>
                <a:hlinkClick r:id="rId18" action="ppaction://hlinksldjump"/>
              </a:rPr>
              <a:t>33</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19" action="ppaction://hlinksldjump"/>
              </a:rPr>
              <a:t>BLA3</a:t>
            </a:r>
            <a:r>
              <a:rPr dirty="0" sz="1200" spc="-65">
                <a:solidFill>
                  <a:srgbClr val="231F20"/>
                </a:solidFill>
                <a:latin typeface="Microsoft YaHei UI"/>
                <a:cs typeface="Microsoft YaHei UI"/>
                <a:hlinkClick r:id="rId19" action="ppaction://hlinksldjump"/>
              </a:rPr>
              <a:t> </a:t>
            </a:r>
            <a:r>
              <a:rPr dirty="0" sz="1200">
                <a:solidFill>
                  <a:srgbClr val="231F20"/>
                </a:solidFill>
                <a:latin typeface="Microsoft YaHei UI"/>
                <a:cs typeface="Microsoft YaHei UI"/>
                <a:hlinkClick r:id="rId19" action="ppaction://hlinksldjump"/>
              </a:rPr>
              <a:t>交流电抗器识别代码</a:t>
            </a:r>
            <a:r>
              <a:rPr dirty="0" sz="1200" spc="-70">
                <a:solidFill>
                  <a:srgbClr val="231F20"/>
                </a:solidFill>
                <a:latin typeface="Microsoft YaHei UI"/>
                <a:cs typeface="Microsoft YaHei UI"/>
                <a:hlinkClick r:id="rId19" action="ppaction://hlinksldjump"/>
              </a:rPr>
              <a:t> </a:t>
            </a:r>
            <a:r>
              <a:rPr dirty="0" sz="1200" spc="-10">
                <a:solidFill>
                  <a:srgbClr val="231F20"/>
                </a:solidFill>
                <a:latin typeface="Microsoft YaHei UI"/>
                <a:cs typeface="Microsoft YaHei UI"/>
                <a:hlinkClick r:id="rId19" action="ppaction://hlinksldjump"/>
              </a:rPr>
              <a:t>AC Reactor  </a:t>
            </a:r>
            <a:r>
              <a:rPr dirty="0" sz="1200">
                <a:solidFill>
                  <a:srgbClr val="231F20"/>
                </a:solidFill>
                <a:latin typeface="Microsoft YaHei UI"/>
                <a:cs typeface="Microsoft YaHei UI"/>
                <a:hlinkClick r:id="rId19" action="ppaction://hlinksldjump"/>
              </a:rPr>
              <a:t>Identification</a:t>
            </a:r>
            <a:r>
              <a:rPr dirty="0" sz="1200" spc="-15">
                <a:solidFill>
                  <a:srgbClr val="231F20"/>
                </a:solidFill>
                <a:latin typeface="Microsoft YaHei UI"/>
                <a:cs typeface="Microsoft YaHei UI"/>
                <a:hlinkClick r:id="rId19" action="ppaction://hlinksldjump"/>
              </a:rPr>
              <a:t> </a:t>
            </a:r>
            <a:r>
              <a:rPr dirty="0" sz="1200">
                <a:solidFill>
                  <a:srgbClr val="231F20"/>
                </a:solidFill>
                <a:latin typeface="Microsoft YaHei UI"/>
                <a:cs typeface="Microsoft YaHei UI"/>
                <a:hlinkClick r:id="rId19" action="ppaction://hlinksldjump"/>
              </a:rPr>
              <a:t>Code..................</a:t>
            </a:r>
            <a:r>
              <a:rPr dirty="0" sz="1200" spc="-204">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35</a:t>
            </a:r>
            <a:endParaRPr sz="1200">
              <a:latin typeface="Microsoft YaHei UI"/>
              <a:cs typeface="Microsoft YaHei UI"/>
            </a:endParaRPr>
          </a:p>
          <a:p>
            <a:pPr algn="just" marL="992505">
              <a:lnSpc>
                <a:spcPct val="100000"/>
              </a:lnSpc>
              <a:spcBef>
                <a:spcPts val="259"/>
              </a:spcBef>
            </a:pPr>
            <a:r>
              <a:rPr dirty="0" sz="1200">
                <a:solidFill>
                  <a:srgbClr val="231F20"/>
                </a:solidFill>
                <a:latin typeface="Microsoft YaHei UI"/>
                <a:cs typeface="Microsoft YaHei UI"/>
                <a:hlinkClick r:id="rId19" action="ppaction://hlinksldjump"/>
              </a:rPr>
              <a:t>选型注意事项</a:t>
            </a:r>
            <a:r>
              <a:rPr dirty="0" sz="1200" spc="-5">
                <a:solidFill>
                  <a:srgbClr val="231F20"/>
                </a:solidFill>
                <a:latin typeface="Microsoft YaHei UI"/>
                <a:cs typeface="Microsoft YaHei UI"/>
                <a:hlinkClick r:id="rId19" action="ppaction://hlinksldjump"/>
              </a:rPr>
              <a:t> Selection</a:t>
            </a:r>
            <a:r>
              <a:rPr dirty="0" sz="1200" spc="65">
                <a:solidFill>
                  <a:srgbClr val="231F20"/>
                </a:solidFill>
                <a:latin typeface="Microsoft YaHei UI"/>
                <a:cs typeface="Microsoft YaHei UI"/>
                <a:hlinkClick r:id="rId19" action="ppaction://hlinksldjump"/>
              </a:rPr>
              <a:t> </a:t>
            </a:r>
            <a:r>
              <a:rPr dirty="0" sz="1200">
                <a:solidFill>
                  <a:srgbClr val="231F20"/>
                </a:solidFill>
                <a:latin typeface="Microsoft YaHei UI"/>
                <a:cs typeface="Microsoft YaHei UI"/>
                <a:hlinkClick r:id="rId19" action="ppaction://hlinksldjump"/>
              </a:rPr>
              <a:t>Guidelines</a:t>
            </a:r>
            <a:r>
              <a:rPr dirty="0" sz="1200" spc="-40">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a:t>
            </a:r>
            <a:r>
              <a:rPr dirty="0" sz="1200" spc="-185">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35</a:t>
            </a:r>
            <a:endParaRPr sz="1200">
              <a:latin typeface="Microsoft YaHei UI"/>
              <a:cs typeface="Microsoft YaHei UI"/>
            </a:endParaRPr>
          </a:p>
          <a:p>
            <a:pPr algn="just" marL="992505">
              <a:lnSpc>
                <a:spcPct val="100000"/>
              </a:lnSpc>
              <a:spcBef>
                <a:spcPts val="259"/>
              </a:spcBef>
            </a:pPr>
            <a:r>
              <a:rPr dirty="0" sz="1200">
                <a:solidFill>
                  <a:srgbClr val="231F20"/>
                </a:solidFill>
                <a:latin typeface="Microsoft YaHei UI"/>
                <a:cs typeface="Microsoft YaHei UI"/>
                <a:hlinkClick r:id="rId19" action="ppaction://hlinksldjump"/>
              </a:rPr>
              <a:t>交流产品尺寸图</a:t>
            </a:r>
            <a:r>
              <a:rPr dirty="0" sz="1200" spc="-30">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Products</a:t>
            </a:r>
            <a:r>
              <a:rPr dirty="0" sz="1200" spc="-25">
                <a:solidFill>
                  <a:srgbClr val="231F20"/>
                </a:solidFill>
                <a:latin typeface="Microsoft YaHei UI"/>
                <a:cs typeface="Microsoft YaHei UI"/>
                <a:hlinkClick r:id="rId19" action="ppaction://hlinksldjump"/>
              </a:rPr>
              <a:t> </a:t>
            </a:r>
            <a:r>
              <a:rPr dirty="0" sz="1200">
                <a:solidFill>
                  <a:srgbClr val="231F20"/>
                </a:solidFill>
                <a:latin typeface="Microsoft YaHei UI"/>
                <a:cs typeface="Microsoft YaHei UI"/>
                <a:hlinkClick r:id="rId19" action="ppaction://hlinksldjump"/>
              </a:rPr>
              <a:t>Size.........................................................................</a:t>
            </a:r>
            <a:r>
              <a:rPr dirty="0" sz="1200" spc="-225">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36</a:t>
            </a:r>
            <a:endParaRPr sz="1200">
              <a:latin typeface="Microsoft YaHei UI"/>
              <a:cs typeface="Microsoft YaHei UI"/>
            </a:endParaRPr>
          </a:p>
          <a:p>
            <a:pPr marL="812800">
              <a:lnSpc>
                <a:spcPct val="100000"/>
              </a:lnSpc>
              <a:spcBef>
                <a:spcPts val="259"/>
              </a:spcBef>
            </a:pPr>
            <a:r>
              <a:rPr dirty="0" sz="1200" spc="-5">
                <a:solidFill>
                  <a:srgbClr val="231F20"/>
                </a:solidFill>
                <a:latin typeface="Microsoft YaHei UI"/>
                <a:cs typeface="Microsoft YaHei UI"/>
                <a:hlinkClick r:id="rId20" action="ppaction://hlinksldjump"/>
              </a:rPr>
              <a:t>380V</a:t>
            </a:r>
            <a:r>
              <a:rPr dirty="0" sz="1200" spc="-70">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变频器适配交流电抗器</a:t>
            </a:r>
            <a:r>
              <a:rPr dirty="0" sz="1200" spc="-75">
                <a:solidFill>
                  <a:srgbClr val="231F20"/>
                </a:solidFill>
                <a:latin typeface="Microsoft YaHei UI"/>
                <a:cs typeface="Microsoft YaHei UI"/>
                <a:hlinkClick r:id="rId20" action="ppaction://hlinksldjump"/>
              </a:rPr>
              <a:t> </a:t>
            </a:r>
            <a:r>
              <a:rPr dirty="0" sz="1200" spc="-10">
                <a:solidFill>
                  <a:srgbClr val="231F20"/>
                </a:solidFill>
                <a:latin typeface="Microsoft YaHei UI"/>
                <a:cs typeface="Microsoft YaHei UI"/>
                <a:hlinkClick r:id="rId20" action="ppaction://hlinksldjump"/>
              </a:rPr>
              <a:t>AC</a:t>
            </a:r>
            <a:r>
              <a:rPr dirty="0" sz="1200" spc="-15">
                <a:solidFill>
                  <a:srgbClr val="231F20"/>
                </a:solidFill>
                <a:latin typeface="Microsoft YaHei UI"/>
                <a:cs typeface="Microsoft YaHei UI"/>
                <a:hlinkClick r:id="rId20" action="ppaction://hlinksldjump"/>
              </a:rPr>
              <a:t> </a:t>
            </a:r>
            <a:r>
              <a:rPr dirty="0" sz="1200" spc="-10">
                <a:solidFill>
                  <a:srgbClr val="231F20"/>
                </a:solidFill>
                <a:latin typeface="Microsoft YaHei UI"/>
                <a:cs typeface="Microsoft YaHei UI"/>
                <a:hlinkClick r:id="rId20" action="ppaction://hlinksldjump"/>
              </a:rPr>
              <a:t>Reactor</a:t>
            </a:r>
            <a:r>
              <a:rPr dirty="0" sz="1200" spc="-15">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for</a:t>
            </a:r>
            <a:r>
              <a:rPr dirty="0" sz="1200" spc="-15">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Inverter</a:t>
            </a:r>
            <a:r>
              <a:rPr dirty="0" sz="1200" spc="-155">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a:t>
            </a:r>
            <a:r>
              <a:rPr dirty="0" sz="1200" spc="-220">
                <a:solidFill>
                  <a:srgbClr val="231F20"/>
                </a:solidFill>
                <a:latin typeface="Microsoft YaHei UI"/>
                <a:cs typeface="Microsoft YaHei UI"/>
                <a:hlinkClick r:id="rId20" action="ppaction://hlinksldjump"/>
              </a:rPr>
              <a:t> </a:t>
            </a:r>
            <a:r>
              <a:rPr dirty="0" sz="1200" spc="-5">
                <a:solidFill>
                  <a:srgbClr val="231F20"/>
                </a:solidFill>
                <a:latin typeface="Microsoft YaHei UI"/>
                <a:cs typeface="Microsoft YaHei UI"/>
                <a:hlinkClick r:id="rId20" action="ppaction://hlinksldjump"/>
              </a:rPr>
              <a:t>37</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0" action="ppaction://hlinksldjump"/>
              </a:rPr>
              <a:t>3AC380V</a:t>
            </a:r>
            <a:r>
              <a:rPr dirty="0" sz="1200" spc="-20">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三相交流进线电抗器选型表</a:t>
            </a:r>
            <a:r>
              <a:rPr dirty="0" sz="1200" spc="-20">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a:t>
            </a:r>
            <a:r>
              <a:rPr dirty="0" sz="1200" spc="-20">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铜</a:t>
            </a:r>
            <a:r>
              <a:rPr dirty="0" sz="1200" spc="240">
                <a:solidFill>
                  <a:srgbClr val="231F20"/>
                </a:solidFill>
                <a:latin typeface="Microsoft YaHei UI"/>
                <a:cs typeface="Microsoft YaHei UI"/>
                <a:hlinkClick r:id="rId20" action="ppaction://hlinksldjump"/>
              </a:rPr>
              <a:t>质</a:t>
            </a:r>
            <a:r>
              <a:rPr dirty="0" sz="1200" spc="-5">
                <a:solidFill>
                  <a:srgbClr val="231F20"/>
                </a:solidFill>
                <a:latin typeface="Microsoft YaHei UI"/>
                <a:cs typeface="Microsoft YaHei UI"/>
                <a:hlinkClick r:id="rId20" action="ppaction://hlinksldjump"/>
              </a:rPr>
              <a:t>................................................</a:t>
            </a:r>
            <a:r>
              <a:rPr dirty="0" sz="1200" spc="-190">
                <a:solidFill>
                  <a:srgbClr val="231F20"/>
                </a:solidFill>
                <a:latin typeface="Microsoft YaHei UI"/>
                <a:cs typeface="Microsoft YaHei UI"/>
                <a:hlinkClick r:id="rId20" action="ppaction://hlinksldjump"/>
              </a:rPr>
              <a:t> </a:t>
            </a:r>
            <a:r>
              <a:rPr dirty="0" sz="1200" spc="-5">
                <a:solidFill>
                  <a:srgbClr val="231F20"/>
                </a:solidFill>
                <a:latin typeface="Microsoft YaHei UI"/>
                <a:cs typeface="Microsoft YaHei UI"/>
                <a:hlinkClick r:id="rId20" action="ppaction://hlinksldjump"/>
              </a:rPr>
              <a:t>37</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1" action="ppaction://hlinksldjump"/>
              </a:rPr>
              <a:t>3AC380V</a:t>
            </a:r>
            <a:r>
              <a:rPr dirty="0" sz="1200" spc="-20">
                <a:solidFill>
                  <a:srgbClr val="231F20"/>
                </a:solidFill>
                <a:latin typeface="Microsoft YaHei UI"/>
                <a:cs typeface="Microsoft YaHei UI"/>
                <a:hlinkClick r:id="rId21" action="ppaction://hlinksldjump"/>
              </a:rPr>
              <a:t> </a:t>
            </a:r>
            <a:r>
              <a:rPr dirty="0" sz="1200">
                <a:solidFill>
                  <a:srgbClr val="231F20"/>
                </a:solidFill>
                <a:latin typeface="Microsoft YaHei UI"/>
                <a:cs typeface="Microsoft YaHei UI"/>
                <a:hlinkClick r:id="rId21" action="ppaction://hlinksldjump"/>
              </a:rPr>
              <a:t>三相交流进线电抗器选型表</a:t>
            </a:r>
            <a:r>
              <a:rPr dirty="0" sz="1200" spc="-20">
                <a:solidFill>
                  <a:srgbClr val="231F20"/>
                </a:solidFill>
                <a:latin typeface="Microsoft YaHei UI"/>
                <a:cs typeface="Microsoft YaHei UI"/>
                <a:hlinkClick r:id="rId21" action="ppaction://hlinksldjump"/>
              </a:rPr>
              <a:t> </a:t>
            </a:r>
            <a:r>
              <a:rPr dirty="0" sz="1200">
                <a:solidFill>
                  <a:srgbClr val="231F20"/>
                </a:solidFill>
                <a:latin typeface="Microsoft YaHei UI"/>
                <a:cs typeface="Microsoft YaHei UI"/>
                <a:hlinkClick r:id="rId21" action="ppaction://hlinksldjump"/>
              </a:rPr>
              <a:t>/</a:t>
            </a:r>
            <a:r>
              <a:rPr dirty="0" sz="1200" spc="-20">
                <a:solidFill>
                  <a:srgbClr val="231F20"/>
                </a:solidFill>
                <a:latin typeface="Microsoft YaHei UI"/>
                <a:cs typeface="Microsoft YaHei UI"/>
                <a:hlinkClick r:id="rId21" action="ppaction://hlinksldjump"/>
              </a:rPr>
              <a:t> </a:t>
            </a:r>
            <a:r>
              <a:rPr dirty="0" sz="1200">
                <a:solidFill>
                  <a:srgbClr val="231F20"/>
                </a:solidFill>
                <a:latin typeface="Microsoft YaHei UI"/>
                <a:cs typeface="Microsoft YaHei UI"/>
                <a:hlinkClick r:id="rId21" action="ppaction://hlinksldjump"/>
              </a:rPr>
              <a:t>铝</a:t>
            </a:r>
            <a:r>
              <a:rPr dirty="0" sz="1200" spc="240">
                <a:solidFill>
                  <a:srgbClr val="231F20"/>
                </a:solidFill>
                <a:latin typeface="Microsoft YaHei UI"/>
                <a:cs typeface="Microsoft YaHei UI"/>
                <a:hlinkClick r:id="rId21" action="ppaction://hlinksldjump"/>
              </a:rPr>
              <a:t>质</a:t>
            </a:r>
            <a:r>
              <a:rPr dirty="0" sz="1200" spc="-5">
                <a:solidFill>
                  <a:srgbClr val="231F20"/>
                </a:solidFill>
                <a:latin typeface="Microsoft YaHei UI"/>
                <a:cs typeface="Microsoft YaHei UI"/>
                <a:hlinkClick r:id="rId21" action="ppaction://hlinksldjump"/>
              </a:rPr>
              <a:t>................................................</a:t>
            </a:r>
            <a:r>
              <a:rPr dirty="0" sz="1200" spc="-190">
                <a:solidFill>
                  <a:srgbClr val="231F20"/>
                </a:solidFill>
                <a:latin typeface="Microsoft YaHei UI"/>
                <a:cs typeface="Microsoft YaHei UI"/>
                <a:hlinkClick r:id="rId21" action="ppaction://hlinksldjump"/>
              </a:rPr>
              <a:t> </a:t>
            </a:r>
            <a:r>
              <a:rPr dirty="0" sz="1200" spc="-5">
                <a:solidFill>
                  <a:srgbClr val="231F20"/>
                </a:solidFill>
                <a:latin typeface="Microsoft YaHei UI"/>
                <a:cs typeface="Microsoft YaHei UI"/>
                <a:hlinkClick r:id="rId21" action="ppaction://hlinksldjump"/>
              </a:rPr>
              <a:t>39</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2" action="ppaction://hlinksldjump"/>
              </a:rPr>
              <a:t>3AC380V</a:t>
            </a:r>
            <a:r>
              <a:rPr dirty="0" sz="1200" spc="-20">
                <a:solidFill>
                  <a:srgbClr val="231F20"/>
                </a:solidFill>
                <a:latin typeface="Microsoft YaHei UI"/>
                <a:cs typeface="Microsoft YaHei UI"/>
                <a:hlinkClick r:id="rId22" action="ppaction://hlinksldjump"/>
              </a:rPr>
              <a:t> </a:t>
            </a:r>
            <a:r>
              <a:rPr dirty="0" sz="1200">
                <a:solidFill>
                  <a:srgbClr val="231F20"/>
                </a:solidFill>
                <a:latin typeface="Microsoft YaHei UI"/>
                <a:cs typeface="Microsoft YaHei UI"/>
                <a:hlinkClick r:id="rId22" action="ppaction://hlinksldjump"/>
              </a:rPr>
              <a:t>三相交流输出电抗器选型表</a:t>
            </a:r>
            <a:r>
              <a:rPr dirty="0" sz="1200" spc="-20">
                <a:solidFill>
                  <a:srgbClr val="231F20"/>
                </a:solidFill>
                <a:latin typeface="Microsoft YaHei UI"/>
                <a:cs typeface="Microsoft YaHei UI"/>
                <a:hlinkClick r:id="rId22" action="ppaction://hlinksldjump"/>
              </a:rPr>
              <a:t> </a:t>
            </a:r>
            <a:r>
              <a:rPr dirty="0" sz="1200">
                <a:solidFill>
                  <a:srgbClr val="231F20"/>
                </a:solidFill>
                <a:latin typeface="Microsoft YaHei UI"/>
                <a:cs typeface="Microsoft YaHei UI"/>
                <a:hlinkClick r:id="rId22" action="ppaction://hlinksldjump"/>
              </a:rPr>
              <a:t>/</a:t>
            </a:r>
            <a:r>
              <a:rPr dirty="0" sz="1200" spc="-20">
                <a:solidFill>
                  <a:srgbClr val="231F20"/>
                </a:solidFill>
                <a:latin typeface="Microsoft YaHei UI"/>
                <a:cs typeface="Microsoft YaHei UI"/>
                <a:hlinkClick r:id="rId22" action="ppaction://hlinksldjump"/>
              </a:rPr>
              <a:t> </a:t>
            </a:r>
            <a:r>
              <a:rPr dirty="0" sz="1200">
                <a:solidFill>
                  <a:srgbClr val="231F20"/>
                </a:solidFill>
                <a:latin typeface="Microsoft YaHei UI"/>
                <a:cs typeface="Microsoft YaHei UI"/>
                <a:hlinkClick r:id="rId22" action="ppaction://hlinksldjump"/>
              </a:rPr>
              <a:t>铜</a:t>
            </a:r>
            <a:r>
              <a:rPr dirty="0" sz="1200" spc="240">
                <a:solidFill>
                  <a:srgbClr val="231F20"/>
                </a:solidFill>
                <a:latin typeface="Microsoft YaHei UI"/>
                <a:cs typeface="Microsoft YaHei UI"/>
                <a:hlinkClick r:id="rId22" action="ppaction://hlinksldjump"/>
              </a:rPr>
              <a:t>质</a:t>
            </a:r>
            <a:r>
              <a:rPr dirty="0" sz="1200" spc="-5">
                <a:solidFill>
                  <a:srgbClr val="231F20"/>
                </a:solidFill>
                <a:latin typeface="Microsoft YaHei UI"/>
                <a:cs typeface="Microsoft YaHei UI"/>
                <a:hlinkClick r:id="rId22" action="ppaction://hlinksldjump"/>
              </a:rPr>
              <a:t>................................................</a:t>
            </a:r>
            <a:r>
              <a:rPr dirty="0" sz="1200" spc="-190">
                <a:solidFill>
                  <a:srgbClr val="231F20"/>
                </a:solidFill>
                <a:latin typeface="Microsoft YaHei UI"/>
                <a:cs typeface="Microsoft YaHei UI"/>
                <a:hlinkClick r:id="rId22" action="ppaction://hlinksldjump"/>
              </a:rPr>
              <a:t> </a:t>
            </a:r>
            <a:r>
              <a:rPr dirty="0" sz="1200" spc="-5">
                <a:solidFill>
                  <a:srgbClr val="231F20"/>
                </a:solidFill>
                <a:latin typeface="Microsoft YaHei UI"/>
                <a:cs typeface="Microsoft YaHei UI"/>
                <a:hlinkClick r:id="rId22" action="ppaction://hlinksldjump"/>
              </a:rPr>
              <a:t>41</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3" action="ppaction://hlinksldjump"/>
              </a:rPr>
              <a:t>3AC380V</a:t>
            </a:r>
            <a:r>
              <a:rPr dirty="0" sz="1200" spc="-20">
                <a:solidFill>
                  <a:srgbClr val="231F20"/>
                </a:solidFill>
                <a:latin typeface="Microsoft YaHei UI"/>
                <a:cs typeface="Microsoft YaHei UI"/>
                <a:hlinkClick r:id="rId23" action="ppaction://hlinksldjump"/>
              </a:rPr>
              <a:t> </a:t>
            </a:r>
            <a:r>
              <a:rPr dirty="0" sz="1200">
                <a:solidFill>
                  <a:srgbClr val="231F20"/>
                </a:solidFill>
                <a:latin typeface="Microsoft YaHei UI"/>
                <a:cs typeface="Microsoft YaHei UI"/>
                <a:hlinkClick r:id="rId23" action="ppaction://hlinksldjump"/>
              </a:rPr>
              <a:t>三相交流输出电抗器选型表</a:t>
            </a:r>
            <a:r>
              <a:rPr dirty="0" sz="1200" spc="-20">
                <a:solidFill>
                  <a:srgbClr val="231F20"/>
                </a:solidFill>
                <a:latin typeface="Microsoft YaHei UI"/>
                <a:cs typeface="Microsoft YaHei UI"/>
                <a:hlinkClick r:id="rId23" action="ppaction://hlinksldjump"/>
              </a:rPr>
              <a:t> </a:t>
            </a:r>
            <a:r>
              <a:rPr dirty="0" sz="1200">
                <a:solidFill>
                  <a:srgbClr val="231F20"/>
                </a:solidFill>
                <a:latin typeface="Microsoft YaHei UI"/>
                <a:cs typeface="Microsoft YaHei UI"/>
                <a:hlinkClick r:id="rId23" action="ppaction://hlinksldjump"/>
              </a:rPr>
              <a:t>/</a:t>
            </a:r>
            <a:r>
              <a:rPr dirty="0" sz="1200" spc="-20">
                <a:solidFill>
                  <a:srgbClr val="231F20"/>
                </a:solidFill>
                <a:latin typeface="Microsoft YaHei UI"/>
                <a:cs typeface="Microsoft YaHei UI"/>
                <a:hlinkClick r:id="rId23" action="ppaction://hlinksldjump"/>
              </a:rPr>
              <a:t> </a:t>
            </a:r>
            <a:r>
              <a:rPr dirty="0" sz="1200">
                <a:solidFill>
                  <a:srgbClr val="231F20"/>
                </a:solidFill>
                <a:latin typeface="Microsoft YaHei UI"/>
                <a:cs typeface="Microsoft YaHei UI"/>
                <a:hlinkClick r:id="rId23" action="ppaction://hlinksldjump"/>
              </a:rPr>
              <a:t>铝</a:t>
            </a:r>
            <a:r>
              <a:rPr dirty="0" sz="1200" spc="240">
                <a:solidFill>
                  <a:srgbClr val="231F20"/>
                </a:solidFill>
                <a:latin typeface="Microsoft YaHei UI"/>
                <a:cs typeface="Microsoft YaHei UI"/>
                <a:hlinkClick r:id="rId23" action="ppaction://hlinksldjump"/>
              </a:rPr>
              <a:t>质</a:t>
            </a:r>
            <a:r>
              <a:rPr dirty="0" sz="1200" spc="-5">
                <a:solidFill>
                  <a:srgbClr val="231F20"/>
                </a:solidFill>
                <a:latin typeface="Microsoft YaHei UI"/>
                <a:cs typeface="Microsoft YaHei UI"/>
                <a:hlinkClick r:id="rId23" action="ppaction://hlinksldjump"/>
              </a:rPr>
              <a:t>................................................</a:t>
            </a:r>
            <a:r>
              <a:rPr dirty="0" sz="1200" spc="-190">
                <a:solidFill>
                  <a:srgbClr val="231F20"/>
                </a:solidFill>
                <a:latin typeface="Microsoft YaHei UI"/>
                <a:cs typeface="Microsoft YaHei UI"/>
                <a:hlinkClick r:id="rId23" action="ppaction://hlinksldjump"/>
              </a:rPr>
              <a:t> </a:t>
            </a:r>
            <a:r>
              <a:rPr dirty="0" sz="1200" spc="-5">
                <a:solidFill>
                  <a:srgbClr val="231F20"/>
                </a:solidFill>
                <a:latin typeface="Microsoft YaHei UI"/>
                <a:cs typeface="Microsoft YaHei UI"/>
                <a:hlinkClick r:id="rId23" action="ppaction://hlinksldjump"/>
              </a:rPr>
              <a:t>43</a:t>
            </a:r>
            <a:endParaRPr sz="1200">
              <a:latin typeface="Microsoft YaHei UI"/>
              <a:cs typeface="Microsoft YaHei UI"/>
            </a:endParaRPr>
          </a:p>
          <a:p>
            <a:pPr marL="812800">
              <a:lnSpc>
                <a:spcPct val="100000"/>
              </a:lnSpc>
              <a:spcBef>
                <a:spcPts val="259"/>
              </a:spcBef>
            </a:pPr>
            <a:r>
              <a:rPr dirty="0" sz="1200" spc="-5">
                <a:solidFill>
                  <a:srgbClr val="231F20"/>
                </a:solidFill>
                <a:latin typeface="Microsoft YaHei UI"/>
                <a:cs typeface="Microsoft YaHei UI"/>
                <a:hlinkClick r:id="rId24" action="ppaction://hlinksldjump"/>
              </a:rPr>
              <a:t>690V</a:t>
            </a:r>
            <a:r>
              <a:rPr dirty="0" sz="1200" spc="-70">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变频器适配交流电抗器</a:t>
            </a:r>
            <a:r>
              <a:rPr dirty="0" sz="1200" spc="-75">
                <a:solidFill>
                  <a:srgbClr val="231F20"/>
                </a:solidFill>
                <a:latin typeface="Microsoft YaHei UI"/>
                <a:cs typeface="Microsoft YaHei UI"/>
                <a:hlinkClick r:id="rId24" action="ppaction://hlinksldjump"/>
              </a:rPr>
              <a:t> </a:t>
            </a:r>
            <a:r>
              <a:rPr dirty="0" sz="1200" spc="-10">
                <a:solidFill>
                  <a:srgbClr val="231F20"/>
                </a:solidFill>
                <a:latin typeface="Microsoft YaHei UI"/>
                <a:cs typeface="Microsoft YaHei UI"/>
                <a:hlinkClick r:id="rId24" action="ppaction://hlinksldjump"/>
              </a:rPr>
              <a:t>AC</a:t>
            </a:r>
            <a:r>
              <a:rPr dirty="0" sz="1200" spc="-15">
                <a:solidFill>
                  <a:srgbClr val="231F20"/>
                </a:solidFill>
                <a:latin typeface="Microsoft YaHei UI"/>
                <a:cs typeface="Microsoft YaHei UI"/>
                <a:hlinkClick r:id="rId24" action="ppaction://hlinksldjump"/>
              </a:rPr>
              <a:t> </a:t>
            </a:r>
            <a:r>
              <a:rPr dirty="0" sz="1200" spc="-10">
                <a:solidFill>
                  <a:srgbClr val="231F20"/>
                </a:solidFill>
                <a:latin typeface="Microsoft YaHei UI"/>
                <a:cs typeface="Microsoft YaHei UI"/>
                <a:hlinkClick r:id="rId24" action="ppaction://hlinksldjump"/>
              </a:rPr>
              <a:t>Reactor</a:t>
            </a:r>
            <a:r>
              <a:rPr dirty="0" sz="1200" spc="-15">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for</a:t>
            </a:r>
            <a:r>
              <a:rPr dirty="0" sz="1200" spc="-15">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Inverter</a:t>
            </a:r>
            <a:r>
              <a:rPr dirty="0" sz="1200" spc="-155">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a:t>
            </a:r>
            <a:r>
              <a:rPr dirty="0" sz="1200" spc="-220">
                <a:solidFill>
                  <a:srgbClr val="231F20"/>
                </a:solidFill>
                <a:latin typeface="Microsoft YaHei UI"/>
                <a:cs typeface="Microsoft YaHei UI"/>
                <a:hlinkClick r:id="rId24" action="ppaction://hlinksldjump"/>
              </a:rPr>
              <a:t> </a:t>
            </a:r>
            <a:r>
              <a:rPr dirty="0" sz="1200" spc="-5">
                <a:solidFill>
                  <a:srgbClr val="231F20"/>
                </a:solidFill>
                <a:latin typeface="Microsoft YaHei UI"/>
                <a:cs typeface="Microsoft YaHei UI"/>
                <a:hlinkClick r:id="rId24" action="ppaction://hlinksldjump"/>
              </a:rPr>
              <a:t>45</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4" action="ppaction://hlinksldjump"/>
              </a:rPr>
              <a:t>3AC690V </a:t>
            </a:r>
            <a:r>
              <a:rPr dirty="0" sz="1200">
                <a:solidFill>
                  <a:srgbClr val="231F20"/>
                </a:solidFill>
                <a:latin typeface="Microsoft YaHei UI"/>
                <a:cs typeface="Microsoft YaHei UI"/>
                <a:hlinkClick r:id="rId24" action="ppaction://hlinksldjump"/>
              </a:rPr>
              <a:t>三相交流电抗器选型表</a:t>
            </a:r>
            <a:r>
              <a:rPr dirty="0" sz="1200" spc="-5">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a:t>
            </a:r>
            <a:r>
              <a:rPr dirty="0" sz="1200" spc="-10">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铜</a:t>
            </a:r>
            <a:r>
              <a:rPr dirty="0" sz="1200" spc="40">
                <a:solidFill>
                  <a:srgbClr val="231F20"/>
                </a:solidFill>
                <a:latin typeface="Microsoft YaHei UI"/>
                <a:cs typeface="Microsoft YaHei UI"/>
                <a:hlinkClick r:id="rId24" action="ppaction://hlinksldjump"/>
              </a:rPr>
              <a:t>质</a:t>
            </a:r>
            <a:r>
              <a:rPr dirty="0" sz="1200" spc="-5">
                <a:solidFill>
                  <a:srgbClr val="231F20"/>
                </a:solidFill>
                <a:latin typeface="Microsoft YaHei UI"/>
                <a:cs typeface="Microsoft YaHei UI"/>
                <a:hlinkClick r:id="rId24" action="ppaction://hlinksldjump"/>
              </a:rPr>
              <a:t>.........................................................</a:t>
            </a:r>
            <a:r>
              <a:rPr dirty="0" sz="1200" spc="-185">
                <a:solidFill>
                  <a:srgbClr val="231F20"/>
                </a:solidFill>
                <a:latin typeface="Microsoft YaHei UI"/>
                <a:cs typeface="Microsoft YaHei UI"/>
                <a:hlinkClick r:id="rId24" action="ppaction://hlinksldjump"/>
              </a:rPr>
              <a:t> </a:t>
            </a:r>
            <a:r>
              <a:rPr dirty="0" sz="1200" spc="-5">
                <a:solidFill>
                  <a:srgbClr val="231F20"/>
                </a:solidFill>
                <a:latin typeface="Microsoft YaHei UI"/>
                <a:cs typeface="Microsoft YaHei UI"/>
                <a:hlinkClick r:id="rId24" action="ppaction://hlinksldjump"/>
              </a:rPr>
              <a:t>45</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5" action="ppaction://hlinksldjump"/>
              </a:rPr>
              <a:t>3AC690V </a:t>
            </a:r>
            <a:r>
              <a:rPr dirty="0" sz="1200">
                <a:solidFill>
                  <a:srgbClr val="231F20"/>
                </a:solidFill>
                <a:latin typeface="Microsoft YaHei UI"/>
                <a:cs typeface="Microsoft YaHei UI"/>
                <a:hlinkClick r:id="rId25" action="ppaction://hlinksldjump"/>
              </a:rPr>
              <a:t>三相交流电抗器选型表</a:t>
            </a:r>
            <a:r>
              <a:rPr dirty="0" sz="1200" spc="-5">
                <a:solidFill>
                  <a:srgbClr val="231F20"/>
                </a:solidFill>
                <a:latin typeface="Microsoft YaHei UI"/>
                <a:cs typeface="Microsoft YaHei UI"/>
                <a:hlinkClick r:id="rId25" action="ppaction://hlinksldjump"/>
              </a:rPr>
              <a:t> </a:t>
            </a:r>
            <a:r>
              <a:rPr dirty="0" sz="1200">
                <a:solidFill>
                  <a:srgbClr val="231F20"/>
                </a:solidFill>
                <a:latin typeface="Microsoft YaHei UI"/>
                <a:cs typeface="Microsoft YaHei UI"/>
                <a:hlinkClick r:id="rId25" action="ppaction://hlinksldjump"/>
              </a:rPr>
              <a:t>/</a:t>
            </a:r>
            <a:r>
              <a:rPr dirty="0" sz="1200" spc="-10">
                <a:solidFill>
                  <a:srgbClr val="231F20"/>
                </a:solidFill>
                <a:latin typeface="Microsoft YaHei UI"/>
                <a:cs typeface="Microsoft YaHei UI"/>
                <a:hlinkClick r:id="rId25" action="ppaction://hlinksldjump"/>
              </a:rPr>
              <a:t> </a:t>
            </a:r>
            <a:r>
              <a:rPr dirty="0" sz="1200">
                <a:solidFill>
                  <a:srgbClr val="231F20"/>
                </a:solidFill>
                <a:latin typeface="Microsoft YaHei UI"/>
                <a:cs typeface="Microsoft YaHei UI"/>
                <a:hlinkClick r:id="rId25" action="ppaction://hlinksldjump"/>
              </a:rPr>
              <a:t>铝</a:t>
            </a:r>
            <a:r>
              <a:rPr dirty="0" sz="1200" spc="40">
                <a:solidFill>
                  <a:srgbClr val="231F20"/>
                </a:solidFill>
                <a:latin typeface="Microsoft YaHei UI"/>
                <a:cs typeface="Microsoft YaHei UI"/>
                <a:hlinkClick r:id="rId25" action="ppaction://hlinksldjump"/>
              </a:rPr>
              <a:t>质</a:t>
            </a:r>
            <a:r>
              <a:rPr dirty="0" sz="1200" spc="-5">
                <a:solidFill>
                  <a:srgbClr val="231F20"/>
                </a:solidFill>
                <a:latin typeface="Microsoft YaHei UI"/>
                <a:cs typeface="Microsoft YaHei UI"/>
                <a:hlinkClick r:id="rId25" action="ppaction://hlinksldjump"/>
              </a:rPr>
              <a:t>.........................................................</a:t>
            </a:r>
            <a:r>
              <a:rPr dirty="0" sz="1200" spc="-185">
                <a:solidFill>
                  <a:srgbClr val="231F20"/>
                </a:solidFill>
                <a:latin typeface="Microsoft YaHei UI"/>
                <a:cs typeface="Microsoft YaHei UI"/>
                <a:hlinkClick r:id="rId25" action="ppaction://hlinksldjump"/>
              </a:rPr>
              <a:t> </a:t>
            </a:r>
            <a:r>
              <a:rPr dirty="0" sz="1200" spc="-5">
                <a:solidFill>
                  <a:srgbClr val="231F20"/>
                </a:solidFill>
                <a:latin typeface="Microsoft YaHei UI"/>
                <a:cs typeface="Microsoft YaHei UI"/>
                <a:hlinkClick r:id="rId25" action="ppaction://hlinksldjump"/>
              </a:rPr>
              <a:t>47</a:t>
            </a:r>
            <a:endParaRPr sz="1200">
              <a:latin typeface="Microsoft YaHei UI"/>
              <a:cs typeface="Microsoft YaHei UI"/>
            </a:endParaRPr>
          </a:p>
          <a:p>
            <a:pPr marL="812800">
              <a:lnSpc>
                <a:spcPct val="100000"/>
              </a:lnSpc>
              <a:spcBef>
                <a:spcPts val="259"/>
              </a:spcBef>
            </a:pPr>
            <a:r>
              <a:rPr dirty="0" sz="1200">
                <a:solidFill>
                  <a:srgbClr val="231F20"/>
                </a:solidFill>
                <a:latin typeface="Microsoft YaHei UI"/>
                <a:cs typeface="Microsoft YaHei UI"/>
                <a:hlinkClick r:id="rId26" action="ppaction://hlinksldjump"/>
              </a:rPr>
              <a:t>变频器适配直流平波电抗器</a:t>
            </a:r>
            <a:r>
              <a:rPr dirty="0" sz="1200" spc="-75">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DC</a:t>
            </a:r>
            <a:r>
              <a:rPr dirty="0" sz="1200" spc="-20">
                <a:solidFill>
                  <a:srgbClr val="231F20"/>
                </a:solidFill>
                <a:latin typeface="Microsoft YaHei UI"/>
                <a:cs typeface="Microsoft YaHei UI"/>
                <a:hlinkClick r:id="rId26" action="ppaction://hlinksldjump"/>
              </a:rPr>
              <a:t> </a:t>
            </a:r>
            <a:r>
              <a:rPr dirty="0" sz="1200" spc="-10">
                <a:solidFill>
                  <a:srgbClr val="231F20"/>
                </a:solidFill>
                <a:latin typeface="Microsoft YaHei UI"/>
                <a:cs typeface="Microsoft YaHei UI"/>
                <a:hlinkClick r:id="rId26" action="ppaction://hlinksldjump"/>
              </a:rPr>
              <a:t>Reactor</a:t>
            </a:r>
            <a:r>
              <a:rPr dirty="0" sz="1200" spc="-20">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for</a:t>
            </a:r>
            <a:r>
              <a:rPr dirty="0" sz="1200" spc="-15">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Inverter</a:t>
            </a:r>
            <a:r>
              <a:rPr dirty="0" sz="1200" spc="-5">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a:t>
            </a:r>
            <a:r>
              <a:rPr dirty="0" sz="1200" spc="-220">
                <a:solidFill>
                  <a:srgbClr val="231F20"/>
                </a:solidFill>
                <a:latin typeface="Microsoft YaHei UI"/>
                <a:cs typeface="Microsoft YaHei UI"/>
                <a:hlinkClick r:id="rId26" action="ppaction://hlinksldjump"/>
              </a:rPr>
              <a:t> </a:t>
            </a:r>
            <a:r>
              <a:rPr dirty="0" sz="1200" spc="-5">
                <a:solidFill>
                  <a:srgbClr val="231F20"/>
                </a:solidFill>
                <a:latin typeface="Microsoft YaHei UI"/>
                <a:cs typeface="Microsoft YaHei UI"/>
                <a:hlinkClick r:id="rId26" action="ppaction://hlinksldjump"/>
              </a:rPr>
              <a:t>49</a:t>
            </a:r>
            <a:endParaRPr sz="1200">
              <a:latin typeface="Microsoft YaHei UI"/>
              <a:cs typeface="Microsoft YaHei UI"/>
            </a:endParaRPr>
          </a:p>
          <a:p>
            <a:pPr algn="just" marL="992505">
              <a:lnSpc>
                <a:spcPct val="100000"/>
              </a:lnSpc>
              <a:spcBef>
                <a:spcPts val="259"/>
              </a:spcBef>
            </a:pPr>
            <a:r>
              <a:rPr dirty="0" sz="1200" spc="-5">
                <a:solidFill>
                  <a:srgbClr val="231F20"/>
                </a:solidFill>
                <a:latin typeface="Microsoft YaHei UI"/>
                <a:cs typeface="Microsoft YaHei UI"/>
                <a:hlinkClick r:id="rId26" action="ppaction://hlinksldjump"/>
              </a:rPr>
              <a:t>BLD1</a:t>
            </a:r>
            <a:r>
              <a:rPr dirty="0" sz="1200" spc="-60">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直流电抗器识别代码</a:t>
            </a:r>
            <a:r>
              <a:rPr dirty="0" sz="1200" spc="-60">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DC </a:t>
            </a:r>
            <a:r>
              <a:rPr dirty="0" sz="1200" spc="-10">
                <a:solidFill>
                  <a:srgbClr val="231F20"/>
                </a:solidFill>
                <a:latin typeface="Microsoft YaHei UI"/>
                <a:cs typeface="Microsoft YaHei UI"/>
                <a:hlinkClick r:id="rId26" action="ppaction://hlinksldjump"/>
              </a:rPr>
              <a:t>Reactor</a:t>
            </a:r>
            <a:r>
              <a:rPr dirty="0" sz="1200" spc="-5">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Identification Code</a:t>
            </a:r>
            <a:r>
              <a:rPr dirty="0" sz="1200" spc="-90">
                <a:solidFill>
                  <a:srgbClr val="231F20"/>
                </a:solidFill>
                <a:latin typeface="Microsoft YaHei UI"/>
                <a:cs typeface="Microsoft YaHei UI"/>
                <a:hlinkClick r:id="rId26" action="ppaction://hlinksldjump"/>
              </a:rPr>
              <a:t> </a:t>
            </a:r>
            <a:r>
              <a:rPr dirty="0" sz="1200" spc="-5">
                <a:solidFill>
                  <a:srgbClr val="231F20"/>
                </a:solidFill>
                <a:latin typeface="Microsoft YaHei UI"/>
                <a:cs typeface="Microsoft YaHei UI"/>
                <a:hlinkClick r:id="rId26" action="ppaction://hlinksldjump"/>
              </a:rPr>
              <a:t>..................</a:t>
            </a:r>
            <a:r>
              <a:rPr dirty="0" sz="1200" spc="-204">
                <a:solidFill>
                  <a:srgbClr val="231F20"/>
                </a:solidFill>
                <a:latin typeface="Microsoft YaHei UI"/>
                <a:cs typeface="Microsoft YaHei UI"/>
                <a:hlinkClick r:id="rId26" action="ppaction://hlinksldjump"/>
              </a:rPr>
              <a:t> </a:t>
            </a:r>
            <a:r>
              <a:rPr dirty="0" sz="1200" spc="-5">
                <a:solidFill>
                  <a:srgbClr val="231F20"/>
                </a:solidFill>
                <a:latin typeface="Microsoft YaHei UI"/>
                <a:cs typeface="Microsoft YaHei UI"/>
                <a:hlinkClick r:id="rId26" action="ppaction://hlinksldjump"/>
              </a:rPr>
              <a:t>50</a:t>
            </a:r>
            <a:endParaRPr sz="1200">
              <a:latin typeface="Microsoft YaHei UI"/>
              <a:cs typeface="Microsoft YaHei UI"/>
            </a:endParaRPr>
          </a:p>
          <a:p>
            <a:pPr algn="just" marL="992505">
              <a:lnSpc>
                <a:spcPct val="100000"/>
              </a:lnSpc>
              <a:spcBef>
                <a:spcPts val="259"/>
              </a:spcBef>
            </a:pPr>
            <a:r>
              <a:rPr dirty="0" sz="1200">
                <a:solidFill>
                  <a:srgbClr val="231F20"/>
                </a:solidFill>
                <a:latin typeface="Microsoft YaHei UI"/>
                <a:cs typeface="Microsoft YaHei UI"/>
                <a:hlinkClick r:id="rId27" action="ppaction://hlinksldjump"/>
              </a:rPr>
              <a:t>单相直流平波电抗器选型表</a:t>
            </a:r>
            <a:r>
              <a:rPr dirty="0" sz="1200" spc="30">
                <a:solidFill>
                  <a:srgbClr val="231F20"/>
                </a:solidFill>
                <a:latin typeface="Microsoft YaHei UI"/>
                <a:cs typeface="Microsoft YaHei UI"/>
                <a:hlinkClick r:id="rId27" action="ppaction://hlinksldjump"/>
              </a:rPr>
              <a:t> </a:t>
            </a:r>
            <a:r>
              <a:rPr dirty="0" sz="1200">
                <a:solidFill>
                  <a:srgbClr val="231F20"/>
                </a:solidFill>
                <a:latin typeface="Microsoft YaHei UI"/>
                <a:cs typeface="Microsoft YaHei UI"/>
                <a:hlinkClick r:id="rId27" action="ppaction://hlinksldjump"/>
              </a:rPr>
              <a:t>/</a:t>
            </a:r>
            <a:r>
              <a:rPr dirty="0" sz="1200" spc="35">
                <a:solidFill>
                  <a:srgbClr val="231F20"/>
                </a:solidFill>
                <a:latin typeface="Microsoft YaHei UI"/>
                <a:cs typeface="Microsoft YaHei UI"/>
                <a:hlinkClick r:id="rId27" action="ppaction://hlinksldjump"/>
              </a:rPr>
              <a:t> </a:t>
            </a:r>
            <a:r>
              <a:rPr dirty="0" sz="1200">
                <a:solidFill>
                  <a:srgbClr val="231F20"/>
                </a:solidFill>
                <a:latin typeface="Microsoft YaHei UI"/>
                <a:cs typeface="Microsoft YaHei UI"/>
                <a:hlinkClick r:id="rId27" action="ppaction://hlinksldjump"/>
              </a:rPr>
              <a:t>铜</a:t>
            </a:r>
            <a:r>
              <a:rPr dirty="0" sz="1200" spc="20">
                <a:solidFill>
                  <a:srgbClr val="231F20"/>
                </a:solidFill>
                <a:latin typeface="Microsoft YaHei UI"/>
                <a:cs typeface="Microsoft YaHei UI"/>
                <a:hlinkClick r:id="rId27" action="ppaction://hlinksldjump"/>
              </a:rPr>
              <a:t>质</a:t>
            </a:r>
            <a:r>
              <a:rPr dirty="0" sz="1200" spc="-5">
                <a:solidFill>
                  <a:srgbClr val="231F20"/>
                </a:solidFill>
                <a:latin typeface="Microsoft YaHei UI"/>
                <a:cs typeface="Microsoft YaHei UI"/>
                <a:hlinkClick r:id="rId27" action="ppaction://hlinksldjump"/>
              </a:rPr>
              <a:t>....................................................................</a:t>
            </a:r>
            <a:r>
              <a:rPr dirty="0" sz="1200" spc="-170">
                <a:solidFill>
                  <a:srgbClr val="231F20"/>
                </a:solidFill>
                <a:latin typeface="Microsoft YaHei UI"/>
                <a:cs typeface="Microsoft YaHei UI"/>
                <a:hlinkClick r:id="rId27" action="ppaction://hlinksldjump"/>
              </a:rPr>
              <a:t> </a:t>
            </a:r>
            <a:r>
              <a:rPr dirty="0" sz="1200" spc="-5">
                <a:solidFill>
                  <a:srgbClr val="231F20"/>
                </a:solidFill>
                <a:latin typeface="Microsoft YaHei UI"/>
                <a:cs typeface="Microsoft YaHei UI"/>
                <a:hlinkClick r:id="rId27" action="ppaction://hlinksldjump"/>
              </a:rPr>
              <a:t>51</a:t>
            </a:r>
            <a:endParaRPr sz="1200">
              <a:latin typeface="Microsoft YaHei UI"/>
              <a:cs typeface="Microsoft YaHei UI"/>
            </a:endParaRPr>
          </a:p>
          <a:p>
            <a:pPr algn="just" marL="992505">
              <a:lnSpc>
                <a:spcPct val="100000"/>
              </a:lnSpc>
              <a:spcBef>
                <a:spcPts val="259"/>
              </a:spcBef>
            </a:pPr>
            <a:r>
              <a:rPr dirty="0" sz="1200">
                <a:solidFill>
                  <a:srgbClr val="231F20"/>
                </a:solidFill>
                <a:latin typeface="Microsoft YaHei UI"/>
                <a:cs typeface="Microsoft YaHei UI"/>
                <a:hlinkClick r:id="rId27" action="ppaction://hlinksldjump"/>
              </a:rPr>
              <a:t>单相直流平波电抗器选型表</a:t>
            </a:r>
            <a:r>
              <a:rPr dirty="0" sz="1200" spc="30">
                <a:solidFill>
                  <a:srgbClr val="231F20"/>
                </a:solidFill>
                <a:latin typeface="Microsoft YaHei UI"/>
                <a:cs typeface="Microsoft YaHei UI"/>
                <a:hlinkClick r:id="rId27" action="ppaction://hlinksldjump"/>
              </a:rPr>
              <a:t> </a:t>
            </a:r>
            <a:r>
              <a:rPr dirty="0" sz="1200">
                <a:solidFill>
                  <a:srgbClr val="231F20"/>
                </a:solidFill>
                <a:latin typeface="Microsoft YaHei UI"/>
                <a:cs typeface="Microsoft YaHei UI"/>
                <a:hlinkClick r:id="rId27" action="ppaction://hlinksldjump"/>
              </a:rPr>
              <a:t>/</a:t>
            </a:r>
            <a:r>
              <a:rPr dirty="0" sz="1200" spc="35">
                <a:solidFill>
                  <a:srgbClr val="231F20"/>
                </a:solidFill>
                <a:latin typeface="Microsoft YaHei UI"/>
                <a:cs typeface="Microsoft YaHei UI"/>
                <a:hlinkClick r:id="rId27" action="ppaction://hlinksldjump"/>
              </a:rPr>
              <a:t> </a:t>
            </a:r>
            <a:r>
              <a:rPr dirty="0" sz="1200">
                <a:solidFill>
                  <a:srgbClr val="231F20"/>
                </a:solidFill>
                <a:latin typeface="Microsoft YaHei UI"/>
                <a:cs typeface="Microsoft YaHei UI"/>
                <a:hlinkClick r:id="rId27" action="ppaction://hlinksldjump"/>
              </a:rPr>
              <a:t>铝</a:t>
            </a:r>
            <a:r>
              <a:rPr dirty="0" sz="1200" spc="20">
                <a:solidFill>
                  <a:srgbClr val="231F20"/>
                </a:solidFill>
                <a:latin typeface="Microsoft YaHei UI"/>
                <a:cs typeface="Microsoft YaHei UI"/>
                <a:hlinkClick r:id="rId27" action="ppaction://hlinksldjump"/>
              </a:rPr>
              <a:t>质</a:t>
            </a:r>
            <a:r>
              <a:rPr dirty="0" sz="1200" spc="-5">
                <a:solidFill>
                  <a:srgbClr val="231F20"/>
                </a:solidFill>
                <a:latin typeface="Microsoft YaHei UI"/>
                <a:cs typeface="Microsoft YaHei UI"/>
                <a:hlinkClick r:id="rId27" action="ppaction://hlinksldjump"/>
              </a:rPr>
              <a:t>....................................................................</a:t>
            </a:r>
            <a:r>
              <a:rPr dirty="0" sz="1200" spc="-170">
                <a:solidFill>
                  <a:srgbClr val="231F20"/>
                </a:solidFill>
                <a:latin typeface="Microsoft YaHei UI"/>
                <a:cs typeface="Microsoft YaHei UI"/>
                <a:hlinkClick r:id="rId27" action="ppaction://hlinksldjump"/>
              </a:rPr>
              <a:t> </a:t>
            </a:r>
            <a:r>
              <a:rPr dirty="0" sz="1200" spc="-5">
                <a:solidFill>
                  <a:srgbClr val="231F20"/>
                </a:solidFill>
                <a:latin typeface="Microsoft YaHei UI"/>
                <a:cs typeface="Microsoft YaHei UI"/>
                <a:hlinkClick r:id="rId27" action="ppaction://hlinksldjump"/>
              </a:rPr>
              <a:t>52</a:t>
            </a:r>
            <a:endParaRPr sz="1200">
              <a:latin typeface="Microsoft YaHei UI"/>
              <a:cs typeface="Microsoft YaHei UI"/>
            </a:endParaRPr>
          </a:p>
        </p:txBody>
      </p:sp>
      <p:sp>
        <p:nvSpPr>
          <p:cNvPr id="33" name="object 33"/>
          <p:cNvSpPr txBox="1"/>
          <p:nvPr/>
        </p:nvSpPr>
        <p:spPr>
          <a:xfrm>
            <a:off x="9575298" y="1786553"/>
            <a:ext cx="5197475" cy="7797800"/>
          </a:xfrm>
          <a:prstGeom prst="rect">
            <a:avLst/>
          </a:prstGeom>
        </p:spPr>
        <p:txBody>
          <a:bodyPr wrap="square" lIns="0" tIns="45720" rIns="0" bIns="0" rtlCol="0" vert="horz">
            <a:spAutoFit/>
          </a:bodyPr>
          <a:lstStyle/>
          <a:p>
            <a:pPr marL="12700">
              <a:lnSpc>
                <a:spcPct val="100000"/>
              </a:lnSpc>
              <a:spcBef>
                <a:spcPts val="360"/>
              </a:spcBef>
            </a:pPr>
            <a:r>
              <a:rPr dirty="0" sz="1200">
                <a:solidFill>
                  <a:srgbClr val="231F20"/>
                </a:solidFill>
                <a:latin typeface="Microsoft YaHei UI"/>
                <a:cs typeface="Microsoft YaHei UI"/>
                <a:hlinkClick r:id="rId28" action="ppaction://hlinksldjump"/>
              </a:rPr>
              <a:t>使用前说明</a:t>
            </a:r>
            <a:r>
              <a:rPr dirty="0" sz="1200" spc="-80">
                <a:solidFill>
                  <a:srgbClr val="231F20"/>
                </a:solidFill>
                <a:latin typeface="Microsoft YaHei UI"/>
                <a:cs typeface="Microsoft YaHei UI"/>
                <a:hlinkClick r:id="rId28" action="ppaction://hlinksldjump"/>
              </a:rPr>
              <a:t> </a:t>
            </a:r>
            <a:r>
              <a:rPr dirty="0" sz="1200">
                <a:solidFill>
                  <a:srgbClr val="231F20"/>
                </a:solidFill>
                <a:latin typeface="Microsoft YaHei UI"/>
                <a:cs typeface="Microsoft YaHei UI"/>
                <a:hlinkClick r:id="rId28" action="ppaction://hlinksldjump"/>
              </a:rPr>
              <a:t>Declaration</a:t>
            </a:r>
            <a:r>
              <a:rPr dirty="0" sz="1200" spc="-25">
                <a:solidFill>
                  <a:srgbClr val="231F20"/>
                </a:solidFill>
                <a:latin typeface="Microsoft YaHei UI"/>
                <a:cs typeface="Microsoft YaHei UI"/>
                <a:hlinkClick r:id="rId28" action="ppaction://hlinksldjump"/>
              </a:rPr>
              <a:t> </a:t>
            </a:r>
            <a:r>
              <a:rPr dirty="0" sz="1200" spc="-5">
                <a:solidFill>
                  <a:srgbClr val="231F20"/>
                </a:solidFill>
                <a:latin typeface="Microsoft YaHei UI"/>
                <a:cs typeface="Microsoft YaHei UI"/>
                <a:hlinkClick r:id="rId28" action="ppaction://hlinksldjump"/>
              </a:rPr>
              <a:t>before</a:t>
            </a:r>
            <a:r>
              <a:rPr dirty="0" sz="1200" spc="-25">
                <a:solidFill>
                  <a:srgbClr val="231F20"/>
                </a:solidFill>
                <a:latin typeface="Microsoft YaHei UI"/>
                <a:cs typeface="Microsoft YaHei UI"/>
                <a:hlinkClick r:id="rId28" action="ppaction://hlinksldjump"/>
              </a:rPr>
              <a:t> </a:t>
            </a:r>
            <a:r>
              <a:rPr dirty="0" sz="1200">
                <a:solidFill>
                  <a:srgbClr val="231F20"/>
                </a:solidFill>
                <a:latin typeface="Microsoft YaHei UI"/>
                <a:cs typeface="Microsoft YaHei UI"/>
                <a:hlinkClick r:id="rId28" action="ppaction://hlinksldjump"/>
              </a:rPr>
              <a:t>use.....................................................................53</a:t>
            </a:r>
            <a:endParaRPr sz="1200">
              <a:latin typeface="Microsoft YaHei UI"/>
              <a:cs typeface="Microsoft YaHei UI"/>
            </a:endParaRPr>
          </a:p>
          <a:p>
            <a:pPr algn="just" marL="192405" marR="5080" indent="-180340">
              <a:lnSpc>
                <a:spcPct val="118100"/>
              </a:lnSpc>
            </a:pPr>
            <a:r>
              <a:rPr dirty="0" sz="1200" spc="-5">
                <a:solidFill>
                  <a:srgbClr val="231F20"/>
                </a:solidFill>
                <a:latin typeface="Microsoft YaHei UI"/>
                <a:cs typeface="Microsoft YaHei UI"/>
                <a:hlinkClick r:id="rId29" action="ppaction://hlinksldjump"/>
              </a:rPr>
              <a:t>SIEMENS</a:t>
            </a:r>
            <a:r>
              <a:rPr dirty="0" sz="1200" spc="250">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西门</a:t>
            </a:r>
            <a:r>
              <a:rPr dirty="0" sz="1200" spc="135">
                <a:solidFill>
                  <a:srgbClr val="231F20"/>
                </a:solidFill>
                <a:latin typeface="Microsoft YaHei UI"/>
                <a:cs typeface="Microsoft YaHei UI"/>
                <a:hlinkClick r:id="rId29" action="ppaction://hlinksldjump"/>
              </a:rPr>
              <a:t>子</a:t>
            </a:r>
            <a:r>
              <a:rPr dirty="0" sz="1200" spc="-5">
                <a:solidFill>
                  <a:srgbClr val="231F20"/>
                </a:solidFill>
                <a:latin typeface="Microsoft YaHei UI"/>
                <a:cs typeface="Microsoft YaHei UI"/>
                <a:hlinkClick r:id="rId29" action="ppaction://hlinksldjump"/>
              </a:rPr>
              <a:t>........................................................................................................55 </a:t>
            </a:r>
            <a:r>
              <a:rPr dirty="0" sz="1200" spc="-5">
                <a:solidFill>
                  <a:srgbClr val="231F20"/>
                </a:solidFill>
                <a:latin typeface="Microsoft YaHei UI"/>
                <a:cs typeface="Microsoft YaHei UI"/>
              </a:rPr>
              <a:t> </a:t>
            </a:r>
            <a:r>
              <a:rPr dirty="0" sz="1200" spc="-5">
                <a:solidFill>
                  <a:srgbClr val="231F20"/>
                </a:solidFill>
                <a:latin typeface="Microsoft YaHei UI"/>
                <a:cs typeface="Microsoft YaHei UI"/>
                <a:hlinkClick r:id="rId29" action="ppaction://hlinksldjump"/>
              </a:rPr>
              <a:t>SINAMICS</a:t>
            </a:r>
            <a:r>
              <a:rPr dirty="0" sz="1200" spc="-20">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G120</a:t>
            </a:r>
            <a:r>
              <a:rPr dirty="0" sz="1200" spc="-15">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标准变频器</a:t>
            </a:r>
            <a:r>
              <a:rPr dirty="0" sz="1200" spc="-70">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PM240-2</a:t>
            </a:r>
            <a:r>
              <a:rPr dirty="0" sz="1200" spc="-65">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功率模块</a:t>
            </a:r>
            <a:r>
              <a:rPr dirty="0" sz="1200" spc="-75">
                <a:solidFill>
                  <a:srgbClr val="231F20"/>
                </a:solidFill>
                <a:latin typeface="Microsoft YaHei UI"/>
                <a:cs typeface="Microsoft YaHei UI"/>
                <a:hlinkClick r:id="rId29" action="ppaction://hlinksldjump"/>
              </a:rPr>
              <a:t> </a:t>
            </a:r>
            <a:r>
              <a:rPr dirty="0" sz="1200" spc="-5">
                <a:solidFill>
                  <a:srgbClr val="231F20"/>
                </a:solidFill>
                <a:latin typeface="Microsoft YaHei UI"/>
                <a:cs typeface="Microsoft YaHei UI"/>
                <a:hlinkClick r:id="rId29" action="ppaction://hlinksldjump"/>
              </a:rPr>
              <a:t>0.55~250KW</a:t>
            </a:r>
            <a:r>
              <a:rPr dirty="0" sz="1200" spc="-175">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.............55 </a:t>
            </a:r>
            <a:r>
              <a:rPr dirty="0" sz="1200">
                <a:solidFill>
                  <a:srgbClr val="231F20"/>
                </a:solidFill>
                <a:latin typeface="Microsoft YaHei UI"/>
                <a:cs typeface="Microsoft YaHei UI"/>
              </a:rPr>
              <a:t> </a:t>
            </a:r>
            <a:r>
              <a:rPr dirty="0" sz="1200" spc="-5">
                <a:solidFill>
                  <a:srgbClr val="231F20"/>
                </a:solidFill>
                <a:latin typeface="Microsoft YaHei UI"/>
                <a:cs typeface="Microsoft YaHei UI"/>
                <a:hlinkClick r:id="rId30" action="ppaction://hlinksldjump"/>
              </a:rPr>
              <a:t>SINAMICS</a:t>
            </a:r>
            <a:r>
              <a:rPr dirty="0" sz="1200" spc="-20">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G120</a:t>
            </a:r>
            <a:r>
              <a:rPr dirty="0" sz="1200" spc="-15">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标准变频器</a:t>
            </a:r>
            <a:r>
              <a:rPr dirty="0" sz="1200" spc="-70">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PM250</a:t>
            </a:r>
            <a:r>
              <a:rPr dirty="0" sz="1200" spc="-65">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功率模块</a:t>
            </a:r>
            <a:r>
              <a:rPr dirty="0" sz="1200" spc="-75">
                <a:solidFill>
                  <a:srgbClr val="231F20"/>
                </a:solidFill>
                <a:latin typeface="Microsoft YaHei UI"/>
                <a:cs typeface="Microsoft YaHei UI"/>
                <a:hlinkClick r:id="rId30" action="ppaction://hlinksldjump"/>
              </a:rPr>
              <a:t> </a:t>
            </a:r>
            <a:r>
              <a:rPr dirty="0" sz="1200" spc="-5">
                <a:solidFill>
                  <a:srgbClr val="231F20"/>
                </a:solidFill>
                <a:latin typeface="Microsoft YaHei UI"/>
                <a:cs typeface="Microsoft YaHei UI"/>
                <a:hlinkClick r:id="rId30" action="ppaction://hlinksldjump"/>
              </a:rPr>
              <a:t>7.5~90KW</a:t>
            </a:r>
            <a:r>
              <a:rPr dirty="0" sz="1200" spc="-150">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......................57 </a:t>
            </a:r>
            <a:r>
              <a:rPr dirty="0" sz="1200">
                <a:solidFill>
                  <a:srgbClr val="231F20"/>
                </a:solidFill>
                <a:latin typeface="Microsoft YaHei UI"/>
                <a:cs typeface="Microsoft YaHei UI"/>
              </a:rPr>
              <a:t> </a:t>
            </a:r>
            <a:r>
              <a:rPr dirty="0" sz="1200" spc="-5">
                <a:solidFill>
                  <a:srgbClr val="231F20"/>
                </a:solidFill>
                <a:latin typeface="Microsoft YaHei UI"/>
                <a:cs typeface="Microsoft YaHei UI"/>
                <a:hlinkClick r:id="rId31" action="ppaction://hlinksldjump"/>
              </a:rPr>
              <a:t>SINAMICS</a:t>
            </a:r>
            <a:r>
              <a:rPr dirty="0" sz="1200" spc="30">
                <a:solidFill>
                  <a:srgbClr val="231F20"/>
                </a:solidFill>
                <a:latin typeface="Microsoft YaHei UI"/>
                <a:cs typeface="Microsoft YaHei UI"/>
                <a:hlinkClick r:id="rId31" action="ppaction://hlinksldjump"/>
              </a:rPr>
              <a:t> </a:t>
            </a:r>
            <a:r>
              <a:rPr dirty="0" sz="1200">
                <a:solidFill>
                  <a:srgbClr val="231F20"/>
                </a:solidFill>
                <a:latin typeface="Microsoft YaHei UI"/>
                <a:cs typeface="Microsoft YaHei UI"/>
                <a:hlinkClick r:id="rId31" action="ppaction://hlinksldjump"/>
              </a:rPr>
              <a:t>G120C</a:t>
            </a:r>
            <a:r>
              <a:rPr dirty="0" sz="1200" spc="35">
                <a:solidFill>
                  <a:srgbClr val="231F20"/>
                </a:solidFill>
                <a:latin typeface="Microsoft YaHei UI"/>
                <a:cs typeface="Microsoft YaHei UI"/>
                <a:hlinkClick r:id="rId31" action="ppaction://hlinksldjump"/>
              </a:rPr>
              <a:t> </a:t>
            </a:r>
            <a:r>
              <a:rPr dirty="0" sz="1200">
                <a:solidFill>
                  <a:srgbClr val="231F20"/>
                </a:solidFill>
                <a:latin typeface="Microsoft YaHei UI"/>
                <a:cs typeface="Microsoft YaHei UI"/>
                <a:hlinkClick r:id="rId31" action="ppaction://hlinksldjump"/>
              </a:rPr>
              <a:t>紧凑型变频器</a:t>
            </a:r>
            <a:r>
              <a:rPr dirty="0" sz="1200" spc="-25">
                <a:solidFill>
                  <a:srgbClr val="231F20"/>
                </a:solidFill>
                <a:latin typeface="Microsoft YaHei UI"/>
                <a:cs typeface="Microsoft YaHei UI"/>
                <a:hlinkClick r:id="rId31" action="ppaction://hlinksldjump"/>
              </a:rPr>
              <a:t> </a:t>
            </a:r>
            <a:r>
              <a:rPr dirty="0" sz="1200" spc="-5">
                <a:solidFill>
                  <a:srgbClr val="231F20"/>
                </a:solidFill>
                <a:latin typeface="Microsoft YaHei UI"/>
                <a:cs typeface="Microsoft YaHei UI"/>
                <a:hlinkClick r:id="rId31" action="ppaction://hlinksldjump"/>
              </a:rPr>
              <a:t>0.55~132KW</a:t>
            </a:r>
            <a:r>
              <a:rPr dirty="0" sz="1200" spc="-180">
                <a:solidFill>
                  <a:srgbClr val="231F20"/>
                </a:solidFill>
                <a:latin typeface="Microsoft YaHei UI"/>
                <a:cs typeface="Microsoft YaHei UI"/>
                <a:hlinkClick r:id="rId31" action="ppaction://hlinksldjump"/>
              </a:rPr>
              <a:t> </a:t>
            </a:r>
            <a:r>
              <a:rPr dirty="0" sz="1200" spc="-5">
                <a:solidFill>
                  <a:srgbClr val="231F20"/>
                </a:solidFill>
                <a:latin typeface="Microsoft YaHei UI"/>
                <a:cs typeface="Microsoft YaHei UI"/>
                <a:hlinkClick r:id="rId31" action="ppaction://hlinksldjump"/>
              </a:rPr>
              <a:t>...........................................59 </a:t>
            </a:r>
            <a:r>
              <a:rPr dirty="0" sz="1200" spc="-5">
                <a:solidFill>
                  <a:srgbClr val="231F20"/>
                </a:solidFill>
                <a:latin typeface="Microsoft YaHei UI"/>
                <a:cs typeface="Microsoft YaHei UI"/>
              </a:rPr>
              <a:t> </a:t>
            </a:r>
            <a:r>
              <a:rPr dirty="0" sz="1200" spc="-5">
                <a:solidFill>
                  <a:srgbClr val="231F20"/>
                </a:solidFill>
                <a:latin typeface="Microsoft YaHei UI"/>
                <a:cs typeface="Microsoft YaHei UI"/>
                <a:hlinkClick r:id="rId32" action="ppaction://hlinksldjump"/>
              </a:rPr>
              <a:t>SINAMICS</a:t>
            </a:r>
            <a:r>
              <a:rPr dirty="0" sz="1200" spc="15">
                <a:solidFill>
                  <a:srgbClr val="231F20"/>
                </a:solidFill>
                <a:latin typeface="Microsoft YaHei UI"/>
                <a:cs typeface="Microsoft YaHei UI"/>
                <a:hlinkClick r:id="rId32" action="ppaction://hlinksldjump"/>
              </a:rPr>
              <a:t> </a:t>
            </a:r>
            <a:r>
              <a:rPr dirty="0" sz="1200">
                <a:solidFill>
                  <a:srgbClr val="231F20"/>
                </a:solidFill>
                <a:latin typeface="Microsoft YaHei UI"/>
                <a:cs typeface="Microsoft YaHei UI"/>
                <a:hlinkClick r:id="rId32" action="ppaction://hlinksldjump"/>
              </a:rPr>
              <a:t>G120X</a:t>
            </a:r>
            <a:r>
              <a:rPr dirty="0" sz="1200" spc="-35">
                <a:solidFill>
                  <a:srgbClr val="231F20"/>
                </a:solidFill>
                <a:latin typeface="Microsoft YaHei UI"/>
                <a:cs typeface="Microsoft YaHei UI"/>
                <a:hlinkClick r:id="rId32" action="ppaction://hlinksldjump"/>
              </a:rPr>
              <a:t> </a:t>
            </a:r>
            <a:r>
              <a:rPr dirty="0" sz="1200">
                <a:solidFill>
                  <a:srgbClr val="231F20"/>
                </a:solidFill>
                <a:latin typeface="Microsoft YaHei UI"/>
                <a:cs typeface="Microsoft YaHei UI"/>
                <a:hlinkClick r:id="rId32" action="ppaction://hlinksldjump"/>
              </a:rPr>
              <a:t>高性能风机泵专用变频器</a:t>
            </a:r>
            <a:r>
              <a:rPr dirty="0" sz="1200" spc="-40">
                <a:solidFill>
                  <a:srgbClr val="231F20"/>
                </a:solidFill>
                <a:latin typeface="Microsoft YaHei UI"/>
                <a:cs typeface="Microsoft YaHei UI"/>
                <a:hlinkClick r:id="rId32" action="ppaction://hlinksldjump"/>
              </a:rPr>
              <a:t> </a:t>
            </a:r>
            <a:r>
              <a:rPr dirty="0" sz="1200" spc="-5">
                <a:solidFill>
                  <a:srgbClr val="231F20"/>
                </a:solidFill>
                <a:latin typeface="Microsoft YaHei UI"/>
                <a:cs typeface="Microsoft YaHei UI"/>
                <a:hlinkClick r:id="rId32" action="ppaction://hlinksldjump"/>
              </a:rPr>
              <a:t>0.75~630KW.......................61 </a:t>
            </a:r>
            <a:r>
              <a:rPr dirty="0" sz="1200" spc="-5">
                <a:solidFill>
                  <a:srgbClr val="231F20"/>
                </a:solidFill>
                <a:latin typeface="Microsoft YaHei UI"/>
                <a:cs typeface="Microsoft YaHei UI"/>
              </a:rPr>
              <a:t> </a:t>
            </a:r>
            <a:r>
              <a:rPr dirty="0" sz="1200" spc="-5">
                <a:solidFill>
                  <a:srgbClr val="231F20"/>
                </a:solidFill>
                <a:latin typeface="Microsoft YaHei UI"/>
                <a:cs typeface="Microsoft YaHei UI"/>
                <a:hlinkClick r:id="rId33" action="ppaction://hlinksldjump"/>
              </a:rPr>
              <a:t>SINAMICS</a:t>
            </a:r>
            <a:r>
              <a:rPr dirty="0" sz="1200" spc="-35">
                <a:solidFill>
                  <a:srgbClr val="231F20"/>
                </a:solidFill>
                <a:latin typeface="Microsoft YaHei UI"/>
                <a:cs typeface="Microsoft YaHei UI"/>
                <a:hlinkClick r:id="rId33" action="ppaction://hlinksldjump"/>
              </a:rPr>
              <a:t> </a:t>
            </a:r>
            <a:r>
              <a:rPr dirty="0" sz="1200">
                <a:solidFill>
                  <a:srgbClr val="231F20"/>
                </a:solidFill>
                <a:latin typeface="Microsoft YaHei UI"/>
                <a:cs typeface="Microsoft YaHei UI"/>
                <a:hlinkClick r:id="rId33" action="ppaction://hlinksldjump"/>
              </a:rPr>
              <a:t>G120XA</a:t>
            </a:r>
            <a:r>
              <a:rPr dirty="0" sz="1200" spc="-75">
                <a:solidFill>
                  <a:srgbClr val="231F20"/>
                </a:solidFill>
                <a:latin typeface="Microsoft YaHei UI"/>
                <a:cs typeface="Microsoft YaHei UI"/>
                <a:hlinkClick r:id="rId33" action="ppaction://hlinksldjump"/>
              </a:rPr>
              <a:t> </a:t>
            </a:r>
            <a:r>
              <a:rPr dirty="0" sz="1200">
                <a:solidFill>
                  <a:srgbClr val="231F20"/>
                </a:solidFill>
                <a:latin typeface="Microsoft YaHei UI"/>
                <a:cs typeface="Microsoft YaHei UI"/>
                <a:hlinkClick r:id="rId33" action="ppaction://hlinksldjump"/>
              </a:rPr>
              <a:t>矢量型变频器</a:t>
            </a:r>
            <a:r>
              <a:rPr dirty="0" sz="1200" spc="-80">
                <a:solidFill>
                  <a:srgbClr val="231F20"/>
                </a:solidFill>
                <a:latin typeface="Microsoft YaHei UI"/>
                <a:cs typeface="Microsoft YaHei UI"/>
                <a:hlinkClick r:id="rId33" action="ppaction://hlinksldjump"/>
              </a:rPr>
              <a:t> </a:t>
            </a:r>
            <a:r>
              <a:rPr dirty="0" sz="1200" spc="-5">
                <a:solidFill>
                  <a:srgbClr val="231F20"/>
                </a:solidFill>
                <a:latin typeface="Microsoft YaHei UI"/>
                <a:cs typeface="Microsoft YaHei UI"/>
                <a:hlinkClick r:id="rId33" action="ppaction://hlinksldjump"/>
              </a:rPr>
              <a:t>0.75~560KW</a:t>
            </a:r>
            <a:r>
              <a:rPr dirty="0" sz="1200" spc="-105">
                <a:solidFill>
                  <a:srgbClr val="231F20"/>
                </a:solidFill>
                <a:latin typeface="Microsoft YaHei UI"/>
                <a:cs typeface="Microsoft YaHei UI"/>
                <a:hlinkClick r:id="rId33" action="ppaction://hlinksldjump"/>
              </a:rPr>
              <a:t> </a:t>
            </a:r>
            <a:r>
              <a:rPr dirty="0" sz="1200">
                <a:solidFill>
                  <a:srgbClr val="231F20"/>
                </a:solidFill>
                <a:latin typeface="Microsoft YaHei UI"/>
                <a:cs typeface="Microsoft YaHei UI"/>
                <a:hlinkClick r:id="rId33" action="ppaction://hlinksldjump"/>
              </a:rPr>
              <a:t>........................................65</a:t>
            </a:r>
            <a:endParaRPr sz="1200">
              <a:latin typeface="Microsoft YaHei UI"/>
              <a:cs typeface="Microsoft YaHei UI"/>
            </a:endParaRPr>
          </a:p>
          <a:p>
            <a:pPr algn="just" marL="192405">
              <a:lnSpc>
                <a:spcPct val="100000"/>
              </a:lnSpc>
              <a:spcBef>
                <a:spcPts val="259"/>
              </a:spcBef>
            </a:pPr>
            <a:r>
              <a:rPr dirty="0" sz="1200" spc="-5">
                <a:solidFill>
                  <a:srgbClr val="231F20"/>
                </a:solidFill>
                <a:latin typeface="Microsoft YaHei UI"/>
                <a:cs typeface="Microsoft YaHei UI"/>
                <a:hlinkClick r:id="rId34" action="ppaction://hlinksldjump"/>
              </a:rPr>
              <a:t>SINAMICS</a:t>
            </a:r>
            <a:r>
              <a:rPr dirty="0" sz="1200" spc="75">
                <a:solidFill>
                  <a:srgbClr val="231F20"/>
                </a:solidFill>
                <a:latin typeface="Microsoft YaHei UI"/>
                <a:cs typeface="Microsoft YaHei UI"/>
                <a:hlinkClick r:id="rId34" action="ppaction://hlinksldjump"/>
              </a:rPr>
              <a:t> </a:t>
            </a:r>
            <a:r>
              <a:rPr dirty="0" sz="1200">
                <a:solidFill>
                  <a:srgbClr val="231F20"/>
                </a:solidFill>
                <a:latin typeface="Microsoft YaHei UI"/>
                <a:cs typeface="Microsoft YaHei UI"/>
                <a:hlinkClick r:id="rId34" action="ppaction://hlinksldjump"/>
              </a:rPr>
              <a:t>G130</a:t>
            </a:r>
            <a:r>
              <a:rPr dirty="0" sz="1200" spc="15">
                <a:solidFill>
                  <a:srgbClr val="231F20"/>
                </a:solidFill>
                <a:latin typeface="Microsoft YaHei UI"/>
                <a:cs typeface="Microsoft YaHei UI"/>
                <a:hlinkClick r:id="rId34" action="ppaction://hlinksldjump"/>
              </a:rPr>
              <a:t> </a:t>
            </a:r>
            <a:r>
              <a:rPr dirty="0" sz="1200">
                <a:solidFill>
                  <a:srgbClr val="231F20"/>
                </a:solidFill>
                <a:latin typeface="Microsoft YaHei UI"/>
                <a:cs typeface="Microsoft YaHei UI"/>
                <a:hlinkClick r:id="rId34" action="ppaction://hlinksldjump"/>
              </a:rPr>
              <a:t>内置变频器</a:t>
            </a:r>
            <a:r>
              <a:rPr dirty="0" sz="1200" spc="10">
                <a:solidFill>
                  <a:srgbClr val="231F20"/>
                </a:solidFill>
                <a:latin typeface="Microsoft YaHei UI"/>
                <a:cs typeface="Microsoft YaHei UI"/>
                <a:hlinkClick r:id="rId34" action="ppaction://hlinksldjump"/>
              </a:rPr>
              <a:t> </a:t>
            </a:r>
            <a:r>
              <a:rPr dirty="0" sz="1200" spc="-5">
                <a:solidFill>
                  <a:srgbClr val="231F20"/>
                </a:solidFill>
                <a:latin typeface="Microsoft YaHei UI"/>
                <a:cs typeface="Microsoft YaHei UI"/>
                <a:hlinkClick r:id="rId34" action="ppaction://hlinksldjump"/>
              </a:rPr>
              <a:t>75~800KW......................................................67</a:t>
            </a:r>
            <a:endParaRPr sz="1200">
              <a:latin typeface="Microsoft YaHei UI"/>
              <a:cs typeface="Microsoft YaHei UI"/>
            </a:endParaRPr>
          </a:p>
          <a:p>
            <a:pPr algn="just" marL="192405">
              <a:lnSpc>
                <a:spcPct val="100000"/>
              </a:lnSpc>
              <a:spcBef>
                <a:spcPts val="259"/>
              </a:spcBef>
            </a:pPr>
            <a:r>
              <a:rPr dirty="0" sz="1200" spc="-5">
                <a:solidFill>
                  <a:srgbClr val="231F20"/>
                </a:solidFill>
                <a:latin typeface="Microsoft YaHei UI"/>
                <a:cs typeface="Microsoft YaHei UI"/>
                <a:hlinkClick r:id="rId35" action="ppaction://hlinksldjump"/>
              </a:rPr>
              <a:t>SINAMICS</a:t>
            </a:r>
            <a:r>
              <a:rPr dirty="0" sz="1200" spc="35">
                <a:solidFill>
                  <a:srgbClr val="231F20"/>
                </a:solidFill>
                <a:latin typeface="Microsoft YaHei UI"/>
                <a:cs typeface="Microsoft YaHei UI"/>
                <a:hlinkClick r:id="rId35" action="ppaction://hlinksldjump"/>
              </a:rPr>
              <a:t> </a:t>
            </a:r>
            <a:r>
              <a:rPr dirty="0" sz="1200">
                <a:solidFill>
                  <a:srgbClr val="231F20"/>
                </a:solidFill>
                <a:latin typeface="Microsoft YaHei UI"/>
                <a:cs typeface="Microsoft YaHei UI"/>
                <a:hlinkClick r:id="rId35" action="ppaction://hlinksldjump"/>
              </a:rPr>
              <a:t>G150D</a:t>
            </a:r>
            <a:r>
              <a:rPr dirty="0" sz="1200" spc="-25">
                <a:solidFill>
                  <a:srgbClr val="231F20"/>
                </a:solidFill>
                <a:latin typeface="Microsoft YaHei UI"/>
                <a:cs typeface="Microsoft YaHei UI"/>
                <a:hlinkClick r:id="rId35" action="ppaction://hlinksldjump"/>
              </a:rPr>
              <a:t> </a:t>
            </a:r>
            <a:r>
              <a:rPr dirty="0" sz="1200">
                <a:solidFill>
                  <a:srgbClr val="231F20"/>
                </a:solidFill>
                <a:latin typeface="Microsoft YaHei UI"/>
                <a:cs typeface="Microsoft YaHei UI"/>
                <a:hlinkClick r:id="rId35" action="ppaction://hlinksldjump"/>
              </a:rPr>
              <a:t>分布式变频器</a:t>
            </a:r>
            <a:r>
              <a:rPr dirty="0" sz="1200" spc="-25">
                <a:solidFill>
                  <a:srgbClr val="231F20"/>
                </a:solidFill>
                <a:latin typeface="Microsoft YaHei UI"/>
                <a:cs typeface="Microsoft YaHei UI"/>
                <a:hlinkClick r:id="rId35" action="ppaction://hlinksldjump"/>
              </a:rPr>
              <a:t> </a:t>
            </a:r>
            <a:r>
              <a:rPr dirty="0" sz="1200" spc="-5">
                <a:solidFill>
                  <a:srgbClr val="231F20"/>
                </a:solidFill>
                <a:latin typeface="Microsoft YaHei UI"/>
                <a:cs typeface="Microsoft YaHei UI"/>
                <a:hlinkClick r:id="rId35" action="ppaction://hlinksldjump"/>
              </a:rPr>
              <a:t>0.37~7.5KW</a:t>
            </a:r>
            <a:r>
              <a:rPr dirty="0" sz="1200" spc="-90">
                <a:solidFill>
                  <a:srgbClr val="231F20"/>
                </a:solidFill>
                <a:latin typeface="Microsoft YaHei UI"/>
                <a:cs typeface="Microsoft YaHei UI"/>
                <a:hlinkClick r:id="rId35" action="ppaction://hlinksldjump"/>
              </a:rPr>
              <a:t> </a:t>
            </a:r>
            <a:r>
              <a:rPr dirty="0" sz="1200" spc="-5">
                <a:solidFill>
                  <a:srgbClr val="231F20"/>
                </a:solidFill>
                <a:latin typeface="Microsoft YaHei UI"/>
                <a:cs typeface="Microsoft YaHei UI"/>
                <a:hlinkClick r:id="rId35" action="ppaction://hlinksldjump"/>
              </a:rPr>
              <a:t>............................................69</a:t>
            </a:r>
            <a:endParaRPr sz="1200">
              <a:latin typeface="Microsoft YaHei UI"/>
              <a:cs typeface="Microsoft YaHei UI"/>
            </a:endParaRPr>
          </a:p>
          <a:p>
            <a:pPr algn="just" marL="192405">
              <a:lnSpc>
                <a:spcPct val="100000"/>
              </a:lnSpc>
              <a:spcBef>
                <a:spcPts val="259"/>
              </a:spcBef>
            </a:pPr>
            <a:r>
              <a:rPr dirty="0" sz="1200" spc="-5">
                <a:solidFill>
                  <a:srgbClr val="231F20"/>
                </a:solidFill>
                <a:latin typeface="Microsoft YaHei UI"/>
                <a:cs typeface="Microsoft YaHei UI"/>
                <a:hlinkClick r:id="rId35" action="ppaction://hlinksldjump"/>
              </a:rPr>
              <a:t>SINAMICS</a:t>
            </a:r>
            <a:r>
              <a:rPr dirty="0" sz="1200" spc="65">
                <a:solidFill>
                  <a:srgbClr val="231F20"/>
                </a:solidFill>
                <a:latin typeface="Microsoft YaHei UI"/>
                <a:cs typeface="Microsoft YaHei UI"/>
                <a:hlinkClick r:id="rId35" action="ppaction://hlinksldjump"/>
              </a:rPr>
              <a:t> </a:t>
            </a:r>
            <a:r>
              <a:rPr dirty="0" sz="1200">
                <a:solidFill>
                  <a:srgbClr val="231F20"/>
                </a:solidFill>
                <a:latin typeface="Microsoft YaHei UI"/>
                <a:cs typeface="Microsoft YaHei UI"/>
                <a:hlinkClick r:id="rId35" action="ppaction://hlinksldjump"/>
              </a:rPr>
              <a:t>G220</a:t>
            </a:r>
            <a:r>
              <a:rPr dirty="0" sz="1200" spc="5">
                <a:solidFill>
                  <a:srgbClr val="231F20"/>
                </a:solidFill>
                <a:latin typeface="Microsoft YaHei UI"/>
                <a:cs typeface="Microsoft YaHei UI"/>
                <a:hlinkClick r:id="rId35" action="ppaction://hlinksldjump"/>
              </a:rPr>
              <a:t> </a:t>
            </a:r>
            <a:r>
              <a:rPr dirty="0" sz="1200">
                <a:solidFill>
                  <a:srgbClr val="231F20"/>
                </a:solidFill>
                <a:latin typeface="Microsoft YaHei UI"/>
                <a:cs typeface="Microsoft YaHei UI"/>
                <a:hlinkClick r:id="rId35" action="ppaction://hlinksldjump"/>
              </a:rPr>
              <a:t>变频器 </a:t>
            </a:r>
            <a:r>
              <a:rPr dirty="0" sz="1200" spc="-5">
                <a:solidFill>
                  <a:srgbClr val="231F20"/>
                </a:solidFill>
                <a:latin typeface="Microsoft YaHei UI"/>
                <a:cs typeface="Microsoft YaHei UI"/>
                <a:hlinkClick r:id="rId35" action="ppaction://hlinksldjump"/>
              </a:rPr>
              <a:t>0.55~55KW</a:t>
            </a:r>
            <a:r>
              <a:rPr dirty="0" sz="1200" spc="-200">
                <a:solidFill>
                  <a:srgbClr val="231F20"/>
                </a:solidFill>
                <a:latin typeface="Microsoft YaHei UI"/>
                <a:cs typeface="Microsoft YaHei UI"/>
                <a:hlinkClick r:id="rId35" action="ppaction://hlinksldjump"/>
              </a:rPr>
              <a:t> </a:t>
            </a:r>
            <a:r>
              <a:rPr dirty="0" sz="1200" spc="-5">
                <a:solidFill>
                  <a:srgbClr val="231F20"/>
                </a:solidFill>
                <a:latin typeface="Microsoft YaHei UI"/>
                <a:cs typeface="Microsoft YaHei UI"/>
                <a:hlinkClick r:id="rId35" action="ppaction://hlinksldjump"/>
              </a:rPr>
              <a:t>.............................................................70</a:t>
            </a:r>
            <a:endParaRPr sz="1200">
              <a:latin typeface="Microsoft YaHei UI"/>
              <a:cs typeface="Microsoft YaHei UI"/>
            </a:endParaRPr>
          </a:p>
          <a:p>
            <a:pPr algn="just" marL="192405">
              <a:lnSpc>
                <a:spcPct val="100000"/>
              </a:lnSpc>
              <a:spcBef>
                <a:spcPts val="259"/>
              </a:spcBef>
            </a:pPr>
            <a:r>
              <a:rPr dirty="0" sz="1200" spc="-5">
                <a:solidFill>
                  <a:srgbClr val="231F20"/>
                </a:solidFill>
                <a:latin typeface="Microsoft YaHei UI"/>
                <a:cs typeface="Microsoft YaHei UI"/>
                <a:hlinkClick r:id="rId36" action="ppaction://hlinksldjump"/>
              </a:rPr>
              <a:t>SINAMICS</a:t>
            </a:r>
            <a:r>
              <a:rPr dirty="0" sz="1200" spc="45">
                <a:solidFill>
                  <a:srgbClr val="231F20"/>
                </a:solidFill>
                <a:latin typeface="Microsoft YaHei UI"/>
                <a:cs typeface="Microsoft YaHei UI"/>
                <a:hlinkClick r:id="rId36" action="ppaction://hlinksldjump"/>
              </a:rPr>
              <a:t> </a:t>
            </a:r>
            <a:r>
              <a:rPr dirty="0" sz="1200" spc="-5">
                <a:solidFill>
                  <a:srgbClr val="231F20"/>
                </a:solidFill>
                <a:latin typeface="Microsoft YaHei UI"/>
                <a:cs typeface="Microsoft YaHei UI"/>
                <a:hlinkClick r:id="rId36" action="ppaction://hlinksldjump"/>
              </a:rPr>
              <a:t>V20</a:t>
            </a:r>
            <a:r>
              <a:rPr dirty="0" sz="1200" spc="-10">
                <a:solidFill>
                  <a:srgbClr val="231F20"/>
                </a:solidFill>
                <a:latin typeface="Microsoft YaHei UI"/>
                <a:cs typeface="Microsoft YaHei UI"/>
                <a:hlinkClick r:id="rId36" action="ppaction://hlinksldjump"/>
              </a:rPr>
              <a:t> </a:t>
            </a:r>
            <a:r>
              <a:rPr dirty="0" sz="1200">
                <a:solidFill>
                  <a:srgbClr val="231F20"/>
                </a:solidFill>
                <a:latin typeface="Microsoft YaHei UI"/>
                <a:cs typeface="Microsoft YaHei UI"/>
                <a:hlinkClick r:id="rId36" action="ppaction://hlinksldjump"/>
              </a:rPr>
              <a:t>基本型变频器</a:t>
            </a:r>
            <a:r>
              <a:rPr dirty="0" sz="1200" spc="-15">
                <a:solidFill>
                  <a:srgbClr val="231F20"/>
                </a:solidFill>
                <a:latin typeface="Microsoft YaHei UI"/>
                <a:cs typeface="Microsoft YaHei UI"/>
                <a:hlinkClick r:id="rId36" action="ppaction://hlinksldjump"/>
              </a:rPr>
              <a:t> </a:t>
            </a:r>
            <a:r>
              <a:rPr dirty="0" sz="1200" spc="-5">
                <a:solidFill>
                  <a:srgbClr val="231F20"/>
                </a:solidFill>
                <a:latin typeface="Microsoft YaHei UI"/>
                <a:cs typeface="Microsoft YaHei UI"/>
                <a:hlinkClick r:id="rId36" action="ppaction://hlinksldjump"/>
              </a:rPr>
              <a:t>0.12~30KW</a:t>
            </a:r>
            <a:r>
              <a:rPr dirty="0" sz="1200" spc="-120">
                <a:solidFill>
                  <a:srgbClr val="231F20"/>
                </a:solidFill>
                <a:latin typeface="Microsoft YaHei UI"/>
                <a:cs typeface="Microsoft YaHei UI"/>
                <a:hlinkClick r:id="rId36" action="ppaction://hlinksldjump"/>
              </a:rPr>
              <a:t> </a:t>
            </a:r>
            <a:r>
              <a:rPr dirty="0" sz="1200" spc="-5">
                <a:solidFill>
                  <a:srgbClr val="231F20"/>
                </a:solidFill>
                <a:latin typeface="Microsoft YaHei UI"/>
                <a:cs typeface="Microsoft YaHei UI"/>
                <a:hlinkClick r:id="rId36" action="ppaction://hlinksldjump"/>
              </a:rPr>
              <a:t>...................................................71</a:t>
            </a:r>
            <a:endParaRPr sz="1200">
              <a:latin typeface="Microsoft YaHei UI"/>
              <a:cs typeface="Microsoft YaHei UI"/>
            </a:endParaRPr>
          </a:p>
          <a:p>
            <a:pPr algn="just" marL="192405" marR="5080">
              <a:lnSpc>
                <a:spcPct val="118100"/>
              </a:lnSpc>
            </a:pPr>
            <a:r>
              <a:rPr dirty="0" sz="1200" spc="-5">
                <a:solidFill>
                  <a:srgbClr val="231F20"/>
                </a:solidFill>
                <a:latin typeface="Microsoft YaHei UI"/>
                <a:cs typeface="Microsoft YaHei UI"/>
                <a:hlinkClick r:id="rId37" action="ppaction://hlinksldjump"/>
              </a:rPr>
              <a:t>SINAMICS</a:t>
            </a:r>
            <a:r>
              <a:rPr dirty="0" sz="1200" spc="-30">
                <a:solidFill>
                  <a:srgbClr val="231F20"/>
                </a:solidFill>
                <a:latin typeface="Microsoft YaHei UI"/>
                <a:cs typeface="Microsoft YaHei UI"/>
                <a:hlinkClick r:id="rId37" action="ppaction://hlinksldjump"/>
              </a:rPr>
              <a:t> </a:t>
            </a:r>
            <a:r>
              <a:rPr dirty="0" sz="1200" spc="-5">
                <a:solidFill>
                  <a:srgbClr val="231F20"/>
                </a:solidFill>
                <a:latin typeface="Microsoft YaHei UI"/>
                <a:cs typeface="Microsoft YaHei UI"/>
                <a:hlinkClick r:id="rId37" action="ppaction://hlinksldjump"/>
              </a:rPr>
              <a:t>V90</a:t>
            </a:r>
            <a:r>
              <a:rPr dirty="0" sz="1200" spc="-80">
                <a:solidFill>
                  <a:srgbClr val="231F20"/>
                </a:solidFill>
                <a:latin typeface="Microsoft YaHei UI"/>
                <a:cs typeface="Microsoft YaHei UI"/>
                <a:hlinkClick r:id="rId37" action="ppaction://hlinksldjump"/>
              </a:rPr>
              <a:t> </a:t>
            </a:r>
            <a:r>
              <a:rPr dirty="0" sz="1200">
                <a:solidFill>
                  <a:srgbClr val="231F20"/>
                </a:solidFill>
                <a:latin typeface="Microsoft YaHei UI"/>
                <a:cs typeface="Microsoft YaHei UI"/>
                <a:hlinkClick r:id="rId37" action="ppaction://hlinksldjump"/>
              </a:rPr>
              <a:t>基本伺服驱动器</a:t>
            </a:r>
            <a:r>
              <a:rPr dirty="0" sz="1200" spc="-80">
                <a:solidFill>
                  <a:srgbClr val="231F20"/>
                </a:solidFill>
                <a:latin typeface="Microsoft YaHei UI"/>
                <a:cs typeface="Microsoft YaHei UI"/>
                <a:hlinkClick r:id="rId37" action="ppaction://hlinksldjump"/>
              </a:rPr>
              <a:t> </a:t>
            </a:r>
            <a:r>
              <a:rPr dirty="0" sz="1200" spc="-5">
                <a:solidFill>
                  <a:srgbClr val="231F20"/>
                </a:solidFill>
                <a:latin typeface="Microsoft YaHei UI"/>
                <a:cs typeface="Microsoft YaHei UI"/>
                <a:hlinkClick r:id="rId37" action="ppaction://hlinksldjump"/>
              </a:rPr>
              <a:t>0.1~7KW</a:t>
            </a:r>
            <a:r>
              <a:rPr dirty="0" sz="1200" spc="-245">
                <a:solidFill>
                  <a:srgbClr val="231F20"/>
                </a:solidFill>
                <a:latin typeface="Microsoft YaHei UI"/>
                <a:cs typeface="Microsoft YaHei UI"/>
                <a:hlinkClick r:id="rId37" action="ppaction://hlinksldjump"/>
              </a:rPr>
              <a:t> </a:t>
            </a:r>
            <a:r>
              <a:rPr dirty="0" sz="1200">
                <a:solidFill>
                  <a:srgbClr val="231F20"/>
                </a:solidFill>
                <a:latin typeface="Microsoft YaHei UI"/>
                <a:cs typeface="Microsoft YaHei UI"/>
                <a:hlinkClick r:id="rId37" action="ppaction://hlinksldjump"/>
              </a:rPr>
              <a:t>....................................................73 </a:t>
            </a:r>
            <a:r>
              <a:rPr dirty="0" sz="1200">
                <a:solidFill>
                  <a:srgbClr val="231F20"/>
                </a:solidFill>
                <a:latin typeface="Microsoft YaHei UI"/>
                <a:cs typeface="Microsoft YaHei UI"/>
              </a:rPr>
              <a:t> </a:t>
            </a:r>
            <a:r>
              <a:rPr dirty="0" sz="1200" spc="-5">
                <a:solidFill>
                  <a:srgbClr val="231F20"/>
                </a:solidFill>
                <a:latin typeface="Microsoft YaHei UI"/>
                <a:cs typeface="Microsoft YaHei UI"/>
                <a:hlinkClick r:id="rId38" action="ppaction://hlinksldjump"/>
              </a:rPr>
              <a:t>SINAMICS</a:t>
            </a:r>
            <a:r>
              <a:rPr dirty="0" sz="1200" spc="135">
                <a:solidFill>
                  <a:srgbClr val="231F20"/>
                </a:solidFill>
                <a:latin typeface="Microsoft YaHei UI"/>
                <a:cs typeface="Microsoft YaHei UI"/>
                <a:hlinkClick r:id="rId38" action="ppaction://hlinksldjump"/>
              </a:rPr>
              <a:t> </a:t>
            </a:r>
            <a:r>
              <a:rPr dirty="0" sz="1200" spc="-5">
                <a:solidFill>
                  <a:srgbClr val="231F20"/>
                </a:solidFill>
                <a:latin typeface="Microsoft YaHei UI"/>
                <a:cs typeface="Microsoft YaHei UI"/>
                <a:hlinkClick r:id="rId38" action="ppaction://hlinksldjump"/>
              </a:rPr>
              <a:t>S120</a:t>
            </a:r>
            <a:r>
              <a:rPr dirty="0" sz="1200" spc="70">
                <a:solidFill>
                  <a:srgbClr val="231F20"/>
                </a:solidFill>
                <a:latin typeface="Microsoft YaHei UI"/>
                <a:cs typeface="Microsoft YaHei UI"/>
                <a:hlinkClick r:id="rId38" action="ppaction://hlinksldjump"/>
              </a:rPr>
              <a:t> </a:t>
            </a:r>
            <a:r>
              <a:rPr dirty="0" sz="1200">
                <a:solidFill>
                  <a:srgbClr val="231F20"/>
                </a:solidFill>
                <a:latin typeface="Microsoft YaHei UI"/>
                <a:cs typeface="Microsoft YaHei UI"/>
                <a:hlinkClick r:id="rId38" action="ppaction://hlinksldjump"/>
              </a:rPr>
              <a:t>驱动系</a:t>
            </a:r>
            <a:r>
              <a:rPr dirty="0" sz="1200" spc="35">
                <a:solidFill>
                  <a:srgbClr val="231F20"/>
                </a:solidFill>
                <a:latin typeface="Microsoft YaHei UI"/>
                <a:cs typeface="Microsoft YaHei UI"/>
                <a:hlinkClick r:id="rId38" action="ppaction://hlinksldjump"/>
              </a:rPr>
              <a:t>统</a:t>
            </a:r>
            <a:r>
              <a:rPr dirty="0" sz="1200" spc="-5">
                <a:solidFill>
                  <a:srgbClr val="231F20"/>
                </a:solidFill>
                <a:latin typeface="Microsoft YaHei UI"/>
                <a:cs typeface="Microsoft YaHei UI"/>
                <a:hlinkClick r:id="rId38" action="ppaction://hlinksldjump"/>
              </a:rPr>
              <a:t>..................................................................................75 </a:t>
            </a:r>
            <a:r>
              <a:rPr dirty="0" sz="1200" spc="-5">
                <a:solidFill>
                  <a:srgbClr val="231F20"/>
                </a:solidFill>
                <a:latin typeface="Microsoft YaHei UI"/>
                <a:cs typeface="Microsoft YaHei UI"/>
              </a:rPr>
              <a:t> </a:t>
            </a:r>
            <a:r>
              <a:rPr dirty="0" sz="1200" spc="-5">
                <a:solidFill>
                  <a:srgbClr val="231F20"/>
                </a:solidFill>
                <a:latin typeface="Microsoft YaHei UI"/>
                <a:cs typeface="Microsoft YaHei UI"/>
                <a:hlinkClick r:id="rId39" action="ppaction://hlinksldjump"/>
              </a:rPr>
              <a:t>SINAMICS</a:t>
            </a:r>
            <a:r>
              <a:rPr dirty="0" sz="1200" spc="-20">
                <a:solidFill>
                  <a:srgbClr val="231F20"/>
                </a:solidFill>
                <a:latin typeface="Microsoft YaHei UI"/>
                <a:cs typeface="Microsoft YaHei UI"/>
                <a:hlinkClick r:id="rId39" action="ppaction://hlinksldjump"/>
              </a:rPr>
              <a:t> </a:t>
            </a:r>
            <a:r>
              <a:rPr dirty="0" sz="1200" spc="-5">
                <a:solidFill>
                  <a:srgbClr val="231F20"/>
                </a:solidFill>
                <a:latin typeface="Microsoft YaHei UI"/>
                <a:cs typeface="Microsoft YaHei UI"/>
                <a:hlinkClick r:id="rId39" action="ppaction://hlinksldjump"/>
              </a:rPr>
              <a:t>S200</a:t>
            </a:r>
            <a:r>
              <a:rPr dirty="0" sz="1200" spc="-70">
                <a:solidFill>
                  <a:srgbClr val="231F20"/>
                </a:solidFill>
                <a:latin typeface="Microsoft YaHei UI"/>
                <a:cs typeface="Microsoft YaHei UI"/>
                <a:hlinkClick r:id="rId39" action="ppaction://hlinksldjump"/>
              </a:rPr>
              <a:t> </a:t>
            </a:r>
            <a:r>
              <a:rPr dirty="0" sz="1200">
                <a:solidFill>
                  <a:srgbClr val="231F20"/>
                </a:solidFill>
                <a:latin typeface="Microsoft YaHei UI"/>
                <a:cs typeface="Microsoft YaHei UI"/>
                <a:hlinkClick r:id="rId39" action="ppaction://hlinksldjump"/>
              </a:rPr>
              <a:t>和</a:t>
            </a:r>
            <a:r>
              <a:rPr dirty="0" sz="1200" spc="-70">
                <a:solidFill>
                  <a:srgbClr val="231F20"/>
                </a:solidFill>
                <a:latin typeface="Microsoft YaHei UI"/>
                <a:cs typeface="Microsoft YaHei UI"/>
                <a:hlinkClick r:id="rId39" action="ppaction://hlinksldjump"/>
              </a:rPr>
              <a:t> </a:t>
            </a:r>
            <a:r>
              <a:rPr dirty="0" sz="1200" spc="-5">
                <a:solidFill>
                  <a:srgbClr val="231F20"/>
                </a:solidFill>
                <a:latin typeface="Microsoft YaHei UI"/>
                <a:cs typeface="Microsoft YaHei UI"/>
                <a:hlinkClick r:id="rId39" action="ppaction://hlinksldjump"/>
              </a:rPr>
              <a:t>S200Basic</a:t>
            </a:r>
            <a:r>
              <a:rPr dirty="0" sz="1200" spc="-70">
                <a:solidFill>
                  <a:srgbClr val="231F20"/>
                </a:solidFill>
                <a:latin typeface="Microsoft YaHei UI"/>
                <a:cs typeface="Microsoft YaHei UI"/>
                <a:hlinkClick r:id="rId39" action="ppaction://hlinksldjump"/>
              </a:rPr>
              <a:t> </a:t>
            </a:r>
            <a:r>
              <a:rPr dirty="0" sz="1200">
                <a:solidFill>
                  <a:srgbClr val="231F20"/>
                </a:solidFill>
                <a:latin typeface="Microsoft YaHei UI"/>
                <a:cs typeface="Microsoft YaHei UI"/>
                <a:hlinkClick r:id="rId39" action="ppaction://hlinksldjump"/>
              </a:rPr>
              <a:t>伺服驱动器</a:t>
            </a:r>
            <a:r>
              <a:rPr dirty="0" sz="1200" spc="-70">
                <a:solidFill>
                  <a:srgbClr val="231F20"/>
                </a:solidFill>
                <a:latin typeface="Microsoft YaHei UI"/>
                <a:cs typeface="Microsoft YaHei UI"/>
                <a:hlinkClick r:id="rId39" action="ppaction://hlinksldjump"/>
              </a:rPr>
              <a:t> </a:t>
            </a:r>
            <a:r>
              <a:rPr dirty="0" sz="1200" spc="-5">
                <a:solidFill>
                  <a:srgbClr val="231F20"/>
                </a:solidFill>
                <a:latin typeface="Microsoft YaHei UI"/>
                <a:cs typeface="Microsoft YaHei UI"/>
                <a:hlinkClick r:id="rId39" action="ppaction://hlinksldjump"/>
              </a:rPr>
              <a:t>0.1~7KW</a:t>
            </a:r>
            <a:r>
              <a:rPr dirty="0" sz="1200" spc="-150">
                <a:solidFill>
                  <a:srgbClr val="231F20"/>
                </a:solidFill>
                <a:latin typeface="Microsoft YaHei UI"/>
                <a:cs typeface="Microsoft YaHei UI"/>
                <a:hlinkClick r:id="rId39" action="ppaction://hlinksldjump"/>
              </a:rPr>
              <a:t> </a:t>
            </a:r>
            <a:r>
              <a:rPr dirty="0" sz="1200">
                <a:solidFill>
                  <a:srgbClr val="231F20"/>
                </a:solidFill>
                <a:latin typeface="Microsoft YaHei UI"/>
                <a:cs typeface="Microsoft YaHei UI"/>
                <a:hlinkClick r:id="rId39" action="ppaction://hlinksldjump"/>
              </a:rPr>
              <a:t>................................81 </a:t>
            </a:r>
            <a:r>
              <a:rPr dirty="0" sz="1200">
                <a:solidFill>
                  <a:srgbClr val="231F20"/>
                </a:solidFill>
                <a:latin typeface="Microsoft YaHei UI"/>
                <a:cs typeface="Microsoft YaHei UI"/>
              </a:rPr>
              <a:t> </a:t>
            </a:r>
            <a:r>
              <a:rPr dirty="0" sz="1200" spc="-5">
                <a:solidFill>
                  <a:srgbClr val="231F20"/>
                </a:solidFill>
                <a:latin typeface="Microsoft YaHei UI"/>
                <a:cs typeface="Microsoft YaHei UI"/>
                <a:hlinkClick r:id="rId40" action="ppaction://hlinksldjump"/>
              </a:rPr>
              <a:t>SINAMICS</a:t>
            </a:r>
            <a:r>
              <a:rPr dirty="0" sz="1200" spc="55">
                <a:solidFill>
                  <a:srgbClr val="231F20"/>
                </a:solidFill>
                <a:latin typeface="Microsoft YaHei UI"/>
                <a:cs typeface="Microsoft YaHei UI"/>
                <a:hlinkClick r:id="rId40" action="ppaction://hlinksldjump"/>
              </a:rPr>
              <a:t> </a:t>
            </a:r>
            <a:r>
              <a:rPr dirty="0" sz="1200" spc="-5">
                <a:solidFill>
                  <a:srgbClr val="231F20"/>
                </a:solidFill>
                <a:latin typeface="Microsoft YaHei UI"/>
                <a:cs typeface="Microsoft YaHei UI"/>
                <a:hlinkClick r:id="rId40" action="ppaction://hlinksldjump"/>
              </a:rPr>
              <a:t>S210</a:t>
            </a:r>
            <a:r>
              <a:rPr dirty="0" sz="1200">
                <a:solidFill>
                  <a:srgbClr val="231F20"/>
                </a:solidFill>
                <a:latin typeface="Microsoft YaHei UI"/>
                <a:cs typeface="Microsoft YaHei UI"/>
                <a:hlinkClick r:id="rId40" action="ppaction://hlinksldjump"/>
              </a:rPr>
              <a:t> 伺服驱动器</a:t>
            </a:r>
            <a:r>
              <a:rPr dirty="0" sz="1200" spc="-10">
                <a:solidFill>
                  <a:srgbClr val="231F20"/>
                </a:solidFill>
                <a:latin typeface="Microsoft YaHei UI"/>
                <a:cs typeface="Microsoft YaHei UI"/>
                <a:hlinkClick r:id="rId40" action="ppaction://hlinksldjump"/>
              </a:rPr>
              <a:t> </a:t>
            </a:r>
            <a:r>
              <a:rPr dirty="0" sz="1200" spc="-5">
                <a:solidFill>
                  <a:srgbClr val="231F20"/>
                </a:solidFill>
                <a:latin typeface="Microsoft YaHei UI"/>
                <a:cs typeface="Microsoft YaHei UI"/>
                <a:hlinkClick r:id="rId40" action="ppaction://hlinksldjump"/>
              </a:rPr>
              <a:t>0.1~7KW</a:t>
            </a:r>
            <a:r>
              <a:rPr dirty="0" sz="1200" spc="-114">
                <a:solidFill>
                  <a:srgbClr val="231F20"/>
                </a:solidFill>
                <a:latin typeface="Microsoft YaHei UI"/>
                <a:cs typeface="Microsoft YaHei UI"/>
                <a:hlinkClick r:id="rId40" action="ppaction://hlinksldjump"/>
              </a:rPr>
              <a:t> </a:t>
            </a:r>
            <a:r>
              <a:rPr dirty="0" sz="1200" spc="-5">
                <a:solidFill>
                  <a:srgbClr val="231F20"/>
                </a:solidFill>
                <a:latin typeface="Microsoft YaHei UI"/>
                <a:cs typeface="Microsoft YaHei UI"/>
                <a:hlinkClick r:id="rId40" action="ppaction://hlinksldjump"/>
              </a:rPr>
              <a:t>..........................................................83</a:t>
            </a:r>
            <a:endParaRPr sz="1200">
              <a:latin typeface="Microsoft YaHei UI"/>
              <a:cs typeface="Microsoft YaHei UI"/>
            </a:endParaRPr>
          </a:p>
          <a:p>
            <a:pPr marL="192405">
              <a:lnSpc>
                <a:spcPct val="100000"/>
              </a:lnSpc>
              <a:spcBef>
                <a:spcPts val="254"/>
              </a:spcBef>
            </a:pPr>
            <a:r>
              <a:rPr dirty="0" sz="1200" spc="-5">
                <a:solidFill>
                  <a:srgbClr val="231F20"/>
                </a:solidFill>
                <a:latin typeface="Microsoft YaHei UI"/>
                <a:cs typeface="Microsoft YaHei UI"/>
                <a:hlinkClick r:id="rId40" action="ppaction://hlinksldjump"/>
              </a:rPr>
              <a:t>SINAMICS</a:t>
            </a:r>
            <a:r>
              <a:rPr dirty="0" sz="1200" spc="90">
                <a:solidFill>
                  <a:srgbClr val="231F20"/>
                </a:solidFill>
                <a:latin typeface="Microsoft YaHei UI"/>
                <a:cs typeface="Microsoft YaHei UI"/>
                <a:hlinkClick r:id="rId40" action="ppaction://hlinksldjump"/>
              </a:rPr>
              <a:t> </a:t>
            </a:r>
            <a:r>
              <a:rPr dirty="0" sz="1200" spc="-5">
                <a:solidFill>
                  <a:srgbClr val="231F20"/>
                </a:solidFill>
                <a:latin typeface="Microsoft YaHei UI"/>
                <a:cs typeface="Microsoft YaHei UI"/>
                <a:hlinkClick r:id="rId40" action="ppaction://hlinksldjump"/>
              </a:rPr>
              <a:t>S220</a:t>
            </a:r>
            <a:r>
              <a:rPr dirty="0" sz="1200" spc="30">
                <a:solidFill>
                  <a:srgbClr val="231F20"/>
                </a:solidFill>
                <a:latin typeface="Microsoft YaHei UI"/>
                <a:cs typeface="Microsoft YaHei UI"/>
                <a:hlinkClick r:id="rId40" action="ppaction://hlinksldjump"/>
              </a:rPr>
              <a:t> </a:t>
            </a:r>
            <a:r>
              <a:rPr dirty="0" sz="1200">
                <a:solidFill>
                  <a:srgbClr val="231F20"/>
                </a:solidFill>
                <a:latin typeface="Microsoft YaHei UI"/>
                <a:cs typeface="Microsoft YaHei UI"/>
                <a:hlinkClick r:id="rId40" action="ppaction://hlinksldjump"/>
              </a:rPr>
              <a:t>书本型非调节型电源模</a:t>
            </a:r>
            <a:r>
              <a:rPr dirty="0" sz="1200" spc="15">
                <a:solidFill>
                  <a:srgbClr val="231F20"/>
                </a:solidFill>
                <a:latin typeface="Microsoft YaHei UI"/>
                <a:cs typeface="Microsoft YaHei UI"/>
                <a:hlinkClick r:id="rId40" action="ppaction://hlinksldjump"/>
              </a:rPr>
              <a:t>块</a:t>
            </a:r>
            <a:r>
              <a:rPr dirty="0" sz="1200" spc="-5">
                <a:solidFill>
                  <a:srgbClr val="231F20"/>
                </a:solidFill>
                <a:latin typeface="Microsoft YaHei UI"/>
                <a:cs typeface="Microsoft YaHei UI"/>
                <a:hlinkClick r:id="rId40" action="ppaction://hlinksldjump"/>
              </a:rPr>
              <a:t>.....................................................83</a:t>
            </a:r>
            <a:endParaRPr sz="1200">
              <a:latin typeface="Microsoft YaHei UI"/>
              <a:cs typeface="Microsoft YaHei UI"/>
            </a:endParaRPr>
          </a:p>
          <a:p>
            <a:pPr marL="12700" marR="5080" indent="179705">
              <a:lnSpc>
                <a:spcPct val="118100"/>
              </a:lnSpc>
            </a:pPr>
            <a:r>
              <a:rPr dirty="0" sz="1200" spc="-5">
                <a:solidFill>
                  <a:srgbClr val="231F20"/>
                </a:solidFill>
                <a:latin typeface="Microsoft YaHei UI"/>
                <a:cs typeface="Microsoft YaHei UI"/>
                <a:hlinkClick r:id="rId40" action="ppaction://hlinksldjump"/>
              </a:rPr>
              <a:t>SINAMICS</a:t>
            </a:r>
            <a:r>
              <a:rPr dirty="0" sz="1200" spc="-35">
                <a:solidFill>
                  <a:srgbClr val="231F20"/>
                </a:solidFill>
                <a:latin typeface="Microsoft YaHei UI"/>
                <a:cs typeface="Microsoft YaHei UI"/>
                <a:hlinkClick r:id="rId40" action="ppaction://hlinksldjump"/>
              </a:rPr>
              <a:t> </a:t>
            </a:r>
            <a:r>
              <a:rPr dirty="0" sz="1200">
                <a:solidFill>
                  <a:srgbClr val="231F20"/>
                </a:solidFill>
                <a:latin typeface="Microsoft YaHei UI"/>
                <a:cs typeface="Microsoft YaHei UI"/>
                <a:hlinkClick r:id="rId40" action="ppaction://hlinksldjump"/>
              </a:rPr>
              <a:t>DCM</a:t>
            </a:r>
            <a:r>
              <a:rPr dirty="0" sz="1200" spc="-30">
                <a:solidFill>
                  <a:srgbClr val="231F20"/>
                </a:solidFill>
                <a:latin typeface="Microsoft YaHei UI"/>
                <a:cs typeface="Microsoft YaHei UI"/>
                <a:hlinkClick r:id="rId40" action="ppaction://hlinksldjump"/>
              </a:rPr>
              <a:t> </a:t>
            </a:r>
            <a:r>
              <a:rPr dirty="0" sz="1200" spc="-5">
                <a:solidFill>
                  <a:srgbClr val="231F20"/>
                </a:solidFill>
                <a:latin typeface="Microsoft YaHei UI"/>
                <a:cs typeface="Microsoft YaHei UI"/>
                <a:hlinkClick r:id="rId40" action="ppaction://hlinksldjump"/>
              </a:rPr>
              <a:t>6RA80</a:t>
            </a:r>
            <a:r>
              <a:rPr dirty="0" sz="1200" spc="-85">
                <a:solidFill>
                  <a:srgbClr val="231F20"/>
                </a:solidFill>
                <a:latin typeface="Microsoft YaHei UI"/>
                <a:cs typeface="Microsoft YaHei UI"/>
                <a:hlinkClick r:id="rId40" action="ppaction://hlinksldjump"/>
              </a:rPr>
              <a:t> </a:t>
            </a:r>
            <a:r>
              <a:rPr dirty="0" sz="1200">
                <a:solidFill>
                  <a:srgbClr val="231F20"/>
                </a:solidFill>
                <a:latin typeface="Microsoft YaHei UI"/>
                <a:cs typeface="Microsoft YaHei UI"/>
                <a:hlinkClick r:id="rId40" action="ppaction://hlinksldjump"/>
              </a:rPr>
              <a:t>系列直流调速</a:t>
            </a:r>
            <a:r>
              <a:rPr dirty="0" sz="1200" spc="55">
                <a:solidFill>
                  <a:srgbClr val="231F20"/>
                </a:solidFill>
                <a:latin typeface="Microsoft YaHei UI"/>
                <a:cs typeface="Microsoft YaHei UI"/>
                <a:hlinkClick r:id="rId40" action="ppaction://hlinksldjump"/>
              </a:rPr>
              <a:t>器</a:t>
            </a:r>
            <a:r>
              <a:rPr dirty="0" sz="1200">
                <a:solidFill>
                  <a:srgbClr val="231F20"/>
                </a:solidFill>
                <a:latin typeface="Microsoft YaHei UI"/>
                <a:cs typeface="Microsoft YaHei UI"/>
                <a:hlinkClick r:id="rId40" action="ppaction://hlinksldjump"/>
              </a:rPr>
              <a:t>.......................................................84 </a:t>
            </a:r>
            <a:r>
              <a:rPr dirty="0" sz="1200">
                <a:solidFill>
                  <a:srgbClr val="231F20"/>
                </a:solidFill>
                <a:latin typeface="Microsoft YaHei UI"/>
                <a:cs typeface="Microsoft YaHei UI"/>
              </a:rPr>
              <a:t> </a:t>
            </a:r>
            <a:r>
              <a:rPr dirty="0" sz="1200">
                <a:solidFill>
                  <a:srgbClr val="231F20"/>
                </a:solidFill>
                <a:latin typeface="Microsoft YaHei UI"/>
                <a:cs typeface="Microsoft YaHei UI"/>
                <a:hlinkClick r:id="rId41" action="ppaction://hlinksldjump"/>
              </a:rPr>
              <a:t>ABB </a:t>
            </a:r>
            <a:r>
              <a:rPr dirty="0" sz="1200" spc="50">
                <a:solidFill>
                  <a:srgbClr val="231F20"/>
                </a:solidFill>
                <a:latin typeface="Microsoft YaHei UI"/>
                <a:cs typeface="Microsoft YaHei UI"/>
                <a:hlinkClick r:id="rId41" action="ppaction://hlinksldjump"/>
              </a:rPr>
              <a:t> </a:t>
            </a:r>
            <a:r>
              <a:rPr dirty="0" sz="1200" spc="-5">
                <a:solidFill>
                  <a:srgbClr val="231F20"/>
                </a:solidFill>
                <a:latin typeface="Microsoft YaHei UI"/>
                <a:cs typeface="Microsoft YaHei UI"/>
                <a:hlinkClick r:id="rId41" action="ppaction://hlinksldjump"/>
              </a:rPr>
              <a:t>...............................................................................................................................85</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1" action="ppaction://hlinksldjump"/>
              </a:rPr>
              <a:t>ACS180</a:t>
            </a:r>
            <a:r>
              <a:rPr dirty="0" sz="1200" spc="-55">
                <a:solidFill>
                  <a:srgbClr val="231F20"/>
                </a:solidFill>
                <a:latin typeface="Microsoft YaHei UI"/>
                <a:cs typeface="Microsoft YaHei UI"/>
                <a:hlinkClick r:id="rId41" action="ppaction://hlinksldjump"/>
              </a:rPr>
              <a:t> </a:t>
            </a:r>
            <a:r>
              <a:rPr dirty="0" sz="1200">
                <a:solidFill>
                  <a:srgbClr val="231F20"/>
                </a:solidFill>
                <a:latin typeface="Microsoft YaHei UI"/>
                <a:cs typeface="Microsoft YaHei UI"/>
                <a:hlinkClick r:id="rId41" action="ppaction://hlinksldjump"/>
              </a:rPr>
              <a:t>紧凑型传动变频器</a:t>
            </a:r>
            <a:r>
              <a:rPr dirty="0" sz="1200" spc="-60">
                <a:solidFill>
                  <a:srgbClr val="231F20"/>
                </a:solidFill>
                <a:latin typeface="Microsoft YaHei UI"/>
                <a:cs typeface="Microsoft YaHei UI"/>
                <a:hlinkClick r:id="rId41" action="ppaction://hlinksldjump"/>
              </a:rPr>
              <a:t> </a:t>
            </a:r>
            <a:r>
              <a:rPr dirty="0" sz="1200" spc="-5">
                <a:solidFill>
                  <a:srgbClr val="231F20"/>
                </a:solidFill>
                <a:latin typeface="Microsoft YaHei UI"/>
                <a:cs typeface="Microsoft YaHei UI"/>
                <a:hlinkClick r:id="rId41" action="ppaction://hlinksldjump"/>
              </a:rPr>
              <a:t>0.25</a:t>
            </a:r>
            <a:r>
              <a:rPr dirty="0" sz="1200" spc="-55">
                <a:solidFill>
                  <a:srgbClr val="231F20"/>
                </a:solidFill>
                <a:latin typeface="Microsoft YaHei UI"/>
                <a:cs typeface="Microsoft YaHei UI"/>
                <a:hlinkClick r:id="rId41" action="ppaction://hlinksldjump"/>
              </a:rPr>
              <a:t> </a:t>
            </a:r>
            <a:r>
              <a:rPr dirty="0" sz="1200">
                <a:solidFill>
                  <a:srgbClr val="231F20"/>
                </a:solidFill>
                <a:latin typeface="Microsoft YaHei UI"/>
                <a:cs typeface="Microsoft YaHei UI"/>
                <a:hlinkClick r:id="rId41" action="ppaction://hlinksldjump"/>
              </a:rPr>
              <a:t>至</a:t>
            </a:r>
            <a:r>
              <a:rPr dirty="0" sz="1200" spc="-60">
                <a:solidFill>
                  <a:srgbClr val="231F20"/>
                </a:solidFill>
                <a:latin typeface="Microsoft YaHei UI"/>
                <a:cs typeface="Microsoft YaHei UI"/>
                <a:hlinkClick r:id="rId41" action="ppaction://hlinksldjump"/>
              </a:rPr>
              <a:t> </a:t>
            </a:r>
            <a:r>
              <a:rPr dirty="0" sz="1200" spc="-5">
                <a:solidFill>
                  <a:srgbClr val="231F20"/>
                </a:solidFill>
                <a:latin typeface="Microsoft YaHei UI"/>
                <a:cs typeface="Microsoft YaHei UI"/>
                <a:hlinkClick r:id="rId41" action="ppaction://hlinksldjump"/>
              </a:rPr>
              <a:t>22 </a:t>
            </a:r>
            <a:r>
              <a:rPr dirty="0" sz="1200">
                <a:solidFill>
                  <a:srgbClr val="231F20"/>
                </a:solidFill>
                <a:latin typeface="Microsoft YaHei UI"/>
                <a:cs typeface="Microsoft YaHei UI"/>
                <a:hlinkClick r:id="rId41" action="ppaction://hlinksldjump"/>
              </a:rPr>
              <a:t>kW.....................................................85</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2" action="ppaction://hlinksldjump"/>
              </a:rPr>
              <a:t>ACS380</a:t>
            </a:r>
            <a:r>
              <a:rPr dirty="0" sz="1200" spc="-80">
                <a:solidFill>
                  <a:srgbClr val="231F20"/>
                </a:solidFill>
                <a:latin typeface="Microsoft YaHei UI"/>
                <a:cs typeface="Microsoft YaHei UI"/>
                <a:hlinkClick r:id="rId42" action="ppaction://hlinksldjump"/>
              </a:rPr>
              <a:t> </a:t>
            </a:r>
            <a:r>
              <a:rPr dirty="0" sz="1200">
                <a:solidFill>
                  <a:srgbClr val="231F20"/>
                </a:solidFill>
                <a:latin typeface="Microsoft YaHei UI"/>
                <a:cs typeface="Microsoft YaHei UI"/>
                <a:hlinkClick r:id="rId42" action="ppaction://hlinksldjump"/>
              </a:rPr>
              <a:t>高性能机械类传动变频器</a:t>
            </a:r>
            <a:r>
              <a:rPr dirty="0" sz="1200" spc="-75">
                <a:solidFill>
                  <a:srgbClr val="231F20"/>
                </a:solidFill>
                <a:latin typeface="Microsoft YaHei UI"/>
                <a:cs typeface="Microsoft YaHei UI"/>
                <a:hlinkClick r:id="rId42" action="ppaction://hlinksldjump"/>
              </a:rPr>
              <a:t> </a:t>
            </a:r>
            <a:r>
              <a:rPr dirty="0" sz="1200" spc="-5">
                <a:solidFill>
                  <a:srgbClr val="231F20"/>
                </a:solidFill>
                <a:latin typeface="Microsoft YaHei UI"/>
                <a:cs typeface="Microsoft YaHei UI"/>
                <a:hlinkClick r:id="rId42" action="ppaction://hlinksldjump"/>
              </a:rPr>
              <a:t>0.37</a:t>
            </a:r>
            <a:r>
              <a:rPr dirty="0" sz="1200" spc="-80">
                <a:solidFill>
                  <a:srgbClr val="231F20"/>
                </a:solidFill>
                <a:latin typeface="Microsoft YaHei UI"/>
                <a:cs typeface="Microsoft YaHei UI"/>
                <a:hlinkClick r:id="rId42" action="ppaction://hlinksldjump"/>
              </a:rPr>
              <a:t> </a:t>
            </a:r>
            <a:r>
              <a:rPr dirty="0" sz="1200">
                <a:solidFill>
                  <a:srgbClr val="231F20"/>
                </a:solidFill>
                <a:latin typeface="Microsoft YaHei UI"/>
                <a:cs typeface="Microsoft YaHei UI"/>
                <a:hlinkClick r:id="rId42" action="ppaction://hlinksldjump"/>
              </a:rPr>
              <a:t>至</a:t>
            </a:r>
            <a:r>
              <a:rPr dirty="0" sz="1200" spc="-75">
                <a:solidFill>
                  <a:srgbClr val="231F20"/>
                </a:solidFill>
                <a:latin typeface="Microsoft YaHei UI"/>
                <a:cs typeface="Microsoft YaHei UI"/>
                <a:hlinkClick r:id="rId42" action="ppaction://hlinksldjump"/>
              </a:rPr>
              <a:t> </a:t>
            </a:r>
            <a:r>
              <a:rPr dirty="0" sz="1200">
                <a:solidFill>
                  <a:srgbClr val="231F20"/>
                </a:solidFill>
                <a:latin typeface="Microsoft YaHei UI"/>
                <a:cs typeface="Microsoft YaHei UI"/>
                <a:hlinkClick r:id="rId42" action="ppaction://hlinksldjump"/>
              </a:rPr>
              <a:t>22kW..........................................87</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3" action="ppaction://hlinksldjump"/>
              </a:rPr>
              <a:t>ACS280</a:t>
            </a:r>
            <a:r>
              <a:rPr dirty="0" sz="1200">
                <a:solidFill>
                  <a:srgbClr val="231F20"/>
                </a:solidFill>
                <a:latin typeface="Microsoft YaHei UI"/>
                <a:cs typeface="Microsoft YaHei UI"/>
                <a:hlinkClick r:id="rId43" action="ppaction://hlinksldjump"/>
              </a:rPr>
              <a:t> 冷板变频器</a:t>
            </a:r>
            <a:r>
              <a:rPr dirty="0" sz="1200" spc="-5">
                <a:solidFill>
                  <a:srgbClr val="231F20"/>
                </a:solidFill>
                <a:latin typeface="Microsoft YaHei UI"/>
                <a:cs typeface="Microsoft YaHei UI"/>
                <a:hlinkClick r:id="rId43" action="ppaction://hlinksldjump"/>
              </a:rPr>
              <a:t> </a:t>
            </a:r>
            <a:r>
              <a:rPr dirty="0" sz="1200">
                <a:solidFill>
                  <a:srgbClr val="231F20"/>
                </a:solidFill>
                <a:latin typeface="Microsoft YaHei UI"/>
                <a:cs typeface="Microsoft YaHei UI"/>
                <a:hlinkClick r:id="rId43" action="ppaction://hlinksldjump"/>
              </a:rPr>
              <a:t>3 至</a:t>
            </a:r>
            <a:r>
              <a:rPr dirty="0" sz="1200" spc="-5">
                <a:solidFill>
                  <a:srgbClr val="231F20"/>
                </a:solidFill>
                <a:latin typeface="Microsoft YaHei UI"/>
                <a:cs typeface="Microsoft YaHei UI"/>
                <a:hlinkClick r:id="rId43" action="ppaction://hlinksldjump"/>
              </a:rPr>
              <a:t> 5.5kW</a:t>
            </a:r>
            <a:r>
              <a:rPr dirty="0" sz="1200" spc="-55">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.......................................................................89</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3" action="ppaction://hlinksldjump"/>
              </a:rPr>
              <a:t>ACP510</a:t>
            </a:r>
            <a:r>
              <a:rPr dirty="0" sz="1200" spc="-20">
                <a:solidFill>
                  <a:srgbClr val="231F20"/>
                </a:solidFill>
                <a:latin typeface="Microsoft YaHei UI"/>
                <a:cs typeface="Microsoft YaHei UI"/>
                <a:hlinkClick r:id="rId43" action="ppaction://hlinksldjump"/>
              </a:rPr>
              <a:t> </a:t>
            </a:r>
            <a:r>
              <a:rPr dirty="0" sz="1200">
                <a:solidFill>
                  <a:srgbClr val="231F20"/>
                </a:solidFill>
                <a:latin typeface="Microsoft YaHei UI"/>
                <a:cs typeface="Microsoft YaHei UI"/>
                <a:hlinkClick r:id="rId43" action="ppaction://hlinksldjump"/>
              </a:rPr>
              <a:t>通用型传动变频器</a:t>
            </a:r>
            <a:r>
              <a:rPr dirty="0" sz="1200" spc="-25">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0.75</a:t>
            </a:r>
            <a:r>
              <a:rPr dirty="0" sz="1200" spc="-15">
                <a:solidFill>
                  <a:srgbClr val="231F20"/>
                </a:solidFill>
                <a:latin typeface="Microsoft YaHei UI"/>
                <a:cs typeface="Microsoft YaHei UI"/>
                <a:hlinkClick r:id="rId43" action="ppaction://hlinksldjump"/>
              </a:rPr>
              <a:t> </a:t>
            </a:r>
            <a:r>
              <a:rPr dirty="0" sz="1200">
                <a:solidFill>
                  <a:srgbClr val="231F20"/>
                </a:solidFill>
                <a:latin typeface="Microsoft YaHei UI"/>
                <a:cs typeface="Microsoft YaHei UI"/>
                <a:hlinkClick r:id="rId43" action="ppaction://hlinksldjump"/>
              </a:rPr>
              <a:t>至</a:t>
            </a:r>
            <a:r>
              <a:rPr dirty="0" sz="1200" spc="-25">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500kW</a:t>
            </a:r>
            <a:r>
              <a:rPr dirty="0" sz="1200" spc="-45">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...................................................90</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4" action="ppaction://hlinksldjump"/>
              </a:rPr>
              <a:t>ACS510</a:t>
            </a:r>
            <a:r>
              <a:rPr dirty="0" sz="1200" spc="-75">
                <a:solidFill>
                  <a:srgbClr val="231F20"/>
                </a:solidFill>
                <a:latin typeface="Microsoft YaHei UI"/>
                <a:cs typeface="Microsoft YaHei UI"/>
                <a:hlinkClick r:id="rId44" action="ppaction://hlinksldjump"/>
              </a:rPr>
              <a:t> </a:t>
            </a:r>
            <a:r>
              <a:rPr dirty="0" sz="1200">
                <a:solidFill>
                  <a:srgbClr val="231F20"/>
                </a:solidFill>
                <a:latin typeface="Microsoft YaHei UI"/>
                <a:cs typeface="Microsoft YaHei UI"/>
                <a:hlinkClick r:id="rId44" action="ppaction://hlinksldjump"/>
              </a:rPr>
              <a:t>通用型传动变频器</a:t>
            </a:r>
            <a:r>
              <a:rPr dirty="0" sz="1200" spc="-80">
                <a:solidFill>
                  <a:srgbClr val="231F20"/>
                </a:solidFill>
                <a:latin typeface="Microsoft YaHei UI"/>
                <a:cs typeface="Microsoft YaHei UI"/>
                <a:hlinkClick r:id="rId44" action="ppaction://hlinksldjump"/>
              </a:rPr>
              <a:t> </a:t>
            </a:r>
            <a:r>
              <a:rPr dirty="0" sz="1200" spc="-5">
                <a:solidFill>
                  <a:srgbClr val="231F20"/>
                </a:solidFill>
                <a:latin typeface="Microsoft YaHei UI"/>
                <a:cs typeface="Microsoft YaHei UI"/>
                <a:hlinkClick r:id="rId44" action="ppaction://hlinksldjump"/>
              </a:rPr>
              <a:t>1.1</a:t>
            </a:r>
            <a:r>
              <a:rPr dirty="0" sz="1200" spc="-70">
                <a:solidFill>
                  <a:srgbClr val="231F20"/>
                </a:solidFill>
                <a:latin typeface="Microsoft YaHei UI"/>
                <a:cs typeface="Microsoft YaHei UI"/>
                <a:hlinkClick r:id="rId44" action="ppaction://hlinksldjump"/>
              </a:rPr>
              <a:t> </a:t>
            </a:r>
            <a:r>
              <a:rPr dirty="0" sz="1200">
                <a:solidFill>
                  <a:srgbClr val="231F20"/>
                </a:solidFill>
                <a:latin typeface="Microsoft YaHei UI"/>
                <a:cs typeface="Microsoft YaHei UI"/>
                <a:hlinkClick r:id="rId44" action="ppaction://hlinksldjump"/>
              </a:rPr>
              <a:t>至</a:t>
            </a:r>
            <a:r>
              <a:rPr dirty="0" sz="1200" spc="-80">
                <a:solidFill>
                  <a:srgbClr val="231F20"/>
                </a:solidFill>
                <a:latin typeface="Microsoft YaHei UI"/>
                <a:cs typeface="Microsoft YaHei UI"/>
                <a:hlinkClick r:id="rId44" action="ppaction://hlinksldjump"/>
              </a:rPr>
              <a:t> </a:t>
            </a:r>
            <a:r>
              <a:rPr dirty="0" sz="1200" spc="-5">
                <a:solidFill>
                  <a:srgbClr val="231F20"/>
                </a:solidFill>
                <a:latin typeface="Microsoft YaHei UI"/>
                <a:cs typeface="Microsoft YaHei UI"/>
                <a:hlinkClick r:id="rId44" action="ppaction://hlinksldjump"/>
              </a:rPr>
              <a:t>160kW</a:t>
            </a:r>
            <a:r>
              <a:rPr dirty="0" sz="1200" spc="-210">
                <a:solidFill>
                  <a:srgbClr val="231F20"/>
                </a:solidFill>
                <a:latin typeface="Microsoft YaHei UI"/>
                <a:cs typeface="Microsoft YaHei UI"/>
                <a:hlinkClick r:id="rId44" action="ppaction://hlinksldjump"/>
              </a:rPr>
              <a:t> </a:t>
            </a:r>
            <a:r>
              <a:rPr dirty="0" sz="1200">
                <a:solidFill>
                  <a:srgbClr val="231F20"/>
                </a:solidFill>
                <a:latin typeface="Microsoft YaHei UI"/>
                <a:cs typeface="Microsoft YaHei UI"/>
                <a:hlinkClick r:id="rId44" action="ppaction://hlinksldjump"/>
              </a:rPr>
              <a:t>......................................................91</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4" action="ppaction://hlinksldjump"/>
              </a:rPr>
              <a:t>ACS530</a:t>
            </a:r>
            <a:r>
              <a:rPr dirty="0" sz="1200" spc="-80">
                <a:solidFill>
                  <a:srgbClr val="231F20"/>
                </a:solidFill>
                <a:latin typeface="Microsoft YaHei UI"/>
                <a:cs typeface="Microsoft YaHei UI"/>
                <a:hlinkClick r:id="rId44" action="ppaction://hlinksldjump"/>
              </a:rPr>
              <a:t> </a:t>
            </a:r>
            <a:r>
              <a:rPr dirty="0" sz="1200">
                <a:solidFill>
                  <a:srgbClr val="231F20"/>
                </a:solidFill>
                <a:latin typeface="Microsoft YaHei UI"/>
                <a:cs typeface="Microsoft YaHei UI"/>
                <a:hlinkClick r:id="rId44" action="ppaction://hlinksldjump"/>
              </a:rPr>
              <a:t>通用型传动变频器</a:t>
            </a:r>
            <a:r>
              <a:rPr dirty="0" sz="1200" spc="-80">
                <a:solidFill>
                  <a:srgbClr val="231F20"/>
                </a:solidFill>
                <a:latin typeface="Microsoft YaHei UI"/>
                <a:cs typeface="Microsoft YaHei UI"/>
                <a:hlinkClick r:id="rId44" action="ppaction://hlinksldjump"/>
              </a:rPr>
              <a:t> </a:t>
            </a:r>
            <a:r>
              <a:rPr dirty="0" sz="1200" spc="-5">
                <a:solidFill>
                  <a:srgbClr val="231F20"/>
                </a:solidFill>
                <a:latin typeface="Microsoft YaHei UI"/>
                <a:cs typeface="Microsoft YaHei UI"/>
                <a:hlinkClick r:id="rId44" action="ppaction://hlinksldjump"/>
              </a:rPr>
              <a:t>0.75</a:t>
            </a:r>
            <a:r>
              <a:rPr dirty="0" sz="1200" spc="-75">
                <a:solidFill>
                  <a:srgbClr val="231F20"/>
                </a:solidFill>
                <a:latin typeface="Microsoft YaHei UI"/>
                <a:cs typeface="Microsoft YaHei UI"/>
                <a:hlinkClick r:id="rId44" action="ppaction://hlinksldjump"/>
              </a:rPr>
              <a:t> </a:t>
            </a:r>
            <a:r>
              <a:rPr dirty="0" sz="1200">
                <a:solidFill>
                  <a:srgbClr val="231F20"/>
                </a:solidFill>
                <a:latin typeface="Microsoft YaHei UI"/>
                <a:cs typeface="Microsoft YaHei UI"/>
                <a:hlinkClick r:id="rId44" action="ppaction://hlinksldjump"/>
              </a:rPr>
              <a:t>至</a:t>
            </a:r>
            <a:r>
              <a:rPr dirty="0" sz="1200" spc="-80">
                <a:solidFill>
                  <a:srgbClr val="231F20"/>
                </a:solidFill>
                <a:latin typeface="Microsoft YaHei UI"/>
                <a:cs typeface="Microsoft YaHei UI"/>
                <a:hlinkClick r:id="rId44" action="ppaction://hlinksldjump"/>
              </a:rPr>
              <a:t> </a:t>
            </a:r>
            <a:r>
              <a:rPr dirty="0" sz="1200">
                <a:solidFill>
                  <a:srgbClr val="231F20"/>
                </a:solidFill>
                <a:latin typeface="Microsoft YaHei UI"/>
                <a:cs typeface="Microsoft YaHei UI"/>
                <a:hlinkClick r:id="rId44" action="ppaction://hlinksldjump"/>
              </a:rPr>
              <a:t>250kW....................................................92</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5" action="ppaction://hlinksldjump"/>
              </a:rPr>
              <a:t>ACS580</a:t>
            </a:r>
            <a:r>
              <a:rPr dirty="0" sz="1200" spc="-80">
                <a:solidFill>
                  <a:srgbClr val="231F20"/>
                </a:solidFill>
                <a:latin typeface="Microsoft YaHei UI"/>
                <a:cs typeface="Microsoft YaHei UI"/>
                <a:hlinkClick r:id="rId45" action="ppaction://hlinksldjump"/>
              </a:rPr>
              <a:t> </a:t>
            </a:r>
            <a:r>
              <a:rPr dirty="0" sz="1200">
                <a:solidFill>
                  <a:srgbClr val="231F20"/>
                </a:solidFill>
                <a:latin typeface="Microsoft YaHei UI"/>
                <a:cs typeface="Microsoft YaHei UI"/>
                <a:hlinkClick r:id="rId45" action="ppaction://hlinksldjump"/>
              </a:rPr>
              <a:t>通用型传动变频器</a:t>
            </a:r>
            <a:r>
              <a:rPr dirty="0" sz="1200" spc="-80">
                <a:solidFill>
                  <a:srgbClr val="231F20"/>
                </a:solidFill>
                <a:latin typeface="Microsoft YaHei UI"/>
                <a:cs typeface="Microsoft YaHei UI"/>
                <a:hlinkClick r:id="rId45" action="ppaction://hlinksldjump"/>
              </a:rPr>
              <a:t> </a:t>
            </a:r>
            <a:r>
              <a:rPr dirty="0" sz="1200" spc="-5">
                <a:solidFill>
                  <a:srgbClr val="231F20"/>
                </a:solidFill>
                <a:latin typeface="Microsoft YaHei UI"/>
                <a:cs typeface="Microsoft YaHei UI"/>
                <a:hlinkClick r:id="rId45" action="ppaction://hlinksldjump"/>
              </a:rPr>
              <a:t>0.75</a:t>
            </a:r>
            <a:r>
              <a:rPr dirty="0" sz="1200" spc="-75">
                <a:solidFill>
                  <a:srgbClr val="231F20"/>
                </a:solidFill>
                <a:latin typeface="Microsoft YaHei UI"/>
                <a:cs typeface="Microsoft YaHei UI"/>
                <a:hlinkClick r:id="rId45" action="ppaction://hlinksldjump"/>
              </a:rPr>
              <a:t> </a:t>
            </a:r>
            <a:r>
              <a:rPr dirty="0" sz="1200">
                <a:solidFill>
                  <a:srgbClr val="231F20"/>
                </a:solidFill>
                <a:latin typeface="Microsoft YaHei UI"/>
                <a:cs typeface="Microsoft YaHei UI"/>
                <a:hlinkClick r:id="rId45" action="ppaction://hlinksldjump"/>
              </a:rPr>
              <a:t>至</a:t>
            </a:r>
            <a:r>
              <a:rPr dirty="0" sz="1200" spc="-80">
                <a:solidFill>
                  <a:srgbClr val="231F20"/>
                </a:solidFill>
                <a:latin typeface="Microsoft YaHei UI"/>
                <a:cs typeface="Microsoft YaHei UI"/>
                <a:hlinkClick r:id="rId45" action="ppaction://hlinksldjump"/>
              </a:rPr>
              <a:t> </a:t>
            </a:r>
            <a:r>
              <a:rPr dirty="0" sz="1200">
                <a:solidFill>
                  <a:srgbClr val="231F20"/>
                </a:solidFill>
                <a:latin typeface="Microsoft YaHei UI"/>
                <a:cs typeface="Microsoft YaHei UI"/>
                <a:hlinkClick r:id="rId45" action="ppaction://hlinksldjump"/>
              </a:rPr>
              <a:t>500kW....................................................93</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6" action="ppaction://hlinksldjump"/>
              </a:rPr>
              <a:t>ACS880-01</a:t>
            </a:r>
            <a:r>
              <a:rPr dirty="0" sz="1200" spc="204">
                <a:solidFill>
                  <a:srgbClr val="231F20"/>
                </a:solidFill>
                <a:latin typeface="Microsoft YaHei UI"/>
                <a:cs typeface="Microsoft YaHei UI"/>
                <a:hlinkClick r:id="rId46" action="ppaction://hlinksldjump"/>
              </a:rPr>
              <a:t> </a:t>
            </a:r>
            <a:r>
              <a:rPr dirty="0" sz="1200">
                <a:solidFill>
                  <a:srgbClr val="231F20"/>
                </a:solidFill>
                <a:latin typeface="Microsoft YaHei UI"/>
                <a:cs typeface="Microsoft YaHei UI"/>
                <a:hlinkClick r:id="rId46" action="ppaction://hlinksldjump"/>
              </a:rPr>
              <a:t>工业传动单传动变频</a:t>
            </a:r>
            <a:r>
              <a:rPr dirty="0" sz="1200" spc="140">
                <a:solidFill>
                  <a:srgbClr val="231F20"/>
                </a:solidFill>
                <a:latin typeface="Microsoft YaHei UI"/>
                <a:cs typeface="Microsoft YaHei UI"/>
                <a:hlinkClick r:id="rId46" action="ppaction://hlinksldjump"/>
              </a:rPr>
              <a:t>器</a:t>
            </a:r>
            <a:r>
              <a:rPr dirty="0" sz="1200" spc="-5">
                <a:solidFill>
                  <a:srgbClr val="231F20"/>
                </a:solidFill>
                <a:latin typeface="Microsoft YaHei UI"/>
                <a:cs typeface="Microsoft YaHei UI"/>
                <a:hlinkClick r:id="rId46" action="ppaction://hlinksldjump"/>
              </a:rPr>
              <a:t>..................................................................95</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7" action="ppaction://hlinksldjump"/>
              </a:rPr>
              <a:t>ACS880-07</a:t>
            </a:r>
            <a:r>
              <a:rPr dirty="0" sz="1200" spc="204">
                <a:solidFill>
                  <a:srgbClr val="231F20"/>
                </a:solidFill>
                <a:latin typeface="Microsoft YaHei UI"/>
                <a:cs typeface="Microsoft YaHei UI"/>
                <a:hlinkClick r:id="rId47" action="ppaction://hlinksldjump"/>
              </a:rPr>
              <a:t> </a:t>
            </a:r>
            <a:r>
              <a:rPr dirty="0" sz="1200">
                <a:solidFill>
                  <a:srgbClr val="231F20"/>
                </a:solidFill>
                <a:latin typeface="Microsoft YaHei UI"/>
                <a:cs typeface="Microsoft YaHei UI"/>
                <a:hlinkClick r:id="rId47" action="ppaction://hlinksldjump"/>
              </a:rPr>
              <a:t>工业传动单传动变频</a:t>
            </a:r>
            <a:r>
              <a:rPr dirty="0" sz="1200" spc="140">
                <a:solidFill>
                  <a:srgbClr val="231F20"/>
                </a:solidFill>
                <a:latin typeface="Microsoft YaHei UI"/>
                <a:cs typeface="Microsoft YaHei UI"/>
                <a:hlinkClick r:id="rId47" action="ppaction://hlinksldjump"/>
              </a:rPr>
              <a:t>器</a:t>
            </a:r>
            <a:r>
              <a:rPr dirty="0" sz="1200" spc="-5">
                <a:solidFill>
                  <a:srgbClr val="231F20"/>
                </a:solidFill>
                <a:latin typeface="Microsoft YaHei UI"/>
                <a:cs typeface="Microsoft YaHei UI"/>
                <a:hlinkClick r:id="rId47" action="ppaction://hlinksldjump"/>
              </a:rPr>
              <a:t>..................................................................97</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8" action="ppaction://hlinksldjump"/>
              </a:rPr>
              <a:t>ACS880-37</a:t>
            </a:r>
            <a:r>
              <a:rPr dirty="0" sz="1200" spc="204">
                <a:solidFill>
                  <a:srgbClr val="231F20"/>
                </a:solidFill>
                <a:latin typeface="Microsoft YaHei UI"/>
                <a:cs typeface="Microsoft YaHei UI"/>
                <a:hlinkClick r:id="rId48" action="ppaction://hlinksldjump"/>
              </a:rPr>
              <a:t> </a:t>
            </a:r>
            <a:r>
              <a:rPr dirty="0" sz="1200">
                <a:solidFill>
                  <a:srgbClr val="231F20"/>
                </a:solidFill>
                <a:latin typeface="Microsoft YaHei UI"/>
                <a:cs typeface="Microsoft YaHei UI"/>
                <a:hlinkClick r:id="rId48" action="ppaction://hlinksldjump"/>
              </a:rPr>
              <a:t>工业传动单传动变频</a:t>
            </a:r>
            <a:r>
              <a:rPr dirty="0" sz="1200" spc="140">
                <a:solidFill>
                  <a:srgbClr val="231F20"/>
                </a:solidFill>
                <a:latin typeface="Microsoft YaHei UI"/>
                <a:cs typeface="Microsoft YaHei UI"/>
                <a:hlinkClick r:id="rId48" action="ppaction://hlinksldjump"/>
              </a:rPr>
              <a:t>器</a:t>
            </a:r>
            <a:r>
              <a:rPr dirty="0" sz="1200" spc="-5">
                <a:solidFill>
                  <a:srgbClr val="231F20"/>
                </a:solidFill>
                <a:latin typeface="Microsoft YaHei UI"/>
                <a:cs typeface="Microsoft YaHei UI"/>
                <a:hlinkClick r:id="rId48" action="ppaction://hlinksldjump"/>
              </a:rPr>
              <a:t>..................................................................99</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8" action="ppaction://hlinksldjump"/>
              </a:rPr>
              <a:t>ACS880-607</a:t>
            </a:r>
            <a:r>
              <a:rPr dirty="0" sz="1200" spc="80">
                <a:solidFill>
                  <a:srgbClr val="231F20"/>
                </a:solidFill>
                <a:latin typeface="Microsoft YaHei UI"/>
                <a:cs typeface="Microsoft YaHei UI"/>
                <a:hlinkClick r:id="rId48" action="ppaction://hlinksldjump"/>
              </a:rPr>
              <a:t> </a:t>
            </a:r>
            <a:r>
              <a:rPr dirty="0" sz="1200">
                <a:solidFill>
                  <a:srgbClr val="231F20"/>
                </a:solidFill>
                <a:latin typeface="Microsoft YaHei UI"/>
                <a:cs typeface="Microsoft YaHei UI"/>
                <a:hlinkClick r:id="rId48" action="ppaction://hlinksldjump"/>
              </a:rPr>
              <a:t>工业传动多传动变频</a:t>
            </a:r>
            <a:r>
              <a:rPr dirty="0" sz="1200" spc="10">
                <a:solidFill>
                  <a:srgbClr val="231F20"/>
                </a:solidFill>
                <a:latin typeface="Microsoft YaHei UI"/>
                <a:cs typeface="Microsoft YaHei UI"/>
                <a:hlinkClick r:id="rId48" action="ppaction://hlinksldjump"/>
              </a:rPr>
              <a:t>器</a:t>
            </a:r>
            <a:r>
              <a:rPr dirty="0" sz="1200" spc="-5">
                <a:solidFill>
                  <a:srgbClr val="231F20"/>
                </a:solidFill>
                <a:latin typeface="Microsoft YaHei UI"/>
                <a:cs typeface="Microsoft YaHei UI"/>
                <a:hlinkClick r:id="rId48" action="ppaction://hlinksldjump"/>
              </a:rPr>
              <a:t>.............................................................</a:t>
            </a:r>
            <a:r>
              <a:rPr dirty="0" sz="1200" spc="-90">
                <a:solidFill>
                  <a:srgbClr val="231F20"/>
                </a:solidFill>
                <a:latin typeface="Microsoft YaHei UI"/>
                <a:cs typeface="Microsoft YaHei UI"/>
                <a:hlinkClick r:id="rId48" action="ppaction://hlinksldjump"/>
              </a:rPr>
              <a:t> </a:t>
            </a:r>
            <a:r>
              <a:rPr dirty="0" sz="1200" spc="-5">
                <a:solidFill>
                  <a:srgbClr val="231F20"/>
                </a:solidFill>
                <a:latin typeface="Microsoft YaHei UI"/>
                <a:cs typeface="Microsoft YaHei UI"/>
                <a:hlinkClick r:id="rId48" action="ppaction://hlinksldjump"/>
              </a:rPr>
              <a:t>100</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9" action="ppaction://hlinksldjump"/>
              </a:rPr>
              <a:t>ACS880-04</a:t>
            </a:r>
            <a:r>
              <a:rPr dirty="0" sz="1200" spc="140">
                <a:solidFill>
                  <a:srgbClr val="231F20"/>
                </a:solidFill>
                <a:latin typeface="Microsoft YaHei UI"/>
                <a:cs typeface="Microsoft YaHei UI"/>
                <a:hlinkClick r:id="rId49" action="ppaction://hlinksldjump"/>
              </a:rPr>
              <a:t> </a:t>
            </a:r>
            <a:r>
              <a:rPr dirty="0" sz="1200">
                <a:solidFill>
                  <a:srgbClr val="231F20"/>
                </a:solidFill>
                <a:latin typeface="Microsoft YaHei UI"/>
                <a:cs typeface="Microsoft YaHei UI"/>
                <a:hlinkClick r:id="rId49" action="ppaction://hlinksldjump"/>
              </a:rPr>
              <a:t>工业传动模</a:t>
            </a:r>
            <a:r>
              <a:rPr dirty="0" sz="1200" spc="25">
                <a:solidFill>
                  <a:srgbClr val="231F20"/>
                </a:solidFill>
                <a:latin typeface="Microsoft YaHei UI"/>
                <a:cs typeface="Microsoft YaHei UI"/>
                <a:hlinkClick r:id="rId49" action="ppaction://hlinksldjump"/>
              </a:rPr>
              <a:t>块</a:t>
            </a:r>
            <a:r>
              <a:rPr dirty="0" sz="1200" spc="-5">
                <a:solidFill>
                  <a:srgbClr val="231F20"/>
                </a:solidFill>
                <a:latin typeface="Microsoft YaHei UI"/>
                <a:cs typeface="Microsoft YaHei UI"/>
                <a:hlinkClick r:id="rId49" action="ppaction://hlinksldjump"/>
              </a:rPr>
              <a:t>................................................................................</a:t>
            </a:r>
            <a:r>
              <a:rPr dirty="0" sz="1200" spc="-65">
                <a:solidFill>
                  <a:srgbClr val="231F20"/>
                </a:solidFill>
                <a:latin typeface="Microsoft YaHei UI"/>
                <a:cs typeface="Microsoft YaHei UI"/>
                <a:hlinkClick r:id="rId49" action="ppaction://hlinksldjump"/>
              </a:rPr>
              <a:t> </a:t>
            </a:r>
            <a:r>
              <a:rPr dirty="0" sz="1200" spc="-5">
                <a:solidFill>
                  <a:srgbClr val="231F20"/>
                </a:solidFill>
                <a:latin typeface="Microsoft YaHei UI"/>
                <a:cs typeface="Microsoft YaHei UI"/>
                <a:hlinkClick r:id="rId49" action="ppaction://hlinksldjump"/>
              </a:rPr>
              <a:t>101</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49" action="ppaction://hlinksldjump"/>
              </a:rPr>
              <a:t>ACS880-M04</a:t>
            </a:r>
            <a:r>
              <a:rPr dirty="0" sz="1200" spc="114">
                <a:solidFill>
                  <a:srgbClr val="231F20"/>
                </a:solidFill>
                <a:latin typeface="Microsoft YaHei UI"/>
                <a:cs typeface="Microsoft YaHei UI"/>
                <a:hlinkClick r:id="rId49" action="ppaction://hlinksldjump"/>
              </a:rPr>
              <a:t> </a:t>
            </a:r>
            <a:r>
              <a:rPr dirty="0" sz="1200">
                <a:solidFill>
                  <a:srgbClr val="231F20"/>
                </a:solidFill>
                <a:latin typeface="Microsoft YaHei UI"/>
                <a:cs typeface="Microsoft YaHei UI"/>
                <a:hlinkClick r:id="rId49" action="ppaction://hlinksldjump"/>
              </a:rPr>
              <a:t>机械传动变频</a:t>
            </a:r>
            <a:r>
              <a:rPr dirty="0" sz="1200" spc="254">
                <a:solidFill>
                  <a:srgbClr val="231F20"/>
                </a:solidFill>
                <a:latin typeface="Microsoft YaHei UI"/>
                <a:cs typeface="Microsoft YaHei UI"/>
                <a:hlinkClick r:id="rId49" action="ppaction://hlinksldjump"/>
              </a:rPr>
              <a:t>器</a:t>
            </a:r>
            <a:r>
              <a:rPr dirty="0" sz="1200" spc="-5">
                <a:solidFill>
                  <a:srgbClr val="231F20"/>
                </a:solidFill>
                <a:latin typeface="Microsoft YaHei UI"/>
                <a:cs typeface="Microsoft YaHei UI"/>
                <a:hlinkClick r:id="rId49" action="ppaction://hlinksldjump"/>
              </a:rPr>
              <a:t>.......................................................................</a:t>
            </a:r>
            <a:r>
              <a:rPr dirty="0" sz="1200" spc="-80">
                <a:solidFill>
                  <a:srgbClr val="231F20"/>
                </a:solidFill>
                <a:latin typeface="Microsoft YaHei UI"/>
                <a:cs typeface="Microsoft YaHei UI"/>
                <a:hlinkClick r:id="rId49" action="ppaction://hlinksldjump"/>
              </a:rPr>
              <a:t> </a:t>
            </a:r>
            <a:r>
              <a:rPr dirty="0" sz="1200" spc="-5">
                <a:solidFill>
                  <a:srgbClr val="231F20"/>
                </a:solidFill>
                <a:latin typeface="Microsoft YaHei UI"/>
                <a:cs typeface="Microsoft YaHei UI"/>
                <a:hlinkClick r:id="rId49" action="ppaction://hlinksldjump"/>
              </a:rPr>
              <a:t>102</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50" action="ppaction://hlinksldjump"/>
              </a:rPr>
              <a:t>ACH580</a:t>
            </a:r>
            <a:r>
              <a:rPr dirty="0" sz="1200" spc="5">
                <a:solidFill>
                  <a:srgbClr val="231F20"/>
                </a:solidFill>
                <a:latin typeface="Microsoft YaHei UI"/>
                <a:cs typeface="Microsoft YaHei UI"/>
                <a:hlinkClick r:id="rId50" action="ppaction://hlinksldjump"/>
              </a:rPr>
              <a:t> </a:t>
            </a:r>
            <a:r>
              <a:rPr dirty="0" sz="1200">
                <a:solidFill>
                  <a:srgbClr val="231F20"/>
                </a:solidFill>
                <a:latin typeface="Microsoft YaHei UI"/>
                <a:cs typeface="Microsoft YaHei UI"/>
                <a:hlinkClick r:id="rId50" action="ppaction://hlinksldjump"/>
              </a:rPr>
              <a:t>交流传动变频器</a:t>
            </a:r>
            <a:r>
              <a:rPr dirty="0" sz="1200" spc="-5">
                <a:solidFill>
                  <a:srgbClr val="231F20"/>
                </a:solidFill>
                <a:latin typeface="Microsoft YaHei UI"/>
                <a:cs typeface="Microsoft YaHei UI"/>
                <a:hlinkClick r:id="rId50" action="ppaction://hlinksldjump"/>
              </a:rPr>
              <a:t> 0.75-500KW</a:t>
            </a:r>
            <a:r>
              <a:rPr dirty="0" sz="1200" spc="-180">
                <a:solidFill>
                  <a:srgbClr val="231F20"/>
                </a:solidFill>
                <a:latin typeface="Microsoft YaHei UI"/>
                <a:cs typeface="Microsoft YaHei UI"/>
                <a:hlinkClick r:id="rId50" action="ppaction://hlinksldjump"/>
              </a:rPr>
              <a:t> </a:t>
            </a:r>
            <a:r>
              <a:rPr dirty="0" sz="1200" spc="-5">
                <a:solidFill>
                  <a:srgbClr val="231F20"/>
                </a:solidFill>
                <a:latin typeface="Microsoft YaHei UI"/>
                <a:cs typeface="Microsoft YaHei UI"/>
                <a:hlinkClick r:id="rId50" action="ppaction://hlinksldjump"/>
              </a:rPr>
              <a:t>........................................................</a:t>
            </a:r>
            <a:r>
              <a:rPr dirty="0" sz="1200" spc="-135">
                <a:solidFill>
                  <a:srgbClr val="231F20"/>
                </a:solidFill>
                <a:latin typeface="Microsoft YaHei UI"/>
                <a:cs typeface="Microsoft YaHei UI"/>
                <a:hlinkClick r:id="rId50" action="ppaction://hlinksldjump"/>
              </a:rPr>
              <a:t> </a:t>
            </a:r>
            <a:r>
              <a:rPr dirty="0" sz="1200" spc="-5">
                <a:solidFill>
                  <a:srgbClr val="231F20"/>
                </a:solidFill>
                <a:latin typeface="Microsoft YaHei UI"/>
                <a:cs typeface="Microsoft YaHei UI"/>
                <a:hlinkClick r:id="rId50" action="ppaction://hlinksldjump"/>
              </a:rPr>
              <a:t>103</a:t>
            </a:r>
            <a:endParaRPr sz="1200">
              <a:latin typeface="Microsoft YaHei UI"/>
              <a:cs typeface="Microsoft YaHei UI"/>
            </a:endParaRPr>
          </a:p>
          <a:p>
            <a:pPr algn="just" marL="192405">
              <a:lnSpc>
                <a:spcPct val="100000"/>
              </a:lnSpc>
              <a:spcBef>
                <a:spcPts val="260"/>
              </a:spcBef>
            </a:pPr>
            <a:r>
              <a:rPr dirty="0" sz="1200" spc="-5">
                <a:solidFill>
                  <a:srgbClr val="231F20"/>
                </a:solidFill>
                <a:latin typeface="Microsoft YaHei UI"/>
                <a:cs typeface="Microsoft YaHei UI"/>
                <a:hlinkClick r:id="rId50" action="ppaction://hlinksldjump"/>
              </a:rPr>
              <a:t>ACH531</a:t>
            </a:r>
            <a:r>
              <a:rPr dirty="0" sz="1200" spc="-20">
                <a:solidFill>
                  <a:srgbClr val="231F20"/>
                </a:solidFill>
                <a:latin typeface="Microsoft YaHei UI"/>
                <a:cs typeface="Microsoft YaHei UI"/>
                <a:hlinkClick r:id="rId50" action="ppaction://hlinksldjump"/>
              </a:rPr>
              <a:t> </a:t>
            </a:r>
            <a:r>
              <a:rPr dirty="0" sz="1200">
                <a:solidFill>
                  <a:srgbClr val="231F20"/>
                </a:solidFill>
                <a:latin typeface="Microsoft YaHei UI"/>
                <a:cs typeface="Microsoft YaHei UI"/>
                <a:hlinkClick r:id="rId50" action="ppaction://hlinksldjump"/>
              </a:rPr>
              <a:t>暖通行业专用变频器</a:t>
            </a:r>
            <a:r>
              <a:rPr dirty="0" sz="1200" spc="-25">
                <a:solidFill>
                  <a:srgbClr val="231F20"/>
                </a:solidFill>
                <a:latin typeface="Microsoft YaHei UI"/>
                <a:cs typeface="Microsoft YaHei UI"/>
                <a:hlinkClick r:id="rId50" action="ppaction://hlinksldjump"/>
              </a:rPr>
              <a:t> </a:t>
            </a:r>
            <a:r>
              <a:rPr dirty="0" sz="1200" spc="-5">
                <a:solidFill>
                  <a:srgbClr val="231F20"/>
                </a:solidFill>
                <a:latin typeface="Microsoft YaHei UI"/>
                <a:cs typeface="Microsoft YaHei UI"/>
                <a:hlinkClick r:id="rId50" action="ppaction://hlinksldjump"/>
              </a:rPr>
              <a:t>0.75~250KW</a:t>
            </a:r>
            <a:r>
              <a:rPr dirty="0" sz="1200" spc="-60">
                <a:solidFill>
                  <a:srgbClr val="231F20"/>
                </a:solidFill>
                <a:latin typeface="Microsoft YaHei UI"/>
                <a:cs typeface="Microsoft YaHei UI"/>
                <a:hlinkClick r:id="rId50" action="ppaction://hlinksldjump"/>
              </a:rPr>
              <a:t> </a:t>
            </a:r>
            <a:r>
              <a:rPr dirty="0" sz="1200" spc="-5">
                <a:solidFill>
                  <a:srgbClr val="231F20"/>
                </a:solidFill>
                <a:latin typeface="Microsoft YaHei UI"/>
                <a:cs typeface="Microsoft YaHei UI"/>
                <a:hlinkClick r:id="rId50" action="ppaction://hlinksldjump"/>
              </a:rPr>
              <a:t>..............................................</a:t>
            </a:r>
            <a:r>
              <a:rPr dirty="0" sz="1200" spc="-145">
                <a:solidFill>
                  <a:srgbClr val="231F20"/>
                </a:solidFill>
                <a:latin typeface="Microsoft YaHei UI"/>
                <a:cs typeface="Microsoft YaHei UI"/>
                <a:hlinkClick r:id="rId50" action="ppaction://hlinksldjump"/>
              </a:rPr>
              <a:t> </a:t>
            </a:r>
            <a:r>
              <a:rPr dirty="0" sz="1200" spc="-5">
                <a:solidFill>
                  <a:srgbClr val="231F20"/>
                </a:solidFill>
                <a:latin typeface="Microsoft YaHei UI"/>
                <a:cs typeface="Microsoft YaHei UI"/>
                <a:hlinkClick r:id="rId50" action="ppaction://hlinksldjump"/>
              </a:rPr>
              <a:t>104</a:t>
            </a:r>
            <a:endParaRPr sz="1200">
              <a:latin typeface="Microsoft YaHei UI"/>
              <a:cs typeface="Microsoft YaHei UI"/>
            </a:endParaRPr>
          </a:p>
          <a:p>
            <a:pPr algn="just" marL="192405">
              <a:lnSpc>
                <a:spcPct val="100000"/>
              </a:lnSpc>
              <a:spcBef>
                <a:spcPts val="260"/>
              </a:spcBef>
            </a:pPr>
            <a:r>
              <a:rPr dirty="0" sz="1200" spc="-10">
                <a:solidFill>
                  <a:srgbClr val="231F20"/>
                </a:solidFill>
                <a:latin typeface="Microsoft YaHei UI"/>
                <a:cs typeface="Microsoft YaHei UI"/>
                <a:hlinkClick r:id="rId51" action="ppaction://hlinksldjump"/>
              </a:rPr>
              <a:t>ACQ531</a:t>
            </a:r>
            <a:r>
              <a:rPr dirty="0" sz="1200">
                <a:solidFill>
                  <a:srgbClr val="231F20"/>
                </a:solidFill>
                <a:latin typeface="Microsoft YaHei UI"/>
                <a:cs typeface="Microsoft YaHei UI"/>
                <a:hlinkClick r:id="rId51" action="ppaction://hlinksldjump"/>
              </a:rPr>
              <a:t> 水行业专用传动 </a:t>
            </a:r>
            <a:r>
              <a:rPr dirty="0" sz="1200" spc="-5">
                <a:solidFill>
                  <a:srgbClr val="231F20"/>
                </a:solidFill>
                <a:latin typeface="Microsoft YaHei UI"/>
                <a:cs typeface="Microsoft YaHei UI"/>
                <a:hlinkClick r:id="rId51" action="ppaction://hlinksldjump"/>
              </a:rPr>
              <a:t>0.75-250KW</a:t>
            </a:r>
            <a:r>
              <a:rPr dirty="0" sz="1200" spc="-200">
                <a:solidFill>
                  <a:srgbClr val="231F20"/>
                </a:solidFill>
                <a:latin typeface="Microsoft YaHei UI"/>
                <a:cs typeface="Microsoft YaHei UI"/>
                <a:hlinkClick r:id="rId51" action="ppaction://hlinksldjump"/>
              </a:rPr>
              <a:t> </a:t>
            </a:r>
            <a:r>
              <a:rPr dirty="0" sz="1200" spc="-5">
                <a:solidFill>
                  <a:srgbClr val="231F20"/>
                </a:solidFill>
                <a:latin typeface="Microsoft YaHei UI"/>
                <a:cs typeface="Microsoft YaHei UI"/>
                <a:hlinkClick r:id="rId51" action="ppaction://hlinksldjump"/>
              </a:rPr>
              <a:t>........................................................</a:t>
            </a:r>
            <a:r>
              <a:rPr dirty="0" sz="1200" spc="-135">
                <a:solidFill>
                  <a:srgbClr val="231F20"/>
                </a:solidFill>
                <a:latin typeface="Microsoft YaHei UI"/>
                <a:cs typeface="Microsoft YaHei UI"/>
                <a:hlinkClick r:id="rId51" action="ppaction://hlinksldjump"/>
              </a:rPr>
              <a:t> </a:t>
            </a:r>
            <a:r>
              <a:rPr dirty="0" sz="1200" spc="-5">
                <a:solidFill>
                  <a:srgbClr val="231F20"/>
                </a:solidFill>
                <a:latin typeface="Microsoft YaHei UI"/>
                <a:cs typeface="Microsoft YaHei UI"/>
                <a:hlinkClick r:id="rId51" action="ppaction://hlinksldjump"/>
              </a:rPr>
              <a:t>105</a:t>
            </a:r>
            <a:endParaRPr sz="1200">
              <a:latin typeface="Microsoft YaHei UI"/>
              <a:cs typeface="Microsoft YaHei UI"/>
            </a:endParaRPr>
          </a:p>
          <a:p>
            <a:pPr algn="just" marL="192405">
              <a:lnSpc>
                <a:spcPct val="100000"/>
              </a:lnSpc>
              <a:spcBef>
                <a:spcPts val="260"/>
              </a:spcBef>
            </a:pPr>
            <a:r>
              <a:rPr dirty="0" sz="1200" spc="-10">
                <a:solidFill>
                  <a:srgbClr val="231F20"/>
                </a:solidFill>
                <a:latin typeface="Microsoft YaHei UI"/>
                <a:cs typeface="Microsoft YaHei UI"/>
                <a:hlinkClick r:id="rId51" action="ppaction://hlinksldjump"/>
              </a:rPr>
              <a:t>ACQ580</a:t>
            </a:r>
            <a:r>
              <a:rPr dirty="0" sz="1200">
                <a:solidFill>
                  <a:srgbClr val="231F20"/>
                </a:solidFill>
                <a:latin typeface="Microsoft YaHei UI"/>
                <a:cs typeface="Microsoft YaHei UI"/>
                <a:hlinkClick r:id="rId51" action="ppaction://hlinksldjump"/>
              </a:rPr>
              <a:t> 水处理应用传动 </a:t>
            </a:r>
            <a:r>
              <a:rPr dirty="0" sz="1200" spc="-5">
                <a:solidFill>
                  <a:srgbClr val="231F20"/>
                </a:solidFill>
                <a:latin typeface="Microsoft YaHei UI"/>
                <a:cs typeface="Microsoft YaHei UI"/>
                <a:hlinkClick r:id="rId51" action="ppaction://hlinksldjump"/>
              </a:rPr>
              <a:t>0.75-500KW</a:t>
            </a:r>
            <a:r>
              <a:rPr dirty="0" sz="1200" spc="-200">
                <a:solidFill>
                  <a:srgbClr val="231F20"/>
                </a:solidFill>
                <a:latin typeface="Microsoft YaHei UI"/>
                <a:cs typeface="Microsoft YaHei UI"/>
                <a:hlinkClick r:id="rId51" action="ppaction://hlinksldjump"/>
              </a:rPr>
              <a:t> </a:t>
            </a:r>
            <a:r>
              <a:rPr dirty="0" sz="1200" spc="-5">
                <a:solidFill>
                  <a:srgbClr val="231F20"/>
                </a:solidFill>
                <a:latin typeface="Microsoft YaHei UI"/>
                <a:cs typeface="Microsoft YaHei UI"/>
                <a:hlinkClick r:id="rId51" action="ppaction://hlinksldjump"/>
              </a:rPr>
              <a:t>........................................................</a:t>
            </a:r>
            <a:r>
              <a:rPr dirty="0" sz="1200" spc="-135">
                <a:solidFill>
                  <a:srgbClr val="231F20"/>
                </a:solidFill>
                <a:latin typeface="Microsoft YaHei UI"/>
                <a:cs typeface="Microsoft YaHei UI"/>
                <a:hlinkClick r:id="rId51" action="ppaction://hlinksldjump"/>
              </a:rPr>
              <a:t> </a:t>
            </a:r>
            <a:r>
              <a:rPr dirty="0" sz="1200" spc="-5">
                <a:solidFill>
                  <a:srgbClr val="231F20"/>
                </a:solidFill>
                <a:latin typeface="Microsoft YaHei UI"/>
                <a:cs typeface="Microsoft YaHei UI"/>
                <a:hlinkClick r:id="rId51" action="ppaction://hlinksldjump"/>
              </a:rPr>
              <a:t>106</a:t>
            </a:r>
            <a:endParaRPr sz="1200">
              <a:latin typeface="Microsoft YaHei UI"/>
              <a:cs typeface="Microsoft YaHei UI"/>
            </a:endParaRPr>
          </a:p>
          <a:p>
            <a:pPr algn="just" marL="192405">
              <a:lnSpc>
                <a:spcPct val="100000"/>
              </a:lnSpc>
              <a:spcBef>
                <a:spcPts val="260"/>
              </a:spcBef>
            </a:pPr>
            <a:r>
              <a:rPr dirty="0" sz="1200">
                <a:solidFill>
                  <a:srgbClr val="231F20"/>
                </a:solidFill>
                <a:latin typeface="Microsoft YaHei UI"/>
                <a:cs typeface="Microsoft YaHei UI"/>
                <a:hlinkClick r:id="rId52" action="ppaction://hlinksldjump"/>
              </a:rPr>
              <a:t>E530</a:t>
            </a:r>
            <a:r>
              <a:rPr dirty="0" sz="1200" spc="125">
                <a:solidFill>
                  <a:srgbClr val="231F20"/>
                </a:solidFill>
                <a:latin typeface="Microsoft YaHei UI"/>
                <a:cs typeface="Microsoft YaHei UI"/>
                <a:hlinkClick r:id="rId52" action="ppaction://hlinksldjump"/>
              </a:rPr>
              <a:t> </a:t>
            </a:r>
            <a:r>
              <a:rPr dirty="0" sz="1200">
                <a:solidFill>
                  <a:srgbClr val="231F20"/>
                </a:solidFill>
                <a:latin typeface="Microsoft YaHei UI"/>
                <a:cs typeface="Microsoft YaHei UI"/>
                <a:hlinkClick r:id="rId52" action="ppaction://hlinksldjump"/>
              </a:rPr>
              <a:t>通用型伺服驱动系</a:t>
            </a:r>
            <a:r>
              <a:rPr dirty="0" sz="1200" spc="15">
                <a:solidFill>
                  <a:srgbClr val="231F20"/>
                </a:solidFill>
                <a:latin typeface="Microsoft YaHei UI"/>
                <a:cs typeface="Microsoft YaHei UI"/>
                <a:hlinkClick r:id="rId52" action="ppaction://hlinksldjump"/>
              </a:rPr>
              <a:t>统</a:t>
            </a:r>
            <a:r>
              <a:rPr dirty="0" sz="1200" spc="-5">
                <a:solidFill>
                  <a:srgbClr val="231F20"/>
                </a:solidFill>
                <a:latin typeface="Microsoft YaHei UI"/>
                <a:cs typeface="Microsoft YaHei UI"/>
                <a:hlinkClick r:id="rId52" action="ppaction://hlinksldjump"/>
              </a:rPr>
              <a:t>................................................................................</a:t>
            </a:r>
            <a:r>
              <a:rPr dirty="0" sz="1200" spc="-75">
                <a:solidFill>
                  <a:srgbClr val="231F20"/>
                </a:solidFill>
                <a:latin typeface="Microsoft YaHei UI"/>
                <a:cs typeface="Microsoft YaHei UI"/>
                <a:hlinkClick r:id="rId52" action="ppaction://hlinksldjump"/>
              </a:rPr>
              <a:t> </a:t>
            </a:r>
            <a:r>
              <a:rPr dirty="0" sz="1200" spc="-5">
                <a:solidFill>
                  <a:srgbClr val="231F20"/>
                </a:solidFill>
                <a:latin typeface="Microsoft YaHei UI"/>
                <a:cs typeface="Microsoft YaHei UI"/>
                <a:hlinkClick r:id="rId52" action="ppaction://hlinksldjump"/>
              </a:rPr>
              <a:t>107</a:t>
            </a:r>
            <a:endParaRPr sz="1200">
              <a:latin typeface="Microsoft YaHei UI"/>
              <a:cs typeface="Microsoft YaHei UI"/>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1730061" y="0"/>
            <a:ext cx="8699500" cy="10692130"/>
          </a:xfrm>
          <a:custGeom>
            <a:avLst/>
            <a:gdLst/>
            <a:ahLst/>
            <a:cxnLst/>
            <a:rect l="l" t="t" r="r" b="b"/>
            <a:pathLst>
              <a:path w="8699500" h="10692130">
                <a:moveTo>
                  <a:pt x="8698890" y="0"/>
                </a:moveTo>
                <a:lnTo>
                  <a:pt x="7538758" y="4119045"/>
                </a:lnTo>
                <a:lnTo>
                  <a:pt x="5744213" y="7604527"/>
                </a:lnTo>
                <a:lnTo>
                  <a:pt x="2808328" y="9658846"/>
                </a:lnTo>
                <a:lnTo>
                  <a:pt x="0" y="10692003"/>
                </a:lnTo>
              </a:path>
            </a:pathLst>
          </a:custGeom>
          <a:ln w="1270000">
            <a:solidFill>
              <a:srgbClr val="7F93A1"/>
            </a:solidFill>
          </a:ln>
        </p:spPr>
        <p:txBody>
          <a:bodyPr wrap="square" lIns="0" tIns="0" rIns="0" bIns="0" rtlCol="0"/>
          <a:lstStyle/>
          <a:p/>
        </p:txBody>
      </p:sp>
      <p:sp>
        <p:nvSpPr>
          <p:cNvPr id="3" name="object 3"/>
          <p:cNvSpPr/>
          <p:nvPr/>
        </p:nvSpPr>
        <p:spPr>
          <a:xfrm>
            <a:off x="149008" y="1334844"/>
            <a:ext cx="639235" cy="4312559"/>
          </a:xfrm>
          <a:prstGeom prst="rect">
            <a:avLst/>
          </a:prstGeom>
          <a:blipFill>
            <a:blip r:embed="rId2" cstate="print"/>
            <a:stretch>
              <a:fillRect/>
            </a:stretch>
          </a:blipFill>
        </p:spPr>
        <p:txBody>
          <a:bodyPr wrap="square" lIns="0" tIns="0" rIns="0" bIns="0" rtlCol="0"/>
          <a:lstStyle/>
          <a:p/>
        </p:txBody>
      </p:sp>
      <p:sp>
        <p:nvSpPr>
          <p:cNvPr id="4" name="object 4"/>
          <p:cNvSpPr/>
          <p:nvPr/>
        </p:nvSpPr>
        <p:spPr>
          <a:xfrm>
            <a:off x="43281" y="5644403"/>
            <a:ext cx="1466058" cy="4230202"/>
          </a:xfrm>
          <a:prstGeom prst="rect">
            <a:avLst/>
          </a:prstGeom>
          <a:blipFill>
            <a:blip r:embed="rId3" cstate="print"/>
            <a:stretch>
              <a:fillRect/>
            </a:stretch>
          </a:blipFill>
        </p:spPr>
        <p:txBody>
          <a:bodyPr wrap="square" lIns="0" tIns="0" rIns="0" bIns="0" rtlCol="0"/>
          <a:lstStyle/>
          <a:p/>
        </p:txBody>
      </p:sp>
      <p:sp>
        <p:nvSpPr>
          <p:cNvPr id="5" name="object 5"/>
          <p:cNvSpPr txBox="1"/>
          <p:nvPr/>
        </p:nvSpPr>
        <p:spPr>
          <a:xfrm>
            <a:off x="962060" y="1251774"/>
            <a:ext cx="398780" cy="406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电源</a:t>
            </a:r>
            <a:endParaRPr sz="1000">
              <a:latin typeface="Microsoft YaHei UI"/>
              <a:cs typeface="Microsoft YaHei UI"/>
            </a:endParaRPr>
          </a:p>
          <a:p>
            <a:pPr marL="12700">
              <a:lnSpc>
                <a:spcPct val="100000"/>
              </a:lnSpc>
              <a:spcBef>
                <a:spcPts val="300"/>
              </a:spcBef>
            </a:pPr>
            <a:r>
              <a:rPr dirty="0" sz="1000" spc="-40">
                <a:solidFill>
                  <a:srgbClr val="231F20"/>
                </a:solidFill>
                <a:latin typeface="Microsoft YaHei UI"/>
                <a:cs typeface="Microsoft YaHei UI"/>
              </a:rPr>
              <a:t>P</a:t>
            </a:r>
            <a:r>
              <a:rPr dirty="0" sz="1000">
                <a:solidFill>
                  <a:srgbClr val="231F20"/>
                </a:solidFill>
                <a:latin typeface="Microsoft YaHei UI"/>
                <a:cs typeface="Microsoft YaHei UI"/>
              </a:rPr>
              <a:t>o</a:t>
            </a:r>
            <a:r>
              <a:rPr dirty="0" sz="1000" spc="-10">
                <a:solidFill>
                  <a:srgbClr val="231F20"/>
                </a:solidFill>
                <a:latin typeface="Microsoft YaHei UI"/>
                <a:cs typeface="Microsoft YaHei UI"/>
              </a:rPr>
              <a:t>w</a:t>
            </a:r>
            <a:r>
              <a:rPr dirty="0" sz="1000" spc="-5">
                <a:solidFill>
                  <a:srgbClr val="231F20"/>
                </a:solidFill>
                <a:latin typeface="Microsoft YaHei UI"/>
                <a:cs typeface="Microsoft YaHei UI"/>
              </a:rPr>
              <a:t>er</a:t>
            </a:r>
            <a:endParaRPr sz="1000">
              <a:latin typeface="Microsoft YaHei UI"/>
              <a:cs typeface="Microsoft YaHei UI"/>
            </a:endParaRPr>
          </a:p>
        </p:txBody>
      </p:sp>
      <p:sp>
        <p:nvSpPr>
          <p:cNvPr id="6" name="object 6"/>
          <p:cNvSpPr txBox="1"/>
          <p:nvPr/>
        </p:nvSpPr>
        <p:spPr>
          <a:xfrm>
            <a:off x="961100" y="2082096"/>
            <a:ext cx="533400" cy="406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空气开关</a:t>
            </a:r>
            <a:endParaRPr sz="1000">
              <a:latin typeface="Microsoft YaHei UI"/>
              <a:cs typeface="Microsoft YaHei UI"/>
            </a:endParaRPr>
          </a:p>
          <a:p>
            <a:pPr marL="12700">
              <a:lnSpc>
                <a:spcPct val="100000"/>
              </a:lnSpc>
              <a:spcBef>
                <a:spcPts val="300"/>
              </a:spcBef>
            </a:pPr>
            <a:r>
              <a:rPr dirty="0" sz="1000" spc="-10">
                <a:solidFill>
                  <a:srgbClr val="231F20"/>
                </a:solidFill>
                <a:latin typeface="Microsoft YaHei UI"/>
                <a:cs typeface="Microsoft YaHei UI"/>
              </a:rPr>
              <a:t>Switch</a:t>
            </a:r>
            <a:endParaRPr sz="1000">
              <a:latin typeface="Microsoft YaHei UI"/>
              <a:cs typeface="Microsoft YaHei UI"/>
            </a:endParaRPr>
          </a:p>
        </p:txBody>
      </p:sp>
      <p:sp>
        <p:nvSpPr>
          <p:cNvPr id="7" name="object 7"/>
          <p:cNvSpPr txBox="1"/>
          <p:nvPr/>
        </p:nvSpPr>
        <p:spPr>
          <a:xfrm>
            <a:off x="962900" y="3014496"/>
            <a:ext cx="626110" cy="4064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接触器</a:t>
            </a:r>
            <a:endParaRPr sz="1000">
              <a:latin typeface="Microsoft YaHei UI"/>
              <a:cs typeface="Microsoft YaHei UI"/>
            </a:endParaRPr>
          </a:p>
          <a:p>
            <a:pPr marL="12700">
              <a:lnSpc>
                <a:spcPct val="100000"/>
              </a:lnSpc>
              <a:spcBef>
                <a:spcPts val="300"/>
              </a:spcBef>
            </a:pPr>
            <a:r>
              <a:rPr dirty="0" sz="1000" spc="-5">
                <a:solidFill>
                  <a:srgbClr val="231F20"/>
                </a:solidFill>
                <a:latin typeface="Microsoft YaHei UI"/>
                <a:cs typeface="Microsoft YaHei UI"/>
              </a:rPr>
              <a:t>Contactor</a:t>
            </a:r>
            <a:endParaRPr sz="1000">
              <a:latin typeface="Microsoft YaHei UI"/>
              <a:cs typeface="Microsoft YaHei UI"/>
            </a:endParaRPr>
          </a:p>
        </p:txBody>
      </p:sp>
      <p:sp>
        <p:nvSpPr>
          <p:cNvPr id="8" name="object 8"/>
          <p:cNvSpPr txBox="1"/>
          <p:nvPr/>
        </p:nvSpPr>
        <p:spPr>
          <a:xfrm>
            <a:off x="962060" y="3917895"/>
            <a:ext cx="1722755" cy="5969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输入电抗器</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AC</a:t>
            </a:r>
            <a:r>
              <a:rPr dirty="0" sz="1000" spc="-25">
                <a:solidFill>
                  <a:srgbClr val="231F20"/>
                </a:solidFill>
                <a:latin typeface="Microsoft YaHei UI"/>
                <a:cs typeface="Microsoft YaHei UI"/>
              </a:rPr>
              <a:t> </a:t>
            </a:r>
            <a:r>
              <a:rPr dirty="0" sz="1000">
                <a:solidFill>
                  <a:srgbClr val="231F20"/>
                </a:solidFill>
                <a:latin typeface="Microsoft YaHei UI"/>
                <a:cs typeface="Microsoft YaHei UI"/>
              </a:rPr>
              <a:t>Input</a:t>
            </a:r>
            <a:r>
              <a:rPr dirty="0" sz="1000" spc="-25">
                <a:solidFill>
                  <a:srgbClr val="231F20"/>
                </a:solidFill>
                <a:latin typeface="Microsoft YaHei UI"/>
                <a:cs typeface="Microsoft YaHei UI"/>
              </a:rPr>
              <a:t> </a:t>
            </a:r>
            <a:r>
              <a:rPr dirty="0" sz="1000" spc="-10">
                <a:solidFill>
                  <a:srgbClr val="231F20"/>
                </a:solidFill>
                <a:latin typeface="Microsoft YaHei UI"/>
                <a:cs typeface="Microsoft YaHei UI"/>
              </a:rPr>
              <a:t>Reactor</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谐波滤波器</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Harmonic</a:t>
            </a:r>
            <a:r>
              <a:rPr dirty="0" sz="1000" spc="-10">
                <a:solidFill>
                  <a:srgbClr val="231F20"/>
                </a:solidFill>
                <a:latin typeface="Microsoft YaHei UI"/>
                <a:cs typeface="Microsoft YaHei UI"/>
              </a:rPr>
              <a:t> Filter</a:t>
            </a:r>
            <a:endParaRPr sz="1000">
              <a:latin typeface="Microsoft YaHei UI"/>
              <a:cs typeface="Microsoft YaHei UI"/>
            </a:endParaRPr>
          </a:p>
        </p:txBody>
      </p:sp>
      <p:sp>
        <p:nvSpPr>
          <p:cNvPr id="9" name="object 9"/>
          <p:cNvSpPr txBox="1"/>
          <p:nvPr/>
        </p:nvSpPr>
        <p:spPr>
          <a:xfrm>
            <a:off x="962060" y="4985495"/>
            <a:ext cx="1003935"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EMC</a:t>
            </a:r>
            <a:r>
              <a:rPr dirty="0" sz="1000" spc="-100">
                <a:solidFill>
                  <a:srgbClr val="231F20"/>
                </a:solidFill>
                <a:latin typeface="Microsoft YaHei UI"/>
                <a:cs typeface="Microsoft YaHei UI"/>
              </a:rPr>
              <a:t> </a:t>
            </a:r>
            <a:r>
              <a:rPr dirty="0" sz="1000">
                <a:solidFill>
                  <a:srgbClr val="231F20"/>
                </a:solidFill>
                <a:latin typeface="Microsoft YaHei UI"/>
                <a:cs typeface="Microsoft YaHei UI"/>
              </a:rPr>
              <a:t>输入滤波器 EMC Input</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Filter</a:t>
            </a:r>
            <a:endParaRPr sz="1000">
              <a:latin typeface="Microsoft YaHei UI"/>
              <a:cs typeface="Microsoft YaHei UI"/>
            </a:endParaRPr>
          </a:p>
        </p:txBody>
      </p:sp>
      <p:sp>
        <p:nvSpPr>
          <p:cNvPr id="10" name="object 10"/>
          <p:cNvSpPr txBox="1"/>
          <p:nvPr/>
        </p:nvSpPr>
        <p:spPr>
          <a:xfrm>
            <a:off x="1517299" y="5696429"/>
            <a:ext cx="705485"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直流电抗器 DC</a:t>
            </a:r>
            <a:r>
              <a:rPr dirty="0" sz="1000" spc="-85">
                <a:solidFill>
                  <a:srgbClr val="231F20"/>
                </a:solidFill>
                <a:latin typeface="Microsoft YaHei UI"/>
                <a:cs typeface="Microsoft YaHei UI"/>
              </a:rPr>
              <a:t> </a:t>
            </a:r>
            <a:r>
              <a:rPr dirty="0" sz="1000" spc="-10">
                <a:solidFill>
                  <a:srgbClr val="231F20"/>
                </a:solidFill>
                <a:latin typeface="Microsoft YaHei UI"/>
                <a:cs typeface="Microsoft YaHei UI"/>
              </a:rPr>
              <a:t>Reactor</a:t>
            </a:r>
            <a:endParaRPr sz="1000">
              <a:latin typeface="Microsoft YaHei UI"/>
              <a:cs typeface="Microsoft YaHei UI"/>
            </a:endParaRPr>
          </a:p>
        </p:txBody>
      </p:sp>
      <p:sp>
        <p:nvSpPr>
          <p:cNvPr id="11" name="object 11"/>
          <p:cNvSpPr txBox="1"/>
          <p:nvPr/>
        </p:nvSpPr>
        <p:spPr>
          <a:xfrm>
            <a:off x="1517299" y="6202295"/>
            <a:ext cx="654050"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制动单元 </a:t>
            </a:r>
            <a:r>
              <a:rPr dirty="0" sz="1000" spc="-10">
                <a:solidFill>
                  <a:srgbClr val="231F20"/>
                </a:solidFill>
                <a:latin typeface="Microsoft YaHei UI"/>
                <a:cs typeface="Microsoft YaHei UI"/>
              </a:rPr>
              <a:t>Brake</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Unit</a:t>
            </a:r>
            <a:endParaRPr sz="1000">
              <a:latin typeface="Microsoft YaHei UI"/>
              <a:cs typeface="Microsoft YaHei UI"/>
            </a:endParaRPr>
          </a:p>
        </p:txBody>
      </p:sp>
      <p:sp>
        <p:nvSpPr>
          <p:cNvPr id="12" name="object 12"/>
          <p:cNvSpPr txBox="1"/>
          <p:nvPr/>
        </p:nvSpPr>
        <p:spPr>
          <a:xfrm>
            <a:off x="1517299" y="6735765"/>
            <a:ext cx="1001394"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制动电阻 </a:t>
            </a:r>
            <a:r>
              <a:rPr dirty="0" sz="1000" spc="-5">
                <a:solidFill>
                  <a:srgbClr val="231F20"/>
                </a:solidFill>
                <a:latin typeface="Microsoft YaHei UI"/>
                <a:cs typeface="Microsoft YaHei UI"/>
              </a:rPr>
              <a:t>Braking</a:t>
            </a:r>
            <a:r>
              <a:rPr dirty="0" sz="1000" spc="-70">
                <a:solidFill>
                  <a:srgbClr val="231F20"/>
                </a:solidFill>
                <a:latin typeface="Microsoft YaHei UI"/>
                <a:cs typeface="Microsoft YaHei UI"/>
              </a:rPr>
              <a:t> </a:t>
            </a:r>
            <a:r>
              <a:rPr dirty="0" sz="1000" spc="-10">
                <a:solidFill>
                  <a:srgbClr val="231F20"/>
                </a:solidFill>
                <a:latin typeface="Microsoft YaHei UI"/>
                <a:cs typeface="Microsoft YaHei UI"/>
              </a:rPr>
              <a:t>Resistor</a:t>
            </a:r>
            <a:endParaRPr sz="1000">
              <a:latin typeface="Microsoft YaHei UI"/>
              <a:cs typeface="Microsoft YaHei UI"/>
            </a:endParaRPr>
          </a:p>
        </p:txBody>
      </p:sp>
      <p:sp>
        <p:nvSpPr>
          <p:cNvPr id="13" name="object 13"/>
          <p:cNvSpPr txBox="1"/>
          <p:nvPr/>
        </p:nvSpPr>
        <p:spPr>
          <a:xfrm>
            <a:off x="959299" y="7260695"/>
            <a:ext cx="1116965"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EMC</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输出滤波器 EMC Output</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Filter</a:t>
            </a:r>
            <a:endParaRPr sz="1000">
              <a:latin typeface="Microsoft YaHei UI"/>
              <a:cs typeface="Microsoft YaHei UI"/>
            </a:endParaRPr>
          </a:p>
        </p:txBody>
      </p:sp>
      <p:sp>
        <p:nvSpPr>
          <p:cNvPr id="14" name="object 14"/>
          <p:cNvSpPr txBox="1"/>
          <p:nvPr/>
        </p:nvSpPr>
        <p:spPr>
          <a:xfrm>
            <a:off x="962060" y="7818695"/>
            <a:ext cx="1836420" cy="977900"/>
          </a:xfrm>
          <a:prstGeom prst="rect">
            <a:avLst/>
          </a:prstGeom>
        </p:spPr>
        <p:txBody>
          <a:bodyPr wrap="square" lIns="0" tIns="50800" rIns="0" bIns="0" rtlCol="0" vert="horz">
            <a:spAutoFit/>
          </a:bodyPr>
          <a:lstStyle/>
          <a:p>
            <a:pPr marL="12700">
              <a:lnSpc>
                <a:spcPct val="100000"/>
              </a:lnSpc>
              <a:spcBef>
                <a:spcPts val="400"/>
              </a:spcBef>
            </a:pPr>
            <a:r>
              <a:rPr dirty="0" sz="1000">
                <a:solidFill>
                  <a:srgbClr val="231F20"/>
                </a:solidFill>
                <a:latin typeface="Microsoft YaHei UI"/>
                <a:cs typeface="Microsoft YaHei UI"/>
              </a:rPr>
              <a:t>输出电抗器</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AC</a:t>
            </a:r>
            <a:r>
              <a:rPr dirty="0" sz="1000" spc="-25">
                <a:solidFill>
                  <a:srgbClr val="231F20"/>
                </a:solidFill>
                <a:latin typeface="Microsoft YaHei UI"/>
                <a:cs typeface="Microsoft YaHei UI"/>
              </a:rPr>
              <a:t> </a:t>
            </a:r>
            <a:r>
              <a:rPr dirty="0" sz="1000">
                <a:solidFill>
                  <a:srgbClr val="231F20"/>
                </a:solidFill>
                <a:latin typeface="Microsoft YaHei UI"/>
                <a:cs typeface="Microsoft YaHei UI"/>
              </a:rPr>
              <a:t>Output</a:t>
            </a:r>
            <a:r>
              <a:rPr dirty="0" sz="1000" spc="-25">
                <a:solidFill>
                  <a:srgbClr val="231F20"/>
                </a:solidFill>
                <a:latin typeface="Microsoft YaHei UI"/>
                <a:cs typeface="Microsoft YaHei UI"/>
              </a:rPr>
              <a:t> </a:t>
            </a:r>
            <a:r>
              <a:rPr dirty="0" sz="1000" spc="-10">
                <a:solidFill>
                  <a:srgbClr val="231F20"/>
                </a:solidFill>
                <a:latin typeface="Microsoft YaHei UI"/>
                <a:cs typeface="Microsoft YaHei UI"/>
              </a:rPr>
              <a:t>Reactor</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300"/>
              </a:spcBef>
            </a:pPr>
            <a:r>
              <a:rPr dirty="0" sz="1000" spc="-15">
                <a:solidFill>
                  <a:srgbClr val="231F20"/>
                </a:solidFill>
                <a:latin typeface="Microsoft YaHei UI"/>
                <a:cs typeface="Microsoft YaHei UI"/>
              </a:rPr>
              <a:t>DVDT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滤波器</a:t>
            </a:r>
            <a:r>
              <a:rPr dirty="0" sz="1000" spc="-55">
                <a:solidFill>
                  <a:srgbClr val="231F20"/>
                </a:solidFill>
                <a:latin typeface="Microsoft YaHei UI"/>
                <a:cs typeface="Microsoft YaHei UI"/>
              </a:rPr>
              <a:t> </a:t>
            </a:r>
            <a:r>
              <a:rPr dirty="0" sz="1000" spc="-15">
                <a:solidFill>
                  <a:srgbClr val="231F20"/>
                </a:solidFill>
                <a:latin typeface="Microsoft YaHei UI"/>
                <a:cs typeface="Microsoft YaHei UI"/>
              </a:rPr>
              <a:t>DVDT</a:t>
            </a:r>
            <a:r>
              <a:rPr dirty="0" sz="1000" spc="-10">
                <a:solidFill>
                  <a:srgbClr val="231F20"/>
                </a:solidFill>
                <a:latin typeface="Microsoft YaHei UI"/>
                <a:cs typeface="Microsoft YaHei UI"/>
              </a:rPr>
              <a:t> Filter</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300"/>
              </a:spcBef>
            </a:pPr>
            <a:r>
              <a:rPr dirty="0" sz="1000">
                <a:solidFill>
                  <a:srgbClr val="231F20"/>
                </a:solidFill>
                <a:latin typeface="Microsoft YaHei UI"/>
                <a:cs typeface="Microsoft YaHei UI"/>
              </a:rPr>
              <a:t>正弦波滤波器</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Sine</a:t>
            </a:r>
            <a:r>
              <a:rPr dirty="0" sz="1000" spc="-20">
                <a:solidFill>
                  <a:srgbClr val="231F20"/>
                </a:solidFill>
                <a:latin typeface="Microsoft YaHei UI"/>
                <a:cs typeface="Microsoft YaHei UI"/>
              </a:rPr>
              <a:t> </a:t>
            </a:r>
            <a:r>
              <a:rPr dirty="0" sz="1000" spc="-5">
                <a:solidFill>
                  <a:srgbClr val="231F20"/>
                </a:solidFill>
                <a:latin typeface="Microsoft YaHei UI"/>
                <a:cs typeface="Microsoft YaHei UI"/>
              </a:rPr>
              <a:t>wave</a:t>
            </a:r>
            <a:r>
              <a:rPr dirty="0" sz="1000" spc="-15">
                <a:solidFill>
                  <a:srgbClr val="231F20"/>
                </a:solidFill>
                <a:latin typeface="Microsoft YaHei UI"/>
                <a:cs typeface="Microsoft YaHei UI"/>
              </a:rPr>
              <a:t> </a:t>
            </a:r>
            <a:r>
              <a:rPr dirty="0" sz="1000" spc="-10">
                <a:solidFill>
                  <a:srgbClr val="231F20"/>
                </a:solidFill>
                <a:latin typeface="Microsoft YaHei UI"/>
                <a:cs typeface="Microsoft YaHei UI"/>
              </a:rPr>
              <a:t>Filter</a:t>
            </a:r>
            <a:endParaRPr sz="1000">
              <a:latin typeface="Microsoft YaHei UI"/>
              <a:cs typeface="Microsoft YaHei UI"/>
            </a:endParaRPr>
          </a:p>
        </p:txBody>
      </p:sp>
      <p:sp>
        <p:nvSpPr>
          <p:cNvPr id="15" name="object 15"/>
          <p:cNvSpPr txBox="1"/>
          <p:nvPr/>
        </p:nvSpPr>
        <p:spPr>
          <a:xfrm>
            <a:off x="1109639" y="9097735"/>
            <a:ext cx="615950" cy="406400"/>
          </a:xfrm>
          <a:prstGeom prst="rect">
            <a:avLst/>
          </a:prstGeom>
        </p:spPr>
        <p:txBody>
          <a:bodyPr wrap="square" lIns="0" tIns="12700" rIns="0" bIns="0" rtlCol="0" vert="horz">
            <a:spAutoFit/>
          </a:bodyPr>
          <a:lstStyle/>
          <a:p>
            <a:pPr marL="12700" marR="5080">
              <a:lnSpc>
                <a:spcPct val="125000"/>
              </a:lnSpc>
              <a:spcBef>
                <a:spcPts val="100"/>
              </a:spcBef>
            </a:pPr>
            <a:r>
              <a:rPr dirty="0" sz="1000">
                <a:solidFill>
                  <a:srgbClr val="231F20"/>
                </a:solidFill>
                <a:latin typeface="Microsoft YaHei UI"/>
                <a:cs typeface="Microsoft YaHei UI"/>
              </a:rPr>
              <a:t>交流电机 </a:t>
            </a:r>
            <a:r>
              <a:rPr dirty="0" sz="1000" spc="-10">
                <a:solidFill>
                  <a:srgbClr val="231F20"/>
                </a:solidFill>
                <a:latin typeface="Microsoft YaHei UI"/>
                <a:cs typeface="Microsoft YaHei UI"/>
              </a:rPr>
              <a:t>AC</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Motor</a:t>
            </a:r>
            <a:endParaRPr sz="1000">
              <a:latin typeface="Microsoft YaHei UI"/>
              <a:cs typeface="Microsoft YaHei UI"/>
            </a:endParaRPr>
          </a:p>
        </p:txBody>
      </p:sp>
      <p:sp>
        <p:nvSpPr>
          <p:cNvPr id="16" name="object 16"/>
          <p:cNvSpPr txBox="1">
            <a:spLocks noGrp="1"/>
          </p:cNvSpPr>
          <p:nvPr>
            <p:ph type="title"/>
          </p:nvPr>
        </p:nvSpPr>
        <p:spPr>
          <a:prstGeom prst="rect"/>
        </p:spPr>
        <p:txBody>
          <a:bodyPr wrap="square" lIns="0" tIns="12700" rIns="0" bIns="0" rtlCol="0" vert="horz">
            <a:spAutoFit/>
          </a:bodyPr>
          <a:lstStyle/>
          <a:p>
            <a:pPr marL="12700">
              <a:lnSpc>
                <a:spcPct val="100000"/>
              </a:lnSpc>
              <a:spcBef>
                <a:spcPts val="100"/>
              </a:spcBef>
            </a:pPr>
            <a:r>
              <a:rPr dirty="0" spc="-10"/>
              <a:t>CONTENTS</a:t>
            </a:r>
          </a:p>
        </p:txBody>
      </p:sp>
      <p:sp>
        <p:nvSpPr>
          <p:cNvPr id="17" name="object 17"/>
          <p:cNvSpPr/>
          <p:nvPr/>
        </p:nvSpPr>
        <p:spPr>
          <a:xfrm>
            <a:off x="12439053" y="8033250"/>
            <a:ext cx="2064143" cy="1329887"/>
          </a:xfrm>
          <a:prstGeom prst="rect">
            <a:avLst/>
          </a:prstGeom>
          <a:blipFill>
            <a:blip r:embed="rId4" cstate="print"/>
            <a:stretch>
              <a:fillRect/>
            </a:stretch>
          </a:blipFill>
        </p:spPr>
        <p:txBody>
          <a:bodyPr wrap="square" lIns="0" tIns="0" rIns="0" bIns="0" rtlCol="0"/>
          <a:lstStyle/>
          <a:p/>
        </p:txBody>
      </p:sp>
      <p:sp>
        <p:nvSpPr>
          <p:cNvPr id="18" name="object 18"/>
          <p:cNvSpPr/>
          <p:nvPr/>
        </p:nvSpPr>
        <p:spPr>
          <a:xfrm>
            <a:off x="12439046" y="7666125"/>
            <a:ext cx="2064385" cy="2064385"/>
          </a:xfrm>
          <a:custGeom>
            <a:avLst/>
            <a:gdLst/>
            <a:ahLst/>
            <a:cxnLst/>
            <a:rect l="l" t="t" r="r" b="b"/>
            <a:pathLst>
              <a:path w="2064384" h="2064384">
                <a:moveTo>
                  <a:pt x="1032078" y="2064143"/>
                </a:moveTo>
                <a:lnTo>
                  <a:pt x="1080662" y="2063020"/>
                </a:lnTo>
                <a:lnTo>
                  <a:pt x="1128669" y="2059683"/>
                </a:lnTo>
                <a:lnTo>
                  <a:pt x="1176048" y="2054182"/>
                </a:lnTo>
                <a:lnTo>
                  <a:pt x="1222749" y="2046566"/>
                </a:lnTo>
                <a:lnTo>
                  <a:pt x="1268724" y="2036885"/>
                </a:lnTo>
                <a:lnTo>
                  <a:pt x="1313922" y="2025189"/>
                </a:lnTo>
                <a:lnTo>
                  <a:pt x="1358294" y="2011527"/>
                </a:lnTo>
                <a:lnTo>
                  <a:pt x="1401791" y="1995949"/>
                </a:lnTo>
                <a:lnTo>
                  <a:pt x="1444363" y="1978504"/>
                </a:lnTo>
                <a:lnTo>
                  <a:pt x="1485960" y="1959242"/>
                </a:lnTo>
                <a:lnTo>
                  <a:pt x="1526532" y="1938212"/>
                </a:lnTo>
                <a:lnTo>
                  <a:pt x="1566031" y="1915464"/>
                </a:lnTo>
                <a:lnTo>
                  <a:pt x="1604407" y="1891047"/>
                </a:lnTo>
                <a:lnTo>
                  <a:pt x="1641610" y="1865012"/>
                </a:lnTo>
                <a:lnTo>
                  <a:pt x="1677590" y="1837407"/>
                </a:lnTo>
                <a:lnTo>
                  <a:pt x="1712298" y="1808283"/>
                </a:lnTo>
                <a:lnTo>
                  <a:pt x="1745685" y="1777688"/>
                </a:lnTo>
                <a:lnTo>
                  <a:pt x="1777701" y="1745672"/>
                </a:lnTo>
                <a:lnTo>
                  <a:pt x="1808295" y="1712286"/>
                </a:lnTo>
                <a:lnTo>
                  <a:pt x="1837420" y="1677577"/>
                </a:lnTo>
                <a:lnTo>
                  <a:pt x="1865025" y="1641597"/>
                </a:lnTo>
                <a:lnTo>
                  <a:pt x="1891060" y="1604394"/>
                </a:lnTo>
                <a:lnTo>
                  <a:pt x="1915477" y="1566019"/>
                </a:lnTo>
                <a:lnTo>
                  <a:pt x="1938224" y="1526520"/>
                </a:lnTo>
                <a:lnTo>
                  <a:pt x="1959254" y="1485947"/>
                </a:lnTo>
                <a:lnTo>
                  <a:pt x="1978517" y="1444350"/>
                </a:lnTo>
                <a:lnTo>
                  <a:pt x="1995962" y="1401778"/>
                </a:lnTo>
                <a:lnTo>
                  <a:pt x="2011540" y="1358282"/>
                </a:lnTo>
                <a:lnTo>
                  <a:pt x="2025202" y="1313909"/>
                </a:lnTo>
                <a:lnTo>
                  <a:pt x="2036898" y="1268711"/>
                </a:lnTo>
                <a:lnTo>
                  <a:pt x="2046579" y="1222737"/>
                </a:lnTo>
                <a:lnTo>
                  <a:pt x="2054194" y="1176035"/>
                </a:lnTo>
                <a:lnTo>
                  <a:pt x="2059696" y="1128656"/>
                </a:lnTo>
                <a:lnTo>
                  <a:pt x="2063033" y="1080650"/>
                </a:lnTo>
                <a:lnTo>
                  <a:pt x="2064156" y="1032065"/>
                </a:lnTo>
                <a:lnTo>
                  <a:pt x="2063033" y="983480"/>
                </a:lnTo>
                <a:lnTo>
                  <a:pt x="2059696" y="935474"/>
                </a:lnTo>
                <a:lnTo>
                  <a:pt x="2054194" y="888095"/>
                </a:lnTo>
                <a:lnTo>
                  <a:pt x="2046579" y="841394"/>
                </a:lnTo>
                <a:lnTo>
                  <a:pt x="2036898" y="795420"/>
                </a:lnTo>
                <a:lnTo>
                  <a:pt x="2025202" y="750222"/>
                </a:lnTo>
                <a:lnTo>
                  <a:pt x="2011540" y="705850"/>
                </a:lnTo>
                <a:lnTo>
                  <a:pt x="1995962" y="662353"/>
                </a:lnTo>
                <a:lnTo>
                  <a:pt x="1978517" y="619782"/>
                </a:lnTo>
                <a:lnTo>
                  <a:pt x="1959254" y="578186"/>
                </a:lnTo>
                <a:lnTo>
                  <a:pt x="1938224" y="537613"/>
                </a:lnTo>
                <a:lnTo>
                  <a:pt x="1915477" y="498115"/>
                </a:lnTo>
                <a:lnTo>
                  <a:pt x="1891060" y="459740"/>
                </a:lnTo>
                <a:lnTo>
                  <a:pt x="1865025" y="422537"/>
                </a:lnTo>
                <a:lnTo>
                  <a:pt x="1837420" y="386558"/>
                </a:lnTo>
                <a:lnTo>
                  <a:pt x="1808295" y="351850"/>
                </a:lnTo>
                <a:lnTo>
                  <a:pt x="1777701" y="318464"/>
                </a:lnTo>
                <a:lnTo>
                  <a:pt x="1745685" y="286449"/>
                </a:lnTo>
                <a:lnTo>
                  <a:pt x="1712298" y="255854"/>
                </a:lnTo>
                <a:lnTo>
                  <a:pt x="1677590" y="226730"/>
                </a:lnTo>
                <a:lnTo>
                  <a:pt x="1641610" y="199126"/>
                </a:lnTo>
                <a:lnTo>
                  <a:pt x="1604407" y="173091"/>
                </a:lnTo>
                <a:lnTo>
                  <a:pt x="1566031" y="148675"/>
                </a:lnTo>
                <a:lnTo>
                  <a:pt x="1526532" y="125928"/>
                </a:lnTo>
                <a:lnTo>
                  <a:pt x="1485960" y="104899"/>
                </a:lnTo>
                <a:lnTo>
                  <a:pt x="1444363" y="85637"/>
                </a:lnTo>
                <a:lnTo>
                  <a:pt x="1401791" y="68192"/>
                </a:lnTo>
                <a:lnTo>
                  <a:pt x="1358294" y="52614"/>
                </a:lnTo>
                <a:lnTo>
                  <a:pt x="1313922" y="38953"/>
                </a:lnTo>
                <a:lnTo>
                  <a:pt x="1268724" y="27257"/>
                </a:lnTo>
                <a:lnTo>
                  <a:pt x="1222749" y="17576"/>
                </a:lnTo>
                <a:lnTo>
                  <a:pt x="1176048" y="9961"/>
                </a:lnTo>
                <a:lnTo>
                  <a:pt x="1128669" y="4460"/>
                </a:lnTo>
                <a:lnTo>
                  <a:pt x="1080662" y="1123"/>
                </a:lnTo>
                <a:lnTo>
                  <a:pt x="1032078" y="0"/>
                </a:lnTo>
                <a:lnTo>
                  <a:pt x="983493" y="1123"/>
                </a:lnTo>
                <a:lnTo>
                  <a:pt x="935486" y="4460"/>
                </a:lnTo>
                <a:lnTo>
                  <a:pt x="888108" y="9961"/>
                </a:lnTo>
                <a:lnTo>
                  <a:pt x="841406" y="17576"/>
                </a:lnTo>
                <a:lnTo>
                  <a:pt x="795432" y="27257"/>
                </a:lnTo>
                <a:lnTo>
                  <a:pt x="750233" y="38953"/>
                </a:lnTo>
                <a:lnTo>
                  <a:pt x="705861" y="52614"/>
                </a:lnTo>
                <a:lnTo>
                  <a:pt x="662364" y="68192"/>
                </a:lnTo>
                <a:lnTo>
                  <a:pt x="619793" y="85637"/>
                </a:lnTo>
                <a:lnTo>
                  <a:pt x="578196" y="104899"/>
                </a:lnTo>
                <a:lnTo>
                  <a:pt x="537623" y="125928"/>
                </a:lnTo>
                <a:lnTo>
                  <a:pt x="498124" y="148675"/>
                </a:lnTo>
                <a:lnTo>
                  <a:pt x="459748" y="173091"/>
                </a:lnTo>
                <a:lnTo>
                  <a:pt x="422546" y="199126"/>
                </a:lnTo>
                <a:lnTo>
                  <a:pt x="386565" y="226730"/>
                </a:lnTo>
                <a:lnTo>
                  <a:pt x="351857" y="255854"/>
                </a:lnTo>
                <a:lnTo>
                  <a:pt x="318470" y="286449"/>
                </a:lnTo>
                <a:lnTo>
                  <a:pt x="286455" y="318464"/>
                </a:lnTo>
                <a:lnTo>
                  <a:pt x="255860" y="351850"/>
                </a:lnTo>
                <a:lnTo>
                  <a:pt x="226735" y="386558"/>
                </a:lnTo>
                <a:lnTo>
                  <a:pt x="199131" y="422537"/>
                </a:lnTo>
                <a:lnTo>
                  <a:pt x="173095" y="459740"/>
                </a:lnTo>
                <a:lnTo>
                  <a:pt x="148679" y="498115"/>
                </a:lnTo>
                <a:lnTo>
                  <a:pt x="125931" y="537613"/>
                </a:lnTo>
                <a:lnTo>
                  <a:pt x="104901" y="578186"/>
                </a:lnTo>
                <a:lnTo>
                  <a:pt x="85639" y="619782"/>
                </a:lnTo>
                <a:lnTo>
                  <a:pt x="68194" y="662353"/>
                </a:lnTo>
                <a:lnTo>
                  <a:pt x="52615" y="705850"/>
                </a:lnTo>
                <a:lnTo>
                  <a:pt x="38954" y="750222"/>
                </a:lnTo>
                <a:lnTo>
                  <a:pt x="27257" y="795420"/>
                </a:lnTo>
                <a:lnTo>
                  <a:pt x="17577" y="841394"/>
                </a:lnTo>
                <a:lnTo>
                  <a:pt x="9961" y="888095"/>
                </a:lnTo>
                <a:lnTo>
                  <a:pt x="4460" y="935474"/>
                </a:lnTo>
                <a:lnTo>
                  <a:pt x="1123" y="983480"/>
                </a:lnTo>
                <a:lnTo>
                  <a:pt x="0" y="1032065"/>
                </a:lnTo>
                <a:lnTo>
                  <a:pt x="1123" y="1080650"/>
                </a:lnTo>
                <a:lnTo>
                  <a:pt x="4460" y="1128656"/>
                </a:lnTo>
                <a:lnTo>
                  <a:pt x="9961" y="1176035"/>
                </a:lnTo>
                <a:lnTo>
                  <a:pt x="17577" y="1222737"/>
                </a:lnTo>
                <a:lnTo>
                  <a:pt x="27257" y="1268711"/>
                </a:lnTo>
                <a:lnTo>
                  <a:pt x="38954" y="1313909"/>
                </a:lnTo>
                <a:lnTo>
                  <a:pt x="52615" y="1358282"/>
                </a:lnTo>
                <a:lnTo>
                  <a:pt x="68194" y="1401778"/>
                </a:lnTo>
                <a:lnTo>
                  <a:pt x="85639" y="1444350"/>
                </a:lnTo>
                <a:lnTo>
                  <a:pt x="104901" y="1485947"/>
                </a:lnTo>
                <a:lnTo>
                  <a:pt x="125931" y="1526520"/>
                </a:lnTo>
                <a:lnTo>
                  <a:pt x="148679" y="1566019"/>
                </a:lnTo>
                <a:lnTo>
                  <a:pt x="173095" y="1604394"/>
                </a:lnTo>
                <a:lnTo>
                  <a:pt x="199131" y="1641597"/>
                </a:lnTo>
                <a:lnTo>
                  <a:pt x="226735" y="1677577"/>
                </a:lnTo>
                <a:lnTo>
                  <a:pt x="255860" y="1712286"/>
                </a:lnTo>
                <a:lnTo>
                  <a:pt x="286455" y="1745672"/>
                </a:lnTo>
                <a:lnTo>
                  <a:pt x="318470" y="1777688"/>
                </a:lnTo>
                <a:lnTo>
                  <a:pt x="351857" y="1808283"/>
                </a:lnTo>
                <a:lnTo>
                  <a:pt x="386565" y="1837407"/>
                </a:lnTo>
                <a:lnTo>
                  <a:pt x="422546" y="1865012"/>
                </a:lnTo>
                <a:lnTo>
                  <a:pt x="459748" y="1891047"/>
                </a:lnTo>
                <a:lnTo>
                  <a:pt x="498124" y="1915464"/>
                </a:lnTo>
                <a:lnTo>
                  <a:pt x="537623" y="1938212"/>
                </a:lnTo>
                <a:lnTo>
                  <a:pt x="578196" y="1959242"/>
                </a:lnTo>
                <a:lnTo>
                  <a:pt x="619793" y="1978504"/>
                </a:lnTo>
                <a:lnTo>
                  <a:pt x="662364" y="1995949"/>
                </a:lnTo>
                <a:lnTo>
                  <a:pt x="705861" y="2011527"/>
                </a:lnTo>
                <a:lnTo>
                  <a:pt x="750233" y="2025189"/>
                </a:lnTo>
                <a:lnTo>
                  <a:pt x="795432" y="2036885"/>
                </a:lnTo>
                <a:lnTo>
                  <a:pt x="841406" y="2046566"/>
                </a:lnTo>
                <a:lnTo>
                  <a:pt x="888108" y="2054182"/>
                </a:lnTo>
                <a:lnTo>
                  <a:pt x="935486" y="2059683"/>
                </a:lnTo>
                <a:lnTo>
                  <a:pt x="983493" y="2063020"/>
                </a:lnTo>
                <a:lnTo>
                  <a:pt x="1032078" y="2064143"/>
                </a:lnTo>
                <a:close/>
              </a:path>
            </a:pathLst>
          </a:custGeom>
          <a:ln w="38100">
            <a:solidFill>
              <a:srgbClr val="939598"/>
            </a:solidFill>
          </a:ln>
        </p:spPr>
        <p:txBody>
          <a:bodyPr wrap="square" lIns="0" tIns="0" rIns="0" bIns="0" rtlCol="0"/>
          <a:lstStyle/>
          <a:p/>
        </p:txBody>
      </p:sp>
      <p:sp>
        <p:nvSpPr>
          <p:cNvPr id="19" name="object 19"/>
          <p:cNvSpPr/>
          <p:nvPr/>
        </p:nvSpPr>
        <p:spPr>
          <a:xfrm>
            <a:off x="3087331" y="1714246"/>
            <a:ext cx="389255" cy="7782559"/>
          </a:xfrm>
          <a:custGeom>
            <a:avLst/>
            <a:gdLst/>
            <a:ahLst/>
            <a:cxnLst/>
            <a:rect l="l" t="t" r="r" b="b"/>
            <a:pathLst>
              <a:path w="389254" h="7782559">
                <a:moveTo>
                  <a:pt x="0" y="7782559"/>
                </a:moveTo>
                <a:lnTo>
                  <a:pt x="388873" y="7782559"/>
                </a:lnTo>
                <a:lnTo>
                  <a:pt x="388873" y="0"/>
                </a:lnTo>
                <a:lnTo>
                  <a:pt x="0" y="0"/>
                </a:lnTo>
                <a:lnTo>
                  <a:pt x="0" y="7782559"/>
                </a:lnTo>
                <a:close/>
              </a:path>
            </a:pathLst>
          </a:custGeom>
          <a:solidFill>
            <a:srgbClr val="559F9D"/>
          </a:solidFill>
        </p:spPr>
        <p:txBody>
          <a:bodyPr wrap="square" lIns="0" tIns="0" rIns="0" bIns="0" rtlCol="0"/>
          <a:lstStyle/>
          <a:p/>
        </p:txBody>
      </p:sp>
      <p:sp>
        <p:nvSpPr>
          <p:cNvPr id="20" name="object 20"/>
          <p:cNvSpPr txBox="1"/>
          <p:nvPr/>
        </p:nvSpPr>
        <p:spPr>
          <a:xfrm>
            <a:off x="3129372" y="2494094"/>
            <a:ext cx="304800" cy="58928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hlinkClick r:id="rId5" action="ppaction://hlinksldjump"/>
              </a:rPr>
              <a:t>附录：变频器伺服器外围设备适配替代型号表续</a:t>
            </a:r>
            <a:endParaRPr sz="2200">
              <a:latin typeface="黑体"/>
              <a:cs typeface="黑体"/>
            </a:endParaRPr>
          </a:p>
        </p:txBody>
      </p:sp>
      <p:sp>
        <p:nvSpPr>
          <p:cNvPr id="21" name="object 21"/>
          <p:cNvSpPr txBox="1"/>
          <p:nvPr/>
        </p:nvSpPr>
        <p:spPr>
          <a:xfrm>
            <a:off x="3129373" y="8431345"/>
            <a:ext cx="304800" cy="165100"/>
          </a:xfrm>
          <a:prstGeom prst="rect">
            <a:avLst/>
          </a:prstGeom>
        </p:spPr>
        <p:txBody>
          <a:bodyPr wrap="square" lIns="0" tIns="0" rIns="0" bIns="0" rtlCol="0" vert="vert">
            <a:spAutoFit/>
          </a:bodyPr>
          <a:lstStyle/>
          <a:p>
            <a:pPr marL="12700">
              <a:lnSpc>
                <a:spcPts val="2400"/>
              </a:lnSpc>
            </a:pPr>
            <a:r>
              <a:rPr dirty="0" sz="2200">
                <a:solidFill>
                  <a:srgbClr val="FFFFFF"/>
                </a:solidFill>
                <a:latin typeface="黑体"/>
                <a:cs typeface="黑体"/>
                <a:hlinkClick r:id="rId5" action="ppaction://hlinksldjump"/>
              </a:rPr>
              <a:t>1</a:t>
            </a:r>
            <a:endParaRPr sz="2200">
              <a:latin typeface="黑体"/>
              <a:cs typeface="黑体"/>
            </a:endParaRPr>
          </a:p>
        </p:txBody>
      </p:sp>
      <p:sp>
        <p:nvSpPr>
          <p:cNvPr id="22" name="object 22"/>
          <p:cNvSpPr/>
          <p:nvPr/>
        </p:nvSpPr>
        <p:spPr>
          <a:xfrm>
            <a:off x="9151289" y="1714246"/>
            <a:ext cx="389255" cy="7782559"/>
          </a:xfrm>
          <a:custGeom>
            <a:avLst/>
            <a:gdLst/>
            <a:ahLst/>
            <a:cxnLst/>
            <a:rect l="l" t="t" r="r" b="b"/>
            <a:pathLst>
              <a:path w="389254" h="7782559">
                <a:moveTo>
                  <a:pt x="0" y="7782559"/>
                </a:moveTo>
                <a:lnTo>
                  <a:pt x="388874" y="7782559"/>
                </a:lnTo>
                <a:lnTo>
                  <a:pt x="388874" y="0"/>
                </a:lnTo>
                <a:lnTo>
                  <a:pt x="0" y="0"/>
                </a:lnTo>
                <a:lnTo>
                  <a:pt x="0" y="7782559"/>
                </a:lnTo>
                <a:close/>
              </a:path>
            </a:pathLst>
          </a:custGeom>
          <a:solidFill>
            <a:srgbClr val="559F9D"/>
          </a:solidFill>
        </p:spPr>
        <p:txBody>
          <a:bodyPr wrap="square" lIns="0" tIns="0" rIns="0" bIns="0" rtlCol="0"/>
          <a:lstStyle/>
          <a:p/>
        </p:txBody>
      </p:sp>
      <p:sp>
        <p:nvSpPr>
          <p:cNvPr id="23" name="object 23"/>
          <p:cNvSpPr txBox="1"/>
          <p:nvPr/>
        </p:nvSpPr>
        <p:spPr>
          <a:xfrm>
            <a:off x="9193320" y="2494094"/>
            <a:ext cx="304800" cy="5892800"/>
          </a:xfrm>
          <a:prstGeom prst="rect">
            <a:avLst/>
          </a:prstGeom>
        </p:spPr>
        <p:txBody>
          <a:bodyPr wrap="square" lIns="0" tIns="0" rIns="0" bIns="0" rtlCol="0" vert="eaVert">
            <a:spAutoFit/>
          </a:bodyPr>
          <a:lstStyle/>
          <a:p>
            <a:pPr marL="12700">
              <a:lnSpc>
                <a:spcPct val="60000"/>
              </a:lnSpc>
            </a:pPr>
            <a:r>
              <a:rPr dirty="0" sz="2200">
                <a:solidFill>
                  <a:srgbClr val="FFFFFF"/>
                </a:solidFill>
                <a:latin typeface="黑体"/>
                <a:cs typeface="黑体"/>
              </a:rPr>
              <a:t>附录：变频器伺服器外围设备适配替代型号表续</a:t>
            </a:r>
            <a:endParaRPr sz="2200">
              <a:latin typeface="黑体"/>
              <a:cs typeface="黑体"/>
            </a:endParaRPr>
          </a:p>
        </p:txBody>
      </p:sp>
      <p:sp>
        <p:nvSpPr>
          <p:cNvPr id="27" name="object 27"/>
          <p:cNvSpPr txBox="1"/>
          <p:nvPr/>
        </p:nvSpPr>
        <p:spPr>
          <a:xfrm>
            <a:off x="1084205" y="10424028"/>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8" name="object 28"/>
          <p:cNvSpPr txBox="1"/>
          <p:nvPr/>
        </p:nvSpPr>
        <p:spPr>
          <a:xfrm>
            <a:off x="6041194" y="104279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9" name="object 29"/>
          <p:cNvSpPr txBox="1"/>
          <p:nvPr/>
        </p:nvSpPr>
        <p:spPr>
          <a:xfrm>
            <a:off x="7904195" y="104279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0" name="object 30"/>
          <p:cNvSpPr txBox="1"/>
          <p:nvPr/>
        </p:nvSpPr>
        <p:spPr>
          <a:xfrm>
            <a:off x="10963696" y="10424028"/>
            <a:ext cx="3072130" cy="187325"/>
          </a:xfrm>
          <a:prstGeom prst="rect">
            <a:avLst/>
          </a:prstGeom>
        </p:spPr>
        <p:txBody>
          <a:bodyPr wrap="square" lIns="0" tIns="14604" rIns="0" bIns="0" rtlCol="0" vert="horz">
            <a:spAutoFit/>
          </a:bodyPr>
          <a:lstStyle/>
          <a:p>
            <a:pPr marL="12700">
              <a:lnSpc>
                <a:spcPct val="100000"/>
              </a:lnSpc>
              <a:spcBef>
                <a:spcPts val="114"/>
              </a:spcBef>
            </a:pPr>
            <a:r>
              <a:rPr dirty="0" sz="1000" spc="-5">
                <a:solidFill>
                  <a:srgbClr val="231F20"/>
                </a:solidFill>
                <a:latin typeface="Arial Narrow"/>
                <a:cs typeface="Arial Narrow"/>
              </a:rPr>
              <a:t>2025</a:t>
            </a:r>
            <a:r>
              <a:rPr dirty="0" sz="1000" spc="-20">
                <a:solidFill>
                  <a:srgbClr val="231F20"/>
                </a:solidFill>
                <a:latin typeface="Arial Narrow"/>
                <a:cs typeface="Arial Narrow"/>
              </a:rPr>
              <a:t> </a:t>
            </a:r>
            <a:r>
              <a:rPr dirty="0" sz="1000">
                <a:solidFill>
                  <a:srgbClr val="231F20"/>
                </a:solidFill>
                <a:latin typeface="Arial Narrow"/>
                <a:cs typeface="Arial Narrow"/>
              </a:rPr>
              <a:t>BPEIN</a:t>
            </a:r>
            <a:r>
              <a:rPr dirty="0" sz="1000" spc="180">
                <a:solidFill>
                  <a:srgbClr val="231F20"/>
                </a:solidFill>
                <a:latin typeface="Arial Narrow"/>
                <a:cs typeface="Arial Narrow"/>
              </a:rPr>
              <a:t> </a:t>
            </a:r>
            <a:r>
              <a:rPr dirty="0" sz="1000" b="0">
                <a:solidFill>
                  <a:srgbClr val="231F20"/>
                </a:solidFill>
                <a:latin typeface="Microsoft YaHei UI Light"/>
                <a:cs typeface="Microsoft YaHei UI Light"/>
              </a:rPr>
              <a:t>贝派电气</a:t>
            </a:r>
            <a:r>
              <a:rPr dirty="0" sz="1000" spc="-20" b="0">
                <a:solidFill>
                  <a:srgbClr val="231F20"/>
                </a:solidFill>
                <a:latin typeface="Microsoft YaHei UI Light"/>
                <a:cs typeface="Microsoft YaHei UI Light"/>
              </a:rPr>
              <a:t> </a:t>
            </a:r>
            <a:r>
              <a:rPr dirty="0" sz="1000">
                <a:solidFill>
                  <a:srgbClr val="231F20"/>
                </a:solidFill>
                <a:latin typeface="Microsoft YaHei UI"/>
                <a:cs typeface="Microsoft YaHei UI"/>
              </a:rPr>
              <a:t>|</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变频器伺服器外围设备选型手册</a:t>
            </a:r>
            <a:endParaRPr sz="1000">
              <a:latin typeface="Microsoft YaHei UI"/>
              <a:cs typeface="Microsoft YaHei UI"/>
            </a:endParaRPr>
          </a:p>
        </p:txBody>
      </p:sp>
      <p:sp>
        <p:nvSpPr>
          <p:cNvPr id="24" name="object 24"/>
          <p:cNvSpPr txBox="1"/>
          <p:nvPr/>
        </p:nvSpPr>
        <p:spPr>
          <a:xfrm>
            <a:off x="9193319" y="8431345"/>
            <a:ext cx="304800" cy="165100"/>
          </a:xfrm>
          <a:prstGeom prst="rect">
            <a:avLst/>
          </a:prstGeom>
        </p:spPr>
        <p:txBody>
          <a:bodyPr wrap="square" lIns="0" tIns="0" rIns="0" bIns="0" rtlCol="0" vert="vert">
            <a:spAutoFit/>
          </a:bodyPr>
          <a:lstStyle/>
          <a:p>
            <a:pPr marL="12700">
              <a:lnSpc>
                <a:spcPts val="2400"/>
              </a:lnSpc>
            </a:pPr>
            <a:r>
              <a:rPr dirty="0" sz="2200">
                <a:solidFill>
                  <a:srgbClr val="FFFFFF"/>
                </a:solidFill>
                <a:latin typeface="黑体"/>
                <a:cs typeface="黑体"/>
              </a:rPr>
              <a:t>2</a:t>
            </a:r>
            <a:endParaRPr sz="2200">
              <a:latin typeface="黑体"/>
              <a:cs typeface="黑体"/>
            </a:endParaRPr>
          </a:p>
        </p:txBody>
      </p:sp>
      <p:sp>
        <p:nvSpPr>
          <p:cNvPr id="25" name="object 25"/>
          <p:cNvSpPr txBox="1"/>
          <p:nvPr/>
        </p:nvSpPr>
        <p:spPr>
          <a:xfrm>
            <a:off x="3539300" y="1696553"/>
            <a:ext cx="5197475" cy="7797800"/>
          </a:xfrm>
          <a:prstGeom prst="rect">
            <a:avLst/>
          </a:prstGeom>
        </p:spPr>
        <p:txBody>
          <a:bodyPr wrap="square" lIns="0" tIns="45720" rIns="0" bIns="0" rtlCol="0" vert="horz">
            <a:spAutoFit/>
          </a:bodyPr>
          <a:lstStyle/>
          <a:p>
            <a:pPr marL="192405">
              <a:lnSpc>
                <a:spcPct val="100000"/>
              </a:lnSpc>
              <a:spcBef>
                <a:spcPts val="360"/>
              </a:spcBef>
            </a:pPr>
            <a:r>
              <a:rPr dirty="0" sz="1200" spc="-5">
                <a:solidFill>
                  <a:srgbClr val="231F20"/>
                </a:solidFill>
                <a:latin typeface="Microsoft YaHei UI"/>
                <a:cs typeface="Microsoft YaHei UI"/>
                <a:hlinkClick r:id="rId6" action="ppaction://hlinksldjump"/>
              </a:rPr>
              <a:t>MicroFlex</a:t>
            </a:r>
            <a:r>
              <a:rPr dirty="0" sz="1200" spc="85">
                <a:solidFill>
                  <a:srgbClr val="231F20"/>
                </a:solidFill>
                <a:latin typeface="Microsoft YaHei UI"/>
                <a:cs typeface="Microsoft YaHei UI"/>
                <a:hlinkClick r:id="rId6" action="ppaction://hlinksldjump"/>
              </a:rPr>
              <a:t> </a:t>
            </a:r>
            <a:r>
              <a:rPr dirty="0" sz="1200" spc="-5">
                <a:solidFill>
                  <a:srgbClr val="231F20"/>
                </a:solidFill>
                <a:latin typeface="Microsoft YaHei UI"/>
                <a:cs typeface="Microsoft YaHei UI"/>
                <a:hlinkClick r:id="rId6" action="ppaction://hlinksldjump"/>
              </a:rPr>
              <a:t>e180&amp;e190</a:t>
            </a:r>
            <a:r>
              <a:rPr dirty="0" sz="1200" spc="20">
                <a:solidFill>
                  <a:srgbClr val="231F20"/>
                </a:solidFill>
                <a:latin typeface="Microsoft YaHei UI"/>
                <a:cs typeface="Microsoft YaHei UI"/>
                <a:hlinkClick r:id="rId6" action="ppaction://hlinksldjump"/>
              </a:rPr>
              <a:t> </a:t>
            </a:r>
            <a:r>
              <a:rPr dirty="0" sz="1200">
                <a:solidFill>
                  <a:srgbClr val="231F20"/>
                </a:solidFill>
                <a:latin typeface="Microsoft YaHei UI"/>
                <a:cs typeface="Microsoft YaHei UI"/>
                <a:hlinkClick r:id="rId6" action="ppaction://hlinksldjump"/>
              </a:rPr>
              <a:t>伺服驱动</a:t>
            </a:r>
            <a:r>
              <a:rPr dirty="0" sz="1200" spc="260">
                <a:solidFill>
                  <a:srgbClr val="231F20"/>
                </a:solidFill>
                <a:latin typeface="Microsoft YaHei UI"/>
                <a:cs typeface="Microsoft YaHei UI"/>
                <a:hlinkClick r:id="rId6" action="ppaction://hlinksldjump"/>
              </a:rPr>
              <a:t>器</a:t>
            </a:r>
            <a:r>
              <a:rPr dirty="0" sz="1200" spc="-5">
                <a:solidFill>
                  <a:srgbClr val="231F20"/>
                </a:solidFill>
                <a:latin typeface="Microsoft YaHei UI"/>
                <a:cs typeface="Microsoft YaHei UI"/>
                <a:hlinkClick r:id="rId6" action="ppaction://hlinksldjump"/>
              </a:rPr>
              <a:t>..............................................................</a:t>
            </a:r>
            <a:r>
              <a:rPr dirty="0" sz="1200" spc="-125">
                <a:solidFill>
                  <a:srgbClr val="231F20"/>
                </a:solidFill>
                <a:latin typeface="Microsoft YaHei UI"/>
                <a:cs typeface="Microsoft YaHei UI"/>
                <a:hlinkClick r:id="rId6" action="ppaction://hlinksldjump"/>
              </a:rPr>
              <a:t> </a:t>
            </a:r>
            <a:r>
              <a:rPr dirty="0" sz="1200" spc="-5">
                <a:solidFill>
                  <a:srgbClr val="231F20"/>
                </a:solidFill>
                <a:latin typeface="Microsoft YaHei UI"/>
                <a:cs typeface="Microsoft YaHei UI"/>
                <a:hlinkClick r:id="rId6" action="ppaction://hlinksldjump"/>
              </a:rPr>
              <a:t>108</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7" action="ppaction://hlinksldjump"/>
              </a:rPr>
              <a:t>ABB 标准直流传动</a:t>
            </a:r>
            <a:r>
              <a:rPr dirty="0" sz="1200" spc="-5">
                <a:solidFill>
                  <a:srgbClr val="231F20"/>
                </a:solidFill>
                <a:latin typeface="Microsoft YaHei UI"/>
                <a:cs typeface="Microsoft YaHei UI"/>
                <a:hlinkClick r:id="rId7" action="ppaction://hlinksldjump"/>
              </a:rPr>
              <a:t> </a:t>
            </a:r>
            <a:r>
              <a:rPr dirty="0" sz="1200">
                <a:solidFill>
                  <a:srgbClr val="231F20"/>
                </a:solidFill>
                <a:latin typeface="Microsoft YaHei UI"/>
                <a:cs typeface="Microsoft YaHei UI"/>
                <a:hlinkClick r:id="rId7" action="ppaction://hlinksldjump"/>
              </a:rPr>
              <a:t>DCS550 调速</a:t>
            </a:r>
            <a:r>
              <a:rPr dirty="0" sz="1200" spc="225">
                <a:solidFill>
                  <a:srgbClr val="231F20"/>
                </a:solidFill>
                <a:latin typeface="Microsoft YaHei UI"/>
                <a:cs typeface="Microsoft YaHei UI"/>
                <a:hlinkClick r:id="rId7" action="ppaction://hlinksldjump"/>
              </a:rPr>
              <a:t>器</a:t>
            </a:r>
            <a:r>
              <a:rPr dirty="0" sz="1200" spc="-5">
                <a:solidFill>
                  <a:srgbClr val="231F20"/>
                </a:solidFill>
                <a:latin typeface="Microsoft YaHei UI"/>
                <a:cs typeface="Microsoft YaHei UI"/>
                <a:hlinkClick r:id="rId7" action="ppaction://hlinksldjump"/>
              </a:rPr>
              <a:t>...............................................................</a:t>
            </a:r>
            <a:r>
              <a:rPr dirty="0" sz="1200" spc="-140">
                <a:solidFill>
                  <a:srgbClr val="231F20"/>
                </a:solidFill>
                <a:latin typeface="Microsoft YaHei UI"/>
                <a:cs typeface="Microsoft YaHei UI"/>
                <a:hlinkClick r:id="rId7" action="ppaction://hlinksldjump"/>
              </a:rPr>
              <a:t> </a:t>
            </a:r>
            <a:r>
              <a:rPr dirty="0" sz="1200" spc="-5">
                <a:solidFill>
                  <a:srgbClr val="231F20"/>
                </a:solidFill>
                <a:latin typeface="Microsoft YaHei UI"/>
                <a:cs typeface="Microsoft YaHei UI"/>
                <a:hlinkClick r:id="rId7" action="ppaction://hlinksldjump"/>
              </a:rPr>
              <a:t>109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7" action="ppaction://hlinksldjump"/>
              </a:rPr>
              <a:t>ABB 工业直流传动</a:t>
            </a:r>
            <a:r>
              <a:rPr dirty="0" sz="1200" spc="-5">
                <a:solidFill>
                  <a:srgbClr val="231F20"/>
                </a:solidFill>
                <a:latin typeface="Microsoft YaHei UI"/>
                <a:cs typeface="Microsoft YaHei UI"/>
                <a:hlinkClick r:id="rId7" action="ppaction://hlinksldjump"/>
              </a:rPr>
              <a:t> </a:t>
            </a:r>
            <a:r>
              <a:rPr dirty="0" sz="1200">
                <a:solidFill>
                  <a:srgbClr val="231F20"/>
                </a:solidFill>
                <a:latin typeface="Microsoft YaHei UI"/>
                <a:cs typeface="Microsoft YaHei UI"/>
                <a:hlinkClick r:id="rId7" action="ppaction://hlinksldjump"/>
              </a:rPr>
              <a:t>DCS880 调速</a:t>
            </a:r>
            <a:r>
              <a:rPr dirty="0" sz="1200" spc="225">
                <a:solidFill>
                  <a:srgbClr val="231F20"/>
                </a:solidFill>
                <a:latin typeface="Microsoft YaHei UI"/>
                <a:cs typeface="Microsoft YaHei UI"/>
                <a:hlinkClick r:id="rId7" action="ppaction://hlinksldjump"/>
              </a:rPr>
              <a:t>器</a:t>
            </a:r>
            <a:r>
              <a:rPr dirty="0" sz="1200" spc="-5">
                <a:solidFill>
                  <a:srgbClr val="231F20"/>
                </a:solidFill>
                <a:latin typeface="Microsoft YaHei UI"/>
                <a:cs typeface="Microsoft YaHei UI"/>
                <a:hlinkClick r:id="rId7" action="ppaction://hlinksldjump"/>
              </a:rPr>
              <a:t>...............................................................</a:t>
            </a:r>
            <a:r>
              <a:rPr dirty="0" sz="1200" spc="-140">
                <a:solidFill>
                  <a:srgbClr val="231F20"/>
                </a:solidFill>
                <a:latin typeface="Microsoft YaHei UI"/>
                <a:cs typeface="Microsoft YaHei UI"/>
                <a:hlinkClick r:id="rId7" action="ppaction://hlinksldjump"/>
              </a:rPr>
              <a:t> </a:t>
            </a:r>
            <a:r>
              <a:rPr dirty="0" sz="1200" spc="-5">
                <a:solidFill>
                  <a:srgbClr val="231F20"/>
                </a:solidFill>
                <a:latin typeface="Microsoft YaHei UI"/>
                <a:cs typeface="Microsoft YaHei UI"/>
                <a:hlinkClick r:id="rId7" action="ppaction://hlinksldjump"/>
              </a:rPr>
              <a:t>110</a:t>
            </a:r>
            <a:endParaRPr sz="1200">
              <a:latin typeface="Microsoft YaHei UI"/>
              <a:cs typeface="Microsoft YaHei UI"/>
            </a:endParaRPr>
          </a:p>
          <a:p>
            <a:pPr marL="12700">
              <a:lnSpc>
                <a:spcPct val="100000"/>
              </a:lnSpc>
              <a:spcBef>
                <a:spcPts val="260"/>
              </a:spcBef>
            </a:pPr>
            <a:r>
              <a:rPr dirty="0" sz="1200" spc="-5">
                <a:solidFill>
                  <a:srgbClr val="231F20"/>
                </a:solidFill>
                <a:latin typeface="Microsoft YaHei UI"/>
                <a:cs typeface="Microsoft YaHei UI"/>
                <a:hlinkClick r:id="rId8" action="ppaction://hlinksldjump"/>
              </a:rPr>
              <a:t>Schneider</a:t>
            </a:r>
            <a:r>
              <a:rPr dirty="0" sz="1200" spc="-100">
                <a:solidFill>
                  <a:srgbClr val="231F20"/>
                </a:solidFill>
                <a:latin typeface="Microsoft YaHei UI"/>
                <a:cs typeface="Microsoft YaHei UI"/>
                <a:hlinkClick r:id="rId8" action="ppaction://hlinksldjump"/>
              </a:rPr>
              <a:t> </a:t>
            </a:r>
            <a:r>
              <a:rPr dirty="0" sz="1200">
                <a:solidFill>
                  <a:srgbClr val="231F20"/>
                </a:solidFill>
                <a:latin typeface="Microsoft YaHei UI"/>
                <a:cs typeface="Microsoft YaHei UI"/>
                <a:hlinkClick r:id="rId8" action="ppaction://hlinksldjump"/>
              </a:rPr>
              <a:t>施耐德</a:t>
            </a:r>
            <a:r>
              <a:rPr dirty="0" sz="1200" spc="-145">
                <a:solidFill>
                  <a:srgbClr val="231F20"/>
                </a:solidFill>
                <a:latin typeface="Microsoft YaHei UI"/>
                <a:cs typeface="Microsoft YaHei UI"/>
                <a:hlinkClick r:id="rId8" action="ppaction://hlinksldjump"/>
              </a:rPr>
              <a:t> </a:t>
            </a:r>
            <a:r>
              <a:rPr dirty="0" sz="1200">
                <a:solidFill>
                  <a:srgbClr val="231F20"/>
                </a:solidFill>
                <a:latin typeface="Microsoft YaHei UI"/>
                <a:cs typeface="Microsoft YaHei UI"/>
                <a:hlinkClick r:id="rId8" action="ppaction://hlinksldjump"/>
              </a:rPr>
              <a:t>...................................................................................................</a:t>
            </a:r>
            <a:r>
              <a:rPr dirty="0" sz="1200" spc="-215">
                <a:solidFill>
                  <a:srgbClr val="231F20"/>
                </a:solidFill>
                <a:latin typeface="Microsoft YaHei UI"/>
                <a:cs typeface="Microsoft YaHei UI"/>
                <a:hlinkClick r:id="rId8" action="ppaction://hlinksldjump"/>
              </a:rPr>
              <a:t> </a:t>
            </a:r>
            <a:r>
              <a:rPr dirty="0" sz="1200" spc="-5">
                <a:solidFill>
                  <a:srgbClr val="231F20"/>
                </a:solidFill>
                <a:latin typeface="Microsoft YaHei UI"/>
                <a:cs typeface="Microsoft YaHei UI"/>
                <a:hlinkClick r:id="rId8" action="ppaction://hlinksldjump"/>
              </a:rPr>
              <a:t>111</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8" action="ppaction://hlinksldjump"/>
              </a:rPr>
              <a:t>施耐德制动电阻替代型</a:t>
            </a:r>
            <a:r>
              <a:rPr dirty="0" sz="1200" spc="114">
                <a:solidFill>
                  <a:srgbClr val="231F20"/>
                </a:solidFill>
                <a:latin typeface="Microsoft YaHei UI"/>
                <a:cs typeface="Microsoft YaHei UI"/>
                <a:hlinkClick r:id="rId8" action="ppaction://hlinksldjump"/>
              </a:rPr>
              <a:t>号</a:t>
            </a:r>
            <a:r>
              <a:rPr dirty="0" sz="1200" spc="-5">
                <a:solidFill>
                  <a:srgbClr val="231F20"/>
                </a:solidFill>
                <a:latin typeface="Microsoft YaHei UI"/>
                <a:cs typeface="Microsoft YaHei UI"/>
                <a:hlinkClick r:id="rId8" action="ppaction://hlinksldjump"/>
              </a:rPr>
              <a:t>..................................................................................</a:t>
            </a:r>
            <a:r>
              <a:rPr dirty="0" sz="1200" spc="114">
                <a:solidFill>
                  <a:srgbClr val="231F20"/>
                </a:solidFill>
                <a:latin typeface="Microsoft YaHei UI"/>
                <a:cs typeface="Microsoft YaHei UI"/>
                <a:hlinkClick r:id="rId8" action="ppaction://hlinksldjump"/>
              </a:rPr>
              <a:t> </a:t>
            </a:r>
            <a:r>
              <a:rPr dirty="0" sz="1200" spc="-5">
                <a:solidFill>
                  <a:srgbClr val="231F20"/>
                </a:solidFill>
                <a:latin typeface="Microsoft YaHei UI"/>
                <a:cs typeface="Microsoft YaHei UI"/>
                <a:hlinkClick r:id="rId8" action="ppaction://hlinksldjump"/>
              </a:rPr>
              <a:t>111</a:t>
            </a:r>
            <a:endParaRPr sz="1200">
              <a:latin typeface="Microsoft YaHei UI"/>
              <a:cs typeface="Microsoft YaHei UI"/>
            </a:endParaRPr>
          </a:p>
          <a:p>
            <a:pPr marL="12700">
              <a:lnSpc>
                <a:spcPct val="100000"/>
              </a:lnSpc>
              <a:spcBef>
                <a:spcPts val="260"/>
              </a:spcBef>
            </a:pPr>
            <a:r>
              <a:rPr dirty="0" sz="1200" spc="-5">
                <a:solidFill>
                  <a:srgbClr val="231F20"/>
                </a:solidFill>
                <a:latin typeface="Microsoft YaHei UI"/>
                <a:cs typeface="Microsoft YaHei UI"/>
                <a:hlinkClick r:id="rId9" action="ppaction://hlinksldjump"/>
              </a:rPr>
              <a:t>MITSUBISHI</a:t>
            </a:r>
            <a:r>
              <a:rPr dirty="0" sz="1200" spc="-100">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三菱</a:t>
            </a:r>
            <a:r>
              <a:rPr dirty="0" sz="1200" spc="-145">
                <a:solidFill>
                  <a:srgbClr val="231F20"/>
                </a:solidFill>
                <a:latin typeface="Microsoft YaHei UI"/>
                <a:cs typeface="Microsoft YaHei UI"/>
                <a:hlinkClick r:id="rId9" action="ppaction://hlinksldjump"/>
              </a:rPr>
              <a:t> </a:t>
            </a:r>
            <a:r>
              <a:rPr dirty="0" sz="1200">
                <a:solidFill>
                  <a:srgbClr val="231F20"/>
                </a:solidFill>
                <a:latin typeface="Microsoft YaHei UI"/>
                <a:cs typeface="Microsoft YaHei UI"/>
                <a:hlinkClick r:id="rId9" action="ppaction://hlinksldjump"/>
              </a:rPr>
              <a:t>...................................................................................................</a:t>
            </a:r>
            <a:r>
              <a:rPr dirty="0" sz="1200" spc="-215">
                <a:solidFill>
                  <a:srgbClr val="231F20"/>
                </a:solidFill>
                <a:latin typeface="Microsoft YaHei UI"/>
                <a:cs typeface="Microsoft YaHei UI"/>
                <a:hlinkClick r:id="rId9" action="ppaction://hlinksldjump"/>
              </a:rPr>
              <a:t> </a:t>
            </a:r>
            <a:r>
              <a:rPr dirty="0" sz="1200" spc="-5">
                <a:solidFill>
                  <a:srgbClr val="231F20"/>
                </a:solidFill>
                <a:latin typeface="Microsoft YaHei UI"/>
                <a:cs typeface="Microsoft YaHei UI"/>
                <a:hlinkClick r:id="rId9" action="ppaction://hlinksldjump"/>
              </a:rPr>
              <a:t>113</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9" action="ppaction://hlinksldjump"/>
              </a:rPr>
              <a:t>三菱制动电阻替代型</a:t>
            </a:r>
            <a:r>
              <a:rPr dirty="0" sz="1200" spc="155">
                <a:solidFill>
                  <a:srgbClr val="231F20"/>
                </a:solidFill>
                <a:latin typeface="Microsoft YaHei UI"/>
                <a:cs typeface="Microsoft YaHei UI"/>
                <a:hlinkClick r:id="rId9" action="ppaction://hlinksldjump"/>
              </a:rPr>
              <a:t>号</a:t>
            </a:r>
            <a:r>
              <a:rPr dirty="0" sz="1200" spc="-5">
                <a:solidFill>
                  <a:srgbClr val="231F20"/>
                </a:solidFill>
                <a:latin typeface="Microsoft YaHei UI"/>
                <a:cs typeface="Microsoft YaHei UI"/>
                <a:hlinkClick r:id="rId9" action="ppaction://hlinksldjump"/>
              </a:rPr>
              <a:t>......................................................................................</a:t>
            </a:r>
            <a:r>
              <a:rPr dirty="0" sz="1200" spc="130">
                <a:solidFill>
                  <a:srgbClr val="231F20"/>
                </a:solidFill>
                <a:latin typeface="Microsoft YaHei UI"/>
                <a:cs typeface="Microsoft YaHei UI"/>
                <a:hlinkClick r:id="rId9" action="ppaction://hlinksldjump"/>
              </a:rPr>
              <a:t> </a:t>
            </a:r>
            <a:r>
              <a:rPr dirty="0" sz="1200" spc="-5">
                <a:solidFill>
                  <a:srgbClr val="231F20"/>
                </a:solidFill>
                <a:latin typeface="Microsoft YaHei UI"/>
                <a:cs typeface="Microsoft YaHei UI"/>
                <a:hlinkClick r:id="rId9" action="ppaction://hlinksldjump"/>
              </a:rPr>
              <a:t>113</a:t>
            </a:r>
            <a:endParaRPr sz="1200">
              <a:latin typeface="Microsoft YaHei UI"/>
              <a:cs typeface="Microsoft YaHei UI"/>
            </a:endParaRPr>
          </a:p>
          <a:p>
            <a:pPr marL="12700">
              <a:lnSpc>
                <a:spcPct val="100000"/>
              </a:lnSpc>
              <a:spcBef>
                <a:spcPts val="260"/>
              </a:spcBef>
            </a:pPr>
            <a:r>
              <a:rPr dirty="0" sz="1200" spc="-30">
                <a:solidFill>
                  <a:srgbClr val="231F20"/>
                </a:solidFill>
                <a:latin typeface="Microsoft YaHei UI"/>
                <a:cs typeface="Microsoft YaHei UI"/>
                <a:hlinkClick r:id="rId10" action="ppaction://hlinksldjump"/>
              </a:rPr>
              <a:t>YASKAWA</a:t>
            </a:r>
            <a:r>
              <a:rPr dirty="0" sz="1200" spc="-105">
                <a:solidFill>
                  <a:srgbClr val="231F20"/>
                </a:solidFill>
                <a:latin typeface="Microsoft YaHei UI"/>
                <a:cs typeface="Microsoft YaHei UI"/>
                <a:hlinkClick r:id="rId10" action="ppaction://hlinksldjump"/>
              </a:rPr>
              <a:t> </a:t>
            </a:r>
            <a:r>
              <a:rPr dirty="0" sz="1200">
                <a:solidFill>
                  <a:srgbClr val="231F20"/>
                </a:solidFill>
                <a:latin typeface="Microsoft YaHei UI"/>
                <a:cs typeface="Microsoft YaHei UI"/>
                <a:hlinkClick r:id="rId10" action="ppaction://hlinksldjump"/>
              </a:rPr>
              <a:t>安川</a:t>
            </a:r>
            <a:r>
              <a:rPr dirty="0" sz="1200" spc="-160">
                <a:solidFill>
                  <a:srgbClr val="231F20"/>
                </a:solidFill>
                <a:latin typeface="Microsoft YaHei UI"/>
                <a:cs typeface="Microsoft YaHei UI"/>
                <a:hlinkClick r:id="rId10" action="ppaction://hlinksldjump"/>
              </a:rPr>
              <a:t> </a:t>
            </a:r>
            <a:r>
              <a:rPr dirty="0" sz="1200">
                <a:solidFill>
                  <a:srgbClr val="231F20"/>
                </a:solidFill>
                <a:latin typeface="Microsoft YaHei UI"/>
                <a:cs typeface="Microsoft YaHei UI"/>
                <a:hlinkClick r:id="rId10" action="ppaction://hlinksldjump"/>
              </a:rPr>
              <a:t>.......................................................................................................</a:t>
            </a:r>
            <a:r>
              <a:rPr dirty="0" sz="1200" spc="-215">
                <a:solidFill>
                  <a:srgbClr val="231F20"/>
                </a:solidFill>
                <a:latin typeface="Microsoft YaHei UI"/>
                <a:cs typeface="Microsoft YaHei UI"/>
                <a:hlinkClick r:id="rId10" action="ppaction://hlinksldjump"/>
              </a:rPr>
              <a:t> </a:t>
            </a:r>
            <a:r>
              <a:rPr dirty="0" sz="1200" spc="-5">
                <a:solidFill>
                  <a:srgbClr val="231F20"/>
                </a:solidFill>
                <a:latin typeface="Microsoft YaHei UI"/>
                <a:cs typeface="Microsoft YaHei UI"/>
                <a:hlinkClick r:id="rId10" action="ppaction://hlinksldjump"/>
              </a:rPr>
              <a:t>115</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0" action="ppaction://hlinksldjump"/>
              </a:rPr>
              <a:t>安川制动电阻替代型</a:t>
            </a:r>
            <a:r>
              <a:rPr dirty="0" sz="1200" spc="155">
                <a:solidFill>
                  <a:srgbClr val="231F20"/>
                </a:solidFill>
                <a:latin typeface="Microsoft YaHei UI"/>
                <a:cs typeface="Microsoft YaHei UI"/>
                <a:hlinkClick r:id="rId10" action="ppaction://hlinksldjump"/>
              </a:rPr>
              <a:t>号</a:t>
            </a:r>
            <a:r>
              <a:rPr dirty="0" sz="1200" spc="-5">
                <a:solidFill>
                  <a:srgbClr val="231F20"/>
                </a:solidFill>
                <a:latin typeface="Microsoft YaHei UI"/>
                <a:cs typeface="Microsoft YaHei UI"/>
                <a:hlinkClick r:id="rId10" action="ppaction://hlinksldjump"/>
              </a:rPr>
              <a:t>......................................................................................</a:t>
            </a:r>
            <a:r>
              <a:rPr dirty="0" sz="1200" spc="130">
                <a:solidFill>
                  <a:srgbClr val="231F20"/>
                </a:solidFill>
                <a:latin typeface="Microsoft YaHei UI"/>
                <a:cs typeface="Microsoft YaHei UI"/>
                <a:hlinkClick r:id="rId10" action="ppaction://hlinksldjump"/>
              </a:rPr>
              <a:t> </a:t>
            </a:r>
            <a:r>
              <a:rPr dirty="0" sz="1200" spc="-5">
                <a:solidFill>
                  <a:srgbClr val="231F20"/>
                </a:solidFill>
                <a:latin typeface="Microsoft YaHei UI"/>
                <a:cs typeface="Microsoft YaHei UI"/>
                <a:hlinkClick r:id="rId10" action="ppaction://hlinksldjump"/>
              </a:rPr>
              <a:t>115</a:t>
            </a:r>
            <a:endParaRPr sz="1200">
              <a:latin typeface="Microsoft YaHei UI"/>
              <a:cs typeface="Microsoft YaHei UI"/>
            </a:endParaRPr>
          </a:p>
          <a:p>
            <a:pPr marL="12700">
              <a:lnSpc>
                <a:spcPct val="100000"/>
              </a:lnSpc>
              <a:spcBef>
                <a:spcPts val="260"/>
              </a:spcBef>
            </a:pPr>
            <a:r>
              <a:rPr dirty="0" sz="1200" spc="-10">
                <a:solidFill>
                  <a:srgbClr val="231F20"/>
                </a:solidFill>
                <a:latin typeface="Microsoft YaHei UI"/>
                <a:cs typeface="Microsoft YaHei UI"/>
                <a:hlinkClick r:id="rId11" action="ppaction://hlinksldjump"/>
              </a:rPr>
              <a:t>INOVANCE</a:t>
            </a:r>
            <a:r>
              <a:rPr dirty="0" sz="1200" spc="-105">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汇川</a:t>
            </a:r>
            <a:r>
              <a:rPr dirty="0" sz="1200" spc="-17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a:t>
            </a:r>
            <a:r>
              <a:rPr dirty="0" sz="1200" spc="-215">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117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1" action="ppaction://hlinksldjump"/>
              </a:rPr>
              <a:t>汇川</a:t>
            </a:r>
            <a:r>
              <a:rPr dirty="0" sz="1200" spc="10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MD200</a:t>
            </a:r>
            <a:r>
              <a:rPr dirty="0" sz="1200" spc="3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灵巧型矢量变频</a:t>
            </a:r>
            <a:r>
              <a:rPr dirty="0" sz="1200" spc="215">
                <a:solidFill>
                  <a:srgbClr val="231F20"/>
                </a:solidFill>
                <a:latin typeface="Microsoft YaHei UI"/>
                <a:cs typeface="Microsoft YaHei UI"/>
                <a:hlinkClick r:id="rId11" action="ppaction://hlinksldjump"/>
              </a:rPr>
              <a:t>器</a:t>
            </a:r>
            <a:r>
              <a:rPr dirty="0" sz="1200" spc="-5">
                <a:solidFill>
                  <a:srgbClr val="231F20"/>
                </a:solidFill>
                <a:latin typeface="Microsoft YaHei UI"/>
                <a:cs typeface="Microsoft YaHei UI"/>
                <a:hlinkClick r:id="rId11" action="ppaction://hlinksldjump"/>
              </a:rPr>
              <a:t>.....................................................................</a:t>
            </a:r>
            <a:r>
              <a:rPr dirty="0" sz="1200" spc="-13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117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1" action="ppaction://hlinksldjump"/>
              </a:rPr>
              <a:t>汇川</a:t>
            </a:r>
            <a:r>
              <a:rPr dirty="0" sz="1200" spc="2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MD310</a:t>
            </a:r>
            <a:r>
              <a:rPr dirty="0" sz="1200" spc="30">
                <a:solidFill>
                  <a:srgbClr val="231F20"/>
                </a:solidFill>
                <a:latin typeface="Microsoft YaHei UI"/>
                <a:cs typeface="Microsoft YaHei UI"/>
                <a:hlinkClick r:id="rId11" action="ppaction://hlinksldjump"/>
              </a:rPr>
              <a:t> </a:t>
            </a:r>
            <a:r>
              <a:rPr dirty="0" sz="1200">
                <a:solidFill>
                  <a:srgbClr val="231F20"/>
                </a:solidFill>
                <a:latin typeface="Microsoft YaHei UI"/>
                <a:cs typeface="Microsoft YaHei UI"/>
                <a:hlinkClick r:id="rId11" action="ppaction://hlinksldjump"/>
              </a:rPr>
              <a:t>紧凑多功能型变频</a:t>
            </a:r>
            <a:r>
              <a:rPr dirty="0" sz="1200" spc="225">
                <a:solidFill>
                  <a:srgbClr val="231F20"/>
                </a:solidFill>
                <a:latin typeface="Microsoft YaHei UI"/>
                <a:cs typeface="Microsoft YaHei UI"/>
                <a:hlinkClick r:id="rId11" action="ppaction://hlinksldjump"/>
              </a:rPr>
              <a:t>器</a:t>
            </a:r>
            <a:r>
              <a:rPr dirty="0" sz="1200" spc="-5">
                <a:solidFill>
                  <a:srgbClr val="231F20"/>
                </a:solidFill>
                <a:latin typeface="Microsoft YaHei UI"/>
                <a:cs typeface="Microsoft YaHei UI"/>
                <a:hlinkClick r:id="rId11" action="ppaction://hlinksldjump"/>
              </a:rPr>
              <a:t>.................................................................</a:t>
            </a:r>
            <a:r>
              <a:rPr dirty="0" sz="1200" spc="-130">
                <a:solidFill>
                  <a:srgbClr val="231F20"/>
                </a:solidFill>
                <a:latin typeface="Microsoft YaHei UI"/>
                <a:cs typeface="Microsoft YaHei UI"/>
                <a:hlinkClick r:id="rId11" action="ppaction://hlinksldjump"/>
              </a:rPr>
              <a:t> </a:t>
            </a:r>
            <a:r>
              <a:rPr dirty="0" sz="1200" spc="-5">
                <a:solidFill>
                  <a:srgbClr val="231F20"/>
                </a:solidFill>
                <a:latin typeface="Microsoft YaHei UI"/>
                <a:cs typeface="Microsoft YaHei UI"/>
                <a:hlinkClick r:id="rId11" action="ppaction://hlinksldjump"/>
              </a:rPr>
              <a:t>118</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2" action="ppaction://hlinksldjump"/>
              </a:rPr>
              <a:t>汇川</a:t>
            </a:r>
            <a:r>
              <a:rPr dirty="0" sz="1200" spc="45">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MD290</a:t>
            </a:r>
            <a:r>
              <a:rPr dirty="0" sz="1200" spc="60">
                <a:solidFill>
                  <a:srgbClr val="231F20"/>
                </a:solidFill>
                <a:latin typeface="Microsoft YaHei UI"/>
                <a:cs typeface="Microsoft YaHei UI"/>
                <a:hlinkClick r:id="rId12" action="ppaction://hlinksldjump"/>
              </a:rPr>
              <a:t> </a:t>
            </a:r>
            <a:r>
              <a:rPr dirty="0" sz="1200">
                <a:solidFill>
                  <a:srgbClr val="231F20"/>
                </a:solidFill>
                <a:latin typeface="Microsoft YaHei UI"/>
                <a:cs typeface="Microsoft YaHei UI"/>
                <a:hlinkClick r:id="rId12" action="ppaction://hlinksldjump"/>
              </a:rPr>
              <a:t>通用型变频</a:t>
            </a:r>
            <a:r>
              <a:rPr dirty="0" sz="1200" spc="70">
                <a:solidFill>
                  <a:srgbClr val="231F20"/>
                </a:solidFill>
                <a:latin typeface="Microsoft YaHei UI"/>
                <a:cs typeface="Microsoft YaHei UI"/>
                <a:hlinkClick r:id="rId12" action="ppaction://hlinksldjump"/>
              </a:rPr>
              <a:t>器</a:t>
            </a:r>
            <a:r>
              <a:rPr dirty="0" sz="1200" spc="-5">
                <a:solidFill>
                  <a:srgbClr val="231F20"/>
                </a:solidFill>
                <a:latin typeface="Microsoft YaHei UI"/>
                <a:cs typeface="Microsoft YaHei UI"/>
                <a:hlinkClick r:id="rId12" action="ppaction://hlinksldjump"/>
              </a:rPr>
              <a:t>..............................................................................</a:t>
            </a:r>
            <a:r>
              <a:rPr dirty="0" sz="1200" spc="-114">
                <a:solidFill>
                  <a:srgbClr val="231F20"/>
                </a:solidFill>
                <a:latin typeface="Microsoft YaHei UI"/>
                <a:cs typeface="Microsoft YaHei UI"/>
                <a:hlinkClick r:id="rId12" action="ppaction://hlinksldjump"/>
              </a:rPr>
              <a:t> </a:t>
            </a:r>
            <a:r>
              <a:rPr dirty="0" sz="1200" spc="-5">
                <a:solidFill>
                  <a:srgbClr val="231F20"/>
                </a:solidFill>
                <a:latin typeface="Microsoft YaHei UI"/>
                <a:cs typeface="Microsoft YaHei UI"/>
                <a:hlinkClick r:id="rId12" action="ppaction://hlinksldjump"/>
              </a:rPr>
              <a:t>119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3" action="ppaction://hlinksldjump"/>
              </a:rPr>
              <a:t>汇川</a:t>
            </a:r>
            <a:r>
              <a:rPr dirty="0" sz="1200" spc="30">
                <a:solidFill>
                  <a:srgbClr val="231F20"/>
                </a:solidFill>
                <a:latin typeface="Microsoft YaHei UI"/>
                <a:cs typeface="Microsoft YaHei UI"/>
                <a:hlinkClick r:id="rId13" action="ppaction://hlinksldjump"/>
              </a:rPr>
              <a:t> </a:t>
            </a:r>
            <a:r>
              <a:rPr dirty="0" sz="1200" spc="-5">
                <a:solidFill>
                  <a:srgbClr val="231F20"/>
                </a:solidFill>
                <a:latin typeface="Microsoft YaHei UI"/>
                <a:cs typeface="Microsoft YaHei UI"/>
                <a:hlinkClick r:id="rId13" action="ppaction://hlinksldjump"/>
              </a:rPr>
              <a:t>MD480</a:t>
            </a:r>
            <a:r>
              <a:rPr dirty="0" sz="1200" spc="35">
                <a:solidFill>
                  <a:srgbClr val="231F20"/>
                </a:solidFill>
                <a:latin typeface="Microsoft YaHei UI"/>
                <a:cs typeface="Microsoft YaHei UI"/>
                <a:hlinkClick r:id="rId13" action="ppaction://hlinksldjump"/>
              </a:rPr>
              <a:t> </a:t>
            </a:r>
            <a:r>
              <a:rPr dirty="0" sz="1200">
                <a:solidFill>
                  <a:srgbClr val="231F20"/>
                </a:solidFill>
                <a:latin typeface="Microsoft YaHei UI"/>
                <a:cs typeface="Microsoft YaHei UI"/>
                <a:hlinkClick r:id="rId13" action="ppaction://hlinksldjump"/>
              </a:rPr>
              <a:t>工程型单传变频</a:t>
            </a:r>
            <a:r>
              <a:rPr dirty="0" sz="1200" spc="270">
                <a:solidFill>
                  <a:srgbClr val="231F20"/>
                </a:solidFill>
                <a:latin typeface="Microsoft YaHei UI"/>
                <a:cs typeface="Microsoft YaHei UI"/>
                <a:hlinkClick r:id="rId13" action="ppaction://hlinksldjump"/>
              </a:rPr>
              <a:t>器</a:t>
            </a:r>
            <a:r>
              <a:rPr dirty="0" sz="1200" spc="-5">
                <a:solidFill>
                  <a:srgbClr val="231F20"/>
                </a:solidFill>
                <a:latin typeface="Microsoft YaHei UI"/>
                <a:cs typeface="Microsoft YaHei UI"/>
                <a:hlinkClick r:id="rId13" action="ppaction://hlinksldjump"/>
              </a:rPr>
              <a:t>.....................................................................</a:t>
            </a:r>
            <a:r>
              <a:rPr dirty="0" sz="1200" spc="-125">
                <a:solidFill>
                  <a:srgbClr val="231F20"/>
                </a:solidFill>
                <a:latin typeface="Microsoft YaHei UI"/>
                <a:cs typeface="Microsoft YaHei UI"/>
                <a:hlinkClick r:id="rId13" action="ppaction://hlinksldjump"/>
              </a:rPr>
              <a:t> </a:t>
            </a:r>
            <a:r>
              <a:rPr dirty="0" sz="1200" spc="-5">
                <a:solidFill>
                  <a:srgbClr val="231F20"/>
                </a:solidFill>
                <a:latin typeface="Microsoft YaHei UI"/>
                <a:cs typeface="Microsoft YaHei UI"/>
                <a:hlinkClick r:id="rId13" action="ppaction://hlinksldjump"/>
              </a:rPr>
              <a:t>125</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4" action="ppaction://hlinksldjump"/>
              </a:rPr>
              <a:t>汇川</a:t>
            </a:r>
            <a:r>
              <a:rPr dirty="0" sz="1200" spc="20">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MD500</a:t>
            </a:r>
            <a:r>
              <a:rPr dirty="0" sz="1200" spc="30">
                <a:solidFill>
                  <a:srgbClr val="231F20"/>
                </a:solidFill>
                <a:latin typeface="Microsoft YaHei UI"/>
                <a:cs typeface="Microsoft YaHei UI"/>
                <a:hlinkClick r:id="rId14" action="ppaction://hlinksldjump"/>
              </a:rPr>
              <a:t> </a:t>
            </a:r>
            <a:r>
              <a:rPr dirty="0" sz="1200">
                <a:solidFill>
                  <a:srgbClr val="231F20"/>
                </a:solidFill>
                <a:latin typeface="Microsoft YaHei UI"/>
                <a:cs typeface="Microsoft YaHei UI"/>
                <a:hlinkClick r:id="rId14" action="ppaction://hlinksldjump"/>
              </a:rPr>
              <a:t>高性能矢量型变频</a:t>
            </a:r>
            <a:r>
              <a:rPr dirty="0" sz="1200" spc="225">
                <a:solidFill>
                  <a:srgbClr val="231F20"/>
                </a:solidFill>
                <a:latin typeface="Microsoft YaHei UI"/>
                <a:cs typeface="Microsoft YaHei UI"/>
                <a:hlinkClick r:id="rId14" action="ppaction://hlinksldjump"/>
              </a:rPr>
              <a:t>器</a:t>
            </a:r>
            <a:r>
              <a:rPr dirty="0" sz="1200" spc="-5">
                <a:solidFill>
                  <a:srgbClr val="231F20"/>
                </a:solidFill>
                <a:latin typeface="Microsoft YaHei UI"/>
                <a:cs typeface="Microsoft YaHei UI"/>
                <a:hlinkClick r:id="rId14" action="ppaction://hlinksldjump"/>
              </a:rPr>
              <a:t>.................................................................</a:t>
            </a:r>
            <a:r>
              <a:rPr dirty="0" sz="1200" spc="-130">
                <a:solidFill>
                  <a:srgbClr val="231F20"/>
                </a:solidFill>
                <a:latin typeface="Microsoft YaHei UI"/>
                <a:cs typeface="Microsoft YaHei UI"/>
                <a:hlinkClick r:id="rId14" action="ppaction://hlinksldjump"/>
              </a:rPr>
              <a:t> </a:t>
            </a:r>
            <a:r>
              <a:rPr dirty="0" sz="1200" spc="-5">
                <a:solidFill>
                  <a:srgbClr val="231F20"/>
                </a:solidFill>
                <a:latin typeface="Microsoft YaHei UI"/>
                <a:cs typeface="Microsoft YaHei UI"/>
                <a:hlinkClick r:id="rId14" action="ppaction://hlinksldjump"/>
              </a:rPr>
              <a:t>131</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5" action="ppaction://hlinksldjump"/>
              </a:rPr>
              <a:t>汇川</a:t>
            </a:r>
            <a:r>
              <a:rPr dirty="0" sz="1200" spc="10">
                <a:solidFill>
                  <a:srgbClr val="231F20"/>
                </a:solidFill>
                <a:latin typeface="Microsoft YaHei UI"/>
                <a:cs typeface="Microsoft YaHei UI"/>
                <a:hlinkClick r:id="rId15" action="ppaction://hlinksldjump"/>
              </a:rPr>
              <a:t> </a:t>
            </a:r>
            <a:r>
              <a:rPr dirty="0" sz="1200" spc="-10">
                <a:solidFill>
                  <a:srgbClr val="231F20"/>
                </a:solidFill>
                <a:latin typeface="Microsoft YaHei UI"/>
                <a:cs typeface="Microsoft YaHei UI"/>
                <a:hlinkClick r:id="rId15" action="ppaction://hlinksldjump"/>
              </a:rPr>
              <a:t>MD500-PLUS</a:t>
            </a:r>
            <a:r>
              <a:rPr dirty="0" sz="1200" spc="20">
                <a:solidFill>
                  <a:srgbClr val="231F20"/>
                </a:solidFill>
                <a:latin typeface="Microsoft YaHei UI"/>
                <a:cs typeface="Microsoft YaHei UI"/>
                <a:hlinkClick r:id="rId15" action="ppaction://hlinksldjump"/>
              </a:rPr>
              <a:t> </a:t>
            </a:r>
            <a:r>
              <a:rPr dirty="0" sz="1200">
                <a:solidFill>
                  <a:srgbClr val="231F20"/>
                </a:solidFill>
                <a:latin typeface="Microsoft YaHei UI"/>
                <a:cs typeface="Microsoft YaHei UI"/>
                <a:hlinkClick r:id="rId15" action="ppaction://hlinksldjump"/>
              </a:rPr>
              <a:t>高性能矢量型变频</a:t>
            </a:r>
            <a:r>
              <a:rPr dirty="0" sz="1200" spc="250">
                <a:solidFill>
                  <a:srgbClr val="231F20"/>
                </a:solidFill>
                <a:latin typeface="Microsoft YaHei UI"/>
                <a:cs typeface="Microsoft YaHei UI"/>
                <a:hlinkClick r:id="rId15" action="ppaction://hlinksldjump"/>
              </a:rPr>
              <a:t>器</a:t>
            </a:r>
            <a:r>
              <a:rPr dirty="0" sz="1200" spc="-5">
                <a:solidFill>
                  <a:srgbClr val="231F20"/>
                </a:solidFill>
                <a:latin typeface="Microsoft YaHei UI"/>
                <a:cs typeface="Microsoft YaHei UI"/>
                <a:hlinkClick r:id="rId15" action="ppaction://hlinksldjump"/>
              </a:rPr>
              <a:t>.....................................................</a:t>
            </a:r>
            <a:r>
              <a:rPr dirty="0" sz="1200" spc="-125">
                <a:solidFill>
                  <a:srgbClr val="231F20"/>
                </a:solidFill>
                <a:latin typeface="Microsoft YaHei UI"/>
                <a:cs typeface="Microsoft YaHei UI"/>
                <a:hlinkClick r:id="rId15" action="ppaction://hlinksldjump"/>
              </a:rPr>
              <a:t> </a:t>
            </a:r>
            <a:r>
              <a:rPr dirty="0" sz="1200" spc="-5">
                <a:solidFill>
                  <a:srgbClr val="231F20"/>
                </a:solidFill>
                <a:latin typeface="Microsoft YaHei UI"/>
                <a:cs typeface="Microsoft YaHei UI"/>
                <a:hlinkClick r:id="rId15" action="ppaction://hlinksldjump"/>
              </a:rPr>
              <a:t>137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6" action="ppaction://hlinksldjump"/>
              </a:rPr>
              <a:t>汇川</a:t>
            </a:r>
            <a:r>
              <a:rPr dirty="0" sz="1200" spc="15">
                <a:solidFill>
                  <a:srgbClr val="231F20"/>
                </a:solidFill>
                <a:latin typeface="Microsoft YaHei UI"/>
                <a:cs typeface="Microsoft YaHei UI"/>
                <a:hlinkClick r:id="rId16" action="ppaction://hlinksldjump"/>
              </a:rPr>
              <a:t> </a:t>
            </a:r>
            <a:r>
              <a:rPr dirty="0" sz="1200" spc="-5">
                <a:solidFill>
                  <a:srgbClr val="231F20"/>
                </a:solidFill>
                <a:latin typeface="Microsoft YaHei UI"/>
                <a:cs typeface="Microsoft YaHei UI"/>
                <a:hlinkClick r:id="rId16" action="ppaction://hlinksldjump"/>
              </a:rPr>
              <a:t>MD500E</a:t>
            </a:r>
            <a:r>
              <a:rPr dirty="0" sz="1200" spc="30">
                <a:solidFill>
                  <a:srgbClr val="231F20"/>
                </a:solidFill>
                <a:latin typeface="Microsoft YaHei UI"/>
                <a:cs typeface="Microsoft YaHei UI"/>
                <a:hlinkClick r:id="rId16" action="ppaction://hlinksldjump"/>
              </a:rPr>
              <a:t> </a:t>
            </a:r>
            <a:r>
              <a:rPr dirty="0" sz="1200">
                <a:solidFill>
                  <a:srgbClr val="231F20"/>
                </a:solidFill>
                <a:latin typeface="Microsoft YaHei UI"/>
                <a:cs typeface="Microsoft YaHei UI"/>
                <a:hlinkClick r:id="rId16" action="ppaction://hlinksldjump"/>
              </a:rPr>
              <a:t>高性能矢量型变频</a:t>
            </a:r>
            <a:r>
              <a:rPr dirty="0" sz="1200" spc="145">
                <a:solidFill>
                  <a:srgbClr val="231F20"/>
                </a:solidFill>
                <a:latin typeface="Microsoft YaHei UI"/>
                <a:cs typeface="Microsoft YaHei UI"/>
                <a:hlinkClick r:id="rId16" action="ppaction://hlinksldjump"/>
              </a:rPr>
              <a:t>器</a:t>
            </a:r>
            <a:r>
              <a:rPr dirty="0" sz="1200" spc="-5">
                <a:solidFill>
                  <a:srgbClr val="231F20"/>
                </a:solidFill>
                <a:latin typeface="Microsoft YaHei UI"/>
                <a:cs typeface="Microsoft YaHei UI"/>
                <a:hlinkClick r:id="rId16" action="ppaction://hlinksldjump"/>
              </a:rPr>
              <a:t>...............................................................</a:t>
            </a:r>
            <a:r>
              <a:rPr dirty="0" sz="1200" spc="-125">
                <a:solidFill>
                  <a:srgbClr val="231F20"/>
                </a:solidFill>
                <a:latin typeface="Microsoft YaHei UI"/>
                <a:cs typeface="Microsoft YaHei UI"/>
                <a:hlinkClick r:id="rId16" action="ppaction://hlinksldjump"/>
              </a:rPr>
              <a:t> </a:t>
            </a:r>
            <a:r>
              <a:rPr dirty="0" sz="1200" spc="-5">
                <a:solidFill>
                  <a:srgbClr val="231F20"/>
                </a:solidFill>
                <a:latin typeface="Microsoft YaHei UI"/>
                <a:cs typeface="Microsoft YaHei UI"/>
                <a:hlinkClick r:id="rId16" action="ppaction://hlinksldjump"/>
              </a:rPr>
              <a:t>143</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7" action="ppaction://hlinksldjump"/>
              </a:rPr>
              <a:t>汇川</a:t>
            </a:r>
            <a:r>
              <a:rPr dirty="0" sz="1200" spc="20">
                <a:solidFill>
                  <a:srgbClr val="231F20"/>
                </a:solidFill>
                <a:latin typeface="Microsoft YaHei UI"/>
                <a:cs typeface="Microsoft YaHei UI"/>
                <a:hlinkClick r:id="rId17" action="ppaction://hlinksldjump"/>
              </a:rPr>
              <a:t> </a:t>
            </a:r>
            <a:r>
              <a:rPr dirty="0" sz="1200" spc="-5">
                <a:solidFill>
                  <a:srgbClr val="231F20"/>
                </a:solidFill>
                <a:latin typeface="Microsoft YaHei UI"/>
                <a:cs typeface="Microsoft YaHei UI"/>
                <a:hlinkClick r:id="rId17" action="ppaction://hlinksldjump"/>
              </a:rPr>
              <a:t>MD520</a:t>
            </a:r>
            <a:r>
              <a:rPr dirty="0" sz="1200" spc="30">
                <a:solidFill>
                  <a:srgbClr val="231F20"/>
                </a:solidFill>
                <a:latin typeface="Microsoft YaHei UI"/>
                <a:cs typeface="Microsoft YaHei UI"/>
                <a:hlinkClick r:id="rId17" action="ppaction://hlinksldjump"/>
              </a:rPr>
              <a:t> </a:t>
            </a:r>
            <a:r>
              <a:rPr dirty="0" sz="1200">
                <a:solidFill>
                  <a:srgbClr val="231F20"/>
                </a:solidFill>
                <a:latin typeface="Microsoft YaHei UI"/>
                <a:cs typeface="Microsoft YaHei UI"/>
                <a:hlinkClick r:id="rId17" action="ppaction://hlinksldjump"/>
              </a:rPr>
              <a:t>高性能矢量型变频</a:t>
            </a:r>
            <a:r>
              <a:rPr dirty="0" sz="1200" spc="225">
                <a:solidFill>
                  <a:srgbClr val="231F20"/>
                </a:solidFill>
                <a:latin typeface="Microsoft YaHei UI"/>
                <a:cs typeface="Microsoft YaHei UI"/>
                <a:hlinkClick r:id="rId17" action="ppaction://hlinksldjump"/>
              </a:rPr>
              <a:t>器</a:t>
            </a:r>
            <a:r>
              <a:rPr dirty="0" sz="1200" spc="-5">
                <a:solidFill>
                  <a:srgbClr val="231F20"/>
                </a:solidFill>
                <a:latin typeface="Microsoft YaHei UI"/>
                <a:cs typeface="Microsoft YaHei UI"/>
                <a:hlinkClick r:id="rId17" action="ppaction://hlinksldjump"/>
              </a:rPr>
              <a:t>.................................................................</a:t>
            </a:r>
            <a:r>
              <a:rPr dirty="0" sz="1200" spc="-130">
                <a:solidFill>
                  <a:srgbClr val="231F20"/>
                </a:solidFill>
                <a:latin typeface="Microsoft YaHei UI"/>
                <a:cs typeface="Microsoft YaHei UI"/>
                <a:hlinkClick r:id="rId17" action="ppaction://hlinksldjump"/>
              </a:rPr>
              <a:t> </a:t>
            </a:r>
            <a:r>
              <a:rPr dirty="0" sz="1200" spc="-5">
                <a:solidFill>
                  <a:srgbClr val="231F20"/>
                </a:solidFill>
                <a:latin typeface="Microsoft YaHei UI"/>
                <a:cs typeface="Microsoft YaHei UI"/>
                <a:hlinkClick r:id="rId17" action="ppaction://hlinksldjump"/>
              </a:rPr>
              <a:t>149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8" action="ppaction://hlinksldjump"/>
              </a:rPr>
              <a:t>汇川</a:t>
            </a:r>
            <a:r>
              <a:rPr dirty="0" sz="1200" spc="20">
                <a:solidFill>
                  <a:srgbClr val="231F20"/>
                </a:solidFill>
                <a:latin typeface="Microsoft YaHei UI"/>
                <a:cs typeface="Microsoft YaHei UI"/>
                <a:hlinkClick r:id="rId18" action="ppaction://hlinksldjump"/>
              </a:rPr>
              <a:t> </a:t>
            </a:r>
            <a:r>
              <a:rPr dirty="0" sz="1200" spc="-5">
                <a:solidFill>
                  <a:srgbClr val="231F20"/>
                </a:solidFill>
                <a:latin typeface="Microsoft YaHei UI"/>
                <a:cs typeface="Microsoft YaHei UI"/>
                <a:hlinkClick r:id="rId18" action="ppaction://hlinksldjump"/>
              </a:rPr>
              <a:t>MD580</a:t>
            </a:r>
            <a:r>
              <a:rPr dirty="0" sz="1200" spc="30">
                <a:solidFill>
                  <a:srgbClr val="231F20"/>
                </a:solidFill>
                <a:latin typeface="Microsoft YaHei UI"/>
                <a:cs typeface="Microsoft YaHei UI"/>
                <a:hlinkClick r:id="rId18" action="ppaction://hlinksldjump"/>
              </a:rPr>
              <a:t> </a:t>
            </a:r>
            <a:r>
              <a:rPr dirty="0" sz="1200">
                <a:solidFill>
                  <a:srgbClr val="231F20"/>
                </a:solidFill>
                <a:latin typeface="Microsoft YaHei UI"/>
                <a:cs typeface="Microsoft YaHei UI"/>
                <a:hlinkClick r:id="rId18" action="ppaction://hlinksldjump"/>
              </a:rPr>
              <a:t>高性能工程型变频</a:t>
            </a:r>
            <a:r>
              <a:rPr dirty="0" sz="1200" spc="225">
                <a:solidFill>
                  <a:srgbClr val="231F20"/>
                </a:solidFill>
                <a:latin typeface="Microsoft YaHei UI"/>
                <a:cs typeface="Microsoft YaHei UI"/>
                <a:hlinkClick r:id="rId18" action="ppaction://hlinksldjump"/>
              </a:rPr>
              <a:t>器</a:t>
            </a:r>
            <a:r>
              <a:rPr dirty="0" sz="1200" spc="-5">
                <a:solidFill>
                  <a:srgbClr val="231F20"/>
                </a:solidFill>
                <a:latin typeface="Microsoft YaHei UI"/>
                <a:cs typeface="Microsoft YaHei UI"/>
                <a:hlinkClick r:id="rId18" action="ppaction://hlinksldjump"/>
              </a:rPr>
              <a:t>.................................................................</a:t>
            </a:r>
            <a:r>
              <a:rPr dirty="0" sz="1200" spc="-130">
                <a:solidFill>
                  <a:srgbClr val="231F20"/>
                </a:solidFill>
                <a:latin typeface="Microsoft YaHei UI"/>
                <a:cs typeface="Microsoft YaHei UI"/>
                <a:hlinkClick r:id="rId18" action="ppaction://hlinksldjump"/>
              </a:rPr>
              <a:t> </a:t>
            </a:r>
            <a:r>
              <a:rPr dirty="0" sz="1200" spc="-5">
                <a:solidFill>
                  <a:srgbClr val="231F20"/>
                </a:solidFill>
                <a:latin typeface="Microsoft YaHei UI"/>
                <a:cs typeface="Microsoft YaHei UI"/>
                <a:hlinkClick r:id="rId18" action="ppaction://hlinksldjump"/>
              </a:rPr>
              <a:t>153</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19" action="ppaction://hlinksldjump"/>
              </a:rPr>
              <a:t>汇川</a:t>
            </a:r>
            <a:r>
              <a:rPr dirty="0" sz="1200" spc="45">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MD600</a:t>
            </a:r>
            <a:r>
              <a:rPr dirty="0" sz="1200" spc="60">
                <a:solidFill>
                  <a:srgbClr val="231F20"/>
                </a:solidFill>
                <a:latin typeface="Microsoft YaHei UI"/>
                <a:cs typeface="Microsoft YaHei UI"/>
                <a:hlinkClick r:id="rId19" action="ppaction://hlinksldjump"/>
              </a:rPr>
              <a:t> </a:t>
            </a:r>
            <a:r>
              <a:rPr dirty="0" sz="1200">
                <a:solidFill>
                  <a:srgbClr val="231F20"/>
                </a:solidFill>
                <a:latin typeface="Microsoft YaHei UI"/>
                <a:cs typeface="Microsoft YaHei UI"/>
                <a:hlinkClick r:id="rId19" action="ppaction://hlinksldjump"/>
              </a:rPr>
              <a:t>紧凑型变频</a:t>
            </a:r>
            <a:r>
              <a:rPr dirty="0" sz="1200" spc="70">
                <a:solidFill>
                  <a:srgbClr val="231F20"/>
                </a:solidFill>
                <a:latin typeface="Microsoft YaHei UI"/>
                <a:cs typeface="Microsoft YaHei UI"/>
                <a:hlinkClick r:id="rId19" action="ppaction://hlinksldjump"/>
              </a:rPr>
              <a:t>器</a:t>
            </a:r>
            <a:r>
              <a:rPr dirty="0" sz="1200" spc="-5">
                <a:solidFill>
                  <a:srgbClr val="231F20"/>
                </a:solidFill>
                <a:latin typeface="Microsoft YaHei UI"/>
                <a:cs typeface="Microsoft YaHei UI"/>
                <a:hlinkClick r:id="rId19" action="ppaction://hlinksldjump"/>
              </a:rPr>
              <a:t>..............................................................................</a:t>
            </a:r>
            <a:r>
              <a:rPr dirty="0" sz="1200" spc="-114">
                <a:solidFill>
                  <a:srgbClr val="231F20"/>
                </a:solidFill>
                <a:latin typeface="Microsoft YaHei UI"/>
                <a:cs typeface="Microsoft YaHei UI"/>
                <a:hlinkClick r:id="rId19" action="ppaction://hlinksldjump"/>
              </a:rPr>
              <a:t> </a:t>
            </a:r>
            <a:r>
              <a:rPr dirty="0" sz="1200" spc="-5">
                <a:solidFill>
                  <a:srgbClr val="231F20"/>
                </a:solidFill>
                <a:latin typeface="Microsoft YaHei UI"/>
                <a:cs typeface="Microsoft YaHei UI"/>
                <a:hlinkClick r:id="rId19" action="ppaction://hlinksldjump"/>
              </a:rPr>
              <a:t>157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0" action="ppaction://hlinksldjump"/>
              </a:rPr>
              <a:t>汇川</a:t>
            </a:r>
            <a:r>
              <a:rPr dirty="0" sz="1200" spc="30">
                <a:solidFill>
                  <a:srgbClr val="231F20"/>
                </a:solidFill>
                <a:latin typeface="Microsoft YaHei UI"/>
                <a:cs typeface="Microsoft YaHei UI"/>
                <a:hlinkClick r:id="rId20" action="ppaction://hlinksldjump"/>
              </a:rPr>
              <a:t> </a:t>
            </a:r>
            <a:r>
              <a:rPr dirty="0" sz="1200" spc="-5">
                <a:solidFill>
                  <a:srgbClr val="231F20"/>
                </a:solidFill>
                <a:latin typeface="Microsoft YaHei UI"/>
                <a:cs typeface="Microsoft YaHei UI"/>
                <a:hlinkClick r:id="rId20" action="ppaction://hlinksldjump"/>
              </a:rPr>
              <a:t>MD630</a:t>
            </a:r>
            <a:r>
              <a:rPr dirty="0" sz="1200" spc="35">
                <a:solidFill>
                  <a:srgbClr val="231F20"/>
                </a:solidFill>
                <a:latin typeface="Microsoft YaHei UI"/>
                <a:cs typeface="Microsoft YaHei UI"/>
                <a:hlinkClick r:id="rId20" action="ppaction://hlinksldjump"/>
              </a:rPr>
              <a:t> </a:t>
            </a:r>
            <a:r>
              <a:rPr dirty="0" sz="1200">
                <a:solidFill>
                  <a:srgbClr val="231F20"/>
                </a:solidFill>
                <a:latin typeface="Microsoft YaHei UI"/>
                <a:cs typeface="Microsoft YaHei UI"/>
                <a:hlinkClick r:id="rId20" action="ppaction://hlinksldjump"/>
              </a:rPr>
              <a:t>全球通用型变频</a:t>
            </a:r>
            <a:r>
              <a:rPr dirty="0" sz="1200" spc="270">
                <a:solidFill>
                  <a:srgbClr val="231F20"/>
                </a:solidFill>
                <a:latin typeface="Microsoft YaHei UI"/>
                <a:cs typeface="Microsoft YaHei UI"/>
                <a:hlinkClick r:id="rId20" action="ppaction://hlinksldjump"/>
              </a:rPr>
              <a:t>器</a:t>
            </a:r>
            <a:r>
              <a:rPr dirty="0" sz="1200" spc="-5">
                <a:solidFill>
                  <a:srgbClr val="231F20"/>
                </a:solidFill>
                <a:latin typeface="Microsoft YaHei UI"/>
                <a:cs typeface="Microsoft YaHei UI"/>
                <a:hlinkClick r:id="rId20" action="ppaction://hlinksldjump"/>
              </a:rPr>
              <a:t>.....................................................................</a:t>
            </a:r>
            <a:r>
              <a:rPr dirty="0" sz="1200" spc="-125">
                <a:solidFill>
                  <a:srgbClr val="231F20"/>
                </a:solidFill>
                <a:latin typeface="Microsoft YaHei UI"/>
                <a:cs typeface="Microsoft YaHei UI"/>
                <a:hlinkClick r:id="rId20" action="ppaction://hlinksldjump"/>
              </a:rPr>
              <a:t> </a:t>
            </a:r>
            <a:r>
              <a:rPr dirty="0" sz="1200" spc="-5">
                <a:solidFill>
                  <a:srgbClr val="231F20"/>
                </a:solidFill>
                <a:latin typeface="Microsoft YaHei UI"/>
                <a:cs typeface="Microsoft YaHei UI"/>
                <a:hlinkClick r:id="rId20" action="ppaction://hlinksldjump"/>
              </a:rPr>
              <a:t>159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1" action="ppaction://hlinksldjump"/>
              </a:rPr>
              <a:t>汇川</a:t>
            </a:r>
            <a:r>
              <a:rPr dirty="0" sz="1200" spc="10">
                <a:solidFill>
                  <a:srgbClr val="231F20"/>
                </a:solidFill>
                <a:latin typeface="Microsoft YaHei UI"/>
                <a:cs typeface="Microsoft YaHei UI"/>
                <a:hlinkClick r:id="rId21" action="ppaction://hlinksldjump"/>
              </a:rPr>
              <a:t> </a:t>
            </a:r>
            <a:r>
              <a:rPr dirty="0" sz="1200" spc="-5">
                <a:solidFill>
                  <a:srgbClr val="231F20"/>
                </a:solidFill>
                <a:latin typeface="Microsoft YaHei UI"/>
                <a:cs typeface="Microsoft YaHei UI"/>
                <a:hlinkClick r:id="rId21" action="ppaction://hlinksldjump"/>
              </a:rPr>
              <a:t>MD800</a:t>
            </a:r>
            <a:r>
              <a:rPr dirty="0" sz="1200" spc="20">
                <a:solidFill>
                  <a:srgbClr val="231F20"/>
                </a:solidFill>
                <a:latin typeface="Microsoft YaHei UI"/>
                <a:cs typeface="Microsoft YaHei UI"/>
                <a:hlinkClick r:id="rId21" action="ppaction://hlinksldjump"/>
              </a:rPr>
              <a:t> </a:t>
            </a:r>
            <a:r>
              <a:rPr dirty="0" sz="1200">
                <a:solidFill>
                  <a:srgbClr val="231F20"/>
                </a:solidFill>
                <a:latin typeface="Microsoft YaHei UI"/>
                <a:cs typeface="Microsoft YaHei UI"/>
                <a:hlinkClick r:id="rId21" action="ppaction://hlinksldjump"/>
              </a:rPr>
              <a:t>标准型多机传动变频</a:t>
            </a:r>
            <a:r>
              <a:rPr dirty="0" sz="1200" spc="180">
                <a:solidFill>
                  <a:srgbClr val="231F20"/>
                </a:solidFill>
                <a:latin typeface="Microsoft YaHei UI"/>
                <a:cs typeface="Microsoft YaHei UI"/>
                <a:hlinkClick r:id="rId21" action="ppaction://hlinksldjump"/>
              </a:rPr>
              <a:t>器</a:t>
            </a:r>
            <a:r>
              <a:rPr dirty="0" sz="1200" spc="-5">
                <a:solidFill>
                  <a:srgbClr val="231F20"/>
                </a:solidFill>
                <a:latin typeface="Microsoft YaHei UI"/>
                <a:cs typeface="Microsoft YaHei UI"/>
                <a:hlinkClick r:id="rId21" action="ppaction://hlinksldjump"/>
              </a:rPr>
              <a:t>.............................................................</a:t>
            </a:r>
            <a:r>
              <a:rPr dirty="0" sz="1200" spc="-125">
                <a:solidFill>
                  <a:srgbClr val="231F20"/>
                </a:solidFill>
                <a:latin typeface="Microsoft YaHei UI"/>
                <a:cs typeface="Microsoft YaHei UI"/>
                <a:hlinkClick r:id="rId21" action="ppaction://hlinksldjump"/>
              </a:rPr>
              <a:t> </a:t>
            </a:r>
            <a:r>
              <a:rPr dirty="0" sz="1200" spc="-5">
                <a:solidFill>
                  <a:srgbClr val="231F20"/>
                </a:solidFill>
                <a:latin typeface="Microsoft YaHei UI"/>
                <a:cs typeface="Microsoft YaHei UI"/>
                <a:hlinkClick r:id="rId21" action="ppaction://hlinksldjump"/>
              </a:rPr>
              <a:t>161</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2" action="ppaction://hlinksldjump"/>
              </a:rPr>
              <a:t>汇川</a:t>
            </a:r>
            <a:r>
              <a:rPr dirty="0" sz="1200" spc="10">
                <a:solidFill>
                  <a:srgbClr val="231F20"/>
                </a:solidFill>
                <a:latin typeface="Microsoft YaHei UI"/>
                <a:cs typeface="Microsoft YaHei UI"/>
                <a:hlinkClick r:id="rId22" action="ppaction://hlinksldjump"/>
              </a:rPr>
              <a:t> </a:t>
            </a:r>
            <a:r>
              <a:rPr dirty="0" sz="1200" spc="-5">
                <a:solidFill>
                  <a:srgbClr val="231F20"/>
                </a:solidFill>
                <a:latin typeface="Microsoft YaHei UI"/>
                <a:cs typeface="Microsoft YaHei UI"/>
                <a:hlinkClick r:id="rId22" action="ppaction://hlinksldjump"/>
              </a:rPr>
              <a:t>MD810</a:t>
            </a:r>
            <a:r>
              <a:rPr dirty="0" sz="1200" spc="20">
                <a:solidFill>
                  <a:srgbClr val="231F20"/>
                </a:solidFill>
                <a:latin typeface="Microsoft YaHei UI"/>
                <a:cs typeface="Microsoft YaHei UI"/>
                <a:hlinkClick r:id="rId22" action="ppaction://hlinksldjump"/>
              </a:rPr>
              <a:t> </a:t>
            </a:r>
            <a:r>
              <a:rPr dirty="0" sz="1200">
                <a:solidFill>
                  <a:srgbClr val="231F20"/>
                </a:solidFill>
                <a:latin typeface="Microsoft YaHei UI"/>
                <a:cs typeface="Microsoft YaHei UI"/>
                <a:hlinkClick r:id="rId22" action="ppaction://hlinksldjump"/>
              </a:rPr>
              <a:t>高性能多机传动变频</a:t>
            </a:r>
            <a:r>
              <a:rPr dirty="0" sz="1200" spc="180">
                <a:solidFill>
                  <a:srgbClr val="231F20"/>
                </a:solidFill>
                <a:latin typeface="Microsoft YaHei UI"/>
                <a:cs typeface="Microsoft YaHei UI"/>
                <a:hlinkClick r:id="rId22" action="ppaction://hlinksldjump"/>
              </a:rPr>
              <a:t>器</a:t>
            </a:r>
            <a:r>
              <a:rPr dirty="0" sz="1200" spc="-5">
                <a:solidFill>
                  <a:srgbClr val="231F20"/>
                </a:solidFill>
                <a:latin typeface="Microsoft YaHei UI"/>
                <a:cs typeface="Microsoft YaHei UI"/>
                <a:hlinkClick r:id="rId22" action="ppaction://hlinksldjump"/>
              </a:rPr>
              <a:t>.............................................................</a:t>
            </a:r>
            <a:r>
              <a:rPr dirty="0" sz="1200" spc="-125">
                <a:solidFill>
                  <a:srgbClr val="231F20"/>
                </a:solidFill>
                <a:latin typeface="Microsoft YaHei UI"/>
                <a:cs typeface="Microsoft YaHei UI"/>
                <a:hlinkClick r:id="rId22" action="ppaction://hlinksldjump"/>
              </a:rPr>
              <a:t> </a:t>
            </a:r>
            <a:r>
              <a:rPr dirty="0" sz="1200" spc="-5">
                <a:solidFill>
                  <a:srgbClr val="231F20"/>
                </a:solidFill>
                <a:latin typeface="Microsoft YaHei UI"/>
                <a:cs typeface="Microsoft YaHei UI"/>
                <a:hlinkClick r:id="rId22" action="ppaction://hlinksldjump"/>
              </a:rPr>
              <a:t>163</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5" action="ppaction://hlinksldjump"/>
              </a:rPr>
              <a:t>SV680</a:t>
            </a:r>
            <a:r>
              <a:rPr dirty="0" sz="1200" spc="105">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系列高性能伺服驱动</a:t>
            </a:r>
            <a:r>
              <a:rPr dirty="0" sz="1200" spc="-5">
                <a:solidFill>
                  <a:srgbClr val="231F20"/>
                </a:solidFill>
                <a:latin typeface="Microsoft YaHei UI"/>
                <a:cs typeface="Microsoft YaHei UI"/>
                <a:hlinkClick r:id="rId5" action="ppaction://hlinksldjump"/>
              </a:rPr>
              <a:t>器.........................................................................</a:t>
            </a:r>
            <a:r>
              <a:rPr dirty="0" sz="1200" spc="-85">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165</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5" action="ppaction://hlinksldjump"/>
              </a:rPr>
              <a:t>SV670</a:t>
            </a:r>
            <a:r>
              <a:rPr dirty="0" sz="1200" spc="105">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系列高端型伺服驱动</a:t>
            </a:r>
            <a:r>
              <a:rPr dirty="0" sz="1200" spc="-5">
                <a:solidFill>
                  <a:srgbClr val="231F20"/>
                </a:solidFill>
                <a:latin typeface="Microsoft YaHei UI"/>
                <a:cs typeface="Microsoft YaHei UI"/>
                <a:hlinkClick r:id="rId5" action="ppaction://hlinksldjump"/>
              </a:rPr>
              <a:t>器.........................................................................</a:t>
            </a:r>
            <a:r>
              <a:rPr dirty="0" sz="1200" spc="-85">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165</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5" action="ppaction://hlinksldjump"/>
              </a:rPr>
              <a:t>SV660</a:t>
            </a:r>
            <a:r>
              <a:rPr dirty="0" sz="1200" spc="105">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系列通用型伺服驱动</a:t>
            </a:r>
            <a:r>
              <a:rPr dirty="0" sz="1200" spc="-5">
                <a:solidFill>
                  <a:srgbClr val="231F20"/>
                </a:solidFill>
                <a:latin typeface="Microsoft YaHei UI"/>
                <a:cs typeface="Microsoft YaHei UI"/>
                <a:hlinkClick r:id="rId5" action="ppaction://hlinksldjump"/>
              </a:rPr>
              <a:t>器.........................................................................</a:t>
            </a:r>
            <a:r>
              <a:rPr dirty="0" sz="1200" spc="-85">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166</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5" action="ppaction://hlinksldjump"/>
              </a:rPr>
              <a:t>SV630</a:t>
            </a:r>
            <a:r>
              <a:rPr dirty="0" sz="1200" spc="105">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系列经济型伺服驱动</a:t>
            </a:r>
            <a:r>
              <a:rPr dirty="0" sz="1200" spc="-5">
                <a:solidFill>
                  <a:srgbClr val="231F20"/>
                </a:solidFill>
                <a:latin typeface="Microsoft YaHei UI"/>
                <a:cs typeface="Microsoft YaHei UI"/>
                <a:hlinkClick r:id="rId5" action="ppaction://hlinksldjump"/>
              </a:rPr>
              <a:t>器.........................................................................</a:t>
            </a:r>
            <a:r>
              <a:rPr dirty="0" sz="1200" spc="-85">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166</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5" action="ppaction://hlinksldjump"/>
              </a:rPr>
              <a:t>SV605</a:t>
            </a:r>
            <a:r>
              <a:rPr dirty="0" sz="1200" spc="105">
                <a:solidFill>
                  <a:srgbClr val="231F20"/>
                </a:solidFill>
                <a:latin typeface="Microsoft YaHei UI"/>
                <a:cs typeface="Microsoft YaHei UI"/>
                <a:hlinkClick r:id="rId5" action="ppaction://hlinksldjump"/>
              </a:rPr>
              <a:t> </a:t>
            </a:r>
            <a:r>
              <a:rPr dirty="0" sz="1200">
                <a:solidFill>
                  <a:srgbClr val="231F20"/>
                </a:solidFill>
                <a:latin typeface="Microsoft YaHei UI"/>
                <a:cs typeface="Microsoft YaHei UI"/>
                <a:hlinkClick r:id="rId5" action="ppaction://hlinksldjump"/>
              </a:rPr>
              <a:t>系列经济型伺服驱动</a:t>
            </a:r>
            <a:r>
              <a:rPr dirty="0" sz="1200" spc="-5">
                <a:solidFill>
                  <a:srgbClr val="231F20"/>
                </a:solidFill>
                <a:latin typeface="Microsoft YaHei UI"/>
                <a:cs typeface="Microsoft YaHei UI"/>
                <a:hlinkClick r:id="rId5" action="ppaction://hlinksldjump"/>
              </a:rPr>
              <a:t>器.........................................................................</a:t>
            </a:r>
            <a:r>
              <a:rPr dirty="0" sz="1200" spc="-85">
                <a:solidFill>
                  <a:srgbClr val="231F20"/>
                </a:solidFill>
                <a:latin typeface="Microsoft YaHei UI"/>
                <a:cs typeface="Microsoft YaHei UI"/>
                <a:hlinkClick r:id="rId5" action="ppaction://hlinksldjump"/>
              </a:rPr>
              <a:t> </a:t>
            </a:r>
            <a:r>
              <a:rPr dirty="0" sz="1200" spc="-5">
                <a:solidFill>
                  <a:srgbClr val="231F20"/>
                </a:solidFill>
                <a:latin typeface="Microsoft YaHei UI"/>
                <a:cs typeface="Microsoft YaHei UI"/>
                <a:hlinkClick r:id="rId5" action="ppaction://hlinksldjump"/>
              </a:rPr>
              <a:t>166</a:t>
            </a:r>
            <a:endParaRPr sz="1200">
              <a:latin typeface="Microsoft YaHei UI"/>
              <a:cs typeface="Microsoft YaHei UI"/>
            </a:endParaRPr>
          </a:p>
          <a:p>
            <a:pPr marL="12700">
              <a:lnSpc>
                <a:spcPct val="100000"/>
              </a:lnSpc>
              <a:spcBef>
                <a:spcPts val="260"/>
              </a:spcBef>
            </a:pPr>
            <a:r>
              <a:rPr dirty="0" sz="1200" spc="-35">
                <a:solidFill>
                  <a:srgbClr val="231F20"/>
                </a:solidFill>
                <a:latin typeface="Microsoft YaHei UI"/>
                <a:cs typeface="Microsoft YaHei UI"/>
                <a:hlinkClick r:id="rId23" action="ppaction://hlinksldjump"/>
              </a:rPr>
              <a:t>DELTA</a:t>
            </a:r>
            <a:r>
              <a:rPr dirty="0" sz="1200" spc="-130">
                <a:solidFill>
                  <a:srgbClr val="231F20"/>
                </a:solidFill>
                <a:latin typeface="Microsoft YaHei UI"/>
                <a:cs typeface="Microsoft YaHei UI"/>
                <a:hlinkClick r:id="rId23" action="ppaction://hlinksldjump"/>
              </a:rPr>
              <a:t> </a:t>
            </a:r>
            <a:r>
              <a:rPr dirty="0" sz="1200">
                <a:solidFill>
                  <a:srgbClr val="231F20"/>
                </a:solidFill>
                <a:latin typeface="Microsoft YaHei UI"/>
                <a:cs typeface="Microsoft YaHei UI"/>
                <a:hlinkClick r:id="rId23" action="ppaction://hlinksldjump"/>
              </a:rPr>
              <a:t>台</a:t>
            </a:r>
            <a:r>
              <a:rPr dirty="0" sz="1200" spc="100">
                <a:solidFill>
                  <a:srgbClr val="231F20"/>
                </a:solidFill>
                <a:latin typeface="Microsoft YaHei UI"/>
                <a:cs typeface="Microsoft YaHei UI"/>
                <a:hlinkClick r:id="rId23" action="ppaction://hlinksldjump"/>
              </a:rPr>
              <a:t>达</a:t>
            </a:r>
            <a:r>
              <a:rPr dirty="0" sz="1200">
                <a:solidFill>
                  <a:srgbClr val="231F20"/>
                </a:solidFill>
                <a:latin typeface="Microsoft YaHei UI"/>
                <a:cs typeface="Microsoft YaHei UI"/>
                <a:hlinkClick r:id="rId23" action="ppaction://hlinksldjump"/>
              </a:rPr>
              <a:t>...............................................................................................................</a:t>
            </a:r>
            <a:r>
              <a:rPr dirty="0" sz="1200" spc="-229">
                <a:solidFill>
                  <a:srgbClr val="231F20"/>
                </a:solidFill>
                <a:latin typeface="Microsoft YaHei UI"/>
                <a:cs typeface="Microsoft YaHei UI"/>
                <a:hlinkClick r:id="rId23" action="ppaction://hlinksldjump"/>
              </a:rPr>
              <a:t> </a:t>
            </a:r>
            <a:r>
              <a:rPr dirty="0" sz="1200" spc="-5">
                <a:solidFill>
                  <a:srgbClr val="231F20"/>
                </a:solidFill>
                <a:latin typeface="Microsoft YaHei UI"/>
                <a:cs typeface="Microsoft YaHei UI"/>
                <a:hlinkClick r:id="rId23" action="ppaction://hlinksldjump"/>
              </a:rPr>
              <a:t>167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3" action="ppaction://hlinksldjump"/>
              </a:rPr>
              <a:t>台达</a:t>
            </a:r>
            <a:r>
              <a:rPr dirty="0" sz="1200" spc="-25">
                <a:solidFill>
                  <a:srgbClr val="231F20"/>
                </a:solidFill>
                <a:latin typeface="Microsoft YaHei UI"/>
                <a:cs typeface="Microsoft YaHei UI"/>
                <a:hlinkClick r:id="rId23" action="ppaction://hlinksldjump"/>
              </a:rPr>
              <a:t> </a:t>
            </a:r>
            <a:r>
              <a:rPr dirty="0" sz="1200">
                <a:solidFill>
                  <a:srgbClr val="231F20"/>
                </a:solidFill>
                <a:latin typeface="Microsoft YaHei UI"/>
                <a:cs typeface="Microsoft YaHei UI"/>
                <a:hlinkClick r:id="rId23" action="ppaction://hlinksldjump"/>
              </a:rPr>
              <a:t>C2000</a:t>
            </a:r>
            <a:r>
              <a:rPr dirty="0" sz="1200" spc="50">
                <a:solidFill>
                  <a:srgbClr val="231F20"/>
                </a:solidFill>
                <a:latin typeface="Microsoft YaHei UI"/>
                <a:cs typeface="Microsoft YaHei UI"/>
                <a:hlinkClick r:id="rId23" action="ppaction://hlinksldjump"/>
              </a:rPr>
              <a:t> </a:t>
            </a:r>
            <a:r>
              <a:rPr dirty="0" sz="1200" spc="-5">
                <a:solidFill>
                  <a:srgbClr val="231F20"/>
                </a:solidFill>
                <a:latin typeface="Microsoft YaHei UI"/>
                <a:cs typeface="Microsoft YaHei UI"/>
                <a:hlinkClick r:id="rId23" action="ppaction://hlinksldjump"/>
              </a:rPr>
              <a:t>PLUS</a:t>
            </a:r>
            <a:r>
              <a:rPr dirty="0" sz="1200" spc="-15">
                <a:solidFill>
                  <a:srgbClr val="231F20"/>
                </a:solidFill>
                <a:latin typeface="Microsoft YaHei UI"/>
                <a:cs typeface="Microsoft YaHei UI"/>
                <a:hlinkClick r:id="rId23" action="ppaction://hlinksldjump"/>
              </a:rPr>
              <a:t> </a:t>
            </a:r>
            <a:r>
              <a:rPr dirty="0" sz="1200">
                <a:solidFill>
                  <a:srgbClr val="231F20"/>
                </a:solidFill>
                <a:latin typeface="Microsoft YaHei UI"/>
                <a:cs typeface="Microsoft YaHei UI"/>
                <a:hlinkClick r:id="rId23" action="ppaction://hlinksldjump"/>
              </a:rPr>
              <a:t>高性能矢量控制变频</a:t>
            </a:r>
            <a:r>
              <a:rPr dirty="0" sz="1200" spc="80">
                <a:solidFill>
                  <a:srgbClr val="231F20"/>
                </a:solidFill>
                <a:latin typeface="Microsoft YaHei UI"/>
                <a:cs typeface="Microsoft YaHei UI"/>
                <a:hlinkClick r:id="rId23" action="ppaction://hlinksldjump"/>
              </a:rPr>
              <a:t>器</a:t>
            </a:r>
            <a:r>
              <a:rPr dirty="0" sz="1200" spc="-5">
                <a:solidFill>
                  <a:srgbClr val="231F20"/>
                </a:solidFill>
                <a:latin typeface="Microsoft YaHei UI"/>
                <a:cs typeface="Microsoft YaHei UI"/>
                <a:hlinkClick r:id="rId23" action="ppaction://hlinksldjump"/>
              </a:rPr>
              <a:t>....................................................</a:t>
            </a:r>
            <a:r>
              <a:rPr dirty="0" sz="1200" spc="-150">
                <a:solidFill>
                  <a:srgbClr val="231F20"/>
                </a:solidFill>
                <a:latin typeface="Microsoft YaHei UI"/>
                <a:cs typeface="Microsoft YaHei UI"/>
                <a:hlinkClick r:id="rId23" action="ppaction://hlinksldjump"/>
              </a:rPr>
              <a:t> </a:t>
            </a:r>
            <a:r>
              <a:rPr dirty="0" sz="1200" spc="-5">
                <a:solidFill>
                  <a:srgbClr val="231F20"/>
                </a:solidFill>
                <a:latin typeface="Microsoft YaHei UI"/>
                <a:cs typeface="Microsoft YaHei UI"/>
                <a:hlinkClick r:id="rId23" action="ppaction://hlinksldjump"/>
              </a:rPr>
              <a:t>167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4" action="ppaction://hlinksldjump"/>
              </a:rPr>
              <a:t>台达</a:t>
            </a:r>
            <a:r>
              <a:rPr dirty="0" sz="1200" spc="10">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CH2000</a:t>
            </a:r>
            <a:r>
              <a:rPr dirty="0" sz="1200" spc="20">
                <a:solidFill>
                  <a:srgbClr val="231F20"/>
                </a:solidFill>
                <a:latin typeface="Microsoft YaHei UI"/>
                <a:cs typeface="Microsoft YaHei UI"/>
                <a:hlinkClick r:id="rId24" action="ppaction://hlinksldjump"/>
              </a:rPr>
              <a:t> </a:t>
            </a:r>
            <a:r>
              <a:rPr dirty="0" sz="1200">
                <a:solidFill>
                  <a:srgbClr val="231F20"/>
                </a:solidFill>
                <a:latin typeface="Microsoft YaHei UI"/>
                <a:cs typeface="Microsoft YaHei UI"/>
                <a:hlinkClick r:id="rId24" action="ppaction://hlinksldjump"/>
              </a:rPr>
              <a:t>重载型矢量控制变频</a:t>
            </a:r>
            <a:r>
              <a:rPr dirty="0" sz="1200" spc="120">
                <a:solidFill>
                  <a:srgbClr val="231F20"/>
                </a:solidFill>
                <a:latin typeface="Microsoft YaHei UI"/>
                <a:cs typeface="Microsoft YaHei UI"/>
                <a:hlinkClick r:id="rId24" action="ppaction://hlinksldjump"/>
              </a:rPr>
              <a:t>器</a:t>
            </a:r>
            <a:r>
              <a:rPr dirty="0" sz="1200" spc="-5">
                <a:solidFill>
                  <a:srgbClr val="231F20"/>
                </a:solidFill>
                <a:latin typeface="Microsoft YaHei UI"/>
                <a:cs typeface="Microsoft YaHei UI"/>
                <a:hlinkClick r:id="rId24" action="ppaction://hlinksldjump"/>
              </a:rPr>
              <a:t>............................................................</a:t>
            </a:r>
            <a:r>
              <a:rPr dirty="0" sz="1200" spc="-130">
                <a:solidFill>
                  <a:srgbClr val="231F20"/>
                </a:solidFill>
                <a:latin typeface="Microsoft YaHei UI"/>
                <a:cs typeface="Microsoft YaHei UI"/>
                <a:hlinkClick r:id="rId24" action="ppaction://hlinksldjump"/>
              </a:rPr>
              <a:t> </a:t>
            </a:r>
            <a:r>
              <a:rPr dirty="0" sz="1200" spc="-5">
                <a:solidFill>
                  <a:srgbClr val="231F20"/>
                </a:solidFill>
                <a:latin typeface="Microsoft YaHei UI"/>
                <a:cs typeface="Microsoft YaHei UI"/>
                <a:hlinkClick r:id="rId24" action="ppaction://hlinksldjump"/>
              </a:rPr>
              <a:t>169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5" action="ppaction://hlinksldjump"/>
              </a:rPr>
              <a:t>台达</a:t>
            </a:r>
            <a:r>
              <a:rPr dirty="0" sz="1200" spc="-15">
                <a:solidFill>
                  <a:srgbClr val="231F20"/>
                </a:solidFill>
                <a:latin typeface="Microsoft YaHei UI"/>
                <a:cs typeface="Microsoft YaHei UI"/>
                <a:hlinkClick r:id="rId25" action="ppaction://hlinksldjump"/>
              </a:rPr>
              <a:t> </a:t>
            </a:r>
            <a:r>
              <a:rPr dirty="0" sz="1200">
                <a:solidFill>
                  <a:srgbClr val="231F20"/>
                </a:solidFill>
                <a:latin typeface="Microsoft YaHei UI"/>
                <a:cs typeface="Microsoft YaHei UI"/>
                <a:hlinkClick r:id="rId25" action="ppaction://hlinksldjump"/>
              </a:rPr>
              <a:t>CP2000</a:t>
            </a:r>
            <a:r>
              <a:rPr dirty="0" sz="1200" spc="-5">
                <a:solidFill>
                  <a:srgbClr val="231F20"/>
                </a:solidFill>
                <a:latin typeface="Microsoft YaHei UI"/>
                <a:cs typeface="Microsoft YaHei UI"/>
                <a:hlinkClick r:id="rId25" action="ppaction://hlinksldjump"/>
              </a:rPr>
              <a:t> </a:t>
            </a:r>
            <a:r>
              <a:rPr dirty="0" sz="1200">
                <a:solidFill>
                  <a:srgbClr val="231F20"/>
                </a:solidFill>
                <a:latin typeface="Microsoft YaHei UI"/>
                <a:cs typeface="Microsoft YaHei UI"/>
                <a:hlinkClick r:id="rId25" action="ppaction://hlinksldjump"/>
              </a:rPr>
              <a:t>风机水泵专用矢量控制变频</a:t>
            </a:r>
            <a:r>
              <a:rPr dirty="0" sz="1200" spc="180">
                <a:solidFill>
                  <a:srgbClr val="231F20"/>
                </a:solidFill>
                <a:latin typeface="Microsoft YaHei UI"/>
                <a:cs typeface="Microsoft YaHei UI"/>
                <a:hlinkClick r:id="rId25" action="ppaction://hlinksldjump"/>
              </a:rPr>
              <a:t>器</a:t>
            </a:r>
            <a:r>
              <a:rPr dirty="0" sz="1200" spc="-5">
                <a:solidFill>
                  <a:srgbClr val="231F20"/>
                </a:solidFill>
                <a:latin typeface="Microsoft YaHei UI"/>
                <a:cs typeface="Microsoft YaHei UI"/>
                <a:hlinkClick r:id="rId25" action="ppaction://hlinksldjump"/>
              </a:rPr>
              <a:t>................................................</a:t>
            </a:r>
            <a:r>
              <a:rPr dirty="0" sz="1200" spc="-140">
                <a:solidFill>
                  <a:srgbClr val="231F20"/>
                </a:solidFill>
                <a:latin typeface="Microsoft YaHei UI"/>
                <a:cs typeface="Microsoft YaHei UI"/>
                <a:hlinkClick r:id="rId25" action="ppaction://hlinksldjump"/>
              </a:rPr>
              <a:t> </a:t>
            </a:r>
            <a:r>
              <a:rPr dirty="0" sz="1200" spc="-5">
                <a:solidFill>
                  <a:srgbClr val="231F20"/>
                </a:solidFill>
                <a:latin typeface="Microsoft YaHei UI"/>
                <a:cs typeface="Microsoft YaHei UI"/>
                <a:hlinkClick r:id="rId25" action="ppaction://hlinksldjump"/>
              </a:rPr>
              <a:t>171</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6" action="ppaction://hlinksldjump"/>
              </a:rPr>
              <a:t>台达 </a:t>
            </a:r>
            <a:r>
              <a:rPr dirty="0" sz="1200" spc="-5">
                <a:solidFill>
                  <a:srgbClr val="231F20"/>
                </a:solidFill>
                <a:latin typeface="Microsoft YaHei UI"/>
                <a:cs typeface="Microsoft YaHei UI"/>
                <a:hlinkClick r:id="rId26" action="ppaction://hlinksldjump"/>
              </a:rPr>
              <a:t>MH300</a:t>
            </a:r>
            <a:r>
              <a:rPr dirty="0" sz="1200" spc="5">
                <a:solidFill>
                  <a:srgbClr val="231F20"/>
                </a:solidFill>
                <a:latin typeface="Microsoft YaHei UI"/>
                <a:cs typeface="Microsoft YaHei UI"/>
                <a:hlinkClick r:id="rId26" action="ppaction://hlinksldjump"/>
              </a:rPr>
              <a:t> </a:t>
            </a:r>
            <a:r>
              <a:rPr dirty="0" sz="1200">
                <a:solidFill>
                  <a:srgbClr val="231F20"/>
                </a:solidFill>
                <a:latin typeface="Microsoft YaHei UI"/>
                <a:cs typeface="Microsoft YaHei UI"/>
                <a:hlinkClick r:id="rId26" action="ppaction://hlinksldjump"/>
              </a:rPr>
              <a:t>精巧高效型矢量控制变频</a:t>
            </a:r>
            <a:r>
              <a:rPr dirty="0" sz="1200" spc="75">
                <a:solidFill>
                  <a:srgbClr val="231F20"/>
                </a:solidFill>
                <a:latin typeface="Microsoft YaHei UI"/>
                <a:cs typeface="Microsoft YaHei UI"/>
                <a:hlinkClick r:id="rId26" action="ppaction://hlinksldjump"/>
              </a:rPr>
              <a:t>器</a:t>
            </a:r>
            <a:r>
              <a:rPr dirty="0" sz="1200" spc="-5">
                <a:solidFill>
                  <a:srgbClr val="231F20"/>
                </a:solidFill>
                <a:latin typeface="Microsoft YaHei UI"/>
                <a:cs typeface="Microsoft YaHei UI"/>
                <a:hlinkClick r:id="rId26" action="ppaction://hlinksldjump"/>
              </a:rPr>
              <a:t>.....................................................</a:t>
            </a:r>
            <a:r>
              <a:rPr dirty="0" sz="1200" spc="-135">
                <a:solidFill>
                  <a:srgbClr val="231F20"/>
                </a:solidFill>
                <a:latin typeface="Microsoft YaHei UI"/>
                <a:cs typeface="Microsoft YaHei UI"/>
                <a:hlinkClick r:id="rId26" action="ppaction://hlinksldjump"/>
              </a:rPr>
              <a:t> </a:t>
            </a:r>
            <a:r>
              <a:rPr dirty="0" sz="1200" spc="-5">
                <a:solidFill>
                  <a:srgbClr val="231F20"/>
                </a:solidFill>
                <a:latin typeface="Microsoft YaHei UI"/>
                <a:cs typeface="Microsoft YaHei UI"/>
                <a:hlinkClick r:id="rId26" action="ppaction://hlinksldjump"/>
              </a:rPr>
              <a:t>175</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7" action="ppaction://hlinksldjump"/>
              </a:rPr>
              <a:t>台达 </a:t>
            </a:r>
            <a:r>
              <a:rPr dirty="0" sz="1200" spc="-5">
                <a:solidFill>
                  <a:srgbClr val="231F20"/>
                </a:solidFill>
                <a:latin typeface="Microsoft YaHei UI"/>
                <a:cs typeface="Microsoft YaHei UI"/>
                <a:hlinkClick r:id="rId27" action="ppaction://hlinksldjump"/>
              </a:rPr>
              <a:t>MS300</a:t>
            </a:r>
            <a:r>
              <a:rPr dirty="0" sz="1200" spc="5">
                <a:solidFill>
                  <a:srgbClr val="231F20"/>
                </a:solidFill>
                <a:latin typeface="Microsoft YaHei UI"/>
                <a:cs typeface="Microsoft YaHei UI"/>
                <a:hlinkClick r:id="rId27" action="ppaction://hlinksldjump"/>
              </a:rPr>
              <a:t> </a:t>
            </a:r>
            <a:r>
              <a:rPr dirty="0" sz="1200">
                <a:solidFill>
                  <a:srgbClr val="231F20"/>
                </a:solidFill>
                <a:latin typeface="Microsoft YaHei UI"/>
                <a:cs typeface="Microsoft YaHei UI"/>
                <a:hlinkClick r:id="rId27" action="ppaction://hlinksldjump"/>
              </a:rPr>
              <a:t>精巧标准型矢量控制变频</a:t>
            </a:r>
            <a:r>
              <a:rPr dirty="0" sz="1200" spc="25">
                <a:solidFill>
                  <a:srgbClr val="231F20"/>
                </a:solidFill>
                <a:latin typeface="Microsoft YaHei UI"/>
                <a:cs typeface="Microsoft YaHei UI"/>
                <a:hlinkClick r:id="rId27" action="ppaction://hlinksldjump"/>
              </a:rPr>
              <a:t>器</a:t>
            </a:r>
            <a:r>
              <a:rPr dirty="0" sz="1200" spc="-5">
                <a:solidFill>
                  <a:srgbClr val="231F20"/>
                </a:solidFill>
                <a:latin typeface="Microsoft YaHei UI"/>
                <a:cs typeface="Microsoft YaHei UI"/>
                <a:hlinkClick r:id="rId27" action="ppaction://hlinksldjump"/>
              </a:rPr>
              <a:t>......................................................</a:t>
            </a:r>
            <a:r>
              <a:rPr dirty="0" sz="1200" spc="-135">
                <a:solidFill>
                  <a:srgbClr val="231F20"/>
                </a:solidFill>
                <a:latin typeface="Microsoft YaHei UI"/>
                <a:cs typeface="Microsoft YaHei UI"/>
                <a:hlinkClick r:id="rId27" action="ppaction://hlinksldjump"/>
              </a:rPr>
              <a:t> </a:t>
            </a:r>
            <a:r>
              <a:rPr dirty="0" sz="1200" spc="-5">
                <a:solidFill>
                  <a:srgbClr val="231F20"/>
                </a:solidFill>
                <a:latin typeface="Microsoft YaHei UI"/>
                <a:cs typeface="Microsoft YaHei UI"/>
                <a:hlinkClick r:id="rId27" action="ppaction://hlinksldjump"/>
              </a:rPr>
              <a:t>177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8" action="ppaction://hlinksldjump"/>
              </a:rPr>
              <a:t>台达 </a:t>
            </a:r>
            <a:r>
              <a:rPr dirty="0" sz="1200" spc="-5">
                <a:solidFill>
                  <a:srgbClr val="231F20"/>
                </a:solidFill>
                <a:latin typeface="Microsoft YaHei UI"/>
                <a:cs typeface="Microsoft YaHei UI"/>
                <a:hlinkClick r:id="rId28" action="ppaction://hlinksldjump"/>
              </a:rPr>
              <a:t>ME300</a:t>
            </a:r>
            <a:r>
              <a:rPr dirty="0" sz="1200" spc="10">
                <a:solidFill>
                  <a:srgbClr val="231F20"/>
                </a:solidFill>
                <a:latin typeface="Microsoft YaHei UI"/>
                <a:cs typeface="Microsoft YaHei UI"/>
                <a:hlinkClick r:id="rId28" action="ppaction://hlinksldjump"/>
              </a:rPr>
              <a:t> </a:t>
            </a:r>
            <a:r>
              <a:rPr dirty="0" sz="1200">
                <a:solidFill>
                  <a:srgbClr val="231F20"/>
                </a:solidFill>
                <a:latin typeface="Microsoft YaHei UI"/>
                <a:cs typeface="Microsoft YaHei UI"/>
                <a:hlinkClick r:id="rId28" action="ppaction://hlinksldjump"/>
              </a:rPr>
              <a:t>精巧简易型矢量控制变频</a:t>
            </a:r>
            <a:r>
              <a:rPr dirty="0" sz="1200" spc="55">
                <a:solidFill>
                  <a:srgbClr val="231F20"/>
                </a:solidFill>
                <a:latin typeface="Microsoft YaHei UI"/>
                <a:cs typeface="Microsoft YaHei UI"/>
                <a:hlinkClick r:id="rId28" action="ppaction://hlinksldjump"/>
              </a:rPr>
              <a:t>器</a:t>
            </a:r>
            <a:r>
              <a:rPr dirty="0" sz="1200" spc="-5">
                <a:solidFill>
                  <a:srgbClr val="231F20"/>
                </a:solidFill>
                <a:latin typeface="Microsoft YaHei UI"/>
                <a:cs typeface="Microsoft YaHei UI"/>
                <a:hlinkClick r:id="rId28" action="ppaction://hlinksldjump"/>
              </a:rPr>
              <a:t>......................................................</a:t>
            </a:r>
            <a:r>
              <a:rPr dirty="0" sz="1200" spc="-135">
                <a:solidFill>
                  <a:srgbClr val="231F20"/>
                </a:solidFill>
                <a:latin typeface="Microsoft YaHei UI"/>
                <a:cs typeface="Microsoft YaHei UI"/>
                <a:hlinkClick r:id="rId28" action="ppaction://hlinksldjump"/>
              </a:rPr>
              <a:t> </a:t>
            </a:r>
            <a:r>
              <a:rPr dirty="0" sz="1200" spc="-5">
                <a:solidFill>
                  <a:srgbClr val="231F20"/>
                </a:solidFill>
                <a:latin typeface="Microsoft YaHei UI"/>
                <a:cs typeface="Microsoft YaHei UI"/>
                <a:hlinkClick r:id="rId28" action="ppaction://hlinksldjump"/>
              </a:rPr>
              <a:t>179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29" action="ppaction://hlinksldjump"/>
              </a:rPr>
              <a:t>台达 CT2000</a:t>
            </a:r>
            <a:r>
              <a:rPr dirty="0" sz="1200" spc="15">
                <a:solidFill>
                  <a:srgbClr val="231F20"/>
                </a:solidFill>
                <a:latin typeface="Microsoft YaHei UI"/>
                <a:cs typeface="Microsoft YaHei UI"/>
                <a:hlinkClick r:id="rId29" action="ppaction://hlinksldjump"/>
              </a:rPr>
              <a:t> </a:t>
            </a:r>
            <a:r>
              <a:rPr dirty="0" sz="1200">
                <a:solidFill>
                  <a:srgbClr val="231F20"/>
                </a:solidFill>
                <a:latin typeface="Microsoft YaHei UI"/>
                <a:cs typeface="Microsoft YaHei UI"/>
                <a:hlinkClick r:id="rId29" action="ppaction://hlinksldjump"/>
              </a:rPr>
              <a:t>纺织专用矢量控制变频</a:t>
            </a:r>
            <a:r>
              <a:rPr dirty="0" sz="1200" spc="25">
                <a:solidFill>
                  <a:srgbClr val="231F20"/>
                </a:solidFill>
                <a:latin typeface="Microsoft YaHei UI"/>
                <a:cs typeface="Microsoft YaHei UI"/>
                <a:hlinkClick r:id="rId29" action="ppaction://hlinksldjump"/>
              </a:rPr>
              <a:t>器</a:t>
            </a:r>
            <a:r>
              <a:rPr dirty="0" sz="1200" spc="-5">
                <a:solidFill>
                  <a:srgbClr val="231F20"/>
                </a:solidFill>
                <a:latin typeface="Microsoft YaHei UI"/>
                <a:cs typeface="Microsoft YaHei UI"/>
                <a:hlinkClick r:id="rId29" action="ppaction://hlinksldjump"/>
              </a:rPr>
              <a:t>.........................................................</a:t>
            </a:r>
            <a:r>
              <a:rPr dirty="0" sz="1200" spc="-135">
                <a:solidFill>
                  <a:srgbClr val="231F20"/>
                </a:solidFill>
                <a:latin typeface="Microsoft YaHei UI"/>
                <a:cs typeface="Microsoft YaHei UI"/>
                <a:hlinkClick r:id="rId29" action="ppaction://hlinksldjump"/>
              </a:rPr>
              <a:t> </a:t>
            </a:r>
            <a:r>
              <a:rPr dirty="0" sz="1200" spc="-5">
                <a:solidFill>
                  <a:srgbClr val="231F20"/>
                </a:solidFill>
                <a:latin typeface="Microsoft YaHei UI"/>
                <a:cs typeface="Microsoft YaHei UI"/>
                <a:hlinkClick r:id="rId29" action="ppaction://hlinksldjump"/>
              </a:rPr>
              <a:t>181</a:t>
            </a:r>
            <a:endParaRPr sz="1200">
              <a:latin typeface="Microsoft YaHei UI"/>
              <a:cs typeface="Microsoft YaHei UI"/>
            </a:endParaRPr>
          </a:p>
        </p:txBody>
      </p:sp>
      <p:sp>
        <p:nvSpPr>
          <p:cNvPr id="26" name="object 26"/>
          <p:cNvSpPr txBox="1"/>
          <p:nvPr/>
        </p:nvSpPr>
        <p:spPr>
          <a:xfrm>
            <a:off x="9527456" y="1696553"/>
            <a:ext cx="5245100" cy="5638800"/>
          </a:xfrm>
          <a:prstGeom prst="rect">
            <a:avLst/>
          </a:prstGeom>
        </p:spPr>
        <p:txBody>
          <a:bodyPr wrap="square" lIns="0" tIns="45720" rIns="0" bIns="0" rtlCol="0" vert="horz">
            <a:spAutoFit/>
          </a:bodyPr>
          <a:lstStyle/>
          <a:p>
            <a:pPr marL="12700">
              <a:lnSpc>
                <a:spcPct val="100000"/>
              </a:lnSpc>
              <a:spcBef>
                <a:spcPts val="360"/>
              </a:spcBef>
            </a:pPr>
            <a:r>
              <a:rPr dirty="0" sz="1200" spc="-5">
                <a:solidFill>
                  <a:srgbClr val="231F20"/>
                </a:solidFill>
                <a:latin typeface="Microsoft YaHei UI"/>
                <a:cs typeface="Microsoft YaHei UI"/>
                <a:hlinkClick r:id="rId30" action="ppaction://hlinksldjump"/>
              </a:rPr>
              <a:t>invt </a:t>
            </a:r>
            <a:r>
              <a:rPr dirty="0" sz="1200" spc="15">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英威</a:t>
            </a:r>
            <a:r>
              <a:rPr dirty="0" sz="1200" spc="30">
                <a:solidFill>
                  <a:srgbClr val="231F20"/>
                </a:solidFill>
                <a:latin typeface="Microsoft YaHei UI"/>
                <a:cs typeface="Microsoft YaHei UI"/>
                <a:hlinkClick r:id="rId30" action="ppaction://hlinksldjump"/>
              </a:rPr>
              <a:t>腾</a:t>
            </a:r>
            <a:r>
              <a:rPr dirty="0" sz="1200" spc="-5">
                <a:solidFill>
                  <a:srgbClr val="231F20"/>
                </a:solidFill>
                <a:latin typeface="Microsoft YaHei UI"/>
                <a:cs typeface="Microsoft YaHei UI"/>
                <a:hlinkClick r:id="rId30" action="ppaction://hlinksldjump"/>
              </a:rPr>
              <a:t>..................................................................................................................183</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0" action="ppaction://hlinksldjump"/>
              </a:rPr>
              <a:t>GD350A</a:t>
            </a:r>
            <a:r>
              <a:rPr dirty="0" sz="1200" spc="200">
                <a:solidFill>
                  <a:srgbClr val="231F20"/>
                </a:solidFill>
                <a:latin typeface="Microsoft YaHei UI"/>
                <a:cs typeface="Microsoft YaHei UI"/>
                <a:hlinkClick r:id="rId30" action="ppaction://hlinksldjump"/>
              </a:rPr>
              <a:t> </a:t>
            </a:r>
            <a:r>
              <a:rPr dirty="0" sz="1200">
                <a:solidFill>
                  <a:srgbClr val="231F20"/>
                </a:solidFill>
                <a:latin typeface="Microsoft YaHei UI"/>
                <a:cs typeface="Microsoft YaHei UI"/>
                <a:hlinkClick r:id="rId30" action="ppaction://hlinksldjump"/>
              </a:rPr>
              <a:t>高性能通用变频</a:t>
            </a:r>
            <a:r>
              <a:rPr dirty="0" sz="1200" spc="90">
                <a:solidFill>
                  <a:srgbClr val="231F20"/>
                </a:solidFill>
                <a:latin typeface="Microsoft YaHei UI"/>
                <a:cs typeface="Microsoft YaHei UI"/>
                <a:hlinkClick r:id="rId30" action="ppaction://hlinksldjump"/>
              </a:rPr>
              <a:t>器</a:t>
            </a:r>
            <a:r>
              <a:rPr dirty="0" sz="1200" spc="-5">
                <a:solidFill>
                  <a:srgbClr val="231F20"/>
                </a:solidFill>
                <a:latin typeface="Microsoft YaHei UI"/>
                <a:cs typeface="Microsoft YaHei UI"/>
                <a:hlinkClick r:id="rId30" action="ppaction://hlinksldjump"/>
              </a:rPr>
              <a:t>...............................................................................183</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1" action="ppaction://hlinksldjump"/>
              </a:rPr>
              <a:t>GD350</a:t>
            </a:r>
            <a:r>
              <a:rPr dirty="0" sz="1200" spc="195">
                <a:solidFill>
                  <a:srgbClr val="231F20"/>
                </a:solidFill>
                <a:latin typeface="Microsoft YaHei UI"/>
                <a:cs typeface="Microsoft YaHei UI"/>
                <a:hlinkClick r:id="rId31" action="ppaction://hlinksldjump"/>
              </a:rPr>
              <a:t> </a:t>
            </a:r>
            <a:r>
              <a:rPr dirty="0" sz="1200">
                <a:solidFill>
                  <a:srgbClr val="231F20"/>
                </a:solidFill>
                <a:latin typeface="Microsoft YaHei UI"/>
                <a:cs typeface="Microsoft YaHei UI"/>
                <a:hlinkClick r:id="rId31" action="ppaction://hlinksldjump"/>
              </a:rPr>
              <a:t>高性能多功能变频</a:t>
            </a:r>
            <a:r>
              <a:rPr dirty="0" sz="1200" spc="25">
                <a:solidFill>
                  <a:srgbClr val="231F20"/>
                </a:solidFill>
                <a:latin typeface="Microsoft YaHei UI"/>
                <a:cs typeface="Microsoft YaHei UI"/>
                <a:hlinkClick r:id="rId31" action="ppaction://hlinksldjump"/>
              </a:rPr>
              <a:t>器</a:t>
            </a:r>
            <a:r>
              <a:rPr dirty="0" sz="1200" spc="-5">
                <a:solidFill>
                  <a:srgbClr val="231F20"/>
                </a:solidFill>
                <a:latin typeface="Microsoft YaHei UI"/>
                <a:cs typeface="Microsoft YaHei UI"/>
                <a:hlinkClick r:id="rId31" action="ppaction://hlinksldjump"/>
              </a:rPr>
              <a:t>..............................................................................187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2" action="ppaction://hlinksldjump"/>
              </a:rPr>
              <a:t>GD200A</a:t>
            </a:r>
            <a:r>
              <a:rPr dirty="0" sz="1200" spc="235">
                <a:solidFill>
                  <a:srgbClr val="231F20"/>
                </a:solidFill>
                <a:latin typeface="Microsoft YaHei UI"/>
                <a:cs typeface="Microsoft YaHei UI"/>
                <a:hlinkClick r:id="rId32" action="ppaction://hlinksldjump"/>
              </a:rPr>
              <a:t> </a:t>
            </a:r>
            <a:r>
              <a:rPr dirty="0" sz="1200">
                <a:solidFill>
                  <a:srgbClr val="231F20"/>
                </a:solidFill>
                <a:latin typeface="Microsoft YaHei UI"/>
                <a:cs typeface="Microsoft YaHei UI"/>
                <a:hlinkClick r:id="rId32" action="ppaction://hlinksldjump"/>
              </a:rPr>
              <a:t>通用型变频</a:t>
            </a:r>
            <a:r>
              <a:rPr dirty="0" sz="1200" spc="180">
                <a:solidFill>
                  <a:srgbClr val="231F20"/>
                </a:solidFill>
                <a:latin typeface="Microsoft YaHei UI"/>
                <a:cs typeface="Microsoft YaHei UI"/>
                <a:hlinkClick r:id="rId32" action="ppaction://hlinksldjump"/>
              </a:rPr>
              <a:t>器</a:t>
            </a:r>
            <a:r>
              <a:rPr dirty="0" sz="1200" spc="-5">
                <a:solidFill>
                  <a:srgbClr val="231F20"/>
                </a:solidFill>
                <a:latin typeface="Microsoft YaHei UI"/>
                <a:cs typeface="Microsoft YaHei UI"/>
                <a:hlinkClick r:id="rId32" action="ppaction://hlinksldjump"/>
              </a:rPr>
              <a:t>.......................................................................................191</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3" action="ppaction://hlinksldjump"/>
              </a:rPr>
              <a:t>GD35</a:t>
            </a:r>
            <a:r>
              <a:rPr dirty="0" sz="1200" spc="145">
                <a:solidFill>
                  <a:srgbClr val="231F20"/>
                </a:solidFill>
                <a:latin typeface="Microsoft YaHei UI"/>
                <a:cs typeface="Microsoft YaHei UI"/>
                <a:hlinkClick r:id="rId33" action="ppaction://hlinksldjump"/>
              </a:rPr>
              <a:t> </a:t>
            </a:r>
            <a:r>
              <a:rPr dirty="0" sz="1200">
                <a:solidFill>
                  <a:srgbClr val="231F20"/>
                </a:solidFill>
                <a:latin typeface="Microsoft YaHei UI"/>
                <a:cs typeface="Microsoft YaHei UI"/>
                <a:hlinkClick r:id="rId33" action="ppaction://hlinksldjump"/>
              </a:rPr>
              <a:t>高性能闭环矢量控制变频</a:t>
            </a:r>
            <a:r>
              <a:rPr dirty="0" sz="1200" spc="20">
                <a:solidFill>
                  <a:srgbClr val="231F20"/>
                </a:solidFill>
                <a:latin typeface="Microsoft YaHei UI"/>
                <a:cs typeface="Microsoft YaHei UI"/>
                <a:hlinkClick r:id="rId33" action="ppaction://hlinksldjump"/>
              </a:rPr>
              <a:t>器</a:t>
            </a:r>
            <a:r>
              <a:rPr dirty="0" sz="1200" spc="-5">
                <a:solidFill>
                  <a:srgbClr val="231F20"/>
                </a:solidFill>
                <a:latin typeface="Microsoft YaHei UI"/>
                <a:cs typeface="Microsoft YaHei UI"/>
                <a:hlinkClick r:id="rId33" action="ppaction://hlinksldjump"/>
              </a:rPr>
              <a:t>....................................................................193</a:t>
            </a:r>
            <a:endParaRPr sz="1200">
              <a:latin typeface="Microsoft YaHei UI"/>
              <a:cs typeface="Microsoft YaHei UI"/>
            </a:endParaRPr>
          </a:p>
          <a:p>
            <a:pPr marL="12700">
              <a:lnSpc>
                <a:spcPct val="100000"/>
              </a:lnSpc>
              <a:spcBef>
                <a:spcPts val="260"/>
              </a:spcBef>
            </a:pPr>
            <a:r>
              <a:rPr dirty="0" sz="1200" spc="-5">
                <a:solidFill>
                  <a:srgbClr val="231F20"/>
                </a:solidFill>
                <a:latin typeface="Microsoft YaHei UI"/>
                <a:cs typeface="Microsoft YaHei UI"/>
                <a:hlinkClick r:id="rId34" action="ppaction://hlinksldjump"/>
              </a:rPr>
              <a:t>Panasonic </a:t>
            </a:r>
            <a:r>
              <a:rPr dirty="0" sz="1200">
                <a:solidFill>
                  <a:srgbClr val="231F20"/>
                </a:solidFill>
                <a:latin typeface="Microsoft YaHei UI"/>
                <a:cs typeface="Microsoft YaHei UI"/>
                <a:hlinkClick r:id="rId34" action="ppaction://hlinksldjump"/>
              </a:rPr>
              <a:t>松 下</a:t>
            </a:r>
            <a:r>
              <a:rPr dirty="0" sz="1200" spc="-160">
                <a:solidFill>
                  <a:srgbClr val="231F20"/>
                </a:solidFill>
                <a:latin typeface="Microsoft YaHei UI"/>
                <a:cs typeface="Microsoft YaHei UI"/>
                <a:hlinkClick r:id="rId34" action="ppaction://hlinksldjump"/>
              </a:rPr>
              <a:t> </a:t>
            </a:r>
            <a:r>
              <a:rPr dirty="0" sz="1200" spc="-5">
                <a:solidFill>
                  <a:srgbClr val="231F20"/>
                </a:solidFill>
                <a:latin typeface="Microsoft YaHei UI"/>
                <a:cs typeface="Microsoft YaHei UI"/>
                <a:hlinkClick r:id="rId34" action="ppaction://hlinksldjump"/>
              </a:rPr>
              <a:t>.........................................................................................................197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4" action="ppaction://hlinksldjump"/>
              </a:rPr>
              <a:t>变频器适配周边产</a:t>
            </a:r>
            <a:r>
              <a:rPr dirty="0" sz="1200" spc="200">
                <a:solidFill>
                  <a:srgbClr val="231F20"/>
                </a:solidFill>
                <a:latin typeface="Microsoft YaHei UI"/>
                <a:cs typeface="Microsoft YaHei UI"/>
                <a:hlinkClick r:id="rId34" action="ppaction://hlinksldjump"/>
              </a:rPr>
              <a:t>品</a:t>
            </a:r>
            <a:r>
              <a:rPr dirty="0" sz="1200" spc="-5">
                <a:solidFill>
                  <a:srgbClr val="231F20"/>
                </a:solidFill>
                <a:latin typeface="Microsoft YaHei UI"/>
                <a:cs typeface="Microsoft YaHei UI"/>
                <a:hlinkClick r:id="rId34" action="ppaction://hlinksldjump"/>
              </a:rPr>
              <a:t>............................................................................................197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4" action="ppaction://hlinksldjump"/>
              </a:rPr>
              <a:t>伺服驱动器适配周边产</a:t>
            </a:r>
            <a:r>
              <a:rPr dirty="0" sz="1200" spc="114">
                <a:solidFill>
                  <a:srgbClr val="231F20"/>
                </a:solidFill>
                <a:latin typeface="Microsoft YaHei UI"/>
                <a:cs typeface="Microsoft YaHei UI"/>
                <a:hlinkClick r:id="rId34" action="ppaction://hlinksldjump"/>
              </a:rPr>
              <a:t>品</a:t>
            </a:r>
            <a:r>
              <a:rPr dirty="0" sz="1200" spc="-5">
                <a:solidFill>
                  <a:srgbClr val="231F20"/>
                </a:solidFill>
                <a:latin typeface="Microsoft YaHei UI"/>
                <a:cs typeface="Microsoft YaHei UI"/>
                <a:hlinkClick r:id="rId34" action="ppaction://hlinksldjump"/>
              </a:rPr>
              <a:t>....................................................................................198</a:t>
            </a:r>
            <a:endParaRPr sz="1200">
              <a:latin typeface="Microsoft YaHei UI"/>
              <a:cs typeface="Microsoft YaHei UI"/>
            </a:endParaRPr>
          </a:p>
          <a:p>
            <a:pPr marL="12700">
              <a:lnSpc>
                <a:spcPct val="100000"/>
              </a:lnSpc>
              <a:spcBef>
                <a:spcPts val="260"/>
              </a:spcBef>
            </a:pPr>
            <a:r>
              <a:rPr dirty="0" sz="1200" spc="-10">
                <a:solidFill>
                  <a:srgbClr val="231F20"/>
                </a:solidFill>
                <a:latin typeface="Microsoft YaHei UI"/>
                <a:cs typeface="Microsoft YaHei UI"/>
                <a:hlinkClick r:id="rId35" action="ppaction://hlinksldjump"/>
              </a:rPr>
              <a:t>rexroth </a:t>
            </a:r>
            <a:r>
              <a:rPr dirty="0" sz="1200">
                <a:solidFill>
                  <a:srgbClr val="231F20"/>
                </a:solidFill>
                <a:latin typeface="Microsoft YaHei UI"/>
                <a:cs typeface="Microsoft YaHei UI"/>
                <a:hlinkClick r:id="rId35" action="ppaction://hlinksldjump"/>
              </a:rPr>
              <a:t> 力士</a:t>
            </a:r>
            <a:r>
              <a:rPr dirty="0" sz="1200" spc="70">
                <a:solidFill>
                  <a:srgbClr val="231F20"/>
                </a:solidFill>
                <a:latin typeface="Microsoft YaHei UI"/>
                <a:cs typeface="Microsoft YaHei UI"/>
                <a:hlinkClick r:id="rId35" action="ppaction://hlinksldjump"/>
              </a:rPr>
              <a:t>乐</a:t>
            </a:r>
            <a:r>
              <a:rPr dirty="0" sz="1200" spc="-5">
                <a:solidFill>
                  <a:srgbClr val="231F20"/>
                </a:solidFill>
                <a:latin typeface="Microsoft YaHei UI"/>
                <a:cs typeface="Microsoft YaHei UI"/>
                <a:hlinkClick r:id="rId35" action="ppaction://hlinksldjump"/>
              </a:rPr>
              <a:t>...........................................................................................................199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5" action="ppaction://hlinksldjump"/>
              </a:rPr>
              <a:t>力士乐制动电阻替代型</a:t>
            </a:r>
            <a:r>
              <a:rPr dirty="0" sz="1200" spc="114">
                <a:solidFill>
                  <a:srgbClr val="231F20"/>
                </a:solidFill>
                <a:latin typeface="Microsoft YaHei UI"/>
                <a:cs typeface="Microsoft YaHei UI"/>
                <a:hlinkClick r:id="rId35" action="ppaction://hlinksldjump"/>
              </a:rPr>
              <a:t>号</a:t>
            </a:r>
            <a:r>
              <a:rPr dirty="0" sz="1200" spc="-5">
                <a:solidFill>
                  <a:srgbClr val="231F20"/>
                </a:solidFill>
                <a:latin typeface="Microsoft YaHei UI"/>
                <a:cs typeface="Microsoft YaHei UI"/>
                <a:hlinkClick r:id="rId35" action="ppaction://hlinksldjump"/>
              </a:rPr>
              <a:t>....................................................................................199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6" action="ppaction://hlinksldjump"/>
              </a:rPr>
              <a:t>力士乐滤波器替代型</a:t>
            </a:r>
            <a:r>
              <a:rPr dirty="0" sz="1200" spc="155">
                <a:solidFill>
                  <a:srgbClr val="231F20"/>
                </a:solidFill>
                <a:latin typeface="Microsoft YaHei UI"/>
                <a:cs typeface="Microsoft YaHei UI"/>
                <a:hlinkClick r:id="rId36" action="ppaction://hlinksldjump"/>
              </a:rPr>
              <a:t>号</a:t>
            </a:r>
            <a:r>
              <a:rPr dirty="0" sz="1200" spc="-5">
                <a:solidFill>
                  <a:srgbClr val="231F20"/>
                </a:solidFill>
                <a:latin typeface="Microsoft YaHei UI"/>
                <a:cs typeface="Microsoft YaHei UI"/>
                <a:hlinkClick r:id="rId36" action="ppaction://hlinksldjump"/>
              </a:rPr>
              <a:t>........................................................................................203</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37" action="ppaction://hlinksldjump"/>
              </a:rPr>
              <a:t>VFC</a:t>
            </a:r>
            <a:r>
              <a:rPr dirty="0" sz="1200">
                <a:solidFill>
                  <a:srgbClr val="231F20"/>
                </a:solidFill>
                <a:latin typeface="Microsoft YaHei UI"/>
                <a:cs typeface="Microsoft YaHei UI"/>
                <a:hlinkClick r:id="rId37" action="ppaction://hlinksldjump"/>
              </a:rPr>
              <a:t> </a:t>
            </a:r>
            <a:r>
              <a:rPr dirty="0" sz="1200" spc="-5">
                <a:solidFill>
                  <a:srgbClr val="231F20"/>
                </a:solidFill>
                <a:latin typeface="Microsoft YaHei UI"/>
                <a:cs typeface="Microsoft YaHei UI"/>
                <a:hlinkClick r:id="rId37" action="ppaction://hlinksldjump"/>
              </a:rPr>
              <a:t>3610&amp;VFC</a:t>
            </a:r>
            <a:r>
              <a:rPr dirty="0" sz="1200">
                <a:solidFill>
                  <a:srgbClr val="231F20"/>
                </a:solidFill>
                <a:latin typeface="Microsoft YaHei UI"/>
                <a:cs typeface="Microsoft YaHei UI"/>
                <a:hlinkClick r:id="rId37" action="ppaction://hlinksldjump"/>
              </a:rPr>
              <a:t> </a:t>
            </a:r>
            <a:r>
              <a:rPr dirty="0" sz="1200" spc="-5">
                <a:solidFill>
                  <a:srgbClr val="231F20"/>
                </a:solidFill>
                <a:latin typeface="Microsoft YaHei UI"/>
                <a:cs typeface="Microsoft YaHei UI"/>
                <a:hlinkClick r:id="rId37" action="ppaction://hlinksldjump"/>
              </a:rPr>
              <a:t>5610</a:t>
            </a:r>
            <a:r>
              <a:rPr dirty="0" sz="1200" spc="-50">
                <a:solidFill>
                  <a:srgbClr val="231F20"/>
                </a:solidFill>
                <a:latin typeface="Microsoft YaHei UI"/>
                <a:cs typeface="Microsoft YaHei UI"/>
                <a:hlinkClick r:id="rId37" action="ppaction://hlinksldjump"/>
              </a:rPr>
              <a:t> </a:t>
            </a:r>
            <a:r>
              <a:rPr dirty="0" sz="1200">
                <a:solidFill>
                  <a:srgbClr val="231F20"/>
                </a:solidFill>
                <a:latin typeface="Microsoft YaHei UI"/>
                <a:cs typeface="Microsoft YaHei UI"/>
                <a:hlinkClick r:id="rId37" action="ppaction://hlinksldjump"/>
              </a:rPr>
              <a:t>系列变频器适配制动电阻替代型</a:t>
            </a:r>
            <a:r>
              <a:rPr dirty="0" sz="1200" spc="175">
                <a:solidFill>
                  <a:srgbClr val="231F20"/>
                </a:solidFill>
                <a:latin typeface="Microsoft YaHei UI"/>
                <a:cs typeface="Microsoft YaHei UI"/>
                <a:hlinkClick r:id="rId37" action="ppaction://hlinksldjump"/>
              </a:rPr>
              <a:t>号</a:t>
            </a:r>
            <a:r>
              <a:rPr dirty="0" sz="1200" spc="-5">
                <a:solidFill>
                  <a:srgbClr val="231F20"/>
                </a:solidFill>
                <a:latin typeface="Microsoft YaHei UI"/>
                <a:cs typeface="Microsoft YaHei UI"/>
                <a:hlinkClick r:id="rId37" action="ppaction://hlinksldjump"/>
              </a:rPr>
              <a:t>.........................205</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38" action="ppaction://hlinksldjump"/>
              </a:rPr>
              <a:t>VFC</a:t>
            </a:r>
            <a:r>
              <a:rPr dirty="0" sz="1200">
                <a:solidFill>
                  <a:srgbClr val="231F20"/>
                </a:solidFill>
                <a:latin typeface="Microsoft YaHei UI"/>
                <a:cs typeface="Microsoft YaHei UI"/>
                <a:hlinkClick r:id="rId38" action="ppaction://hlinksldjump"/>
              </a:rPr>
              <a:t> </a:t>
            </a:r>
            <a:r>
              <a:rPr dirty="0" sz="1200" spc="-5">
                <a:solidFill>
                  <a:srgbClr val="231F20"/>
                </a:solidFill>
                <a:latin typeface="Microsoft YaHei UI"/>
                <a:cs typeface="Microsoft YaHei UI"/>
                <a:hlinkClick r:id="rId38" action="ppaction://hlinksldjump"/>
              </a:rPr>
              <a:t>3615&amp;VFC</a:t>
            </a:r>
            <a:r>
              <a:rPr dirty="0" sz="1200">
                <a:solidFill>
                  <a:srgbClr val="231F20"/>
                </a:solidFill>
                <a:latin typeface="Microsoft YaHei UI"/>
                <a:cs typeface="Microsoft YaHei UI"/>
                <a:hlinkClick r:id="rId38" action="ppaction://hlinksldjump"/>
              </a:rPr>
              <a:t> </a:t>
            </a:r>
            <a:r>
              <a:rPr dirty="0" sz="1200" spc="-5">
                <a:solidFill>
                  <a:srgbClr val="231F20"/>
                </a:solidFill>
                <a:latin typeface="Microsoft YaHei UI"/>
                <a:cs typeface="Microsoft YaHei UI"/>
                <a:hlinkClick r:id="rId38" action="ppaction://hlinksldjump"/>
              </a:rPr>
              <a:t>5615</a:t>
            </a:r>
            <a:r>
              <a:rPr dirty="0" sz="1200" spc="-50">
                <a:solidFill>
                  <a:srgbClr val="231F20"/>
                </a:solidFill>
                <a:latin typeface="Microsoft YaHei UI"/>
                <a:cs typeface="Microsoft YaHei UI"/>
                <a:hlinkClick r:id="rId38" action="ppaction://hlinksldjump"/>
              </a:rPr>
              <a:t> </a:t>
            </a:r>
            <a:r>
              <a:rPr dirty="0" sz="1200">
                <a:solidFill>
                  <a:srgbClr val="231F20"/>
                </a:solidFill>
                <a:latin typeface="Microsoft YaHei UI"/>
                <a:cs typeface="Microsoft YaHei UI"/>
                <a:hlinkClick r:id="rId38" action="ppaction://hlinksldjump"/>
              </a:rPr>
              <a:t>系列变频器适配制动电阻替代型</a:t>
            </a:r>
            <a:r>
              <a:rPr dirty="0" sz="1200" spc="175">
                <a:solidFill>
                  <a:srgbClr val="231F20"/>
                </a:solidFill>
                <a:latin typeface="Microsoft YaHei UI"/>
                <a:cs typeface="Microsoft YaHei UI"/>
                <a:hlinkClick r:id="rId38" action="ppaction://hlinksldjump"/>
              </a:rPr>
              <a:t>号</a:t>
            </a:r>
            <a:r>
              <a:rPr dirty="0" sz="1200" spc="-5">
                <a:solidFill>
                  <a:srgbClr val="231F20"/>
                </a:solidFill>
                <a:latin typeface="Microsoft YaHei UI"/>
                <a:cs typeface="Microsoft YaHei UI"/>
                <a:hlinkClick r:id="rId38" action="ppaction://hlinksldjump"/>
              </a:rPr>
              <a:t>.........................207</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39" action="ppaction://hlinksldjump"/>
              </a:rPr>
              <a:t>EFC</a:t>
            </a:r>
            <a:r>
              <a:rPr dirty="0" sz="1200" spc="5">
                <a:solidFill>
                  <a:srgbClr val="231F20"/>
                </a:solidFill>
                <a:latin typeface="Microsoft YaHei UI"/>
                <a:cs typeface="Microsoft YaHei UI"/>
                <a:hlinkClick r:id="rId39" action="ppaction://hlinksldjump"/>
              </a:rPr>
              <a:t> </a:t>
            </a:r>
            <a:r>
              <a:rPr dirty="0" sz="1200" spc="-5">
                <a:solidFill>
                  <a:srgbClr val="231F20"/>
                </a:solidFill>
                <a:latin typeface="Microsoft YaHei UI"/>
                <a:cs typeface="Microsoft YaHei UI"/>
                <a:hlinkClick r:id="rId39" action="ppaction://hlinksldjump"/>
              </a:rPr>
              <a:t>3610&amp;EFC</a:t>
            </a:r>
            <a:r>
              <a:rPr dirty="0" sz="1200">
                <a:solidFill>
                  <a:srgbClr val="231F20"/>
                </a:solidFill>
                <a:latin typeface="Microsoft YaHei UI"/>
                <a:cs typeface="Microsoft YaHei UI"/>
                <a:hlinkClick r:id="rId39" action="ppaction://hlinksldjump"/>
              </a:rPr>
              <a:t> </a:t>
            </a:r>
            <a:r>
              <a:rPr dirty="0" sz="1200" spc="-5">
                <a:solidFill>
                  <a:srgbClr val="231F20"/>
                </a:solidFill>
                <a:latin typeface="Microsoft YaHei UI"/>
                <a:cs typeface="Microsoft YaHei UI"/>
                <a:hlinkClick r:id="rId39" action="ppaction://hlinksldjump"/>
              </a:rPr>
              <a:t>5610</a:t>
            </a:r>
            <a:r>
              <a:rPr dirty="0" sz="1200" spc="-50">
                <a:solidFill>
                  <a:srgbClr val="231F20"/>
                </a:solidFill>
                <a:latin typeface="Microsoft YaHei UI"/>
                <a:cs typeface="Microsoft YaHei UI"/>
                <a:hlinkClick r:id="rId39" action="ppaction://hlinksldjump"/>
              </a:rPr>
              <a:t> </a:t>
            </a:r>
            <a:r>
              <a:rPr dirty="0" sz="1200">
                <a:solidFill>
                  <a:srgbClr val="231F20"/>
                </a:solidFill>
                <a:latin typeface="Microsoft YaHei UI"/>
                <a:cs typeface="Microsoft YaHei UI"/>
                <a:hlinkClick r:id="rId39" action="ppaction://hlinksldjump"/>
              </a:rPr>
              <a:t>系列变频器适配制动电阻替代型</a:t>
            </a:r>
            <a:r>
              <a:rPr dirty="0" sz="1200" spc="185">
                <a:solidFill>
                  <a:srgbClr val="231F20"/>
                </a:solidFill>
                <a:latin typeface="Microsoft YaHei UI"/>
                <a:cs typeface="Microsoft YaHei UI"/>
                <a:hlinkClick r:id="rId39" action="ppaction://hlinksldjump"/>
              </a:rPr>
              <a:t>号</a:t>
            </a:r>
            <a:r>
              <a:rPr dirty="0" sz="1200" spc="-5">
                <a:solidFill>
                  <a:srgbClr val="231F20"/>
                </a:solidFill>
                <a:latin typeface="Microsoft YaHei UI"/>
                <a:cs typeface="Microsoft YaHei UI"/>
                <a:hlinkClick r:id="rId39" action="ppaction://hlinksldjump"/>
              </a:rPr>
              <a:t>..........................209</a:t>
            </a:r>
            <a:endParaRPr sz="1200">
              <a:latin typeface="Microsoft YaHei UI"/>
              <a:cs typeface="Microsoft YaHei UI"/>
            </a:endParaRPr>
          </a:p>
          <a:p>
            <a:pPr marL="192405">
              <a:lnSpc>
                <a:spcPct val="100000"/>
              </a:lnSpc>
              <a:spcBef>
                <a:spcPts val="260"/>
              </a:spcBef>
            </a:pPr>
            <a:r>
              <a:rPr dirty="0" sz="1200">
                <a:solidFill>
                  <a:srgbClr val="231F20"/>
                </a:solidFill>
                <a:latin typeface="Microsoft YaHei UI"/>
                <a:cs typeface="Microsoft YaHei UI"/>
                <a:hlinkClick r:id="rId40" action="ppaction://hlinksldjump"/>
              </a:rPr>
              <a:t>EFC</a:t>
            </a:r>
            <a:r>
              <a:rPr dirty="0" sz="1200" spc="60">
                <a:solidFill>
                  <a:srgbClr val="231F20"/>
                </a:solidFill>
                <a:latin typeface="Microsoft YaHei UI"/>
                <a:cs typeface="Microsoft YaHei UI"/>
                <a:hlinkClick r:id="rId40" action="ppaction://hlinksldjump"/>
              </a:rPr>
              <a:t> </a:t>
            </a:r>
            <a:r>
              <a:rPr dirty="0" sz="1200" spc="-5">
                <a:solidFill>
                  <a:srgbClr val="231F20"/>
                </a:solidFill>
                <a:latin typeface="Microsoft YaHei UI"/>
                <a:cs typeface="Microsoft YaHei UI"/>
                <a:hlinkClick r:id="rId40" action="ppaction://hlinksldjump"/>
              </a:rPr>
              <a:t>5810</a:t>
            </a:r>
            <a:r>
              <a:rPr dirty="0" sz="1200">
                <a:solidFill>
                  <a:srgbClr val="231F20"/>
                </a:solidFill>
                <a:latin typeface="Microsoft YaHei UI"/>
                <a:cs typeface="Microsoft YaHei UI"/>
                <a:hlinkClick r:id="rId40" action="ppaction://hlinksldjump"/>
              </a:rPr>
              <a:t> 系列变频器适配制动电阻替代型</a:t>
            </a:r>
            <a:r>
              <a:rPr dirty="0" sz="1200" spc="140">
                <a:solidFill>
                  <a:srgbClr val="231F20"/>
                </a:solidFill>
                <a:latin typeface="Microsoft YaHei UI"/>
                <a:cs typeface="Microsoft YaHei UI"/>
                <a:hlinkClick r:id="rId40" action="ppaction://hlinksldjump"/>
              </a:rPr>
              <a:t>号</a:t>
            </a:r>
            <a:r>
              <a:rPr dirty="0" sz="1200" spc="-5">
                <a:solidFill>
                  <a:srgbClr val="231F20"/>
                </a:solidFill>
                <a:latin typeface="Microsoft YaHei UI"/>
                <a:cs typeface="Microsoft YaHei UI"/>
                <a:hlinkClick r:id="rId40" action="ppaction://hlinksldjump"/>
              </a:rPr>
              <a:t>................................................211</a:t>
            </a:r>
            <a:endParaRPr sz="1200">
              <a:latin typeface="Microsoft YaHei UI"/>
              <a:cs typeface="Microsoft YaHei UI"/>
            </a:endParaRPr>
          </a:p>
          <a:p>
            <a:pPr marL="192405" marR="5080" indent="-180340">
              <a:lnSpc>
                <a:spcPct val="118100"/>
              </a:lnSpc>
            </a:pPr>
            <a:r>
              <a:rPr dirty="0" sz="1200">
                <a:solidFill>
                  <a:srgbClr val="231F20"/>
                </a:solidFill>
                <a:latin typeface="Microsoft YaHei UI"/>
                <a:cs typeface="Microsoft YaHei UI"/>
                <a:hlinkClick r:id="rId41" action="ppaction://hlinksldjump"/>
              </a:rPr>
              <a:t>Danfoss</a:t>
            </a:r>
            <a:r>
              <a:rPr dirty="0" sz="1200" spc="240">
                <a:solidFill>
                  <a:srgbClr val="231F20"/>
                </a:solidFill>
                <a:latin typeface="Microsoft YaHei UI"/>
                <a:cs typeface="Microsoft YaHei UI"/>
                <a:hlinkClick r:id="rId41" action="ppaction://hlinksldjump"/>
              </a:rPr>
              <a:t> </a:t>
            </a:r>
            <a:r>
              <a:rPr dirty="0" sz="1200">
                <a:solidFill>
                  <a:srgbClr val="231F20"/>
                </a:solidFill>
                <a:latin typeface="Microsoft YaHei UI"/>
                <a:cs typeface="Microsoft YaHei UI"/>
                <a:hlinkClick r:id="rId41" action="ppaction://hlinksldjump"/>
              </a:rPr>
              <a:t>丹佛</a:t>
            </a:r>
            <a:r>
              <a:rPr dirty="0" sz="1200" spc="155">
                <a:solidFill>
                  <a:srgbClr val="231F20"/>
                </a:solidFill>
                <a:latin typeface="Microsoft YaHei UI"/>
                <a:cs typeface="Microsoft YaHei UI"/>
                <a:hlinkClick r:id="rId41" action="ppaction://hlinksldjump"/>
              </a:rPr>
              <a:t>斯</a:t>
            </a:r>
            <a:r>
              <a:rPr dirty="0" sz="1200" spc="-5">
                <a:solidFill>
                  <a:srgbClr val="231F20"/>
                </a:solidFill>
                <a:latin typeface="Microsoft YaHei UI"/>
                <a:cs typeface="Microsoft YaHei UI"/>
                <a:hlinkClick r:id="rId41" action="ppaction://hlinksldjump"/>
              </a:rPr>
              <a:t>.........................................................................................................213 </a:t>
            </a:r>
            <a:r>
              <a:rPr dirty="0" sz="1200" spc="-5">
                <a:solidFill>
                  <a:srgbClr val="231F20"/>
                </a:solidFill>
                <a:latin typeface="Microsoft YaHei UI"/>
                <a:cs typeface="Microsoft YaHei UI"/>
              </a:rPr>
              <a:t> </a:t>
            </a:r>
            <a:r>
              <a:rPr dirty="0" sz="1200" spc="-25">
                <a:solidFill>
                  <a:srgbClr val="231F20"/>
                </a:solidFill>
                <a:latin typeface="Microsoft YaHei UI"/>
                <a:cs typeface="Microsoft YaHei UI"/>
                <a:hlinkClick r:id="rId41" action="ppaction://hlinksldjump"/>
              </a:rPr>
              <a:t>VLT®</a:t>
            </a:r>
            <a:r>
              <a:rPr dirty="0" sz="1200" spc="45">
                <a:solidFill>
                  <a:srgbClr val="231F20"/>
                </a:solidFill>
                <a:latin typeface="Microsoft YaHei UI"/>
                <a:cs typeface="Microsoft YaHei UI"/>
                <a:hlinkClick r:id="rId41" action="ppaction://hlinksldjump"/>
              </a:rPr>
              <a:t> </a:t>
            </a:r>
            <a:r>
              <a:rPr dirty="0" sz="1200" spc="-10">
                <a:solidFill>
                  <a:srgbClr val="231F20"/>
                </a:solidFill>
                <a:latin typeface="Microsoft YaHei UI"/>
                <a:cs typeface="Microsoft YaHei UI"/>
                <a:hlinkClick r:id="rId41" action="ppaction://hlinksldjump"/>
              </a:rPr>
              <a:t>Micro</a:t>
            </a:r>
            <a:r>
              <a:rPr dirty="0" sz="1200" spc="55">
                <a:solidFill>
                  <a:srgbClr val="231F20"/>
                </a:solidFill>
                <a:latin typeface="Microsoft YaHei UI"/>
                <a:cs typeface="Microsoft YaHei UI"/>
                <a:hlinkClick r:id="rId41" action="ppaction://hlinksldjump"/>
              </a:rPr>
              <a:t> </a:t>
            </a:r>
            <a:r>
              <a:rPr dirty="0" sz="1200" spc="-5">
                <a:solidFill>
                  <a:srgbClr val="231F20"/>
                </a:solidFill>
                <a:latin typeface="Microsoft YaHei UI"/>
                <a:cs typeface="Microsoft YaHei UI"/>
                <a:hlinkClick r:id="rId41" action="ppaction://hlinksldjump"/>
              </a:rPr>
              <a:t>Drive</a:t>
            </a:r>
            <a:r>
              <a:rPr dirty="0" sz="1200" spc="50">
                <a:solidFill>
                  <a:srgbClr val="231F20"/>
                </a:solidFill>
                <a:latin typeface="Microsoft YaHei UI"/>
                <a:cs typeface="Microsoft YaHei UI"/>
                <a:hlinkClick r:id="rId41" action="ppaction://hlinksldjump"/>
              </a:rPr>
              <a:t> </a:t>
            </a:r>
            <a:r>
              <a:rPr dirty="0" sz="1200" spc="-5">
                <a:solidFill>
                  <a:srgbClr val="231F20"/>
                </a:solidFill>
                <a:latin typeface="Microsoft YaHei UI"/>
                <a:cs typeface="Microsoft YaHei UI"/>
                <a:hlinkClick r:id="rId41" action="ppaction://hlinksldjump"/>
              </a:rPr>
              <a:t>FC</a:t>
            </a:r>
            <a:r>
              <a:rPr dirty="0" sz="1200" spc="45">
                <a:solidFill>
                  <a:srgbClr val="231F20"/>
                </a:solidFill>
                <a:latin typeface="Microsoft YaHei UI"/>
                <a:cs typeface="Microsoft YaHei UI"/>
                <a:hlinkClick r:id="rId41" action="ppaction://hlinksldjump"/>
              </a:rPr>
              <a:t> </a:t>
            </a:r>
            <a:r>
              <a:rPr dirty="0" sz="1200" spc="-5">
                <a:solidFill>
                  <a:srgbClr val="231F20"/>
                </a:solidFill>
                <a:latin typeface="Microsoft YaHei UI"/>
                <a:cs typeface="Microsoft YaHei UI"/>
                <a:hlinkClick r:id="rId41" action="ppaction://hlinksldjump"/>
              </a:rPr>
              <a:t>51 </a:t>
            </a:r>
            <a:r>
              <a:rPr dirty="0" sz="1200">
                <a:solidFill>
                  <a:srgbClr val="231F20"/>
                </a:solidFill>
                <a:latin typeface="Microsoft YaHei UI"/>
                <a:cs typeface="Microsoft YaHei UI"/>
                <a:hlinkClick r:id="rId41" action="ppaction://hlinksldjump"/>
              </a:rPr>
              <a:t>变频</a:t>
            </a:r>
            <a:r>
              <a:rPr dirty="0" sz="1200" spc="-10">
                <a:solidFill>
                  <a:srgbClr val="231F20"/>
                </a:solidFill>
                <a:latin typeface="Microsoft YaHei UI"/>
                <a:cs typeface="Microsoft YaHei UI"/>
                <a:hlinkClick r:id="rId41" action="ppaction://hlinksldjump"/>
              </a:rPr>
              <a:t>器</a:t>
            </a:r>
            <a:r>
              <a:rPr dirty="0" sz="1200" spc="-5">
                <a:solidFill>
                  <a:srgbClr val="231F20"/>
                </a:solidFill>
                <a:latin typeface="Microsoft YaHei UI"/>
                <a:cs typeface="Microsoft YaHei UI"/>
                <a:hlinkClick r:id="rId41" action="ppaction://hlinksldjump"/>
              </a:rPr>
              <a:t>.....................................................................213</a:t>
            </a:r>
            <a:endParaRPr sz="1200">
              <a:latin typeface="Microsoft YaHei UI"/>
              <a:cs typeface="Microsoft YaHei UI"/>
            </a:endParaRPr>
          </a:p>
          <a:p>
            <a:pPr marL="192405">
              <a:lnSpc>
                <a:spcPct val="100000"/>
              </a:lnSpc>
              <a:spcBef>
                <a:spcPts val="259"/>
              </a:spcBef>
            </a:pPr>
            <a:r>
              <a:rPr dirty="0" sz="1200" spc="-25">
                <a:solidFill>
                  <a:srgbClr val="231F20"/>
                </a:solidFill>
                <a:latin typeface="Microsoft YaHei UI"/>
                <a:cs typeface="Microsoft YaHei UI"/>
                <a:hlinkClick r:id="rId42" action="ppaction://hlinksldjump"/>
              </a:rPr>
              <a:t>VLT®</a:t>
            </a:r>
            <a:r>
              <a:rPr dirty="0" sz="1200" spc="40">
                <a:solidFill>
                  <a:srgbClr val="231F20"/>
                </a:solidFill>
                <a:latin typeface="Microsoft YaHei UI"/>
                <a:cs typeface="Microsoft YaHei UI"/>
                <a:hlinkClick r:id="rId42" action="ppaction://hlinksldjump"/>
              </a:rPr>
              <a:t> </a:t>
            </a:r>
            <a:r>
              <a:rPr dirty="0" sz="1200" spc="-25">
                <a:solidFill>
                  <a:srgbClr val="231F20"/>
                </a:solidFill>
                <a:latin typeface="Microsoft YaHei UI"/>
                <a:cs typeface="Microsoft YaHei UI"/>
                <a:hlinkClick r:id="rId42" action="ppaction://hlinksldjump"/>
              </a:rPr>
              <a:t>HVAC</a:t>
            </a:r>
            <a:r>
              <a:rPr dirty="0" sz="1200" spc="50">
                <a:solidFill>
                  <a:srgbClr val="231F20"/>
                </a:solidFill>
                <a:latin typeface="Microsoft YaHei UI"/>
                <a:cs typeface="Microsoft YaHei UI"/>
                <a:hlinkClick r:id="rId42" action="ppaction://hlinksldjump"/>
              </a:rPr>
              <a:t> </a:t>
            </a:r>
            <a:r>
              <a:rPr dirty="0" sz="1200" spc="-5">
                <a:solidFill>
                  <a:srgbClr val="231F20"/>
                </a:solidFill>
                <a:latin typeface="Microsoft YaHei UI"/>
                <a:cs typeface="Microsoft YaHei UI"/>
                <a:hlinkClick r:id="rId42" action="ppaction://hlinksldjump"/>
              </a:rPr>
              <a:t>Drive</a:t>
            </a:r>
            <a:r>
              <a:rPr dirty="0" sz="1200" spc="40">
                <a:solidFill>
                  <a:srgbClr val="231F20"/>
                </a:solidFill>
                <a:latin typeface="Microsoft YaHei UI"/>
                <a:cs typeface="Microsoft YaHei UI"/>
                <a:hlinkClick r:id="rId42" action="ppaction://hlinksldjump"/>
              </a:rPr>
              <a:t> </a:t>
            </a:r>
            <a:r>
              <a:rPr dirty="0" sz="1200" spc="-5">
                <a:solidFill>
                  <a:srgbClr val="231F20"/>
                </a:solidFill>
                <a:latin typeface="Microsoft YaHei UI"/>
                <a:cs typeface="Microsoft YaHei UI"/>
                <a:hlinkClick r:id="rId42" action="ppaction://hlinksldjump"/>
              </a:rPr>
              <a:t>FC</a:t>
            </a:r>
            <a:r>
              <a:rPr dirty="0" sz="1200" spc="40">
                <a:solidFill>
                  <a:srgbClr val="231F20"/>
                </a:solidFill>
                <a:latin typeface="Microsoft YaHei UI"/>
                <a:cs typeface="Microsoft YaHei UI"/>
                <a:hlinkClick r:id="rId42" action="ppaction://hlinksldjump"/>
              </a:rPr>
              <a:t> </a:t>
            </a:r>
            <a:r>
              <a:rPr dirty="0" sz="1200" spc="-5">
                <a:solidFill>
                  <a:srgbClr val="231F20"/>
                </a:solidFill>
                <a:latin typeface="Microsoft YaHei UI"/>
                <a:cs typeface="Microsoft YaHei UI"/>
                <a:hlinkClick r:id="rId42" action="ppaction://hlinksldjump"/>
              </a:rPr>
              <a:t>102</a:t>
            </a:r>
            <a:r>
              <a:rPr dirty="0" sz="1200" spc="-10">
                <a:solidFill>
                  <a:srgbClr val="231F20"/>
                </a:solidFill>
                <a:latin typeface="Microsoft YaHei UI"/>
                <a:cs typeface="Microsoft YaHei UI"/>
                <a:hlinkClick r:id="rId42" action="ppaction://hlinksldjump"/>
              </a:rPr>
              <a:t> </a:t>
            </a:r>
            <a:r>
              <a:rPr dirty="0" sz="1200">
                <a:solidFill>
                  <a:srgbClr val="231F20"/>
                </a:solidFill>
                <a:latin typeface="Microsoft YaHei UI"/>
                <a:cs typeface="Microsoft YaHei UI"/>
                <a:hlinkClick r:id="rId42" action="ppaction://hlinksldjump"/>
              </a:rPr>
              <a:t>变频</a:t>
            </a:r>
            <a:r>
              <a:rPr dirty="0" sz="1200" spc="155">
                <a:solidFill>
                  <a:srgbClr val="231F20"/>
                </a:solidFill>
                <a:latin typeface="Microsoft YaHei UI"/>
                <a:cs typeface="Microsoft YaHei UI"/>
                <a:hlinkClick r:id="rId42" action="ppaction://hlinksldjump"/>
              </a:rPr>
              <a:t>器</a:t>
            </a:r>
            <a:r>
              <a:rPr dirty="0" sz="1200" spc="-5">
                <a:solidFill>
                  <a:srgbClr val="231F20"/>
                </a:solidFill>
                <a:latin typeface="Microsoft YaHei UI"/>
                <a:cs typeface="Microsoft YaHei UI"/>
                <a:hlinkClick r:id="rId42" action="ppaction://hlinksldjump"/>
              </a:rPr>
              <a:t>..................................................................215</a:t>
            </a:r>
            <a:endParaRPr sz="1200">
              <a:latin typeface="Microsoft YaHei UI"/>
              <a:cs typeface="Microsoft YaHei UI"/>
            </a:endParaRPr>
          </a:p>
          <a:p>
            <a:pPr marL="192405">
              <a:lnSpc>
                <a:spcPct val="100000"/>
              </a:lnSpc>
              <a:spcBef>
                <a:spcPts val="259"/>
              </a:spcBef>
            </a:pPr>
            <a:r>
              <a:rPr dirty="0" sz="1200" spc="-25">
                <a:solidFill>
                  <a:srgbClr val="231F20"/>
                </a:solidFill>
                <a:latin typeface="Microsoft YaHei UI"/>
                <a:cs typeface="Microsoft YaHei UI"/>
                <a:hlinkClick r:id="rId43" action="ppaction://hlinksldjump"/>
              </a:rPr>
              <a:t>VLT®</a:t>
            </a:r>
            <a:r>
              <a:rPr dirty="0" sz="1200" spc="40">
                <a:solidFill>
                  <a:srgbClr val="231F20"/>
                </a:solidFill>
                <a:latin typeface="Microsoft YaHei UI"/>
                <a:cs typeface="Microsoft YaHei UI"/>
                <a:hlinkClick r:id="rId43" action="ppaction://hlinksldjump"/>
              </a:rPr>
              <a:t> </a:t>
            </a:r>
            <a:r>
              <a:rPr dirty="0" sz="1200" spc="-10">
                <a:solidFill>
                  <a:srgbClr val="231F20"/>
                </a:solidFill>
                <a:latin typeface="Microsoft YaHei UI"/>
                <a:cs typeface="Microsoft YaHei UI"/>
                <a:hlinkClick r:id="rId43" action="ppaction://hlinksldjump"/>
              </a:rPr>
              <a:t>AQUA</a:t>
            </a:r>
            <a:r>
              <a:rPr dirty="0" sz="1200" spc="50">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Drive</a:t>
            </a:r>
            <a:r>
              <a:rPr dirty="0" sz="1200" spc="45">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FC</a:t>
            </a:r>
            <a:r>
              <a:rPr dirty="0" sz="1200" spc="40">
                <a:solidFill>
                  <a:srgbClr val="231F20"/>
                </a:solidFill>
                <a:latin typeface="Microsoft YaHei UI"/>
                <a:cs typeface="Microsoft YaHei UI"/>
                <a:hlinkClick r:id="rId43" action="ppaction://hlinksldjump"/>
              </a:rPr>
              <a:t> </a:t>
            </a:r>
            <a:r>
              <a:rPr dirty="0" sz="1200" spc="-5">
                <a:solidFill>
                  <a:srgbClr val="231F20"/>
                </a:solidFill>
                <a:latin typeface="Microsoft YaHei UI"/>
                <a:cs typeface="Microsoft YaHei UI"/>
                <a:hlinkClick r:id="rId43" action="ppaction://hlinksldjump"/>
              </a:rPr>
              <a:t>202</a:t>
            </a:r>
            <a:r>
              <a:rPr dirty="0" sz="1200" spc="-10">
                <a:solidFill>
                  <a:srgbClr val="231F20"/>
                </a:solidFill>
                <a:latin typeface="Microsoft YaHei UI"/>
                <a:cs typeface="Microsoft YaHei UI"/>
                <a:hlinkClick r:id="rId43" action="ppaction://hlinksldjump"/>
              </a:rPr>
              <a:t> </a:t>
            </a:r>
            <a:r>
              <a:rPr dirty="0" sz="1200">
                <a:solidFill>
                  <a:srgbClr val="231F20"/>
                </a:solidFill>
                <a:latin typeface="Microsoft YaHei UI"/>
                <a:cs typeface="Microsoft YaHei UI"/>
                <a:hlinkClick r:id="rId43" action="ppaction://hlinksldjump"/>
              </a:rPr>
              <a:t>变频</a:t>
            </a:r>
            <a:r>
              <a:rPr dirty="0" sz="1200" spc="204">
                <a:solidFill>
                  <a:srgbClr val="231F20"/>
                </a:solidFill>
                <a:latin typeface="Microsoft YaHei UI"/>
                <a:cs typeface="Microsoft YaHei UI"/>
                <a:hlinkClick r:id="rId43" action="ppaction://hlinksldjump"/>
              </a:rPr>
              <a:t>器</a:t>
            </a:r>
            <a:r>
              <a:rPr dirty="0" sz="1200" spc="-5">
                <a:solidFill>
                  <a:srgbClr val="231F20"/>
                </a:solidFill>
                <a:latin typeface="Microsoft YaHei UI"/>
                <a:cs typeface="Microsoft YaHei UI"/>
                <a:hlinkClick r:id="rId43" action="ppaction://hlinksldjump"/>
              </a:rPr>
              <a:t>.................................................................221</a:t>
            </a:r>
            <a:endParaRPr sz="1200">
              <a:latin typeface="Microsoft YaHei UI"/>
              <a:cs typeface="Microsoft YaHei UI"/>
            </a:endParaRPr>
          </a:p>
          <a:p>
            <a:pPr marL="192405">
              <a:lnSpc>
                <a:spcPct val="100000"/>
              </a:lnSpc>
              <a:spcBef>
                <a:spcPts val="259"/>
              </a:spcBef>
            </a:pPr>
            <a:r>
              <a:rPr dirty="0" sz="1200" spc="-25">
                <a:solidFill>
                  <a:srgbClr val="231F20"/>
                </a:solidFill>
                <a:latin typeface="Microsoft YaHei UI"/>
                <a:cs typeface="Microsoft YaHei UI"/>
                <a:hlinkClick r:id="rId44" action="ppaction://hlinksldjump"/>
              </a:rPr>
              <a:t>VLT®</a:t>
            </a:r>
            <a:r>
              <a:rPr dirty="0" sz="1200" spc="50">
                <a:solidFill>
                  <a:srgbClr val="231F20"/>
                </a:solidFill>
                <a:latin typeface="Microsoft YaHei UI"/>
                <a:cs typeface="Microsoft YaHei UI"/>
                <a:hlinkClick r:id="rId44" action="ppaction://hlinksldjump"/>
              </a:rPr>
              <a:t> </a:t>
            </a:r>
            <a:r>
              <a:rPr dirty="0" sz="1200" spc="-5">
                <a:solidFill>
                  <a:srgbClr val="231F20"/>
                </a:solidFill>
                <a:latin typeface="Microsoft YaHei UI"/>
                <a:cs typeface="Microsoft YaHei UI"/>
                <a:hlinkClick r:id="rId44" action="ppaction://hlinksldjump"/>
              </a:rPr>
              <a:t>AutomationDrive</a:t>
            </a:r>
            <a:r>
              <a:rPr dirty="0" sz="1200" spc="55">
                <a:solidFill>
                  <a:srgbClr val="231F20"/>
                </a:solidFill>
                <a:latin typeface="Microsoft YaHei UI"/>
                <a:cs typeface="Microsoft YaHei UI"/>
                <a:hlinkClick r:id="rId44" action="ppaction://hlinksldjump"/>
              </a:rPr>
              <a:t> </a:t>
            </a:r>
            <a:r>
              <a:rPr dirty="0" sz="1200" spc="-5">
                <a:solidFill>
                  <a:srgbClr val="231F20"/>
                </a:solidFill>
                <a:latin typeface="Microsoft YaHei UI"/>
                <a:cs typeface="Microsoft YaHei UI"/>
                <a:hlinkClick r:id="rId44" action="ppaction://hlinksldjump"/>
              </a:rPr>
              <a:t>FC</a:t>
            </a:r>
            <a:r>
              <a:rPr dirty="0" sz="1200" spc="55">
                <a:solidFill>
                  <a:srgbClr val="231F20"/>
                </a:solidFill>
                <a:latin typeface="Microsoft YaHei UI"/>
                <a:cs typeface="Microsoft YaHei UI"/>
                <a:hlinkClick r:id="rId44" action="ppaction://hlinksldjump"/>
              </a:rPr>
              <a:t> </a:t>
            </a:r>
            <a:r>
              <a:rPr dirty="0" sz="1200" spc="-5">
                <a:solidFill>
                  <a:srgbClr val="231F20"/>
                </a:solidFill>
                <a:latin typeface="Microsoft YaHei UI"/>
                <a:cs typeface="Microsoft YaHei UI"/>
                <a:hlinkClick r:id="rId44" action="ppaction://hlinksldjump"/>
              </a:rPr>
              <a:t>301 </a:t>
            </a:r>
            <a:r>
              <a:rPr dirty="0" sz="1200">
                <a:solidFill>
                  <a:srgbClr val="231F20"/>
                </a:solidFill>
                <a:latin typeface="Microsoft YaHei UI"/>
                <a:cs typeface="Microsoft YaHei UI"/>
                <a:hlinkClick r:id="rId44" action="ppaction://hlinksldjump"/>
              </a:rPr>
              <a:t>变频</a:t>
            </a:r>
            <a:r>
              <a:rPr dirty="0" sz="1200" spc="140">
                <a:solidFill>
                  <a:srgbClr val="231F20"/>
                </a:solidFill>
                <a:latin typeface="Microsoft YaHei UI"/>
                <a:cs typeface="Microsoft YaHei UI"/>
                <a:hlinkClick r:id="rId44" action="ppaction://hlinksldjump"/>
              </a:rPr>
              <a:t>器</a:t>
            </a:r>
            <a:r>
              <a:rPr dirty="0" sz="1200" spc="-5">
                <a:solidFill>
                  <a:srgbClr val="231F20"/>
                </a:solidFill>
                <a:latin typeface="Microsoft YaHei UI"/>
                <a:cs typeface="Microsoft YaHei UI"/>
                <a:hlinkClick r:id="rId44" action="ppaction://hlinksldjump"/>
              </a:rPr>
              <a:t>.......................................................227</a:t>
            </a:r>
            <a:endParaRPr sz="1200">
              <a:latin typeface="Microsoft YaHei UI"/>
              <a:cs typeface="Microsoft YaHei UI"/>
            </a:endParaRPr>
          </a:p>
          <a:p>
            <a:pPr marL="192405">
              <a:lnSpc>
                <a:spcPct val="100000"/>
              </a:lnSpc>
              <a:spcBef>
                <a:spcPts val="259"/>
              </a:spcBef>
            </a:pPr>
            <a:r>
              <a:rPr dirty="0" sz="1200" spc="-25">
                <a:solidFill>
                  <a:srgbClr val="231F20"/>
                </a:solidFill>
                <a:latin typeface="Microsoft YaHei UI"/>
                <a:cs typeface="Microsoft YaHei UI"/>
                <a:hlinkClick r:id="rId45" action="ppaction://hlinksldjump"/>
              </a:rPr>
              <a:t>VLT®</a:t>
            </a:r>
            <a:r>
              <a:rPr dirty="0" sz="1200" spc="50">
                <a:solidFill>
                  <a:srgbClr val="231F20"/>
                </a:solidFill>
                <a:latin typeface="Microsoft YaHei UI"/>
                <a:cs typeface="Microsoft YaHei UI"/>
                <a:hlinkClick r:id="rId45" action="ppaction://hlinksldjump"/>
              </a:rPr>
              <a:t> </a:t>
            </a:r>
            <a:r>
              <a:rPr dirty="0" sz="1200" spc="-5">
                <a:solidFill>
                  <a:srgbClr val="231F20"/>
                </a:solidFill>
                <a:latin typeface="Microsoft YaHei UI"/>
                <a:cs typeface="Microsoft YaHei UI"/>
                <a:hlinkClick r:id="rId45" action="ppaction://hlinksldjump"/>
              </a:rPr>
              <a:t>AutomationDrive</a:t>
            </a:r>
            <a:r>
              <a:rPr dirty="0" sz="1200" spc="55">
                <a:solidFill>
                  <a:srgbClr val="231F20"/>
                </a:solidFill>
                <a:latin typeface="Microsoft YaHei UI"/>
                <a:cs typeface="Microsoft YaHei UI"/>
                <a:hlinkClick r:id="rId45" action="ppaction://hlinksldjump"/>
              </a:rPr>
              <a:t> </a:t>
            </a:r>
            <a:r>
              <a:rPr dirty="0" sz="1200" spc="-5">
                <a:solidFill>
                  <a:srgbClr val="231F20"/>
                </a:solidFill>
                <a:latin typeface="Microsoft YaHei UI"/>
                <a:cs typeface="Microsoft YaHei UI"/>
                <a:hlinkClick r:id="rId45" action="ppaction://hlinksldjump"/>
              </a:rPr>
              <a:t>FC</a:t>
            </a:r>
            <a:r>
              <a:rPr dirty="0" sz="1200" spc="55">
                <a:solidFill>
                  <a:srgbClr val="231F20"/>
                </a:solidFill>
                <a:latin typeface="Microsoft YaHei UI"/>
                <a:cs typeface="Microsoft YaHei UI"/>
                <a:hlinkClick r:id="rId45" action="ppaction://hlinksldjump"/>
              </a:rPr>
              <a:t> </a:t>
            </a:r>
            <a:r>
              <a:rPr dirty="0" sz="1200" spc="-5">
                <a:solidFill>
                  <a:srgbClr val="231F20"/>
                </a:solidFill>
                <a:latin typeface="Microsoft YaHei UI"/>
                <a:cs typeface="Microsoft YaHei UI"/>
                <a:hlinkClick r:id="rId45" action="ppaction://hlinksldjump"/>
              </a:rPr>
              <a:t>302 </a:t>
            </a:r>
            <a:r>
              <a:rPr dirty="0" sz="1200">
                <a:solidFill>
                  <a:srgbClr val="231F20"/>
                </a:solidFill>
                <a:latin typeface="Microsoft YaHei UI"/>
                <a:cs typeface="Microsoft YaHei UI"/>
                <a:hlinkClick r:id="rId45" action="ppaction://hlinksldjump"/>
              </a:rPr>
              <a:t>变频</a:t>
            </a:r>
            <a:r>
              <a:rPr dirty="0" sz="1200" spc="140">
                <a:solidFill>
                  <a:srgbClr val="231F20"/>
                </a:solidFill>
                <a:latin typeface="Microsoft YaHei UI"/>
                <a:cs typeface="Microsoft YaHei UI"/>
                <a:hlinkClick r:id="rId45" action="ppaction://hlinksldjump"/>
              </a:rPr>
              <a:t>器</a:t>
            </a:r>
            <a:r>
              <a:rPr dirty="0" sz="1200" spc="-5">
                <a:solidFill>
                  <a:srgbClr val="231F20"/>
                </a:solidFill>
                <a:latin typeface="Microsoft YaHei UI"/>
                <a:cs typeface="Microsoft YaHei UI"/>
                <a:hlinkClick r:id="rId45" action="ppaction://hlinksldjump"/>
              </a:rPr>
              <a:t>.......................................................229</a:t>
            </a:r>
            <a:endParaRPr sz="1200">
              <a:latin typeface="Microsoft YaHei UI"/>
              <a:cs typeface="Microsoft YaHei UI"/>
            </a:endParaRPr>
          </a:p>
          <a:p>
            <a:pPr marL="192405">
              <a:lnSpc>
                <a:spcPct val="100000"/>
              </a:lnSpc>
              <a:spcBef>
                <a:spcPts val="259"/>
              </a:spcBef>
            </a:pPr>
            <a:r>
              <a:rPr dirty="0" sz="1200" spc="-25">
                <a:solidFill>
                  <a:srgbClr val="231F20"/>
                </a:solidFill>
                <a:latin typeface="Microsoft YaHei UI"/>
                <a:cs typeface="Microsoft YaHei UI"/>
                <a:hlinkClick r:id="rId46" action="ppaction://hlinksldjump"/>
              </a:rPr>
              <a:t>VLT®</a:t>
            </a:r>
            <a:r>
              <a:rPr dirty="0" sz="1200" spc="50">
                <a:solidFill>
                  <a:srgbClr val="231F20"/>
                </a:solidFill>
                <a:latin typeface="Microsoft YaHei UI"/>
                <a:cs typeface="Microsoft YaHei UI"/>
                <a:hlinkClick r:id="rId46" action="ppaction://hlinksldjump"/>
              </a:rPr>
              <a:t> </a:t>
            </a:r>
            <a:r>
              <a:rPr dirty="0" sz="1200" spc="-5">
                <a:solidFill>
                  <a:srgbClr val="231F20"/>
                </a:solidFill>
                <a:latin typeface="Microsoft YaHei UI"/>
                <a:cs typeface="Microsoft YaHei UI"/>
                <a:hlinkClick r:id="rId46" action="ppaction://hlinksldjump"/>
              </a:rPr>
              <a:t>AutomationDrive</a:t>
            </a:r>
            <a:r>
              <a:rPr dirty="0" sz="1200" spc="55">
                <a:solidFill>
                  <a:srgbClr val="231F20"/>
                </a:solidFill>
                <a:latin typeface="Microsoft YaHei UI"/>
                <a:cs typeface="Microsoft YaHei UI"/>
                <a:hlinkClick r:id="rId46" action="ppaction://hlinksldjump"/>
              </a:rPr>
              <a:t> </a:t>
            </a:r>
            <a:r>
              <a:rPr dirty="0" sz="1200" spc="-5">
                <a:solidFill>
                  <a:srgbClr val="231F20"/>
                </a:solidFill>
                <a:latin typeface="Microsoft YaHei UI"/>
                <a:cs typeface="Microsoft YaHei UI"/>
                <a:hlinkClick r:id="rId46" action="ppaction://hlinksldjump"/>
              </a:rPr>
              <a:t>FC</a:t>
            </a:r>
            <a:r>
              <a:rPr dirty="0" sz="1200" spc="55">
                <a:solidFill>
                  <a:srgbClr val="231F20"/>
                </a:solidFill>
                <a:latin typeface="Microsoft YaHei UI"/>
                <a:cs typeface="Microsoft YaHei UI"/>
                <a:hlinkClick r:id="rId46" action="ppaction://hlinksldjump"/>
              </a:rPr>
              <a:t> </a:t>
            </a:r>
            <a:r>
              <a:rPr dirty="0" sz="1200" spc="-5">
                <a:solidFill>
                  <a:srgbClr val="231F20"/>
                </a:solidFill>
                <a:latin typeface="Microsoft YaHei UI"/>
                <a:cs typeface="Microsoft YaHei UI"/>
                <a:hlinkClick r:id="rId46" action="ppaction://hlinksldjump"/>
              </a:rPr>
              <a:t>360 </a:t>
            </a:r>
            <a:r>
              <a:rPr dirty="0" sz="1200">
                <a:solidFill>
                  <a:srgbClr val="231F20"/>
                </a:solidFill>
                <a:latin typeface="Microsoft YaHei UI"/>
                <a:cs typeface="Microsoft YaHei UI"/>
                <a:hlinkClick r:id="rId46" action="ppaction://hlinksldjump"/>
              </a:rPr>
              <a:t>变频</a:t>
            </a:r>
            <a:r>
              <a:rPr dirty="0" sz="1200" spc="140">
                <a:solidFill>
                  <a:srgbClr val="231F20"/>
                </a:solidFill>
                <a:latin typeface="Microsoft YaHei UI"/>
                <a:cs typeface="Microsoft YaHei UI"/>
                <a:hlinkClick r:id="rId46" action="ppaction://hlinksldjump"/>
              </a:rPr>
              <a:t>器</a:t>
            </a:r>
            <a:r>
              <a:rPr dirty="0" sz="1200" spc="-5">
                <a:solidFill>
                  <a:srgbClr val="231F20"/>
                </a:solidFill>
                <a:latin typeface="Microsoft YaHei UI"/>
                <a:cs typeface="Microsoft YaHei UI"/>
                <a:hlinkClick r:id="rId46" action="ppaction://hlinksldjump"/>
              </a:rPr>
              <a:t>.......................................................235</a:t>
            </a:r>
            <a:endParaRPr sz="1200">
              <a:latin typeface="Microsoft YaHei UI"/>
              <a:cs typeface="Microsoft YaHei UI"/>
            </a:endParaRPr>
          </a:p>
          <a:p>
            <a:pPr marL="192405" marR="5080">
              <a:lnSpc>
                <a:spcPct val="118100"/>
              </a:lnSpc>
            </a:pPr>
            <a:r>
              <a:rPr dirty="0" sz="1200" spc="-25">
                <a:solidFill>
                  <a:srgbClr val="231F20"/>
                </a:solidFill>
                <a:latin typeface="Microsoft YaHei UI"/>
                <a:cs typeface="Microsoft YaHei UI"/>
                <a:hlinkClick r:id="rId47" action="ppaction://hlinksldjump"/>
              </a:rPr>
              <a:t>VLT®</a:t>
            </a:r>
            <a:r>
              <a:rPr dirty="0" sz="1200" spc="25">
                <a:solidFill>
                  <a:srgbClr val="231F20"/>
                </a:solidFill>
                <a:latin typeface="Microsoft YaHei UI"/>
                <a:cs typeface="Microsoft YaHei UI"/>
                <a:hlinkClick r:id="rId47" action="ppaction://hlinksldjump"/>
              </a:rPr>
              <a:t> </a:t>
            </a:r>
            <a:r>
              <a:rPr dirty="0" sz="1200">
                <a:solidFill>
                  <a:srgbClr val="231F20"/>
                </a:solidFill>
                <a:latin typeface="Microsoft YaHei UI"/>
                <a:cs typeface="Microsoft YaHei UI"/>
                <a:hlinkClick r:id="rId47" action="ppaction://hlinksldjump"/>
              </a:rPr>
              <a:t>Decentral</a:t>
            </a:r>
            <a:r>
              <a:rPr dirty="0" sz="1200" spc="35">
                <a:solidFill>
                  <a:srgbClr val="231F20"/>
                </a:solidFill>
                <a:latin typeface="Microsoft YaHei UI"/>
                <a:cs typeface="Microsoft YaHei UI"/>
                <a:hlinkClick r:id="rId47" action="ppaction://hlinksldjump"/>
              </a:rPr>
              <a:t> </a:t>
            </a:r>
            <a:r>
              <a:rPr dirty="0" sz="1200" spc="-5">
                <a:solidFill>
                  <a:srgbClr val="231F20"/>
                </a:solidFill>
                <a:latin typeface="Microsoft YaHei UI"/>
                <a:cs typeface="Microsoft YaHei UI"/>
                <a:hlinkClick r:id="rId47" action="ppaction://hlinksldjump"/>
              </a:rPr>
              <a:t>Drive</a:t>
            </a:r>
            <a:r>
              <a:rPr dirty="0" sz="1200" spc="30">
                <a:solidFill>
                  <a:srgbClr val="231F20"/>
                </a:solidFill>
                <a:latin typeface="Microsoft YaHei UI"/>
                <a:cs typeface="Microsoft YaHei UI"/>
                <a:hlinkClick r:id="rId47" action="ppaction://hlinksldjump"/>
              </a:rPr>
              <a:t> </a:t>
            </a:r>
            <a:r>
              <a:rPr dirty="0" sz="1200" spc="-5">
                <a:solidFill>
                  <a:srgbClr val="231F20"/>
                </a:solidFill>
                <a:latin typeface="Microsoft YaHei UI"/>
                <a:cs typeface="Microsoft YaHei UI"/>
                <a:hlinkClick r:id="rId47" action="ppaction://hlinksldjump"/>
              </a:rPr>
              <a:t>FCD</a:t>
            </a:r>
            <a:r>
              <a:rPr dirty="0" sz="1200" spc="30">
                <a:solidFill>
                  <a:srgbClr val="231F20"/>
                </a:solidFill>
                <a:latin typeface="Microsoft YaHei UI"/>
                <a:cs typeface="Microsoft YaHei UI"/>
                <a:hlinkClick r:id="rId47" action="ppaction://hlinksldjump"/>
              </a:rPr>
              <a:t> </a:t>
            </a:r>
            <a:r>
              <a:rPr dirty="0" sz="1200" spc="-5">
                <a:solidFill>
                  <a:srgbClr val="231F20"/>
                </a:solidFill>
                <a:latin typeface="Microsoft YaHei UI"/>
                <a:cs typeface="Microsoft YaHei UI"/>
                <a:hlinkClick r:id="rId47" action="ppaction://hlinksldjump"/>
              </a:rPr>
              <a:t>302</a:t>
            </a:r>
            <a:r>
              <a:rPr dirty="0" sz="1200" spc="-25">
                <a:solidFill>
                  <a:srgbClr val="231F20"/>
                </a:solidFill>
                <a:latin typeface="Microsoft YaHei UI"/>
                <a:cs typeface="Microsoft YaHei UI"/>
                <a:hlinkClick r:id="rId47" action="ppaction://hlinksldjump"/>
              </a:rPr>
              <a:t> </a:t>
            </a:r>
            <a:r>
              <a:rPr dirty="0" sz="1200">
                <a:solidFill>
                  <a:srgbClr val="231F20"/>
                </a:solidFill>
                <a:latin typeface="Microsoft YaHei UI"/>
                <a:cs typeface="Microsoft YaHei UI"/>
                <a:hlinkClick r:id="rId47" action="ppaction://hlinksldjump"/>
              </a:rPr>
              <a:t>变频</a:t>
            </a:r>
            <a:r>
              <a:rPr dirty="0" sz="1200" spc="204">
                <a:solidFill>
                  <a:srgbClr val="231F20"/>
                </a:solidFill>
                <a:latin typeface="Microsoft YaHei UI"/>
                <a:cs typeface="Microsoft YaHei UI"/>
                <a:hlinkClick r:id="rId47" action="ppaction://hlinksldjump"/>
              </a:rPr>
              <a:t>器</a:t>
            </a:r>
            <a:r>
              <a:rPr dirty="0" sz="1200" spc="-5">
                <a:solidFill>
                  <a:srgbClr val="231F20"/>
                </a:solidFill>
                <a:latin typeface="Microsoft YaHei UI"/>
                <a:cs typeface="Microsoft YaHei UI"/>
                <a:hlinkClick r:id="rId47" action="ppaction://hlinksldjump"/>
              </a:rPr>
              <a:t>.......................................................237 </a:t>
            </a:r>
            <a:r>
              <a:rPr dirty="0" sz="1200" spc="-5">
                <a:solidFill>
                  <a:srgbClr val="231F20"/>
                </a:solidFill>
                <a:latin typeface="Microsoft YaHei UI"/>
                <a:cs typeface="Microsoft YaHei UI"/>
              </a:rPr>
              <a:t> </a:t>
            </a:r>
            <a:r>
              <a:rPr dirty="0" sz="1200" spc="-25">
                <a:solidFill>
                  <a:srgbClr val="231F20"/>
                </a:solidFill>
                <a:latin typeface="Microsoft YaHei UI"/>
                <a:cs typeface="Microsoft YaHei UI"/>
                <a:hlinkClick r:id="rId48" action="ppaction://hlinksldjump"/>
              </a:rPr>
              <a:t>VLT®</a:t>
            </a:r>
            <a:r>
              <a:rPr dirty="0" sz="1200" spc="175">
                <a:solidFill>
                  <a:srgbClr val="231F20"/>
                </a:solidFill>
                <a:latin typeface="Microsoft YaHei UI"/>
                <a:cs typeface="Microsoft YaHei UI"/>
                <a:hlinkClick r:id="rId48" action="ppaction://hlinksldjump"/>
              </a:rPr>
              <a:t> </a:t>
            </a:r>
            <a:r>
              <a:rPr dirty="0" sz="1200" spc="-5">
                <a:solidFill>
                  <a:srgbClr val="231F20"/>
                </a:solidFill>
                <a:latin typeface="Microsoft YaHei UI"/>
                <a:cs typeface="Microsoft YaHei UI"/>
                <a:hlinkClick r:id="rId48" action="ppaction://hlinksldjump"/>
              </a:rPr>
              <a:t>2800</a:t>
            </a:r>
            <a:r>
              <a:rPr dirty="0" sz="1200" spc="105">
                <a:solidFill>
                  <a:srgbClr val="231F20"/>
                </a:solidFill>
                <a:latin typeface="Microsoft YaHei UI"/>
                <a:cs typeface="Microsoft YaHei UI"/>
                <a:hlinkClick r:id="rId48" action="ppaction://hlinksldjump"/>
              </a:rPr>
              <a:t> </a:t>
            </a:r>
            <a:r>
              <a:rPr dirty="0" sz="1200">
                <a:solidFill>
                  <a:srgbClr val="231F20"/>
                </a:solidFill>
                <a:latin typeface="Microsoft YaHei UI"/>
                <a:cs typeface="Microsoft YaHei UI"/>
                <a:hlinkClick r:id="rId48" action="ppaction://hlinksldjump"/>
              </a:rPr>
              <a:t>变频</a:t>
            </a:r>
            <a:r>
              <a:rPr dirty="0" sz="1200" spc="160">
                <a:solidFill>
                  <a:srgbClr val="231F20"/>
                </a:solidFill>
                <a:latin typeface="Microsoft YaHei UI"/>
                <a:cs typeface="Microsoft YaHei UI"/>
                <a:hlinkClick r:id="rId48" action="ppaction://hlinksldjump"/>
              </a:rPr>
              <a:t>器</a:t>
            </a:r>
            <a:r>
              <a:rPr dirty="0" sz="1200" spc="-5">
                <a:solidFill>
                  <a:srgbClr val="231F20"/>
                </a:solidFill>
                <a:latin typeface="Microsoft YaHei UI"/>
                <a:cs typeface="Microsoft YaHei UI"/>
                <a:hlinkClick r:id="rId48" action="ppaction://hlinksldjump"/>
              </a:rPr>
              <a:t>..............................................................................................239</a:t>
            </a:r>
            <a:endParaRPr sz="1200">
              <a:latin typeface="Microsoft YaHei UI"/>
              <a:cs typeface="Microsoft YaHei UI"/>
            </a:endParaRPr>
          </a:p>
          <a:p>
            <a:pPr marL="12700">
              <a:lnSpc>
                <a:spcPct val="100000"/>
              </a:lnSpc>
              <a:spcBef>
                <a:spcPts val="254"/>
              </a:spcBef>
            </a:pPr>
            <a:r>
              <a:rPr dirty="0" sz="1200" spc="-5">
                <a:solidFill>
                  <a:srgbClr val="231F20"/>
                </a:solidFill>
                <a:latin typeface="Microsoft YaHei UI"/>
                <a:cs typeface="Microsoft YaHei UI"/>
                <a:hlinkClick r:id="rId49" action="ppaction://hlinksldjump"/>
              </a:rPr>
              <a:t>VEICHI </a:t>
            </a:r>
            <a:r>
              <a:rPr dirty="0" sz="1200" spc="10">
                <a:solidFill>
                  <a:srgbClr val="231F20"/>
                </a:solidFill>
                <a:latin typeface="Microsoft YaHei UI"/>
                <a:cs typeface="Microsoft YaHei UI"/>
                <a:hlinkClick r:id="rId49" action="ppaction://hlinksldjump"/>
              </a:rPr>
              <a:t> </a:t>
            </a:r>
            <a:r>
              <a:rPr dirty="0" sz="1200">
                <a:solidFill>
                  <a:srgbClr val="231F20"/>
                </a:solidFill>
                <a:latin typeface="Microsoft YaHei UI"/>
                <a:cs typeface="Microsoft YaHei UI"/>
                <a:hlinkClick r:id="rId49" action="ppaction://hlinksldjump"/>
              </a:rPr>
              <a:t>伟</a:t>
            </a:r>
            <a:r>
              <a:rPr dirty="0" sz="1200" spc="35">
                <a:solidFill>
                  <a:srgbClr val="231F20"/>
                </a:solidFill>
                <a:latin typeface="Microsoft YaHei UI"/>
                <a:cs typeface="Microsoft YaHei UI"/>
                <a:hlinkClick r:id="rId49" action="ppaction://hlinksldjump"/>
              </a:rPr>
              <a:t>创</a:t>
            </a:r>
            <a:r>
              <a:rPr dirty="0" sz="1200" spc="-5">
                <a:solidFill>
                  <a:srgbClr val="231F20"/>
                </a:solidFill>
                <a:latin typeface="Microsoft YaHei UI"/>
                <a:cs typeface="Microsoft YaHei UI"/>
                <a:hlinkClick r:id="rId49" action="ppaction://hlinksldjump"/>
              </a:rPr>
              <a:t>................................................................................................................241</a:t>
            </a:r>
            <a:endParaRPr sz="1200">
              <a:latin typeface="Microsoft YaHei UI"/>
              <a:cs typeface="Microsoft YaHei UI"/>
            </a:endParaRPr>
          </a:p>
          <a:p>
            <a:pPr marL="192405">
              <a:lnSpc>
                <a:spcPct val="100000"/>
              </a:lnSpc>
              <a:spcBef>
                <a:spcPts val="260"/>
              </a:spcBef>
            </a:pPr>
            <a:r>
              <a:rPr dirty="0" sz="1200" spc="-5">
                <a:solidFill>
                  <a:srgbClr val="231F20"/>
                </a:solidFill>
                <a:latin typeface="Microsoft YaHei UI"/>
                <a:cs typeface="Microsoft YaHei UI"/>
                <a:hlinkClick r:id="rId49" action="ppaction://hlinksldjump"/>
              </a:rPr>
              <a:t>AC600</a:t>
            </a:r>
            <a:r>
              <a:rPr dirty="0" sz="1200" spc="165">
                <a:solidFill>
                  <a:srgbClr val="231F20"/>
                </a:solidFill>
                <a:latin typeface="Microsoft YaHei UI"/>
                <a:cs typeface="Microsoft YaHei UI"/>
                <a:hlinkClick r:id="rId49" action="ppaction://hlinksldjump"/>
              </a:rPr>
              <a:t> </a:t>
            </a:r>
            <a:r>
              <a:rPr dirty="0" sz="1200">
                <a:solidFill>
                  <a:srgbClr val="231F20"/>
                </a:solidFill>
                <a:latin typeface="Microsoft YaHei UI"/>
                <a:cs typeface="Microsoft YaHei UI"/>
                <a:hlinkClick r:id="rId49" action="ppaction://hlinksldjump"/>
              </a:rPr>
              <a:t>系列高性能变频器变频</a:t>
            </a:r>
            <a:r>
              <a:rPr dirty="0" sz="1200" spc="114">
                <a:solidFill>
                  <a:srgbClr val="231F20"/>
                </a:solidFill>
                <a:latin typeface="Microsoft YaHei UI"/>
                <a:cs typeface="Microsoft YaHei UI"/>
                <a:hlinkClick r:id="rId49" action="ppaction://hlinksldjump"/>
              </a:rPr>
              <a:t>器</a:t>
            </a:r>
            <a:r>
              <a:rPr dirty="0" sz="1200" spc="-5">
                <a:solidFill>
                  <a:srgbClr val="231F20"/>
                </a:solidFill>
                <a:latin typeface="Microsoft YaHei UI"/>
                <a:cs typeface="Microsoft YaHei UI"/>
                <a:hlinkClick r:id="rId49" action="ppaction://hlinksldjump"/>
              </a:rPr>
              <a:t>......................................................................241</a:t>
            </a:r>
            <a:endParaRPr sz="1200">
              <a:latin typeface="Microsoft YaHei UI"/>
              <a:cs typeface="Microsoft YaHei UI"/>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347299" y="106877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14" name="object 14"/>
          <p:cNvSpPr txBox="1"/>
          <p:nvPr/>
        </p:nvSpPr>
        <p:spPr>
          <a:xfrm>
            <a:off x="472865" y="1337657"/>
            <a:ext cx="6629400" cy="939800"/>
          </a:xfrm>
          <a:prstGeom prst="rect">
            <a:avLst/>
          </a:prstGeom>
        </p:spPr>
        <p:txBody>
          <a:bodyPr wrap="square" lIns="0" tIns="12700" rIns="0" bIns="0" rtlCol="0" vert="horz">
            <a:spAutoFit/>
          </a:bodyPr>
          <a:lstStyle/>
          <a:p>
            <a:pPr algn="just" marL="12700" marR="5080" indent="251460">
              <a:lnSpc>
                <a:spcPct val="150000"/>
              </a:lnSpc>
              <a:spcBef>
                <a:spcPts val="100"/>
              </a:spcBef>
            </a:pPr>
            <a:r>
              <a:rPr dirty="0" sz="1000">
                <a:solidFill>
                  <a:srgbClr val="231F20"/>
                </a:solidFill>
                <a:latin typeface="Microsoft YaHei UI"/>
                <a:cs typeface="Microsoft YaHei UI"/>
              </a:rPr>
              <a:t>制动电阻主要通过散热的方式消耗电机在减速制动、瞬间减速（确保电机快速、平稳制动，提升控制精度）、快速 停车或当负载惯性大、变速过于频繁时产生的再生电能，减小减速距离，提高动态性能，避免直流母线电压过高导致设 备故障或损坏，从而保障设备安全稳定运行。相比能量回馈装置，制动电阻成本更低，适用于各种中小功率传动系统场 景中：</a:t>
            </a:r>
            <a:endParaRPr sz="1000">
              <a:latin typeface="Microsoft YaHei UI"/>
              <a:cs typeface="Microsoft YaHei UI"/>
            </a:endParaRPr>
          </a:p>
        </p:txBody>
      </p:sp>
      <p:sp>
        <p:nvSpPr>
          <p:cNvPr id="15" name="object 15"/>
          <p:cNvSpPr/>
          <p:nvPr/>
        </p:nvSpPr>
        <p:spPr>
          <a:xfrm>
            <a:off x="540000" y="2633404"/>
            <a:ext cx="3150235" cy="1787525"/>
          </a:xfrm>
          <a:custGeom>
            <a:avLst/>
            <a:gdLst/>
            <a:ahLst/>
            <a:cxnLst/>
            <a:rect l="l" t="t" r="r" b="b"/>
            <a:pathLst>
              <a:path w="3150235" h="1787525">
                <a:moveTo>
                  <a:pt x="0" y="0"/>
                </a:moveTo>
                <a:lnTo>
                  <a:pt x="0" y="1787398"/>
                </a:lnTo>
                <a:lnTo>
                  <a:pt x="3150006" y="1787398"/>
                </a:lnTo>
                <a:lnTo>
                  <a:pt x="3150006" y="0"/>
                </a:lnTo>
                <a:lnTo>
                  <a:pt x="0" y="0"/>
                </a:lnTo>
                <a:close/>
              </a:path>
            </a:pathLst>
          </a:custGeom>
          <a:solidFill>
            <a:srgbClr val="EBEBEB"/>
          </a:solidFill>
        </p:spPr>
        <p:txBody>
          <a:bodyPr wrap="square" lIns="0" tIns="0" rIns="0" bIns="0" rtlCol="0"/>
          <a:lstStyle/>
          <a:p/>
        </p:txBody>
      </p:sp>
      <p:sp>
        <p:nvSpPr>
          <p:cNvPr id="16" name="object 16"/>
          <p:cNvSpPr txBox="1"/>
          <p:nvPr/>
        </p:nvSpPr>
        <p:spPr>
          <a:xfrm>
            <a:off x="540000" y="2526396"/>
            <a:ext cx="3150235" cy="1397000"/>
          </a:xfrm>
          <a:prstGeom prst="rect">
            <a:avLst/>
          </a:prstGeom>
        </p:spPr>
        <p:txBody>
          <a:bodyPr wrap="square" lIns="0" tIns="88900" rIns="0" bIns="0" rtlCol="0" vert="horz">
            <a:spAutoFit/>
          </a:bodyPr>
          <a:lstStyle/>
          <a:p>
            <a:pPr marL="92075" indent="-92075">
              <a:lnSpc>
                <a:spcPct val="100000"/>
              </a:lnSpc>
              <a:spcBef>
                <a:spcPts val="700"/>
              </a:spcBef>
              <a:buChar char="-"/>
              <a:tabLst>
                <a:tab pos="92710" algn="l"/>
              </a:tabLst>
            </a:pPr>
            <a:r>
              <a:rPr dirty="0" sz="1000">
                <a:solidFill>
                  <a:srgbClr val="231F20"/>
                </a:solidFill>
                <a:latin typeface="Microsoft YaHei UI"/>
                <a:cs typeface="Microsoft YaHei UI"/>
              </a:rPr>
              <a:t>变频器应用</a:t>
            </a:r>
            <a:endParaRPr sz="1000">
              <a:latin typeface="Microsoft YaHei UI"/>
              <a:cs typeface="Microsoft YaHei UI"/>
            </a:endParaRPr>
          </a:p>
          <a:p>
            <a:pPr lvl="1" marL="168275" indent="-93345">
              <a:lnSpc>
                <a:spcPct val="100000"/>
              </a:lnSpc>
              <a:spcBef>
                <a:spcPts val="600"/>
              </a:spcBef>
              <a:buChar char="•"/>
              <a:tabLst>
                <a:tab pos="168910" algn="l"/>
              </a:tabLst>
            </a:pPr>
            <a:r>
              <a:rPr dirty="0" sz="1000">
                <a:solidFill>
                  <a:srgbClr val="231F20"/>
                </a:solidFill>
                <a:latin typeface="Microsoft YaHei UI"/>
                <a:cs typeface="Microsoft YaHei UI"/>
              </a:rPr>
              <a:t>典型工况：风机降速</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离心机急停</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传动带</a:t>
            </a:r>
            <a:endParaRPr sz="1000">
              <a:latin typeface="Microsoft YaHei UI"/>
              <a:cs typeface="Microsoft YaHei UI"/>
            </a:endParaRPr>
          </a:p>
          <a:p>
            <a:pPr lvl="1" marL="168275" indent="-93345">
              <a:lnSpc>
                <a:spcPct val="100000"/>
              </a:lnSpc>
              <a:spcBef>
                <a:spcPts val="600"/>
              </a:spcBef>
              <a:buChar char="•"/>
              <a:tabLst>
                <a:tab pos="168910" algn="l"/>
              </a:tabLst>
            </a:pPr>
            <a:r>
              <a:rPr dirty="0" sz="1000">
                <a:solidFill>
                  <a:srgbClr val="231F20"/>
                </a:solidFill>
                <a:latin typeface="Microsoft YaHei UI"/>
                <a:cs typeface="Microsoft YaHei UI"/>
              </a:rPr>
              <a:t>保护机制：泵类设备惯性负载处理</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伺服系统</a:t>
            </a:r>
            <a:endParaRPr sz="1000">
              <a:latin typeface="Microsoft YaHei UI"/>
              <a:cs typeface="Microsoft YaHei UI"/>
            </a:endParaRPr>
          </a:p>
          <a:p>
            <a:pPr lvl="1" marL="168275" indent="-93345">
              <a:lnSpc>
                <a:spcPct val="100000"/>
              </a:lnSpc>
              <a:spcBef>
                <a:spcPts val="600"/>
              </a:spcBef>
              <a:buChar char="•"/>
              <a:tabLst>
                <a:tab pos="168910" algn="l"/>
              </a:tabLst>
            </a:pPr>
            <a:r>
              <a:rPr dirty="0" sz="1000">
                <a:solidFill>
                  <a:srgbClr val="231F20"/>
                </a:solidFill>
                <a:latin typeface="Microsoft YaHei UI"/>
                <a:cs typeface="Microsoft YaHei UI"/>
              </a:rPr>
              <a:t>高精度场景：数控机床换向</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机械臂定位</a:t>
            </a:r>
            <a:endParaRPr sz="1000">
              <a:latin typeface="Microsoft YaHei UI"/>
              <a:cs typeface="Microsoft YaHei UI"/>
            </a:endParaRPr>
          </a:p>
          <a:p>
            <a:pPr lvl="1" marL="168275" indent="-93345">
              <a:lnSpc>
                <a:spcPct val="100000"/>
              </a:lnSpc>
              <a:spcBef>
                <a:spcPts val="600"/>
              </a:spcBef>
              <a:buChar char="•"/>
              <a:tabLst>
                <a:tab pos="168910" algn="l"/>
              </a:tabLst>
            </a:pPr>
            <a:r>
              <a:rPr dirty="0" sz="1000">
                <a:solidFill>
                  <a:srgbClr val="231F20"/>
                </a:solidFill>
                <a:latin typeface="Microsoft YaHei UI"/>
                <a:cs typeface="Microsoft YaHei UI"/>
              </a:rPr>
              <a:t>突发制动：加工中心紧急停机</a:t>
            </a:r>
            <a:endParaRPr sz="1000">
              <a:latin typeface="Microsoft YaHei UI"/>
              <a:cs typeface="Microsoft YaHei UI"/>
            </a:endParaRPr>
          </a:p>
        </p:txBody>
      </p:sp>
      <p:sp>
        <p:nvSpPr>
          <p:cNvPr id="17" name="object 17"/>
          <p:cNvSpPr/>
          <p:nvPr/>
        </p:nvSpPr>
        <p:spPr>
          <a:xfrm>
            <a:off x="540000" y="5090854"/>
            <a:ext cx="3150235" cy="1787525"/>
          </a:xfrm>
          <a:custGeom>
            <a:avLst/>
            <a:gdLst/>
            <a:ahLst/>
            <a:cxnLst/>
            <a:rect l="l" t="t" r="r" b="b"/>
            <a:pathLst>
              <a:path w="3150235" h="1787525">
                <a:moveTo>
                  <a:pt x="0" y="0"/>
                </a:moveTo>
                <a:lnTo>
                  <a:pt x="0" y="1787398"/>
                </a:lnTo>
                <a:lnTo>
                  <a:pt x="3150006" y="1787398"/>
                </a:lnTo>
                <a:lnTo>
                  <a:pt x="3150006" y="0"/>
                </a:lnTo>
                <a:lnTo>
                  <a:pt x="0" y="0"/>
                </a:lnTo>
                <a:close/>
              </a:path>
            </a:pathLst>
          </a:custGeom>
          <a:solidFill>
            <a:srgbClr val="EBEBEB"/>
          </a:solidFill>
        </p:spPr>
        <p:txBody>
          <a:bodyPr wrap="square" lIns="0" tIns="0" rIns="0" bIns="0" rtlCol="0"/>
          <a:lstStyle/>
          <a:p/>
        </p:txBody>
      </p:sp>
      <p:sp>
        <p:nvSpPr>
          <p:cNvPr id="18" name="object 18"/>
          <p:cNvSpPr txBox="1"/>
          <p:nvPr/>
        </p:nvSpPr>
        <p:spPr>
          <a:xfrm>
            <a:off x="540000" y="5585447"/>
            <a:ext cx="3150235" cy="711200"/>
          </a:xfrm>
          <a:prstGeom prst="rect">
            <a:avLst/>
          </a:prstGeom>
        </p:spPr>
        <p:txBody>
          <a:bodyPr wrap="square" lIns="0" tIns="88900" rIns="0" bIns="0" rtlCol="0" vert="horz">
            <a:spAutoFit/>
          </a:bodyPr>
          <a:lstStyle/>
          <a:p>
            <a:pPr marL="92075" indent="-92075">
              <a:lnSpc>
                <a:spcPct val="100000"/>
              </a:lnSpc>
              <a:spcBef>
                <a:spcPts val="700"/>
              </a:spcBef>
              <a:buChar char="-"/>
              <a:tabLst>
                <a:tab pos="92710" algn="l"/>
              </a:tabLst>
            </a:pPr>
            <a:r>
              <a:rPr dirty="0" sz="1000">
                <a:solidFill>
                  <a:srgbClr val="231F20"/>
                </a:solidFill>
                <a:latin typeface="Microsoft YaHei UI"/>
                <a:cs typeface="Microsoft YaHei UI"/>
              </a:rPr>
              <a:t>注塑机：模具高速急停控制</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冲压设备：机械能瞬间吸收方案</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精密加工：主轴制动精度保障</a:t>
            </a:r>
            <a:endParaRPr sz="1000">
              <a:latin typeface="Microsoft YaHei UI"/>
              <a:cs typeface="Microsoft YaHei UI"/>
            </a:endParaRPr>
          </a:p>
        </p:txBody>
      </p:sp>
      <p:sp>
        <p:nvSpPr>
          <p:cNvPr id="19" name="object 19"/>
          <p:cNvSpPr/>
          <p:nvPr/>
        </p:nvSpPr>
        <p:spPr>
          <a:xfrm>
            <a:off x="540000" y="7527843"/>
            <a:ext cx="3150235" cy="1789430"/>
          </a:xfrm>
          <a:custGeom>
            <a:avLst/>
            <a:gdLst/>
            <a:ahLst/>
            <a:cxnLst/>
            <a:rect l="l" t="t" r="r" b="b"/>
            <a:pathLst>
              <a:path w="3150235" h="1789429">
                <a:moveTo>
                  <a:pt x="0" y="0"/>
                </a:moveTo>
                <a:lnTo>
                  <a:pt x="0" y="1788960"/>
                </a:lnTo>
                <a:lnTo>
                  <a:pt x="3150006" y="1788960"/>
                </a:lnTo>
                <a:lnTo>
                  <a:pt x="3150006" y="0"/>
                </a:lnTo>
                <a:lnTo>
                  <a:pt x="0" y="0"/>
                </a:lnTo>
                <a:close/>
              </a:path>
            </a:pathLst>
          </a:custGeom>
          <a:solidFill>
            <a:srgbClr val="EBEBEB"/>
          </a:solidFill>
        </p:spPr>
        <p:txBody>
          <a:bodyPr wrap="square" lIns="0" tIns="0" rIns="0" bIns="0" rtlCol="0"/>
          <a:lstStyle/>
          <a:p/>
        </p:txBody>
      </p:sp>
      <p:sp>
        <p:nvSpPr>
          <p:cNvPr id="20" name="object 20"/>
          <p:cNvSpPr txBox="1"/>
          <p:nvPr/>
        </p:nvSpPr>
        <p:spPr>
          <a:xfrm>
            <a:off x="540000" y="8023216"/>
            <a:ext cx="3150235" cy="711200"/>
          </a:xfrm>
          <a:prstGeom prst="rect">
            <a:avLst/>
          </a:prstGeom>
        </p:spPr>
        <p:txBody>
          <a:bodyPr wrap="square" lIns="0" tIns="88900" rIns="0" bIns="0" rtlCol="0" vert="horz">
            <a:spAutoFit/>
          </a:bodyPr>
          <a:lstStyle/>
          <a:p>
            <a:pPr marL="92075" indent="-92075">
              <a:lnSpc>
                <a:spcPct val="100000"/>
              </a:lnSpc>
              <a:spcBef>
                <a:spcPts val="700"/>
              </a:spcBef>
              <a:buChar char="-"/>
              <a:tabLst>
                <a:tab pos="92710" algn="l"/>
              </a:tabLst>
            </a:pPr>
            <a:r>
              <a:rPr dirty="0" sz="1000">
                <a:solidFill>
                  <a:srgbClr val="231F20"/>
                </a:solidFill>
                <a:latin typeface="Microsoft YaHei UI"/>
                <a:cs typeface="Microsoft YaHei UI"/>
              </a:rPr>
              <a:t>风电变桨：电网离断应急处理</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光伏逆变：负载突变保护策略</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储能系统：充放电冗余保护</a:t>
            </a:r>
            <a:endParaRPr sz="1000">
              <a:latin typeface="Microsoft YaHei UI"/>
              <a:cs typeface="Microsoft YaHei UI"/>
            </a:endParaRPr>
          </a:p>
        </p:txBody>
      </p:sp>
      <p:sp>
        <p:nvSpPr>
          <p:cNvPr id="21" name="object 21"/>
          <p:cNvSpPr/>
          <p:nvPr/>
        </p:nvSpPr>
        <p:spPr>
          <a:xfrm>
            <a:off x="3869999" y="2633404"/>
            <a:ext cx="3150235" cy="1787525"/>
          </a:xfrm>
          <a:custGeom>
            <a:avLst/>
            <a:gdLst/>
            <a:ahLst/>
            <a:cxnLst/>
            <a:rect l="l" t="t" r="r" b="b"/>
            <a:pathLst>
              <a:path w="3150234" h="1787525">
                <a:moveTo>
                  <a:pt x="0" y="0"/>
                </a:moveTo>
                <a:lnTo>
                  <a:pt x="0" y="1787398"/>
                </a:lnTo>
                <a:lnTo>
                  <a:pt x="3149993" y="1787398"/>
                </a:lnTo>
                <a:lnTo>
                  <a:pt x="3149993" y="0"/>
                </a:lnTo>
                <a:lnTo>
                  <a:pt x="0" y="0"/>
                </a:lnTo>
                <a:close/>
              </a:path>
            </a:pathLst>
          </a:custGeom>
          <a:solidFill>
            <a:srgbClr val="EBEBEB"/>
          </a:solidFill>
        </p:spPr>
        <p:txBody>
          <a:bodyPr wrap="square" lIns="0" tIns="0" rIns="0" bIns="0" rtlCol="0"/>
          <a:lstStyle/>
          <a:p/>
        </p:txBody>
      </p:sp>
      <p:sp>
        <p:nvSpPr>
          <p:cNvPr id="22" name="object 22"/>
          <p:cNvSpPr txBox="1"/>
          <p:nvPr/>
        </p:nvSpPr>
        <p:spPr>
          <a:xfrm>
            <a:off x="3869999" y="3127997"/>
            <a:ext cx="3150235" cy="711200"/>
          </a:xfrm>
          <a:prstGeom prst="rect">
            <a:avLst/>
          </a:prstGeom>
        </p:spPr>
        <p:txBody>
          <a:bodyPr wrap="square" lIns="0" tIns="88900" rIns="0" bIns="0" rtlCol="0" vert="horz">
            <a:spAutoFit/>
          </a:bodyPr>
          <a:lstStyle/>
          <a:p>
            <a:pPr marL="92075" indent="-92075">
              <a:lnSpc>
                <a:spcPct val="100000"/>
              </a:lnSpc>
              <a:spcBef>
                <a:spcPts val="700"/>
              </a:spcBef>
              <a:buChar char="-"/>
              <a:tabLst>
                <a:tab pos="92710" algn="l"/>
              </a:tabLst>
            </a:pPr>
            <a:r>
              <a:rPr dirty="0" sz="1000">
                <a:solidFill>
                  <a:srgbClr val="231F20"/>
                </a:solidFill>
                <a:latin typeface="Microsoft YaHei UI"/>
                <a:cs typeface="Microsoft YaHei UI"/>
              </a:rPr>
              <a:t>起重机势能管理：重物下降能量吸收</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电梯安全机制：超载制动冗余保护</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立体仓库：高频次升降能量处理</a:t>
            </a:r>
            <a:endParaRPr sz="1000">
              <a:latin typeface="Microsoft YaHei UI"/>
              <a:cs typeface="Microsoft YaHei UI"/>
            </a:endParaRPr>
          </a:p>
        </p:txBody>
      </p:sp>
      <p:sp>
        <p:nvSpPr>
          <p:cNvPr id="23" name="object 23"/>
          <p:cNvSpPr/>
          <p:nvPr/>
        </p:nvSpPr>
        <p:spPr>
          <a:xfrm>
            <a:off x="3869999" y="5097667"/>
            <a:ext cx="3150235" cy="1781175"/>
          </a:xfrm>
          <a:custGeom>
            <a:avLst/>
            <a:gdLst/>
            <a:ahLst/>
            <a:cxnLst/>
            <a:rect l="l" t="t" r="r" b="b"/>
            <a:pathLst>
              <a:path w="3150234" h="1781175">
                <a:moveTo>
                  <a:pt x="0" y="0"/>
                </a:moveTo>
                <a:lnTo>
                  <a:pt x="0" y="1780590"/>
                </a:lnTo>
                <a:lnTo>
                  <a:pt x="3149993" y="1780590"/>
                </a:lnTo>
                <a:lnTo>
                  <a:pt x="3149993" y="0"/>
                </a:lnTo>
                <a:lnTo>
                  <a:pt x="0" y="0"/>
                </a:lnTo>
                <a:close/>
              </a:path>
            </a:pathLst>
          </a:custGeom>
          <a:solidFill>
            <a:srgbClr val="EBEBEB"/>
          </a:solidFill>
        </p:spPr>
        <p:txBody>
          <a:bodyPr wrap="square" lIns="0" tIns="0" rIns="0" bIns="0" rtlCol="0"/>
          <a:lstStyle/>
          <a:p/>
        </p:txBody>
      </p:sp>
      <p:sp>
        <p:nvSpPr>
          <p:cNvPr id="24" name="object 24"/>
          <p:cNvSpPr txBox="1"/>
          <p:nvPr/>
        </p:nvSpPr>
        <p:spPr>
          <a:xfrm>
            <a:off x="3869999" y="5588853"/>
            <a:ext cx="3150235" cy="711200"/>
          </a:xfrm>
          <a:prstGeom prst="rect">
            <a:avLst/>
          </a:prstGeom>
        </p:spPr>
        <p:txBody>
          <a:bodyPr wrap="square" lIns="0" tIns="88900" rIns="0" bIns="0" rtlCol="0" vert="horz">
            <a:spAutoFit/>
          </a:bodyPr>
          <a:lstStyle/>
          <a:p>
            <a:pPr marL="92075" indent="-92075">
              <a:lnSpc>
                <a:spcPct val="100000"/>
              </a:lnSpc>
              <a:spcBef>
                <a:spcPts val="700"/>
              </a:spcBef>
              <a:buChar char="-"/>
              <a:tabLst>
                <a:tab pos="92710" algn="l"/>
              </a:tabLst>
            </a:pPr>
            <a:r>
              <a:rPr dirty="0" sz="1000">
                <a:solidFill>
                  <a:srgbClr val="231F20"/>
                </a:solidFill>
                <a:latin typeface="Microsoft YaHei UI"/>
                <a:cs typeface="Microsoft YaHei UI"/>
              </a:rPr>
              <a:t>轨道交通：地铁再生制动协同方案</a:t>
            </a:r>
            <a:endParaRPr sz="1000">
              <a:latin typeface="Microsoft YaHei UI"/>
              <a:cs typeface="Microsoft YaHei UI"/>
            </a:endParaRPr>
          </a:p>
          <a:p>
            <a:pPr marL="92075" indent="-92075">
              <a:lnSpc>
                <a:spcPct val="100000"/>
              </a:lnSpc>
              <a:spcBef>
                <a:spcPts val="600"/>
              </a:spcBef>
              <a:buChar char="-"/>
              <a:tabLst>
                <a:tab pos="92710" algn="l"/>
              </a:tabLst>
            </a:pPr>
            <a:r>
              <a:rPr dirty="0" sz="1000" spc="-10">
                <a:solidFill>
                  <a:srgbClr val="231F20"/>
                </a:solidFill>
                <a:latin typeface="Microsoft YaHei UI"/>
                <a:cs typeface="Microsoft YaHei UI"/>
              </a:rPr>
              <a:t>AGV</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小车：动态路径调整能量管理</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港口机械：集装箱吊装势能缓冲</a:t>
            </a:r>
            <a:endParaRPr sz="1000">
              <a:latin typeface="Microsoft YaHei UI"/>
              <a:cs typeface="Microsoft YaHei UI"/>
            </a:endParaRPr>
          </a:p>
        </p:txBody>
      </p:sp>
      <p:sp>
        <p:nvSpPr>
          <p:cNvPr id="25" name="object 25"/>
          <p:cNvSpPr/>
          <p:nvPr/>
        </p:nvSpPr>
        <p:spPr>
          <a:xfrm>
            <a:off x="3869999" y="7540135"/>
            <a:ext cx="3150235" cy="1776730"/>
          </a:xfrm>
          <a:custGeom>
            <a:avLst/>
            <a:gdLst/>
            <a:ahLst/>
            <a:cxnLst/>
            <a:rect l="l" t="t" r="r" b="b"/>
            <a:pathLst>
              <a:path w="3150234" h="1776729">
                <a:moveTo>
                  <a:pt x="0" y="0"/>
                </a:moveTo>
                <a:lnTo>
                  <a:pt x="0" y="1776666"/>
                </a:lnTo>
                <a:lnTo>
                  <a:pt x="3149993" y="1776666"/>
                </a:lnTo>
                <a:lnTo>
                  <a:pt x="3149993" y="0"/>
                </a:lnTo>
                <a:lnTo>
                  <a:pt x="0" y="0"/>
                </a:lnTo>
                <a:close/>
              </a:path>
            </a:pathLst>
          </a:custGeom>
          <a:solidFill>
            <a:srgbClr val="EBEBEB"/>
          </a:solidFill>
        </p:spPr>
        <p:txBody>
          <a:bodyPr wrap="square" lIns="0" tIns="0" rIns="0" bIns="0" rtlCol="0"/>
          <a:lstStyle/>
          <a:p/>
        </p:txBody>
      </p:sp>
      <p:sp>
        <p:nvSpPr>
          <p:cNvPr id="26" name="object 26"/>
          <p:cNvSpPr txBox="1"/>
          <p:nvPr/>
        </p:nvSpPr>
        <p:spPr>
          <a:xfrm>
            <a:off x="3869999" y="8029360"/>
            <a:ext cx="3150235" cy="711200"/>
          </a:xfrm>
          <a:prstGeom prst="rect">
            <a:avLst/>
          </a:prstGeom>
        </p:spPr>
        <p:txBody>
          <a:bodyPr wrap="square" lIns="0" tIns="88900" rIns="0" bIns="0" rtlCol="0" vert="horz">
            <a:spAutoFit/>
          </a:bodyPr>
          <a:lstStyle/>
          <a:p>
            <a:pPr marL="92075" indent="-92075">
              <a:lnSpc>
                <a:spcPct val="100000"/>
              </a:lnSpc>
              <a:spcBef>
                <a:spcPts val="700"/>
              </a:spcBef>
              <a:buChar char="-"/>
              <a:tabLst>
                <a:tab pos="92710" algn="l"/>
              </a:tabLst>
            </a:pPr>
            <a:r>
              <a:rPr dirty="0" sz="1000">
                <a:solidFill>
                  <a:srgbClr val="231F20"/>
                </a:solidFill>
                <a:latin typeface="Microsoft YaHei UI"/>
                <a:cs typeface="Microsoft YaHei UI"/>
              </a:rPr>
              <a:t>电机测试台：负载模拟动态响应</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动力系统验证：能量回馈仿真</a:t>
            </a:r>
            <a:endParaRPr sz="1000">
              <a:latin typeface="Microsoft YaHei UI"/>
              <a:cs typeface="Microsoft YaHei UI"/>
            </a:endParaRPr>
          </a:p>
          <a:p>
            <a:pPr marL="92075" indent="-92075">
              <a:lnSpc>
                <a:spcPct val="100000"/>
              </a:lnSpc>
              <a:spcBef>
                <a:spcPts val="600"/>
              </a:spcBef>
              <a:buChar char="-"/>
              <a:tabLst>
                <a:tab pos="92710" algn="l"/>
              </a:tabLst>
            </a:pPr>
            <a:r>
              <a:rPr dirty="0" sz="1000">
                <a:solidFill>
                  <a:srgbClr val="231F20"/>
                </a:solidFill>
                <a:latin typeface="Microsoft YaHei UI"/>
                <a:cs typeface="Microsoft YaHei UI"/>
              </a:rPr>
              <a:t>耐久性测试：循环制动应力测试</a:t>
            </a:r>
            <a:endParaRPr sz="1000">
              <a:latin typeface="Microsoft YaHei UI"/>
              <a:cs typeface="Microsoft YaHei UI"/>
            </a:endParaRPr>
          </a:p>
        </p:txBody>
      </p:sp>
      <p:sp>
        <p:nvSpPr>
          <p:cNvPr id="27" name="object 27"/>
          <p:cNvSpPr txBox="1"/>
          <p:nvPr/>
        </p:nvSpPr>
        <p:spPr>
          <a:xfrm>
            <a:off x="540000" y="2390406"/>
            <a:ext cx="3150235" cy="243204"/>
          </a:xfrm>
          <a:prstGeom prst="rect">
            <a:avLst/>
          </a:prstGeom>
          <a:solidFill>
            <a:srgbClr val="8AB6B5"/>
          </a:solidFill>
        </p:spPr>
        <p:txBody>
          <a:bodyPr wrap="square" lIns="0" tIns="40005" rIns="0" bIns="0" rtlCol="0" vert="horz">
            <a:spAutoFit/>
          </a:bodyPr>
          <a:lstStyle/>
          <a:p>
            <a:pPr marL="1122680">
              <a:lnSpc>
                <a:spcPct val="100000"/>
              </a:lnSpc>
              <a:spcBef>
                <a:spcPts val="315"/>
              </a:spcBef>
            </a:pPr>
            <a:r>
              <a:rPr dirty="0" sz="1000" spc="-5">
                <a:solidFill>
                  <a:srgbClr val="231F20"/>
                </a:solidFill>
                <a:latin typeface="Microsoft YaHei UI"/>
                <a:cs typeface="Microsoft YaHei UI"/>
              </a:rPr>
              <a:t>1.</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工业驱动系统</a:t>
            </a:r>
            <a:endParaRPr sz="1000">
              <a:latin typeface="Microsoft YaHei UI"/>
              <a:cs typeface="Microsoft YaHei UI"/>
            </a:endParaRPr>
          </a:p>
        </p:txBody>
      </p:sp>
      <p:sp>
        <p:nvSpPr>
          <p:cNvPr id="28" name="object 28"/>
          <p:cNvSpPr txBox="1"/>
          <p:nvPr/>
        </p:nvSpPr>
        <p:spPr>
          <a:xfrm>
            <a:off x="540000" y="4852797"/>
            <a:ext cx="3150235" cy="245110"/>
          </a:xfrm>
          <a:prstGeom prst="rect">
            <a:avLst/>
          </a:prstGeom>
          <a:solidFill>
            <a:srgbClr val="8AB6B5"/>
          </a:solidFill>
        </p:spPr>
        <p:txBody>
          <a:bodyPr wrap="square" lIns="0" tIns="40640" rIns="0" bIns="0" rtlCol="0" vert="horz">
            <a:spAutoFit/>
          </a:bodyPr>
          <a:lstStyle/>
          <a:p>
            <a:pPr marL="1122680">
              <a:lnSpc>
                <a:spcPct val="100000"/>
              </a:lnSpc>
              <a:spcBef>
                <a:spcPts val="320"/>
              </a:spcBef>
            </a:pPr>
            <a:r>
              <a:rPr dirty="0" sz="1000" spc="-5">
                <a:solidFill>
                  <a:srgbClr val="231F20"/>
                </a:solidFill>
                <a:latin typeface="Microsoft YaHei UI"/>
                <a:cs typeface="Microsoft YaHei UI"/>
              </a:rPr>
              <a:t>3.</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先进制造装备</a:t>
            </a:r>
            <a:endParaRPr sz="1000">
              <a:latin typeface="Microsoft YaHei UI"/>
              <a:cs typeface="Microsoft YaHei UI"/>
            </a:endParaRPr>
          </a:p>
        </p:txBody>
      </p:sp>
      <p:sp>
        <p:nvSpPr>
          <p:cNvPr id="29" name="object 29"/>
          <p:cNvSpPr txBox="1"/>
          <p:nvPr/>
        </p:nvSpPr>
        <p:spPr>
          <a:xfrm>
            <a:off x="540000" y="7282980"/>
            <a:ext cx="3150235" cy="245110"/>
          </a:xfrm>
          <a:prstGeom prst="rect">
            <a:avLst/>
          </a:prstGeom>
          <a:solidFill>
            <a:srgbClr val="8AB6B5"/>
          </a:solidFill>
        </p:spPr>
        <p:txBody>
          <a:bodyPr wrap="square" lIns="0" tIns="40640" rIns="0" bIns="0" rtlCol="0" vert="horz">
            <a:spAutoFit/>
          </a:bodyPr>
          <a:lstStyle/>
          <a:p>
            <a:pPr marL="1186180">
              <a:lnSpc>
                <a:spcPct val="100000"/>
              </a:lnSpc>
              <a:spcBef>
                <a:spcPts val="320"/>
              </a:spcBef>
            </a:pPr>
            <a:r>
              <a:rPr dirty="0" sz="1000" spc="-5">
                <a:solidFill>
                  <a:srgbClr val="231F20"/>
                </a:solidFill>
                <a:latin typeface="Microsoft YaHei UI"/>
                <a:cs typeface="Microsoft YaHei UI"/>
              </a:rPr>
              <a:t>5.</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新能源系统</a:t>
            </a:r>
            <a:endParaRPr sz="1000">
              <a:latin typeface="Microsoft YaHei UI"/>
              <a:cs typeface="Microsoft YaHei UI"/>
            </a:endParaRPr>
          </a:p>
        </p:txBody>
      </p:sp>
      <p:sp>
        <p:nvSpPr>
          <p:cNvPr id="30" name="object 30"/>
          <p:cNvSpPr txBox="1"/>
          <p:nvPr/>
        </p:nvSpPr>
        <p:spPr>
          <a:xfrm>
            <a:off x="3869999" y="2390406"/>
            <a:ext cx="3150235" cy="243204"/>
          </a:xfrm>
          <a:prstGeom prst="rect">
            <a:avLst/>
          </a:prstGeom>
          <a:solidFill>
            <a:srgbClr val="8AB6B5"/>
          </a:solidFill>
        </p:spPr>
        <p:txBody>
          <a:bodyPr wrap="square" lIns="0" tIns="40005" rIns="0" bIns="0" rtlCol="0" vert="horz">
            <a:spAutoFit/>
          </a:bodyPr>
          <a:lstStyle/>
          <a:p>
            <a:pPr marL="1122680">
              <a:lnSpc>
                <a:spcPct val="100000"/>
              </a:lnSpc>
              <a:spcBef>
                <a:spcPts val="315"/>
              </a:spcBef>
            </a:pPr>
            <a:r>
              <a:rPr dirty="0" sz="1000" spc="-5">
                <a:solidFill>
                  <a:srgbClr val="231F20"/>
                </a:solidFill>
                <a:latin typeface="Microsoft YaHei UI"/>
                <a:cs typeface="Microsoft YaHei UI"/>
              </a:rPr>
              <a:t>2.</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重载提升设备</a:t>
            </a:r>
            <a:endParaRPr sz="1000">
              <a:latin typeface="Microsoft YaHei UI"/>
              <a:cs typeface="Microsoft YaHei UI"/>
            </a:endParaRPr>
          </a:p>
        </p:txBody>
      </p:sp>
      <p:sp>
        <p:nvSpPr>
          <p:cNvPr id="31" name="object 31"/>
          <p:cNvSpPr txBox="1"/>
          <p:nvPr/>
        </p:nvSpPr>
        <p:spPr>
          <a:xfrm>
            <a:off x="3869999" y="4852797"/>
            <a:ext cx="3150235" cy="245110"/>
          </a:xfrm>
          <a:prstGeom prst="rect">
            <a:avLst/>
          </a:prstGeom>
          <a:solidFill>
            <a:srgbClr val="8AB6B5"/>
          </a:solidFill>
        </p:spPr>
        <p:txBody>
          <a:bodyPr wrap="square" lIns="0" tIns="40640" rIns="0" bIns="0" rtlCol="0" vert="horz">
            <a:spAutoFit/>
          </a:bodyPr>
          <a:lstStyle/>
          <a:p>
            <a:pPr marL="1059180">
              <a:lnSpc>
                <a:spcPct val="100000"/>
              </a:lnSpc>
              <a:spcBef>
                <a:spcPts val="320"/>
              </a:spcBef>
            </a:pPr>
            <a:r>
              <a:rPr dirty="0" sz="1000" spc="-5">
                <a:solidFill>
                  <a:srgbClr val="231F20"/>
                </a:solidFill>
                <a:latin typeface="Microsoft YaHei UI"/>
                <a:cs typeface="Microsoft YaHei UI"/>
              </a:rPr>
              <a:t>4.</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交通与物流系统</a:t>
            </a:r>
            <a:endParaRPr sz="1000">
              <a:latin typeface="Microsoft YaHei UI"/>
              <a:cs typeface="Microsoft YaHei UI"/>
            </a:endParaRPr>
          </a:p>
        </p:txBody>
      </p:sp>
      <p:sp>
        <p:nvSpPr>
          <p:cNvPr id="32" name="object 32"/>
          <p:cNvSpPr txBox="1"/>
          <p:nvPr/>
        </p:nvSpPr>
        <p:spPr>
          <a:xfrm>
            <a:off x="3869999" y="7295260"/>
            <a:ext cx="3150235" cy="245110"/>
          </a:xfrm>
          <a:prstGeom prst="rect">
            <a:avLst/>
          </a:prstGeom>
          <a:solidFill>
            <a:srgbClr val="8AB6B5"/>
          </a:solidFill>
        </p:spPr>
        <p:txBody>
          <a:bodyPr wrap="square" lIns="0" tIns="40640" rIns="0" bIns="0" rtlCol="0" vert="horz">
            <a:spAutoFit/>
          </a:bodyPr>
          <a:lstStyle/>
          <a:p>
            <a:pPr marL="1122680">
              <a:lnSpc>
                <a:spcPct val="100000"/>
              </a:lnSpc>
              <a:spcBef>
                <a:spcPts val="320"/>
              </a:spcBef>
            </a:pPr>
            <a:r>
              <a:rPr dirty="0" sz="1000" spc="-5">
                <a:solidFill>
                  <a:srgbClr val="231F20"/>
                </a:solidFill>
                <a:latin typeface="Microsoft YaHei UI"/>
                <a:cs typeface="Microsoft YaHei UI"/>
              </a:rPr>
              <a:t>6.</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测试验证领域</a:t>
            </a:r>
            <a:endParaRPr sz="1000">
              <a:latin typeface="Microsoft YaHei UI"/>
              <a:cs typeface="Microsoft YaHei UI"/>
            </a:endParaRPr>
          </a:p>
        </p:txBody>
      </p:sp>
      <p:sp>
        <p:nvSpPr>
          <p:cNvPr id="33" name="object 33"/>
          <p:cNvSpPr/>
          <p:nvPr/>
        </p:nvSpPr>
        <p:spPr>
          <a:xfrm>
            <a:off x="3022294" y="2906377"/>
            <a:ext cx="568012" cy="568012"/>
          </a:xfrm>
          <a:prstGeom prst="rect">
            <a:avLst/>
          </a:prstGeom>
          <a:blipFill>
            <a:blip r:embed="rId2" cstate="print"/>
            <a:stretch>
              <a:fillRect/>
            </a:stretch>
          </a:blipFill>
        </p:spPr>
        <p:txBody>
          <a:bodyPr wrap="square" lIns="0" tIns="0" rIns="0" bIns="0" rtlCol="0"/>
          <a:lstStyle/>
          <a:p/>
        </p:txBody>
      </p:sp>
      <p:sp>
        <p:nvSpPr>
          <p:cNvPr id="34" name="object 34"/>
          <p:cNvSpPr/>
          <p:nvPr/>
        </p:nvSpPr>
        <p:spPr>
          <a:xfrm>
            <a:off x="3041575" y="3597403"/>
            <a:ext cx="529451" cy="529451"/>
          </a:xfrm>
          <a:prstGeom prst="rect">
            <a:avLst/>
          </a:prstGeom>
          <a:blipFill>
            <a:blip r:embed="rId3" cstate="print"/>
            <a:stretch>
              <a:fillRect/>
            </a:stretch>
          </a:blipFill>
        </p:spPr>
        <p:txBody>
          <a:bodyPr wrap="square" lIns="0" tIns="0" rIns="0" bIns="0" rtlCol="0"/>
          <a:lstStyle/>
          <a:p/>
        </p:txBody>
      </p:sp>
      <p:sp>
        <p:nvSpPr>
          <p:cNvPr id="35" name="object 35"/>
          <p:cNvSpPr/>
          <p:nvPr/>
        </p:nvSpPr>
        <p:spPr>
          <a:xfrm>
            <a:off x="6196728" y="3659736"/>
            <a:ext cx="709870" cy="523529"/>
          </a:xfrm>
          <a:prstGeom prst="rect">
            <a:avLst/>
          </a:prstGeom>
          <a:blipFill>
            <a:blip r:embed="rId4" cstate="print"/>
            <a:stretch>
              <a:fillRect/>
            </a:stretch>
          </a:blipFill>
        </p:spPr>
        <p:txBody>
          <a:bodyPr wrap="square" lIns="0" tIns="0" rIns="0" bIns="0" rtlCol="0"/>
          <a:lstStyle/>
          <a:p/>
        </p:txBody>
      </p:sp>
      <p:sp>
        <p:nvSpPr>
          <p:cNvPr id="36" name="object 36"/>
          <p:cNvSpPr/>
          <p:nvPr/>
        </p:nvSpPr>
        <p:spPr>
          <a:xfrm>
            <a:off x="2920705" y="5436003"/>
            <a:ext cx="650322" cy="478799"/>
          </a:xfrm>
          <a:prstGeom prst="rect">
            <a:avLst/>
          </a:prstGeom>
          <a:blipFill>
            <a:blip r:embed="rId5" cstate="print"/>
            <a:stretch>
              <a:fillRect/>
            </a:stretch>
          </a:blipFill>
        </p:spPr>
        <p:txBody>
          <a:bodyPr wrap="square" lIns="0" tIns="0" rIns="0" bIns="0" rtlCol="0"/>
          <a:lstStyle/>
          <a:p/>
        </p:txBody>
      </p:sp>
      <p:sp>
        <p:nvSpPr>
          <p:cNvPr id="37" name="object 37"/>
          <p:cNvSpPr/>
          <p:nvPr/>
        </p:nvSpPr>
        <p:spPr>
          <a:xfrm>
            <a:off x="2977837" y="6003174"/>
            <a:ext cx="536056" cy="536056"/>
          </a:xfrm>
          <a:prstGeom prst="rect">
            <a:avLst/>
          </a:prstGeom>
          <a:blipFill>
            <a:blip r:embed="rId6" cstate="print"/>
            <a:stretch>
              <a:fillRect/>
            </a:stretch>
          </a:blipFill>
        </p:spPr>
        <p:txBody>
          <a:bodyPr wrap="square" lIns="0" tIns="0" rIns="0" bIns="0" rtlCol="0"/>
          <a:lstStyle/>
          <a:p/>
        </p:txBody>
      </p:sp>
      <p:sp>
        <p:nvSpPr>
          <p:cNvPr id="38" name="object 38"/>
          <p:cNvSpPr/>
          <p:nvPr/>
        </p:nvSpPr>
        <p:spPr>
          <a:xfrm>
            <a:off x="6192899" y="5490887"/>
            <a:ext cx="658510" cy="423915"/>
          </a:xfrm>
          <a:prstGeom prst="rect">
            <a:avLst/>
          </a:prstGeom>
          <a:blipFill>
            <a:blip r:embed="rId7" cstate="print"/>
            <a:stretch>
              <a:fillRect/>
            </a:stretch>
          </a:blipFill>
        </p:spPr>
        <p:txBody>
          <a:bodyPr wrap="square" lIns="0" tIns="0" rIns="0" bIns="0" rtlCol="0"/>
          <a:lstStyle/>
          <a:p/>
        </p:txBody>
      </p:sp>
      <p:sp>
        <p:nvSpPr>
          <p:cNvPr id="39" name="object 39"/>
          <p:cNvSpPr/>
          <p:nvPr/>
        </p:nvSpPr>
        <p:spPr>
          <a:xfrm>
            <a:off x="6205659" y="6111088"/>
            <a:ext cx="669485" cy="502114"/>
          </a:xfrm>
          <a:prstGeom prst="rect">
            <a:avLst/>
          </a:prstGeom>
          <a:blipFill>
            <a:blip r:embed="rId8" cstate="print"/>
            <a:stretch>
              <a:fillRect/>
            </a:stretch>
          </a:blipFill>
        </p:spPr>
        <p:txBody>
          <a:bodyPr wrap="square" lIns="0" tIns="0" rIns="0" bIns="0" rtlCol="0"/>
          <a:lstStyle/>
          <a:p/>
        </p:txBody>
      </p:sp>
      <p:sp>
        <p:nvSpPr>
          <p:cNvPr id="40" name="object 40"/>
          <p:cNvSpPr/>
          <p:nvPr/>
        </p:nvSpPr>
        <p:spPr>
          <a:xfrm>
            <a:off x="2944418" y="8607004"/>
            <a:ext cx="600198" cy="467412"/>
          </a:xfrm>
          <a:prstGeom prst="rect">
            <a:avLst/>
          </a:prstGeom>
          <a:blipFill>
            <a:blip r:embed="rId9" cstate="print"/>
            <a:stretch>
              <a:fillRect/>
            </a:stretch>
          </a:blipFill>
        </p:spPr>
        <p:txBody>
          <a:bodyPr wrap="square" lIns="0" tIns="0" rIns="0" bIns="0" rtlCol="0"/>
          <a:lstStyle/>
          <a:p/>
        </p:txBody>
      </p:sp>
      <p:sp>
        <p:nvSpPr>
          <p:cNvPr id="41" name="object 41"/>
          <p:cNvSpPr/>
          <p:nvPr/>
        </p:nvSpPr>
        <p:spPr>
          <a:xfrm>
            <a:off x="6254420" y="2906377"/>
            <a:ext cx="620725" cy="620725"/>
          </a:xfrm>
          <a:prstGeom prst="rect">
            <a:avLst/>
          </a:prstGeom>
          <a:blipFill>
            <a:blip r:embed="rId10" cstate="print"/>
            <a:stretch>
              <a:fillRect/>
            </a:stretch>
          </a:blipFill>
        </p:spPr>
        <p:txBody>
          <a:bodyPr wrap="square" lIns="0" tIns="0" rIns="0" bIns="0" rtlCol="0"/>
          <a:lstStyle/>
          <a:p/>
        </p:txBody>
      </p:sp>
      <p:sp>
        <p:nvSpPr>
          <p:cNvPr id="42" name="object 42"/>
          <p:cNvSpPr/>
          <p:nvPr/>
        </p:nvSpPr>
        <p:spPr>
          <a:xfrm>
            <a:off x="2997118" y="7808079"/>
            <a:ext cx="547489" cy="525597"/>
          </a:xfrm>
          <a:prstGeom prst="rect">
            <a:avLst/>
          </a:prstGeom>
          <a:blipFill>
            <a:blip r:embed="rId11" cstate="print"/>
            <a:stretch>
              <a:fillRect/>
            </a:stretch>
          </a:blipFill>
        </p:spPr>
        <p:txBody>
          <a:bodyPr wrap="square" lIns="0" tIns="0" rIns="0" bIns="0" rtlCol="0"/>
          <a:lstStyle/>
          <a:p/>
        </p:txBody>
      </p:sp>
      <p:sp>
        <p:nvSpPr>
          <p:cNvPr id="43" name="object 43"/>
          <p:cNvSpPr/>
          <p:nvPr/>
        </p:nvSpPr>
        <p:spPr>
          <a:xfrm>
            <a:off x="6324528" y="8056387"/>
            <a:ext cx="550619" cy="550619"/>
          </a:xfrm>
          <a:prstGeom prst="rect">
            <a:avLst/>
          </a:prstGeom>
          <a:blipFill>
            <a:blip r:embed="rId12" cstate="print"/>
            <a:stretch>
              <a:fillRect/>
            </a:stretch>
          </a:blipFill>
        </p:spPr>
        <p:txBody>
          <a:bodyPr wrap="square" lIns="0" tIns="0" rIns="0" bIns="0" rtlCol="0"/>
          <a:lstStyle/>
          <a:p/>
        </p:txBody>
      </p:sp>
      <p:sp>
        <p:nvSpPr>
          <p:cNvPr id="44" name="object 44"/>
          <p:cNvSpPr txBox="1"/>
          <p:nvPr/>
        </p:nvSpPr>
        <p:spPr>
          <a:xfrm>
            <a:off x="10473051" y="1719350"/>
            <a:ext cx="147510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B R BW - 15P03 -</a:t>
            </a:r>
            <a:r>
              <a:rPr dirty="0" sz="1000" spc="-105" b="1">
                <a:solidFill>
                  <a:srgbClr val="231F20"/>
                </a:solidFill>
                <a:latin typeface="Microsoft JhengHei"/>
                <a:cs typeface="Microsoft JhengHei"/>
              </a:rPr>
              <a:t> </a:t>
            </a:r>
            <a:r>
              <a:rPr dirty="0" sz="1000" b="1">
                <a:solidFill>
                  <a:srgbClr val="231F20"/>
                </a:solidFill>
                <a:latin typeface="Microsoft JhengHei"/>
                <a:cs typeface="Microsoft JhengHei"/>
              </a:rPr>
              <a:t>0AER</a:t>
            </a:r>
            <a:endParaRPr sz="1000">
              <a:latin typeface="Microsoft JhengHei"/>
              <a:cs typeface="Microsoft JhengHei"/>
            </a:endParaRPr>
          </a:p>
        </p:txBody>
      </p:sp>
      <p:sp>
        <p:nvSpPr>
          <p:cNvPr id="45" name="object 45"/>
          <p:cNvSpPr/>
          <p:nvPr/>
        </p:nvSpPr>
        <p:spPr>
          <a:xfrm>
            <a:off x="10485751" y="1948501"/>
            <a:ext cx="102870" cy="0"/>
          </a:xfrm>
          <a:custGeom>
            <a:avLst/>
            <a:gdLst/>
            <a:ahLst/>
            <a:cxnLst/>
            <a:rect l="l" t="t" r="r" b="b"/>
            <a:pathLst>
              <a:path w="102870" h="0">
                <a:moveTo>
                  <a:pt x="0" y="0"/>
                </a:moveTo>
                <a:lnTo>
                  <a:pt x="102501" y="0"/>
                </a:lnTo>
              </a:path>
            </a:pathLst>
          </a:custGeom>
          <a:ln w="6350">
            <a:solidFill>
              <a:srgbClr val="00AEEF"/>
            </a:solidFill>
          </a:ln>
        </p:spPr>
        <p:txBody>
          <a:bodyPr wrap="square" lIns="0" tIns="0" rIns="0" bIns="0" rtlCol="0"/>
          <a:lstStyle/>
          <a:p/>
        </p:txBody>
      </p:sp>
      <p:sp>
        <p:nvSpPr>
          <p:cNvPr id="46" name="object 46"/>
          <p:cNvSpPr/>
          <p:nvPr/>
        </p:nvSpPr>
        <p:spPr>
          <a:xfrm>
            <a:off x="10624449" y="1948501"/>
            <a:ext cx="102870" cy="0"/>
          </a:xfrm>
          <a:custGeom>
            <a:avLst/>
            <a:gdLst/>
            <a:ahLst/>
            <a:cxnLst/>
            <a:rect l="l" t="t" r="r" b="b"/>
            <a:pathLst>
              <a:path w="102870" h="0">
                <a:moveTo>
                  <a:pt x="0" y="0"/>
                </a:moveTo>
                <a:lnTo>
                  <a:pt x="102501" y="0"/>
                </a:lnTo>
              </a:path>
            </a:pathLst>
          </a:custGeom>
          <a:ln w="6350">
            <a:solidFill>
              <a:srgbClr val="00AEEF"/>
            </a:solidFill>
          </a:ln>
        </p:spPr>
        <p:txBody>
          <a:bodyPr wrap="square" lIns="0" tIns="0" rIns="0" bIns="0" rtlCol="0"/>
          <a:lstStyle/>
          <a:p/>
        </p:txBody>
      </p:sp>
      <p:sp>
        <p:nvSpPr>
          <p:cNvPr id="47" name="object 47"/>
          <p:cNvSpPr/>
          <p:nvPr/>
        </p:nvSpPr>
        <p:spPr>
          <a:xfrm>
            <a:off x="10763150" y="1948501"/>
            <a:ext cx="243204" cy="0"/>
          </a:xfrm>
          <a:custGeom>
            <a:avLst/>
            <a:gdLst/>
            <a:ahLst/>
            <a:cxnLst/>
            <a:rect l="l" t="t" r="r" b="b"/>
            <a:pathLst>
              <a:path w="243204" h="0">
                <a:moveTo>
                  <a:pt x="0" y="0"/>
                </a:moveTo>
                <a:lnTo>
                  <a:pt x="243001" y="0"/>
                </a:lnTo>
              </a:path>
            </a:pathLst>
          </a:custGeom>
          <a:ln w="6350">
            <a:solidFill>
              <a:srgbClr val="00AEEF"/>
            </a:solidFill>
          </a:ln>
        </p:spPr>
        <p:txBody>
          <a:bodyPr wrap="square" lIns="0" tIns="0" rIns="0" bIns="0" rtlCol="0"/>
          <a:lstStyle/>
          <a:p/>
        </p:txBody>
      </p:sp>
      <p:sp>
        <p:nvSpPr>
          <p:cNvPr id="48" name="object 48"/>
          <p:cNvSpPr/>
          <p:nvPr/>
        </p:nvSpPr>
        <p:spPr>
          <a:xfrm>
            <a:off x="10540375" y="1951783"/>
            <a:ext cx="0" cy="226695"/>
          </a:xfrm>
          <a:custGeom>
            <a:avLst/>
            <a:gdLst/>
            <a:ahLst/>
            <a:cxnLst/>
            <a:rect l="l" t="t" r="r" b="b"/>
            <a:pathLst>
              <a:path w="0" h="226694">
                <a:moveTo>
                  <a:pt x="0" y="0"/>
                </a:moveTo>
                <a:lnTo>
                  <a:pt x="0" y="226377"/>
                </a:lnTo>
              </a:path>
            </a:pathLst>
          </a:custGeom>
          <a:ln w="6350">
            <a:solidFill>
              <a:srgbClr val="00AEEF"/>
            </a:solidFill>
          </a:ln>
        </p:spPr>
        <p:txBody>
          <a:bodyPr wrap="square" lIns="0" tIns="0" rIns="0" bIns="0" rtlCol="0"/>
          <a:lstStyle/>
          <a:p/>
        </p:txBody>
      </p:sp>
      <p:sp>
        <p:nvSpPr>
          <p:cNvPr id="49" name="object 49"/>
          <p:cNvSpPr/>
          <p:nvPr/>
        </p:nvSpPr>
        <p:spPr>
          <a:xfrm>
            <a:off x="10671109" y="1951783"/>
            <a:ext cx="0" cy="322580"/>
          </a:xfrm>
          <a:custGeom>
            <a:avLst/>
            <a:gdLst/>
            <a:ahLst/>
            <a:cxnLst/>
            <a:rect l="l" t="t" r="r" b="b"/>
            <a:pathLst>
              <a:path w="0" h="322580">
                <a:moveTo>
                  <a:pt x="0" y="0"/>
                </a:moveTo>
                <a:lnTo>
                  <a:pt x="0" y="322046"/>
                </a:lnTo>
              </a:path>
            </a:pathLst>
          </a:custGeom>
          <a:ln w="6350">
            <a:solidFill>
              <a:srgbClr val="00AEEF"/>
            </a:solidFill>
          </a:ln>
        </p:spPr>
        <p:txBody>
          <a:bodyPr wrap="square" lIns="0" tIns="0" rIns="0" bIns="0" rtlCol="0"/>
          <a:lstStyle/>
          <a:p/>
        </p:txBody>
      </p:sp>
      <p:sp>
        <p:nvSpPr>
          <p:cNvPr id="50" name="object 50"/>
          <p:cNvSpPr/>
          <p:nvPr/>
        </p:nvSpPr>
        <p:spPr>
          <a:xfrm>
            <a:off x="11782849" y="1948502"/>
            <a:ext cx="0" cy="220345"/>
          </a:xfrm>
          <a:custGeom>
            <a:avLst/>
            <a:gdLst/>
            <a:ahLst/>
            <a:cxnLst/>
            <a:rect l="l" t="t" r="r" b="b"/>
            <a:pathLst>
              <a:path w="0" h="220344">
                <a:moveTo>
                  <a:pt x="0" y="0"/>
                </a:moveTo>
                <a:lnTo>
                  <a:pt x="0" y="220027"/>
                </a:lnTo>
              </a:path>
            </a:pathLst>
          </a:custGeom>
          <a:ln w="6350">
            <a:solidFill>
              <a:srgbClr val="00AEEF"/>
            </a:solidFill>
          </a:ln>
        </p:spPr>
        <p:txBody>
          <a:bodyPr wrap="square" lIns="0" tIns="0" rIns="0" bIns="0" rtlCol="0"/>
          <a:lstStyle/>
          <a:p/>
        </p:txBody>
      </p:sp>
      <p:sp>
        <p:nvSpPr>
          <p:cNvPr id="51" name="object 51"/>
          <p:cNvSpPr/>
          <p:nvPr/>
        </p:nvSpPr>
        <p:spPr>
          <a:xfrm>
            <a:off x="10886824" y="1948608"/>
            <a:ext cx="0" cy="1343025"/>
          </a:xfrm>
          <a:custGeom>
            <a:avLst/>
            <a:gdLst/>
            <a:ahLst/>
            <a:cxnLst/>
            <a:rect l="l" t="t" r="r" b="b"/>
            <a:pathLst>
              <a:path w="0" h="1343025">
                <a:moveTo>
                  <a:pt x="0" y="0"/>
                </a:moveTo>
                <a:lnTo>
                  <a:pt x="0" y="1342542"/>
                </a:lnTo>
              </a:path>
            </a:pathLst>
          </a:custGeom>
          <a:ln w="6350">
            <a:solidFill>
              <a:srgbClr val="00AEEF"/>
            </a:solidFill>
          </a:ln>
        </p:spPr>
        <p:txBody>
          <a:bodyPr wrap="square" lIns="0" tIns="0" rIns="0" bIns="0" rtlCol="0"/>
          <a:lstStyle/>
          <a:p/>
        </p:txBody>
      </p:sp>
      <p:sp>
        <p:nvSpPr>
          <p:cNvPr id="52" name="object 52"/>
          <p:cNvSpPr/>
          <p:nvPr/>
        </p:nvSpPr>
        <p:spPr>
          <a:xfrm>
            <a:off x="8338498" y="2174985"/>
            <a:ext cx="2199005" cy="0"/>
          </a:xfrm>
          <a:custGeom>
            <a:avLst/>
            <a:gdLst/>
            <a:ahLst/>
            <a:cxnLst/>
            <a:rect l="l" t="t" r="r" b="b"/>
            <a:pathLst>
              <a:path w="2199004" h="0">
                <a:moveTo>
                  <a:pt x="2198700" y="0"/>
                </a:moveTo>
                <a:lnTo>
                  <a:pt x="0" y="0"/>
                </a:lnTo>
              </a:path>
            </a:pathLst>
          </a:custGeom>
          <a:ln w="6350">
            <a:solidFill>
              <a:srgbClr val="00AEEF"/>
            </a:solidFill>
          </a:ln>
        </p:spPr>
        <p:txBody>
          <a:bodyPr wrap="square" lIns="0" tIns="0" rIns="0" bIns="0" rtlCol="0"/>
          <a:lstStyle/>
          <a:p/>
        </p:txBody>
      </p:sp>
      <p:sp>
        <p:nvSpPr>
          <p:cNvPr id="53" name="object 53"/>
          <p:cNvSpPr/>
          <p:nvPr/>
        </p:nvSpPr>
        <p:spPr>
          <a:xfrm>
            <a:off x="11779669" y="2168635"/>
            <a:ext cx="1997075" cy="0"/>
          </a:xfrm>
          <a:custGeom>
            <a:avLst/>
            <a:gdLst/>
            <a:ahLst/>
            <a:cxnLst/>
            <a:rect l="l" t="t" r="r" b="b"/>
            <a:pathLst>
              <a:path w="1997075" h="0">
                <a:moveTo>
                  <a:pt x="1996681" y="0"/>
                </a:moveTo>
                <a:lnTo>
                  <a:pt x="0" y="0"/>
                </a:lnTo>
              </a:path>
            </a:pathLst>
          </a:custGeom>
          <a:ln w="6350">
            <a:solidFill>
              <a:srgbClr val="00AEEF"/>
            </a:solidFill>
          </a:ln>
        </p:spPr>
        <p:txBody>
          <a:bodyPr wrap="square" lIns="0" tIns="0" rIns="0" bIns="0" rtlCol="0"/>
          <a:lstStyle/>
          <a:p/>
        </p:txBody>
      </p:sp>
      <p:sp>
        <p:nvSpPr>
          <p:cNvPr id="54" name="object 54"/>
          <p:cNvSpPr/>
          <p:nvPr/>
        </p:nvSpPr>
        <p:spPr>
          <a:xfrm>
            <a:off x="9670501" y="2273828"/>
            <a:ext cx="1000760" cy="0"/>
          </a:xfrm>
          <a:custGeom>
            <a:avLst/>
            <a:gdLst/>
            <a:ahLst/>
            <a:cxnLst/>
            <a:rect l="l" t="t" r="r" b="b"/>
            <a:pathLst>
              <a:path w="1000759" h="0">
                <a:moveTo>
                  <a:pt x="1000607" y="0"/>
                </a:moveTo>
                <a:lnTo>
                  <a:pt x="0" y="0"/>
                </a:lnTo>
              </a:path>
            </a:pathLst>
          </a:custGeom>
          <a:ln w="6350">
            <a:solidFill>
              <a:srgbClr val="00AEEF"/>
            </a:solidFill>
          </a:ln>
        </p:spPr>
        <p:txBody>
          <a:bodyPr wrap="square" lIns="0" tIns="0" rIns="0" bIns="0" rtlCol="0"/>
          <a:lstStyle/>
          <a:p/>
        </p:txBody>
      </p:sp>
      <p:sp>
        <p:nvSpPr>
          <p:cNvPr id="55" name="object 55"/>
          <p:cNvSpPr/>
          <p:nvPr/>
        </p:nvSpPr>
        <p:spPr>
          <a:xfrm>
            <a:off x="8338492" y="3294327"/>
            <a:ext cx="2552065" cy="0"/>
          </a:xfrm>
          <a:custGeom>
            <a:avLst/>
            <a:gdLst/>
            <a:ahLst/>
            <a:cxnLst/>
            <a:rect l="l" t="t" r="r" b="b"/>
            <a:pathLst>
              <a:path w="2552065" h="0">
                <a:moveTo>
                  <a:pt x="2551506" y="0"/>
                </a:moveTo>
                <a:lnTo>
                  <a:pt x="0" y="0"/>
                </a:lnTo>
              </a:path>
            </a:pathLst>
          </a:custGeom>
          <a:ln w="6350">
            <a:solidFill>
              <a:srgbClr val="00AEEF"/>
            </a:solidFill>
          </a:ln>
        </p:spPr>
        <p:txBody>
          <a:bodyPr wrap="square" lIns="0" tIns="0" rIns="0" bIns="0" rtlCol="0"/>
          <a:lstStyle/>
          <a:p/>
        </p:txBody>
      </p:sp>
      <p:sp>
        <p:nvSpPr>
          <p:cNvPr id="56" name="object 56"/>
          <p:cNvSpPr/>
          <p:nvPr/>
        </p:nvSpPr>
        <p:spPr>
          <a:xfrm>
            <a:off x="8341675" y="2174985"/>
            <a:ext cx="0" cy="222250"/>
          </a:xfrm>
          <a:custGeom>
            <a:avLst/>
            <a:gdLst/>
            <a:ahLst/>
            <a:cxnLst/>
            <a:rect l="l" t="t" r="r" b="b"/>
            <a:pathLst>
              <a:path w="0" h="222250">
                <a:moveTo>
                  <a:pt x="0" y="0"/>
                </a:moveTo>
                <a:lnTo>
                  <a:pt x="0" y="221771"/>
                </a:lnTo>
              </a:path>
            </a:pathLst>
          </a:custGeom>
          <a:ln w="6350">
            <a:solidFill>
              <a:srgbClr val="00AEEF"/>
            </a:solidFill>
          </a:ln>
        </p:spPr>
        <p:txBody>
          <a:bodyPr wrap="square" lIns="0" tIns="0" rIns="0" bIns="0" rtlCol="0"/>
          <a:lstStyle/>
          <a:p/>
        </p:txBody>
      </p:sp>
      <p:sp>
        <p:nvSpPr>
          <p:cNvPr id="57" name="object 57"/>
          <p:cNvSpPr/>
          <p:nvPr/>
        </p:nvSpPr>
        <p:spPr>
          <a:xfrm>
            <a:off x="13773174" y="2169946"/>
            <a:ext cx="0" cy="227329"/>
          </a:xfrm>
          <a:custGeom>
            <a:avLst/>
            <a:gdLst/>
            <a:ahLst/>
            <a:cxnLst/>
            <a:rect l="l" t="t" r="r" b="b"/>
            <a:pathLst>
              <a:path w="0" h="227330">
                <a:moveTo>
                  <a:pt x="0" y="0"/>
                </a:moveTo>
                <a:lnTo>
                  <a:pt x="0" y="226810"/>
                </a:lnTo>
              </a:path>
            </a:pathLst>
          </a:custGeom>
          <a:ln w="6350">
            <a:solidFill>
              <a:srgbClr val="00AEEF"/>
            </a:solidFill>
          </a:ln>
        </p:spPr>
        <p:txBody>
          <a:bodyPr wrap="square" lIns="0" tIns="0" rIns="0" bIns="0" rtlCol="0"/>
          <a:lstStyle/>
          <a:p/>
        </p:txBody>
      </p:sp>
      <p:sp>
        <p:nvSpPr>
          <p:cNvPr id="58" name="object 58"/>
          <p:cNvSpPr/>
          <p:nvPr/>
        </p:nvSpPr>
        <p:spPr>
          <a:xfrm>
            <a:off x="9673675" y="2273828"/>
            <a:ext cx="0" cy="105410"/>
          </a:xfrm>
          <a:custGeom>
            <a:avLst/>
            <a:gdLst/>
            <a:ahLst/>
            <a:cxnLst/>
            <a:rect l="l" t="t" r="r" b="b"/>
            <a:pathLst>
              <a:path w="0" h="105410">
                <a:moveTo>
                  <a:pt x="0" y="0"/>
                </a:moveTo>
                <a:lnTo>
                  <a:pt x="0" y="104927"/>
                </a:lnTo>
              </a:path>
            </a:pathLst>
          </a:custGeom>
          <a:ln w="6350">
            <a:solidFill>
              <a:srgbClr val="00AEEF"/>
            </a:solidFill>
          </a:ln>
        </p:spPr>
        <p:txBody>
          <a:bodyPr wrap="square" lIns="0" tIns="0" rIns="0" bIns="0" rtlCol="0"/>
          <a:lstStyle/>
          <a:p/>
        </p:txBody>
      </p:sp>
      <p:sp>
        <p:nvSpPr>
          <p:cNvPr id="59" name="object 59"/>
          <p:cNvSpPr/>
          <p:nvPr/>
        </p:nvSpPr>
        <p:spPr>
          <a:xfrm>
            <a:off x="8341675" y="3297502"/>
            <a:ext cx="0" cy="108585"/>
          </a:xfrm>
          <a:custGeom>
            <a:avLst/>
            <a:gdLst/>
            <a:ahLst/>
            <a:cxnLst/>
            <a:rect l="l" t="t" r="r" b="b"/>
            <a:pathLst>
              <a:path w="0" h="108585">
                <a:moveTo>
                  <a:pt x="0" y="0"/>
                </a:moveTo>
                <a:lnTo>
                  <a:pt x="0" y="108102"/>
                </a:lnTo>
              </a:path>
            </a:pathLst>
          </a:custGeom>
          <a:ln w="6350">
            <a:solidFill>
              <a:srgbClr val="00AEEF"/>
            </a:solidFill>
          </a:ln>
        </p:spPr>
        <p:txBody>
          <a:bodyPr wrap="square" lIns="0" tIns="0" rIns="0" bIns="0" rtlCol="0"/>
          <a:lstStyle/>
          <a:p/>
        </p:txBody>
      </p:sp>
      <p:sp>
        <p:nvSpPr>
          <p:cNvPr id="60" name="object 60"/>
          <p:cNvSpPr/>
          <p:nvPr/>
        </p:nvSpPr>
        <p:spPr>
          <a:xfrm>
            <a:off x="9242149" y="2403100"/>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61" name="object 61"/>
          <p:cNvSpPr txBox="1"/>
          <p:nvPr/>
        </p:nvSpPr>
        <p:spPr>
          <a:xfrm>
            <a:off x="8106349" y="2390928"/>
            <a:ext cx="481965" cy="324485"/>
          </a:xfrm>
          <a:prstGeom prst="rect">
            <a:avLst/>
          </a:prstGeom>
          <a:solidFill>
            <a:srgbClr val="8AB6B5"/>
          </a:solidFill>
          <a:ln w="12700">
            <a:solidFill>
              <a:srgbClr val="FFFFFF"/>
            </a:solidFill>
          </a:ln>
        </p:spPr>
        <p:txBody>
          <a:bodyPr wrap="square" lIns="0" tIns="102870" rIns="0" bIns="0" rtlCol="0" vert="horz">
            <a:spAutoFit/>
          </a:bodyPr>
          <a:lstStyle/>
          <a:p>
            <a:pPr marL="142240">
              <a:lnSpc>
                <a:spcPct val="100000"/>
              </a:lnSpc>
              <a:spcBef>
                <a:spcPts val="81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62" name="object 62"/>
          <p:cNvSpPr txBox="1"/>
          <p:nvPr/>
        </p:nvSpPr>
        <p:spPr>
          <a:xfrm>
            <a:off x="8587743" y="2390928"/>
            <a:ext cx="654685" cy="324485"/>
          </a:xfrm>
          <a:prstGeom prst="rect">
            <a:avLst/>
          </a:prstGeom>
          <a:solidFill>
            <a:srgbClr val="8AB6B5"/>
          </a:solidFill>
          <a:ln w="12700">
            <a:solidFill>
              <a:srgbClr val="FFFFFF"/>
            </a:solidFill>
          </a:ln>
        </p:spPr>
        <p:txBody>
          <a:bodyPr wrap="square" lIns="0" tIns="102870" rIns="0" bIns="0" rtlCol="0" vert="horz">
            <a:spAutoFit/>
          </a:bodyPr>
          <a:lstStyle/>
          <a:p>
            <a:pPr marL="127000">
              <a:lnSpc>
                <a:spcPct val="100000"/>
              </a:lnSpc>
              <a:spcBef>
                <a:spcPts val="810"/>
              </a:spcBef>
            </a:pPr>
            <a:r>
              <a:rPr dirty="0" sz="800" b="1">
                <a:solidFill>
                  <a:srgbClr val="FFFFFF"/>
                </a:solidFill>
                <a:latin typeface="Microsoft YaHei UI"/>
                <a:cs typeface="Microsoft YaHei UI"/>
              </a:rPr>
              <a:t>公司名称</a:t>
            </a:r>
            <a:endParaRPr sz="800">
              <a:latin typeface="Microsoft YaHei UI"/>
              <a:cs typeface="Microsoft YaHei UI"/>
            </a:endParaRPr>
          </a:p>
        </p:txBody>
      </p:sp>
      <p:sp>
        <p:nvSpPr>
          <p:cNvPr id="63" name="object 63"/>
          <p:cNvSpPr txBox="1"/>
          <p:nvPr/>
        </p:nvSpPr>
        <p:spPr>
          <a:xfrm>
            <a:off x="8106349" y="2714928"/>
            <a:ext cx="481965" cy="248285"/>
          </a:xfrm>
          <a:prstGeom prst="rect">
            <a:avLst/>
          </a:prstGeom>
          <a:solidFill>
            <a:srgbClr val="EBEBEC"/>
          </a:solidFill>
          <a:ln w="12700">
            <a:solidFill>
              <a:srgbClr val="FFFFFF"/>
            </a:solidFill>
          </a:ln>
        </p:spPr>
        <p:txBody>
          <a:bodyPr wrap="square" lIns="0" tIns="61594" rIns="0" bIns="0" rtlCol="0" vert="horz">
            <a:spAutoFit/>
          </a:bodyPr>
          <a:lstStyle/>
          <a:p>
            <a:pPr marL="17780">
              <a:lnSpc>
                <a:spcPct val="100000"/>
              </a:lnSpc>
              <a:spcBef>
                <a:spcPts val="484"/>
              </a:spcBef>
            </a:pPr>
            <a:r>
              <a:rPr dirty="0" sz="800" b="1">
                <a:solidFill>
                  <a:srgbClr val="231F20"/>
                </a:solidFill>
                <a:latin typeface="Microsoft JhengHei UI"/>
                <a:cs typeface="Microsoft JhengHei UI"/>
              </a:rPr>
              <a:t>B</a:t>
            </a:r>
            <a:endParaRPr sz="800">
              <a:latin typeface="Microsoft JhengHei UI"/>
              <a:cs typeface="Microsoft JhengHei UI"/>
            </a:endParaRPr>
          </a:p>
        </p:txBody>
      </p:sp>
      <p:sp>
        <p:nvSpPr>
          <p:cNvPr id="64" name="object 64"/>
          <p:cNvSpPr txBox="1"/>
          <p:nvPr/>
        </p:nvSpPr>
        <p:spPr>
          <a:xfrm>
            <a:off x="8587743" y="2714928"/>
            <a:ext cx="654685" cy="248285"/>
          </a:xfrm>
          <a:prstGeom prst="rect">
            <a:avLst/>
          </a:prstGeom>
          <a:solidFill>
            <a:srgbClr val="EAEAEA"/>
          </a:solidFill>
          <a:ln w="12700">
            <a:solidFill>
              <a:srgbClr val="FFFFFF"/>
            </a:solidFill>
          </a:ln>
        </p:spPr>
        <p:txBody>
          <a:bodyPr wrap="square" lIns="0" tIns="635" rIns="0" bIns="0" rtlCol="0" vert="horz">
            <a:spAutoFit/>
          </a:bodyPr>
          <a:lstStyle/>
          <a:p>
            <a:pPr marL="13335">
              <a:lnSpc>
                <a:spcPct val="100000"/>
              </a:lnSpc>
              <a:spcBef>
                <a:spcPts val="5"/>
              </a:spcBef>
            </a:pPr>
            <a:r>
              <a:rPr dirty="0" sz="800" spc="-5">
                <a:solidFill>
                  <a:srgbClr val="231F20"/>
                </a:solidFill>
                <a:latin typeface="Microsoft JhengHei UI"/>
                <a:cs typeface="Microsoft JhengHei UI"/>
              </a:rPr>
              <a:t>BPEIN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p>
            <a:pPr marL="13335">
              <a:lnSpc>
                <a:spcPct val="100000"/>
              </a:lnSpc>
            </a:pPr>
            <a:r>
              <a:rPr dirty="0" sz="800" spc="-5">
                <a:solidFill>
                  <a:srgbClr val="231F20"/>
                </a:solidFill>
                <a:latin typeface="Microsoft JhengHei UI"/>
                <a:cs typeface="Microsoft JhengHei UI"/>
              </a:rPr>
              <a:t>BPELE</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p:txBody>
      </p:sp>
      <p:sp>
        <p:nvSpPr>
          <p:cNvPr id="65" name="object 65"/>
          <p:cNvSpPr/>
          <p:nvPr/>
        </p:nvSpPr>
        <p:spPr>
          <a:xfrm>
            <a:off x="10559648" y="2391450"/>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66" name="object 66"/>
          <p:cNvSpPr txBox="1"/>
          <p:nvPr/>
        </p:nvSpPr>
        <p:spPr>
          <a:xfrm>
            <a:off x="9423849" y="2390928"/>
            <a:ext cx="488950" cy="324485"/>
          </a:xfrm>
          <a:prstGeom prst="rect">
            <a:avLst/>
          </a:prstGeom>
          <a:solidFill>
            <a:srgbClr val="8AB6B5"/>
          </a:solidFill>
          <a:ln w="12700">
            <a:solidFill>
              <a:srgbClr val="FFFFFF"/>
            </a:solidFill>
          </a:ln>
        </p:spPr>
        <p:txBody>
          <a:bodyPr wrap="square" lIns="0" tIns="90805" rIns="0" bIns="0" rtlCol="0" vert="horz">
            <a:spAutoFit/>
          </a:bodyPr>
          <a:lstStyle/>
          <a:p>
            <a:pPr marL="142240">
              <a:lnSpc>
                <a:spcPct val="100000"/>
              </a:lnSpc>
              <a:spcBef>
                <a:spcPts val="715"/>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17" name="object 11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01</a:t>
            </a:r>
            <a:endParaRPr sz="1000">
              <a:latin typeface="Arial"/>
              <a:cs typeface="Arial"/>
            </a:endParaRPr>
          </a:p>
        </p:txBody>
      </p:sp>
      <p:sp>
        <p:nvSpPr>
          <p:cNvPr id="118" name="object 11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02</a:t>
            </a:r>
            <a:endParaRPr sz="1000">
              <a:latin typeface="Arial"/>
              <a:cs typeface="Arial"/>
            </a:endParaRPr>
          </a:p>
        </p:txBody>
      </p:sp>
      <p:sp>
        <p:nvSpPr>
          <p:cNvPr id="119" name="object 11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20" name="object 12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21" name="object 12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22" name="object 12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67" name="object 67"/>
          <p:cNvSpPr txBox="1"/>
          <p:nvPr/>
        </p:nvSpPr>
        <p:spPr>
          <a:xfrm>
            <a:off x="9912337" y="2390928"/>
            <a:ext cx="638175" cy="324485"/>
          </a:xfrm>
          <a:prstGeom prst="rect">
            <a:avLst/>
          </a:prstGeom>
          <a:solidFill>
            <a:srgbClr val="8AB6B5"/>
          </a:solidFill>
          <a:ln w="12700">
            <a:solidFill>
              <a:srgbClr val="FFFFFF"/>
            </a:solidFill>
          </a:ln>
        </p:spPr>
        <p:txBody>
          <a:bodyPr wrap="square" lIns="0" tIns="90805" rIns="0" bIns="0" rtlCol="0" vert="horz">
            <a:spAutoFit/>
          </a:bodyPr>
          <a:lstStyle/>
          <a:p>
            <a:pPr marL="120014">
              <a:lnSpc>
                <a:spcPct val="100000"/>
              </a:lnSpc>
              <a:spcBef>
                <a:spcPts val="715"/>
              </a:spcBef>
            </a:pPr>
            <a:r>
              <a:rPr dirty="0" sz="800" b="1">
                <a:solidFill>
                  <a:srgbClr val="FFFFFF"/>
                </a:solidFill>
                <a:latin typeface="Microsoft YaHei UI"/>
                <a:cs typeface="Microsoft YaHei UI"/>
              </a:rPr>
              <a:t>产品名称</a:t>
            </a:r>
            <a:endParaRPr sz="800">
              <a:latin typeface="Microsoft YaHei UI"/>
              <a:cs typeface="Microsoft YaHei UI"/>
            </a:endParaRPr>
          </a:p>
        </p:txBody>
      </p:sp>
      <p:sp>
        <p:nvSpPr>
          <p:cNvPr id="68" name="object 68"/>
          <p:cNvSpPr txBox="1"/>
          <p:nvPr/>
        </p:nvSpPr>
        <p:spPr>
          <a:xfrm>
            <a:off x="9423849" y="2714928"/>
            <a:ext cx="488950" cy="248285"/>
          </a:xfrm>
          <a:prstGeom prst="rect">
            <a:avLst/>
          </a:prstGeom>
          <a:solidFill>
            <a:srgbClr val="EBEBEC"/>
          </a:solidFill>
          <a:ln w="12700">
            <a:solidFill>
              <a:srgbClr val="FFFFFF"/>
            </a:solidFill>
          </a:ln>
        </p:spPr>
        <p:txBody>
          <a:bodyPr wrap="square" lIns="0" tIns="61594" rIns="0" bIns="0" rtlCol="0" vert="horz">
            <a:spAutoFit/>
          </a:bodyPr>
          <a:lstStyle/>
          <a:p>
            <a:pPr marL="17780">
              <a:lnSpc>
                <a:spcPct val="100000"/>
              </a:lnSpc>
              <a:spcBef>
                <a:spcPts val="484"/>
              </a:spcBef>
            </a:pPr>
            <a:r>
              <a:rPr dirty="0" sz="800" b="1">
                <a:solidFill>
                  <a:srgbClr val="231F20"/>
                </a:solidFill>
                <a:latin typeface="Microsoft JhengHei UI"/>
                <a:cs typeface="Microsoft JhengHei UI"/>
              </a:rPr>
              <a:t>R</a:t>
            </a:r>
            <a:endParaRPr sz="800">
              <a:latin typeface="Microsoft JhengHei UI"/>
              <a:cs typeface="Microsoft JhengHei UI"/>
            </a:endParaRPr>
          </a:p>
        </p:txBody>
      </p:sp>
      <p:sp>
        <p:nvSpPr>
          <p:cNvPr id="69" name="object 69"/>
          <p:cNvSpPr txBox="1"/>
          <p:nvPr/>
        </p:nvSpPr>
        <p:spPr>
          <a:xfrm>
            <a:off x="9912337" y="2714928"/>
            <a:ext cx="638175" cy="248285"/>
          </a:xfrm>
          <a:prstGeom prst="rect">
            <a:avLst/>
          </a:prstGeom>
          <a:solidFill>
            <a:srgbClr val="EBEBEC"/>
          </a:solidFill>
          <a:ln w="12700">
            <a:solidFill>
              <a:srgbClr val="FFFFFF"/>
            </a:solidFill>
          </a:ln>
        </p:spPr>
        <p:txBody>
          <a:bodyPr wrap="square" lIns="0" tIns="635" rIns="0" bIns="0" rtlCol="0" vert="horz">
            <a:spAutoFit/>
          </a:bodyPr>
          <a:lstStyle/>
          <a:p>
            <a:pPr marL="17780">
              <a:lnSpc>
                <a:spcPct val="100000"/>
              </a:lnSpc>
              <a:spcBef>
                <a:spcPts val="5"/>
              </a:spcBef>
            </a:pPr>
            <a:r>
              <a:rPr dirty="0" sz="800">
                <a:solidFill>
                  <a:srgbClr val="231F20"/>
                </a:solidFill>
                <a:latin typeface="Microsoft JhengHei UI"/>
                <a:cs typeface="Microsoft JhengHei UI"/>
              </a:rPr>
              <a:t>电阻</a:t>
            </a:r>
            <a:endParaRPr sz="800">
              <a:latin typeface="Microsoft JhengHei UI"/>
              <a:cs typeface="Microsoft JhengHei UI"/>
            </a:endParaRPr>
          </a:p>
          <a:p>
            <a:pPr marL="17780">
              <a:lnSpc>
                <a:spcPct val="100000"/>
              </a:lnSpc>
            </a:pPr>
            <a:r>
              <a:rPr dirty="0" sz="800" spc="-10">
                <a:solidFill>
                  <a:srgbClr val="231F20"/>
                </a:solidFill>
                <a:latin typeface="Microsoft JhengHei UI"/>
                <a:cs typeface="Microsoft JhengHei UI"/>
              </a:rPr>
              <a:t>Resistors</a:t>
            </a:r>
            <a:endParaRPr sz="800">
              <a:latin typeface="Microsoft JhengHei UI"/>
              <a:cs typeface="Microsoft JhengHei UI"/>
            </a:endParaRPr>
          </a:p>
        </p:txBody>
      </p:sp>
      <p:sp>
        <p:nvSpPr>
          <p:cNvPr id="70" name="object 70"/>
          <p:cNvSpPr txBox="1"/>
          <p:nvPr/>
        </p:nvSpPr>
        <p:spPr>
          <a:xfrm>
            <a:off x="8106349" y="3417473"/>
            <a:ext cx="481965" cy="324485"/>
          </a:xfrm>
          <a:prstGeom prst="rect">
            <a:avLst/>
          </a:prstGeom>
          <a:solidFill>
            <a:srgbClr val="8AB6B5"/>
          </a:solidFill>
          <a:ln w="12700">
            <a:solidFill>
              <a:srgbClr val="FFFFFF"/>
            </a:solidFill>
          </a:ln>
        </p:spPr>
        <p:txBody>
          <a:bodyPr wrap="square" lIns="0" tIns="96520" rIns="0" bIns="0" rtlCol="0" vert="horz">
            <a:spAutoFit/>
          </a:bodyPr>
          <a:lstStyle/>
          <a:p>
            <a:pPr marL="135255">
              <a:lnSpc>
                <a:spcPct val="100000"/>
              </a:lnSpc>
              <a:spcBef>
                <a:spcPts val="76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71" name="object 71"/>
          <p:cNvSpPr txBox="1"/>
          <p:nvPr/>
        </p:nvSpPr>
        <p:spPr>
          <a:xfrm>
            <a:off x="8587743" y="3417473"/>
            <a:ext cx="2280920" cy="324485"/>
          </a:xfrm>
          <a:prstGeom prst="rect">
            <a:avLst/>
          </a:prstGeom>
          <a:solidFill>
            <a:srgbClr val="8AB6B5"/>
          </a:solidFill>
          <a:ln w="12700">
            <a:solidFill>
              <a:srgbClr val="FFFFFF"/>
            </a:solidFill>
          </a:ln>
        </p:spPr>
        <p:txBody>
          <a:bodyPr wrap="square" lIns="0" tIns="96520" rIns="0" bIns="0" rtlCol="0" vert="horz">
            <a:spAutoFit/>
          </a:bodyPr>
          <a:lstStyle/>
          <a:p>
            <a:pPr algn="ctr" marR="17780">
              <a:lnSpc>
                <a:spcPct val="100000"/>
              </a:lnSpc>
              <a:spcBef>
                <a:spcPts val="760"/>
              </a:spcBef>
            </a:pPr>
            <a:r>
              <a:rPr dirty="0" sz="800" b="1">
                <a:solidFill>
                  <a:srgbClr val="FFFFFF"/>
                </a:solidFill>
                <a:latin typeface="Microsoft YaHei UI"/>
                <a:cs typeface="Microsoft YaHei UI"/>
              </a:rPr>
              <a:t>产品系列</a:t>
            </a:r>
            <a:endParaRPr sz="800">
              <a:latin typeface="Microsoft YaHei UI"/>
              <a:cs typeface="Microsoft YaHei UI"/>
            </a:endParaRPr>
          </a:p>
        </p:txBody>
      </p:sp>
      <p:sp>
        <p:nvSpPr>
          <p:cNvPr id="72" name="object 72"/>
          <p:cNvSpPr txBox="1"/>
          <p:nvPr/>
        </p:nvSpPr>
        <p:spPr>
          <a:xfrm>
            <a:off x="8106349" y="3741473"/>
            <a:ext cx="481965" cy="413384"/>
          </a:xfrm>
          <a:prstGeom prst="rect">
            <a:avLst/>
          </a:prstGeom>
          <a:solidFill>
            <a:srgbClr val="EBEBEC"/>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b="1">
                <a:solidFill>
                  <a:srgbClr val="231F20"/>
                </a:solidFill>
                <a:latin typeface="Microsoft JhengHei UI"/>
                <a:cs typeface="Microsoft JhengHei UI"/>
              </a:rPr>
              <a:t>A</a:t>
            </a:r>
            <a:endParaRPr sz="800">
              <a:latin typeface="Microsoft JhengHei UI"/>
              <a:cs typeface="Microsoft JhengHei UI"/>
            </a:endParaRPr>
          </a:p>
        </p:txBody>
      </p:sp>
      <p:sp>
        <p:nvSpPr>
          <p:cNvPr id="73" name="object 73"/>
          <p:cNvSpPr txBox="1"/>
          <p:nvPr/>
        </p:nvSpPr>
        <p:spPr>
          <a:xfrm>
            <a:off x="8587743" y="3741473"/>
            <a:ext cx="2280920" cy="413384"/>
          </a:xfrm>
          <a:prstGeom prst="rect">
            <a:avLst/>
          </a:prstGeom>
          <a:solidFill>
            <a:srgbClr val="EBEBEC"/>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铝壳电阻器</a:t>
            </a:r>
            <a:endParaRPr sz="800">
              <a:latin typeface="Microsoft JhengHei UI"/>
              <a:cs typeface="Microsoft JhengHei UI"/>
            </a:endParaRPr>
          </a:p>
          <a:p>
            <a:pPr marL="10795">
              <a:lnSpc>
                <a:spcPct val="100000"/>
              </a:lnSpc>
            </a:pPr>
            <a:r>
              <a:rPr dirty="0" sz="800">
                <a:solidFill>
                  <a:srgbClr val="231F20"/>
                </a:solidFill>
                <a:latin typeface="Microsoft JhengHei UI"/>
                <a:cs typeface="Microsoft JhengHei UI"/>
              </a:rPr>
              <a:t>Aluminum </a:t>
            </a:r>
            <a:r>
              <a:rPr dirty="0" sz="800" spc="-5">
                <a:solidFill>
                  <a:srgbClr val="231F20"/>
                </a:solidFill>
                <a:latin typeface="Microsoft JhengHei UI"/>
                <a:cs typeface="Microsoft JhengHei UI"/>
              </a:rPr>
              <a:t>Enclosure</a:t>
            </a:r>
            <a:r>
              <a:rPr dirty="0" sz="800" spc="-10">
                <a:solidFill>
                  <a:srgbClr val="231F20"/>
                </a:solidFill>
                <a:latin typeface="Microsoft JhengHei UI"/>
                <a:cs typeface="Microsoft JhengHei UI"/>
              </a:rPr>
              <a:t> Resistor</a:t>
            </a:r>
            <a:endParaRPr sz="800">
              <a:latin typeface="Microsoft JhengHei UI"/>
              <a:cs typeface="Microsoft JhengHei UI"/>
            </a:endParaRPr>
          </a:p>
        </p:txBody>
      </p:sp>
      <p:sp>
        <p:nvSpPr>
          <p:cNvPr id="74" name="object 74"/>
          <p:cNvSpPr txBox="1"/>
          <p:nvPr/>
        </p:nvSpPr>
        <p:spPr>
          <a:xfrm>
            <a:off x="8106349" y="4154614"/>
            <a:ext cx="481965" cy="413384"/>
          </a:xfrm>
          <a:prstGeom prst="rect">
            <a:avLst/>
          </a:prstGeom>
          <a:solidFill>
            <a:srgbClr val="DCDDDE"/>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b="1">
                <a:solidFill>
                  <a:srgbClr val="231F20"/>
                </a:solidFill>
                <a:latin typeface="Microsoft JhengHei UI"/>
                <a:cs typeface="Microsoft JhengHei UI"/>
              </a:rPr>
              <a:t>BA</a:t>
            </a:r>
            <a:endParaRPr sz="800">
              <a:latin typeface="Microsoft JhengHei UI"/>
              <a:cs typeface="Microsoft JhengHei UI"/>
            </a:endParaRPr>
          </a:p>
        </p:txBody>
      </p:sp>
      <p:sp>
        <p:nvSpPr>
          <p:cNvPr id="75" name="object 75"/>
          <p:cNvSpPr txBox="1"/>
          <p:nvPr/>
        </p:nvSpPr>
        <p:spPr>
          <a:xfrm>
            <a:off x="8587743" y="4154614"/>
            <a:ext cx="2280920" cy="413384"/>
          </a:xfrm>
          <a:prstGeom prst="rect">
            <a:avLst/>
          </a:prstGeom>
          <a:solidFill>
            <a:srgbClr val="DCDDDE"/>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铝壳电阻箱</a:t>
            </a:r>
            <a:endParaRPr sz="800">
              <a:latin typeface="Microsoft JhengHei UI"/>
              <a:cs typeface="Microsoft JhengHei UI"/>
            </a:endParaRPr>
          </a:p>
          <a:p>
            <a:pPr marL="10795">
              <a:lnSpc>
                <a:spcPct val="100000"/>
              </a:lnSpc>
            </a:pPr>
            <a:r>
              <a:rPr dirty="0" sz="800">
                <a:solidFill>
                  <a:srgbClr val="231F20"/>
                </a:solidFill>
                <a:latin typeface="Microsoft JhengHei UI"/>
                <a:cs typeface="Microsoft JhengHei UI"/>
              </a:rPr>
              <a:t>Aluminum </a:t>
            </a:r>
            <a:r>
              <a:rPr dirty="0" sz="800" spc="-5">
                <a:solidFill>
                  <a:srgbClr val="231F20"/>
                </a:solidFill>
                <a:latin typeface="Microsoft JhengHei UI"/>
                <a:cs typeface="Microsoft JhengHei UI"/>
              </a:rPr>
              <a:t>Enclosure </a:t>
            </a:r>
            <a:r>
              <a:rPr dirty="0" sz="800" spc="-10">
                <a:solidFill>
                  <a:srgbClr val="231F20"/>
                </a:solidFill>
                <a:latin typeface="Microsoft JhengHei UI"/>
                <a:cs typeface="Microsoft JhengHei UI"/>
              </a:rPr>
              <a:t>Resistor Box</a:t>
            </a:r>
            <a:endParaRPr sz="800">
              <a:latin typeface="Microsoft JhengHei UI"/>
              <a:cs typeface="Microsoft JhengHei UI"/>
            </a:endParaRPr>
          </a:p>
        </p:txBody>
      </p:sp>
      <p:sp>
        <p:nvSpPr>
          <p:cNvPr id="76" name="object 76"/>
          <p:cNvSpPr txBox="1"/>
          <p:nvPr/>
        </p:nvSpPr>
        <p:spPr>
          <a:xfrm>
            <a:off x="8106349" y="4567755"/>
            <a:ext cx="481965" cy="413384"/>
          </a:xfrm>
          <a:prstGeom prst="rect">
            <a:avLst/>
          </a:prstGeom>
          <a:solidFill>
            <a:srgbClr val="EBEBEC"/>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spc="10" b="1">
                <a:solidFill>
                  <a:srgbClr val="231F20"/>
                </a:solidFill>
                <a:latin typeface="Microsoft JhengHei UI"/>
                <a:cs typeface="Microsoft JhengHei UI"/>
              </a:rPr>
              <a:t>LA</a:t>
            </a:r>
            <a:endParaRPr sz="800">
              <a:latin typeface="Microsoft JhengHei UI"/>
              <a:cs typeface="Microsoft JhengHei UI"/>
            </a:endParaRPr>
          </a:p>
        </p:txBody>
      </p:sp>
      <p:sp>
        <p:nvSpPr>
          <p:cNvPr id="77" name="object 77"/>
          <p:cNvSpPr txBox="1"/>
          <p:nvPr/>
        </p:nvSpPr>
        <p:spPr>
          <a:xfrm>
            <a:off x="8587743" y="4567755"/>
            <a:ext cx="2280920" cy="413384"/>
          </a:xfrm>
          <a:prstGeom prst="rect">
            <a:avLst/>
          </a:prstGeom>
          <a:solidFill>
            <a:srgbClr val="EBEBEC"/>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铝壳多联体电阻器</a:t>
            </a:r>
            <a:endParaRPr sz="800">
              <a:latin typeface="Microsoft JhengHei UI"/>
              <a:cs typeface="Microsoft JhengHei UI"/>
            </a:endParaRPr>
          </a:p>
          <a:p>
            <a:pPr marL="10795">
              <a:lnSpc>
                <a:spcPct val="100000"/>
              </a:lnSpc>
            </a:pPr>
            <a:r>
              <a:rPr dirty="0" sz="800">
                <a:solidFill>
                  <a:srgbClr val="231F20"/>
                </a:solidFill>
                <a:latin typeface="Microsoft JhengHei UI"/>
                <a:cs typeface="Microsoft JhengHei UI"/>
              </a:rPr>
              <a:t>Aluminum </a:t>
            </a:r>
            <a:r>
              <a:rPr dirty="0" sz="800" spc="-5">
                <a:solidFill>
                  <a:srgbClr val="231F20"/>
                </a:solidFill>
                <a:latin typeface="Microsoft JhengHei UI"/>
                <a:cs typeface="Microsoft JhengHei UI"/>
              </a:rPr>
              <a:t>Enclosure </a:t>
            </a:r>
            <a:r>
              <a:rPr dirty="0" sz="800" spc="-10">
                <a:solidFill>
                  <a:srgbClr val="231F20"/>
                </a:solidFill>
                <a:latin typeface="Microsoft JhengHei UI"/>
                <a:cs typeface="Microsoft JhengHei UI"/>
              </a:rPr>
              <a:t>Resistor</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Multi-Unit</a:t>
            </a:r>
            <a:endParaRPr sz="800">
              <a:latin typeface="Microsoft JhengHei UI"/>
              <a:cs typeface="Microsoft JhengHei UI"/>
            </a:endParaRPr>
          </a:p>
        </p:txBody>
      </p:sp>
      <p:sp>
        <p:nvSpPr>
          <p:cNvPr id="78" name="object 78"/>
          <p:cNvSpPr txBox="1"/>
          <p:nvPr/>
        </p:nvSpPr>
        <p:spPr>
          <a:xfrm>
            <a:off x="8106349" y="4980895"/>
            <a:ext cx="481965" cy="413384"/>
          </a:xfrm>
          <a:prstGeom prst="rect">
            <a:avLst/>
          </a:prstGeom>
          <a:solidFill>
            <a:srgbClr val="DCDDDE"/>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b="1">
                <a:solidFill>
                  <a:srgbClr val="231F20"/>
                </a:solidFill>
                <a:latin typeface="Microsoft JhengHei UI"/>
                <a:cs typeface="Microsoft JhengHei UI"/>
              </a:rPr>
              <a:t>W</a:t>
            </a:r>
            <a:endParaRPr sz="800">
              <a:latin typeface="Microsoft JhengHei UI"/>
              <a:cs typeface="Microsoft JhengHei UI"/>
            </a:endParaRPr>
          </a:p>
        </p:txBody>
      </p:sp>
      <p:sp>
        <p:nvSpPr>
          <p:cNvPr id="79" name="object 79"/>
          <p:cNvSpPr txBox="1"/>
          <p:nvPr/>
        </p:nvSpPr>
        <p:spPr>
          <a:xfrm>
            <a:off x="8587743" y="4980895"/>
            <a:ext cx="2280920" cy="413384"/>
          </a:xfrm>
          <a:prstGeom prst="rect">
            <a:avLst/>
          </a:prstGeom>
          <a:solidFill>
            <a:srgbClr val="DCDDDE"/>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波纹电阻器</a:t>
            </a:r>
            <a:endParaRPr sz="800">
              <a:latin typeface="Microsoft JhengHei UI"/>
              <a:cs typeface="Microsoft JhengHei UI"/>
            </a:endParaRPr>
          </a:p>
          <a:p>
            <a:pPr marL="10795">
              <a:lnSpc>
                <a:spcPct val="100000"/>
              </a:lnSpc>
            </a:pPr>
            <a:r>
              <a:rPr dirty="0" sz="800" spc="-5">
                <a:solidFill>
                  <a:srgbClr val="231F20"/>
                </a:solidFill>
                <a:latin typeface="Microsoft JhengHei UI"/>
                <a:cs typeface="Microsoft JhengHei UI"/>
              </a:rPr>
              <a:t>Corrugated</a:t>
            </a:r>
            <a:r>
              <a:rPr dirty="0" sz="800" spc="-10">
                <a:solidFill>
                  <a:srgbClr val="231F20"/>
                </a:solidFill>
                <a:latin typeface="Microsoft JhengHei UI"/>
                <a:cs typeface="Microsoft JhengHei UI"/>
              </a:rPr>
              <a:t> Resistor</a:t>
            </a:r>
            <a:endParaRPr sz="800">
              <a:latin typeface="Microsoft JhengHei UI"/>
              <a:cs typeface="Microsoft JhengHei UI"/>
            </a:endParaRPr>
          </a:p>
        </p:txBody>
      </p:sp>
      <p:sp>
        <p:nvSpPr>
          <p:cNvPr id="80" name="object 80"/>
          <p:cNvSpPr txBox="1"/>
          <p:nvPr/>
        </p:nvSpPr>
        <p:spPr>
          <a:xfrm>
            <a:off x="8106349" y="5394037"/>
            <a:ext cx="481965" cy="413384"/>
          </a:xfrm>
          <a:prstGeom prst="rect">
            <a:avLst/>
          </a:prstGeom>
          <a:solidFill>
            <a:srgbClr val="EBEBEC"/>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b="1">
                <a:solidFill>
                  <a:srgbClr val="231F20"/>
                </a:solidFill>
                <a:latin typeface="Microsoft JhengHei UI"/>
                <a:cs typeface="Microsoft JhengHei UI"/>
              </a:rPr>
              <a:t>BW</a:t>
            </a:r>
            <a:endParaRPr sz="800">
              <a:latin typeface="Microsoft JhengHei UI"/>
              <a:cs typeface="Microsoft JhengHei UI"/>
            </a:endParaRPr>
          </a:p>
        </p:txBody>
      </p:sp>
      <p:sp>
        <p:nvSpPr>
          <p:cNvPr id="81" name="object 81"/>
          <p:cNvSpPr txBox="1"/>
          <p:nvPr/>
        </p:nvSpPr>
        <p:spPr>
          <a:xfrm>
            <a:off x="8587743" y="5394037"/>
            <a:ext cx="2280920" cy="413384"/>
          </a:xfrm>
          <a:prstGeom prst="rect">
            <a:avLst/>
          </a:prstGeom>
          <a:solidFill>
            <a:srgbClr val="EBEBEC"/>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制动电阻箱</a:t>
            </a:r>
            <a:endParaRPr sz="800">
              <a:latin typeface="Microsoft JhengHei UI"/>
              <a:cs typeface="Microsoft JhengHei UI"/>
            </a:endParaRPr>
          </a:p>
          <a:p>
            <a:pPr marL="10795">
              <a:lnSpc>
                <a:spcPct val="100000"/>
              </a:lnSpc>
            </a:pPr>
            <a:r>
              <a:rPr dirty="0" sz="800" spc="-5">
                <a:solidFill>
                  <a:srgbClr val="231F20"/>
                </a:solidFill>
                <a:latin typeface="Microsoft JhengHei UI"/>
                <a:cs typeface="Microsoft JhengHei UI"/>
              </a:rPr>
              <a:t>Corrugated </a:t>
            </a:r>
            <a:r>
              <a:rPr dirty="0" sz="800" spc="-10">
                <a:solidFill>
                  <a:srgbClr val="231F20"/>
                </a:solidFill>
                <a:latin typeface="Microsoft JhengHei UI"/>
                <a:cs typeface="Microsoft JhengHei UI"/>
              </a:rPr>
              <a:t>Resistor</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Box</a:t>
            </a:r>
            <a:endParaRPr sz="800">
              <a:latin typeface="Microsoft JhengHei UI"/>
              <a:cs typeface="Microsoft JhengHei UI"/>
            </a:endParaRPr>
          </a:p>
        </p:txBody>
      </p:sp>
      <p:sp>
        <p:nvSpPr>
          <p:cNvPr id="82" name="object 82"/>
          <p:cNvSpPr txBox="1"/>
          <p:nvPr/>
        </p:nvSpPr>
        <p:spPr>
          <a:xfrm>
            <a:off x="8106349" y="5807178"/>
            <a:ext cx="481965" cy="413384"/>
          </a:xfrm>
          <a:prstGeom prst="rect">
            <a:avLst/>
          </a:prstGeom>
          <a:solidFill>
            <a:srgbClr val="DCDDDE"/>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spc="10" b="1">
                <a:solidFill>
                  <a:srgbClr val="231F20"/>
                </a:solidFill>
                <a:latin typeface="Microsoft JhengHei UI"/>
                <a:cs typeface="Microsoft JhengHei UI"/>
              </a:rPr>
              <a:t>EW</a:t>
            </a:r>
            <a:endParaRPr sz="800">
              <a:latin typeface="Microsoft JhengHei UI"/>
              <a:cs typeface="Microsoft JhengHei UI"/>
            </a:endParaRPr>
          </a:p>
        </p:txBody>
      </p:sp>
      <p:sp>
        <p:nvSpPr>
          <p:cNvPr id="83" name="object 83"/>
          <p:cNvSpPr txBox="1"/>
          <p:nvPr/>
        </p:nvSpPr>
        <p:spPr>
          <a:xfrm>
            <a:off x="8587743" y="5807178"/>
            <a:ext cx="2280920" cy="413384"/>
          </a:xfrm>
          <a:prstGeom prst="rect">
            <a:avLst/>
          </a:prstGeom>
          <a:solidFill>
            <a:srgbClr val="DCDDDE"/>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0795">
              <a:lnSpc>
                <a:spcPct val="100000"/>
              </a:lnSpc>
            </a:pPr>
            <a:r>
              <a:rPr dirty="0" sz="800">
                <a:solidFill>
                  <a:srgbClr val="231F20"/>
                </a:solidFill>
                <a:latin typeface="Microsoft JhengHei UI"/>
                <a:cs typeface="Microsoft JhengHei UI"/>
              </a:rPr>
              <a:t>欧式电阻箱</a:t>
            </a:r>
            <a:endParaRPr sz="800">
              <a:latin typeface="Microsoft JhengHei UI"/>
              <a:cs typeface="Microsoft JhengHei UI"/>
            </a:endParaRPr>
          </a:p>
          <a:p>
            <a:pPr marL="10795">
              <a:lnSpc>
                <a:spcPct val="100000"/>
              </a:lnSpc>
            </a:pPr>
            <a:r>
              <a:rPr dirty="0" sz="800" spc="-5">
                <a:solidFill>
                  <a:srgbClr val="231F20"/>
                </a:solidFill>
                <a:latin typeface="Microsoft JhengHei UI"/>
                <a:cs typeface="Microsoft JhengHei UI"/>
              </a:rPr>
              <a:t>Corrugated </a:t>
            </a:r>
            <a:r>
              <a:rPr dirty="0" sz="800" spc="-10">
                <a:solidFill>
                  <a:srgbClr val="231F20"/>
                </a:solidFill>
                <a:latin typeface="Microsoft JhengHei UI"/>
                <a:cs typeface="Microsoft JhengHei UI"/>
              </a:rPr>
              <a:t>Resistor </a:t>
            </a:r>
            <a:r>
              <a:rPr dirty="0" sz="800" spc="-5">
                <a:solidFill>
                  <a:srgbClr val="231F20"/>
                </a:solidFill>
                <a:latin typeface="Microsoft JhengHei UI"/>
                <a:cs typeface="Microsoft JhengHei UI"/>
              </a:rPr>
              <a:t>Box/European</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Type</a:t>
            </a:r>
            <a:endParaRPr sz="800">
              <a:latin typeface="Microsoft JhengHei UI"/>
              <a:cs typeface="Microsoft JhengHei UI"/>
            </a:endParaRPr>
          </a:p>
        </p:txBody>
      </p:sp>
      <p:sp>
        <p:nvSpPr>
          <p:cNvPr id="84" name="object 84"/>
          <p:cNvSpPr txBox="1"/>
          <p:nvPr/>
        </p:nvSpPr>
        <p:spPr>
          <a:xfrm>
            <a:off x="8106349" y="6220319"/>
            <a:ext cx="481965" cy="413384"/>
          </a:xfrm>
          <a:prstGeom prst="rect">
            <a:avLst/>
          </a:prstGeom>
          <a:solidFill>
            <a:srgbClr val="EBEBEC"/>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spc="-5" b="1">
                <a:solidFill>
                  <a:srgbClr val="231F20"/>
                </a:solidFill>
                <a:latin typeface="Microsoft JhengHei UI"/>
                <a:cs typeface="Microsoft JhengHei UI"/>
              </a:rPr>
              <a:t>CW</a:t>
            </a:r>
            <a:endParaRPr sz="800">
              <a:latin typeface="Microsoft JhengHei UI"/>
              <a:cs typeface="Microsoft JhengHei UI"/>
            </a:endParaRPr>
          </a:p>
        </p:txBody>
      </p:sp>
      <p:sp>
        <p:nvSpPr>
          <p:cNvPr id="85" name="object 85"/>
          <p:cNvSpPr txBox="1"/>
          <p:nvPr/>
        </p:nvSpPr>
        <p:spPr>
          <a:xfrm>
            <a:off x="8587743" y="6220319"/>
            <a:ext cx="2280920" cy="413384"/>
          </a:xfrm>
          <a:prstGeom prst="rect">
            <a:avLst/>
          </a:prstGeom>
          <a:solidFill>
            <a:srgbClr val="EBEBEC"/>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功率电阻柜</a:t>
            </a:r>
            <a:endParaRPr sz="800">
              <a:latin typeface="Microsoft JhengHei UI"/>
              <a:cs typeface="Microsoft JhengHei UI"/>
            </a:endParaRPr>
          </a:p>
          <a:p>
            <a:pPr marL="10795">
              <a:lnSpc>
                <a:spcPct val="100000"/>
              </a:lnSpc>
            </a:pPr>
            <a:r>
              <a:rPr dirty="0" sz="800" spc="-5">
                <a:solidFill>
                  <a:srgbClr val="231F20"/>
                </a:solidFill>
                <a:latin typeface="Microsoft JhengHei UI"/>
                <a:cs typeface="Microsoft JhengHei UI"/>
              </a:rPr>
              <a:t>Corrugated </a:t>
            </a:r>
            <a:r>
              <a:rPr dirty="0" sz="800" spc="-10">
                <a:solidFill>
                  <a:srgbClr val="231F20"/>
                </a:solidFill>
                <a:latin typeface="Microsoft JhengHei UI"/>
                <a:cs typeface="Microsoft JhengHei UI"/>
              </a:rPr>
              <a:t>Power Resistor</a:t>
            </a:r>
            <a:r>
              <a:rPr dirty="0" sz="800">
                <a:solidFill>
                  <a:srgbClr val="231F20"/>
                </a:solidFill>
                <a:latin typeface="Microsoft JhengHei UI"/>
                <a:cs typeface="Microsoft JhengHei UI"/>
              </a:rPr>
              <a:t> Cabinet</a:t>
            </a:r>
            <a:endParaRPr sz="800">
              <a:latin typeface="Microsoft JhengHei UI"/>
              <a:cs typeface="Microsoft JhengHei UI"/>
            </a:endParaRPr>
          </a:p>
        </p:txBody>
      </p:sp>
      <p:sp>
        <p:nvSpPr>
          <p:cNvPr id="86" name="object 86"/>
          <p:cNvSpPr txBox="1"/>
          <p:nvPr/>
        </p:nvSpPr>
        <p:spPr>
          <a:xfrm>
            <a:off x="8106349" y="6633460"/>
            <a:ext cx="481965" cy="413384"/>
          </a:xfrm>
          <a:prstGeom prst="rect">
            <a:avLst/>
          </a:prstGeom>
          <a:solidFill>
            <a:srgbClr val="DCDDDE"/>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spc="-5" b="1">
                <a:solidFill>
                  <a:srgbClr val="231F20"/>
                </a:solidFill>
                <a:latin typeface="Microsoft JhengHei UI"/>
                <a:cs typeface="Microsoft JhengHei UI"/>
              </a:rPr>
              <a:t>CFW</a:t>
            </a:r>
            <a:endParaRPr sz="800">
              <a:latin typeface="Microsoft JhengHei UI"/>
              <a:cs typeface="Microsoft JhengHei UI"/>
            </a:endParaRPr>
          </a:p>
        </p:txBody>
      </p:sp>
      <p:sp>
        <p:nvSpPr>
          <p:cNvPr id="87" name="object 87"/>
          <p:cNvSpPr txBox="1"/>
          <p:nvPr/>
        </p:nvSpPr>
        <p:spPr>
          <a:xfrm>
            <a:off x="8587743" y="6633460"/>
            <a:ext cx="2280920" cy="413384"/>
          </a:xfrm>
          <a:prstGeom prst="rect">
            <a:avLst/>
          </a:prstGeom>
          <a:solidFill>
            <a:srgbClr val="DCDDDE"/>
          </a:solidFill>
          <a:ln w="12700">
            <a:solidFill>
              <a:srgbClr val="FFFFFF"/>
            </a:solidFill>
          </a:ln>
        </p:spPr>
        <p:txBody>
          <a:bodyPr wrap="square" lIns="0" tIns="22225" rIns="0" bIns="0" rtlCol="0" vert="horz">
            <a:spAutoFit/>
          </a:bodyPr>
          <a:lstStyle/>
          <a:p>
            <a:pPr marL="10795">
              <a:lnSpc>
                <a:spcPct val="100000"/>
              </a:lnSpc>
              <a:spcBef>
                <a:spcPts val="175"/>
              </a:spcBef>
            </a:pPr>
            <a:r>
              <a:rPr dirty="0" sz="800">
                <a:solidFill>
                  <a:srgbClr val="231F20"/>
                </a:solidFill>
                <a:latin typeface="Microsoft JhengHei UI"/>
                <a:cs typeface="Microsoft JhengHei UI"/>
              </a:rPr>
              <a:t>功率电阻柜</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 防雨式</a:t>
            </a:r>
            <a:endParaRPr sz="800">
              <a:latin typeface="Microsoft JhengHei UI"/>
              <a:cs typeface="Microsoft JhengHei UI"/>
            </a:endParaRPr>
          </a:p>
          <a:p>
            <a:pPr marL="10795" marR="85725">
              <a:lnSpc>
                <a:spcPct val="100000"/>
              </a:lnSpc>
            </a:pPr>
            <a:r>
              <a:rPr dirty="0" sz="800" spc="-5">
                <a:solidFill>
                  <a:srgbClr val="231F20"/>
                </a:solidFill>
                <a:latin typeface="Microsoft JhengHei UI"/>
                <a:cs typeface="Microsoft JhengHei UI"/>
              </a:rPr>
              <a:t>Corrugated </a:t>
            </a:r>
            <a:r>
              <a:rPr dirty="0" sz="800" spc="-10">
                <a:solidFill>
                  <a:srgbClr val="231F20"/>
                </a:solidFill>
                <a:latin typeface="Microsoft JhengHei UI"/>
                <a:cs typeface="Microsoft JhengHei UI"/>
              </a:rPr>
              <a:t>Power Resistor </a:t>
            </a:r>
            <a:r>
              <a:rPr dirty="0" sz="800" spc="-5">
                <a:solidFill>
                  <a:srgbClr val="231F20"/>
                </a:solidFill>
                <a:latin typeface="Microsoft JhengHei UI"/>
                <a:cs typeface="Microsoft JhengHei UI"/>
              </a:rPr>
              <a:t>Cabinet/Rainproof  </a:t>
            </a:r>
            <a:r>
              <a:rPr dirty="0" sz="800" spc="-15">
                <a:solidFill>
                  <a:srgbClr val="231F20"/>
                </a:solidFill>
                <a:latin typeface="Microsoft JhengHei UI"/>
                <a:cs typeface="Microsoft JhengHei UI"/>
              </a:rPr>
              <a:t>Type</a:t>
            </a:r>
            <a:endParaRPr sz="800">
              <a:latin typeface="Microsoft JhengHei UI"/>
              <a:cs typeface="Microsoft JhengHei UI"/>
            </a:endParaRPr>
          </a:p>
        </p:txBody>
      </p:sp>
      <p:sp>
        <p:nvSpPr>
          <p:cNvPr id="88" name="object 88"/>
          <p:cNvSpPr txBox="1"/>
          <p:nvPr/>
        </p:nvSpPr>
        <p:spPr>
          <a:xfrm>
            <a:off x="8106349" y="7046601"/>
            <a:ext cx="481965" cy="413384"/>
          </a:xfrm>
          <a:prstGeom prst="rect">
            <a:avLst/>
          </a:prstGeom>
          <a:solidFill>
            <a:srgbClr val="EBEBEC"/>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spc="-5" b="1">
                <a:solidFill>
                  <a:srgbClr val="231F20"/>
                </a:solidFill>
                <a:latin typeface="Microsoft JhengHei UI"/>
                <a:cs typeface="Microsoft JhengHei UI"/>
              </a:rPr>
              <a:t>CS</a:t>
            </a:r>
            <a:endParaRPr sz="800">
              <a:latin typeface="Microsoft JhengHei UI"/>
              <a:cs typeface="Microsoft JhengHei UI"/>
            </a:endParaRPr>
          </a:p>
        </p:txBody>
      </p:sp>
      <p:sp>
        <p:nvSpPr>
          <p:cNvPr id="89" name="object 89"/>
          <p:cNvSpPr txBox="1"/>
          <p:nvPr/>
        </p:nvSpPr>
        <p:spPr>
          <a:xfrm>
            <a:off x="8587743" y="7046601"/>
            <a:ext cx="2280920" cy="413384"/>
          </a:xfrm>
          <a:prstGeom prst="rect">
            <a:avLst/>
          </a:prstGeom>
          <a:solidFill>
            <a:srgbClr val="EBEBEC"/>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不锈钢电阻柜</a:t>
            </a:r>
            <a:endParaRPr sz="800">
              <a:latin typeface="Microsoft JhengHei UI"/>
              <a:cs typeface="Microsoft JhengHei UI"/>
            </a:endParaRPr>
          </a:p>
          <a:p>
            <a:pPr marL="10795">
              <a:lnSpc>
                <a:spcPct val="100000"/>
              </a:lnSpc>
            </a:pPr>
            <a:r>
              <a:rPr dirty="0" sz="800" spc="-5">
                <a:solidFill>
                  <a:srgbClr val="231F20"/>
                </a:solidFill>
                <a:latin typeface="Microsoft JhengHei UI"/>
                <a:cs typeface="Microsoft JhengHei UI"/>
              </a:rPr>
              <a:t>Stainless </a:t>
            </a:r>
            <a:r>
              <a:rPr dirty="0" sz="800" spc="-10">
                <a:solidFill>
                  <a:srgbClr val="231F20"/>
                </a:solidFill>
                <a:latin typeface="Microsoft JhengHei UI"/>
                <a:cs typeface="Microsoft JhengHei UI"/>
              </a:rPr>
              <a:t>Steel Resistor</a:t>
            </a:r>
            <a:r>
              <a:rPr dirty="0" sz="800">
                <a:solidFill>
                  <a:srgbClr val="231F20"/>
                </a:solidFill>
                <a:latin typeface="Microsoft JhengHei UI"/>
                <a:cs typeface="Microsoft JhengHei UI"/>
              </a:rPr>
              <a:t> Cabinet</a:t>
            </a:r>
            <a:endParaRPr sz="800">
              <a:latin typeface="Microsoft JhengHei UI"/>
              <a:cs typeface="Microsoft JhengHei UI"/>
            </a:endParaRPr>
          </a:p>
        </p:txBody>
      </p:sp>
      <p:sp>
        <p:nvSpPr>
          <p:cNvPr id="90" name="object 90"/>
          <p:cNvSpPr txBox="1"/>
          <p:nvPr/>
        </p:nvSpPr>
        <p:spPr>
          <a:xfrm>
            <a:off x="8106349" y="7459742"/>
            <a:ext cx="481965" cy="413384"/>
          </a:xfrm>
          <a:prstGeom prst="rect">
            <a:avLst/>
          </a:prstGeom>
          <a:solidFill>
            <a:srgbClr val="DCDDDE"/>
          </a:solidFill>
          <a:ln w="12700">
            <a:solidFill>
              <a:srgbClr val="FFFFFF"/>
            </a:solidFill>
          </a:ln>
        </p:spPr>
        <p:txBody>
          <a:bodyPr wrap="square" lIns="0" tIns="5715" rIns="0" bIns="0" rtlCol="0" vert="horz">
            <a:spAutoFit/>
          </a:bodyPr>
          <a:lstStyle/>
          <a:p>
            <a:pPr>
              <a:lnSpc>
                <a:spcPct val="100000"/>
              </a:lnSpc>
              <a:spcBef>
                <a:spcPts val="45"/>
              </a:spcBef>
            </a:pPr>
            <a:endParaRPr sz="950">
              <a:latin typeface="Times New Roman"/>
              <a:cs typeface="Times New Roman"/>
            </a:endParaRPr>
          </a:p>
          <a:p>
            <a:pPr marL="17780">
              <a:lnSpc>
                <a:spcPct val="100000"/>
              </a:lnSpc>
            </a:pPr>
            <a:r>
              <a:rPr dirty="0" sz="800" spc="-5" b="1">
                <a:solidFill>
                  <a:srgbClr val="231F20"/>
                </a:solidFill>
                <a:latin typeface="Microsoft JhengHei UI"/>
                <a:cs typeface="Microsoft JhengHei UI"/>
              </a:rPr>
              <a:t>CFS</a:t>
            </a:r>
            <a:endParaRPr sz="800">
              <a:latin typeface="Microsoft JhengHei UI"/>
              <a:cs typeface="Microsoft JhengHei UI"/>
            </a:endParaRPr>
          </a:p>
        </p:txBody>
      </p:sp>
      <p:sp>
        <p:nvSpPr>
          <p:cNvPr id="91" name="object 91"/>
          <p:cNvSpPr txBox="1"/>
          <p:nvPr/>
        </p:nvSpPr>
        <p:spPr>
          <a:xfrm>
            <a:off x="8587743" y="7459742"/>
            <a:ext cx="2280920" cy="413384"/>
          </a:xfrm>
          <a:prstGeom prst="rect">
            <a:avLst/>
          </a:prstGeom>
          <a:solidFill>
            <a:srgbClr val="DCDDDE"/>
          </a:solidFill>
          <a:ln w="12700">
            <a:solidFill>
              <a:srgbClr val="FFFFFF"/>
            </a:solidFill>
          </a:ln>
        </p:spPr>
        <p:txBody>
          <a:bodyPr wrap="square" lIns="0" tIns="83185" rIns="0" bIns="0" rtlCol="0" vert="horz">
            <a:spAutoFit/>
          </a:bodyPr>
          <a:lstStyle/>
          <a:p>
            <a:pPr marL="10795">
              <a:lnSpc>
                <a:spcPct val="100000"/>
              </a:lnSpc>
              <a:spcBef>
                <a:spcPts val="655"/>
              </a:spcBef>
            </a:pPr>
            <a:r>
              <a:rPr dirty="0" sz="800">
                <a:solidFill>
                  <a:srgbClr val="231F20"/>
                </a:solidFill>
                <a:latin typeface="Microsoft JhengHei UI"/>
                <a:cs typeface="Microsoft JhengHei UI"/>
              </a:rPr>
              <a:t>不锈钢电阻柜</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 带户外防护顶</a:t>
            </a:r>
            <a:endParaRPr sz="800">
              <a:latin typeface="Microsoft JhengHei UI"/>
              <a:cs typeface="Microsoft JhengHei UI"/>
            </a:endParaRPr>
          </a:p>
          <a:p>
            <a:pPr marL="10795">
              <a:lnSpc>
                <a:spcPct val="100000"/>
              </a:lnSpc>
            </a:pPr>
            <a:r>
              <a:rPr dirty="0" sz="800" spc="-5">
                <a:solidFill>
                  <a:srgbClr val="231F20"/>
                </a:solidFill>
                <a:latin typeface="Microsoft JhengHei UI"/>
                <a:cs typeface="Microsoft JhengHei UI"/>
              </a:rPr>
              <a:t>Stainless </a:t>
            </a:r>
            <a:r>
              <a:rPr dirty="0" sz="800" spc="-10">
                <a:solidFill>
                  <a:srgbClr val="231F20"/>
                </a:solidFill>
                <a:latin typeface="Microsoft JhengHei UI"/>
                <a:cs typeface="Microsoft JhengHei UI"/>
              </a:rPr>
              <a:t>Steel Resistor </a:t>
            </a:r>
            <a:r>
              <a:rPr dirty="0" sz="800" spc="-5">
                <a:solidFill>
                  <a:srgbClr val="231F20"/>
                </a:solidFill>
                <a:latin typeface="Microsoft JhengHei UI"/>
                <a:cs typeface="Microsoft JhengHei UI"/>
              </a:rPr>
              <a:t>Cabinet/Outdoor</a:t>
            </a:r>
            <a:r>
              <a:rPr dirty="0" sz="800" spc="25">
                <a:solidFill>
                  <a:srgbClr val="231F20"/>
                </a:solidFill>
                <a:latin typeface="Microsoft JhengHei UI"/>
                <a:cs typeface="Microsoft JhengHei UI"/>
              </a:rPr>
              <a:t> </a:t>
            </a:r>
            <a:r>
              <a:rPr dirty="0" sz="800" spc="-15">
                <a:solidFill>
                  <a:srgbClr val="231F20"/>
                </a:solidFill>
                <a:latin typeface="Microsoft JhengHei UI"/>
                <a:cs typeface="Microsoft JhengHei UI"/>
              </a:rPr>
              <a:t>Type</a:t>
            </a:r>
            <a:endParaRPr sz="800">
              <a:latin typeface="Microsoft JhengHei UI"/>
              <a:cs typeface="Microsoft JhengHei UI"/>
            </a:endParaRPr>
          </a:p>
        </p:txBody>
      </p:sp>
      <p:graphicFrame>
        <p:nvGraphicFramePr>
          <p:cNvPr id="92" name="object 92"/>
          <p:cNvGraphicFramePr>
            <a:graphicFrameLocks noGrp="1"/>
          </p:cNvGraphicFramePr>
          <p:nvPr/>
        </p:nvGraphicFramePr>
        <p:xfrm>
          <a:off x="11070914" y="1945326"/>
          <a:ext cx="1823720" cy="7586980"/>
        </p:xfrm>
        <a:graphic>
          <a:graphicData uri="http://schemas.openxmlformats.org/drawingml/2006/table">
            <a:tbl>
              <a:tblPr firstRow="1" bandRow="1">
                <a:tableStyleId>{2D5ABB26-0587-4C30-8999-92F81FD0307C}</a:tableStyleId>
              </a:tblPr>
              <a:tblGrid>
                <a:gridCol w="189865"/>
                <a:gridCol w="271779"/>
                <a:gridCol w="118745"/>
                <a:gridCol w="406399"/>
                <a:gridCol w="821689"/>
              </a:tblGrid>
              <a:tr h="328396">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lnT w="6350">
                      <a:solidFill>
                        <a:srgbClr val="00AEEF"/>
                      </a:solidFill>
                      <a:prstDash val="solid"/>
                    </a:lnT>
                  </a:tcPr>
                </a:tc>
                <a:tc>
                  <a:txBody>
                    <a:bodyPr/>
                    <a:lstStyle/>
                    <a:p>
                      <a:pPr>
                        <a:lnSpc>
                          <a:spcPct val="100000"/>
                        </a:lnSpc>
                      </a:pPr>
                      <a:endParaRPr sz="900">
                        <a:latin typeface="Times New Roman"/>
                        <a:cs typeface="Times New Roman"/>
                      </a:endParaRPr>
                    </a:p>
                  </a:txBody>
                  <a:tcPr marL="0" marR="0" marB="0" marT="0">
                    <a:lnL w="6350">
                      <a:solidFill>
                        <a:srgbClr val="00AEEF"/>
                      </a:solidFill>
                      <a:prstDash val="solid"/>
                    </a:lnL>
                    <a:lnT w="6350">
                      <a:solidFill>
                        <a:srgbClr val="00AEEF"/>
                      </a:solidFill>
                      <a:prstDash val="solid"/>
                    </a:lnT>
                    <a:lnB w="6350">
                      <a:solidFill>
                        <a:srgbClr val="00AEEF"/>
                      </a:solidFill>
                      <a:prstDash val="solid"/>
                    </a:lnB>
                  </a:tcPr>
                </a:tc>
                <a:tc gridSpan="3">
                  <a:txBody>
                    <a:bodyPr/>
                    <a:lstStyle/>
                    <a:p>
                      <a:pPr>
                        <a:lnSpc>
                          <a:spcPct val="100000"/>
                        </a:lnSpc>
                      </a:pPr>
                      <a:endParaRPr sz="900">
                        <a:latin typeface="Times New Roman"/>
                        <a:cs typeface="Times New Roman"/>
                      </a:endParaRPr>
                    </a:p>
                  </a:txBody>
                  <a:tcPr marL="0" marR="0" marB="0" marT="0"/>
                </a:tc>
                <a:tc hMerge="1">
                  <a:txBody>
                    <a:bodyPr/>
                    <a:lstStyle/>
                    <a:p>
                      <a:pPr/>
                    </a:p>
                  </a:txBody>
                  <a:tcPr marL="0" marR="0" marB="0" marT="0"/>
                </a:tc>
                <a:tc hMerge="1">
                  <a:txBody>
                    <a:bodyPr/>
                    <a:lstStyle/>
                    <a:p>
                      <a:pPr/>
                    </a:p>
                  </a:txBody>
                  <a:tcPr marL="0" marR="0" marB="0" marT="0"/>
                </a:tc>
              </a:tr>
              <a:tr h="119854">
                <a:tc gridSpan="3">
                  <a:txBody>
                    <a:bodyPr/>
                    <a:lstStyle/>
                    <a:p>
                      <a:pPr>
                        <a:lnSpc>
                          <a:spcPct val="100000"/>
                        </a:lnSpc>
                      </a:pPr>
                      <a:endParaRPr sz="600">
                        <a:latin typeface="Times New Roman"/>
                        <a:cs typeface="Times New Roman"/>
                      </a:endParaRPr>
                    </a:p>
                  </a:txBody>
                  <a:tcPr marL="0" marR="0" marB="0" marT="0">
                    <a:lnR w="6350">
                      <a:solidFill>
                        <a:srgbClr val="00AEEF"/>
                      </a:solidFill>
                      <a:prstDash val="solid"/>
                    </a:lnR>
                  </a:tcPr>
                </a:tc>
                <a:tc hMerge="1">
                  <a:txBody>
                    <a:bodyPr/>
                    <a:lstStyle/>
                    <a:p>
                      <a:pPr/>
                    </a:p>
                  </a:txBody>
                  <a:tcPr marL="0" marR="0" marB="0" marT="0"/>
                </a:tc>
                <a:tc hMerge="1">
                  <a:txBody>
                    <a:bodyPr/>
                    <a:lstStyle/>
                    <a:p>
                      <a:pPr/>
                    </a:p>
                  </a:txBody>
                  <a:tcPr marL="0" marR="0" marB="0" marT="0"/>
                </a:tc>
                <a:tc gridSpan="2">
                  <a:txBody>
                    <a:bodyPr/>
                    <a:lstStyle/>
                    <a:p>
                      <a:pPr>
                        <a:lnSpc>
                          <a:spcPct val="100000"/>
                        </a:lnSpc>
                      </a:pPr>
                      <a:endParaRPr sz="600">
                        <a:latin typeface="Times New Roman"/>
                        <a:cs typeface="Times New Roman"/>
                      </a:endParaRPr>
                    </a:p>
                  </a:txBody>
                  <a:tcPr marL="0" marR="0" marB="0" marT="0">
                    <a:lnL w="6350">
                      <a:solidFill>
                        <a:srgbClr val="00AEEF"/>
                      </a:solidFill>
                      <a:prstDash val="solid"/>
                    </a:lnL>
                    <a:lnB w="12700">
                      <a:solidFill>
                        <a:srgbClr val="FFFFFF"/>
                      </a:solidFill>
                      <a:prstDash val="solid"/>
                    </a:lnB>
                  </a:tcPr>
                </a:tc>
                <a:tc hMerge="1">
                  <a:txBody>
                    <a:bodyPr/>
                    <a:lstStyle/>
                    <a:p>
                      <a:pPr/>
                    </a:p>
                  </a:txBody>
                  <a:tcPr marL="0" marR="0" marB="0" marT="0"/>
                </a:tc>
              </a:tr>
              <a:tr h="323999">
                <a:tc rowSpan="43">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gridSpan="3">
                  <a:txBody>
                    <a:bodyPr/>
                    <a:lstStyle/>
                    <a:p>
                      <a:pPr algn="ctr">
                        <a:lnSpc>
                          <a:spcPct val="100000"/>
                        </a:lnSpc>
                        <a:spcBef>
                          <a:spcPts val="76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a:txBody>
                    <a:bodyPr/>
                    <a:lstStyle/>
                    <a:p>
                      <a:pPr marL="262890">
                        <a:lnSpc>
                          <a:spcPct val="100000"/>
                        </a:lnSpc>
                        <a:spcBef>
                          <a:spcPts val="760"/>
                        </a:spcBef>
                      </a:pPr>
                      <a:r>
                        <a:rPr dirty="0" sz="800" b="1">
                          <a:solidFill>
                            <a:srgbClr val="FFFFFF"/>
                          </a:solidFill>
                          <a:latin typeface="Microsoft YaHei UI"/>
                          <a:cs typeface="Microsoft YaHei UI"/>
                        </a:rPr>
                        <a:t>功率</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P</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06P01-….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60W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08P01-….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80W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01P02-….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1P202-….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120W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1P502-….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150W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02P02-….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200W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03P02-….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300W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04P02-….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400W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05P02-….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500W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06P02-….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600W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08P02-….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800W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01P03-….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1P203-….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1.2KW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1P503-….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1P603-….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1.6KW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02P03-….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2KW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2P503-….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2.5KW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03P03-….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3KW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4KW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4P503-….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4.5KW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4P803-….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4.8KW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05P03-….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6KW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60"/>
                        </a:spcBef>
                      </a:pPr>
                      <a:r>
                        <a:rPr dirty="0" sz="800" b="1">
                          <a:solidFill>
                            <a:srgbClr val="231F20"/>
                          </a:solidFill>
                          <a:latin typeface="Microsoft JhengHei UI"/>
                          <a:cs typeface="Microsoft JhengHei UI"/>
                        </a:rPr>
                        <a:t>7P503-….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60"/>
                        </a:spcBef>
                      </a:pPr>
                      <a:r>
                        <a:rPr dirty="0" sz="800">
                          <a:solidFill>
                            <a:srgbClr val="231F20"/>
                          </a:solidFill>
                          <a:latin typeface="Microsoft JhengHei UI"/>
                          <a:cs typeface="Microsoft JhengHei UI"/>
                        </a:rPr>
                        <a:t>7.5KW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08P03-….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8KW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09P03-….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9KW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10KW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12P03-….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12KW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12P53-….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12.5KW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15P03-….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16P03-….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16KW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20P03-….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20KW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25P03-….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25KW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30P03-….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30KW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40P03-….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40KW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50P03-….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50KW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60P03-….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60KW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70P03-….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70KW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80P03-….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80KW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49">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100P3-….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35"/>
                        </a:spcBef>
                      </a:pPr>
                      <a:r>
                        <a:rPr dirty="0" sz="800">
                          <a:solidFill>
                            <a:srgbClr val="231F20"/>
                          </a:solidFill>
                          <a:latin typeface="Microsoft JhengHei UI"/>
                          <a:cs typeface="Microsoft JhengHei UI"/>
                        </a:rPr>
                        <a:t>100KW</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120P3-….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6350">
                        <a:lnSpc>
                          <a:spcPts val="919"/>
                        </a:lnSpc>
                      </a:pPr>
                      <a:r>
                        <a:rPr dirty="0" sz="800">
                          <a:solidFill>
                            <a:srgbClr val="231F20"/>
                          </a:solidFill>
                          <a:latin typeface="Microsoft JhengHei UI"/>
                          <a:cs typeface="Microsoft JhengHei UI"/>
                        </a:rPr>
                        <a:t>120KW</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vMerge="1">
                  <a:txBody>
                    <a:bodyPr/>
                    <a:lstStyle/>
                    <a:p>
                      <a:pPr/>
                    </a:p>
                  </a:txBody>
                  <a:tcPr marL="0" marR="0" marB="0" marT="0">
                    <a:lnR w="12700">
                      <a:solidFill>
                        <a:srgbClr val="FFFFFF"/>
                      </a:solidFill>
                      <a:prstDash val="solid"/>
                    </a:lnR>
                  </a:tcPr>
                </a:tc>
                <a:tc gridSpan="3">
                  <a:txBody>
                    <a:bodyPr/>
                    <a:lstStyle/>
                    <a:p>
                      <a:pPr marL="10160">
                        <a:lnSpc>
                          <a:spcPct val="100000"/>
                        </a:lnSpc>
                        <a:spcBef>
                          <a:spcPts val="135"/>
                        </a:spcBef>
                      </a:pPr>
                      <a:r>
                        <a:rPr dirty="0" sz="800" b="1">
                          <a:solidFill>
                            <a:srgbClr val="231F20"/>
                          </a:solidFill>
                          <a:latin typeface="Microsoft JhengHei UI"/>
                          <a:cs typeface="Microsoft JhengHei UI"/>
                        </a:rPr>
                        <a:t>200P3-….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6350">
                        <a:lnSpc>
                          <a:spcPts val="919"/>
                        </a:lnSpc>
                      </a:pPr>
                      <a:r>
                        <a:rPr dirty="0" sz="800">
                          <a:solidFill>
                            <a:srgbClr val="231F20"/>
                          </a:solidFill>
                          <a:latin typeface="Microsoft JhengHei UI"/>
                          <a:cs typeface="Microsoft JhengHei UI"/>
                        </a:rPr>
                        <a:t>200KW</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93" name="object 93"/>
          <p:cNvSpPr txBox="1"/>
          <p:nvPr/>
        </p:nvSpPr>
        <p:spPr>
          <a:xfrm>
            <a:off x="13451899" y="2396753"/>
            <a:ext cx="650875" cy="325120"/>
          </a:xfrm>
          <a:prstGeom prst="rect">
            <a:avLst/>
          </a:prstGeom>
          <a:solidFill>
            <a:srgbClr val="8AB6B5"/>
          </a:solidFill>
          <a:ln w="12700">
            <a:solidFill>
              <a:srgbClr val="FFFFFF"/>
            </a:solidFill>
          </a:ln>
        </p:spPr>
        <p:txBody>
          <a:bodyPr wrap="square" lIns="0" tIns="97155" rIns="0" bIns="0" rtlCol="0" vert="horz">
            <a:spAutoFit/>
          </a:bodyPr>
          <a:lstStyle/>
          <a:p>
            <a:pPr algn="ctr">
              <a:lnSpc>
                <a:spcPct val="100000"/>
              </a:lnSpc>
              <a:spcBef>
                <a:spcPts val="765"/>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94" name="object 94"/>
          <p:cNvSpPr txBox="1"/>
          <p:nvPr/>
        </p:nvSpPr>
        <p:spPr>
          <a:xfrm>
            <a:off x="14102774" y="2396753"/>
            <a:ext cx="650875" cy="325120"/>
          </a:xfrm>
          <a:prstGeom prst="rect">
            <a:avLst/>
          </a:prstGeom>
          <a:solidFill>
            <a:srgbClr val="8AB6B5"/>
          </a:solidFill>
          <a:ln w="12700">
            <a:solidFill>
              <a:srgbClr val="FFFFFF"/>
            </a:solidFill>
          </a:ln>
        </p:spPr>
        <p:txBody>
          <a:bodyPr wrap="square" lIns="0" tIns="97155" rIns="0" bIns="0" rtlCol="0" vert="horz">
            <a:spAutoFit/>
          </a:bodyPr>
          <a:lstStyle/>
          <a:p>
            <a:pPr marL="175260">
              <a:lnSpc>
                <a:spcPct val="100000"/>
              </a:lnSpc>
              <a:spcBef>
                <a:spcPts val="765"/>
              </a:spcBef>
            </a:pPr>
            <a:r>
              <a:rPr dirty="0" sz="800" b="1">
                <a:solidFill>
                  <a:srgbClr val="FFFFFF"/>
                </a:solidFill>
                <a:latin typeface="Microsoft YaHei UI"/>
                <a:cs typeface="Microsoft YaHei UI"/>
              </a:rPr>
              <a:t>阻值</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R</a:t>
            </a:r>
            <a:endParaRPr sz="800">
              <a:latin typeface="Microsoft YaHei UI"/>
              <a:cs typeface="Microsoft YaHei UI"/>
            </a:endParaRPr>
          </a:p>
        </p:txBody>
      </p:sp>
      <p:sp>
        <p:nvSpPr>
          <p:cNvPr id="95" name="object 95"/>
          <p:cNvSpPr txBox="1"/>
          <p:nvPr/>
        </p:nvSpPr>
        <p:spPr>
          <a:xfrm>
            <a:off x="13451899" y="2721602"/>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A</a:t>
            </a:r>
            <a:endParaRPr sz="800">
              <a:latin typeface="Microsoft JhengHei UI"/>
              <a:cs typeface="Microsoft JhengHei UI"/>
            </a:endParaRPr>
          </a:p>
        </p:txBody>
      </p:sp>
      <p:sp>
        <p:nvSpPr>
          <p:cNvPr id="96" name="object 96"/>
          <p:cNvSpPr txBox="1"/>
          <p:nvPr/>
        </p:nvSpPr>
        <p:spPr>
          <a:xfrm>
            <a:off x="14102774" y="2721602"/>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97" name="object 97"/>
          <p:cNvSpPr txBox="1"/>
          <p:nvPr/>
        </p:nvSpPr>
        <p:spPr>
          <a:xfrm>
            <a:off x="13451899" y="2906449"/>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B</a:t>
            </a:r>
            <a:endParaRPr sz="800">
              <a:latin typeface="Microsoft JhengHei UI"/>
              <a:cs typeface="Microsoft JhengHei UI"/>
            </a:endParaRPr>
          </a:p>
        </p:txBody>
      </p:sp>
      <p:sp>
        <p:nvSpPr>
          <p:cNvPr id="98" name="object 98"/>
          <p:cNvSpPr txBox="1"/>
          <p:nvPr/>
        </p:nvSpPr>
        <p:spPr>
          <a:xfrm>
            <a:off x="14102774" y="2906449"/>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99" name="object 99"/>
          <p:cNvSpPr txBox="1"/>
          <p:nvPr/>
        </p:nvSpPr>
        <p:spPr>
          <a:xfrm>
            <a:off x="13451899" y="3091296"/>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C</a:t>
            </a:r>
            <a:endParaRPr sz="800">
              <a:latin typeface="Microsoft JhengHei UI"/>
              <a:cs typeface="Microsoft JhengHei UI"/>
            </a:endParaRPr>
          </a:p>
        </p:txBody>
      </p:sp>
      <p:sp>
        <p:nvSpPr>
          <p:cNvPr id="100" name="object 100"/>
          <p:cNvSpPr txBox="1"/>
          <p:nvPr/>
        </p:nvSpPr>
        <p:spPr>
          <a:xfrm>
            <a:off x="14102774" y="3091296"/>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01" name="object 101"/>
          <p:cNvSpPr txBox="1"/>
          <p:nvPr/>
        </p:nvSpPr>
        <p:spPr>
          <a:xfrm>
            <a:off x="13451899" y="3276144"/>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D</a:t>
            </a:r>
            <a:endParaRPr sz="800">
              <a:latin typeface="Microsoft JhengHei UI"/>
              <a:cs typeface="Microsoft JhengHei UI"/>
            </a:endParaRPr>
          </a:p>
        </p:txBody>
      </p:sp>
      <p:sp>
        <p:nvSpPr>
          <p:cNvPr id="102" name="object 102"/>
          <p:cNvSpPr txBox="1"/>
          <p:nvPr/>
        </p:nvSpPr>
        <p:spPr>
          <a:xfrm>
            <a:off x="14102774" y="3276144"/>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103" name="object 103"/>
          <p:cNvSpPr txBox="1"/>
          <p:nvPr/>
        </p:nvSpPr>
        <p:spPr>
          <a:xfrm>
            <a:off x="13451899" y="3460991"/>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E</a:t>
            </a:r>
            <a:endParaRPr sz="800">
              <a:latin typeface="Microsoft JhengHei UI"/>
              <a:cs typeface="Microsoft JhengHei UI"/>
            </a:endParaRPr>
          </a:p>
        </p:txBody>
      </p:sp>
      <p:sp>
        <p:nvSpPr>
          <p:cNvPr id="104" name="object 104"/>
          <p:cNvSpPr txBox="1"/>
          <p:nvPr/>
        </p:nvSpPr>
        <p:spPr>
          <a:xfrm>
            <a:off x="14102774" y="3460991"/>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105" name="object 105"/>
          <p:cNvSpPr txBox="1"/>
          <p:nvPr/>
        </p:nvSpPr>
        <p:spPr>
          <a:xfrm>
            <a:off x="13451899" y="3645839"/>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F</a:t>
            </a:r>
            <a:endParaRPr sz="800">
              <a:latin typeface="Microsoft JhengHei UI"/>
              <a:cs typeface="Microsoft JhengHei UI"/>
            </a:endParaRPr>
          </a:p>
        </p:txBody>
      </p:sp>
      <p:sp>
        <p:nvSpPr>
          <p:cNvPr id="106" name="object 106"/>
          <p:cNvSpPr txBox="1"/>
          <p:nvPr/>
        </p:nvSpPr>
        <p:spPr>
          <a:xfrm>
            <a:off x="14102774" y="3645839"/>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107" name="object 107"/>
          <p:cNvSpPr txBox="1"/>
          <p:nvPr/>
        </p:nvSpPr>
        <p:spPr>
          <a:xfrm>
            <a:off x="13451899" y="3830685"/>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G</a:t>
            </a:r>
            <a:endParaRPr sz="800">
              <a:latin typeface="Microsoft JhengHei UI"/>
              <a:cs typeface="Microsoft JhengHei UI"/>
            </a:endParaRPr>
          </a:p>
        </p:txBody>
      </p:sp>
      <p:sp>
        <p:nvSpPr>
          <p:cNvPr id="108" name="object 108"/>
          <p:cNvSpPr txBox="1"/>
          <p:nvPr/>
        </p:nvSpPr>
        <p:spPr>
          <a:xfrm>
            <a:off x="14102774" y="3830685"/>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7</a:t>
            </a:r>
            <a:endParaRPr sz="800">
              <a:latin typeface="Microsoft JhengHei UI"/>
              <a:cs typeface="Microsoft JhengHei UI"/>
            </a:endParaRPr>
          </a:p>
        </p:txBody>
      </p:sp>
      <p:sp>
        <p:nvSpPr>
          <p:cNvPr id="109" name="object 109"/>
          <p:cNvSpPr txBox="1"/>
          <p:nvPr/>
        </p:nvSpPr>
        <p:spPr>
          <a:xfrm>
            <a:off x="13451899" y="4015533"/>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H</a:t>
            </a:r>
            <a:endParaRPr sz="800">
              <a:latin typeface="Microsoft JhengHei UI"/>
              <a:cs typeface="Microsoft JhengHei UI"/>
            </a:endParaRPr>
          </a:p>
        </p:txBody>
      </p:sp>
      <p:sp>
        <p:nvSpPr>
          <p:cNvPr id="110" name="object 110"/>
          <p:cNvSpPr txBox="1"/>
          <p:nvPr/>
        </p:nvSpPr>
        <p:spPr>
          <a:xfrm>
            <a:off x="14102774" y="4015533"/>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8</a:t>
            </a:r>
            <a:endParaRPr sz="800">
              <a:latin typeface="Microsoft JhengHei UI"/>
              <a:cs typeface="Microsoft JhengHei UI"/>
            </a:endParaRPr>
          </a:p>
        </p:txBody>
      </p:sp>
      <p:sp>
        <p:nvSpPr>
          <p:cNvPr id="111" name="object 111"/>
          <p:cNvSpPr txBox="1"/>
          <p:nvPr/>
        </p:nvSpPr>
        <p:spPr>
          <a:xfrm>
            <a:off x="13451899" y="4200380"/>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J</a:t>
            </a:r>
            <a:endParaRPr sz="800">
              <a:latin typeface="Microsoft JhengHei UI"/>
              <a:cs typeface="Microsoft JhengHei UI"/>
            </a:endParaRPr>
          </a:p>
        </p:txBody>
      </p:sp>
      <p:sp>
        <p:nvSpPr>
          <p:cNvPr id="112" name="object 112"/>
          <p:cNvSpPr txBox="1"/>
          <p:nvPr/>
        </p:nvSpPr>
        <p:spPr>
          <a:xfrm>
            <a:off x="14102774" y="4200380"/>
            <a:ext cx="650875" cy="185420"/>
          </a:xfrm>
          <a:prstGeom prst="rect">
            <a:avLst/>
          </a:prstGeom>
          <a:solidFill>
            <a:srgbClr val="EBEBEC"/>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a:solidFill>
                  <a:srgbClr val="231F20"/>
                </a:solidFill>
                <a:latin typeface="Microsoft JhengHei UI"/>
                <a:cs typeface="Microsoft JhengHei UI"/>
              </a:rPr>
              <a:t>9</a:t>
            </a:r>
            <a:endParaRPr sz="800">
              <a:latin typeface="Microsoft JhengHei UI"/>
              <a:cs typeface="Microsoft JhengHei UI"/>
            </a:endParaRPr>
          </a:p>
        </p:txBody>
      </p:sp>
      <p:sp>
        <p:nvSpPr>
          <p:cNvPr id="113" name="object 113"/>
          <p:cNvSpPr txBox="1"/>
          <p:nvPr/>
        </p:nvSpPr>
        <p:spPr>
          <a:xfrm>
            <a:off x="13451899" y="4385227"/>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R</a:t>
            </a:r>
            <a:endParaRPr sz="800">
              <a:latin typeface="Microsoft JhengHei UI"/>
              <a:cs typeface="Microsoft JhengHei UI"/>
            </a:endParaRPr>
          </a:p>
        </p:txBody>
      </p:sp>
      <p:sp>
        <p:nvSpPr>
          <p:cNvPr id="114" name="object 114"/>
          <p:cNvSpPr txBox="1"/>
          <p:nvPr/>
        </p:nvSpPr>
        <p:spPr>
          <a:xfrm>
            <a:off x="14102774" y="4385227"/>
            <a:ext cx="650875" cy="185420"/>
          </a:xfrm>
          <a:prstGeom prst="rect">
            <a:avLst/>
          </a:prstGeom>
          <a:solidFill>
            <a:srgbClr val="DCDDDE"/>
          </a:solidFill>
          <a:ln w="12700">
            <a:solidFill>
              <a:srgbClr val="FFFFFF"/>
            </a:solidFill>
          </a:ln>
        </p:spPr>
        <p:txBody>
          <a:bodyPr wrap="square" lIns="0" tIns="30480" rIns="0" bIns="0" rtlCol="0" vert="horz">
            <a:spAutoFit/>
          </a:bodyPr>
          <a:lstStyle/>
          <a:p>
            <a:pPr marL="6350">
              <a:lnSpc>
                <a:spcPct val="100000"/>
              </a:lnSpc>
              <a:spcBef>
                <a:spcPts val="240"/>
              </a:spcBef>
            </a:pPr>
            <a:r>
              <a:rPr dirty="0" sz="800" b="1">
                <a:solidFill>
                  <a:srgbClr val="231F20"/>
                </a:solidFill>
                <a:latin typeface="Microsoft JhengHei UI"/>
                <a:cs typeface="Microsoft JhengHei UI"/>
              </a:rPr>
              <a:t>Ω</a:t>
            </a:r>
            <a:endParaRPr sz="800">
              <a:latin typeface="Microsoft JhengHei UI"/>
              <a:cs typeface="Microsoft JhengHei UI"/>
            </a:endParaRPr>
          </a:p>
        </p:txBody>
      </p:sp>
      <p:sp>
        <p:nvSpPr>
          <p:cNvPr id="115" name="object 115"/>
          <p:cNvSpPr txBox="1"/>
          <p:nvPr/>
        </p:nvSpPr>
        <p:spPr>
          <a:xfrm>
            <a:off x="7943300" y="1338560"/>
            <a:ext cx="318579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产品识别代码</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Identification</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Code</a:t>
            </a:r>
            <a:endParaRPr sz="1200">
              <a:latin typeface="Microsoft JhengHei UI"/>
              <a:cs typeface="Microsoft JhengHei UI"/>
            </a:endParaRPr>
          </a:p>
        </p:txBody>
      </p:sp>
      <p:sp>
        <p:nvSpPr>
          <p:cNvPr id="116" name="object 116"/>
          <p:cNvSpPr txBox="1"/>
          <p:nvPr/>
        </p:nvSpPr>
        <p:spPr>
          <a:xfrm>
            <a:off x="10715806" y="1068773"/>
            <a:ext cx="405637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10" b="1">
                <a:solidFill>
                  <a:srgbClr val="FFFFFF"/>
                </a:solidFill>
                <a:latin typeface="Microsoft YaHei UI"/>
                <a:cs typeface="Microsoft YaHei UI"/>
              </a:rPr>
              <a:t> Resistance</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Products</a:t>
            </a:r>
            <a:endParaRPr sz="1400">
              <a:latin typeface="Microsoft YaHei UI"/>
              <a:cs typeface="Microsoft YaHei UI"/>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10937622" y="106877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14" name="object 14"/>
          <p:cNvSpPr txBox="1"/>
          <p:nvPr/>
        </p:nvSpPr>
        <p:spPr>
          <a:xfrm>
            <a:off x="347299" y="106877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15" name="object 15"/>
          <p:cNvSpPr txBox="1"/>
          <p:nvPr/>
        </p:nvSpPr>
        <p:spPr>
          <a:xfrm>
            <a:off x="383299" y="1345759"/>
            <a:ext cx="4011929"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制动电阻选型公式</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Braking</a:t>
            </a:r>
            <a:r>
              <a:rPr dirty="0" sz="1200" spc="-10" b="1">
                <a:solidFill>
                  <a:srgbClr val="231F20"/>
                </a:solidFill>
                <a:latin typeface="Microsoft JhengHei UI"/>
                <a:cs typeface="Microsoft JhengHei UI"/>
              </a:rPr>
              <a:t> Resistor</a:t>
            </a:r>
            <a:r>
              <a:rPr dirty="0" sz="1200" spc="-5" b="1">
                <a:solidFill>
                  <a:srgbClr val="231F20"/>
                </a:solidFill>
                <a:latin typeface="Microsoft JhengHei UI"/>
                <a:cs typeface="Microsoft JhengHei UI"/>
              </a:rPr>
              <a:t> Selection</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Formula</a:t>
            </a:r>
            <a:endParaRPr sz="1200">
              <a:latin typeface="Microsoft JhengHei UI"/>
              <a:cs typeface="Microsoft JhengHei UI"/>
            </a:endParaRPr>
          </a:p>
        </p:txBody>
      </p:sp>
      <p:sp>
        <p:nvSpPr>
          <p:cNvPr id="16" name="object 16"/>
          <p:cNvSpPr txBox="1"/>
          <p:nvPr/>
        </p:nvSpPr>
        <p:spPr>
          <a:xfrm>
            <a:off x="527262" y="1685088"/>
            <a:ext cx="6505575" cy="939800"/>
          </a:xfrm>
          <a:prstGeom prst="rect">
            <a:avLst/>
          </a:prstGeom>
        </p:spPr>
        <p:txBody>
          <a:bodyPr wrap="square" lIns="0" tIns="12700" rIns="0" bIns="0" rtlCol="0" vert="horz">
            <a:spAutoFit/>
          </a:bodyPr>
          <a:lstStyle/>
          <a:p>
            <a:pPr marL="12700" marR="5080" indent="251460">
              <a:lnSpc>
                <a:spcPct val="150000"/>
              </a:lnSpc>
              <a:spcBef>
                <a:spcPts val="100"/>
              </a:spcBef>
            </a:pPr>
            <a:r>
              <a:rPr dirty="0" sz="1000">
                <a:solidFill>
                  <a:srgbClr val="231F20"/>
                </a:solidFill>
                <a:latin typeface="Microsoft YaHei UI"/>
                <a:cs typeface="Microsoft YaHei UI"/>
              </a:rPr>
              <a:t>制动电阻的选型需要考虑到设备应用场景，比如风机泵类、传送带、开卷取、离心机、电梯、起重机等，不同的 应用制动频率和能量差异很大</a:t>
            </a:r>
            <a:r>
              <a:rPr dirty="0" sz="1000" spc="-165">
                <a:solidFill>
                  <a:srgbClr val="231F20"/>
                </a:solidFill>
                <a:latin typeface="Microsoft YaHei UI"/>
                <a:cs typeface="Microsoft YaHei UI"/>
              </a:rPr>
              <a:t>。</a:t>
            </a:r>
            <a:r>
              <a:rPr dirty="0" sz="1000">
                <a:solidFill>
                  <a:srgbClr val="231F20"/>
                </a:solidFill>
                <a:latin typeface="Microsoft YaHei UI"/>
                <a:cs typeface="Microsoft YaHei UI"/>
              </a:rPr>
              <a:t>涉及考虑的因素包</a:t>
            </a:r>
            <a:r>
              <a:rPr dirty="0" sz="1000" spc="-85">
                <a:solidFill>
                  <a:srgbClr val="231F20"/>
                </a:solidFill>
                <a:latin typeface="Microsoft YaHei UI"/>
                <a:cs typeface="Microsoft YaHei UI"/>
              </a:rPr>
              <a:t>括：</a:t>
            </a:r>
            <a:r>
              <a:rPr dirty="0" sz="1000">
                <a:solidFill>
                  <a:srgbClr val="231F20"/>
                </a:solidFill>
                <a:latin typeface="Microsoft YaHei UI"/>
                <a:cs typeface="Microsoft YaHei UI"/>
              </a:rPr>
              <a:t>设备类</a:t>
            </a:r>
            <a:r>
              <a:rPr dirty="0" sz="1000" spc="-165">
                <a:solidFill>
                  <a:srgbClr val="231F20"/>
                </a:solidFill>
                <a:latin typeface="Microsoft YaHei UI"/>
                <a:cs typeface="Microsoft YaHei UI"/>
              </a:rPr>
              <a:t>型</a:t>
            </a:r>
            <a:r>
              <a:rPr dirty="0" sz="1000">
                <a:solidFill>
                  <a:srgbClr val="231F20"/>
                </a:solidFill>
                <a:latin typeface="Microsoft YaHei UI"/>
                <a:cs typeface="Microsoft YaHei UI"/>
              </a:rPr>
              <a:t>（位能负载还是普通惯性负载</a:t>
            </a:r>
            <a:r>
              <a:rPr dirty="0" sz="1000" spc="-165">
                <a:solidFill>
                  <a:srgbClr val="231F20"/>
                </a:solidFill>
                <a:latin typeface="Microsoft YaHei UI"/>
                <a:cs typeface="Microsoft YaHei UI"/>
              </a:rPr>
              <a:t>）、</a:t>
            </a:r>
            <a:r>
              <a:rPr dirty="0" sz="1000">
                <a:solidFill>
                  <a:srgbClr val="231F20"/>
                </a:solidFill>
                <a:latin typeface="Microsoft YaHei UI"/>
                <a:cs typeface="Microsoft YaHei UI"/>
              </a:rPr>
              <a:t>制动频率占空</a:t>
            </a:r>
            <a:r>
              <a:rPr dirty="0" sz="1000" spc="-165">
                <a:solidFill>
                  <a:srgbClr val="231F20"/>
                </a:solidFill>
                <a:latin typeface="Microsoft YaHei UI"/>
                <a:cs typeface="Microsoft YaHei UI"/>
              </a:rPr>
              <a:t>比</a:t>
            </a:r>
            <a:r>
              <a:rPr dirty="0" sz="1000">
                <a:solidFill>
                  <a:srgbClr val="231F20"/>
                </a:solidFill>
                <a:latin typeface="Microsoft YaHei UI"/>
                <a:cs typeface="Microsoft YaHei UI"/>
              </a:rPr>
              <a:t>（制 动时间、周期）、制动转矩、变频器直流母线上限值（制动单元斩波电压值</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)、变频器功率、变频器或者制动单元允 许的最小阻值、散热条件等，通过计算公式可以得出电阻的核心：功率、阻值</a:t>
            </a:r>
            <a:endParaRPr sz="1000">
              <a:latin typeface="Microsoft YaHei UI"/>
              <a:cs typeface="Microsoft YaHei UI"/>
            </a:endParaRPr>
          </a:p>
        </p:txBody>
      </p:sp>
      <p:sp>
        <p:nvSpPr>
          <p:cNvPr id="17" name="object 17"/>
          <p:cNvSpPr txBox="1"/>
          <p:nvPr/>
        </p:nvSpPr>
        <p:spPr>
          <a:xfrm>
            <a:off x="527300" y="3055057"/>
            <a:ext cx="2324100" cy="186055"/>
          </a:xfrm>
          <a:prstGeom prst="rect">
            <a:avLst/>
          </a:prstGeom>
        </p:spPr>
        <p:txBody>
          <a:bodyPr wrap="square" lIns="0" tIns="16510" rIns="0" bIns="0" rtlCol="0" vert="horz">
            <a:spAutoFit/>
          </a:bodyPr>
          <a:lstStyle/>
          <a:p>
            <a:pPr algn="ctr" marR="78105">
              <a:lnSpc>
                <a:spcPts val="345"/>
              </a:lnSpc>
              <a:spcBef>
                <a:spcPts val="130"/>
              </a:spcBef>
            </a:pPr>
            <a:r>
              <a:rPr dirty="0" sz="550" spc="15">
                <a:solidFill>
                  <a:srgbClr val="231F20"/>
                </a:solidFill>
                <a:latin typeface="Microsoft YaHei UI"/>
                <a:cs typeface="Microsoft YaHei UI"/>
              </a:rPr>
              <a:t>*5</a:t>
            </a:r>
            <a:endParaRPr sz="550">
              <a:latin typeface="Microsoft YaHei UI"/>
              <a:cs typeface="Microsoft YaHei UI"/>
            </a:endParaRPr>
          </a:p>
          <a:p>
            <a:pPr marL="105410" indent="-92710">
              <a:lnSpc>
                <a:spcPts val="885"/>
              </a:lnSpc>
              <a:buChar char="•"/>
              <a:tabLst>
                <a:tab pos="106045" algn="l"/>
              </a:tabLst>
            </a:pPr>
            <a:r>
              <a:rPr dirty="0" sz="1000">
                <a:solidFill>
                  <a:srgbClr val="231F20"/>
                </a:solidFill>
                <a:latin typeface="Microsoft YaHei UI"/>
                <a:cs typeface="Microsoft YaHei UI"/>
              </a:rPr>
              <a:t>制动电阻功率</a:t>
            </a:r>
            <a:r>
              <a:rPr dirty="0" sz="1000" spc="-65">
                <a:solidFill>
                  <a:srgbClr val="231F20"/>
                </a:solidFill>
                <a:latin typeface="Microsoft YaHei UI"/>
                <a:cs typeface="Microsoft YaHei UI"/>
              </a:rPr>
              <a:t> </a:t>
            </a: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DB</a:t>
            </a:r>
            <a:r>
              <a:rPr dirty="0" baseline="-20202" sz="825" spc="157">
                <a:solidFill>
                  <a:srgbClr val="231F20"/>
                </a:solidFill>
                <a:latin typeface="Microsoft YaHei UI"/>
                <a:cs typeface="Microsoft YaHei UI"/>
              </a:rPr>
              <a:t> </a:t>
            </a:r>
            <a:r>
              <a:rPr dirty="0" sz="1000">
                <a:solidFill>
                  <a:srgbClr val="231F20"/>
                </a:solidFill>
                <a:latin typeface="Microsoft YaHei UI"/>
                <a:cs typeface="Microsoft YaHei UI"/>
              </a:rPr>
              <a:t>计算</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普通惯性）：</a:t>
            </a:r>
            <a:endParaRPr sz="1000">
              <a:latin typeface="Microsoft YaHei UI"/>
              <a:cs typeface="Microsoft YaHei UI"/>
            </a:endParaRPr>
          </a:p>
        </p:txBody>
      </p:sp>
      <p:sp>
        <p:nvSpPr>
          <p:cNvPr id="18" name="object 18"/>
          <p:cNvSpPr txBox="1"/>
          <p:nvPr/>
        </p:nvSpPr>
        <p:spPr>
          <a:xfrm>
            <a:off x="527300" y="3520517"/>
            <a:ext cx="155257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P</a:t>
            </a:r>
            <a:r>
              <a:rPr dirty="0" baseline="-20202" sz="825" spc="37">
                <a:solidFill>
                  <a:srgbClr val="231F20"/>
                </a:solidFill>
                <a:latin typeface="Microsoft YaHei UI"/>
                <a:cs typeface="Microsoft YaHei UI"/>
              </a:rPr>
              <a:t>D</a:t>
            </a:r>
            <a:r>
              <a:rPr dirty="0" baseline="-20202" sz="825" spc="22">
                <a:solidFill>
                  <a:srgbClr val="231F20"/>
                </a:solidFill>
                <a:latin typeface="Microsoft YaHei UI"/>
                <a:cs typeface="Microsoft YaHei UI"/>
              </a:rPr>
              <a:t>B</a:t>
            </a:r>
            <a:r>
              <a:rPr dirty="0" sz="1000">
                <a:solidFill>
                  <a:srgbClr val="231F20"/>
                </a:solidFill>
                <a:latin typeface="Microsoft YaHei UI"/>
                <a:cs typeface="Microsoft YaHei UI"/>
              </a:rPr>
              <a:t>=</a:t>
            </a:r>
            <a:r>
              <a:rPr dirty="0" sz="1000" spc="-5">
                <a:solidFill>
                  <a:srgbClr val="231F20"/>
                </a:solidFill>
                <a:latin typeface="Microsoft YaHei UI"/>
                <a:cs typeface="Microsoft YaHei UI"/>
              </a:rPr>
              <a:t>P</a:t>
            </a:r>
            <a:r>
              <a:rPr dirty="0" baseline="-20202" sz="825" spc="37">
                <a:solidFill>
                  <a:srgbClr val="231F20"/>
                </a:solidFill>
                <a:latin typeface="Microsoft YaHei UI"/>
                <a:cs typeface="Microsoft YaHei UI"/>
              </a:rPr>
              <a:t>MN</a:t>
            </a:r>
            <a:r>
              <a:rPr dirty="0" sz="1000">
                <a:solidFill>
                  <a:srgbClr val="231F20"/>
                </a:solidFill>
                <a:latin typeface="Microsoft YaHei UI"/>
                <a:cs typeface="Microsoft YaHei UI"/>
              </a:rPr>
              <a:t>×ED%×η×S×</a:t>
            </a:r>
            <a:r>
              <a:rPr dirty="0" sz="1000" spc="-5">
                <a:solidFill>
                  <a:srgbClr val="231F20"/>
                </a:solidFill>
                <a:latin typeface="Microsoft YaHei UI"/>
                <a:cs typeface="Microsoft YaHei UI"/>
              </a:rPr>
              <a:t>T</a:t>
            </a:r>
            <a:r>
              <a:rPr dirty="0" baseline="-20202" sz="825" spc="30">
                <a:solidFill>
                  <a:srgbClr val="231F20"/>
                </a:solidFill>
                <a:latin typeface="Microsoft YaHei UI"/>
                <a:cs typeface="Microsoft YaHei UI"/>
              </a:rPr>
              <a:t>b</a:t>
            </a:r>
            <a:r>
              <a:rPr dirty="0" sz="1000">
                <a:solidFill>
                  <a:srgbClr val="231F20"/>
                </a:solidFill>
                <a:latin typeface="Microsoft YaHei UI"/>
                <a:cs typeface="Microsoft YaHei UI"/>
              </a:rPr>
              <a:t>%</a:t>
            </a:r>
            <a:endParaRPr sz="1000">
              <a:latin typeface="Microsoft YaHei UI"/>
              <a:cs typeface="Microsoft YaHei UI"/>
            </a:endParaRPr>
          </a:p>
        </p:txBody>
      </p:sp>
      <p:sp>
        <p:nvSpPr>
          <p:cNvPr id="19" name="object 19"/>
          <p:cNvSpPr txBox="1"/>
          <p:nvPr/>
        </p:nvSpPr>
        <p:spPr>
          <a:xfrm>
            <a:off x="527300" y="3901517"/>
            <a:ext cx="3820160" cy="11684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DB</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电阻的额定功率</a:t>
            </a:r>
            <a:endParaRPr sz="1000">
              <a:latin typeface="Microsoft YaHei UI"/>
              <a:cs typeface="Microsoft YaHei UI"/>
            </a:endParaRPr>
          </a:p>
          <a:p>
            <a:pPr marL="12700" marR="5080">
              <a:lnSpc>
                <a:spcPct val="150000"/>
              </a:lnSpc>
            </a:pP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MN</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电机的额定功率（也可以按变频器额定功率）KW  ED%</a:t>
            </a:r>
            <a:r>
              <a:rPr dirty="0" baseline="50505" sz="825">
                <a:solidFill>
                  <a:srgbClr val="231F20"/>
                </a:solidFill>
                <a:latin typeface="Microsoft YaHei UI"/>
                <a:cs typeface="Microsoft YaHei UI"/>
              </a:rPr>
              <a:t>*1</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制动频率占空</a:t>
            </a:r>
            <a:r>
              <a:rPr dirty="0" sz="1000" spc="229">
                <a:solidFill>
                  <a:srgbClr val="231F20"/>
                </a:solidFill>
                <a:latin typeface="Microsoft YaHei UI"/>
                <a:cs typeface="Microsoft YaHei UI"/>
              </a:rPr>
              <a:t>比</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制动时</a:t>
            </a:r>
            <a:r>
              <a:rPr dirty="0" sz="1000" spc="229">
                <a:solidFill>
                  <a:srgbClr val="231F20"/>
                </a:solidFill>
                <a:latin typeface="Microsoft YaHei UI"/>
                <a:cs typeface="Microsoft YaHei UI"/>
              </a:rPr>
              <a:t>间</a:t>
            </a:r>
            <a:r>
              <a:rPr dirty="0" sz="1000" spc="5">
                <a:solidFill>
                  <a:srgbClr val="231F20"/>
                </a:solidFill>
                <a:latin typeface="Microsoft YaHei UI"/>
                <a:cs typeface="Microsoft YaHei UI"/>
              </a:rPr>
              <a:t>t</a:t>
            </a:r>
            <a:r>
              <a:rPr dirty="0" baseline="-20202" sz="825" spc="7">
                <a:solidFill>
                  <a:srgbClr val="231F20"/>
                </a:solidFill>
                <a:latin typeface="Microsoft YaHei UI"/>
                <a:cs typeface="Microsoft YaHei UI"/>
              </a:rPr>
              <a:t>a</a:t>
            </a:r>
            <a:r>
              <a:rPr dirty="0" sz="1000" spc="5">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制动周</a:t>
            </a:r>
            <a:r>
              <a:rPr dirty="0" sz="1000" spc="229">
                <a:solidFill>
                  <a:srgbClr val="231F20"/>
                </a:solidFill>
                <a:latin typeface="Microsoft YaHei UI"/>
                <a:cs typeface="Microsoft YaHei UI"/>
              </a:rPr>
              <a:t>期</a:t>
            </a:r>
            <a:r>
              <a:rPr dirty="0" sz="1000" spc="-35">
                <a:solidFill>
                  <a:srgbClr val="231F20"/>
                </a:solidFill>
                <a:latin typeface="Microsoft YaHei UI"/>
                <a:cs typeface="Microsoft YaHei UI"/>
              </a:rPr>
              <a:t>t，</a:t>
            </a:r>
            <a:r>
              <a:rPr dirty="0" sz="1000">
                <a:solidFill>
                  <a:srgbClr val="231F20"/>
                </a:solidFill>
                <a:latin typeface="Microsoft YaHei UI"/>
                <a:cs typeface="Microsoft YaHei UI"/>
              </a:rPr>
              <a:t>如下图）  </a:t>
            </a:r>
            <a:r>
              <a:rPr dirty="0" sz="1000" spc="-5">
                <a:solidFill>
                  <a:srgbClr val="231F20"/>
                </a:solidFill>
                <a:latin typeface="Microsoft YaHei UI"/>
                <a:cs typeface="Microsoft YaHei UI"/>
              </a:rPr>
              <a:t>η-------------</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传动机械效率，一般取值</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0.8~0.9</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S-------------</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电阻的安全系数</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1.5~2</a:t>
            </a:r>
            <a:endParaRPr sz="1000">
              <a:latin typeface="Microsoft YaHei UI"/>
              <a:cs typeface="Microsoft YaHei UI"/>
            </a:endParaRPr>
          </a:p>
        </p:txBody>
      </p:sp>
      <p:sp>
        <p:nvSpPr>
          <p:cNvPr id="20" name="object 20"/>
          <p:cNvSpPr txBox="1"/>
          <p:nvPr/>
        </p:nvSpPr>
        <p:spPr>
          <a:xfrm>
            <a:off x="760374" y="5112457"/>
            <a:ext cx="102870"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*2</a:t>
            </a:r>
            <a:endParaRPr sz="550">
              <a:latin typeface="Microsoft YaHei UI"/>
              <a:cs typeface="Microsoft YaHei UI"/>
            </a:endParaRPr>
          </a:p>
        </p:txBody>
      </p:sp>
      <p:sp>
        <p:nvSpPr>
          <p:cNvPr id="21" name="object 21"/>
          <p:cNvSpPr txBox="1"/>
          <p:nvPr/>
        </p:nvSpPr>
        <p:spPr>
          <a:xfrm>
            <a:off x="527300" y="5120717"/>
            <a:ext cx="195072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T</a:t>
            </a:r>
            <a:r>
              <a:rPr dirty="0" baseline="-20202" sz="825" spc="7">
                <a:solidFill>
                  <a:srgbClr val="231F20"/>
                </a:solidFill>
                <a:latin typeface="Microsoft YaHei UI"/>
                <a:cs typeface="Microsoft YaHei UI"/>
              </a:rPr>
              <a:t>b</a:t>
            </a:r>
            <a:r>
              <a:rPr dirty="0" sz="1000" spc="5">
                <a:solidFill>
                  <a:srgbClr val="231F20"/>
                </a:solidFill>
                <a:latin typeface="Microsoft YaHei UI"/>
                <a:cs typeface="Microsoft YaHei UI"/>
              </a:rPr>
              <a:t>%</a:t>
            </a:r>
            <a:r>
              <a:rPr dirty="0" sz="1000" spc="2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制动转矩百分比</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p:txBody>
      </p:sp>
      <p:sp>
        <p:nvSpPr>
          <p:cNvPr id="22" name="object 22"/>
          <p:cNvSpPr txBox="1"/>
          <p:nvPr/>
        </p:nvSpPr>
        <p:spPr>
          <a:xfrm>
            <a:off x="4681699" y="4079111"/>
            <a:ext cx="2779395" cy="7569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例如：</a:t>
            </a:r>
            <a:endParaRPr sz="800">
              <a:latin typeface="宋体"/>
              <a:cs typeface="宋体"/>
            </a:endParaRPr>
          </a:p>
          <a:p>
            <a:pPr marL="12700" marR="5080">
              <a:lnSpc>
                <a:spcPct val="100000"/>
              </a:lnSpc>
            </a:pPr>
            <a:r>
              <a:rPr dirty="0" sz="800">
                <a:solidFill>
                  <a:srgbClr val="231F20"/>
                </a:solidFill>
                <a:latin typeface="宋体"/>
                <a:cs typeface="宋体"/>
              </a:rPr>
              <a:t>风机泵类电机为</a:t>
            </a:r>
            <a:r>
              <a:rPr dirty="0" sz="800" spc="-210">
                <a:solidFill>
                  <a:srgbClr val="231F20"/>
                </a:solidFill>
                <a:latin typeface="宋体"/>
                <a:cs typeface="宋体"/>
              </a:rPr>
              <a:t> </a:t>
            </a:r>
            <a:r>
              <a:rPr dirty="0" sz="800" spc="-30">
                <a:solidFill>
                  <a:srgbClr val="231F20"/>
                </a:solidFill>
                <a:latin typeface="宋体"/>
                <a:cs typeface="宋体"/>
              </a:rPr>
              <a:t>400V,</a:t>
            </a:r>
            <a:r>
              <a:rPr dirty="0" sz="800" spc="-210">
                <a:solidFill>
                  <a:srgbClr val="231F20"/>
                </a:solidFill>
                <a:latin typeface="宋体"/>
                <a:cs typeface="宋体"/>
              </a:rPr>
              <a:t> </a:t>
            </a:r>
            <a:r>
              <a:rPr dirty="0" sz="800">
                <a:solidFill>
                  <a:srgbClr val="231F20"/>
                </a:solidFill>
                <a:latin typeface="宋体"/>
                <a:cs typeface="宋体"/>
              </a:rPr>
              <a:t>额定功率</a:t>
            </a:r>
            <a:r>
              <a:rPr dirty="0" sz="800" spc="-210">
                <a:solidFill>
                  <a:srgbClr val="231F20"/>
                </a:solidFill>
                <a:latin typeface="宋体"/>
                <a:cs typeface="宋体"/>
              </a:rPr>
              <a:t> </a:t>
            </a:r>
            <a:r>
              <a:rPr dirty="0" sz="800" spc="45">
                <a:solidFill>
                  <a:srgbClr val="231F20"/>
                </a:solidFill>
                <a:latin typeface="宋体"/>
                <a:cs typeface="宋体"/>
              </a:rPr>
              <a:t>37KW,</a:t>
            </a:r>
            <a:r>
              <a:rPr dirty="0" sz="800" spc="-215">
                <a:solidFill>
                  <a:srgbClr val="231F20"/>
                </a:solidFill>
                <a:latin typeface="宋体"/>
                <a:cs typeface="宋体"/>
              </a:rPr>
              <a:t> </a:t>
            </a:r>
            <a:r>
              <a:rPr dirty="0" sz="800">
                <a:solidFill>
                  <a:srgbClr val="231F20"/>
                </a:solidFill>
                <a:latin typeface="宋体"/>
                <a:cs typeface="宋体"/>
              </a:rPr>
              <a:t>制动频率占空比</a:t>
            </a:r>
            <a:r>
              <a:rPr dirty="0" sz="800" spc="-210">
                <a:solidFill>
                  <a:srgbClr val="231F20"/>
                </a:solidFill>
                <a:latin typeface="宋体"/>
                <a:cs typeface="宋体"/>
              </a:rPr>
              <a:t> </a:t>
            </a:r>
            <a:r>
              <a:rPr dirty="0" sz="800" spc="40">
                <a:solidFill>
                  <a:srgbClr val="231F20"/>
                </a:solidFill>
                <a:latin typeface="宋体"/>
                <a:cs typeface="宋体"/>
              </a:rPr>
              <a:t>10%，  </a:t>
            </a:r>
            <a:r>
              <a:rPr dirty="0" sz="800">
                <a:solidFill>
                  <a:srgbClr val="231F20"/>
                </a:solidFill>
                <a:latin typeface="宋体"/>
                <a:cs typeface="宋体"/>
              </a:rPr>
              <a:t>机械效率按</a:t>
            </a:r>
            <a:r>
              <a:rPr dirty="0" sz="800" spc="-204">
                <a:solidFill>
                  <a:srgbClr val="231F20"/>
                </a:solidFill>
                <a:latin typeface="宋体"/>
                <a:cs typeface="宋体"/>
              </a:rPr>
              <a:t> </a:t>
            </a:r>
            <a:r>
              <a:rPr dirty="0" sz="800" spc="-25">
                <a:solidFill>
                  <a:srgbClr val="231F20"/>
                </a:solidFill>
                <a:latin typeface="宋体"/>
                <a:cs typeface="宋体"/>
              </a:rPr>
              <a:t>0.8，</a:t>
            </a:r>
            <a:r>
              <a:rPr dirty="0" sz="800" spc="-40">
                <a:solidFill>
                  <a:srgbClr val="231F20"/>
                </a:solidFill>
                <a:latin typeface="宋体"/>
                <a:cs typeface="宋体"/>
              </a:rPr>
              <a:t>安全系数取</a:t>
            </a:r>
            <a:r>
              <a:rPr dirty="0" sz="800" spc="-200">
                <a:solidFill>
                  <a:srgbClr val="231F20"/>
                </a:solidFill>
                <a:latin typeface="宋体"/>
                <a:cs typeface="宋体"/>
              </a:rPr>
              <a:t> </a:t>
            </a:r>
            <a:r>
              <a:rPr dirty="0" sz="800" spc="-30">
                <a:solidFill>
                  <a:srgbClr val="231F20"/>
                </a:solidFill>
                <a:latin typeface="宋体"/>
                <a:cs typeface="宋体"/>
              </a:rPr>
              <a:t>1.5，</a:t>
            </a:r>
            <a:r>
              <a:rPr dirty="0" sz="800" spc="-45">
                <a:solidFill>
                  <a:srgbClr val="231F20"/>
                </a:solidFill>
                <a:latin typeface="宋体"/>
                <a:cs typeface="宋体"/>
              </a:rPr>
              <a:t>制动转矩</a:t>
            </a:r>
            <a:r>
              <a:rPr dirty="0" sz="800" spc="-204">
                <a:solidFill>
                  <a:srgbClr val="231F20"/>
                </a:solidFill>
                <a:latin typeface="宋体"/>
                <a:cs typeface="宋体"/>
              </a:rPr>
              <a:t> </a:t>
            </a:r>
            <a:r>
              <a:rPr dirty="0" sz="800" spc="35">
                <a:solidFill>
                  <a:srgbClr val="231F20"/>
                </a:solidFill>
                <a:latin typeface="宋体"/>
                <a:cs typeface="宋体"/>
              </a:rPr>
              <a:t>100%</a:t>
            </a:r>
            <a:endParaRPr sz="800">
              <a:latin typeface="宋体"/>
              <a:cs typeface="宋体"/>
            </a:endParaRPr>
          </a:p>
          <a:p>
            <a:pPr marL="12700">
              <a:lnSpc>
                <a:spcPct val="100000"/>
              </a:lnSpc>
            </a:pPr>
            <a:r>
              <a:rPr dirty="0" sz="800">
                <a:solidFill>
                  <a:srgbClr val="231F20"/>
                </a:solidFill>
                <a:latin typeface="宋体"/>
                <a:cs typeface="宋体"/>
              </a:rPr>
              <a:t>电阻功率</a:t>
            </a:r>
            <a:r>
              <a:rPr dirty="0" sz="800" spc="-204">
                <a:solidFill>
                  <a:srgbClr val="231F20"/>
                </a:solidFill>
                <a:latin typeface="宋体"/>
                <a:cs typeface="宋体"/>
              </a:rPr>
              <a:t> </a:t>
            </a:r>
            <a:r>
              <a:rPr dirty="0" sz="800" spc="70">
                <a:solidFill>
                  <a:srgbClr val="231F20"/>
                </a:solidFill>
                <a:latin typeface="宋体"/>
                <a:cs typeface="宋体"/>
              </a:rPr>
              <a:t>P</a:t>
            </a:r>
            <a:r>
              <a:rPr dirty="0" baseline="-18518" sz="675" spc="104">
                <a:solidFill>
                  <a:srgbClr val="231F20"/>
                </a:solidFill>
                <a:latin typeface="宋体"/>
                <a:cs typeface="宋体"/>
              </a:rPr>
              <a:t>DB</a:t>
            </a:r>
            <a:r>
              <a:rPr dirty="0" sz="800" spc="70">
                <a:solidFill>
                  <a:srgbClr val="231F20"/>
                </a:solidFill>
                <a:latin typeface="宋体"/>
                <a:cs typeface="宋体"/>
              </a:rPr>
              <a:t>=P</a:t>
            </a:r>
            <a:r>
              <a:rPr dirty="0" baseline="-18518" sz="675" spc="104">
                <a:solidFill>
                  <a:srgbClr val="231F20"/>
                </a:solidFill>
                <a:latin typeface="宋体"/>
                <a:cs typeface="宋体"/>
              </a:rPr>
              <a:t>MN</a:t>
            </a:r>
            <a:r>
              <a:rPr dirty="0" sz="800" spc="70">
                <a:solidFill>
                  <a:srgbClr val="231F20"/>
                </a:solidFill>
                <a:latin typeface="宋体"/>
                <a:cs typeface="宋体"/>
              </a:rPr>
              <a:t>×ED%×η×S×Tb%</a:t>
            </a:r>
            <a:endParaRPr sz="800">
              <a:latin typeface="宋体"/>
              <a:cs typeface="宋体"/>
            </a:endParaRPr>
          </a:p>
          <a:p>
            <a:pPr marL="580390">
              <a:lnSpc>
                <a:spcPct val="100000"/>
              </a:lnSpc>
            </a:pPr>
            <a:r>
              <a:rPr dirty="0" sz="800" spc="-25">
                <a:solidFill>
                  <a:srgbClr val="231F20"/>
                </a:solidFill>
                <a:latin typeface="宋体"/>
                <a:cs typeface="宋体"/>
              </a:rPr>
              <a:t>=37*10%*0.8*1.5*100%</a:t>
            </a:r>
            <a:endParaRPr sz="800">
              <a:latin typeface="宋体"/>
              <a:cs typeface="宋体"/>
            </a:endParaRPr>
          </a:p>
          <a:p>
            <a:pPr marL="580390">
              <a:lnSpc>
                <a:spcPct val="100000"/>
              </a:lnSpc>
            </a:pPr>
            <a:r>
              <a:rPr dirty="0" sz="800" spc="40">
                <a:solidFill>
                  <a:srgbClr val="231F20"/>
                </a:solidFill>
                <a:latin typeface="宋体"/>
                <a:cs typeface="宋体"/>
              </a:rPr>
              <a:t>=4.44KW</a:t>
            </a:r>
            <a:r>
              <a:rPr dirty="0" sz="800" spc="-240">
                <a:solidFill>
                  <a:srgbClr val="231F20"/>
                </a:solidFill>
                <a:latin typeface="宋体"/>
                <a:cs typeface="宋体"/>
              </a:rPr>
              <a:t> </a:t>
            </a:r>
            <a:r>
              <a:rPr dirty="0" sz="800">
                <a:solidFill>
                  <a:srgbClr val="231F20"/>
                </a:solidFill>
                <a:latin typeface="宋体"/>
                <a:cs typeface="宋体"/>
              </a:rPr>
              <a:t>（可取</a:t>
            </a:r>
            <a:r>
              <a:rPr dirty="0" sz="800" spc="-204">
                <a:solidFill>
                  <a:srgbClr val="231F20"/>
                </a:solidFill>
                <a:latin typeface="宋体"/>
                <a:cs typeface="宋体"/>
              </a:rPr>
              <a:t> </a:t>
            </a:r>
            <a:r>
              <a:rPr dirty="0" sz="800" spc="20">
                <a:solidFill>
                  <a:srgbClr val="231F20"/>
                </a:solidFill>
                <a:latin typeface="宋体"/>
                <a:cs typeface="宋体"/>
              </a:rPr>
              <a:t>4.5KW)</a:t>
            </a:r>
            <a:endParaRPr sz="800">
              <a:latin typeface="宋体"/>
              <a:cs typeface="宋体"/>
            </a:endParaRPr>
          </a:p>
        </p:txBody>
      </p:sp>
      <p:sp>
        <p:nvSpPr>
          <p:cNvPr id="23" name="object 23"/>
          <p:cNvSpPr txBox="1"/>
          <p:nvPr/>
        </p:nvSpPr>
        <p:spPr>
          <a:xfrm>
            <a:off x="11752099" y="1890179"/>
            <a:ext cx="1313180" cy="177800"/>
          </a:xfrm>
          <a:prstGeom prst="rect">
            <a:avLst/>
          </a:prstGeom>
        </p:spPr>
        <p:txBody>
          <a:bodyPr wrap="square" lIns="0" tIns="12700" rIns="0" bIns="0" rtlCol="0" vert="horz">
            <a:spAutoFit/>
          </a:bodyPr>
          <a:lstStyle/>
          <a:p>
            <a:pPr marL="106045" indent="-93345">
              <a:lnSpc>
                <a:spcPct val="100000"/>
              </a:lnSpc>
              <a:spcBef>
                <a:spcPts val="100"/>
              </a:spcBef>
              <a:buSzPct val="181818"/>
              <a:buChar char="•"/>
              <a:tabLst>
                <a:tab pos="106680" algn="l"/>
              </a:tabLst>
            </a:pPr>
            <a:r>
              <a:rPr dirty="0" baseline="50505" sz="825" spc="22">
                <a:solidFill>
                  <a:srgbClr val="231F20"/>
                </a:solidFill>
                <a:latin typeface="Microsoft YaHei UI"/>
                <a:cs typeface="Microsoft YaHei UI"/>
              </a:rPr>
              <a:t>*3</a:t>
            </a:r>
            <a:r>
              <a:rPr dirty="0" baseline="50505" sz="825" spc="-104">
                <a:solidFill>
                  <a:srgbClr val="231F20"/>
                </a:solidFill>
                <a:latin typeface="Microsoft YaHei UI"/>
                <a:cs typeface="Microsoft YaHei UI"/>
              </a:rPr>
              <a:t> </a:t>
            </a:r>
            <a:r>
              <a:rPr dirty="0" sz="1000">
                <a:solidFill>
                  <a:srgbClr val="231F20"/>
                </a:solidFill>
                <a:latin typeface="Microsoft YaHei UI"/>
                <a:cs typeface="Microsoft YaHei UI"/>
              </a:rPr>
              <a:t>电阻阻</a:t>
            </a:r>
            <a:r>
              <a:rPr dirty="0" sz="1000" spc="125">
                <a:solidFill>
                  <a:srgbClr val="231F20"/>
                </a:solidFill>
                <a:latin typeface="Microsoft YaHei UI"/>
                <a:cs typeface="Microsoft YaHei UI"/>
              </a:rPr>
              <a:t>值</a:t>
            </a:r>
            <a:r>
              <a:rPr dirty="0" sz="1000">
                <a:solidFill>
                  <a:srgbClr val="231F20"/>
                </a:solidFill>
                <a:latin typeface="Microsoft YaHei UI"/>
                <a:cs typeface="Microsoft YaHei UI"/>
              </a:rPr>
              <a:t>R</a:t>
            </a:r>
            <a:r>
              <a:rPr dirty="0" sz="1000" spc="-204">
                <a:solidFill>
                  <a:srgbClr val="231F20"/>
                </a:solidFill>
                <a:latin typeface="Microsoft YaHei UI"/>
                <a:cs typeface="Microsoft YaHei UI"/>
              </a:rPr>
              <a:t> </a:t>
            </a:r>
            <a:r>
              <a:rPr dirty="0" sz="1000">
                <a:solidFill>
                  <a:srgbClr val="231F20"/>
                </a:solidFill>
                <a:latin typeface="Microsoft YaHei UI"/>
                <a:cs typeface="Microsoft YaHei UI"/>
              </a:rPr>
              <a:t>的计</a:t>
            </a:r>
            <a:r>
              <a:rPr dirty="0" sz="1000" spc="-245">
                <a:solidFill>
                  <a:srgbClr val="231F20"/>
                </a:solidFill>
                <a:latin typeface="Microsoft YaHei UI"/>
                <a:cs typeface="Microsoft YaHei UI"/>
              </a:rPr>
              <a:t>算</a:t>
            </a:r>
            <a:r>
              <a:rPr dirty="0" sz="1000">
                <a:solidFill>
                  <a:srgbClr val="231F20"/>
                </a:solidFill>
                <a:latin typeface="Microsoft YaHei UI"/>
                <a:cs typeface="Microsoft YaHei UI"/>
              </a:rPr>
              <a:t>：</a:t>
            </a:r>
            <a:endParaRPr sz="1000">
              <a:latin typeface="Microsoft YaHei UI"/>
              <a:cs typeface="Microsoft YaHei UI"/>
            </a:endParaRPr>
          </a:p>
        </p:txBody>
      </p:sp>
      <p:sp>
        <p:nvSpPr>
          <p:cNvPr id="24" name="object 24"/>
          <p:cNvSpPr txBox="1"/>
          <p:nvPr/>
        </p:nvSpPr>
        <p:spPr>
          <a:xfrm>
            <a:off x="11694499" y="3176195"/>
            <a:ext cx="2406015" cy="7112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Udc：所选变频器制动回路的斩波电压值</a:t>
            </a:r>
            <a:r>
              <a:rPr dirty="0" sz="1000" spc="-125">
                <a:solidFill>
                  <a:srgbClr val="231F20"/>
                </a:solidFill>
                <a:latin typeface="Microsoft YaHei UI"/>
                <a:cs typeface="Microsoft YaHei UI"/>
              </a:rPr>
              <a:t> </a:t>
            </a:r>
            <a:r>
              <a:rPr dirty="0" baseline="50505" sz="825" spc="22">
                <a:solidFill>
                  <a:srgbClr val="231F20"/>
                </a:solidFill>
                <a:latin typeface="Microsoft YaHei UI"/>
                <a:cs typeface="Microsoft YaHei UI"/>
              </a:rPr>
              <a:t>*4</a:t>
            </a:r>
            <a:endParaRPr baseline="50505" sz="825">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P:</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所选变频器的功率</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W</a:t>
            </a:r>
            <a:endParaRPr sz="1000">
              <a:latin typeface="Microsoft YaHei UI"/>
              <a:cs typeface="Microsoft YaHei UI"/>
            </a:endParaRPr>
          </a:p>
          <a:p>
            <a:pPr marL="12700">
              <a:lnSpc>
                <a:spcPct val="100000"/>
              </a:lnSpc>
              <a:spcBef>
                <a:spcPts val="600"/>
              </a:spcBef>
            </a:pPr>
            <a:r>
              <a:rPr dirty="0" sz="1000" spc="20">
                <a:solidFill>
                  <a:srgbClr val="231F20"/>
                </a:solidFill>
                <a:latin typeface="Microsoft YaHei UI"/>
                <a:cs typeface="Microsoft YaHei UI"/>
              </a:rPr>
              <a:t>k:</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所需的制动转矩倍数</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1.2-2.0</a:t>
            </a:r>
            <a:endParaRPr sz="1000">
              <a:latin typeface="Microsoft YaHei UI"/>
              <a:cs typeface="Microsoft YaHei UI"/>
            </a:endParaRPr>
          </a:p>
        </p:txBody>
      </p:sp>
      <p:sp>
        <p:nvSpPr>
          <p:cNvPr id="25" name="object 25"/>
          <p:cNvSpPr txBox="1"/>
          <p:nvPr/>
        </p:nvSpPr>
        <p:spPr>
          <a:xfrm>
            <a:off x="8087300" y="1890177"/>
            <a:ext cx="2249805" cy="177800"/>
          </a:xfrm>
          <a:prstGeom prst="rect">
            <a:avLst/>
          </a:prstGeom>
        </p:spPr>
        <p:txBody>
          <a:bodyPr wrap="square" lIns="0" tIns="12700" rIns="0" bIns="0" rtlCol="0" vert="horz">
            <a:spAutoFit/>
          </a:bodyPr>
          <a:lstStyle/>
          <a:p>
            <a:pPr marL="106045" indent="-93345">
              <a:lnSpc>
                <a:spcPct val="100000"/>
              </a:lnSpc>
              <a:spcBef>
                <a:spcPts val="100"/>
              </a:spcBef>
              <a:buSzPct val="181818"/>
              <a:buChar char="•"/>
              <a:tabLst>
                <a:tab pos="106680" algn="l"/>
              </a:tabLst>
            </a:pPr>
            <a:r>
              <a:rPr dirty="0" baseline="50505" sz="825" spc="22">
                <a:solidFill>
                  <a:srgbClr val="231F20"/>
                </a:solidFill>
                <a:latin typeface="Microsoft YaHei UI"/>
                <a:cs typeface="Microsoft YaHei UI"/>
              </a:rPr>
              <a:t>*5</a:t>
            </a:r>
            <a:r>
              <a:rPr dirty="0" baseline="50505" sz="825" spc="82">
                <a:solidFill>
                  <a:srgbClr val="231F20"/>
                </a:solidFill>
                <a:latin typeface="Microsoft YaHei UI"/>
                <a:cs typeface="Microsoft YaHei UI"/>
              </a:rPr>
              <a:t> </a:t>
            </a:r>
            <a:r>
              <a:rPr dirty="0" sz="1000">
                <a:solidFill>
                  <a:srgbClr val="231F20"/>
                </a:solidFill>
                <a:latin typeface="Microsoft YaHei UI"/>
                <a:cs typeface="Microsoft YaHei UI"/>
              </a:rPr>
              <a:t>制动电阻功率</a:t>
            </a:r>
            <a:r>
              <a:rPr dirty="0" sz="1000" spc="-80">
                <a:solidFill>
                  <a:srgbClr val="231F20"/>
                </a:solidFill>
                <a:latin typeface="Microsoft YaHei UI"/>
                <a:cs typeface="Microsoft YaHei UI"/>
              </a:rPr>
              <a:t> </a:t>
            </a: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DB</a:t>
            </a:r>
            <a:r>
              <a:rPr dirty="0" baseline="-20202" sz="825" spc="82">
                <a:solidFill>
                  <a:srgbClr val="231F20"/>
                </a:solidFill>
                <a:latin typeface="Microsoft YaHei UI"/>
                <a:cs typeface="Microsoft YaHei UI"/>
              </a:rPr>
              <a:t> </a:t>
            </a:r>
            <a:r>
              <a:rPr dirty="0" sz="1000">
                <a:solidFill>
                  <a:srgbClr val="231F20"/>
                </a:solidFill>
                <a:latin typeface="Microsoft YaHei UI"/>
                <a:cs typeface="Microsoft YaHei UI"/>
              </a:rPr>
              <a:t>计算（其他惯性）</a:t>
            </a:r>
            <a:endParaRPr sz="1000">
              <a:latin typeface="Microsoft YaHei UI"/>
              <a:cs typeface="Microsoft YaHei UI"/>
            </a:endParaRPr>
          </a:p>
        </p:txBody>
      </p:sp>
      <p:sp>
        <p:nvSpPr>
          <p:cNvPr id="26" name="object 26"/>
          <p:cNvSpPr txBox="1"/>
          <p:nvPr/>
        </p:nvSpPr>
        <p:spPr>
          <a:xfrm>
            <a:off x="8087300" y="3185577"/>
            <a:ext cx="3133090" cy="1625600"/>
          </a:xfrm>
          <a:prstGeom prst="rect">
            <a:avLst/>
          </a:prstGeom>
        </p:spPr>
        <p:txBody>
          <a:bodyPr wrap="square" lIns="0" tIns="88900" rIns="0" bIns="0" rtlCol="0" vert="horz">
            <a:spAutoFit/>
          </a:bodyPr>
          <a:lstStyle/>
          <a:p>
            <a:pPr marL="12700">
              <a:lnSpc>
                <a:spcPct val="100000"/>
              </a:lnSpc>
              <a:spcBef>
                <a:spcPts val="700"/>
              </a:spcBef>
            </a:pPr>
            <a:r>
              <a:rPr dirty="0" sz="1000" spc="10">
                <a:solidFill>
                  <a:srgbClr val="231F20"/>
                </a:solidFill>
                <a:latin typeface="Microsoft YaHei UI"/>
                <a:cs typeface="Microsoft YaHei UI"/>
              </a:rPr>
              <a:t>P</a:t>
            </a:r>
            <a:r>
              <a:rPr dirty="0" baseline="-20202" sz="825" spc="15">
                <a:solidFill>
                  <a:srgbClr val="231F20"/>
                </a:solidFill>
                <a:latin typeface="Microsoft YaHei UI"/>
                <a:cs typeface="Microsoft YaHei UI"/>
              </a:rPr>
              <a:t>MN</a:t>
            </a:r>
            <a:r>
              <a:rPr dirty="0" sz="1000" spc="10">
                <a:solidFill>
                  <a:srgbClr val="231F20"/>
                </a:solidFill>
                <a:latin typeface="Microsoft YaHei UI"/>
                <a:cs typeface="Microsoft YaHei UI"/>
              </a:rPr>
              <a:t>:</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电机的功率</a:t>
            </a:r>
            <a:endParaRPr sz="1000">
              <a:latin typeface="Microsoft YaHei UI"/>
              <a:cs typeface="Microsoft YaHei UI"/>
            </a:endParaRPr>
          </a:p>
          <a:p>
            <a:pPr marL="12700" marR="5080">
              <a:lnSpc>
                <a:spcPct val="150000"/>
              </a:lnSpc>
            </a:pPr>
            <a:r>
              <a:rPr dirty="0" sz="1000">
                <a:solidFill>
                  <a:srgbClr val="231F20"/>
                </a:solidFill>
                <a:latin typeface="Microsoft YaHei UI"/>
                <a:cs typeface="Microsoft YaHei UI"/>
              </a:rPr>
              <a:t>ΔK:</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制动电阻器短时工作允许过负荷倍数</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ΔK，具体数据 根据工况查下图取值</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P1:</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系统所需的平均制动功率</a:t>
            </a:r>
            <a:endParaRPr sz="1000">
              <a:latin typeface="Microsoft YaHei UI"/>
              <a:cs typeface="Microsoft YaHei UI"/>
            </a:endParaRPr>
          </a:p>
          <a:p>
            <a:pPr marL="12700" marR="170815">
              <a:lnSpc>
                <a:spcPct val="150000"/>
              </a:lnSpc>
            </a:pPr>
            <a:r>
              <a:rPr dirty="0" sz="1000" spc="-5">
                <a:solidFill>
                  <a:srgbClr val="231F20"/>
                </a:solidFill>
                <a:latin typeface="Microsoft YaHei UI"/>
                <a:cs typeface="Microsoft YaHei UI"/>
              </a:rPr>
              <a:t>η:</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传动效率，传动的机械系统在制动时，提供与效率 相应的制动阻尼，一般为</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0.8~0.9</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0.2:</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电动机的内阻消耗了</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20%</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的制动能量</a:t>
            </a:r>
            <a:endParaRPr sz="1000">
              <a:latin typeface="Microsoft YaHei UI"/>
              <a:cs typeface="Microsoft YaHei UI"/>
            </a:endParaRPr>
          </a:p>
        </p:txBody>
      </p:sp>
      <p:sp>
        <p:nvSpPr>
          <p:cNvPr id="27" name="object 27"/>
          <p:cNvSpPr txBox="1"/>
          <p:nvPr/>
        </p:nvSpPr>
        <p:spPr>
          <a:xfrm>
            <a:off x="12255746" y="2477620"/>
            <a:ext cx="122555" cy="239395"/>
          </a:xfrm>
          <a:prstGeom prst="rect">
            <a:avLst/>
          </a:prstGeom>
        </p:spPr>
        <p:txBody>
          <a:bodyPr wrap="square" lIns="0" tIns="12700" rIns="0" bIns="0" rtlCol="0" vert="horz">
            <a:spAutoFit/>
          </a:bodyPr>
          <a:lstStyle/>
          <a:p>
            <a:pPr marL="12700">
              <a:lnSpc>
                <a:spcPct val="100000"/>
              </a:lnSpc>
              <a:spcBef>
                <a:spcPts val="100"/>
              </a:spcBef>
            </a:pPr>
            <a:r>
              <a:rPr dirty="0" sz="1400">
                <a:latin typeface="Calibri"/>
                <a:cs typeface="Calibri"/>
              </a:rPr>
              <a:t>R</a:t>
            </a:r>
            <a:endParaRPr sz="1400">
              <a:latin typeface="Calibri"/>
              <a:cs typeface="Calibri"/>
            </a:endParaRPr>
          </a:p>
        </p:txBody>
      </p:sp>
      <p:sp>
        <p:nvSpPr>
          <p:cNvPr id="28" name="object 28"/>
          <p:cNvSpPr/>
          <p:nvPr/>
        </p:nvSpPr>
        <p:spPr>
          <a:xfrm>
            <a:off x="12378956" y="2635758"/>
            <a:ext cx="107314" cy="0"/>
          </a:xfrm>
          <a:custGeom>
            <a:avLst/>
            <a:gdLst/>
            <a:ahLst/>
            <a:cxnLst/>
            <a:rect l="l" t="t" r="r" b="b"/>
            <a:pathLst>
              <a:path w="107315" h="0">
                <a:moveTo>
                  <a:pt x="0" y="0"/>
                </a:moveTo>
                <a:lnTo>
                  <a:pt x="107264" y="0"/>
                </a:lnTo>
              </a:path>
            </a:pathLst>
          </a:custGeom>
          <a:ln w="11582">
            <a:solidFill>
              <a:srgbClr val="000000"/>
            </a:solidFill>
          </a:ln>
        </p:spPr>
        <p:txBody>
          <a:bodyPr wrap="square" lIns="0" tIns="0" rIns="0" bIns="0" rtlCol="0"/>
          <a:lstStyle/>
          <a:p/>
        </p:txBody>
      </p:sp>
      <p:sp>
        <p:nvSpPr>
          <p:cNvPr id="29" name="object 29"/>
          <p:cNvSpPr/>
          <p:nvPr/>
        </p:nvSpPr>
        <p:spPr>
          <a:xfrm>
            <a:off x="12378956" y="2599626"/>
            <a:ext cx="107314" cy="0"/>
          </a:xfrm>
          <a:custGeom>
            <a:avLst/>
            <a:gdLst/>
            <a:ahLst/>
            <a:cxnLst/>
            <a:rect l="l" t="t" r="r" b="b"/>
            <a:pathLst>
              <a:path w="107315" h="0">
                <a:moveTo>
                  <a:pt x="0" y="0"/>
                </a:moveTo>
                <a:lnTo>
                  <a:pt x="107264" y="0"/>
                </a:lnTo>
              </a:path>
            </a:pathLst>
          </a:custGeom>
          <a:ln w="11582">
            <a:solidFill>
              <a:srgbClr val="000000"/>
            </a:solidFill>
          </a:ln>
        </p:spPr>
        <p:txBody>
          <a:bodyPr wrap="square" lIns="0" tIns="0" rIns="0" bIns="0" rtlCol="0"/>
          <a:lstStyle/>
          <a:p/>
        </p:txBody>
      </p:sp>
      <p:sp>
        <p:nvSpPr>
          <p:cNvPr id="30" name="object 30"/>
          <p:cNvSpPr/>
          <p:nvPr/>
        </p:nvSpPr>
        <p:spPr>
          <a:xfrm>
            <a:off x="12561318" y="2451740"/>
            <a:ext cx="279998" cy="113129"/>
          </a:xfrm>
          <a:prstGeom prst="rect">
            <a:avLst/>
          </a:prstGeom>
          <a:blipFill>
            <a:blip r:embed="rId2" cstate="print"/>
            <a:stretch>
              <a:fillRect/>
            </a:stretch>
          </a:blipFill>
        </p:spPr>
        <p:txBody>
          <a:bodyPr wrap="square" lIns="0" tIns="0" rIns="0" bIns="0" rtlCol="0"/>
          <a:lstStyle/>
          <a:p/>
        </p:txBody>
      </p:sp>
      <p:sp>
        <p:nvSpPr>
          <p:cNvPr id="31" name="object 31"/>
          <p:cNvSpPr/>
          <p:nvPr/>
        </p:nvSpPr>
        <p:spPr>
          <a:xfrm>
            <a:off x="12575892" y="2676504"/>
            <a:ext cx="72809" cy="82042"/>
          </a:xfrm>
          <a:prstGeom prst="rect">
            <a:avLst/>
          </a:prstGeom>
          <a:blipFill>
            <a:blip r:embed="rId3" cstate="print"/>
            <a:stretch>
              <a:fillRect/>
            </a:stretch>
          </a:blipFill>
        </p:spPr>
        <p:txBody>
          <a:bodyPr wrap="square" lIns="0" tIns="0" rIns="0" bIns="0" rtlCol="0"/>
          <a:lstStyle/>
          <a:p/>
        </p:txBody>
      </p:sp>
      <p:sp>
        <p:nvSpPr>
          <p:cNvPr id="32" name="object 32"/>
          <p:cNvSpPr/>
          <p:nvPr/>
        </p:nvSpPr>
        <p:spPr>
          <a:xfrm>
            <a:off x="12669976" y="2686879"/>
            <a:ext cx="69761" cy="69761"/>
          </a:xfrm>
          <a:prstGeom prst="rect">
            <a:avLst/>
          </a:prstGeom>
          <a:blipFill>
            <a:blip r:embed="rId4" cstate="print"/>
            <a:stretch>
              <a:fillRect/>
            </a:stretch>
          </a:blipFill>
        </p:spPr>
        <p:txBody>
          <a:bodyPr wrap="square" lIns="0" tIns="0" rIns="0" bIns="0" rtlCol="0"/>
          <a:lstStyle/>
          <a:p/>
        </p:txBody>
      </p:sp>
      <p:sp>
        <p:nvSpPr>
          <p:cNvPr id="33" name="object 33"/>
          <p:cNvSpPr/>
          <p:nvPr/>
        </p:nvSpPr>
        <p:spPr>
          <a:xfrm>
            <a:off x="12758887" y="2672204"/>
            <a:ext cx="67119" cy="87477"/>
          </a:xfrm>
          <a:prstGeom prst="rect">
            <a:avLst/>
          </a:prstGeom>
          <a:blipFill>
            <a:blip r:embed="rId5" cstate="print"/>
            <a:stretch>
              <a:fillRect/>
            </a:stretch>
          </a:blipFill>
        </p:spPr>
        <p:txBody>
          <a:bodyPr wrap="square" lIns="0" tIns="0" rIns="0" bIns="0" rtlCol="0"/>
          <a:lstStyle/>
          <a:p/>
        </p:txBody>
      </p:sp>
      <p:sp>
        <p:nvSpPr>
          <p:cNvPr id="34" name="object 34"/>
          <p:cNvSpPr/>
          <p:nvPr/>
        </p:nvSpPr>
        <p:spPr>
          <a:xfrm>
            <a:off x="12548854" y="2618335"/>
            <a:ext cx="309880" cy="0"/>
          </a:xfrm>
          <a:custGeom>
            <a:avLst/>
            <a:gdLst/>
            <a:ahLst/>
            <a:cxnLst/>
            <a:rect l="l" t="t" r="r" b="b"/>
            <a:pathLst>
              <a:path w="309879" h="0">
                <a:moveTo>
                  <a:pt x="0" y="0"/>
                </a:moveTo>
                <a:lnTo>
                  <a:pt x="309384" y="0"/>
                </a:lnTo>
              </a:path>
            </a:pathLst>
          </a:custGeom>
          <a:ln w="12192">
            <a:solidFill>
              <a:srgbClr val="000000"/>
            </a:solidFill>
          </a:ln>
        </p:spPr>
        <p:txBody>
          <a:bodyPr wrap="square" lIns="0" tIns="0" rIns="0" bIns="0" rtlCol="0"/>
          <a:lstStyle/>
          <a:p/>
        </p:txBody>
      </p:sp>
      <p:sp>
        <p:nvSpPr>
          <p:cNvPr id="35" name="object 35"/>
          <p:cNvSpPr/>
          <p:nvPr/>
        </p:nvSpPr>
        <p:spPr>
          <a:xfrm>
            <a:off x="8453045" y="5122842"/>
            <a:ext cx="1745614" cy="832485"/>
          </a:xfrm>
          <a:custGeom>
            <a:avLst/>
            <a:gdLst/>
            <a:ahLst/>
            <a:cxnLst/>
            <a:rect l="l" t="t" r="r" b="b"/>
            <a:pathLst>
              <a:path w="1745615" h="832485">
                <a:moveTo>
                  <a:pt x="0" y="0"/>
                </a:moveTo>
                <a:lnTo>
                  <a:pt x="1745475" y="831888"/>
                </a:lnTo>
              </a:path>
            </a:pathLst>
          </a:custGeom>
          <a:ln w="12700">
            <a:solidFill>
              <a:srgbClr val="00AEEF"/>
            </a:solidFill>
          </a:ln>
        </p:spPr>
        <p:txBody>
          <a:bodyPr wrap="square" lIns="0" tIns="0" rIns="0" bIns="0" rtlCol="0"/>
          <a:lstStyle/>
          <a:p/>
        </p:txBody>
      </p:sp>
      <p:graphicFrame>
        <p:nvGraphicFramePr>
          <p:cNvPr id="36" name="object 36"/>
          <p:cNvGraphicFramePr>
            <a:graphicFrameLocks noGrp="1"/>
          </p:cNvGraphicFramePr>
          <p:nvPr/>
        </p:nvGraphicFramePr>
        <p:xfrm>
          <a:off x="8450929" y="5120019"/>
          <a:ext cx="2395220" cy="1846580"/>
        </p:xfrm>
        <a:graphic>
          <a:graphicData uri="http://schemas.openxmlformats.org/drawingml/2006/table">
            <a:tbl>
              <a:tblPr firstRow="1" bandRow="1">
                <a:tableStyleId>{2D5ABB26-0587-4C30-8999-92F81FD0307C}</a:tableStyleId>
              </a:tblPr>
              <a:tblGrid>
                <a:gridCol w="175260"/>
                <a:gridCol w="151130"/>
                <a:gridCol w="100965"/>
                <a:gridCol w="144145"/>
                <a:gridCol w="118745"/>
                <a:gridCol w="101600"/>
                <a:gridCol w="67309"/>
                <a:gridCol w="56515"/>
                <a:gridCol w="150494"/>
                <a:gridCol w="80644"/>
                <a:gridCol w="76200"/>
                <a:gridCol w="71119"/>
                <a:gridCol w="186055"/>
                <a:gridCol w="171450"/>
                <a:gridCol w="92075"/>
                <a:gridCol w="85089"/>
                <a:gridCol w="78105"/>
                <a:gridCol w="78105"/>
                <a:gridCol w="63500"/>
                <a:gridCol w="149860"/>
                <a:gridCol w="167005"/>
              </a:tblGrid>
              <a:tr h="156380">
                <a:tc>
                  <a:txBody>
                    <a:bodyPr/>
                    <a:lstStyle/>
                    <a:p>
                      <a:pPr>
                        <a:lnSpc>
                          <a:spcPct val="100000"/>
                        </a:lnSpc>
                      </a:pPr>
                      <a:endParaRPr sz="8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231F20"/>
                      </a:solidFill>
                      <a:prstDash val="solid"/>
                    </a:lnT>
                    <a:lnB w="9525">
                      <a:solidFill>
                        <a:srgbClr val="CCCCCC"/>
                      </a:solidFill>
                      <a:prstDash val="solid"/>
                    </a:lnB>
                  </a:tcPr>
                </a:tc>
              </a:tr>
              <a:tr h="143998">
                <a:tc>
                  <a:txBody>
                    <a:bodyPr/>
                    <a:lstStyle/>
                    <a:p>
                      <a:pPr>
                        <a:lnSpc>
                          <a:spcPct val="100000"/>
                        </a:lnSpc>
                      </a:pPr>
                      <a:endParaRPr sz="8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8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74100">
                <a:tc>
                  <a:txBody>
                    <a:bodyPr/>
                    <a:lstStyle/>
                    <a:p>
                      <a:pPr>
                        <a:lnSpc>
                          <a:spcPct val="100000"/>
                        </a:lnSpc>
                      </a:pPr>
                      <a:endParaRPr sz="3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74099">
                <a:tc>
                  <a:txBody>
                    <a:bodyPr/>
                    <a:lstStyle/>
                    <a:p>
                      <a:pPr>
                        <a:lnSpc>
                          <a:spcPct val="100000"/>
                        </a:lnSpc>
                      </a:pPr>
                      <a:endParaRPr sz="3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74100">
                <a:tc>
                  <a:txBody>
                    <a:bodyPr/>
                    <a:lstStyle/>
                    <a:p>
                      <a:pPr>
                        <a:lnSpc>
                          <a:spcPct val="100000"/>
                        </a:lnSpc>
                      </a:pPr>
                      <a:endParaRPr sz="3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74099">
                <a:tc>
                  <a:txBody>
                    <a:bodyPr/>
                    <a:lstStyle/>
                    <a:p>
                      <a:pPr>
                        <a:lnSpc>
                          <a:spcPct val="100000"/>
                        </a:lnSpc>
                      </a:pPr>
                      <a:endParaRPr sz="3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74100">
                <a:tc>
                  <a:txBody>
                    <a:bodyPr/>
                    <a:lstStyle/>
                    <a:p>
                      <a:pPr>
                        <a:lnSpc>
                          <a:spcPct val="100000"/>
                        </a:lnSpc>
                      </a:pPr>
                      <a:endParaRPr sz="3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74099">
                <a:tc>
                  <a:txBody>
                    <a:bodyPr/>
                    <a:lstStyle/>
                    <a:p>
                      <a:pPr>
                        <a:lnSpc>
                          <a:spcPct val="100000"/>
                        </a:lnSpc>
                      </a:pPr>
                      <a:endParaRPr sz="3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3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24199">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65600">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99337">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256856">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346106">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231F20"/>
                      </a:solidFill>
                      <a:prstDash val="solid"/>
                    </a:lnB>
                  </a:tcPr>
                </a:tc>
              </a:tr>
            </a:tbl>
          </a:graphicData>
        </a:graphic>
      </p:graphicFrame>
      <p:sp>
        <p:nvSpPr>
          <p:cNvPr id="37" name="object 37"/>
          <p:cNvSpPr txBox="1"/>
          <p:nvPr/>
        </p:nvSpPr>
        <p:spPr>
          <a:xfrm>
            <a:off x="8438230" y="6969427"/>
            <a:ext cx="67945"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0</a:t>
            </a:r>
            <a:endParaRPr sz="600">
              <a:latin typeface="Microsoft YaHei UI Light"/>
              <a:cs typeface="Microsoft YaHei UI Light"/>
            </a:endParaRPr>
          </a:p>
        </p:txBody>
      </p:sp>
      <p:sp>
        <p:nvSpPr>
          <p:cNvPr id="38" name="object 38"/>
          <p:cNvSpPr txBox="1"/>
          <p:nvPr/>
        </p:nvSpPr>
        <p:spPr>
          <a:xfrm>
            <a:off x="8864024" y="6969427"/>
            <a:ext cx="67945"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3</a:t>
            </a:r>
            <a:endParaRPr sz="600">
              <a:latin typeface="Microsoft YaHei UI Light"/>
              <a:cs typeface="Microsoft YaHei UI Light"/>
            </a:endParaRPr>
          </a:p>
        </p:txBody>
      </p:sp>
      <p:sp>
        <p:nvSpPr>
          <p:cNvPr id="39" name="object 39"/>
          <p:cNvSpPr txBox="1"/>
          <p:nvPr/>
        </p:nvSpPr>
        <p:spPr>
          <a:xfrm>
            <a:off x="10213175" y="6969427"/>
            <a:ext cx="110489" cy="116839"/>
          </a:xfrm>
          <a:prstGeom prst="rect">
            <a:avLst/>
          </a:prstGeom>
        </p:spPr>
        <p:txBody>
          <a:bodyPr wrap="square" lIns="0" tIns="12700" rIns="0" bIns="0" rtlCol="0" vert="horz">
            <a:spAutoFit/>
          </a:bodyPr>
          <a:lstStyle/>
          <a:p>
            <a:pPr marL="12700">
              <a:lnSpc>
                <a:spcPct val="100000"/>
              </a:lnSpc>
              <a:spcBef>
                <a:spcPts val="100"/>
              </a:spcBef>
            </a:pPr>
            <a:r>
              <a:rPr dirty="0" sz="600" spc="-5" b="0">
                <a:solidFill>
                  <a:srgbClr val="231F20"/>
                </a:solidFill>
                <a:latin typeface="Microsoft YaHei UI Light"/>
                <a:cs typeface="Microsoft YaHei UI Light"/>
              </a:rPr>
              <a:t>60</a:t>
            </a:r>
            <a:endParaRPr sz="600">
              <a:latin typeface="Microsoft YaHei UI Light"/>
              <a:cs typeface="Microsoft YaHei UI Light"/>
            </a:endParaRPr>
          </a:p>
        </p:txBody>
      </p:sp>
      <p:sp>
        <p:nvSpPr>
          <p:cNvPr id="40" name="object 40"/>
          <p:cNvSpPr txBox="1"/>
          <p:nvPr/>
        </p:nvSpPr>
        <p:spPr>
          <a:xfrm>
            <a:off x="8288106" y="5030236"/>
            <a:ext cx="121285" cy="1191895"/>
          </a:xfrm>
          <a:prstGeom prst="rect">
            <a:avLst/>
          </a:prstGeom>
        </p:spPr>
        <p:txBody>
          <a:bodyPr wrap="square" lIns="0" tIns="57785" rIns="0" bIns="0" rtlCol="0" vert="horz">
            <a:spAutoFit/>
          </a:bodyPr>
          <a:lstStyle/>
          <a:p>
            <a:pPr marL="12700">
              <a:lnSpc>
                <a:spcPct val="100000"/>
              </a:lnSpc>
              <a:spcBef>
                <a:spcPts val="455"/>
              </a:spcBef>
            </a:pPr>
            <a:r>
              <a:rPr dirty="0" sz="600" b="0">
                <a:solidFill>
                  <a:srgbClr val="231F20"/>
                </a:solidFill>
                <a:latin typeface="Microsoft YaHei UI Light"/>
                <a:cs typeface="Microsoft YaHei UI Light"/>
              </a:rPr>
              <a:t>12</a:t>
            </a:r>
            <a:endParaRPr sz="600">
              <a:latin typeface="Microsoft YaHei UI Light"/>
              <a:cs typeface="Microsoft YaHei UI Light"/>
            </a:endParaRPr>
          </a:p>
          <a:p>
            <a:pPr marL="12700">
              <a:lnSpc>
                <a:spcPct val="100000"/>
              </a:lnSpc>
              <a:spcBef>
                <a:spcPts val="360"/>
              </a:spcBef>
            </a:pPr>
            <a:r>
              <a:rPr dirty="0" sz="600" b="0">
                <a:solidFill>
                  <a:srgbClr val="231F20"/>
                </a:solidFill>
                <a:latin typeface="Microsoft YaHei UI Light"/>
                <a:cs typeface="Microsoft YaHei UI Light"/>
              </a:rPr>
              <a:t>11</a:t>
            </a:r>
            <a:endParaRPr sz="600">
              <a:latin typeface="Microsoft YaHei UI Light"/>
              <a:cs typeface="Microsoft YaHei UI Light"/>
            </a:endParaRPr>
          </a:p>
          <a:p>
            <a:pPr marL="12700">
              <a:lnSpc>
                <a:spcPct val="100000"/>
              </a:lnSpc>
              <a:spcBef>
                <a:spcPts val="455"/>
              </a:spcBef>
            </a:pPr>
            <a:r>
              <a:rPr dirty="0" sz="600" b="0">
                <a:solidFill>
                  <a:srgbClr val="231F20"/>
                </a:solidFill>
                <a:latin typeface="Microsoft YaHei UI Light"/>
                <a:cs typeface="Microsoft YaHei UI Light"/>
              </a:rPr>
              <a:t>10</a:t>
            </a:r>
            <a:endParaRPr sz="600">
              <a:latin typeface="Microsoft YaHei UI Light"/>
              <a:cs typeface="Microsoft YaHei UI Light"/>
            </a:endParaRPr>
          </a:p>
          <a:p>
            <a:pPr marL="65405">
              <a:lnSpc>
                <a:spcPct val="100000"/>
              </a:lnSpc>
              <a:spcBef>
                <a:spcPts val="335"/>
              </a:spcBef>
            </a:pPr>
            <a:r>
              <a:rPr dirty="0" sz="600" b="0">
                <a:solidFill>
                  <a:srgbClr val="231F20"/>
                </a:solidFill>
                <a:latin typeface="Microsoft YaHei UI Light"/>
                <a:cs typeface="Microsoft YaHei UI Light"/>
              </a:rPr>
              <a:t>8</a:t>
            </a:r>
            <a:endParaRPr sz="600">
              <a:latin typeface="Microsoft YaHei UI Light"/>
              <a:cs typeface="Microsoft YaHei UI Light"/>
            </a:endParaRPr>
          </a:p>
          <a:p>
            <a:pPr marL="55880">
              <a:lnSpc>
                <a:spcPct val="100000"/>
              </a:lnSpc>
              <a:spcBef>
                <a:spcPts val="405"/>
              </a:spcBef>
            </a:pPr>
            <a:r>
              <a:rPr dirty="0" sz="600" b="0">
                <a:solidFill>
                  <a:srgbClr val="231F20"/>
                </a:solidFill>
                <a:latin typeface="Microsoft YaHei UI Light"/>
                <a:cs typeface="Microsoft YaHei UI Light"/>
              </a:rPr>
              <a:t>6</a:t>
            </a:r>
            <a:endParaRPr sz="600">
              <a:latin typeface="Microsoft YaHei UI Light"/>
              <a:cs typeface="Microsoft YaHei UI Light"/>
            </a:endParaRPr>
          </a:p>
          <a:p>
            <a:pPr marL="61594">
              <a:lnSpc>
                <a:spcPct val="100000"/>
              </a:lnSpc>
              <a:spcBef>
                <a:spcPts val="400"/>
              </a:spcBef>
            </a:pPr>
            <a:r>
              <a:rPr dirty="0" sz="600" b="0">
                <a:solidFill>
                  <a:srgbClr val="231F20"/>
                </a:solidFill>
                <a:latin typeface="Microsoft YaHei UI Light"/>
                <a:cs typeface="Microsoft YaHei UI Light"/>
              </a:rPr>
              <a:t>4</a:t>
            </a:r>
            <a:endParaRPr sz="600">
              <a:latin typeface="Microsoft YaHei UI Light"/>
              <a:cs typeface="Microsoft YaHei UI Light"/>
            </a:endParaRPr>
          </a:p>
          <a:p>
            <a:pPr marL="65405">
              <a:lnSpc>
                <a:spcPct val="100000"/>
              </a:lnSpc>
              <a:spcBef>
                <a:spcPts val="555"/>
              </a:spcBef>
            </a:pPr>
            <a:r>
              <a:rPr dirty="0" sz="600" b="0">
                <a:solidFill>
                  <a:srgbClr val="231F20"/>
                </a:solidFill>
                <a:latin typeface="Microsoft YaHei UI Light"/>
                <a:cs typeface="Microsoft YaHei UI Light"/>
              </a:rPr>
              <a:t>3</a:t>
            </a:r>
            <a:endParaRPr sz="600">
              <a:latin typeface="Microsoft YaHei UI Light"/>
              <a:cs typeface="Microsoft YaHei UI Light"/>
            </a:endParaRPr>
          </a:p>
          <a:p>
            <a:pPr marL="61594">
              <a:lnSpc>
                <a:spcPct val="100000"/>
              </a:lnSpc>
              <a:spcBef>
                <a:spcPts val="560"/>
              </a:spcBef>
            </a:pPr>
            <a:r>
              <a:rPr dirty="0" sz="600" b="0">
                <a:solidFill>
                  <a:srgbClr val="231F20"/>
                </a:solidFill>
                <a:latin typeface="Microsoft YaHei UI Light"/>
                <a:cs typeface="Microsoft YaHei UI Light"/>
              </a:rPr>
              <a:t>2</a:t>
            </a:r>
            <a:endParaRPr sz="600">
              <a:latin typeface="Microsoft YaHei UI Light"/>
              <a:cs typeface="Microsoft YaHei UI Light"/>
            </a:endParaRPr>
          </a:p>
        </p:txBody>
      </p:sp>
      <p:sp>
        <p:nvSpPr>
          <p:cNvPr id="41" name="object 41"/>
          <p:cNvSpPr txBox="1"/>
          <p:nvPr/>
        </p:nvSpPr>
        <p:spPr>
          <a:xfrm>
            <a:off x="8331648" y="6298965"/>
            <a:ext cx="55244"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1</a:t>
            </a:r>
            <a:endParaRPr sz="600">
              <a:latin typeface="Microsoft YaHei UI Light"/>
              <a:cs typeface="Microsoft YaHei UI Light"/>
            </a:endParaRPr>
          </a:p>
        </p:txBody>
      </p:sp>
      <p:sp>
        <p:nvSpPr>
          <p:cNvPr id="42" name="object 42"/>
          <p:cNvSpPr txBox="1"/>
          <p:nvPr/>
        </p:nvSpPr>
        <p:spPr>
          <a:xfrm>
            <a:off x="8255778" y="6524209"/>
            <a:ext cx="128905" cy="116839"/>
          </a:xfrm>
          <a:prstGeom prst="rect">
            <a:avLst/>
          </a:prstGeom>
        </p:spPr>
        <p:txBody>
          <a:bodyPr wrap="square" lIns="0" tIns="12700" rIns="0" bIns="0" rtlCol="0" vert="horz">
            <a:spAutoFit/>
          </a:bodyPr>
          <a:lstStyle/>
          <a:p>
            <a:pPr marL="12700">
              <a:lnSpc>
                <a:spcPct val="100000"/>
              </a:lnSpc>
              <a:spcBef>
                <a:spcPts val="100"/>
              </a:spcBef>
            </a:pPr>
            <a:r>
              <a:rPr dirty="0" sz="600" spc="-5" b="0">
                <a:solidFill>
                  <a:srgbClr val="231F20"/>
                </a:solidFill>
                <a:latin typeface="Microsoft YaHei UI Light"/>
                <a:cs typeface="Microsoft YaHei UI Light"/>
              </a:rPr>
              <a:t>0.5</a:t>
            </a:r>
            <a:endParaRPr sz="600">
              <a:latin typeface="Microsoft YaHei UI Light"/>
              <a:cs typeface="Microsoft YaHei UI Light"/>
            </a:endParaRPr>
          </a:p>
        </p:txBody>
      </p:sp>
      <p:sp>
        <p:nvSpPr>
          <p:cNvPr id="43" name="object 43"/>
          <p:cNvSpPr/>
          <p:nvPr/>
        </p:nvSpPr>
        <p:spPr>
          <a:xfrm>
            <a:off x="10197023" y="5952031"/>
            <a:ext cx="635635" cy="608330"/>
          </a:xfrm>
          <a:custGeom>
            <a:avLst/>
            <a:gdLst/>
            <a:ahLst/>
            <a:cxnLst/>
            <a:rect l="l" t="t" r="r" b="b"/>
            <a:pathLst>
              <a:path w="635634" h="608329">
                <a:moveTo>
                  <a:pt x="0" y="0"/>
                </a:moveTo>
                <a:lnTo>
                  <a:pt x="635533" y="608050"/>
                </a:lnTo>
              </a:path>
            </a:pathLst>
          </a:custGeom>
          <a:ln w="12700">
            <a:solidFill>
              <a:srgbClr val="00AEEF"/>
            </a:solidFill>
          </a:ln>
        </p:spPr>
        <p:txBody>
          <a:bodyPr wrap="square" lIns="0" tIns="0" rIns="0" bIns="0" rtlCol="0"/>
          <a:lstStyle/>
          <a:p/>
        </p:txBody>
      </p:sp>
      <p:sp>
        <p:nvSpPr>
          <p:cNvPr id="44" name="object 44"/>
          <p:cNvSpPr txBox="1"/>
          <p:nvPr/>
        </p:nvSpPr>
        <p:spPr>
          <a:xfrm>
            <a:off x="8271107" y="4958681"/>
            <a:ext cx="520700" cy="116839"/>
          </a:xfrm>
          <a:prstGeom prst="rect">
            <a:avLst/>
          </a:prstGeom>
        </p:spPr>
        <p:txBody>
          <a:bodyPr wrap="square" lIns="0" tIns="12700" rIns="0" bIns="0" rtlCol="0" vert="horz">
            <a:spAutoFit/>
          </a:bodyPr>
          <a:lstStyle/>
          <a:p>
            <a:pPr marL="12700">
              <a:lnSpc>
                <a:spcPct val="100000"/>
              </a:lnSpc>
              <a:spcBef>
                <a:spcPts val="100"/>
              </a:spcBef>
            </a:pPr>
            <a:r>
              <a:rPr dirty="0" sz="600" spc="-5" b="0">
                <a:solidFill>
                  <a:srgbClr val="231F20"/>
                </a:solidFill>
                <a:latin typeface="Microsoft YaHei UI Light"/>
                <a:cs typeface="Microsoft YaHei UI Light"/>
              </a:rPr>
              <a:t>ΔK</a:t>
            </a:r>
            <a:r>
              <a:rPr dirty="0" sz="600" spc="-85" b="0">
                <a:solidFill>
                  <a:srgbClr val="231F20"/>
                </a:solidFill>
                <a:latin typeface="Microsoft YaHei UI Light"/>
                <a:cs typeface="Microsoft YaHei UI Light"/>
              </a:rPr>
              <a:t> </a:t>
            </a:r>
            <a:r>
              <a:rPr dirty="0" sz="600" b="0">
                <a:solidFill>
                  <a:srgbClr val="231F20"/>
                </a:solidFill>
                <a:latin typeface="Microsoft YaHei UI Light"/>
                <a:cs typeface="Microsoft YaHei UI Light"/>
              </a:rPr>
              <a:t>过负荷倍数</a:t>
            </a:r>
            <a:endParaRPr sz="600">
              <a:latin typeface="Microsoft YaHei UI Light"/>
              <a:cs typeface="Microsoft YaHei UI Light"/>
            </a:endParaRPr>
          </a:p>
        </p:txBody>
      </p:sp>
      <p:sp>
        <p:nvSpPr>
          <p:cNvPr id="45" name="object 45"/>
          <p:cNvSpPr txBox="1"/>
          <p:nvPr/>
        </p:nvSpPr>
        <p:spPr>
          <a:xfrm>
            <a:off x="10326499" y="6949267"/>
            <a:ext cx="711200" cy="248920"/>
          </a:xfrm>
          <a:prstGeom prst="rect">
            <a:avLst/>
          </a:prstGeom>
        </p:spPr>
        <p:txBody>
          <a:bodyPr wrap="square" lIns="0" tIns="12700" rIns="0" bIns="0" rtlCol="0" vert="horz">
            <a:spAutoFit/>
          </a:bodyPr>
          <a:lstStyle/>
          <a:p>
            <a:pPr marL="12700" marR="5080" indent="173990">
              <a:lnSpc>
                <a:spcPct val="122000"/>
              </a:lnSpc>
              <a:spcBef>
                <a:spcPts val="100"/>
              </a:spcBef>
            </a:pPr>
            <a:r>
              <a:rPr dirty="0" sz="600" b="0">
                <a:solidFill>
                  <a:srgbClr val="231F20"/>
                </a:solidFill>
                <a:latin typeface="Microsoft YaHei UI Light"/>
                <a:cs typeface="Microsoft YaHei UI Light"/>
              </a:rPr>
              <a:t>100 </a:t>
            </a:r>
            <a:r>
              <a:rPr dirty="0" sz="600" spc="-5" b="0">
                <a:solidFill>
                  <a:srgbClr val="231F20"/>
                </a:solidFill>
                <a:latin typeface="Microsoft YaHei UI Light"/>
                <a:cs typeface="Microsoft YaHei UI Light"/>
              </a:rPr>
              <a:t>T(Sec.)  </a:t>
            </a:r>
            <a:r>
              <a:rPr dirty="0" sz="600" b="0">
                <a:solidFill>
                  <a:srgbClr val="231F20"/>
                </a:solidFill>
                <a:latin typeface="Microsoft YaHei UI Light"/>
                <a:cs typeface="Microsoft YaHei UI Light"/>
              </a:rPr>
              <a:t>单次制动时间（秒）</a:t>
            </a:r>
            <a:endParaRPr sz="600">
              <a:latin typeface="Microsoft YaHei UI Light"/>
              <a:cs typeface="Microsoft YaHei UI Light"/>
            </a:endParaRPr>
          </a:p>
        </p:txBody>
      </p:sp>
      <p:sp>
        <p:nvSpPr>
          <p:cNvPr id="46" name="object 46"/>
          <p:cNvSpPr txBox="1"/>
          <p:nvPr/>
        </p:nvSpPr>
        <p:spPr>
          <a:xfrm>
            <a:off x="9135865" y="6969427"/>
            <a:ext cx="772160" cy="517525"/>
          </a:xfrm>
          <a:prstGeom prst="rect">
            <a:avLst/>
          </a:prstGeom>
        </p:spPr>
        <p:txBody>
          <a:bodyPr wrap="square" lIns="0" tIns="12700" rIns="0" bIns="0" rtlCol="0" vert="horz">
            <a:spAutoFit/>
          </a:bodyPr>
          <a:lstStyle/>
          <a:p>
            <a:pPr marL="211454">
              <a:lnSpc>
                <a:spcPct val="100000"/>
              </a:lnSpc>
              <a:spcBef>
                <a:spcPts val="100"/>
              </a:spcBef>
              <a:tabLst>
                <a:tab pos="598805" algn="l"/>
              </a:tabLst>
            </a:pPr>
            <a:r>
              <a:rPr dirty="0" sz="600" b="0">
                <a:solidFill>
                  <a:srgbClr val="231F20"/>
                </a:solidFill>
                <a:latin typeface="Microsoft YaHei UI Light"/>
                <a:cs typeface="Microsoft YaHei UI Light"/>
              </a:rPr>
              <a:t>10	</a:t>
            </a:r>
            <a:r>
              <a:rPr dirty="0" sz="600" spc="-5" b="0">
                <a:solidFill>
                  <a:srgbClr val="231F20"/>
                </a:solidFill>
                <a:latin typeface="Microsoft YaHei UI Light"/>
                <a:cs typeface="Microsoft YaHei UI Light"/>
              </a:rPr>
              <a:t>30</a:t>
            </a:r>
            <a:endParaRPr sz="600">
              <a:latin typeface="Microsoft YaHei UI Light"/>
              <a:cs typeface="Microsoft YaHei UI Light"/>
            </a:endParaRPr>
          </a:p>
          <a:p>
            <a:pPr>
              <a:lnSpc>
                <a:spcPct val="100000"/>
              </a:lnSpc>
            </a:pPr>
            <a:endParaRPr sz="650">
              <a:latin typeface="Times New Roman"/>
              <a:cs typeface="Times New Roman"/>
            </a:endParaRPr>
          </a:p>
          <a:p>
            <a:pPr algn="ctr" marL="12700" marR="5080">
              <a:lnSpc>
                <a:spcPct val="100000"/>
              </a:lnSpc>
            </a:pPr>
            <a:r>
              <a:rPr dirty="0" sz="1000">
                <a:solidFill>
                  <a:srgbClr val="231F20"/>
                </a:solidFill>
                <a:latin typeface="Microsoft YaHei UI"/>
                <a:cs typeface="Microsoft YaHei UI"/>
              </a:rPr>
              <a:t>单次制动 </a:t>
            </a:r>
            <a:r>
              <a:rPr dirty="0" sz="1000" spc="-5">
                <a:solidFill>
                  <a:srgbClr val="231F20"/>
                </a:solidFill>
                <a:latin typeface="Microsoft YaHei UI"/>
                <a:cs typeface="Microsoft YaHei UI"/>
              </a:rPr>
              <a:t>Single</a:t>
            </a:r>
            <a:r>
              <a:rPr dirty="0" sz="1000" spc="-85">
                <a:solidFill>
                  <a:srgbClr val="231F20"/>
                </a:solidFill>
                <a:latin typeface="Microsoft YaHei UI"/>
                <a:cs typeface="Microsoft YaHei UI"/>
              </a:rPr>
              <a:t> </a:t>
            </a:r>
            <a:r>
              <a:rPr dirty="0" sz="1000" spc="-10">
                <a:solidFill>
                  <a:srgbClr val="231F20"/>
                </a:solidFill>
                <a:latin typeface="Microsoft YaHei UI"/>
                <a:cs typeface="Microsoft YaHei UI"/>
              </a:rPr>
              <a:t>Brake</a:t>
            </a:r>
            <a:endParaRPr sz="1000">
              <a:latin typeface="Microsoft YaHei UI"/>
              <a:cs typeface="Microsoft YaHei UI"/>
            </a:endParaRPr>
          </a:p>
        </p:txBody>
      </p:sp>
      <p:graphicFrame>
        <p:nvGraphicFramePr>
          <p:cNvPr id="47" name="object 47"/>
          <p:cNvGraphicFramePr>
            <a:graphicFrameLocks noGrp="1"/>
          </p:cNvGraphicFramePr>
          <p:nvPr/>
        </p:nvGraphicFramePr>
        <p:xfrm>
          <a:off x="11791828" y="5100337"/>
          <a:ext cx="2447290" cy="2117725"/>
        </p:xfrm>
        <a:graphic>
          <a:graphicData uri="http://schemas.openxmlformats.org/drawingml/2006/table">
            <a:tbl>
              <a:tblPr firstRow="1" bandRow="1">
                <a:tableStyleId>{2D5ABB26-0587-4C30-8999-92F81FD0307C}</a:tableStyleId>
              </a:tblPr>
              <a:tblGrid>
                <a:gridCol w="162560"/>
                <a:gridCol w="367665"/>
                <a:gridCol w="100965"/>
                <a:gridCol w="120015"/>
                <a:gridCol w="93980"/>
                <a:gridCol w="100965"/>
                <a:gridCol w="107950"/>
                <a:gridCol w="125094"/>
                <a:gridCol w="81280"/>
                <a:gridCol w="317500"/>
                <a:gridCol w="150495"/>
                <a:gridCol w="128269"/>
                <a:gridCol w="133350"/>
                <a:gridCol w="126364"/>
                <a:gridCol w="90169"/>
                <a:gridCol w="66039"/>
                <a:gridCol w="74294"/>
                <a:gridCol w="79375"/>
              </a:tblGrid>
              <a:tr h="61400">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231F20"/>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231F20"/>
                      </a:solidFill>
                      <a:prstDash val="solid"/>
                    </a:lnT>
                    <a:lnB w="9525">
                      <a:solidFill>
                        <a:srgbClr val="CCCCCC"/>
                      </a:solidFill>
                      <a:prstDash val="solid"/>
                    </a:lnB>
                  </a:tcPr>
                </a:tc>
              </a:tr>
              <a:tr h="61399">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400">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399">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400">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399">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399">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400">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23499">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36800">
                <a:tc>
                  <a:txBody>
                    <a:bodyPr/>
                    <a:lstStyle/>
                    <a:p>
                      <a:pPr>
                        <a:lnSpc>
                          <a:spcPct val="100000"/>
                        </a:lnSpc>
                      </a:pPr>
                      <a:endParaRPr sz="7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72800">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399">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61399">
                <a:tc>
                  <a:txBody>
                    <a:bodyPr/>
                    <a:lstStyle/>
                    <a:p>
                      <a:pPr>
                        <a:lnSpc>
                          <a:spcPct val="100000"/>
                        </a:lnSpc>
                      </a:pPr>
                      <a:endParaRPr sz="2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2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12200">
                <a:tc>
                  <a:txBody>
                    <a:bodyPr/>
                    <a:lstStyle/>
                    <a:p>
                      <a:pPr>
                        <a:lnSpc>
                          <a:spcPct val="100000"/>
                        </a:lnSpc>
                      </a:pPr>
                      <a:endParaRPr sz="5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5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23145">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25431">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32591">
                <a:tc>
                  <a:txBody>
                    <a:bodyPr/>
                    <a:lstStyle/>
                    <a:p>
                      <a:pPr>
                        <a:lnSpc>
                          <a:spcPct val="100000"/>
                        </a:lnSpc>
                      </a:pPr>
                      <a:endParaRPr sz="7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7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61430">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175515">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CCCCCC"/>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CCCCCC"/>
                      </a:solidFill>
                      <a:prstDash val="solid"/>
                    </a:lnB>
                  </a:tcPr>
                </a:tc>
              </a:tr>
              <a:tr h="231261">
                <a:tc>
                  <a:txBody>
                    <a:bodyPr/>
                    <a:lstStyle/>
                    <a:p>
                      <a:pPr>
                        <a:lnSpc>
                          <a:spcPct val="100000"/>
                        </a:lnSpc>
                      </a:pPr>
                      <a:endParaRPr sz="900">
                        <a:latin typeface="Times New Roman"/>
                        <a:cs typeface="Times New Roman"/>
                      </a:endParaRPr>
                    </a:p>
                  </a:txBody>
                  <a:tcPr marL="0" marR="0" marB="0" marT="0">
                    <a:lnL w="9525">
                      <a:solidFill>
                        <a:srgbClr val="231F20"/>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CCCCCC"/>
                      </a:solidFill>
                      <a:prstDash val="solid"/>
                    </a:lnR>
                    <a:lnT w="9525">
                      <a:solidFill>
                        <a:srgbClr val="CCCCCC"/>
                      </a:solidFill>
                      <a:prstDash val="solid"/>
                    </a:lnT>
                    <a:lnB w="9525">
                      <a:solidFill>
                        <a:srgbClr val="231F20"/>
                      </a:solidFill>
                      <a:prstDash val="solid"/>
                    </a:lnB>
                  </a:tcPr>
                </a:tc>
                <a:tc>
                  <a:txBody>
                    <a:bodyPr/>
                    <a:lstStyle/>
                    <a:p>
                      <a:pPr>
                        <a:lnSpc>
                          <a:spcPct val="100000"/>
                        </a:lnSpc>
                      </a:pPr>
                      <a:endParaRPr sz="900">
                        <a:latin typeface="Times New Roman"/>
                        <a:cs typeface="Times New Roman"/>
                      </a:endParaRPr>
                    </a:p>
                  </a:txBody>
                  <a:tcPr marL="0" marR="0" marB="0" marT="0">
                    <a:lnL w="9525">
                      <a:solidFill>
                        <a:srgbClr val="CCCCCC"/>
                      </a:solidFill>
                      <a:prstDash val="solid"/>
                    </a:lnL>
                    <a:lnR w="9525">
                      <a:solidFill>
                        <a:srgbClr val="231F20"/>
                      </a:solidFill>
                      <a:prstDash val="solid"/>
                    </a:lnR>
                    <a:lnT w="9525">
                      <a:solidFill>
                        <a:srgbClr val="CCCCCC"/>
                      </a:solidFill>
                      <a:prstDash val="solid"/>
                    </a:lnT>
                    <a:lnB w="9525">
                      <a:solidFill>
                        <a:srgbClr val="231F20"/>
                      </a:solidFill>
                      <a:prstDash val="solid"/>
                    </a:lnB>
                  </a:tcPr>
                </a:tc>
              </a:tr>
            </a:tbl>
          </a:graphicData>
        </a:graphic>
      </p:graphicFrame>
      <p:sp>
        <p:nvSpPr>
          <p:cNvPr id="48" name="object 48"/>
          <p:cNvSpPr/>
          <p:nvPr/>
        </p:nvSpPr>
        <p:spPr>
          <a:xfrm>
            <a:off x="13047017" y="5558492"/>
            <a:ext cx="1177925" cy="941705"/>
          </a:xfrm>
          <a:custGeom>
            <a:avLst/>
            <a:gdLst/>
            <a:ahLst/>
            <a:cxnLst/>
            <a:rect l="l" t="t" r="r" b="b"/>
            <a:pathLst>
              <a:path w="1177925" h="941704">
                <a:moveTo>
                  <a:pt x="0" y="0"/>
                </a:moveTo>
                <a:lnTo>
                  <a:pt x="1177696" y="941349"/>
                </a:lnTo>
              </a:path>
            </a:pathLst>
          </a:custGeom>
          <a:ln w="12700">
            <a:solidFill>
              <a:srgbClr val="00AEEF"/>
            </a:solidFill>
          </a:ln>
        </p:spPr>
        <p:txBody>
          <a:bodyPr wrap="square" lIns="0" tIns="0" rIns="0" bIns="0" rtlCol="0"/>
          <a:lstStyle/>
          <a:p/>
        </p:txBody>
      </p:sp>
      <p:sp>
        <p:nvSpPr>
          <p:cNvPr id="49" name="object 49"/>
          <p:cNvSpPr txBox="1"/>
          <p:nvPr/>
        </p:nvSpPr>
        <p:spPr>
          <a:xfrm>
            <a:off x="11772813" y="7193581"/>
            <a:ext cx="67945"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0</a:t>
            </a:r>
            <a:endParaRPr sz="600">
              <a:latin typeface="Microsoft YaHei UI Light"/>
              <a:cs typeface="Microsoft YaHei UI Light"/>
            </a:endParaRPr>
          </a:p>
        </p:txBody>
      </p:sp>
      <p:sp>
        <p:nvSpPr>
          <p:cNvPr id="50" name="object 50"/>
          <p:cNvSpPr txBox="1"/>
          <p:nvPr/>
        </p:nvSpPr>
        <p:spPr>
          <a:xfrm>
            <a:off x="12401604" y="7193581"/>
            <a:ext cx="289560"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3 4</a:t>
            </a:r>
            <a:r>
              <a:rPr dirty="0" sz="600" spc="80" b="0">
                <a:solidFill>
                  <a:srgbClr val="231F20"/>
                </a:solidFill>
                <a:latin typeface="Microsoft YaHei UI Light"/>
                <a:cs typeface="Microsoft YaHei UI Light"/>
              </a:rPr>
              <a:t> </a:t>
            </a:r>
            <a:r>
              <a:rPr dirty="0" sz="600" b="0">
                <a:solidFill>
                  <a:srgbClr val="231F20"/>
                </a:solidFill>
                <a:latin typeface="Microsoft YaHei UI Light"/>
                <a:cs typeface="Microsoft YaHei UI Light"/>
              </a:rPr>
              <a:t>5</a:t>
            </a:r>
            <a:endParaRPr sz="600">
              <a:latin typeface="Microsoft YaHei UI Light"/>
              <a:cs typeface="Microsoft YaHei UI Light"/>
            </a:endParaRPr>
          </a:p>
        </p:txBody>
      </p:sp>
      <p:sp>
        <p:nvSpPr>
          <p:cNvPr id="51" name="object 51"/>
          <p:cNvSpPr txBox="1"/>
          <p:nvPr/>
        </p:nvSpPr>
        <p:spPr>
          <a:xfrm>
            <a:off x="13026173" y="7193581"/>
            <a:ext cx="97790"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10</a:t>
            </a:r>
            <a:endParaRPr sz="600">
              <a:latin typeface="Microsoft YaHei UI Light"/>
              <a:cs typeface="Microsoft YaHei UI Light"/>
            </a:endParaRPr>
          </a:p>
        </p:txBody>
      </p:sp>
      <p:sp>
        <p:nvSpPr>
          <p:cNvPr id="52" name="object 52"/>
          <p:cNvSpPr txBox="1"/>
          <p:nvPr/>
        </p:nvSpPr>
        <p:spPr>
          <a:xfrm>
            <a:off x="13481381" y="7193581"/>
            <a:ext cx="917575" cy="116839"/>
          </a:xfrm>
          <a:prstGeom prst="rect">
            <a:avLst/>
          </a:prstGeom>
        </p:spPr>
        <p:txBody>
          <a:bodyPr wrap="square" lIns="0" tIns="12700" rIns="0" bIns="0" rtlCol="0" vert="horz">
            <a:spAutoFit/>
          </a:bodyPr>
          <a:lstStyle/>
          <a:p>
            <a:pPr marL="12700">
              <a:lnSpc>
                <a:spcPct val="100000"/>
              </a:lnSpc>
              <a:spcBef>
                <a:spcPts val="100"/>
              </a:spcBef>
              <a:tabLst>
                <a:tab pos="628650" algn="l"/>
              </a:tabLst>
            </a:pPr>
            <a:r>
              <a:rPr dirty="0" sz="600" spc="-5" b="0">
                <a:solidFill>
                  <a:srgbClr val="231F20"/>
                </a:solidFill>
                <a:latin typeface="Microsoft YaHei UI Light"/>
                <a:cs typeface="Microsoft YaHei UI Light"/>
              </a:rPr>
              <a:t>3</a:t>
            </a:r>
            <a:r>
              <a:rPr dirty="0" sz="600" b="0">
                <a:solidFill>
                  <a:srgbClr val="231F20"/>
                </a:solidFill>
                <a:latin typeface="Microsoft YaHei UI Light"/>
                <a:cs typeface="Microsoft YaHei UI Light"/>
              </a:rPr>
              <a:t>0   </a:t>
            </a:r>
            <a:r>
              <a:rPr dirty="0" sz="600" spc="-5" b="0">
                <a:solidFill>
                  <a:srgbClr val="231F20"/>
                </a:solidFill>
                <a:latin typeface="Microsoft YaHei UI Light"/>
                <a:cs typeface="Microsoft YaHei UI Light"/>
              </a:rPr>
              <a:t>4</a:t>
            </a:r>
            <a:r>
              <a:rPr dirty="0" sz="600" b="0">
                <a:solidFill>
                  <a:srgbClr val="231F20"/>
                </a:solidFill>
                <a:latin typeface="Microsoft YaHei UI Light"/>
                <a:cs typeface="Microsoft YaHei UI Light"/>
              </a:rPr>
              <a:t>0 </a:t>
            </a:r>
            <a:r>
              <a:rPr dirty="0" sz="600" spc="-5" b="0">
                <a:solidFill>
                  <a:srgbClr val="231F20"/>
                </a:solidFill>
                <a:latin typeface="Microsoft YaHei UI Light"/>
                <a:cs typeface="Microsoft YaHei UI Light"/>
              </a:rPr>
              <a:t> 5</a:t>
            </a:r>
            <a:r>
              <a:rPr dirty="0" sz="600" b="0">
                <a:solidFill>
                  <a:srgbClr val="231F20"/>
                </a:solidFill>
                <a:latin typeface="Microsoft YaHei UI Light"/>
                <a:cs typeface="Microsoft YaHei UI Light"/>
              </a:rPr>
              <a:t>0	100%ED</a:t>
            </a:r>
            <a:endParaRPr sz="600">
              <a:latin typeface="Microsoft YaHei UI Light"/>
              <a:cs typeface="Microsoft YaHei UI Light"/>
            </a:endParaRPr>
          </a:p>
        </p:txBody>
      </p:sp>
      <p:sp>
        <p:nvSpPr>
          <p:cNvPr id="53" name="object 53"/>
          <p:cNvSpPr txBox="1"/>
          <p:nvPr/>
        </p:nvSpPr>
        <p:spPr>
          <a:xfrm>
            <a:off x="11601132" y="5008720"/>
            <a:ext cx="106045" cy="892810"/>
          </a:xfrm>
          <a:prstGeom prst="rect">
            <a:avLst/>
          </a:prstGeom>
        </p:spPr>
        <p:txBody>
          <a:bodyPr wrap="square" lIns="0" tIns="47625" rIns="0" bIns="0" rtlCol="0" vert="horz">
            <a:spAutoFit/>
          </a:bodyPr>
          <a:lstStyle/>
          <a:p>
            <a:pPr marL="12700">
              <a:lnSpc>
                <a:spcPct val="100000"/>
              </a:lnSpc>
              <a:spcBef>
                <a:spcPts val="375"/>
              </a:spcBef>
            </a:pPr>
            <a:r>
              <a:rPr dirty="0" sz="600" b="0">
                <a:solidFill>
                  <a:srgbClr val="231F20"/>
                </a:solidFill>
                <a:latin typeface="Microsoft YaHei UI Light"/>
                <a:cs typeface="Microsoft YaHei UI Light"/>
              </a:rPr>
              <a:t>12</a:t>
            </a:r>
            <a:endParaRPr sz="600">
              <a:latin typeface="Microsoft YaHei UI Light"/>
              <a:cs typeface="Microsoft YaHei UI Light"/>
            </a:endParaRPr>
          </a:p>
          <a:p>
            <a:pPr marL="12700">
              <a:lnSpc>
                <a:spcPct val="100000"/>
              </a:lnSpc>
              <a:spcBef>
                <a:spcPts val="275"/>
              </a:spcBef>
            </a:pPr>
            <a:r>
              <a:rPr dirty="0" sz="600" b="0">
                <a:solidFill>
                  <a:srgbClr val="231F20"/>
                </a:solidFill>
                <a:latin typeface="Microsoft YaHei UI Light"/>
                <a:cs typeface="Microsoft YaHei UI Light"/>
              </a:rPr>
              <a:t>10</a:t>
            </a:r>
            <a:endParaRPr sz="600">
              <a:latin typeface="Microsoft YaHei UI Light"/>
              <a:cs typeface="Microsoft YaHei UI Light"/>
            </a:endParaRPr>
          </a:p>
          <a:p>
            <a:pPr marL="48260">
              <a:lnSpc>
                <a:spcPct val="100000"/>
              </a:lnSpc>
              <a:spcBef>
                <a:spcPts val="170"/>
              </a:spcBef>
            </a:pPr>
            <a:r>
              <a:rPr dirty="0" sz="600" b="0">
                <a:solidFill>
                  <a:srgbClr val="231F20"/>
                </a:solidFill>
                <a:latin typeface="Microsoft YaHei UI Light"/>
                <a:cs typeface="Microsoft YaHei UI Light"/>
              </a:rPr>
              <a:t>8</a:t>
            </a:r>
            <a:endParaRPr sz="600">
              <a:latin typeface="Microsoft YaHei UI Light"/>
              <a:cs typeface="Microsoft YaHei UI Light"/>
            </a:endParaRPr>
          </a:p>
          <a:p>
            <a:pPr>
              <a:lnSpc>
                <a:spcPct val="100000"/>
              </a:lnSpc>
              <a:spcBef>
                <a:spcPts val="20"/>
              </a:spcBef>
            </a:pPr>
            <a:endParaRPr sz="600">
              <a:latin typeface="Times New Roman"/>
              <a:cs typeface="Times New Roman"/>
            </a:endParaRPr>
          </a:p>
          <a:p>
            <a:pPr marL="48895">
              <a:lnSpc>
                <a:spcPts val="665"/>
              </a:lnSpc>
            </a:pPr>
            <a:r>
              <a:rPr dirty="0" sz="600" b="0">
                <a:solidFill>
                  <a:srgbClr val="231F20"/>
                </a:solidFill>
                <a:latin typeface="Microsoft YaHei UI Light"/>
                <a:cs typeface="Microsoft YaHei UI Light"/>
              </a:rPr>
              <a:t>5</a:t>
            </a:r>
            <a:endParaRPr sz="600">
              <a:latin typeface="Microsoft YaHei UI Light"/>
              <a:cs typeface="Microsoft YaHei UI Light"/>
            </a:endParaRPr>
          </a:p>
          <a:p>
            <a:pPr marL="48895">
              <a:lnSpc>
                <a:spcPts val="665"/>
              </a:lnSpc>
            </a:pPr>
            <a:r>
              <a:rPr dirty="0" sz="600" b="0">
                <a:solidFill>
                  <a:srgbClr val="231F20"/>
                </a:solidFill>
                <a:latin typeface="Microsoft YaHei UI Light"/>
                <a:cs typeface="Microsoft YaHei UI Light"/>
              </a:rPr>
              <a:t>4</a:t>
            </a:r>
            <a:endParaRPr sz="600">
              <a:latin typeface="Microsoft YaHei UI Light"/>
              <a:cs typeface="Microsoft YaHei UI Light"/>
            </a:endParaRPr>
          </a:p>
          <a:p>
            <a:pPr marL="48895">
              <a:lnSpc>
                <a:spcPct val="100000"/>
              </a:lnSpc>
              <a:spcBef>
                <a:spcPts val="195"/>
              </a:spcBef>
            </a:pPr>
            <a:r>
              <a:rPr dirty="0" sz="600" b="0">
                <a:solidFill>
                  <a:srgbClr val="231F20"/>
                </a:solidFill>
                <a:latin typeface="Microsoft YaHei UI Light"/>
                <a:cs typeface="Microsoft YaHei UI Light"/>
              </a:rPr>
              <a:t>3</a:t>
            </a:r>
            <a:endParaRPr sz="600">
              <a:latin typeface="Microsoft YaHei UI Light"/>
              <a:cs typeface="Microsoft YaHei UI Light"/>
            </a:endParaRPr>
          </a:p>
          <a:p>
            <a:pPr marL="48895">
              <a:lnSpc>
                <a:spcPct val="100000"/>
              </a:lnSpc>
              <a:spcBef>
                <a:spcPts val="265"/>
              </a:spcBef>
            </a:pPr>
            <a:r>
              <a:rPr dirty="0" sz="600" b="0">
                <a:solidFill>
                  <a:srgbClr val="231F20"/>
                </a:solidFill>
                <a:latin typeface="Microsoft YaHei UI Light"/>
                <a:cs typeface="Microsoft YaHei UI Light"/>
              </a:rPr>
              <a:t>2</a:t>
            </a:r>
            <a:endParaRPr sz="600">
              <a:latin typeface="Microsoft YaHei UI Light"/>
              <a:cs typeface="Microsoft YaHei UI Light"/>
            </a:endParaRPr>
          </a:p>
        </p:txBody>
      </p:sp>
      <p:sp>
        <p:nvSpPr>
          <p:cNvPr id="54" name="object 54"/>
          <p:cNvSpPr txBox="1"/>
          <p:nvPr/>
        </p:nvSpPr>
        <p:spPr>
          <a:xfrm>
            <a:off x="11637670" y="5963947"/>
            <a:ext cx="55244" cy="116839"/>
          </a:xfrm>
          <a:prstGeom prst="rect">
            <a:avLst/>
          </a:prstGeom>
        </p:spPr>
        <p:txBody>
          <a:bodyPr wrap="square" lIns="0" tIns="12700" rIns="0" bIns="0" rtlCol="0" vert="horz">
            <a:spAutoFit/>
          </a:bodyPr>
          <a:lstStyle/>
          <a:p>
            <a:pPr marL="12700">
              <a:lnSpc>
                <a:spcPct val="100000"/>
              </a:lnSpc>
              <a:spcBef>
                <a:spcPts val="100"/>
              </a:spcBef>
            </a:pPr>
            <a:r>
              <a:rPr dirty="0" sz="600" b="0">
                <a:solidFill>
                  <a:srgbClr val="231F20"/>
                </a:solidFill>
                <a:latin typeface="Microsoft YaHei UI Light"/>
                <a:cs typeface="Microsoft YaHei UI Light"/>
              </a:rPr>
              <a:t>1</a:t>
            </a:r>
            <a:endParaRPr sz="600">
              <a:latin typeface="Microsoft YaHei UI Light"/>
              <a:cs typeface="Microsoft YaHei UI Light"/>
            </a:endParaRPr>
          </a:p>
        </p:txBody>
      </p:sp>
      <p:sp>
        <p:nvSpPr>
          <p:cNvPr id="55" name="object 55"/>
          <p:cNvSpPr txBox="1"/>
          <p:nvPr/>
        </p:nvSpPr>
        <p:spPr>
          <a:xfrm>
            <a:off x="11587981" y="6750728"/>
            <a:ext cx="130175" cy="285115"/>
          </a:xfrm>
          <a:prstGeom prst="rect">
            <a:avLst/>
          </a:prstGeom>
        </p:spPr>
        <p:txBody>
          <a:bodyPr wrap="square" lIns="0" tIns="12700" rIns="0" bIns="0" rtlCol="0" vert="horz">
            <a:spAutoFit/>
          </a:bodyPr>
          <a:lstStyle/>
          <a:p>
            <a:pPr marL="12700">
              <a:lnSpc>
                <a:spcPct val="100000"/>
              </a:lnSpc>
              <a:spcBef>
                <a:spcPts val="100"/>
              </a:spcBef>
            </a:pPr>
            <a:r>
              <a:rPr dirty="0" sz="600" spc="-5" b="0">
                <a:solidFill>
                  <a:srgbClr val="231F20"/>
                </a:solidFill>
                <a:latin typeface="Microsoft YaHei UI Light"/>
                <a:cs typeface="Microsoft YaHei UI Light"/>
              </a:rPr>
              <a:t>0.3</a:t>
            </a:r>
            <a:endParaRPr sz="600">
              <a:latin typeface="Microsoft YaHei UI Light"/>
              <a:cs typeface="Microsoft YaHei UI Light"/>
            </a:endParaRPr>
          </a:p>
          <a:p>
            <a:pPr marL="13970">
              <a:lnSpc>
                <a:spcPct val="100000"/>
              </a:lnSpc>
              <a:spcBef>
                <a:spcPts val="600"/>
              </a:spcBef>
            </a:pPr>
            <a:r>
              <a:rPr dirty="0" sz="600" spc="-5" b="0">
                <a:solidFill>
                  <a:srgbClr val="231F20"/>
                </a:solidFill>
                <a:latin typeface="Microsoft YaHei UI Light"/>
                <a:cs typeface="Microsoft YaHei UI Light"/>
              </a:rPr>
              <a:t>0.2</a:t>
            </a:r>
            <a:endParaRPr sz="600">
              <a:latin typeface="Microsoft YaHei UI Light"/>
              <a:cs typeface="Microsoft YaHei UI Light"/>
            </a:endParaRPr>
          </a:p>
        </p:txBody>
      </p:sp>
      <p:sp>
        <p:nvSpPr>
          <p:cNvPr id="56" name="object 56"/>
          <p:cNvSpPr txBox="1"/>
          <p:nvPr/>
        </p:nvSpPr>
        <p:spPr>
          <a:xfrm>
            <a:off x="11586499" y="6144200"/>
            <a:ext cx="138430" cy="415925"/>
          </a:xfrm>
          <a:prstGeom prst="rect">
            <a:avLst/>
          </a:prstGeom>
        </p:spPr>
        <p:txBody>
          <a:bodyPr wrap="square" lIns="0" tIns="57150" rIns="0" bIns="0" rtlCol="0" vert="horz">
            <a:spAutoFit/>
          </a:bodyPr>
          <a:lstStyle/>
          <a:p>
            <a:pPr marL="23495">
              <a:lnSpc>
                <a:spcPct val="100000"/>
              </a:lnSpc>
              <a:spcBef>
                <a:spcPts val="450"/>
              </a:spcBef>
            </a:pPr>
            <a:r>
              <a:rPr dirty="0" sz="600" spc="-5" b="0">
                <a:solidFill>
                  <a:srgbClr val="231F20"/>
                </a:solidFill>
                <a:latin typeface="Microsoft YaHei UI Light"/>
                <a:cs typeface="Microsoft YaHei UI Light"/>
              </a:rPr>
              <a:t>0.7</a:t>
            </a:r>
            <a:endParaRPr sz="600">
              <a:latin typeface="Microsoft YaHei UI Light"/>
              <a:cs typeface="Microsoft YaHei UI Light"/>
            </a:endParaRPr>
          </a:p>
          <a:p>
            <a:pPr marL="12700">
              <a:lnSpc>
                <a:spcPct val="100000"/>
              </a:lnSpc>
              <a:spcBef>
                <a:spcPts val="350"/>
              </a:spcBef>
            </a:pPr>
            <a:r>
              <a:rPr dirty="0" sz="600" spc="-5" b="0">
                <a:solidFill>
                  <a:srgbClr val="231F20"/>
                </a:solidFill>
                <a:latin typeface="Microsoft YaHei UI Light"/>
                <a:cs typeface="Microsoft YaHei UI Light"/>
              </a:rPr>
              <a:t>0.6</a:t>
            </a:r>
            <a:endParaRPr sz="600">
              <a:latin typeface="Microsoft YaHei UI Light"/>
              <a:cs typeface="Microsoft YaHei UI Light"/>
            </a:endParaRPr>
          </a:p>
          <a:p>
            <a:pPr marL="17780">
              <a:lnSpc>
                <a:spcPct val="100000"/>
              </a:lnSpc>
              <a:spcBef>
                <a:spcPts val="210"/>
              </a:spcBef>
            </a:pPr>
            <a:r>
              <a:rPr dirty="0" sz="600" spc="-5" b="0">
                <a:solidFill>
                  <a:srgbClr val="231F20"/>
                </a:solidFill>
                <a:latin typeface="Microsoft YaHei UI Light"/>
                <a:cs typeface="Microsoft YaHei UI Light"/>
              </a:rPr>
              <a:t>0.5</a:t>
            </a:r>
            <a:endParaRPr sz="600">
              <a:latin typeface="Microsoft YaHei UI Light"/>
              <a:cs typeface="Microsoft YaHei UI Light"/>
            </a:endParaRPr>
          </a:p>
        </p:txBody>
      </p:sp>
      <p:sp>
        <p:nvSpPr>
          <p:cNvPr id="57" name="object 57"/>
          <p:cNvSpPr/>
          <p:nvPr/>
        </p:nvSpPr>
        <p:spPr>
          <a:xfrm>
            <a:off x="11799944" y="5113081"/>
            <a:ext cx="1254760" cy="453390"/>
          </a:xfrm>
          <a:custGeom>
            <a:avLst/>
            <a:gdLst/>
            <a:ahLst/>
            <a:cxnLst/>
            <a:rect l="l" t="t" r="r" b="b"/>
            <a:pathLst>
              <a:path w="1254759" h="453389">
                <a:moveTo>
                  <a:pt x="0" y="0"/>
                </a:moveTo>
                <a:lnTo>
                  <a:pt x="1254353" y="453313"/>
                </a:lnTo>
              </a:path>
            </a:pathLst>
          </a:custGeom>
          <a:ln w="12700">
            <a:solidFill>
              <a:srgbClr val="00AEEF"/>
            </a:solidFill>
          </a:ln>
        </p:spPr>
        <p:txBody>
          <a:bodyPr wrap="square" lIns="0" tIns="0" rIns="0" bIns="0" rtlCol="0"/>
          <a:lstStyle/>
          <a:p/>
        </p:txBody>
      </p:sp>
      <p:sp>
        <p:nvSpPr>
          <p:cNvPr id="58" name="object 58"/>
          <p:cNvSpPr txBox="1"/>
          <p:nvPr/>
        </p:nvSpPr>
        <p:spPr>
          <a:xfrm>
            <a:off x="11602928" y="4936466"/>
            <a:ext cx="520700" cy="116839"/>
          </a:xfrm>
          <a:prstGeom prst="rect">
            <a:avLst/>
          </a:prstGeom>
        </p:spPr>
        <p:txBody>
          <a:bodyPr wrap="square" lIns="0" tIns="12700" rIns="0" bIns="0" rtlCol="0" vert="horz">
            <a:spAutoFit/>
          </a:bodyPr>
          <a:lstStyle/>
          <a:p>
            <a:pPr marL="12700">
              <a:lnSpc>
                <a:spcPct val="100000"/>
              </a:lnSpc>
              <a:spcBef>
                <a:spcPts val="100"/>
              </a:spcBef>
            </a:pPr>
            <a:r>
              <a:rPr dirty="0" sz="600" spc="-5" b="0">
                <a:solidFill>
                  <a:srgbClr val="231F20"/>
                </a:solidFill>
                <a:latin typeface="Microsoft YaHei UI Light"/>
                <a:cs typeface="Microsoft YaHei UI Light"/>
              </a:rPr>
              <a:t>ΔK</a:t>
            </a:r>
            <a:r>
              <a:rPr dirty="0" sz="600" spc="-85" b="0">
                <a:solidFill>
                  <a:srgbClr val="231F20"/>
                </a:solidFill>
                <a:latin typeface="Microsoft YaHei UI Light"/>
                <a:cs typeface="Microsoft YaHei UI Light"/>
              </a:rPr>
              <a:t> </a:t>
            </a:r>
            <a:r>
              <a:rPr dirty="0" sz="600" b="0">
                <a:solidFill>
                  <a:srgbClr val="231F20"/>
                </a:solidFill>
                <a:latin typeface="Microsoft YaHei UI Light"/>
                <a:cs typeface="Microsoft YaHei UI Light"/>
              </a:rPr>
              <a:t>过负荷倍数</a:t>
            </a:r>
            <a:endParaRPr sz="600">
              <a:latin typeface="Microsoft YaHei UI Light"/>
              <a:cs typeface="Microsoft YaHei UI Light"/>
            </a:endParaRPr>
          </a:p>
        </p:txBody>
      </p:sp>
      <p:sp>
        <p:nvSpPr>
          <p:cNvPr id="59" name="object 59"/>
          <p:cNvSpPr txBox="1"/>
          <p:nvPr/>
        </p:nvSpPr>
        <p:spPr>
          <a:xfrm>
            <a:off x="12641811" y="7473492"/>
            <a:ext cx="973455" cy="330200"/>
          </a:xfrm>
          <a:prstGeom prst="rect">
            <a:avLst/>
          </a:prstGeom>
        </p:spPr>
        <p:txBody>
          <a:bodyPr wrap="square" lIns="0" tIns="12700" rIns="0" bIns="0" rtlCol="0" vert="horz">
            <a:spAutoFit/>
          </a:bodyPr>
          <a:lstStyle/>
          <a:p>
            <a:pPr marL="12700" marR="5080" indent="219710">
              <a:lnSpc>
                <a:spcPct val="100000"/>
              </a:lnSpc>
              <a:spcBef>
                <a:spcPts val="100"/>
              </a:spcBef>
            </a:pPr>
            <a:r>
              <a:rPr dirty="0" sz="1000">
                <a:solidFill>
                  <a:srgbClr val="231F20"/>
                </a:solidFill>
                <a:latin typeface="Microsoft YaHei UI"/>
                <a:cs typeface="Microsoft YaHei UI"/>
              </a:rPr>
              <a:t>重复制动 </a:t>
            </a:r>
            <a:r>
              <a:rPr dirty="0" sz="1000" spc="-10">
                <a:solidFill>
                  <a:srgbClr val="231F20"/>
                </a:solidFill>
                <a:latin typeface="Microsoft YaHei UI"/>
                <a:cs typeface="Microsoft YaHei UI"/>
              </a:rPr>
              <a:t>Repeated</a:t>
            </a:r>
            <a:r>
              <a:rPr dirty="0" sz="1000" spc="-75">
                <a:solidFill>
                  <a:srgbClr val="231F20"/>
                </a:solidFill>
                <a:latin typeface="Microsoft YaHei UI"/>
                <a:cs typeface="Microsoft YaHei UI"/>
              </a:rPr>
              <a:t> </a:t>
            </a:r>
            <a:r>
              <a:rPr dirty="0" sz="1000" spc="-10">
                <a:solidFill>
                  <a:srgbClr val="231F20"/>
                </a:solidFill>
                <a:latin typeface="Microsoft YaHei UI"/>
                <a:cs typeface="Microsoft YaHei UI"/>
              </a:rPr>
              <a:t>Brake</a:t>
            </a:r>
            <a:endParaRPr sz="1000">
              <a:latin typeface="Microsoft YaHei UI"/>
              <a:cs typeface="Microsoft YaHei UI"/>
            </a:endParaRPr>
          </a:p>
        </p:txBody>
      </p:sp>
      <p:sp>
        <p:nvSpPr>
          <p:cNvPr id="60" name="object 60"/>
          <p:cNvSpPr/>
          <p:nvPr/>
        </p:nvSpPr>
        <p:spPr>
          <a:xfrm>
            <a:off x="539999" y="5820702"/>
            <a:ext cx="2971105" cy="1465701"/>
          </a:xfrm>
          <a:prstGeom prst="rect">
            <a:avLst/>
          </a:prstGeom>
          <a:blipFill>
            <a:blip r:embed="rId6" cstate="print"/>
            <a:stretch>
              <a:fillRect/>
            </a:stretch>
          </a:blipFill>
        </p:spPr>
        <p:txBody>
          <a:bodyPr wrap="square" lIns="0" tIns="0" rIns="0" bIns="0" rtlCol="0"/>
          <a:lstStyle/>
          <a:p/>
        </p:txBody>
      </p:sp>
      <p:sp>
        <p:nvSpPr>
          <p:cNvPr id="61" name="object 61"/>
          <p:cNvSpPr txBox="1"/>
          <p:nvPr/>
        </p:nvSpPr>
        <p:spPr>
          <a:xfrm>
            <a:off x="8479619" y="2493209"/>
            <a:ext cx="104139" cy="208279"/>
          </a:xfrm>
          <a:prstGeom prst="rect">
            <a:avLst/>
          </a:prstGeom>
        </p:spPr>
        <p:txBody>
          <a:bodyPr wrap="square" lIns="0" tIns="12700" rIns="0" bIns="0" rtlCol="0" vert="horz">
            <a:spAutoFit/>
          </a:bodyPr>
          <a:lstStyle/>
          <a:p>
            <a:pPr marL="12700">
              <a:lnSpc>
                <a:spcPct val="100000"/>
              </a:lnSpc>
              <a:spcBef>
                <a:spcPts val="100"/>
              </a:spcBef>
            </a:pPr>
            <a:r>
              <a:rPr dirty="0" sz="1200">
                <a:latin typeface="Calibri"/>
                <a:cs typeface="Calibri"/>
              </a:rPr>
              <a:t>P</a:t>
            </a:r>
            <a:endParaRPr sz="1200">
              <a:latin typeface="Calibri"/>
              <a:cs typeface="Calibri"/>
            </a:endParaRPr>
          </a:p>
        </p:txBody>
      </p:sp>
      <p:sp>
        <p:nvSpPr>
          <p:cNvPr id="62" name="object 62"/>
          <p:cNvSpPr/>
          <p:nvPr/>
        </p:nvSpPr>
        <p:spPr>
          <a:xfrm>
            <a:off x="8577555" y="2626830"/>
            <a:ext cx="117411" cy="68059"/>
          </a:xfrm>
          <a:prstGeom prst="rect">
            <a:avLst/>
          </a:prstGeom>
          <a:blipFill>
            <a:blip r:embed="rId7" cstate="print"/>
            <a:stretch>
              <a:fillRect/>
            </a:stretch>
          </a:blipFill>
        </p:spPr>
        <p:txBody>
          <a:bodyPr wrap="square" lIns="0" tIns="0" rIns="0" bIns="0" rtlCol="0"/>
          <a:lstStyle/>
          <a:p/>
        </p:txBody>
      </p:sp>
      <p:sp>
        <p:nvSpPr>
          <p:cNvPr id="63" name="object 63"/>
          <p:cNvSpPr/>
          <p:nvPr/>
        </p:nvSpPr>
        <p:spPr>
          <a:xfrm>
            <a:off x="8753347" y="2630214"/>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64" name="object 64"/>
          <p:cNvSpPr/>
          <p:nvPr/>
        </p:nvSpPr>
        <p:spPr>
          <a:xfrm>
            <a:off x="8753347" y="2599328"/>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65" name="object 65"/>
          <p:cNvSpPr/>
          <p:nvPr/>
        </p:nvSpPr>
        <p:spPr>
          <a:xfrm>
            <a:off x="8908234" y="2466812"/>
            <a:ext cx="250731" cy="101586"/>
          </a:xfrm>
          <a:prstGeom prst="rect">
            <a:avLst/>
          </a:prstGeom>
          <a:blipFill>
            <a:blip r:embed="rId8" cstate="print"/>
            <a:stretch>
              <a:fillRect/>
            </a:stretch>
          </a:blipFill>
        </p:spPr>
        <p:txBody>
          <a:bodyPr wrap="square" lIns="0" tIns="0" rIns="0" bIns="0" rtlCol="0"/>
          <a:lstStyle/>
          <a:p/>
        </p:txBody>
      </p:sp>
      <p:sp>
        <p:nvSpPr>
          <p:cNvPr id="66" name="object 66"/>
          <p:cNvSpPr/>
          <p:nvPr/>
        </p:nvSpPr>
        <p:spPr>
          <a:xfrm>
            <a:off x="8959907" y="2659493"/>
            <a:ext cx="141856" cy="75018"/>
          </a:xfrm>
          <a:prstGeom prst="rect">
            <a:avLst/>
          </a:prstGeom>
          <a:blipFill>
            <a:blip r:embed="rId9" cstate="print"/>
            <a:stretch>
              <a:fillRect/>
            </a:stretch>
          </a:blipFill>
        </p:spPr>
        <p:txBody>
          <a:bodyPr wrap="square" lIns="0" tIns="0" rIns="0" bIns="0" rtlCol="0"/>
          <a:lstStyle/>
          <a:p/>
        </p:txBody>
      </p:sp>
      <p:sp>
        <p:nvSpPr>
          <p:cNvPr id="67" name="object 67"/>
          <p:cNvSpPr/>
          <p:nvPr/>
        </p:nvSpPr>
        <p:spPr>
          <a:xfrm>
            <a:off x="8899232" y="2614866"/>
            <a:ext cx="265430" cy="0"/>
          </a:xfrm>
          <a:custGeom>
            <a:avLst/>
            <a:gdLst/>
            <a:ahLst/>
            <a:cxnLst/>
            <a:rect l="l" t="t" r="r" b="b"/>
            <a:pathLst>
              <a:path w="265429" h="0">
                <a:moveTo>
                  <a:pt x="0" y="0"/>
                </a:moveTo>
                <a:lnTo>
                  <a:pt x="265175" y="0"/>
                </a:lnTo>
              </a:path>
            </a:pathLst>
          </a:custGeom>
          <a:ln w="10668">
            <a:solidFill>
              <a:srgbClr val="000000"/>
            </a:solidFill>
          </a:ln>
        </p:spPr>
        <p:txBody>
          <a:bodyPr wrap="square" lIns="0" tIns="0" rIns="0" bIns="0" rtlCol="0"/>
          <a:lstStyle/>
          <a:p/>
        </p:txBody>
      </p:sp>
      <p:sp>
        <p:nvSpPr>
          <p:cNvPr id="68" name="object 68"/>
          <p:cNvSpPr/>
          <p:nvPr/>
        </p:nvSpPr>
        <p:spPr>
          <a:xfrm>
            <a:off x="9218168" y="2630214"/>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69" name="object 69"/>
          <p:cNvSpPr/>
          <p:nvPr/>
        </p:nvSpPr>
        <p:spPr>
          <a:xfrm>
            <a:off x="9218168" y="2599328"/>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70" name="object 70"/>
          <p:cNvSpPr/>
          <p:nvPr/>
        </p:nvSpPr>
        <p:spPr>
          <a:xfrm>
            <a:off x="9366105" y="2497941"/>
            <a:ext cx="124053" cy="70446"/>
          </a:xfrm>
          <a:prstGeom prst="rect">
            <a:avLst/>
          </a:prstGeom>
          <a:blipFill>
            <a:blip r:embed="rId10" cstate="print"/>
            <a:stretch>
              <a:fillRect/>
            </a:stretch>
          </a:blipFill>
        </p:spPr>
        <p:txBody>
          <a:bodyPr wrap="square" lIns="0" tIns="0" rIns="0" bIns="0" rtlCol="0"/>
          <a:lstStyle/>
          <a:p/>
        </p:txBody>
      </p:sp>
      <p:sp>
        <p:nvSpPr>
          <p:cNvPr id="71" name="object 71"/>
          <p:cNvSpPr/>
          <p:nvPr/>
        </p:nvSpPr>
        <p:spPr>
          <a:xfrm>
            <a:off x="9509465" y="2506845"/>
            <a:ext cx="60325" cy="60325"/>
          </a:xfrm>
          <a:custGeom>
            <a:avLst/>
            <a:gdLst/>
            <a:ahLst/>
            <a:cxnLst/>
            <a:rect l="l" t="t" r="r" b="b"/>
            <a:pathLst>
              <a:path w="60325" h="60325">
                <a:moveTo>
                  <a:pt x="40735" y="35090"/>
                </a:moveTo>
                <a:lnTo>
                  <a:pt x="30149" y="35090"/>
                </a:lnTo>
                <a:lnTo>
                  <a:pt x="54483" y="59918"/>
                </a:lnTo>
                <a:lnTo>
                  <a:pt x="59918" y="54483"/>
                </a:lnTo>
                <a:lnTo>
                  <a:pt x="40735" y="35090"/>
                </a:lnTo>
                <a:close/>
              </a:path>
              <a:path w="60325" h="60325">
                <a:moveTo>
                  <a:pt x="5537" y="0"/>
                </a:moveTo>
                <a:lnTo>
                  <a:pt x="101" y="5435"/>
                </a:lnTo>
                <a:lnTo>
                  <a:pt x="24815" y="29819"/>
                </a:lnTo>
                <a:lnTo>
                  <a:pt x="0" y="54597"/>
                </a:lnTo>
                <a:lnTo>
                  <a:pt x="5041" y="59702"/>
                </a:lnTo>
                <a:lnTo>
                  <a:pt x="30149" y="35090"/>
                </a:lnTo>
                <a:lnTo>
                  <a:pt x="40735" y="35090"/>
                </a:lnTo>
                <a:lnTo>
                  <a:pt x="35521" y="29819"/>
                </a:lnTo>
                <a:lnTo>
                  <a:pt x="40700" y="24549"/>
                </a:lnTo>
                <a:lnTo>
                  <a:pt x="30149" y="24549"/>
                </a:lnTo>
                <a:lnTo>
                  <a:pt x="5537" y="0"/>
                </a:lnTo>
                <a:close/>
              </a:path>
              <a:path w="60325" h="60325">
                <a:moveTo>
                  <a:pt x="54749" y="0"/>
                </a:moveTo>
                <a:lnTo>
                  <a:pt x="30149" y="24549"/>
                </a:lnTo>
                <a:lnTo>
                  <a:pt x="40700" y="24549"/>
                </a:lnTo>
                <a:lnTo>
                  <a:pt x="59855" y="5054"/>
                </a:lnTo>
                <a:lnTo>
                  <a:pt x="54749" y="0"/>
                </a:lnTo>
                <a:close/>
              </a:path>
            </a:pathLst>
          </a:custGeom>
          <a:solidFill>
            <a:srgbClr val="000000"/>
          </a:solidFill>
        </p:spPr>
        <p:txBody>
          <a:bodyPr wrap="square" lIns="0" tIns="0" rIns="0" bIns="0" rtlCol="0"/>
          <a:lstStyle/>
          <a:p/>
        </p:txBody>
      </p:sp>
      <p:sp>
        <p:nvSpPr>
          <p:cNvPr id="72" name="object 72"/>
          <p:cNvSpPr/>
          <p:nvPr/>
        </p:nvSpPr>
        <p:spPr>
          <a:xfrm>
            <a:off x="9588706" y="2489897"/>
            <a:ext cx="369523" cy="103047"/>
          </a:xfrm>
          <a:prstGeom prst="rect">
            <a:avLst/>
          </a:prstGeom>
          <a:blipFill>
            <a:blip r:embed="rId11" cstate="print"/>
            <a:stretch>
              <a:fillRect/>
            </a:stretch>
          </a:blipFill>
        </p:spPr>
        <p:txBody>
          <a:bodyPr wrap="square" lIns="0" tIns="0" rIns="0" bIns="0" rtlCol="0"/>
          <a:lstStyle/>
          <a:p/>
        </p:txBody>
      </p:sp>
      <p:sp>
        <p:nvSpPr>
          <p:cNvPr id="73" name="object 73"/>
          <p:cNvSpPr/>
          <p:nvPr/>
        </p:nvSpPr>
        <p:spPr>
          <a:xfrm>
            <a:off x="9977333" y="2506845"/>
            <a:ext cx="130886" cy="84799"/>
          </a:xfrm>
          <a:prstGeom prst="rect">
            <a:avLst/>
          </a:prstGeom>
          <a:blipFill>
            <a:blip r:embed="rId12" cstate="print"/>
            <a:stretch>
              <a:fillRect/>
            </a:stretch>
          </a:blipFill>
        </p:spPr>
        <p:txBody>
          <a:bodyPr wrap="square" lIns="0" tIns="0" rIns="0" bIns="0" rtlCol="0"/>
          <a:lstStyle/>
          <a:p/>
        </p:txBody>
      </p:sp>
      <p:sp>
        <p:nvSpPr>
          <p:cNvPr id="74" name="object 74"/>
          <p:cNvSpPr/>
          <p:nvPr/>
        </p:nvSpPr>
        <p:spPr>
          <a:xfrm>
            <a:off x="9670091" y="2659493"/>
            <a:ext cx="139631" cy="75021"/>
          </a:xfrm>
          <a:prstGeom prst="rect">
            <a:avLst/>
          </a:prstGeom>
          <a:blipFill>
            <a:blip r:embed="rId13" cstate="print"/>
            <a:stretch>
              <a:fillRect/>
            </a:stretch>
          </a:blipFill>
        </p:spPr>
        <p:txBody>
          <a:bodyPr wrap="square" lIns="0" tIns="0" rIns="0" bIns="0" rtlCol="0"/>
          <a:lstStyle/>
          <a:p/>
        </p:txBody>
      </p:sp>
      <p:sp>
        <p:nvSpPr>
          <p:cNvPr id="75" name="object 75"/>
          <p:cNvSpPr/>
          <p:nvPr/>
        </p:nvSpPr>
        <p:spPr>
          <a:xfrm>
            <a:off x="9362518" y="2614875"/>
            <a:ext cx="754380" cy="0"/>
          </a:xfrm>
          <a:custGeom>
            <a:avLst/>
            <a:gdLst/>
            <a:ahLst/>
            <a:cxnLst/>
            <a:rect l="l" t="t" r="r" b="b"/>
            <a:pathLst>
              <a:path w="754379" h="0">
                <a:moveTo>
                  <a:pt x="0" y="0"/>
                </a:moveTo>
                <a:lnTo>
                  <a:pt x="754380" y="0"/>
                </a:lnTo>
              </a:path>
            </a:pathLst>
          </a:custGeom>
          <a:ln w="10668">
            <a:solidFill>
              <a:srgbClr val="000000"/>
            </a:solidFill>
          </a:ln>
        </p:spPr>
        <p:txBody>
          <a:bodyPr wrap="square" lIns="0" tIns="0" rIns="0" bIns="0" rtlCol="0"/>
          <a:lstStyle/>
          <a:p/>
        </p:txBody>
      </p:sp>
      <p:sp>
        <p:nvSpPr>
          <p:cNvPr id="76" name="object 76"/>
          <p:cNvSpPr txBox="1"/>
          <p:nvPr/>
        </p:nvSpPr>
        <p:spPr>
          <a:xfrm>
            <a:off x="605299" y="8070336"/>
            <a:ext cx="2711450" cy="20980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注：</a:t>
            </a:r>
            <a:endParaRPr sz="800">
              <a:latin typeface="宋体"/>
              <a:cs typeface="宋体"/>
            </a:endParaRPr>
          </a:p>
          <a:p>
            <a:pPr marL="12700" marR="1624965">
              <a:lnSpc>
                <a:spcPct val="100000"/>
              </a:lnSpc>
            </a:pPr>
            <a:r>
              <a:rPr dirty="0" sz="800" spc="-15">
                <a:solidFill>
                  <a:srgbClr val="231F20"/>
                </a:solidFill>
                <a:latin typeface="宋体"/>
                <a:cs typeface="宋体"/>
              </a:rPr>
              <a:t>*1</a:t>
            </a:r>
            <a:r>
              <a:rPr dirty="0" sz="800" spc="-25">
                <a:solidFill>
                  <a:srgbClr val="231F20"/>
                </a:solidFill>
                <a:latin typeface="宋体"/>
                <a:cs typeface="宋体"/>
              </a:rPr>
              <a:t>、常见</a:t>
            </a:r>
            <a:r>
              <a:rPr dirty="0" sz="800" spc="-235">
                <a:solidFill>
                  <a:srgbClr val="231F20"/>
                </a:solidFill>
                <a:latin typeface="宋体"/>
                <a:cs typeface="宋体"/>
              </a:rPr>
              <a:t> </a:t>
            </a:r>
            <a:r>
              <a:rPr dirty="0" sz="800" spc="155">
                <a:solidFill>
                  <a:srgbClr val="231F20"/>
                </a:solidFill>
                <a:latin typeface="宋体"/>
                <a:cs typeface="宋体"/>
              </a:rPr>
              <a:t>ED%</a:t>
            </a:r>
            <a:r>
              <a:rPr dirty="0" sz="800" spc="-235">
                <a:solidFill>
                  <a:srgbClr val="231F20"/>
                </a:solidFill>
                <a:latin typeface="宋体"/>
                <a:cs typeface="宋体"/>
              </a:rPr>
              <a:t> </a:t>
            </a:r>
            <a:r>
              <a:rPr dirty="0" sz="800">
                <a:solidFill>
                  <a:srgbClr val="231F20"/>
                </a:solidFill>
                <a:latin typeface="宋体"/>
                <a:cs typeface="宋体"/>
              </a:rPr>
              <a:t>占空比：  偶尔制动的负载</a:t>
            </a:r>
            <a:r>
              <a:rPr dirty="0" sz="800" spc="190">
                <a:solidFill>
                  <a:srgbClr val="231F20"/>
                </a:solidFill>
                <a:latin typeface="宋体"/>
                <a:cs typeface="宋体"/>
              </a:rPr>
              <a:t> </a:t>
            </a:r>
            <a:r>
              <a:rPr dirty="0" sz="800" spc="5">
                <a:solidFill>
                  <a:srgbClr val="231F20"/>
                </a:solidFill>
                <a:latin typeface="宋体"/>
                <a:cs typeface="宋体"/>
              </a:rPr>
              <a:t>5-10%</a:t>
            </a:r>
            <a:endParaRPr sz="800">
              <a:latin typeface="宋体"/>
              <a:cs typeface="宋体"/>
            </a:endParaRPr>
          </a:p>
          <a:p>
            <a:pPr marL="12700" marR="521970">
              <a:lnSpc>
                <a:spcPct val="100000"/>
              </a:lnSpc>
            </a:pPr>
            <a:r>
              <a:rPr dirty="0" sz="800">
                <a:solidFill>
                  <a:srgbClr val="231F20"/>
                </a:solidFill>
                <a:latin typeface="宋体"/>
                <a:cs typeface="宋体"/>
              </a:rPr>
              <a:t>一般场合的机械负载（如平移输送）或其他</a:t>
            </a:r>
            <a:r>
              <a:rPr dirty="0" sz="800" spc="5">
                <a:solidFill>
                  <a:srgbClr val="231F20"/>
                </a:solidFill>
                <a:latin typeface="宋体"/>
                <a:cs typeface="宋体"/>
              </a:rPr>
              <a:t> </a:t>
            </a:r>
            <a:r>
              <a:rPr dirty="0" sz="800" spc="55">
                <a:solidFill>
                  <a:srgbClr val="231F20"/>
                </a:solidFill>
                <a:latin typeface="宋体"/>
                <a:cs typeface="宋体"/>
              </a:rPr>
              <a:t>10%  </a:t>
            </a:r>
            <a:r>
              <a:rPr dirty="0" sz="800">
                <a:solidFill>
                  <a:srgbClr val="231F20"/>
                </a:solidFill>
                <a:latin typeface="宋体"/>
                <a:cs typeface="宋体"/>
              </a:rPr>
              <a:t>油田磕头机</a:t>
            </a:r>
            <a:r>
              <a:rPr dirty="0" sz="800" spc="-240">
                <a:solidFill>
                  <a:srgbClr val="231F20"/>
                </a:solidFill>
                <a:latin typeface="宋体"/>
                <a:cs typeface="宋体"/>
              </a:rPr>
              <a:t> </a:t>
            </a:r>
            <a:r>
              <a:rPr dirty="0" sz="800">
                <a:solidFill>
                  <a:srgbClr val="231F20"/>
                </a:solidFill>
                <a:latin typeface="宋体"/>
                <a:cs typeface="宋体"/>
              </a:rPr>
              <a:t>15-20%</a:t>
            </a:r>
            <a:endParaRPr sz="800">
              <a:latin typeface="宋体"/>
              <a:cs typeface="宋体"/>
            </a:endParaRPr>
          </a:p>
          <a:p>
            <a:pPr marL="12700">
              <a:lnSpc>
                <a:spcPct val="100000"/>
              </a:lnSpc>
            </a:pPr>
            <a:r>
              <a:rPr dirty="0" sz="800">
                <a:solidFill>
                  <a:srgbClr val="231F20"/>
                </a:solidFill>
                <a:latin typeface="宋体"/>
                <a:cs typeface="宋体"/>
              </a:rPr>
              <a:t>离心机</a:t>
            </a:r>
            <a:r>
              <a:rPr dirty="0" sz="800" spc="-75">
                <a:solidFill>
                  <a:srgbClr val="231F20"/>
                </a:solidFill>
                <a:latin typeface="宋体"/>
                <a:cs typeface="宋体"/>
              </a:rPr>
              <a:t> </a:t>
            </a:r>
            <a:r>
              <a:rPr dirty="0" sz="800">
                <a:solidFill>
                  <a:srgbClr val="231F20"/>
                </a:solidFill>
                <a:latin typeface="宋体"/>
                <a:cs typeface="宋体"/>
              </a:rPr>
              <a:t>20-30%</a:t>
            </a:r>
            <a:endParaRPr sz="800">
              <a:latin typeface="宋体"/>
              <a:cs typeface="宋体"/>
            </a:endParaRPr>
          </a:p>
          <a:p>
            <a:pPr marL="12700" marR="1202690">
              <a:lnSpc>
                <a:spcPct val="100000"/>
              </a:lnSpc>
            </a:pPr>
            <a:r>
              <a:rPr dirty="0" sz="800">
                <a:solidFill>
                  <a:srgbClr val="231F20"/>
                </a:solidFill>
                <a:latin typeface="宋体"/>
                <a:cs typeface="宋体"/>
              </a:rPr>
              <a:t>吊车大小车或者低层电梯</a:t>
            </a:r>
            <a:r>
              <a:rPr dirty="0" sz="800" spc="10">
                <a:solidFill>
                  <a:srgbClr val="231F20"/>
                </a:solidFill>
                <a:latin typeface="宋体"/>
                <a:cs typeface="宋体"/>
              </a:rPr>
              <a:t> </a:t>
            </a:r>
            <a:r>
              <a:rPr dirty="0" sz="800">
                <a:solidFill>
                  <a:srgbClr val="231F20"/>
                </a:solidFill>
                <a:latin typeface="宋体"/>
                <a:cs typeface="宋体"/>
              </a:rPr>
              <a:t>20-30%  提升设备或者中层电梯</a:t>
            </a:r>
            <a:r>
              <a:rPr dirty="0" sz="800" spc="-250">
                <a:solidFill>
                  <a:srgbClr val="231F20"/>
                </a:solidFill>
                <a:latin typeface="宋体"/>
                <a:cs typeface="宋体"/>
              </a:rPr>
              <a:t> </a:t>
            </a:r>
            <a:r>
              <a:rPr dirty="0" sz="800">
                <a:solidFill>
                  <a:srgbClr val="231F20"/>
                </a:solidFill>
                <a:latin typeface="宋体"/>
                <a:cs typeface="宋体"/>
              </a:rPr>
              <a:t>30-40%</a:t>
            </a:r>
            <a:endParaRPr sz="800">
              <a:latin typeface="宋体"/>
              <a:cs typeface="宋体"/>
            </a:endParaRPr>
          </a:p>
          <a:p>
            <a:pPr marL="12700">
              <a:lnSpc>
                <a:spcPct val="100000"/>
              </a:lnSpc>
            </a:pPr>
            <a:r>
              <a:rPr dirty="0" sz="800">
                <a:solidFill>
                  <a:srgbClr val="231F20"/>
                </a:solidFill>
                <a:latin typeface="宋体"/>
                <a:cs typeface="宋体"/>
              </a:rPr>
              <a:t>机床主轴</a:t>
            </a:r>
            <a:r>
              <a:rPr dirty="0" sz="800" spc="-240">
                <a:solidFill>
                  <a:srgbClr val="231F20"/>
                </a:solidFill>
                <a:latin typeface="宋体"/>
                <a:cs typeface="宋体"/>
              </a:rPr>
              <a:t> </a:t>
            </a:r>
            <a:r>
              <a:rPr dirty="0" sz="800">
                <a:solidFill>
                  <a:srgbClr val="231F20"/>
                </a:solidFill>
                <a:latin typeface="宋体"/>
                <a:cs typeface="宋体"/>
              </a:rPr>
              <a:t>30-50%</a:t>
            </a:r>
            <a:endParaRPr sz="800">
              <a:latin typeface="宋体"/>
              <a:cs typeface="宋体"/>
            </a:endParaRPr>
          </a:p>
          <a:p>
            <a:pPr marL="12700" marR="175895">
              <a:lnSpc>
                <a:spcPct val="100000"/>
              </a:lnSpc>
            </a:pPr>
            <a:r>
              <a:rPr dirty="0" sz="800">
                <a:solidFill>
                  <a:srgbClr val="231F20"/>
                </a:solidFill>
                <a:latin typeface="宋体"/>
                <a:cs typeface="宋体"/>
              </a:rPr>
              <a:t>起重机主钩、下方超过</a:t>
            </a:r>
            <a:r>
              <a:rPr dirty="0" sz="800" spc="-229">
                <a:solidFill>
                  <a:srgbClr val="231F20"/>
                </a:solidFill>
                <a:latin typeface="宋体"/>
                <a:cs typeface="宋体"/>
              </a:rPr>
              <a:t> </a:t>
            </a:r>
            <a:r>
              <a:rPr dirty="0" sz="800" spc="35">
                <a:solidFill>
                  <a:srgbClr val="231F20"/>
                </a:solidFill>
                <a:latin typeface="宋体"/>
                <a:cs typeface="宋体"/>
              </a:rPr>
              <a:t>100m</a:t>
            </a:r>
            <a:r>
              <a:rPr dirty="0" sz="800" spc="-229">
                <a:solidFill>
                  <a:srgbClr val="231F20"/>
                </a:solidFill>
                <a:latin typeface="宋体"/>
                <a:cs typeface="宋体"/>
              </a:rPr>
              <a:t> </a:t>
            </a:r>
            <a:r>
              <a:rPr dirty="0" sz="800">
                <a:solidFill>
                  <a:srgbClr val="231F20"/>
                </a:solidFill>
                <a:latin typeface="宋体"/>
                <a:cs typeface="宋体"/>
              </a:rPr>
              <a:t>吊车或者高层电梯</a:t>
            </a:r>
            <a:r>
              <a:rPr dirty="0" sz="800" spc="-229">
                <a:solidFill>
                  <a:srgbClr val="231F20"/>
                </a:solidFill>
                <a:latin typeface="宋体"/>
                <a:cs typeface="宋体"/>
              </a:rPr>
              <a:t> </a:t>
            </a:r>
            <a:r>
              <a:rPr dirty="0" sz="800" spc="35">
                <a:solidFill>
                  <a:srgbClr val="231F20"/>
                </a:solidFill>
                <a:latin typeface="宋体"/>
                <a:cs typeface="宋体"/>
              </a:rPr>
              <a:t>40%-50%  </a:t>
            </a:r>
            <a:r>
              <a:rPr dirty="0" sz="800">
                <a:solidFill>
                  <a:srgbClr val="231F20"/>
                </a:solidFill>
                <a:latin typeface="宋体"/>
                <a:cs typeface="宋体"/>
              </a:rPr>
              <a:t>开卷和卷取</a:t>
            </a:r>
            <a:r>
              <a:rPr dirty="0" sz="800" spc="-204">
                <a:solidFill>
                  <a:srgbClr val="231F20"/>
                </a:solidFill>
                <a:latin typeface="宋体"/>
                <a:cs typeface="宋体"/>
              </a:rPr>
              <a:t> </a:t>
            </a:r>
            <a:r>
              <a:rPr dirty="0" sz="800">
                <a:solidFill>
                  <a:srgbClr val="231F20"/>
                </a:solidFill>
                <a:latin typeface="宋体"/>
                <a:cs typeface="宋体"/>
              </a:rPr>
              <a:t>50-60%</a:t>
            </a:r>
            <a:endParaRPr sz="800">
              <a:latin typeface="宋体"/>
              <a:cs typeface="宋体"/>
            </a:endParaRPr>
          </a:p>
          <a:p>
            <a:pPr marL="12700" marR="48895">
              <a:lnSpc>
                <a:spcPct val="100000"/>
              </a:lnSpc>
            </a:pPr>
            <a:r>
              <a:rPr dirty="0" sz="800">
                <a:solidFill>
                  <a:srgbClr val="231F20"/>
                </a:solidFill>
                <a:latin typeface="宋体"/>
                <a:cs typeface="宋体"/>
              </a:rPr>
              <a:t>长时制动货场码头起重设备、试验台，测功机，矿山皮带机  60-80%</a:t>
            </a:r>
            <a:endParaRPr sz="800">
              <a:latin typeface="宋体"/>
              <a:cs typeface="宋体"/>
            </a:endParaRPr>
          </a:p>
          <a:p>
            <a:pPr marL="12700">
              <a:lnSpc>
                <a:spcPct val="100000"/>
              </a:lnSpc>
            </a:pPr>
            <a:r>
              <a:rPr dirty="0" sz="800">
                <a:solidFill>
                  <a:srgbClr val="231F20"/>
                </a:solidFill>
                <a:latin typeface="宋体"/>
                <a:cs typeface="宋体"/>
              </a:rPr>
              <a:t>（以上供参考，计算时需按实际工况）</a:t>
            </a:r>
            <a:endParaRPr sz="800">
              <a:latin typeface="宋体"/>
              <a:cs typeface="宋体"/>
            </a:endParaRPr>
          </a:p>
          <a:p>
            <a:pPr marL="12700">
              <a:lnSpc>
                <a:spcPct val="100000"/>
              </a:lnSpc>
            </a:pPr>
            <a:r>
              <a:rPr dirty="0" sz="800" spc="5">
                <a:solidFill>
                  <a:srgbClr val="231F20"/>
                </a:solidFill>
                <a:latin typeface="宋体"/>
                <a:cs typeface="宋体"/>
              </a:rPr>
              <a:t>*2</a:t>
            </a:r>
            <a:r>
              <a:rPr dirty="0" sz="800" spc="10">
                <a:solidFill>
                  <a:srgbClr val="231F20"/>
                </a:solidFill>
                <a:latin typeface="宋体"/>
                <a:cs typeface="宋体"/>
              </a:rPr>
              <a:t>、</a:t>
            </a:r>
            <a:r>
              <a:rPr dirty="0" sz="800" spc="5">
                <a:solidFill>
                  <a:srgbClr val="231F20"/>
                </a:solidFill>
                <a:latin typeface="宋体"/>
                <a:cs typeface="宋体"/>
              </a:rPr>
              <a:t>100%</a:t>
            </a:r>
            <a:r>
              <a:rPr dirty="0" sz="800" spc="-215">
                <a:solidFill>
                  <a:srgbClr val="231F20"/>
                </a:solidFill>
                <a:latin typeface="宋体"/>
                <a:cs typeface="宋体"/>
              </a:rPr>
              <a:t> </a:t>
            </a:r>
            <a:r>
              <a:rPr dirty="0" sz="800">
                <a:solidFill>
                  <a:srgbClr val="231F20"/>
                </a:solidFill>
                <a:latin typeface="宋体"/>
                <a:cs typeface="宋体"/>
              </a:rPr>
              <a:t>制动转矩百分比通常按可以覆盖九成的工况，按</a:t>
            </a:r>
            <a:endParaRPr sz="800">
              <a:latin typeface="宋体"/>
              <a:cs typeface="宋体"/>
            </a:endParaRPr>
          </a:p>
          <a:p>
            <a:pPr marL="12700" marR="5080">
              <a:lnSpc>
                <a:spcPct val="100000"/>
              </a:lnSpc>
            </a:pPr>
            <a:r>
              <a:rPr dirty="0" sz="800" spc="35">
                <a:solidFill>
                  <a:srgbClr val="231F20"/>
                </a:solidFill>
                <a:latin typeface="宋体"/>
                <a:cs typeface="宋体"/>
              </a:rPr>
              <a:t>125%</a:t>
            </a:r>
            <a:r>
              <a:rPr dirty="0" sz="800" spc="-290">
                <a:solidFill>
                  <a:srgbClr val="231F20"/>
                </a:solidFill>
                <a:latin typeface="宋体"/>
                <a:cs typeface="宋体"/>
              </a:rPr>
              <a:t> </a:t>
            </a:r>
            <a:r>
              <a:rPr dirty="0" sz="800">
                <a:solidFill>
                  <a:srgbClr val="231F20"/>
                </a:solidFill>
                <a:latin typeface="宋体"/>
                <a:cs typeface="宋体"/>
              </a:rPr>
              <a:t>制动转矩可以覆盖绝大部分工况（如开卷和卷取负载和 需要急停的大惯性负载可能会超过</a:t>
            </a:r>
            <a:r>
              <a:rPr dirty="0" sz="800" spc="-204">
                <a:solidFill>
                  <a:srgbClr val="231F20"/>
                </a:solidFill>
                <a:latin typeface="宋体"/>
                <a:cs typeface="宋体"/>
              </a:rPr>
              <a:t> </a:t>
            </a:r>
            <a:r>
              <a:rPr dirty="0" sz="800" spc="25">
                <a:solidFill>
                  <a:srgbClr val="231F20"/>
                </a:solidFill>
                <a:latin typeface="宋体"/>
                <a:cs typeface="宋体"/>
              </a:rPr>
              <a:t>120%）</a:t>
            </a:r>
            <a:endParaRPr sz="800">
              <a:latin typeface="宋体"/>
              <a:cs typeface="宋体"/>
            </a:endParaRPr>
          </a:p>
        </p:txBody>
      </p:sp>
      <p:sp>
        <p:nvSpPr>
          <p:cNvPr id="77" name="object 77"/>
          <p:cNvSpPr txBox="1"/>
          <p:nvPr/>
        </p:nvSpPr>
        <p:spPr>
          <a:xfrm>
            <a:off x="8143081" y="7858069"/>
            <a:ext cx="2366010" cy="20980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注：</a:t>
            </a:r>
            <a:endParaRPr sz="800">
              <a:latin typeface="宋体"/>
              <a:cs typeface="宋体"/>
            </a:endParaRPr>
          </a:p>
          <a:p>
            <a:pPr marL="12700" marR="20320">
              <a:lnSpc>
                <a:spcPct val="100000"/>
              </a:lnSpc>
            </a:pPr>
            <a:r>
              <a:rPr dirty="0" sz="800" spc="-5">
                <a:solidFill>
                  <a:srgbClr val="231F20"/>
                </a:solidFill>
                <a:latin typeface="宋体"/>
                <a:cs typeface="宋体"/>
              </a:rPr>
              <a:t>*3、一般情况下可通过查询变频器或者伺服器手册 </a:t>
            </a:r>
            <a:r>
              <a:rPr dirty="0" sz="800">
                <a:solidFill>
                  <a:srgbClr val="231F20"/>
                </a:solidFill>
                <a:latin typeface="宋体"/>
                <a:cs typeface="宋体"/>
              </a:rPr>
              <a:t>中推荐的阻值</a:t>
            </a:r>
            <a:r>
              <a:rPr dirty="0" sz="800" spc="-270">
                <a:solidFill>
                  <a:srgbClr val="231F20"/>
                </a:solidFill>
                <a:latin typeface="宋体"/>
                <a:cs typeface="宋体"/>
              </a:rPr>
              <a:t> </a:t>
            </a:r>
            <a:r>
              <a:rPr dirty="0" sz="800">
                <a:solidFill>
                  <a:srgbClr val="231F20"/>
                </a:solidFill>
                <a:latin typeface="宋体"/>
                <a:cs typeface="宋体"/>
              </a:rPr>
              <a:t>R，</a:t>
            </a:r>
            <a:r>
              <a:rPr dirty="0" sz="800" spc="5">
                <a:solidFill>
                  <a:srgbClr val="231F20"/>
                </a:solidFill>
                <a:latin typeface="宋体"/>
                <a:cs typeface="宋体"/>
              </a:rPr>
              <a:t>特别需要注意的是计算得到的电阻 </a:t>
            </a:r>
            <a:r>
              <a:rPr dirty="0" sz="800">
                <a:solidFill>
                  <a:srgbClr val="231F20"/>
                </a:solidFill>
                <a:latin typeface="宋体"/>
                <a:cs typeface="宋体"/>
              </a:rPr>
              <a:t>值不可以小于变频器或者斩波器要求的最小电阻值 </a:t>
            </a:r>
            <a:r>
              <a:rPr dirty="0" sz="800" spc="30">
                <a:solidFill>
                  <a:srgbClr val="231F20"/>
                </a:solidFill>
                <a:latin typeface="宋体"/>
                <a:cs typeface="宋体"/>
              </a:rPr>
              <a:t>R</a:t>
            </a:r>
            <a:r>
              <a:rPr dirty="0" baseline="-18518" sz="675" spc="44">
                <a:solidFill>
                  <a:srgbClr val="231F20"/>
                </a:solidFill>
                <a:latin typeface="宋体"/>
                <a:cs typeface="宋体"/>
              </a:rPr>
              <a:t>min</a:t>
            </a:r>
            <a:r>
              <a:rPr dirty="0" sz="800" spc="30">
                <a:solidFill>
                  <a:srgbClr val="231F20"/>
                </a:solidFill>
                <a:latin typeface="宋体"/>
                <a:cs typeface="宋体"/>
              </a:rPr>
              <a:t>，</a:t>
            </a:r>
            <a:r>
              <a:rPr dirty="0" sz="800">
                <a:solidFill>
                  <a:srgbClr val="231F20"/>
                </a:solidFill>
                <a:latin typeface="宋体"/>
                <a:cs typeface="宋体"/>
              </a:rPr>
              <a:t>防止损坏设备。同时也不能阻值过大，过大会 影响制动效率。</a:t>
            </a:r>
            <a:endParaRPr sz="800">
              <a:latin typeface="宋体"/>
              <a:cs typeface="宋体"/>
            </a:endParaRPr>
          </a:p>
          <a:p>
            <a:pPr marL="12700" marR="48895">
              <a:lnSpc>
                <a:spcPct val="100000"/>
              </a:lnSpc>
            </a:pPr>
            <a:r>
              <a:rPr dirty="0" sz="800" spc="-105">
                <a:solidFill>
                  <a:srgbClr val="231F20"/>
                </a:solidFill>
                <a:latin typeface="宋体"/>
                <a:cs typeface="宋体"/>
              </a:rPr>
              <a:t>*4:</a:t>
            </a:r>
            <a:r>
              <a:rPr dirty="0" sz="800" spc="-245">
                <a:solidFill>
                  <a:srgbClr val="231F20"/>
                </a:solidFill>
                <a:latin typeface="宋体"/>
                <a:cs typeface="宋体"/>
              </a:rPr>
              <a:t> </a:t>
            </a:r>
            <a:r>
              <a:rPr dirty="0" sz="800">
                <a:solidFill>
                  <a:srgbClr val="231F20"/>
                </a:solidFill>
                <a:latin typeface="宋体"/>
                <a:cs typeface="宋体"/>
              </a:rPr>
              <a:t>变频器制动回路的斩波电压值可参考右表，但我 们建议您更严谨的做法是通过查询变频器设备手册 来来获得准确数据，一般</a:t>
            </a:r>
            <a:r>
              <a:rPr dirty="0" sz="800" spc="-240">
                <a:solidFill>
                  <a:srgbClr val="231F20"/>
                </a:solidFill>
                <a:latin typeface="宋体"/>
                <a:cs typeface="宋体"/>
              </a:rPr>
              <a:t> </a:t>
            </a:r>
            <a:r>
              <a:rPr dirty="0" sz="800" spc="15">
                <a:solidFill>
                  <a:srgbClr val="231F20"/>
                </a:solidFill>
                <a:latin typeface="宋体"/>
                <a:cs typeface="宋体"/>
              </a:rPr>
              <a:t>380V</a:t>
            </a:r>
            <a:r>
              <a:rPr dirty="0" sz="800" spc="-240">
                <a:solidFill>
                  <a:srgbClr val="231F20"/>
                </a:solidFill>
                <a:latin typeface="宋体"/>
                <a:cs typeface="宋体"/>
              </a:rPr>
              <a:t> </a:t>
            </a:r>
            <a:r>
              <a:rPr dirty="0" sz="800">
                <a:solidFill>
                  <a:srgbClr val="231F20"/>
                </a:solidFill>
                <a:latin typeface="宋体"/>
                <a:cs typeface="宋体"/>
              </a:rPr>
              <a:t>变频器斩波电压可按</a:t>
            </a:r>
            <a:endParaRPr sz="800">
              <a:latin typeface="宋体"/>
              <a:cs typeface="宋体"/>
            </a:endParaRPr>
          </a:p>
          <a:p>
            <a:pPr marL="12700">
              <a:lnSpc>
                <a:spcPct val="100000"/>
              </a:lnSpc>
            </a:pPr>
            <a:r>
              <a:rPr dirty="0" sz="800" spc="15">
                <a:solidFill>
                  <a:srgbClr val="231F20"/>
                </a:solidFill>
                <a:latin typeface="宋体"/>
                <a:cs typeface="宋体"/>
              </a:rPr>
              <a:t>760V</a:t>
            </a:r>
            <a:r>
              <a:rPr dirty="0" sz="800" spc="-204">
                <a:solidFill>
                  <a:srgbClr val="231F20"/>
                </a:solidFill>
                <a:latin typeface="宋体"/>
                <a:cs typeface="宋体"/>
              </a:rPr>
              <a:t> </a:t>
            </a:r>
            <a:r>
              <a:rPr dirty="0" sz="800">
                <a:solidFill>
                  <a:srgbClr val="231F20"/>
                </a:solidFill>
                <a:latin typeface="宋体"/>
                <a:cs typeface="宋体"/>
              </a:rPr>
              <a:t>计算。</a:t>
            </a:r>
            <a:endParaRPr sz="800">
              <a:latin typeface="宋体"/>
              <a:cs typeface="宋体"/>
            </a:endParaRPr>
          </a:p>
          <a:p>
            <a:pPr marL="12700" marR="8255">
              <a:lnSpc>
                <a:spcPct val="100000"/>
              </a:lnSpc>
            </a:pPr>
            <a:r>
              <a:rPr dirty="0" sz="800" spc="-50">
                <a:solidFill>
                  <a:srgbClr val="231F20"/>
                </a:solidFill>
                <a:latin typeface="宋体"/>
                <a:cs typeface="宋体"/>
              </a:rPr>
              <a:t>*5</a:t>
            </a:r>
            <a:r>
              <a:rPr dirty="0" sz="800" spc="-225">
                <a:solidFill>
                  <a:srgbClr val="231F20"/>
                </a:solidFill>
                <a:latin typeface="宋体"/>
                <a:cs typeface="宋体"/>
              </a:rPr>
              <a:t> </a:t>
            </a:r>
            <a:r>
              <a:rPr dirty="0" sz="800">
                <a:solidFill>
                  <a:srgbClr val="231F20"/>
                </a:solidFill>
                <a:latin typeface="宋体"/>
                <a:cs typeface="宋体"/>
              </a:rPr>
              <a:t>由于负载不同，工况不同，现场环境温度不同，  制动电阻的通电时间也很难准确的估算，因此，实际 运行过程中如果通电时间超过预设的通电时间，将 导致制动电阻过热而损坏。</a:t>
            </a:r>
            <a:endParaRPr sz="800">
              <a:latin typeface="宋体"/>
              <a:cs typeface="宋体"/>
            </a:endParaRPr>
          </a:p>
          <a:p>
            <a:pPr algn="just" marL="12700" marR="5080" indent="104775">
              <a:lnSpc>
                <a:spcPct val="100000"/>
              </a:lnSpc>
            </a:pPr>
            <a:r>
              <a:rPr dirty="0" sz="800">
                <a:solidFill>
                  <a:srgbClr val="231F20"/>
                </a:solidFill>
                <a:latin typeface="宋体"/>
                <a:cs typeface="宋体"/>
              </a:rPr>
              <a:t>所以</a:t>
            </a:r>
            <a:r>
              <a:rPr dirty="0" sz="800" spc="-5">
                <a:solidFill>
                  <a:srgbClr val="231F20"/>
                </a:solidFill>
                <a:latin typeface="宋体"/>
                <a:cs typeface="宋体"/>
              </a:rPr>
              <a:t>，</a:t>
            </a:r>
            <a:r>
              <a:rPr dirty="0" sz="800">
                <a:solidFill>
                  <a:srgbClr val="231F20"/>
                </a:solidFill>
                <a:latin typeface="宋体"/>
                <a:cs typeface="宋体"/>
              </a:rPr>
              <a:t>选型时要适当的增加余量</a:t>
            </a:r>
            <a:r>
              <a:rPr dirty="0" sz="800" spc="-5">
                <a:solidFill>
                  <a:srgbClr val="231F20"/>
                </a:solidFill>
                <a:latin typeface="宋体"/>
                <a:cs typeface="宋体"/>
              </a:rPr>
              <a:t>，</a:t>
            </a:r>
            <a:r>
              <a:rPr dirty="0" sz="800">
                <a:solidFill>
                  <a:srgbClr val="231F20"/>
                </a:solidFill>
                <a:latin typeface="宋体"/>
                <a:cs typeface="宋体"/>
              </a:rPr>
              <a:t>其次对制动电阻 应加过热保护，过热保护可以使用热继电器，也可以 自行设计过热保护电路。</a:t>
            </a:r>
            <a:endParaRPr sz="800">
              <a:latin typeface="宋体"/>
              <a:cs typeface="宋体"/>
            </a:endParaRPr>
          </a:p>
        </p:txBody>
      </p:sp>
      <p:graphicFrame>
        <p:nvGraphicFramePr>
          <p:cNvPr id="78" name="object 78"/>
          <p:cNvGraphicFramePr>
            <a:graphicFrameLocks noGrp="1"/>
          </p:cNvGraphicFramePr>
          <p:nvPr/>
        </p:nvGraphicFramePr>
        <p:xfrm>
          <a:off x="11015298" y="8364603"/>
          <a:ext cx="3403600" cy="1275715"/>
        </p:xfrm>
        <a:graphic>
          <a:graphicData uri="http://schemas.openxmlformats.org/drawingml/2006/table">
            <a:tbl>
              <a:tblPr firstRow="1" bandRow="1">
                <a:tableStyleId>{2D5ABB26-0587-4C30-8999-92F81FD0307C}</a:tableStyleId>
              </a:tblPr>
              <a:tblGrid>
                <a:gridCol w="828040"/>
                <a:gridCol w="899795"/>
                <a:gridCol w="810894"/>
                <a:gridCol w="845184"/>
              </a:tblGrid>
              <a:tr h="310448">
                <a:tc>
                  <a:txBody>
                    <a:bodyPr/>
                    <a:lstStyle/>
                    <a:p>
                      <a:pPr algn="ctr">
                        <a:lnSpc>
                          <a:spcPct val="100000"/>
                        </a:lnSpc>
                        <a:spcBef>
                          <a:spcPts val="229"/>
                        </a:spcBef>
                      </a:pPr>
                      <a:r>
                        <a:rPr dirty="0" sz="800" b="1">
                          <a:solidFill>
                            <a:srgbClr val="FFFFFF"/>
                          </a:solidFill>
                          <a:latin typeface="Microsoft YaHei UI"/>
                          <a:cs typeface="Microsoft YaHei UI"/>
                        </a:rPr>
                        <a:t>230V</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级</a:t>
                      </a:r>
                      <a:endParaRPr sz="800">
                        <a:latin typeface="Microsoft YaHei UI"/>
                        <a:cs typeface="Microsoft YaHei UI"/>
                      </a:endParaRPr>
                    </a:p>
                    <a:p>
                      <a:pPr algn="ctr">
                        <a:lnSpc>
                          <a:spcPct val="100000"/>
                        </a:lnSpc>
                      </a:pPr>
                      <a:r>
                        <a:rPr dirty="0" sz="800" spc="-10" b="1">
                          <a:solidFill>
                            <a:srgbClr val="FFFFFF"/>
                          </a:solidFill>
                          <a:latin typeface="Microsoft YaHei UI"/>
                          <a:cs typeface="Microsoft YaHei UI"/>
                        </a:rPr>
                        <a:t>AC</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电源电压</a:t>
                      </a:r>
                      <a:endParaRPr sz="800">
                        <a:latin typeface="Microsoft YaHei UI"/>
                        <a:cs typeface="Microsoft YaHei UI"/>
                      </a:endParaRPr>
                    </a:p>
                  </a:txBody>
                  <a:tcPr marL="0" marR="0" marB="0" marT="2920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46379">
                        <a:lnSpc>
                          <a:spcPct val="100000"/>
                        </a:lnSpc>
                        <a:spcBef>
                          <a:spcPts val="229"/>
                        </a:spcBef>
                      </a:pPr>
                      <a:r>
                        <a:rPr dirty="0" sz="800" b="1">
                          <a:solidFill>
                            <a:srgbClr val="FFFFFF"/>
                          </a:solidFill>
                          <a:latin typeface="Microsoft YaHei UI"/>
                          <a:cs typeface="Microsoft YaHei UI"/>
                        </a:rPr>
                        <a:t>制动阈值</a:t>
                      </a:r>
                      <a:endParaRPr sz="800">
                        <a:latin typeface="Microsoft YaHei UI"/>
                        <a:cs typeface="Microsoft YaHei UI"/>
                      </a:endParaRPr>
                    </a:p>
                    <a:p>
                      <a:pPr marL="260985">
                        <a:lnSpc>
                          <a:spcPct val="100000"/>
                        </a:lnSpc>
                      </a:pPr>
                      <a:r>
                        <a:rPr dirty="0" sz="800" b="1">
                          <a:solidFill>
                            <a:srgbClr val="FFFFFF"/>
                          </a:solidFill>
                          <a:latin typeface="Microsoft YaHei UI"/>
                          <a:cs typeface="Microsoft YaHei UI"/>
                        </a:rPr>
                        <a:t>DC</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电压</a:t>
                      </a:r>
                      <a:endParaRPr sz="800">
                        <a:latin typeface="Microsoft YaHei UI"/>
                        <a:cs typeface="Microsoft YaHei UI"/>
                      </a:endParaRPr>
                    </a:p>
                  </a:txBody>
                  <a:tcPr marL="0" marR="0" marB="0" marT="2920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229"/>
                        </a:spcBef>
                      </a:pPr>
                      <a:r>
                        <a:rPr dirty="0" sz="800" b="1">
                          <a:solidFill>
                            <a:srgbClr val="FFFFFF"/>
                          </a:solidFill>
                          <a:latin typeface="Microsoft YaHei UI"/>
                          <a:cs typeface="Microsoft YaHei UI"/>
                        </a:rPr>
                        <a:t>460V</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级</a:t>
                      </a:r>
                      <a:endParaRPr sz="800">
                        <a:latin typeface="Microsoft YaHei UI"/>
                        <a:cs typeface="Microsoft YaHei UI"/>
                      </a:endParaRPr>
                    </a:p>
                    <a:p>
                      <a:pPr algn="ctr">
                        <a:lnSpc>
                          <a:spcPct val="100000"/>
                        </a:lnSpc>
                      </a:pPr>
                      <a:r>
                        <a:rPr dirty="0" sz="800" spc="-10" b="1">
                          <a:solidFill>
                            <a:srgbClr val="FFFFFF"/>
                          </a:solidFill>
                          <a:latin typeface="Microsoft YaHei UI"/>
                          <a:cs typeface="Microsoft YaHei UI"/>
                        </a:rPr>
                        <a:t>AC</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电源电压</a:t>
                      </a:r>
                      <a:endParaRPr sz="800">
                        <a:latin typeface="Microsoft YaHei UI"/>
                        <a:cs typeface="Microsoft YaHei UI"/>
                      </a:endParaRPr>
                    </a:p>
                  </a:txBody>
                  <a:tcPr marL="0" marR="0" marB="0" marT="2920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19075">
                        <a:lnSpc>
                          <a:spcPct val="100000"/>
                        </a:lnSpc>
                        <a:spcBef>
                          <a:spcPts val="229"/>
                        </a:spcBef>
                      </a:pPr>
                      <a:r>
                        <a:rPr dirty="0" sz="800" b="1">
                          <a:solidFill>
                            <a:srgbClr val="FFFFFF"/>
                          </a:solidFill>
                          <a:latin typeface="Microsoft YaHei UI"/>
                          <a:cs typeface="Microsoft YaHei UI"/>
                        </a:rPr>
                        <a:t>制动阈值</a:t>
                      </a:r>
                      <a:endParaRPr sz="800">
                        <a:latin typeface="Microsoft YaHei UI"/>
                        <a:cs typeface="Microsoft YaHei UI"/>
                      </a:endParaRPr>
                    </a:p>
                    <a:p>
                      <a:pPr marL="233679">
                        <a:lnSpc>
                          <a:spcPct val="100000"/>
                        </a:lnSpc>
                      </a:pPr>
                      <a:r>
                        <a:rPr dirty="0" sz="800" b="1">
                          <a:solidFill>
                            <a:srgbClr val="FFFFFF"/>
                          </a:solidFill>
                          <a:latin typeface="Microsoft YaHei UI"/>
                          <a:cs typeface="Microsoft YaHei UI"/>
                        </a:rPr>
                        <a:t>DC</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电压</a:t>
                      </a:r>
                      <a:endParaRPr sz="800">
                        <a:latin typeface="Microsoft YaHei UI"/>
                        <a:cs typeface="Microsoft YaHei UI"/>
                      </a:endParaRPr>
                    </a:p>
                  </a:txBody>
                  <a:tcPr marL="0" marR="0" marB="0" marT="2920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8750">
                <a:tc>
                  <a:txBody>
                    <a:bodyPr/>
                    <a:lstStyle/>
                    <a:p>
                      <a:pPr marL="6350">
                        <a:lnSpc>
                          <a:spcPct val="100000"/>
                        </a:lnSpc>
                        <a:spcBef>
                          <a:spcPts val="135"/>
                        </a:spcBef>
                      </a:pPr>
                      <a:r>
                        <a:rPr dirty="0" sz="800" spc="-10" b="1">
                          <a:solidFill>
                            <a:srgbClr val="231F20"/>
                          </a:solidFill>
                          <a:latin typeface="Microsoft JhengHei UI"/>
                          <a:cs typeface="Microsoft JhengHei UI"/>
                        </a:rPr>
                        <a:t>AC190V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a:solidFill>
                            <a:srgbClr val="231F20"/>
                          </a:solidFill>
                          <a:latin typeface="Microsoft JhengHei UI"/>
                          <a:cs typeface="Microsoft JhengHei UI"/>
                        </a:rPr>
                        <a:t>DC330V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spc="-10" b="1">
                          <a:solidFill>
                            <a:srgbClr val="231F20"/>
                          </a:solidFill>
                          <a:latin typeface="Microsoft JhengHei UI"/>
                          <a:cs typeface="Microsoft JhengHei UI"/>
                        </a:rPr>
                        <a:t>AC380V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a:solidFill>
                            <a:srgbClr val="231F20"/>
                          </a:solidFill>
                          <a:latin typeface="Microsoft JhengHei UI"/>
                          <a:cs typeface="Microsoft JhengHei UI"/>
                        </a:rPr>
                        <a:t>DC660V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6350">
                        <a:lnSpc>
                          <a:spcPct val="100000"/>
                        </a:lnSpc>
                        <a:spcBef>
                          <a:spcPts val="135"/>
                        </a:spcBef>
                      </a:pPr>
                      <a:r>
                        <a:rPr dirty="0" sz="800" spc="-10" b="1">
                          <a:solidFill>
                            <a:srgbClr val="231F20"/>
                          </a:solidFill>
                          <a:latin typeface="Microsoft JhengHei UI"/>
                          <a:cs typeface="Microsoft JhengHei UI"/>
                        </a:rPr>
                        <a:t>AC200V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a:solidFill>
                            <a:srgbClr val="231F20"/>
                          </a:solidFill>
                          <a:latin typeface="Microsoft JhengHei UI"/>
                          <a:cs typeface="Microsoft JhengHei UI"/>
                        </a:rPr>
                        <a:t>DC345V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spc="-10" b="1">
                          <a:solidFill>
                            <a:srgbClr val="231F20"/>
                          </a:solidFill>
                          <a:latin typeface="Microsoft JhengHei UI"/>
                          <a:cs typeface="Microsoft JhengHei UI"/>
                        </a:rPr>
                        <a:t>AC400V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a:solidFill>
                            <a:srgbClr val="231F20"/>
                          </a:solidFill>
                          <a:latin typeface="Microsoft JhengHei UI"/>
                          <a:cs typeface="Microsoft JhengHei UI"/>
                        </a:rPr>
                        <a:t>DC690V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6350">
                        <a:lnSpc>
                          <a:spcPct val="100000"/>
                        </a:lnSpc>
                        <a:spcBef>
                          <a:spcPts val="135"/>
                        </a:spcBef>
                      </a:pPr>
                      <a:r>
                        <a:rPr dirty="0" sz="800" spc="-10" b="1">
                          <a:solidFill>
                            <a:srgbClr val="231F20"/>
                          </a:solidFill>
                          <a:latin typeface="Microsoft JhengHei UI"/>
                          <a:cs typeface="Microsoft JhengHei UI"/>
                        </a:rPr>
                        <a:t>AC210V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a:solidFill>
                            <a:srgbClr val="231F20"/>
                          </a:solidFill>
                          <a:latin typeface="Microsoft JhengHei UI"/>
                          <a:cs typeface="Microsoft JhengHei UI"/>
                        </a:rPr>
                        <a:t>DC360V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spc="-10" b="1">
                          <a:solidFill>
                            <a:srgbClr val="231F20"/>
                          </a:solidFill>
                          <a:latin typeface="Microsoft JhengHei UI"/>
                          <a:cs typeface="Microsoft JhengHei UI"/>
                        </a:rPr>
                        <a:t>AC415V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a:solidFill>
                            <a:srgbClr val="231F20"/>
                          </a:solidFill>
                          <a:latin typeface="Microsoft JhengHei UI"/>
                          <a:cs typeface="Microsoft JhengHei UI"/>
                        </a:rPr>
                        <a:t>DC720V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6350">
                        <a:lnSpc>
                          <a:spcPct val="100000"/>
                        </a:lnSpc>
                        <a:spcBef>
                          <a:spcPts val="135"/>
                        </a:spcBef>
                      </a:pPr>
                      <a:r>
                        <a:rPr dirty="0" sz="800" spc="-10" b="1">
                          <a:solidFill>
                            <a:srgbClr val="231F20"/>
                          </a:solidFill>
                          <a:latin typeface="Microsoft JhengHei UI"/>
                          <a:cs typeface="Microsoft JhengHei UI"/>
                        </a:rPr>
                        <a:t>AC220V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a:solidFill>
                            <a:srgbClr val="231F20"/>
                          </a:solidFill>
                          <a:latin typeface="Microsoft JhengHei UI"/>
                          <a:cs typeface="Microsoft JhengHei UI"/>
                        </a:rPr>
                        <a:t>DC380V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spc="-10" b="1">
                          <a:solidFill>
                            <a:srgbClr val="231F20"/>
                          </a:solidFill>
                          <a:latin typeface="Microsoft JhengHei UI"/>
                          <a:cs typeface="Microsoft JhengHei UI"/>
                        </a:rPr>
                        <a:t>AC440V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a:solidFill>
                            <a:srgbClr val="231F20"/>
                          </a:solidFill>
                          <a:latin typeface="Microsoft JhengHei UI"/>
                          <a:cs typeface="Microsoft JhengHei UI"/>
                        </a:rPr>
                        <a:t>DC760V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6350">
                        <a:lnSpc>
                          <a:spcPct val="100000"/>
                        </a:lnSpc>
                        <a:spcBef>
                          <a:spcPts val="135"/>
                        </a:spcBef>
                      </a:pPr>
                      <a:r>
                        <a:rPr dirty="0" sz="800" spc="-10" b="1">
                          <a:solidFill>
                            <a:srgbClr val="231F20"/>
                          </a:solidFill>
                          <a:latin typeface="Microsoft JhengHei UI"/>
                          <a:cs typeface="Microsoft JhengHei UI"/>
                        </a:rPr>
                        <a:t>AC230V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a:solidFill>
                            <a:srgbClr val="231F20"/>
                          </a:solidFill>
                          <a:latin typeface="Microsoft JhengHei UI"/>
                          <a:cs typeface="Microsoft JhengHei UI"/>
                        </a:rPr>
                        <a:t>DC400V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spc="-10" b="1">
                          <a:solidFill>
                            <a:srgbClr val="231F20"/>
                          </a:solidFill>
                          <a:latin typeface="Microsoft JhengHei UI"/>
                          <a:cs typeface="Microsoft JhengHei UI"/>
                        </a:rPr>
                        <a:t>AC460V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135"/>
                        </a:spcBef>
                      </a:pPr>
                      <a:r>
                        <a:rPr dirty="0" sz="800">
                          <a:solidFill>
                            <a:srgbClr val="231F20"/>
                          </a:solidFill>
                          <a:latin typeface="Microsoft JhengHei UI"/>
                          <a:cs typeface="Microsoft JhengHei UI"/>
                        </a:rPr>
                        <a:t>DC800V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6350">
                        <a:lnSpc>
                          <a:spcPct val="100000"/>
                        </a:lnSpc>
                        <a:spcBef>
                          <a:spcPts val="135"/>
                        </a:spcBef>
                      </a:pPr>
                      <a:r>
                        <a:rPr dirty="0" sz="800" spc="-10" b="1">
                          <a:solidFill>
                            <a:srgbClr val="231F20"/>
                          </a:solidFill>
                          <a:latin typeface="Microsoft JhengHei UI"/>
                          <a:cs typeface="Microsoft JhengHei UI"/>
                        </a:rPr>
                        <a:t>AC240V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a:solidFill>
                            <a:srgbClr val="231F20"/>
                          </a:solidFill>
                          <a:latin typeface="Microsoft JhengHei UI"/>
                          <a:cs typeface="Microsoft JhengHei UI"/>
                        </a:rPr>
                        <a:t>DC415V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spc="-10" b="1">
                          <a:solidFill>
                            <a:srgbClr val="231F20"/>
                          </a:solidFill>
                          <a:latin typeface="Microsoft JhengHei UI"/>
                          <a:cs typeface="Microsoft JhengHei UI"/>
                        </a:rPr>
                        <a:t>AC480V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135"/>
                        </a:spcBef>
                      </a:pPr>
                      <a:r>
                        <a:rPr dirty="0" sz="800">
                          <a:solidFill>
                            <a:srgbClr val="231F20"/>
                          </a:solidFill>
                          <a:latin typeface="Microsoft JhengHei UI"/>
                          <a:cs typeface="Microsoft JhengHei UI"/>
                        </a:rPr>
                        <a:t>DC830V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79" name="object 79"/>
          <p:cNvSpPr/>
          <p:nvPr/>
        </p:nvSpPr>
        <p:spPr>
          <a:xfrm>
            <a:off x="7938213" y="7829055"/>
            <a:ext cx="199431" cy="154371"/>
          </a:xfrm>
          <a:prstGeom prst="rect">
            <a:avLst/>
          </a:prstGeom>
          <a:blipFill>
            <a:blip r:embed="rId14" cstate="print"/>
            <a:stretch>
              <a:fillRect/>
            </a:stretch>
          </a:blipFill>
        </p:spPr>
        <p:txBody>
          <a:bodyPr wrap="square" lIns="0" tIns="0" rIns="0" bIns="0" rtlCol="0"/>
          <a:lstStyle/>
          <a:p/>
        </p:txBody>
      </p:sp>
      <p:sp>
        <p:nvSpPr>
          <p:cNvPr id="80" name="object 80"/>
          <p:cNvSpPr/>
          <p:nvPr/>
        </p:nvSpPr>
        <p:spPr>
          <a:xfrm>
            <a:off x="393732" y="8079084"/>
            <a:ext cx="199436" cy="154383"/>
          </a:xfrm>
          <a:prstGeom prst="rect">
            <a:avLst/>
          </a:prstGeom>
          <a:blipFill>
            <a:blip r:embed="rId14" cstate="print"/>
            <a:stretch>
              <a:fillRect/>
            </a:stretch>
          </a:blipFill>
        </p:spPr>
        <p:txBody>
          <a:bodyPr wrap="square" lIns="0" tIns="0" rIns="0" bIns="0" rtlCol="0"/>
          <a:lstStyle/>
          <a:p/>
        </p:txBody>
      </p:sp>
      <p:sp>
        <p:nvSpPr>
          <p:cNvPr id="81" name="object 81"/>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03</a:t>
            </a:r>
            <a:endParaRPr sz="1000">
              <a:latin typeface="Arial"/>
              <a:cs typeface="Arial"/>
            </a:endParaRPr>
          </a:p>
        </p:txBody>
      </p:sp>
      <p:sp>
        <p:nvSpPr>
          <p:cNvPr id="82" name="object 82"/>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04</a:t>
            </a:r>
            <a:endParaRPr sz="1000">
              <a:latin typeface="Arial"/>
              <a:cs typeface="Arial"/>
            </a:endParaRPr>
          </a:p>
        </p:txBody>
      </p:sp>
      <p:sp>
        <p:nvSpPr>
          <p:cNvPr id="83" name="object 8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84" name="object 8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85" name="object 8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86" name="object 8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8" name="object 18"/>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05</a:t>
            </a:r>
            <a:endParaRPr sz="1000">
              <a:latin typeface="Arial"/>
              <a:cs typeface="Arial"/>
            </a:endParaRPr>
          </a:p>
        </p:txBody>
      </p:sp>
      <p:sp>
        <p:nvSpPr>
          <p:cNvPr id="19" name="object 19"/>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527300" y="1607567"/>
            <a:ext cx="320040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不同制动工况条件下制动电阻功率推荐表（仅供参考）：</a:t>
            </a:r>
            <a:endParaRPr sz="1000">
              <a:latin typeface="Microsoft YaHei UI"/>
              <a:cs typeface="Microsoft YaHei UI"/>
            </a:endParaRPr>
          </a:p>
        </p:txBody>
      </p:sp>
      <p:graphicFrame>
        <p:nvGraphicFramePr>
          <p:cNvPr id="14" name="object 14"/>
          <p:cNvGraphicFramePr>
            <a:graphicFrameLocks noGrp="1"/>
          </p:cNvGraphicFramePr>
          <p:nvPr/>
        </p:nvGraphicFramePr>
        <p:xfrm>
          <a:off x="540000" y="2066403"/>
          <a:ext cx="13236575" cy="6019800"/>
        </p:xfrm>
        <a:graphic>
          <a:graphicData uri="http://schemas.openxmlformats.org/drawingml/2006/table">
            <a:tbl>
              <a:tblPr firstRow="1" bandRow="1">
                <a:tableStyleId>{2D5ABB26-0587-4C30-8999-92F81FD0307C}</a:tableStyleId>
              </a:tblPr>
              <a:tblGrid>
                <a:gridCol w="881380"/>
                <a:gridCol w="881380"/>
                <a:gridCol w="881380"/>
                <a:gridCol w="881380"/>
                <a:gridCol w="881379"/>
                <a:gridCol w="881379"/>
                <a:gridCol w="881379"/>
                <a:gridCol w="881379"/>
                <a:gridCol w="881379"/>
                <a:gridCol w="881379"/>
                <a:gridCol w="881379"/>
                <a:gridCol w="881379"/>
                <a:gridCol w="881379"/>
                <a:gridCol w="881379"/>
                <a:gridCol w="881379"/>
              </a:tblGrid>
              <a:tr h="321249">
                <a:tc gridSpan="3">
                  <a:txBody>
                    <a:bodyPr/>
                    <a:lstStyle/>
                    <a:p>
                      <a:pPr algn="ctr">
                        <a:lnSpc>
                          <a:spcPct val="100000"/>
                        </a:lnSpc>
                        <a:spcBef>
                          <a:spcPts val="750"/>
                        </a:spcBef>
                      </a:pPr>
                      <a:r>
                        <a:rPr dirty="0" sz="800" b="1">
                          <a:solidFill>
                            <a:srgbClr val="FFFFFF"/>
                          </a:solidFill>
                          <a:latin typeface="Microsoft YaHei UI"/>
                          <a:cs typeface="Microsoft YaHei UI"/>
                        </a:rPr>
                        <a:t>制动工况</a:t>
                      </a:r>
                      <a:endParaRPr sz="800">
                        <a:latin typeface="Microsoft YaHei UI"/>
                        <a:cs typeface="Microsoft YaHei UI"/>
                      </a:endParaRPr>
                    </a:p>
                  </a:txBody>
                  <a:tcPr marL="0" marR="0" marB="0" marT="952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gridSpan="12">
                  <a:txBody>
                    <a:bodyPr/>
                    <a:lstStyle/>
                    <a:p>
                      <a:pPr marL="3306445">
                        <a:lnSpc>
                          <a:spcPct val="100000"/>
                        </a:lnSpc>
                        <a:spcBef>
                          <a:spcPts val="750"/>
                        </a:spcBef>
                      </a:pPr>
                      <a:r>
                        <a:rPr dirty="0" sz="800" b="1">
                          <a:solidFill>
                            <a:srgbClr val="FFFFFF"/>
                          </a:solidFill>
                          <a:latin typeface="Microsoft YaHei UI"/>
                          <a:cs typeface="Microsoft YaHei UI"/>
                        </a:rPr>
                        <a:t>125%</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制动转矩，在制动开通时间</a:t>
                      </a:r>
                      <a:r>
                        <a:rPr dirty="0" sz="800" spc="-40" b="1">
                          <a:solidFill>
                            <a:srgbClr val="FFFFFF"/>
                          </a:solidFill>
                          <a:latin typeface="Microsoft YaHei UI"/>
                          <a:cs typeface="Microsoft YaHei UI"/>
                        </a:rPr>
                        <a:t> </a:t>
                      </a:r>
                      <a:r>
                        <a:rPr dirty="0" sz="800" spc="-25" b="1">
                          <a:solidFill>
                            <a:srgbClr val="FFFFFF"/>
                          </a:solidFill>
                          <a:latin typeface="Microsoft YaHei UI"/>
                          <a:cs typeface="Microsoft YaHei UI"/>
                        </a:rPr>
                        <a:t>Ton，</a:t>
                      </a:r>
                      <a:r>
                        <a:rPr dirty="0" sz="800" spc="-5" b="1">
                          <a:solidFill>
                            <a:srgbClr val="FFFFFF"/>
                          </a:solidFill>
                          <a:latin typeface="Microsoft YaHei UI"/>
                          <a:cs typeface="Microsoft YaHei UI"/>
                        </a:rPr>
                        <a:t>不同制动</a:t>
                      </a:r>
                      <a:r>
                        <a:rPr dirty="0" sz="800" b="1">
                          <a:solidFill>
                            <a:srgbClr val="FFFFFF"/>
                          </a:solidFill>
                          <a:latin typeface="Microsoft YaHei UI"/>
                          <a:cs typeface="Microsoft YaHei UI"/>
                        </a:rPr>
                        <a:t>率</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ED%</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时，制动电阻推动功率（W）</a:t>
                      </a:r>
                      <a:endParaRPr sz="800">
                        <a:latin typeface="Microsoft YaHei UI"/>
                        <a:cs typeface="Microsoft YaHei UI"/>
                      </a:endParaRPr>
                    </a:p>
                  </a:txBody>
                  <a:tcPr marL="0" marR="0" marB="0" marT="952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00250">
                <a:tc>
                  <a:txBody>
                    <a:bodyPr/>
                    <a:lstStyle/>
                    <a:p>
                      <a:pPr marL="292735" marR="127635" indent="-157480">
                        <a:lnSpc>
                          <a:spcPct val="100000"/>
                        </a:lnSpc>
                        <a:spcBef>
                          <a:spcPts val="190"/>
                        </a:spcBef>
                      </a:pPr>
                      <a:r>
                        <a:rPr dirty="0" sz="800" b="1">
                          <a:solidFill>
                            <a:srgbClr val="FFFFFF"/>
                          </a:solidFill>
                          <a:latin typeface="Microsoft YaHei UI"/>
                          <a:cs typeface="Microsoft YaHei UI"/>
                        </a:rPr>
                        <a:t>制动开通时间  </a:t>
                      </a:r>
                      <a:r>
                        <a:rPr dirty="0" sz="800" spc="-20" b="1">
                          <a:solidFill>
                            <a:srgbClr val="FFFFFF"/>
                          </a:solidFill>
                          <a:latin typeface="Microsoft YaHei UI"/>
                          <a:cs typeface="Microsoft YaHei UI"/>
                        </a:rPr>
                        <a:t>Ton/S</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85115" marR="127635" indent="-149860">
                        <a:lnSpc>
                          <a:spcPct val="100000"/>
                        </a:lnSpc>
                        <a:spcBef>
                          <a:spcPts val="190"/>
                        </a:spcBef>
                      </a:pPr>
                      <a:r>
                        <a:rPr dirty="0" sz="800" b="1">
                          <a:solidFill>
                            <a:srgbClr val="FFFFFF"/>
                          </a:solidFill>
                          <a:latin typeface="Microsoft YaHei UI"/>
                          <a:cs typeface="Microsoft YaHei UI"/>
                        </a:rPr>
                        <a:t>制动关断时间  </a:t>
                      </a:r>
                      <a:r>
                        <a:rPr dirty="0" sz="800" spc="-20" b="1">
                          <a:solidFill>
                            <a:srgbClr val="FFFFFF"/>
                          </a:solidFill>
                          <a:latin typeface="Microsoft YaHei UI"/>
                          <a:cs typeface="Microsoft YaHei UI"/>
                        </a:rPr>
                        <a:t>Toff/S</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323850" marR="280035" indent="-36195">
                        <a:lnSpc>
                          <a:spcPct val="100000"/>
                        </a:lnSpc>
                        <a:spcBef>
                          <a:spcPts val="190"/>
                        </a:spcBef>
                      </a:pPr>
                      <a:r>
                        <a:rPr dirty="0" sz="800" b="1">
                          <a:solidFill>
                            <a:srgbClr val="FFFFFF"/>
                          </a:solidFill>
                          <a:latin typeface="Microsoft YaHei UI"/>
                          <a:cs typeface="Microsoft YaHei UI"/>
                        </a:rPr>
                        <a:t>制动率  ED%</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41935">
                        <a:lnSpc>
                          <a:spcPct val="100000"/>
                        </a:lnSpc>
                        <a:spcBef>
                          <a:spcPts val="670"/>
                        </a:spcBef>
                      </a:pPr>
                      <a:r>
                        <a:rPr dirty="0" sz="800" b="1">
                          <a:solidFill>
                            <a:srgbClr val="FFFFFF"/>
                          </a:solidFill>
                          <a:latin typeface="Microsoft YaHei UI"/>
                          <a:cs typeface="Microsoft YaHei UI"/>
                        </a:rPr>
                        <a:t>0.37KW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41935">
                        <a:lnSpc>
                          <a:spcPct val="100000"/>
                        </a:lnSpc>
                        <a:spcBef>
                          <a:spcPts val="670"/>
                        </a:spcBef>
                      </a:pPr>
                      <a:r>
                        <a:rPr dirty="0" sz="800" b="1">
                          <a:solidFill>
                            <a:srgbClr val="FFFFFF"/>
                          </a:solidFill>
                          <a:latin typeface="Microsoft YaHei UI"/>
                          <a:cs typeface="Microsoft YaHei UI"/>
                        </a:rPr>
                        <a:t>0.75KW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73050">
                        <a:lnSpc>
                          <a:spcPct val="100000"/>
                        </a:lnSpc>
                        <a:spcBef>
                          <a:spcPts val="670"/>
                        </a:spcBef>
                      </a:pPr>
                      <a:r>
                        <a:rPr dirty="0" sz="800" b="1">
                          <a:solidFill>
                            <a:srgbClr val="FFFFFF"/>
                          </a:solidFill>
                          <a:latin typeface="Microsoft YaHei UI"/>
                          <a:cs typeface="Microsoft YaHei UI"/>
                        </a:rPr>
                        <a:t>1.5KW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73050">
                        <a:lnSpc>
                          <a:spcPct val="100000"/>
                        </a:lnSpc>
                        <a:spcBef>
                          <a:spcPts val="670"/>
                        </a:spcBef>
                      </a:pPr>
                      <a:r>
                        <a:rPr dirty="0" sz="800" b="1">
                          <a:solidFill>
                            <a:srgbClr val="FFFFFF"/>
                          </a:solidFill>
                          <a:latin typeface="Microsoft YaHei UI"/>
                          <a:cs typeface="Microsoft YaHei UI"/>
                        </a:rPr>
                        <a:t>2.2KW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70"/>
                        </a:spcBef>
                      </a:pPr>
                      <a:r>
                        <a:rPr dirty="0" sz="800" b="1">
                          <a:solidFill>
                            <a:srgbClr val="FFFFFF"/>
                          </a:solidFill>
                          <a:latin typeface="Microsoft YaHei UI"/>
                          <a:cs typeface="Microsoft YaHei UI"/>
                        </a:rPr>
                        <a:t>3KW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70"/>
                        </a:spcBef>
                      </a:pPr>
                      <a:r>
                        <a:rPr dirty="0" sz="800" b="1">
                          <a:solidFill>
                            <a:srgbClr val="FFFFFF"/>
                          </a:solidFill>
                          <a:latin typeface="Microsoft YaHei UI"/>
                          <a:cs typeface="Microsoft YaHei UI"/>
                        </a:rPr>
                        <a:t>4KW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73050">
                        <a:lnSpc>
                          <a:spcPct val="100000"/>
                        </a:lnSpc>
                        <a:spcBef>
                          <a:spcPts val="670"/>
                        </a:spcBef>
                      </a:pPr>
                      <a:r>
                        <a:rPr dirty="0" sz="800" b="1">
                          <a:solidFill>
                            <a:srgbClr val="FFFFFF"/>
                          </a:solidFill>
                          <a:latin typeface="Microsoft YaHei UI"/>
                          <a:cs typeface="Microsoft YaHei UI"/>
                        </a:rPr>
                        <a:t>5.5KW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73050">
                        <a:lnSpc>
                          <a:spcPct val="100000"/>
                        </a:lnSpc>
                        <a:spcBef>
                          <a:spcPts val="670"/>
                        </a:spcBef>
                      </a:pPr>
                      <a:r>
                        <a:rPr dirty="0" sz="800" b="1">
                          <a:solidFill>
                            <a:srgbClr val="FFFFFF"/>
                          </a:solidFill>
                          <a:latin typeface="Microsoft YaHei UI"/>
                          <a:cs typeface="Microsoft YaHei UI"/>
                        </a:rPr>
                        <a:t>7.5KW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87655">
                        <a:lnSpc>
                          <a:spcPct val="100000"/>
                        </a:lnSpc>
                        <a:spcBef>
                          <a:spcPts val="670"/>
                        </a:spcBef>
                      </a:pPr>
                      <a:r>
                        <a:rPr dirty="0" sz="800" b="1">
                          <a:solidFill>
                            <a:srgbClr val="FFFFFF"/>
                          </a:solidFill>
                          <a:latin typeface="Microsoft YaHei UI"/>
                          <a:cs typeface="Microsoft YaHei UI"/>
                        </a:rPr>
                        <a:t>11KW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87655">
                        <a:lnSpc>
                          <a:spcPct val="100000"/>
                        </a:lnSpc>
                        <a:spcBef>
                          <a:spcPts val="670"/>
                        </a:spcBef>
                      </a:pPr>
                      <a:r>
                        <a:rPr dirty="0" sz="800" b="1">
                          <a:solidFill>
                            <a:srgbClr val="FFFFFF"/>
                          </a:solidFill>
                          <a:latin typeface="Microsoft YaHei UI"/>
                          <a:cs typeface="Microsoft YaHei UI"/>
                        </a:rPr>
                        <a:t>15KW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41935">
                        <a:lnSpc>
                          <a:spcPct val="100000"/>
                        </a:lnSpc>
                        <a:spcBef>
                          <a:spcPts val="670"/>
                        </a:spcBef>
                      </a:pPr>
                      <a:r>
                        <a:rPr dirty="0" sz="800" b="1">
                          <a:solidFill>
                            <a:srgbClr val="FFFFFF"/>
                          </a:solidFill>
                          <a:latin typeface="Microsoft YaHei UI"/>
                          <a:cs typeface="Microsoft YaHei UI"/>
                        </a:rPr>
                        <a:t>18.5KW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87655">
                        <a:lnSpc>
                          <a:spcPct val="100000"/>
                        </a:lnSpc>
                        <a:spcBef>
                          <a:spcPts val="670"/>
                        </a:spcBef>
                      </a:pPr>
                      <a:r>
                        <a:rPr dirty="0" sz="800" b="1">
                          <a:solidFill>
                            <a:srgbClr val="FFFFFF"/>
                          </a:solidFill>
                          <a:latin typeface="Microsoft YaHei UI"/>
                          <a:cs typeface="Microsoft YaHei UI"/>
                        </a:rPr>
                        <a:t>22KW</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69250">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2110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2450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3020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3590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780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1440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1960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2870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3920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4840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5750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48">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1640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2250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3070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6140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7570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1660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2260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3310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56.7</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1470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2150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2930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3620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4300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2160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4330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5340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6350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2370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3230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4730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6450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7960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9460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2310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3140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3880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4610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113.3</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1350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3690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5420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1320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2470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3620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4940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7240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48">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1380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3460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5070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6910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8520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10140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2050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3000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5050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6000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1650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2250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3300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5550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6590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1110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1480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2040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5560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6860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8160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1470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1960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3680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5400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7370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10810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1360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2490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3390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4980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6780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8370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9950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1380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3450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5060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6890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8500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10110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740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1490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1980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2730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3720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5460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7440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9180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10920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92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870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1740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2320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3190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4360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6390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8710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10740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70"/>
                        </a:spcBef>
                      </a:pPr>
                      <a:r>
                        <a:rPr dirty="0" sz="800">
                          <a:solidFill>
                            <a:srgbClr val="231F20"/>
                          </a:solidFill>
                          <a:latin typeface="Microsoft JhengHei UI"/>
                          <a:cs typeface="Microsoft JhengHei UI"/>
                        </a:rPr>
                        <a:t>12780</a:t>
                      </a:r>
                      <a:endParaRPr sz="800">
                        <a:latin typeface="Microsoft JhengHei UI"/>
                        <a:cs typeface="Microsoft JhengHei UI"/>
                      </a:endParaRPr>
                    </a:p>
                  </a:txBody>
                  <a:tcPr marL="0" marR="0" marB="0" marT="723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5" name="object 15"/>
          <p:cNvSpPr txBox="1"/>
          <p:nvPr/>
        </p:nvSpPr>
        <p:spPr>
          <a:xfrm>
            <a:off x="563299" y="8406995"/>
            <a:ext cx="13200380" cy="16256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说明</a:t>
            </a:r>
            <a:endParaRPr sz="1000">
              <a:latin typeface="Microsoft YaHei UI"/>
              <a:cs typeface="Microsoft YaHei UI"/>
            </a:endParaRPr>
          </a:p>
          <a:p>
            <a:pPr marL="12700">
              <a:lnSpc>
                <a:spcPct val="100000"/>
              </a:lnSpc>
              <a:spcBef>
                <a:spcPts val="600"/>
              </a:spcBef>
              <a:buChar char="●"/>
              <a:tabLst>
                <a:tab pos="133350" algn="l"/>
              </a:tabLst>
            </a:pPr>
            <a:r>
              <a:rPr dirty="0" sz="1000">
                <a:solidFill>
                  <a:srgbClr val="231F20"/>
                </a:solidFill>
                <a:latin typeface="Microsoft YaHei UI"/>
                <a:cs typeface="Microsoft YaHei UI"/>
              </a:rPr>
              <a:t>制动电阻热时间常数</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τ</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100s</a:t>
            </a:r>
            <a:endParaRPr sz="1000">
              <a:latin typeface="Microsoft YaHei UI"/>
              <a:cs typeface="Microsoft YaHei UI"/>
            </a:endParaRPr>
          </a:p>
          <a:p>
            <a:pPr marL="12700">
              <a:lnSpc>
                <a:spcPct val="100000"/>
              </a:lnSpc>
              <a:spcBef>
                <a:spcPts val="600"/>
              </a:spcBef>
              <a:buChar char="●"/>
              <a:tabLst>
                <a:tab pos="133350" algn="l"/>
              </a:tabLst>
            </a:pPr>
            <a:r>
              <a:rPr dirty="0" sz="1000">
                <a:solidFill>
                  <a:srgbClr val="231F20"/>
                </a:solidFill>
                <a:latin typeface="Microsoft YaHei UI"/>
                <a:cs typeface="Microsoft YaHei UI"/>
              </a:rPr>
              <a:t>制动使用率</a:t>
            </a:r>
            <a:r>
              <a:rPr dirty="0" sz="1000" spc="-55">
                <a:solidFill>
                  <a:srgbClr val="231F20"/>
                </a:solidFill>
                <a:latin typeface="Microsoft YaHei UI"/>
                <a:cs typeface="Microsoft YaHei UI"/>
              </a:rPr>
              <a:t> </a:t>
            </a:r>
            <a:r>
              <a:rPr dirty="0" sz="1000" spc="-15">
                <a:solidFill>
                  <a:srgbClr val="231F20"/>
                </a:solidFill>
                <a:latin typeface="Microsoft YaHei UI"/>
                <a:cs typeface="Microsoft YaHei UI"/>
              </a:rPr>
              <a:t>ED%=Ton/(Ton+Toff)×100%</a:t>
            </a:r>
            <a:endParaRPr sz="1000">
              <a:latin typeface="Microsoft YaHei UI"/>
              <a:cs typeface="Microsoft YaHei UI"/>
            </a:endParaRPr>
          </a:p>
          <a:p>
            <a:pPr marL="12700" marR="5080">
              <a:lnSpc>
                <a:spcPct val="150000"/>
              </a:lnSpc>
              <a:buChar char="●"/>
              <a:tabLst>
                <a:tab pos="133350" algn="l"/>
              </a:tabLst>
            </a:pPr>
            <a:r>
              <a:rPr dirty="0" sz="1000">
                <a:solidFill>
                  <a:srgbClr val="231F20"/>
                </a:solidFill>
                <a:latin typeface="Microsoft YaHei UI"/>
                <a:cs typeface="Microsoft YaHei UI"/>
              </a:rPr>
              <a:t>上表中制动电阻推荐功率是假定制动转矩为</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125%</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条件下给出的，如果实际应用中</a:t>
            </a:r>
            <a:r>
              <a:rPr dirty="0" sz="1000" spc="-60">
                <a:solidFill>
                  <a:srgbClr val="231F20"/>
                </a:solidFill>
                <a:latin typeface="Microsoft YaHei UI"/>
                <a:cs typeface="Microsoft YaHei UI"/>
              </a:rPr>
              <a:t> </a:t>
            </a:r>
            <a:r>
              <a:rPr dirty="0" sz="1000" spc="-20">
                <a:solidFill>
                  <a:srgbClr val="231F20"/>
                </a:solidFill>
                <a:latin typeface="Microsoft YaHei UI"/>
                <a:cs typeface="Microsoft YaHei UI"/>
              </a:rPr>
              <a:t>Ton，ED%</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不变，仅制动转矩不一样，则制动电阻的选型功率也要随着制动转矩线性变化。比如，原来</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5.5KW</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在“125%</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制动转矩，10%ED，10s”条件 下制动电阻推荐功率为</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830W，如果实际制动转矩</a:t>
            </a:r>
            <a:r>
              <a:rPr dirty="0" sz="1000">
                <a:solidFill>
                  <a:srgbClr val="231F20"/>
                </a:solidFill>
                <a:latin typeface="Microsoft YaHei UI"/>
                <a:cs typeface="Microsoft YaHei UI"/>
              </a:rPr>
              <a:t>为</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150%（150%</a:t>
            </a:r>
            <a:r>
              <a:rPr dirty="0" sz="1000" spc="-45">
                <a:solidFill>
                  <a:srgbClr val="231F20"/>
                </a:solidFill>
                <a:latin typeface="Microsoft YaHei UI"/>
                <a:cs typeface="Microsoft YaHei UI"/>
              </a:rPr>
              <a:t> </a:t>
            </a:r>
            <a:r>
              <a:rPr dirty="0" sz="1000">
                <a:solidFill>
                  <a:srgbClr val="231F20"/>
                </a:solidFill>
                <a:latin typeface="Microsoft YaHei UI"/>
                <a:cs typeface="Microsoft YaHei UI"/>
              </a:rPr>
              <a:t>制动转矩是</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125%</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制动转矩的</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1.2</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倍），则在“150%</a:t>
            </a:r>
            <a:r>
              <a:rPr dirty="0" sz="1000" spc="-45">
                <a:solidFill>
                  <a:srgbClr val="231F20"/>
                </a:solidFill>
                <a:latin typeface="Microsoft YaHei UI"/>
                <a:cs typeface="Microsoft YaHei UI"/>
              </a:rPr>
              <a:t> </a:t>
            </a:r>
            <a:r>
              <a:rPr dirty="0" sz="1000">
                <a:solidFill>
                  <a:srgbClr val="231F20"/>
                </a:solidFill>
                <a:latin typeface="Microsoft YaHei UI"/>
                <a:cs typeface="Microsoft YaHei UI"/>
              </a:rPr>
              <a:t>制动转矩，10%ED，10s” 条件下制动电阻推荐功率为</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830W×1.2=996W。</a:t>
            </a:r>
            <a:endParaRPr sz="1000">
              <a:latin typeface="Microsoft YaHei UI"/>
              <a:cs typeface="Microsoft YaHei UI"/>
            </a:endParaRPr>
          </a:p>
          <a:p>
            <a:pPr marL="132715" indent="-120014">
              <a:lnSpc>
                <a:spcPct val="100000"/>
              </a:lnSpc>
              <a:spcBef>
                <a:spcPts val="600"/>
              </a:spcBef>
              <a:buChar char="●"/>
              <a:tabLst>
                <a:tab pos="133350" algn="l"/>
              </a:tabLst>
            </a:pPr>
            <a:r>
              <a:rPr dirty="0" sz="1000">
                <a:solidFill>
                  <a:srgbClr val="231F20"/>
                </a:solidFill>
                <a:latin typeface="Microsoft YaHei UI"/>
                <a:cs typeface="Microsoft YaHei UI"/>
              </a:rPr>
              <a:t>另外，制动电阻在不同散热条件下的的温升会有差异，所以电阻的散热条件不同也会影响制动电阻功率选型。</a:t>
            </a:r>
            <a:endParaRPr sz="1000">
              <a:latin typeface="Microsoft YaHei UI"/>
              <a:cs typeface="Microsoft YaHei UI"/>
            </a:endParaRPr>
          </a:p>
          <a:p>
            <a:pPr marL="132715" indent="-120014">
              <a:lnSpc>
                <a:spcPct val="100000"/>
              </a:lnSpc>
              <a:spcBef>
                <a:spcPts val="600"/>
              </a:spcBef>
              <a:buChar char="●"/>
              <a:tabLst>
                <a:tab pos="133350" algn="l"/>
              </a:tabLst>
            </a:pPr>
            <a:r>
              <a:rPr dirty="0" sz="1000">
                <a:solidFill>
                  <a:srgbClr val="231F20"/>
                </a:solidFill>
                <a:latin typeface="Microsoft YaHei UI"/>
                <a:cs typeface="Microsoft YaHei UI"/>
              </a:rPr>
              <a:t>系统的惯量越大、需要的减速时间越短、制动频度越频繁，则制动电阻的阻值需要选得更小（但不可小于最小制动电阻值</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Rmin），制动电阻功率需要选得更大。</a:t>
            </a:r>
            <a:endParaRPr sz="1000">
              <a:latin typeface="Microsoft YaHei UI"/>
              <a:cs typeface="Microsoft YaHei UI"/>
            </a:endParaRPr>
          </a:p>
        </p:txBody>
      </p:sp>
      <p:sp>
        <p:nvSpPr>
          <p:cNvPr id="16" name="object 16"/>
          <p:cNvSpPr txBox="1"/>
          <p:nvPr/>
        </p:nvSpPr>
        <p:spPr>
          <a:xfrm>
            <a:off x="347299" y="106858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17" name="object 17"/>
          <p:cNvSpPr txBox="1"/>
          <p:nvPr/>
        </p:nvSpPr>
        <p:spPr>
          <a:xfrm>
            <a:off x="10937622" y="1068964"/>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527300" y="1553567"/>
            <a:ext cx="167640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伺服驱动制动电阻计算方法：</a:t>
            </a:r>
            <a:endParaRPr sz="1000">
              <a:latin typeface="Microsoft YaHei UI"/>
              <a:cs typeface="Microsoft YaHei UI"/>
            </a:endParaRPr>
          </a:p>
        </p:txBody>
      </p:sp>
      <p:sp>
        <p:nvSpPr>
          <p:cNvPr id="14" name="object 14"/>
          <p:cNvSpPr/>
          <p:nvPr/>
        </p:nvSpPr>
        <p:spPr>
          <a:xfrm>
            <a:off x="603039" y="2158278"/>
            <a:ext cx="3856888" cy="2524204"/>
          </a:xfrm>
          <a:prstGeom prst="rect">
            <a:avLst/>
          </a:prstGeom>
          <a:blipFill>
            <a:blip r:embed="rId2" cstate="print"/>
            <a:stretch>
              <a:fillRect/>
            </a:stretch>
          </a:blipFill>
        </p:spPr>
        <p:txBody>
          <a:bodyPr wrap="square" lIns="0" tIns="0" rIns="0" bIns="0" rtlCol="0"/>
          <a:lstStyle/>
          <a:p/>
        </p:txBody>
      </p:sp>
      <p:sp>
        <p:nvSpPr>
          <p:cNvPr id="15" name="object 15"/>
          <p:cNvSpPr txBox="1"/>
          <p:nvPr/>
        </p:nvSpPr>
        <p:spPr>
          <a:xfrm>
            <a:off x="527300" y="4824995"/>
            <a:ext cx="2063750" cy="1854200"/>
          </a:xfrm>
          <a:prstGeom prst="rect">
            <a:avLst/>
          </a:prstGeom>
        </p:spPr>
        <p:txBody>
          <a:bodyPr wrap="square" lIns="0" tIns="88900" rIns="0" bIns="0" rtlCol="0" vert="horz">
            <a:spAutoFit/>
          </a:bodyPr>
          <a:lstStyle/>
          <a:p>
            <a:pPr marL="12700">
              <a:lnSpc>
                <a:spcPct val="100000"/>
              </a:lnSpc>
              <a:spcBef>
                <a:spcPts val="700"/>
              </a:spcBef>
            </a:pP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max</a:t>
            </a:r>
            <a:r>
              <a:rPr dirty="0" baseline="-20202" sz="825" spc="120">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最大峰值功率</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cont</a:t>
            </a:r>
            <a:r>
              <a:rPr dirty="0" baseline="-20202" sz="825" spc="127">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最大连续功率</a:t>
            </a:r>
            <a:endParaRPr sz="1000">
              <a:latin typeface="Microsoft YaHei UI"/>
              <a:cs typeface="Microsoft YaHei UI"/>
            </a:endParaRPr>
          </a:p>
          <a:p>
            <a:pPr marL="12700">
              <a:lnSpc>
                <a:spcPct val="100000"/>
              </a:lnSpc>
              <a:spcBef>
                <a:spcPts val="600"/>
              </a:spcBef>
            </a:pPr>
            <a:r>
              <a:rPr dirty="0" sz="1000" spc="10">
                <a:solidFill>
                  <a:srgbClr val="231F20"/>
                </a:solidFill>
                <a:latin typeface="Microsoft YaHei UI"/>
                <a:cs typeface="Microsoft YaHei UI"/>
              </a:rPr>
              <a:t>P</a:t>
            </a:r>
            <a:r>
              <a:rPr dirty="0" baseline="-20202" sz="825" spc="15">
                <a:solidFill>
                  <a:srgbClr val="231F20"/>
                </a:solidFill>
                <a:latin typeface="Microsoft YaHei UI"/>
                <a:cs typeface="Microsoft YaHei UI"/>
              </a:rPr>
              <a:t>br</a:t>
            </a:r>
            <a:r>
              <a:rPr dirty="0" baseline="-20202" sz="825" spc="179">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应用中具体的制动功率</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a:t>
            </a:r>
            <a:r>
              <a:rPr dirty="0" baseline="-20202" sz="825" spc="135">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应用中具体的平均制动功率</a:t>
            </a:r>
            <a:endParaRPr sz="1000">
              <a:latin typeface="Microsoft YaHei UI"/>
              <a:cs typeface="Microsoft YaHei UI"/>
            </a:endParaRPr>
          </a:p>
          <a:p>
            <a:pPr marL="12700">
              <a:lnSpc>
                <a:spcPct val="100000"/>
              </a:lnSpc>
              <a:spcBef>
                <a:spcPts val="600"/>
              </a:spcBef>
            </a:pPr>
            <a:r>
              <a:rPr dirty="0" sz="1000" spc="15">
                <a:solidFill>
                  <a:srgbClr val="231F20"/>
                </a:solidFill>
                <a:latin typeface="Microsoft YaHei UI"/>
                <a:cs typeface="Microsoft YaHei UI"/>
              </a:rPr>
              <a:t>E</a:t>
            </a:r>
            <a:r>
              <a:rPr dirty="0" baseline="-20202" sz="825" spc="22">
                <a:solidFill>
                  <a:srgbClr val="231F20"/>
                </a:solidFill>
                <a:latin typeface="Microsoft YaHei UI"/>
                <a:cs typeface="Microsoft YaHei UI"/>
              </a:rPr>
              <a:t>max</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最大制动能量</a:t>
            </a:r>
            <a:endParaRPr sz="1000">
              <a:latin typeface="Microsoft YaHei UI"/>
              <a:cs typeface="Microsoft YaHei UI"/>
            </a:endParaRPr>
          </a:p>
          <a:p>
            <a:pPr marL="12700">
              <a:lnSpc>
                <a:spcPct val="100000"/>
              </a:lnSpc>
              <a:spcBef>
                <a:spcPts val="600"/>
              </a:spcBef>
            </a:pPr>
            <a:r>
              <a:rPr dirty="0" sz="1000" spc="10">
                <a:solidFill>
                  <a:srgbClr val="231F20"/>
                </a:solidFill>
                <a:latin typeface="Microsoft YaHei UI"/>
                <a:cs typeface="Microsoft YaHei UI"/>
              </a:rPr>
              <a:t>E</a:t>
            </a:r>
            <a:r>
              <a:rPr dirty="0" baseline="-20202" sz="825" spc="15">
                <a:solidFill>
                  <a:srgbClr val="231F20"/>
                </a:solidFill>
                <a:latin typeface="Microsoft YaHei UI"/>
                <a:cs typeface="Microsoft YaHei UI"/>
              </a:rPr>
              <a:t>br</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应用中具体的制动能量</a:t>
            </a:r>
            <a:endParaRPr sz="1000">
              <a:latin typeface="Microsoft YaHei UI"/>
              <a:cs typeface="Microsoft YaHei UI"/>
            </a:endParaRPr>
          </a:p>
          <a:p>
            <a:pPr marL="12700">
              <a:lnSpc>
                <a:spcPct val="100000"/>
              </a:lnSpc>
              <a:spcBef>
                <a:spcPts val="600"/>
              </a:spcBef>
            </a:pPr>
            <a:r>
              <a:rPr dirty="0" sz="1000" spc="10">
                <a:solidFill>
                  <a:srgbClr val="231F20"/>
                </a:solidFill>
                <a:latin typeface="Microsoft YaHei UI"/>
                <a:cs typeface="Microsoft YaHei UI"/>
              </a:rPr>
              <a:t>t</a:t>
            </a:r>
            <a:r>
              <a:rPr dirty="0" baseline="-20202" sz="825" spc="15">
                <a:solidFill>
                  <a:srgbClr val="231F20"/>
                </a:solidFill>
                <a:latin typeface="Microsoft YaHei UI"/>
                <a:cs typeface="Microsoft YaHei UI"/>
              </a:rPr>
              <a:t>on</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[s]:</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制动时间</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[s]:</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周期时间</a:t>
            </a:r>
            <a:r>
              <a:rPr dirty="0" sz="1000" spc="-55">
                <a:solidFill>
                  <a:srgbClr val="231F20"/>
                </a:solidFill>
                <a:latin typeface="Microsoft YaHei UI"/>
                <a:cs typeface="Microsoft YaHei UI"/>
              </a:rPr>
              <a:t> </a:t>
            </a:r>
            <a:r>
              <a:rPr dirty="0" sz="1000" spc="-20">
                <a:solidFill>
                  <a:srgbClr val="231F20"/>
                </a:solidFill>
                <a:latin typeface="Microsoft YaHei UI"/>
                <a:cs typeface="Microsoft YaHei UI"/>
              </a:rPr>
              <a:t>T=T</a:t>
            </a:r>
            <a:r>
              <a:rPr dirty="0" baseline="-20202" sz="825" spc="-30">
                <a:solidFill>
                  <a:srgbClr val="231F20"/>
                </a:solidFill>
                <a:latin typeface="Microsoft YaHei UI"/>
                <a:cs typeface="Microsoft YaHei UI"/>
              </a:rPr>
              <a:t>on</a:t>
            </a:r>
            <a:r>
              <a:rPr dirty="0" sz="1000" spc="-20">
                <a:solidFill>
                  <a:srgbClr val="231F20"/>
                </a:solidFill>
                <a:latin typeface="Microsoft YaHei UI"/>
                <a:cs typeface="Microsoft YaHei UI"/>
              </a:rPr>
              <a:t>+T</a:t>
            </a:r>
            <a:r>
              <a:rPr dirty="0" baseline="-20202" sz="825" spc="-30">
                <a:solidFill>
                  <a:srgbClr val="231F20"/>
                </a:solidFill>
                <a:latin typeface="Microsoft YaHei UI"/>
                <a:cs typeface="Microsoft YaHei UI"/>
              </a:rPr>
              <a:t>off</a:t>
            </a:r>
            <a:endParaRPr baseline="-20202" sz="825">
              <a:latin typeface="Microsoft YaHei UI"/>
              <a:cs typeface="Microsoft YaHei UI"/>
            </a:endParaRPr>
          </a:p>
        </p:txBody>
      </p:sp>
      <p:sp>
        <p:nvSpPr>
          <p:cNvPr id="16" name="object 16"/>
          <p:cNvSpPr txBox="1"/>
          <p:nvPr/>
        </p:nvSpPr>
        <p:spPr>
          <a:xfrm>
            <a:off x="3947298" y="4824995"/>
            <a:ext cx="2360930" cy="1854200"/>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231F20"/>
                </a:solidFill>
                <a:latin typeface="Microsoft YaHei UI"/>
                <a:cs typeface="Microsoft YaHei UI"/>
              </a:rPr>
              <a:t>n</a:t>
            </a:r>
            <a:r>
              <a:rPr dirty="0" baseline="-20202" sz="825" spc="7">
                <a:solidFill>
                  <a:srgbClr val="231F20"/>
                </a:solidFill>
                <a:latin typeface="Microsoft YaHei UI"/>
                <a:cs typeface="Microsoft YaHei UI"/>
              </a:rPr>
              <a:t>1</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[r/min]:</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起始转速</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n</a:t>
            </a:r>
            <a:r>
              <a:rPr dirty="0" baseline="-20202" sz="825" spc="7">
                <a:solidFill>
                  <a:srgbClr val="231F20"/>
                </a:solidFill>
                <a:latin typeface="Microsoft YaHei UI"/>
                <a:cs typeface="Microsoft YaHei UI"/>
              </a:rPr>
              <a:t>2</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[r/min]:</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制动过程后的转速</a:t>
            </a:r>
            <a:endParaRPr sz="1000">
              <a:latin typeface="Microsoft YaHei UI"/>
              <a:cs typeface="Microsoft YaHei UI"/>
            </a:endParaRPr>
          </a:p>
          <a:p>
            <a:pPr marL="12700" marR="5080">
              <a:lnSpc>
                <a:spcPct val="150000"/>
              </a:lnSpc>
            </a:pP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max_int</a:t>
            </a:r>
            <a:r>
              <a:rPr dirty="0" baseline="-20202" sz="825" spc="135">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内部制动电阻的最大峰值功率 </a:t>
            </a: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max_ext</a:t>
            </a:r>
            <a:r>
              <a:rPr dirty="0" baseline="-20202" sz="825" spc="127">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外部制动电阻的最大峰值功率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cont_int</a:t>
            </a:r>
            <a:r>
              <a:rPr dirty="0" baseline="-20202" sz="825" spc="135">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内部制动电阻的最大连续功率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cont_ext</a:t>
            </a:r>
            <a:r>
              <a:rPr dirty="0" baseline="-20202" sz="825" spc="127">
                <a:solidFill>
                  <a:srgbClr val="231F20"/>
                </a:solidFill>
                <a:latin typeface="Microsoft YaHei UI"/>
                <a:cs typeface="Microsoft YaHei UI"/>
              </a:rPr>
              <a:t> </a:t>
            </a:r>
            <a:r>
              <a:rPr dirty="0" sz="1000">
                <a:solidFill>
                  <a:srgbClr val="231F20"/>
                </a:solidFill>
                <a:latin typeface="Microsoft YaHei UI"/>
                <a:cs typeface="Microsoft YaHei UI"/>
              </a:rPr>
              <a:t>[W]:</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外部制动电阻的最大连续功率 </a:t>
            </a:r>
            <a:r>
              <a:rPr dirty="0" sz="1000" spc="15">
                <a:solidFill>
                  <a:srgbClr val="231F20"/>
                </a:solidFill>
                <a:latin typeface="Microsoft YaHei UI"/>
                <a:cs typeface="Microsoft YaHei UI"/>
              </a:rPr>
              <a:t>E</a:t>
            </a:r>
            <a:r>
              <a:rPr dirty="0" baseline="-20202" sz="825" spc="22">
                <a:solidFill>
                  <a:srgbClr val="231F20"/>
                </a:solidFill>
                <a:latin typeface="Microsoft YaHei UI"/>
                <a:cs typeface="Microsoft YaHei UI"/>
              </a:rPr>
              <a:t>max_int</a:t>
            </a:r>
            <a:r>
              <a:rPr dirty="0" baseline="-20202" sz="825" spc="165">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内部制动电阻的最大制动能量 </a:t>
            </a:r>
            <a:r>
              <a:rPr dirty="0" sz="1000" spc="15">
                <a:solidFill>
                  <a:srgbClr val="231F20"/>
                </a:solidFill>
                <a:latin typeface="Microsoft YaHei UI"/>
                <a:cs typeface="Microsoft YaHei UI"/>
              </a:rPr>
              <a:t>E</a:t>
            </a:r>
            <a:r>
              <a:rPr dirty="0" baseline="-20202" sz="825" spc="22">
                <a:solidFill>
                  <a:srgbClr val="231F20"/>
                </a:solidFill>
                <a:latin typeface="Microsoft YaHei UI"/>
                <a:cs typeface="Microsoft YaHei UI"/>
              </a:rPr>
              <a:t>max_ext</a:t>
            </a:r>
            <a:r>
              <a:rPr dirty="0" baseline="-20202" sz="825" spc="165">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外部制动电阻的最大制动能量</a:t>
            </a:r>
            <a:endParaRPr sz="1000">
              <a:latin typeface="Microsoft YaHei UI"/>
              <a:cs typeface="Microsoft YaHei UI"/>
            </a:endParaRPr>
          </a:p>
        </p:txBody>
      </p:sp>
      <p:sp>
        <p:nvSpPr>
          <p:cNvPr id="17" name="object 17"/>
          <p:cNvSpPr txBox="1"/>
          <p:nvPr/>
        </p:nvSpPr>
        <p:spPr>
          <a:xfrm>
            <a:off x="4667299" y="3200711"/>
            <a:ext cx="2260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左图为：制动电阻的峰值功率、连续功率和占空比</a:t>
            </a:r>
            <a:endParaRPr sz="800">
              <a:latin typeface="宋体"/>
              <a:cs typeface="宋体"/>
            </a:endParaRPr>
          </a:p>
        </p:txBody>
      </p:sp>
      <p:sp>
        <p:nvSpPr>
          <p:cNvPr id="18" name="object 18"/>
          <p:cNvSpPr txBox="1"/>
          <p:nvPr/>
        </p:nvSpPr>
        <p:spPr>
          <a:xfrm>
            <a:off x="527298" y="6814737"/>
            <a:ext cx="6749415" cy="2539365"/>
          </a:xfrm>
          <a:prstGeom prst="rect">
            <a:avLst/>
          </a:prstGeom>
        </p:spPr>
        <p:txBody>
          <a:bodyPr wrap="square" lIns="0" tIns="88265" rIns="0" bIns="0" rtlCol="0" vert="horz">
            <a:spAutoFit/>
          </a:bodyPr>
          <a:lstStyle/>
          <a:p>
            <a:pPr marL="12700">
              <a:lnSpc>
                <a:spcPct val="100000"/>
              </a:lnSpc>
              <a:spcBef>
                <a:spcPts val="695"/>
              </a:spcBef>
            </a:pPr>
            <a:r>
              <a:rPr dirty="0" sz="1000" b="1">
                <a:solidFill>
                  <a:srgbClr val="231F20"/>
                </a:solidFill>
                <a:latin typeface="Microsoft YaHei UI"/>
                <a:cs typeface="Microsoft YaHei UI"/>
              </a:rPr>
              <a:t>选择制动电阻时，该电阻必须同时满足所有以下条件：</a:t>
            </a:r>
            <a:endParaRPr sz="1000">
              <a:latin typeface="Microsoft YaHei UI"/>
              <a:cs typeface="Microsoft YaHei UI"/>
            </a:endParaRPr>
          </a:p>
          <a:p>
            <a:pPr marL="12700" marR="5080">
              <a:lnSpc>
                <a:spcPts val="1800"/>
              </a:lnSpc>
              <a:spcBef>
                <a:spcPts val="160"/>
              </a:spcBef>
              <a:buChar char="•"/>
              <a:tabLst>
                <a:tab pos="106045" algn="l"/>
              </a:tabLst>
            </a:pPr>
            <a:r>
              <a:rPr dirty="0" sz="1000">
                <a:solidFill>
                  <a:srgbClr val="231F20"/>
                </a:solidFill>
                <a:latin typeface="Microsoft YaHei UI"/>
                <a:cs typeface="Microsoft YaHei UI"/>
              </a:rPr>
              <a:t>制动电阻的最大制动能量</a:t>
            </a:r>
            <a:r>
              <a:rPr dirty="0" sz="1000" spc="-15">
                <a:solidFill>
                  <a:srgbClr val="231F20"/>
                </a:solidFill>
                <a:latin typeface="Microsoft YaHei UI"/>
                <a:cs typeface="Microsoft YaHei UI"/>
              </a:rPr>
              <a:t> </a:t>
            </a:r>
            <a:r>
              <a:rPr dirty="0" sz="1000" spc="15">
                <a:solidFill>
                  <a:srgbClr val="231F20"/>
                </a:solidFill>
                <a:latin typeface="Microsoft YaHei UI"/>
                <a:cs typeface="Microsoft YaHei UI"/>
              </a:rPr>
              <a:t>E</a:t>
            </a:r>
            <a:r>
              <a:rPr dirty="0" baseline="-20202" sz="825" spc="22">
                <a:solidFill>
                  <a:srgbClr val="231F20"/>
                </a:solidFill>
                <a:latin typeface="Microsoft YaHei UI"/>
                <a:cs typeface="Microsoft YaHei UI"/>
              </a:rPr>
              <a:t>max</a:t>
            </a:r>
            <a:r>
              <a:rPr dirty="0" baseline="-20202" sz="825" spc="179">
                <a:solidFill>
                  <a:srgbClr val="231F20"/>
                </a:solidFill>
                <a:latin typeface="Microsoft YaHei UI"/>
                <a:cs typeface="Microsoft YaHei UI"/>
              </a:rPr>
              <a:t> </a:t>
            </a:r>
            <a:r>
              <a:rPr dirty="0" sz="1000">
                <a:solidFill>
                  <a:srgbClr val="231F20"/>
                </a:solidFill>
                <a:latin typeface="Microsoft YaHei UI"/>
                <a:cs typeface="Microsoft YaHei UI"/>
              </a:rPr>
              <a:t>要大于或等于计算出的应用所需制动能量</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E</a:t>
            </a:r>
            <a:r>
              <a:rPr dirty="0" baseline="-20202" sz="825" spc="7">
                <a:solidFill>
                  <a:srgbClr val="231F20"/>
                </a:solidFill>
                <a:latin typeface="Microsoft YaHei UI"/>
                <a:cs typeface="Microsoft YaHei UI"/>
              </a:rPr>
              <a:t>br</a:t>
            </a:r>
            <a:r>
              <a:rPr dirty="0" sz="1000" spc="-365">
                <a:solidFill>
                  <a:srgbClr val="231F20"/>
                </a:solidFill>
                <a:latin typeface="Microsoft YaHei UI"/>
                <a:cs typeface="Microsoft YaHei UI"/>
              </a:rPr>
              <a:t>。</a:t>
            </a:r>
            <a:r>
              <a:rPr dirty="0" sz="1000">
                <a:solidFill>
                  <a:srgbClr val="231F20"/>
                </a:solidFill>
                <a:latin typeface="Microsoft YaHei UI"/>
                <a:cs typeface="Microsoft YaHei UI"/>
              </a:rPr>
              <a:t>如果</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E</a:t>
            </a:r>
            <a:r>
              <a:rPr dirty="0" baseline="-20202" sz="825" spc="7">
                <a:solidFill>
                  <a:srgbClr val="231F20"/>
                </a:solidFill>
                <a:latin typeface="Microsoft YaHei UI"/>
                <a:cs typeface="Microsoft YaHei UI"/>
              </a:rPr>
              <a:t>br</a:t>
            </a:r>
            <a:r>
              <a:rPr dirty="0" baseline="-20202" sz="825" spc="179">
                <a:solidFill>
                  <a:srgbClr val="231F20"/>
                </a:solidFill>
                <a:latin typeface="Microsoft YaHei UI"/>
                <a:cs typeface="Microsoft YaHei UI"/>
              </a:rPr>
              <a:t> </a:t>
            </a:r>
            <a:r>
              <a:rPr dirty="0" sz="1000" spc="-25">
                <a:solidFill>
                  <a:srgbClr val="231F20"/>
                </a:solidFill>
                <a:latin typeface="Microsoft YaHei UI"/>
                <a:cs typeface="Microsoft YaHei UI"/>
              </a:rPr>
              <a:t>&lt;E</a:t>
            </a:r>
            <a:r>
              <a:rPr dirty="0" baseline="-20202" sz="825" spc="-37">
                <a:solidFill>
                  <a:srgbClr val="231F20"/>
                </a:solidFill>
                <a:latin typeface="Microsoft YaHei UI"/>
                <a:cs typeface="Microsoft YaHei UI"/>
              </a:rPr>
              <a:t>max_int</a:t>
            </a:r>
            <a:r>
              <a:rPr dirty="0" sz="1000" spc="-25">
                <a:solidFill>
                  <a:srgbClr val="231F20"/>
                </a:solidFill>
                <a:latin typeface="Microsoft YaHei UI"/>
                <a:cs typeface="Microsoft YaHei UI"/>
              </a:rPr>
              <a:t>，</a:t>
            </a:r>
            <a:r>
              <a:rPr dirty="0" sz="1000">
                <a:solidFill>
                  <a:srgbClr val="231F20"/>
                </a:solidFill>
                <a:latin typeface="Microsoft YaHei UI"/>
                <a:cs typeface="Microsoft YaHei UI"/>
              </a:rPr>
              <a:t>无须使用外部制动电阻。 如果</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E</a:t>
            </a:r>
            <a:r>
              <a:rPr dirty="0" baseline="-20202" sz="825" spc="7">
                <a:solidFill>
                  <a:srgbClr val="231F20"/>
                </a:solidFill>
                <a:latin typeface="Microsoft YaHei UI"/>
                <a:cs typeface="Microsoft YaHei UI"/>
              </a:rPr>
              <a:t>br</a:t>
            </a:r>
            <a:r>
              <a:rPr dirty="0" baseline="-20202" sz="825" spc="202">
                <a:solidFill>
                  <a:srgbClr val="231F20"/>
                </a:solidFill>
                <a:latin typeface="Microsoft YaHei UI"/>
                <a:cs typeface="Microsoft YaHei UI"/>
              </a:rPr>
              <a:t> </a:t>
            </a:r>
            <a:r>
              <a:rPr dirty="0" sz="1000">
                <a:solidFill>
                  <a:srgbClr val="231F20"/>
                </a:solidFill>
                <a:latin typeface="Microsoft YaHei UI"/>
                <a:cs typeface="Microsoft YaHei UI"/>
              </a:rPr>
              <a:t>&gt; </a:t>
            </a:r>
            <a:r>
              <a:rPr dirty="0" sz="1000" spc="10">
                <a:solidFill>
                  <a:srgbClr val="231F20"/>
                </a:solidFill>
                <a:latin typeface="Microsoft YaHei UI"/>
                <a:cs typeface="Microsoft YaHei UI"/>
              </a:rPr>
              <a:t>E</a:t>
            </a:r>
            <a:r>
              <a:rPr dirty="0" baseline="-20202" sz="825" spc="15">
                <a:solidFill>
                  <a:srgbClr val="231F20"/>
                </a:solidFill>
                <a:latin typeface="Microsoft YaHei UI"/>
                <a:cs typeface="Microsoft YaHei UI"/>
              </a:rPr>
              <a:t>max_int</a:t>
            </a:r>
            <a:r>
              <a:rPr dirty="0" sz="1000" spc="10">
                <a:solidFill>
                  <a:srgbClr val="231F20"/>
                </a:solidFill>
                <a:latin typeface="Microsoft YaHei UI"/>
                <a:cs typeface="Microsoft YaHei UI"/>
              </a:rPr>
              <a:t>，</a:t>
            </a:r>
            <a:r>
              <a:rPr dirty="0" sz="1000">
                <a:solidFill>
                  <a:srgbClr val="231F20"/>
                </a:solidFill>
                <a:latin typeface="Microsoft YaHei UI"/>
                <a:cs typeface="Microsoft YaHei UI"/>
              </a:rPr>
              <a:t>必须使用外部制动电阻。选择一个</a:t>
            </a:r>
            <a:r>
              <a:rPr dirty="0" sz="1000" spc="-50">
                <a:solidFill>
                  <a:srgbClr val="231F20"/>
                </a:solidFill>
                <a:latin typeface="Microsoft YaHei UI"/>
                <a:cs typeface="Microsoft YaHei UI"/>
              </a:rPr>
              <a:t> </a:t>
            </a:r>
            <a:r>
              <a:rPr dirty="0" sz="1000" spc="15">
                <a:solidFill>
                  <a:srgbClr val="231F20"/>
                </a:solidFill>
                <a:latin typeface="Microsoft YaHei UI"/>
                <a:cs typeface="Microsoft YaHei UI"/>
              </a:rPr>
              <a:t>E</a:t>
            </a:r>
            <a:r>
              <a:rPr dirty="0" baseline="-20202" sz="825" spc="22">
                <a:solidFill>
                  <a:srgbClr val="231F20"/>
                </a:solidFill>
                <a:latin typeface="Microsoft YaHei UI"/>
                <a:cs typeface="Microsoft YaHei UI"/>
              </a:rPr>
              <a:t>max_ext</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&gt; </a:t>
            </a:r>
            <a:r>
              <a:rPr dirty="0" sz="1000" spc="5">
                <a:solidFill>
                  <a:srgbClr val="231F20"/>
                </a:solidFill>
                <a:latin typeface="Microsoft YaHei UI"/>
                <a:cs typeface="Microsoft YaHei UI"/>
              </a:rPr>
              <a:t>E</a:t>
            </a:r>
            <a:r>
              <a:rPr dirty="0" baseline="-20202" sz="825" spc="7">
                <a:solidFill>
                  <a:srgbClr val="231F20"/>
                </a:solidFill>
                <a:latin typeface="Microsoft YaHei UI"/>
                <a:cs typeface="Microsoft YaHei UI"/>
              </a:rPr>
              <a:t>br</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的外部制动电阻。</a:t>
            </a:r>
            <a:endParaRPr sz="1000">
              <a:latin typeface="Microsoft YaHei UI"/>
              <a:cs typeface="Microsoft YaHei UI"/>
            </a:endParaRPr>
          </a:p>
          <a:p>
            <a:pPr algn="just" marL="12700" marR="67945">
              <a:lnSpc>
                <a:spcPts val="1800"/>
              </a:lnSpc>
              <a:buChar char="•"/>
              <a:tabLst>
                <a:tab pos="106045" algn="l"/>
              </a:tabLst>
            </a:pPr>
            <a:r>
              <a:rPr dirty="0" sz="1000">
                <a:solidFill>
                  <a:srgbClr val="231F20"/>
                </a:solidFill>
                <a:latin typeface="Microsoft YaHei UI"/>
                <a:cs typeface="Microsoft YaHei UI"/>
              </a:rPr>
              <a:t>制动电阻的最大制动功率</a:t>
            </a:r>
            <a:r>
              <a:rPr dirty="0" sz="1000" spc="-5">
                <a:solidFill>
                  <a:srgbClr val="231F20"/>
                </a:solidFill>
                <a:latin typeface="Microsoft YaHei UI"/>
                <a:cs typeface="Microsoft YaHei UI"/>
              </a:rPr>
              <a:t> </a:t>
            </a: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max</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要大于或等于计算出的应用所需制动功率</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br</a:t>
            </a:r>
            <a:r>
              <a:rPr dirty="0" sz="1000" spc="-70">
                <a:solidFill>
                  <a:srgbClr val="231F20"/>
                </a:solidFill>
                <a:latin typeface="Microsoft YaHei UI"/>
                <a:cs typeface="Microsoft YaHei UI"/>
              </a:rPr>
              <a:t>。</a:t>
            </a:r>
            <a:r>
              <a:rPr dirty="0" sz="1000">
                <a:solidFill>
                  <a:srgbClr val="231F20"/>
                </a:solidFill>
                <a:latin typeface="Microsoft YaHei UI"/>
                <a:cs typeface="Microsoft YaHei UI"/>
              </a:rPr>
              <a:t>如果</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br</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5">
                <a:solidFill>
                  <a:srgbClr val="231F20"/>
                </a:solidFill>
                <a:latin typeface="Microsoft YaHei UI"/>
                <a:cs typeface="Microsoft YaHei UI"/>
              </a:rPr>
              <a:t> </a:t>
            </a:r>
            <a:r>
              <a:rPr dirty="0" sz="1000" spc="10">
                <a:solidFill>
                  <a:srgbClr val="231F20"/>
                </a:solidFill>
                <a:latin typeface="Microsoft YaHei UI"/>
                <a:cs typeface="Microsoft YaHei UI"/>
              </a:rPr>
              <a:t>P</a:t>
            </a:r>
            <a:r>
              <a:rPr dirty="0" baseline="-20202" sz="825" spc="15">
                <a:solidFill>
                  <a:srgbClr val="231F20"/>
                </a:solidFill>
                <a:latin typeface="Microsoft YaHei UI"/>
                <a:cs typeface="Microsoft YaHei UI"/>
              </a:rPr>
              <a:t>max_int</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但仍想使用内部制动电 阻，可以修改制动时间</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t</a:t>
            </a:r>
            <a:r>
              <a:rPr dirty="0" baseline="-20202" sz="825" spc="7">
                <a:solidFill>
                  <a:srgbClr val="231F20"/>
                </a:solidFill>
                <a:latin typeface="Microsoft YaHei UI"/>
                <a:cs typeface="Microsoft YaHei UI"/>
              </a:rPr>
              <a:t>on</a:t>
            </a:r>
            <a:r>
              <a:rPr dirty="0" sz="1000">
                <a:solidFill>
                  <a:srgbClr val="231F20"/>
                </a:solidFill>
                <a:latin typeface="Microsoft YaHei UI"/>
                <a:cs typeface="Microsoft YaHei UI"/>
              </a:rPr>
              <a:t>。如果通过该方法还是无法满足</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br</a:t>
            </a:r>
            <a:r>
              <a:rPr dirty="0" baseline="-20202" sz="825" spc="187">
                <a:solidFill>
                  <a:srgbClr val="231F20"/>
                </a:solidFill>
                <a:latin typeface="Microsoft YaHei UI"/>
                <a:cs typeface="Microsoft YaHei UI"/>
              </a:rPr>
              <a:t> </a:t>
            </a:r>
            <a:r>
              <a:rPr dirty="0" sz="1000" spc="10">
                <a:solidFill>
                  <a:srgbClr val="231F20"/>
                </a:solidFill>
                <a:latin typeface="Microsoft YaHei UI"/>
                <a:cs typeface="Microsoft YaHei UI"/>
              </a:rPr>
              <a:t>&lt;P</a:t>
            </a:r>
            <a:r>
              <a:rPr dirty="0" baseline="-20202" sz="825" spc="15">
                <a:solidFill>
                  <a:srgbClr val="231F20"/>
                </a:solidFill>
                <a:latin typeface="Microsoft YaHei UI"/>
                <a:cs typeface="Microsoft YaHei UI"/>
              </a:rPr>
              <a:t>max_int</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的要求，便须使用外部制动电阻。选择一个</a:t>
            </a:r>
            <a:r>
              <a:rPr dirty="0" sz="1000" spc="-10">
                <a:solidFill>
                  <a:srgbClr val="231F20"/>
                </a:solidFill>
                <a:latin typeface="Microsoft YaHei UI"/>
                <a:cs typeface="Microsoft YaHei UI"/>
              </a:rPr>
              <a:t> </a:t>
            </a:r>
            <a:r>
              <a:rPr dirty="0" sz="1000" spc="15">
                <a:solidFill>
                  <a:srgbClr val="231F20"/>
                </a:solidFill>
                <a:latin typeface="Microsoft YaHei UI"/>
                <a:cs typeface="Microsoft YaHei UI"/>
              </a:rPr>
              <a:t>P</a:t>
            </a:r>
            <a:r>
              <a:rPr dirty="0" baseline="-20202" sz="825" spc="22">
                <a:solidFill>
                  <a:srgbClr val="231F20"/>
                </a:solidFill>
                <a:latin typeface="Microsoft YaHei UI"/>
                <a:cs typeface="Microsoft YaHei UI"/>
              </a:rPr>
              <a:t>max_  </a:t>
            </a:r>
            <a:r>
              <a:rPr dirty="0" baseline="-20202" sz="825" spc="15">
                <a:solidFill>
                  <a:srgbClr val="231F20"/>
                </a:solidFill>
                <a:latin typeface="Microsoft YaHei UI"/>
                <a:cs typeface="Microsoft YaHei UI"/>
              </a:rPr>
              <a:t>ext</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&gt;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br</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的外部制动电阻。</a:t>
            </a:r>
            <a:endParaRPr sz="1000">
              <a:latin typeface="Microsoft YaHei UI"/>
              <a:cs typeface="Microsoft YaHei UI"/>
            </a:endParaRPr>
          </a:p>
          <a:p>
            <a:pPr marL="12700" marR="5080">
              <a:lnSpc>
                <a:spcPts val="1800"/>
              </a:lnSpc>
              <a:buChar char="•"/>
              <a:tabLst>
                <a:tab pos="106045" algn="l"/>
              </a:tabLst>
            </a:pPr>
            <a:r>
              <a:rPr dirty="0" sz="1000">
                <a:solidFill>
                  <a:srgbClr val="231F20"/>
                </a:solidFill>
                <a:latin typeface="Microsoft YaHei UI"/>
                <a:cs typeface="Microsoft YaHei UI"/>
              </a:rPr>
              <a:t>制动电阻的最大连续功率</a:t>
            </a:r>
            <a:r>
              <a:rPr dirty="0" sz="1000" spc="-40">
                <a:solidFill>
                  <a:srgbClr val="231F20"/>
                </a:solidFill>
                <a:latin typeface="Microsoft YaHei UI"/>
                <a:cs typeface="Microsoft YaHei UI"/>
              </a:rPr>
              <a:t> </a:t>
            </a: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cont</a:t>
            </a:r>
            <a:r>
              <a:rPr dirty="0" baseline="-20202" sz="825" spc="142">
                <a:solidFill>
                  <a:srgbClr val="231F20"/>
                </a:solidFill>
                <a:latin typeface="Microsoft YaHei UI"/>
                <a:cs typeface="Microsoft YaHei UI"/>
              </a:rPr>
              <a:t> </a:t>
            </a:r>
            <a:r>
              <a:rPr dirty="0" sz="1000">
                <a:solidFill>
                  <a:srgbClr val="231F20"/>
                </a:solidFill>
                <a:latin typeface="Microsoft YaHei UI"/>
                <a:cs typeface="Microsoft YaHei UI"/>
              </a:rPr>
              <a:t>要大于或等于计算出的应用所需平均制动功</a:t>
            </a:r>
            <a:r>
              <a:rPr dirty="0" sz="1000" spc="245">
                <a:solidFill>
                  <a:srgbClr val="231F20"/>
                </a:solidFill>
                <a:latin typeface="Microsoft YaHei UI"/>
                <a:cs typeface="Microsoft YaHei UI"/>
              </a:rPr>
              <a:t>率</a:t>
            </a: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a:t>
            </a:r>
            <a:r>
              <a:rPr dirty="0" sz="1000">
                <a:solidFill>
                  <a:srgbClr val="231F20"/>
                </a:solidFill>
                <a:latin typeface="Microsoft YaHei UI"/>
                <a:cs typeface="Microsoft YaHei UI"/>
              </a:rPr>
              <a:t>（即一个制动周期中的算术平均值</a:t>
            </a:r>
            <a:r>
              <a:rPr dirty="0" sz="1000" spc="-10">
                <a:solidFill>
                  <a:srgbClr val="231F20"/>
                </a:solidFill>
                <a:latin typeface="Microsoft YaHei UI"/>
                <a:cs typeface="Microsoft YaHei UI"/>
              </a:rPr>
              <a:t>）</a:t>
            </a:r>
            <a:r>
              <a:rPr dirty="0" sz="1000">
                <a:solidFill>
                  <a:srgbClr val="231F20"/>
                </a:solidFill>
                <a:latin typeface="Microsoft YaHei UI"/>
                <a:cs typeface="Microsoft YaHei UI"/>
              </a:rPr>
              <a:t>。 如果</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 </a:t>
            </a:r>
            <a:r>
              <a:rPr dirty="0" sz="1000">
                <a:solidFill>
                  <a:srgbClr val="231F20"/>
                </a:solidFill>
                <a:latin typeface="Microsoft YaHei UI"/>
                <a:cs typeface="Microsoft YaHei UI"/>
              </a:rPr>
              <a:t>&gt;</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cont_int</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但仍想使用内部制动电阻，可以调整制动周期时间</a:t>
            </a:r>
            <a:r>
              <a:rPr dirty="0" sz="1000" spc="-5">
                <a:solidFill>
                  <a:srgbClr val="231F20"/>
                </a:solidFill>
                <a:latin typeface="Microsoft YaHei UI"/>
                <a:cs typeface="Microsoft YaHei UI"/>
              </a:rPr>
              <a:t> T。如果通过该方法还是无法满</a:t>
            </a:r>
            <a:r>
              <a:rPr dirty="0" sz="1000">
                <a:solidFill>
                  <a:srgbClr val="231F20"/>
                </a:solidFill>
                <a:latin typeface="Microsoft YaHei UI"/>
                <a:cs typeface="Microsoft YaHei UI"/>
              </a:rPr>
              <a:t>足</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avg</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&lt;</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cont_int</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的 要求，便须使用外部制动电阻。选择一个</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P</a:t>
            </a:r>
            <a:r>
              <a:rPr dirty="0" baseline="-20202" sz="825" spc="7">
                <a:solidFill>
                  <a:srgbClr val="231F20"/>
                </a:solidFill>
                <a:latin typeface="Microsoft YaHei UI"/>
                <a:cs typeface="Microsoft YaHei UI"/>
              </a:rPr>
              <a:t>cont_ext</a:t>
            </a:r>
            <a:r>
              <a:rPr dirty="0" baseline="-20202" sz="825" spc="202">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a:t>
            </a:r>
            <a:r>
              <a:rPr dirty="0" baseline="-20202" sz="825" spc="202">
                <a:solidFill>
                  <a:srgbClr val="231F20"/>
                </a:solidFill>
                <a:latin typeface="Microsoft YaHei UI"/>
                <a:cs typeface="Microsoft YaHei UI"/>
              </a:rPr>
              <a:t> </a:t>
            </a:r>
            <a:r>
              <a:rPr dirty="0" sz="1000">
                <a:solidFill>
                  <a:srgbClr val="231F20"/>
                </a:solidFill>
                <a:latin typeface="Microsoft YaHei UI"/>
                <a:cs typeface="Microsoft YaHei UI"/>
              </a:rPr>
              <a:t>的外部制动电阻。</a:t>
            </a:r>
            <a:endParaRPr sz="1000">
              <a:latin typeface="Microsoft YaHei UI"/>
              <a:cs typeface="Microsoft YaHei UI"/>
            </a:endParaRPr>
          </a:p>
          <a:p>
            <a:pPr marL="12700">
              <a:lnSpc>
                <a:spcPct val="100000"/>
              </a:lnSpc>
              <a:spcBef>
                <a:spcPts val="440"/>
              </a:spcBef>
            </a:pPr>
            <a:r>
              <a:rPr dirty="0" sz="1000" b="1">
                <a:solidFill>
                  <a:srgbClr val="231F20"/>
                </a:solidFill>
                <a:latin typeface="Microsoft YaHei UI"/>
                <a:cs typeface="Microsoft YaHei UI"/>
              </a:rPr>
              <a:t>计算制动能量、制动功率和平均制动功率</a:t>
            </a:r>
            <a:endParaRPr sz="1000">
              <a:latin typeface="Microsoft YaHei UI"/>
              <a:cs typeface="Microsoft YaHei UI"/>
            </a:endParaRPr>
          </a:p>
          <a:p>
            <a:pPr marL="105410" indent="-92710">
              <a:lnSpc>
                <a:spcPct val="100000"/>
              </a:lnSpc>
              <a:spcBef>
                <a:spcPts val="600"/>
              </a:spcBef>
              <a:buChar char="•"/>
              <a:tabLst>
                <a:tab pos="106045" algn="l"/>
              </a:tabLst>
            </a:pPr>
            <a:r>
              <a:rPr dirty="0" sz="1000">
                <a:solidFill>
                  <a:srgbClr val="231F20"/>
                </a:solidFill>
                <a:latin typeface="Microsoft YaHei UI"/>
                <a:cs typeface="Microsoft YaHei UI"/>
              </a:rPr>
              <a:t>按照以下公式计算出制动能量：</a:t>
            </a:r>
            <a:endParaRPr sz="1000">
              <a:latin typeface="Microsoft YaHei UI"/>
              <a:cs typeface="Microsoft YaHei UI"/>
            </a:endParaRPr>
          </a:p>
        </p:txBody>
      </p:sp>
      <p:sp>
        <p:nvSpPr>
          <p:cNvPr id="19" name="object 19"/>
          <p:cNvSpPr txBox="1"/>
          <p:nvPr/>
        </p:nvSpPr>
        <p:spPr>
          <a:xfrm>
            <a:off x="3937495" y="9653930"/>
            <a:ext cx="3150235" cy="345440"/>
          </a:xfrm>
          <a:prstGeom prst="rect">
            <a:avLst/>
          </a:prstGeom>
          <a:solidFill>
            <a:srgbClr val="DCDDDE"/>
          </a:solidFill>
        </p:spPr>
        <p:txBody>
          <a:bodyPr wrap="square" lIns="0" tIns="0" rIns="0" bIns="0" rtlCol="0" vert="horz">
            <a:spAutoFit/>
          </a:bodyPr>
          <a:lstStyle/>
          <a:p>
            <a:pPr>
              <a:lnSpc>
                <a:spcPts val="865"/>
              </a:lnSpc>
            </a:pPr>
            <a:r>
              <a:rPr dirty="0" sz="800">
                <a:solidFill>
                  <a:srgbClr val="231F20"/>
                </a:solidFill>
                <a:latin typeface="宋体"/>
                <a:cs typeface="宋体"/>
              </a:rPr>
              <a:t>说明</a:t>
            </a:r>
            <a:r>
              <a:rPr dirty="0" sz="800" spc="-204">
                <a:solidFill>
                  <a:srgbClr val="231F20"/>
                </a:solidFill>
                <a:latin typeface="宋体"/>
                <a:cs typeface="宋体"/>
              </a:rPr>
              <a:t> </a:t>
            </a:r>
            <a:r>
              <a:rPr dirty="0" sz="800" spc="-210">
                <a:solidFill>
                  <a:srgbClr val="231F20"/>
                </a:solidFill>
                <a:latin typeface="宋体"/>
                <a:cs typeface="宋体"/>
              </a:rPr>
              <a:t>:</a:t>
            </a:r>
            <a:endParaRPr sz="800">
              <a:latin typeface="宋体"/>
              <a:cs typeface="宋体"/>
            </a:endParaRPr>
          </a:p>
          <a:p>
            <a:pPr>
              <a:lnSpc>
                <a:spcPct val="100000"/>
              </a:lnSpc>
            </a:pPr>
            <a:r>
              <a:rPr dirty="0" sz="800">
                <a:solidFill>
                  <a:srgbClr val="231F20"/>
                </a:solidFill>
                <a:latin typeface="宋体"/>
                <a:cs typeface="宋体"/>
              </a:rPr>
              <a:t>公式中未将摩擦考虑在内，因此在实际情形下，反馈到伺服驱动系统的 能量小于根据方程计算出的值。</a:t>
            </a:r>
            <a:endParaRPr sz="800">
              <a:latin typeface="宋体"/>
              <a:cs typeface="宋体"/>
            </a:endParaRPr>
          </a:p>
        </p:txBody>
      </p:sp>
      <p:sp>
        <p:nvSpPr>
          <p:cNvPr id="20" name="object 20"/>
          <p:cNvSpPr txBox="1"/>
          <p:nvPr/>
        </p:nvSpPr>
        <p:spPr>
          <a:xfrm>
            <a:off x="8087300" y="1580196"/>
            <a:ext cx="3200400" cy="3149600"/>
          </a:xfrm>
          <a:prstGeom prst="rect">
            <a:avLst/>
          </a:prstGeom>
        </p:spPr>
        <p:txBody>
          <a:bodyPr wrap="square" lIns="0" tIns="12700" rIns="0" bIns="0" rtlCol="0" vert="horz">
            <a:spAutoFit/>
          </a:bodyPr>
          <a:lstStyle/>
          <a:p>
            <a:pPr marL="105410" indent="-92710">
              <a:lnSpc>
                <a:spcPct val="100000"/>
              </a:lnSpc>
              <a:spcBef>
                <a:spcPts val="100"/>
              </a:spcBef>
              <a:buChar char="•"/>
              <a:tabLst>
                <a:tab pos="106045" algn="l"/>
              </a:tabLst>
            </a:pPr>
            <a:r>
              <a:rPr dirty="0" sz="1000">
                <a:solidFill>
                  <a:srgbClr val="231F20"/>
                </a:solidFill>
                <a:latin typeface="Microsoft YaHei UI"/>
                <a:cs typeface="Microsoft YaHei UI"/>
              </a:rPr>
              <a:t>按照以下公式计算出制动功率：</a:t>
            </a:r>
            <a:endParaRPr sz="1000">
              <a:latin typeface="Microsoft YaHei UI"/>
              <a:cs typeface="Microsoft YaHei UI"/>
            </a:endParaRPr>
          </a:p>
          <a:p>
            <a:pPr marL="12700">
              <a:lnSpc>
                <a:spcPct val="100000"/>
              </a:lnSpc>
              <a:spcBef>
                <a:spcPts val="780"/>
              </a:spcBef>
            </a:pPr>
            <a:r>
              <a:rPr dirty="0" baseline="11111" sz="1500" spc="15">
                <a:solidFill>
                  <a:srgbClr val="231F20"/>
                </a:solidFill>
                <a:latin typeface="Microsoft YaHei UI"/>
                <a:cs typeface="Microsoft YaHei UI"/>
              </a:rPr>
              <a:t>P</a:t>
            </a:r>
            <a:r>
              <a:rPr dirty="0" sz="550" spc="10">
                <a:solidFill>
                  <a:srgbClr val="231F20"/>
                </a:solidFill>
                <a:latin typeface="Microsoft YaHei UI"/>
                <a:cs typeface="Microsoft YaHei UI"/>
              </a:rPr>
              <a:t>br </a:t>
            </a:r>
            <a:r>
              <a:rPr dirty="0" baseline="11111" sz="1500">
                <a:solidFill>
                  <a:srgbClr val="231F20"/>
                </a:solidFill>
                <a:latin typeface="Microsoft YaHei UI"/>
                <a:cs typeface="Microsoft YaHei UI"/>
              </a:rPr>
              <a:t>= </a:t>
            </a:r>
            <a:r>
              <a:rPr dirty="0" baseline="11111" sz="1500" spc="7">
                <a:solidFill>
                  <a:srgbClr val="231F20"/>
                </a:solidFill>
                <a:latin typeface="Microsoft YaHei UI"/>
                <a:cs typeface="Microsoft YaHei UI"/>
              </a:rPr>
              <a:t>E</a:t>
            </a:r>
            <a:r>
              <a:rPr dirty="0" sz="550" spc="5">
                <a:solidFill>
                  <a:srgbClr val="231F20"/>
                </a:solidFill>
                <a:latin typeface="Microsoft YaHei UI"/>
                <a:cs typeface="Microsoft YaHei UI"/>
              </a:rPr>
              <a:t>br </a:t>
            </a:r>
            <a:r>
              <a:rPr dirty="0" baseline="11111" sz="1500">
                <a:solidFill>
                  <a:srgbClr val="231F20"/>
                </a:solidFill>
                <a:latin typeface="Microsoft YaHei UI"/>
                <a:cs typeface="Microsoft YaHei UI"/>
              </a:rPr>
              <a:t>/</a:t>
            </a:r>
            <a:r>
              <a:rPr dirty="0" baseline="11111" sz="1500" spc="-150">
                <a:solidFill>
                  <a:srgbClr val="231F20"/>
                </a:solidFill>
                <a:latin typeface="Microsoft YaHei UI"/>
                <a:cs typeface="Microsoft YaHei UI"/>
              </a:rPr>
              <a:t> </a:t>
            </a:r>
            <a:r>
              <a:rPr dirty="0" baseline="11111" sz="1500" spc="15">
                <a:solidFill>
                  <a:srgbClr val="231F20"/>
                </a:solidFill>
                <a:latin typeface="Microsoft YaHei UI"/>
                <a:cs typeface="Microsoft YaHei UI"/>
              </a:rPr>
              <a:t>t</a:t>
            </a:r>
            <a:r>
              <a:rPr dirty="0" sz="550" spc="10">
                <a:solidFill>
                  <a:srgbClr val="231F20"/>
                </a:solidFill>
                <a:latin typeface="Microsoft YaHei UI"/>
                <a:cs typeface="Microsoft YaHei UI"/>
              </a:rPr>
              <a:t>on</a:t>
            </a:r>
            <a:endParaRPr sz="550">
              <a:latin typeface="Microsoft YaHei UI"/>
              <a:cs typeface="Microsoft YaHei UI"/>
            </a:endParaRPr>
          </a:p>
          <a:p>
            <a:pPr marL="105410" indent="-92710">
              <a:lnSpc>
                <a:spcPct val="100000"/>
              </a:lnSpc>
              <a:spcBef>
                <a:spcPts val="420"/>
              </a:spcBef>
              <a:buChar char="•"/>
              <a:tabLst>
                <a:tab pos="106045" algn="l"/>
              </a:tabLst>
            </a:pPr>
            <a:r>
              <a:rPr dirty="0" sz="1000">
                <a:solidFill>
                  <a:srgbClr val="231F20"/>
                </a:solidFill>
                <a:latin typeface="Microsoft YaHei UI"/>
                <a:cs typeface="Microsoft YaHei UI"/>
              </a:rPr>
              <a:t>按照以下公式计算出平均制动功率：</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E</a:t>
            </a:r>
            <a:r>
              <a:rPr dirty="0" baseline="-20202" sz="825" spc="7">
                <a:solidFill>
                  <a:srgbClr val="231F20"/>
                </a:solidFill>
                <a:latin typeface="Microsoft YaHei UI"/>
                <a:cs typeface="Microsoft YaHei UI"/>
              </a:rPr>
              <a:t>br </a:t>
            </a:r>
            <a:r>
              <a:rPr dirty="0" sz="1000">
                <a:solidFill>
                  <a:srgbClr val="231F20"/>
                </a:solidFill>
                <a:latin typeface="Microsoft YaHei UI"/>
                <a:cs typeface="Microsoft YaHei UI"/>
              </a:rPr>
              <a:t>/</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T</a:t>
            </a:r>
            <a:endParaRPr sz="1000">
              <a:latin typeface="Microsoft YaHei UI"/>
              <a:cs typeface="Microsoft YaHei UI"/>
            </a:endParaRPr>
          </a:p>
          <a:p>
            <a:pPr marL="12700" marR="1365250">
              <a:lnSpc>
                <a:spcPct val="150000"/>
              </a:lnSpc>
            </a:pPr>
            <a:r>
              <a:rPr dirty="0" sz="1000" spc="10">
                <a:solidFill>
                  <a:srgbClr val="231F20"/>
                </a:solidFill>
                <a:latin typeface="Microsoft YaHei UI"/>
                <a:cs typeface="Microsoft YaHei UI"/>
              </a:rPr>
              <a:t>E</a:t>
            </a:r>
            <a:r>
              <a:rPr dirty="0" baseline="-20202" sz="825" spc="15">
                <a:solidFill>
                  <a:srgbClr val="231F20"/>
                </a:solidFill>
                <a:latin typeface="Microsoft YaHei UI"/>
                <a:cs typeface="Microsoft YaHei UI"/>
              </a:rPr>
              <a:t>br</a:t>
            </a:r>
            <a:r>
              <a:rPr dirty="0" baseline="-20202" sz="825" spc="179">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应用中具体的制动能量 </a:t>
            </a:r>
            <a:r>
              <a:rPr dirty="0" sz="1000" spc="15">
                <a:solidFill>
                  <a:srgbClr val="231F20"/>
                </a:solidFill>
                <a:latin typeface="Microsoft YaHei UI"/>
                <a:cs typeface="Microsoft YaHei UI"/>
              </a:rPr>
              <a:t>J</a:t>
            </a:r>
            <a:r>
              <a:rPr dirty="0" baseline="-20202" sz="825" spc="22">
                <a:solidFill>
                  <a:srgbClr val="231F20"/>
                </a:solidFill>
                <a:latin typeface="Microsoft YaHei UI"/>
                <a:cs typeface="Microsoft YaHei UI"/>
              </a:rPr>
              <a:t>mot</a:t>
            </a:r>
            <a:r>
              <a:rPr dirty="0" baseline="-20202" sz="825" spc="15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30">
                <a:solidFill>
                  <a:srgbClr val="231F20"/>
                </a:solidFill>
                <a:latin typeface="Microsoft YaHei UI"/>
                <a:cs typeface="Microsoft YaHei UI"/>
              </a:rPr>
              <a:t> </a:t>
            </a:r>
            <a:r>
              <a:rPr dirty="0" sz="1000" spc="-5">
                <a:solidFill>
                  <a:srgbClr val="231F20"/>
                </a:solidFill>
                <a:latin typeface="Microsoft YaHei UI"/>
                <a:cs typeface="Microsoft YaHei UI"/>
              </a:rPr>
              <a:t>kgm</a:t>
            </a:r>
            <a:r>
              <a:rPr dirty="0" baseline="50505" sz="825" spc="-7">
                <a:solidFill>
                  <a:srgbClr val="231F20"/>
                </a:solidFill>
                <a:latin typeface="Microsoft YaHei UI"/>
                <a:cs typeface="Microsoft YaHei UI"/>
              </a:rPr>
              <a:t>2</a:t>
            </a:r>
            <a:r>
              <a:rPr dirty="0" baseline="50505" sz="825" spc="157">
                <a:solidFill>
                  <a:srgbClr val="231F20"/>
                </a:solidFill>
                <a:latin typeface="Microsoft YaHei UI"/>
                <a:cs typeface="Microsoft YaHei UI"/>
              </a:rPr>
              <a:t> </a:t>
            </a:r>
            <a:r>
              <a:rPr dirty="0" sz="1000">
                <a:solidFill>
                  <a:srgbClr val="231F20"/>
                </a:solidFill>
                <a:latin typeface="Microsoft YaHei UI"/>
                <a:cs typeface="Microsoft YaHei UI"/>
              </a:rPr>
              <a:t>伺服电机的转动惯量</a:t>
            </a:r>
            <a:endParaRPr sz="1000">
              <a:latin typeface="Microsoft YaHei UI"/>
              <a:cs typeface="Microsoft YaHei UI"/>
            </a:endParaRPr>
          </a:p>
          <a:p>
            <a:pPr marL="12700" marR="5080">
              <a:lnSpc>
                <a:spcPct val="150000"/>
              </a:lnSpc>
            </a:pPr>
            <a:r>
              <a:rPr dirty="0" sz="1000">
                <a:solidFill>
                  <a:srgbClr val="231F20"/>
                </a:solidFill>
                <a:latin typeface="Microsoft YaHei UI"/>
                <a:cs typeface="Microsoft YaHei UI"/>
              </a:rPr>
              <a:t>有关电机的技术数据和特性曲线，请查询电机的样本手册  J</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kgm</a:t>
            </a:r>
            <a:r>
              <a:rPr dirty="0" baseline="50505" sz="825" spc="-7">
                <a:solidFill>
                  <a:srgbClr val="231F20"/>
                </a:solidFill>
                <a:latin typeface="Microsoft YaHei UI"/>
                <a:cs typeface="Microsoft YaHei UI"/>
              </a:rPr>
              <a:t>2</a:t>
            </a:r>
            <a:r>
              <a:rPr dirty="0" baseline="50505" sz="825" spc="187">
                <a:solidFill>
                  <a:srgbClr val="231F20"/>
                </a:solidFill>
                <a:latin typeface="Microsoft YaHei UI"/>
                <a:cs typeface="Microsoft YaHei UI"/>
              </a:rPr>
              <a:t> </a:t>
            </a:r>
            <a:r>
              <a:rPr dirty="0" sz="1000">
                <a:solidFill>
                  <a:srgbClr val="231F20"/>
                </a:solidFill>
                <a:latin typeface="Microsoft YaHei UI"/>
                <a:cs typeface="Microsoft YaHei UI"/>
              </a:rPr>
              <a:t>伺服电机轴上被驱动机械系统的转动惯量</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n</a:t>
            </a:r>
            <a:r>
              <a:rPr dirty="0" baseline="-20202" sz="825" spc="7">
                <a:solidFill>
                  <a:srgbClr val="231F20"/>
                </a:solidFill>
                <a:latin typeface="Microsoft YaHei UI"/>
                <a:cs typeface="Microsoft YaHei UI"/>
              </a:rPr>
              <a:t>1</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r/min 起始转速</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n</a:t>
            </a:r>
            <a:r>
              <a:rPr dirty="0" baseline="-20202" sz="825" spc="7">
                <a:solidFill>
                  <a:srgbClr val="231F20"/>
                </a:solidFill>
                <a:latin typeface="Microsoft YaHei UI"/>
                <a:cs typeface="Microsoft YaHei UI"/>
              </a:rPr>
              <a:t>2</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r/min 制动过程后的转速</a:t>
            </a:r>
            <a:endParaRPr sz="1000">
              <a:latin typeface="Microsoft YaHei UI"/>
              <a:cs typeface="Microsoft YaHei UI"/>
            </a:endParaRPr>
          </a:p>
          <a:p>
            <a:pPr marL="12700">
              <a:lnSpc>
                <a:spcPct val="100000"/>
              </a:lnSpc>
              <a:spcBef>
                <a:spcPts val="600"/>
              </a:spcBef>
            </a:pPr>
            <a:r>
              <a:rPr dirty="0" sz="1000" spc="10">
                <a:solidFill>
                  <a:srgbClr val="231F20"/>
                </a:solidFill>
                <a:latin typeface="Microsoft YaHei UI"/>
                <a:cs typeface="Microsoft YaHei UI"/>
              </a:rPr>
              <a:t>P</a:t>
            </a:r>
            <a:r>
              <a:rPr dirty="0" baseline="-20202" sz="825" spc="15">
                <a:solidFill>
                  <a:srgbClr val="231F20"/>
                </a:solidFill>
                <a:latin typeface="Microsoft YaHei UI"/>
                <a:cs typeface="Microsoft YaHei UI"/>
              </a:rPr>
              <a:t>br</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W 应用中具体的制动功率</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a:t>
            </a:r>
            <a:r>
              <a:rPr dirty="0" baseline="-20202" sz="825" spc="19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W 应用中具体的平均制动功率</a:t>
            </a:r>
            <a:endParaRPr sz="1000">
              <a:latin typeface="Microsoft YaHei UI"/>
              <a:cs typeface="Microsoft YaHei UI"/>
            </a:endParaRPr>
          </a:p>
          <a:p>
            <a:pPr marL="12700" marR="2306955">
              <a:lnSpc>
                <a:spcPct val="150000"/>
              </a:lnSpc>
            </a:pPr>
            <a:r>
              <a:rPr dirty="0" sz="1000" spc="10">
                <a:solidFill>
                  <a:srgbClr val="231F20"/>
                </a:solidFill>
                <a:latin typeface="Microsoft YaHei UI"/>
                <a:cs typeface="Microsoft YaHei UI"/>
              </a:rPr>
              <a:t>t</a:t>
            </a:r>
            <a:r>
              <a:rPr dirty="0" baseline="-20202" sz="825" spc="15">
                <a:solidFill>
                  <a:srgbClr val="231F20"/>
                </a:solidFill>
                <a:latin typeface="Microsoft YaHei UI"/>
                <a:cs typeface="Microsoft YaHei UI"/>
              </a:rPr>
              <a:t>on</a:t>
            </a:r>
            <a:r>
              <a:rPr dirty="0" baseline="-20202" sz="825" spc="15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40">
                <a:solidFill>
                  <a:srgbClr val="231F20"/>
                </a:solidFill>
                <a:latin typeface="Microsoft YaHei UI"/>
                <a:cs typeface="Microsoft YaHei UI"/>
              </a:rPr>
              <a:t> </a:t>
            </a:r>
            <a:r>
              <a:rPr dirty="0" sz="1000">
                <a:solidFill>
                  <a:srgbClr val="231F20"/>
                </a:solidFill>
                <a:latin typeface="Microsoft YaHei UI"/>
                <a:cs typeface="Microsoft YaHei UI"/>
              </a:rPr>
              <a:t>s</a:t>
            </a:r>
            <a:r>
              <a:rPr dirty="0" sz="1000" spc="-30">
                <a:solidFill>
                  <a:srgbClr val="231F20"/>
                </a:solidFill>
                <a:latin typeface="Microsoft YaHei UI"/>
                <a:cs typeface="Microsoft YaHei UI"/>
              </a:rPr>
              <a:t> </a:t>
            </a:r>
            <a:r>
              <a:rPr dirty="0" sz="1000">
                <a:solidFill>
                  <a:srgbClr val="231F20"/>
                </a:solidFill>
                <a:latin typeface="Microsoft YaHei UI"/>
                <a:cs typeface="Microsoft YaHei UI"/>
              </a:rPr>
              <a:t>制动时间 T</a:t>
            </a:r>
            <a:r>
              <a:rPr dirty="0" sz="1000" spc="-3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25">
                <a:solidFill>
                  <a:srgbClr val="231F20"/>
                </a:solidFill>
                <a:latin typeface="Microsoft YaHei UI"/>
                <a:cs typeface="Microsoft YaHei UI"/>
              </a:rPr>
              <a:t> </a:t>
            </a:r>
            <a:r>
              <a:rPr dirty="0" sz="1000">
                <a:solidFill>
                  <a:srgbClr val="231F20"/>
                </a:solidFill>
                <a:latin typeface="Microsoft YaHei UI"/>
                <a:cs typeface="Microsoft YaHei UI"/>
              </a:rPr>
              <a:t>s</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周期时间</a:t>
            </a:r>
            <a:endParaRPr sz="1000">
              <a:latin typeface="Microsoft YaHei UI"/>
              <a:cs typeface="Microsoft YaHei UI"/>
            </a:endParaRPr>
          </a:p>
        </p:txBody>
      </p:sp>
      <p:sp>
        <p:nvSpPr>
          <p:cNvPr id="21" name="object 21"/>
          <p:cNvSpPr txBox="1"/>
          <p:nvPr/>
        </p:nvSpPr>
        <p:spPr>
          <a:xfrm>
            <a:off x="8087300" y="5081768"/>
            <a:ext cx="3176270" cy="1854200"/>
          </a:xfrm>
          <a:prstGeom prst="rect">
            <a:avLst/>
          </a:prstGeom>
        </p:spPr>
        <p:txBody>
          <a:bodyPr wrap="square" lIns="0" tIns="12700" rIns="0" bIns="0" rtlCol="0" vert="horz">
            <a:spAutoFit/>
          </a:bodyPr>
          <a:lstStyle/>
          <a:p>
            <a:pPr marL="12700" marR="107314">
              <a:lnSpc>
                <a:spcPct val="150000"/>
              </a:lnSpc>
              <a:spcBef>
                <a:spcPts val="100"/>
              </a:spcBef>
            </a:pPr>
            <a:r>
              <a:rPr dirty="0" sz="1000" b="1">
                <a:solidFill>
                  <a:srgbClr val="231F20"/>
                </a:solidFill>
                <a:latin typeface="Microsoft YaHei UI"/>
                <a:cs typeface="Microsoft YaHei UI"/>
              </a:rPr>
              <a:t>示例：计算结果表示可以使用内部制动电阻（以西门子 为例）</a:t>
            </a:r>
            <a:endParaRPr sz="1000">
              <a:latin typeface="Microsoft YaHei UI"/>
              <a:cs typeface="Microsoft YaHei UI"/>
            </a:endParaRPr>
          </a:p>
          <a:p>
            <a:pPr marL="12700" marR="271780">
              <a:lnSpc>
                <a:spcPts val="1800"/>
              </a:lnSpc>
              <a:spcBef>
                <a:spcPts val="155"/>
              </a:spcBef>
            </a:pPr>
            <a:r>
              <a:rPr dirty="0" sz="1000">
                <a:solidFill>
                  <a:srgbClr val="231F20"/>
                </a:solidFill>
                <a:latin typeface="Microsoft YaHei UI"/>
                <a:cs typeface="Microsoft YaHei UI"/>
              </a:rPr>
              <a:t>一台驱动机械装置的低转动惯量伺服电机</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1FL2104-  4AG…（</a:t>
            </a:r>
            <a:r>
              <a:rPr dirty="0" sz="1000">
                <a:solidFill>
                  <a:srgbClr val="231F20"/>
                </a:solidFill>
                <a:latin typeface="Microsoft YaHei UI"/>
                <a:cs typeface="Microsoft YaHei UI"/>
              </a:rPr>
              <a:t>带集成抱闸）在</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SINAMICS</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S200</a:t>
            </a:r>
            <a:endParaRPr sz="1000">
              <a:latin typeface="Microsoft YaHei UI"/>
              <a:cs typeface="Microsoft YaHei UI"/>
            </a:endParaRPr>
          </a:p>
          <a:p>
            <a:pPr algn="just" marL="12700" marR="5080">
              <a:lnSpc>
                <a:spcPts val="1800"/>
              </a:lnSpc>
            </a:pPr>
            <a:r>
              <a:rPr dirty="0" sz="1000" spc="-5">
                <a:solidFill>
                  <a:srgbClr val="231F20"/>
                </a:solidFill>
                <a:latin typeface="Microsoft YaHei UI"/>
                <a:cs typeface="Microsoft YaHei UI"/>
              </a:rPr>
              <a:t>6SL5510-1BB11-0A</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0</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上运行。将电机从</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3000</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r/min  制动到</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600</a:t>
            </a:r>
            <a:r>
              <a:rPr dirty="0" sz="1000" spc="-15">
                <a:solidFill>
                  <a:srgbClr val="231F20"/>
                </a:solidFill>
                <a:latin typeface="Microsoft YaHei UI"/>
                <a:cs typeface="Microsoft YaHei UI"/>
              </a:rPr>
              <a:t> </a:t>
            </a:r>
            <a:r>
              <a:rPr dirty="0" sz="1000" spc="-25">
                <a:solidFill>
                  <a:srgbClr val="231F20"/>
                </a:solidFill>
                <a:latin typeface="Microsoft YaHei UI"/>
                <a:cs typeface="Microsoft YaHei UI"/>
              </a:rPr>
              <a:t>r/min，</a:t>
            </a:r>
            <a:r>
              <a:rPr dirty="0" sz="1000">
                <a:solidFill>
                  <a:srgbClr val="231F20"/>
                </a:solidFill>
                <a:latin typeface="Microsoft YaHei UI"/>
                <a:cs typeface="Microsoft YaHei UI"/>
              </a:rPr>
              <a:t>采用制动周期</a:t>
            </a:r>
            <a:r>
              <a:rPr dirty="0" sz="1000" spc="-10">
                <a:solidFill>
                  <a:srgbClr val="231F20"/>
                </a:solidFill>
                <a:latin typeface="Microsoft YaHei UI"/>
                <a:cs typeface="Microsoft YaHei UI"/>
              </a:rPr>
              <a:t> </a:t>
            </a:r>
            <a:r>
              <a:rPr dirty="0" sz="1000" spc="10">
                <a:solidFill>
                  <a:srgbClr val="231F20"/>
                </a:solidFill>
                <a:latin typeface="Microsoft YaHei UI"/>
                <a:cs typeface="Microsoft YaHei UI"/>
              </a:rPr>
              <a:t>t</a:t>
            </a:r>
            <a:r>
              <a:rPr dirty="0" baseline="-20202" sz="825" spc="15">
                <a:solidFill>
                  <a:srgbClr val="231F20"/>
                </a:solidFill>
                <a:latin typeface="Microsoft YaHei UI"/>
                <a:cs typeface="Microsoft YaHei UI"/>
              </a:rPr>
              <a:t>on</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=0.05</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s,</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T</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2</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s。 伺服电机</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1FL2104-4AG… </a:t>
            </a:r>
            <a:r>
              <a:rPr dirty="0" sz="1000">
                <a:solidFill>
                  <a:srgbClr val="231F20"/>
                </a:solidFill>
                <a:latin typeface="Microsoft YaHei UI"/>
                <a:cs typeface="Microsoft YaHei UI"/>
              </a:rPr>
              <a:t>的转动惯量</a:t>
            </a:r>
            <a:r>
              <a:rPr dirty="0" sz="1000" spc="-10">
                <a:solidFill>
                  <a:srgbClr val="231F20"/>
                </a:solidFill>
                <a:latin typeface="Microsoft YaHei UI"/>
                <a:cs typeface="Microsoft YaHei UI"/>
              </a:rPr>
              <a:t> </a:t>
            </a:r>
            <a:r>
              <a:rPr dirty="0" sz="1000" spc="15">
                <a:solidFill>
                  <a:srgbClr val="231F20"/>
                </a:solidFill>
                <a:latin typeface="Microsoft YaHei UI"/>
                <a:cs typeface="Microsoft YaHei UI"/>
              </a:rPr>
              <a:t>J</a:t>
            </a:r>
            <a:r>
              <a:rPr dirty="0" baseline="-20202" sz="825" spc="22">
                <a:solidFill>
                  <a:srgbClr val="231F20"/>
                </a:solidFill>
                <a:latin typeface="Microsoft YaHei UI"/>
                <a:cs typeface="Microsoft YaHei UI"/>
              </a:rPr>
              <a:t>mot</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
                <a:solidFill>
                  <a:srgbClr val="231F20"/>
                </a:solidFill>
                <a:latin typeface="Microsoft YaHei UI"/>
                <a:cs typeface="Microsoft YaHei UI"/>
              </a:rPr>
              <a:t> 0.71</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a:p>
            <a:pPr algn="just" marL="12700">
              <a:lnSpc>
                <a:spcPct val="100000"/>
              </a:lnSpc>
              <a:spcBef>
                <a:spcPts val="440"/>
              </a:spcBef>
            </a:pPr>
            <a:r>
              <a:rPr dirty="0" sz="1000" spc="5">
                <a:solidFill>
                  <a:srgbClr val="231F20"/>
                </a:solidFill>
                <a:latin typeface="Microsoft YaHei UI"/>
                <a:cs typeface="Microsoft YaHei UI"/>
              </a:rPr>
              <a:t>10</a:t>
            </a:r>
            <a:r>
              <a:rPr dirty="0" baseline="50505" sz="825" spc="7">
                <a:solidFill>
                  <a:srgbClr val="231F20"/>
                </a:solidFill>
                <a:latin typeface="Microsoft YaHei UI"/>
                <a:cs typeface="Microsoft YaHei UI"/>
              </a:rPr>
              <a:t>-4</a:t>
            </a:r>
            <a:r>
              <a:rPr dirty="0" baseline="50505" sz="825" spc="195">
                <a:solidFill>
                  <a:srgbClr val="231F20"/>
                </a:solidFill>
                <a:latin typeface="Microsoft YaHei UI"/>
                <a:cs typeface="Microsoft YaHei UI"/>
              </a:rPr>
              <a:t> </a:t>
            </a:r>
            <a:r>
              <a:rPr dirty="0" sz="1000" spc="-5">
                <a:solidFill>
                  <a:srgbClr val="231F20"/>
                </a:solidFill>
                <a:latin typeface="Microsoft YaHei UI"/>
                <a:cs typeface="Microsoft YaHei UI"/>
              </a:rPr>
              <a:t>kgm</a:t>
            </a:r>
            <a:r>
              <a:rPr dirty="0" baseline="50505" sz="825" spc="-7">
                <a:solidFill>
                  <a:srgbClr val="231F20"/>
                </a:solidFill>
                <a:latin typeface="Microsoft YaHei UI"/>
                <a:cs typeface="Microsoft YaHei UI"/>
              </a:rPr>
              <a:t>2</a:t>
            </a:r>
            <a:endParaRPr baseline="50505" sz="825">
              <a:latin typeface="Microsoft YaHei UI"/>
              <a:cs typeface="Microsoft YaHei UI"/>
            </a:endParaRPr>
          </a:p>
        </p:txBody>
      </p:sp>
      <p:sp>
        <p:nvSpPr>
          <p:cNvPr id="22" name="object 22"/>
          <p:cNvSpPr txBox="1"/>
          <p:nvPr/>
        </p:nvSpPr>
        <p:spPr>
          <a:xfrm>
            <a:off x="8087300" y="7214996"/>
            <a:ext cx="258508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被驱动机械系统的转动惯量</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4</a:t>
            </a:r>
            <a:r>
              <a:rPr dirty="0" sz="1000" spc="-20">
                <a:solidFill>
                  <a:srgbClr val="231F20"/>
                </a:solidFill>
                <a:latin typeface="Microsoft YaHei UI"/>
                <a:cs typeface="Microsoft YaHei UI"/>
              </a:rPr>
              <a:t> </a:t>
            </a:r>
            <a:r>
              <a:rPr dirty="0" sz="1000" spc="5">
                <a:solidFill>
                  <a:srgbClr val="231F20"/>
                </a:solidFill>
                <a:latin typeface="Microsoft YaHei UI"/>
                <a:cs typeface="Microsoft YaHei UI"/>
              </a:rPr>
              <a:t>×10</a:t>
            </a:r>
            <a:r>
              <a:rPr dirty="0" baseline="50505" sz="825" spc="7">
                <a:solidFill>
                  <a:srgbClr val="231F20"/>
                </a:solidFill>
                <a:latin typeface="Microsoft YaHei UI"/>
                <a:cs typeface="Microsoft YaHei UI"/>
              </a:rPr>
              <a:t>-4</a:t>
            </a:r>
            <a:r>
              <a:rPr dirty="0" baseline="50505" sz="825" spc="172">
                <a:solidFill>
                  <a:srgbClr val="231F20"/>
                </a:solidFill>
                <a:latin typeface="Microsoft YaHei UI"/>
                <a:cs typeface="Microsoft YaHei UI"/>
              </a:rPr>
              <a:t> </a:t>
            </a:r>
            <a:r>
              <a:rPr dirty="0" sz="1000" spc="-5">
                <a:solidFill>
                  <a:srgbClr val="231F20"/>
                </a:solidFill>
                <a:latin typeface="Microsoft YaHei UI"/>
                <a:cs typeface="Microsoft YaHei UI"/>
              </a:rPr>
              <a:t>kgm</a:t>
            </a:r>
            <a:r>
              <a:rPr dirty="0" baseline="50505" sz="825" spc="-7">
                <a:solidFill>
                  <a:srgbClr val="231F20"/>
                </a:solidFill>
                <a:latin typeface="Microsoft YaHei UI"/>
                <a:cs typeface="Microsoft YaHei UI"/>
              </a:rPr>
              <a:t>2</a:t>
            </a:r>
            <a:endParaRPr baseline="50505" sz="825">
              <a:latin typeface="Microsoft YaHei UI"/>
              <a:cs typeface="Microsoft YaHei UI"/>
            </a:endParaRPr>
          </a:p>
        </p:txBody>
      </p:sp>
      <p:sp>
        <p:nvSpPr>
          <p:cNvPr id="23" name="object 23"/>
          <p:cNvSpPr txBox="1"/>
          <p:nvPr/>
        </p:nvSpPr>
        <p:spPr>
          <a:xfrm>
            <a:off x="8087300" y="7443596"/>
            <a:ext cx="2059939" cy="177800"/>
          </a:xfrm>
          <a:prstGeom prst="rect">
            <a:avLst/>
          </a:prstGeom>
        </p:spPr>
        <p:txBody>
          <a:bodyPr wrap="square" lIns="0" tIns="12700" rIns="0" bIns="0" rtlCol="0" vert="horz">
            <a:spAutoFit/>
          </a:bodyPr>
          <a:lstStyle/>
          <a:p>
            <a:pPr marL="12700">
              <a:lnSpc>
                <a:spcPct val="100000"/>
              </a:lnSpc>
              <a:spcBef>
                <a:spcPts val="100"/>
              </a:spcBef>
              <a:tabLst>
                <a:tab pos="1160780" algn="l"/>
              </a:tabLst>
            </a:pPr>
            <a:r>
              <a:rPr dirty="0" sz="1000" spc="5">
                <a:solidFill>
                  <a:srgbClr val="231F20"/>
                </a:solidFill>
                <a:latin typeface="Microsoft YaHei UI"/>
                <a:cs typeface="Microsoft YaHei UI"/>
              </a:rPr>
              <a:t>n</a:t>
            </a:r>
            <a:r>
              <a:rPr dirty="0" baseline="-20202" sz="825" spc="7">
                <a:solidFill>
                  <a:srgbClr val="231F20"/>
                </a:solidFill>
                <a:latin typeface="Microsoft YaHei UI"/>
                <a:cs typeface="Microsoft YaHei UI"/>
              </a:rPr>
              <a:t>1  </a:t>
            </a:r>
            <a:r>
              <a:rPr dirty="0" sz="1000">
                <a:solidFill>
                  <a:srgbClr val="231F20"/>
                </a:solidFill>
                <a:latin typeface="Microsoft YaHei UI"/>
                <a:cs typeface="Microsoft YaHei UI"/>
              </a:rPr>
              <a:t>=</a:t>
            </a:r>
            <a:r>
              <a:rPr dirty="0" sz="1000" spc="-40">
                <a:solidFill>
                  <a:srgbClr val="231F20"/>
                </a:solidFill>
                <a:latin typeface="Microsoft YaHei UI"/>
                <a:cs typeface="Microsoft YaHei UI"/>
              </a:rPr>
              <a:t> </a:t>
            </a:r>
            <a:r>
              <a:rPr dirty="0" sz="1000" spc="-5">
                <a:solidFill>
                  <a:srgbClr val="231F20"/>
                </a:solidFill>
                <a:latin typeface="Microsoft YaHei UI"/>
                <a:cs typeface="Microsoft YaHei UI"/>
              </a:rPr>
              <a:t>3000</a:t>
            </a:r>
            <a:r>
              <a:rPr dirty="0" sz="1000">
                <a:solidFill>
                  <a:srgbClr val="231F20"/>
                </a:solidFill>
                <a:latin typeface="Microsoft YaHei UI"/>
                <a:cs typeface="Microsoft YaHei UI"/>
              </a:rPr>
              <a:t> r/min	</a:t>
            </a:r>
            <a:r>
              <a:rPr dirty="0" sz="1000" spc="5">
                <a:solidFill>
                  <a:srgbClr val="231F20"/>
                </a:solidFill>
                <a:latin typeface="Microsoft YaHei UI"/>
                <a:cs typeface="Microsoft YaHei UI"/>
              </a:rPr>
              <a:t>n</a:t>
            </a:r>
            <a:r>
              <a:rPr dirty="0" baseline="-20202" sz="825" spc="7">
                <a:solidFill>
                  <a:srgbClr val="231F20"/>
                </a:solidFill>
                <a:latin typeface="Microsoft YaHei UI"/>
                <a:cs typeface="Microsoft YaHei UI"/>
              </a:rPr>
              <a:t>2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600</a:t>
            </a:r>
            <a:r>
              <a:rPr dirty="0" sz="1000" spc="-120">
                <a:solidFill>
                  <a:srgbClr val="231F20"/>
                </a:solidFill>
                <a:latin typeface="Microsoft YaHei UI"/>
                <a:cs typeface="Microsoft YaHei UI"/>
              </a:rPr>
              <a:t> </a:t>
            </a:r>
            <a:r>
              <a:rPr dirty="0" sz="1000">
                <a:solidFill>
                  <a:srgbClr val="231F20"/>
                </a:solidFill>
                <a:latin typeface="Microsoft YaHei UI"/>
                <a:cs typeface="Microsoft YaHei UI"/>
              </a:rPr>
              <a:t>r/min</a:t>
            </a:r>
            <a:endParaRPr sz="1000">
              <a:latin typeface="Microsoft YaHei UI"/>
              <a:cs typeface="Microsoft YaHei UI"/>
            </a:endParaRPr>
          </a:p>
        </p:txBody>
      </p:sp>
      <p:sp>
        <p:nvSpPr>
          <p:cNvPr id="24" name="object 24"/>
          <p:cNvSpPr txBox="1"/>
          <p:nvPr/>
        </p:nvSpPr>
        <p:spPr>
          <a:xfrm>
            <a:off x="8321704" y="7748516"/>
            <a:ext cx="1200150" cy="114300"/>
          </a:xfrm>
          <a:prstGeom prst="rect">
            <a:avLst/>
          </a:prstGeom>
        </p:spPr>
        <p:txBody>
          <a:bodyPr wrap="square" lIns="0" tIns="16510" rIns="0" bIns="0" rtlCol="0" vert="horz">
            <a:spAutoFit/>
          </a:bodyPr>
          <a:lstStyle/>
          <a:p>
            <a:pPr marL="12700">
              <a:lnSpc>
                <a:spcPct val="100000"/>
              </a:lnSpc>
              <a:spcBef>
                <a:spcPts val="130"/>
              </a:spcBef>
              <a:tabLst>
                <a:tab pos="912494" algn="l"/>
              </a:tabLst>
            </a:pPr>
            <a:r>
              <a:rPr dirty="0" sz="550" spc="15">
                <a:solidFill>
                  <a:srgbClr val="231F20"/>
                </a:solidFill>
                <a:latin typeface="Microsoft YaHei UI"/>
                <a:cs typeface="Microsoft YaHei UI"/>
              </a:rPr>
              <a:t>br</a:t>
            </a:r>
            <a:r>
              <a:rPr dirty="0" sz="550" spc="15">
                <a:solidFill>
                  <a:srgbClr val="231F20"/>
                </a:solidFill>
                <a:latin typeface="Microsoft YaHei UI"/>
                <a:cs typeface="Microsoft YaHei UI"/>
              </a:rPr>
              <a:t>	</a:t>
            </a:r>
            <a:r>
              <a:rPr dirty="0" sz="550" spc="15">
                <a:solidFill>
                  <a:srgbClr val="231F20"/>
                </a:solidFill>
                <a:latin typeface="Microsoft YaHei UI"/>
                <a:cs typeface="Microsoft YaHei UI"/>
              </a:rPr>
              <a:t>max_int</a:t>
            </a:r>
            <a:endParaRPr sz="550">
              <a:latin typeface="Microsoft YaHei UI"/>
              <a:cs typeface="Microsoft YaHei UI"/>
            </a:endParaRPr>
          </a:p>
        </p:txBody>
      </p:sp>
      <p:sp>
        <p:nvSpPr>
          <p:cNvPr id="25" name="object 25"/>
          <p:cNvSpPr txBox="1"/>
          <p:nvPr/>
        </p:nvSpPr>
        <p:spPr>
          <a:xfrm>
            <a:off x="8087300" y="7672196"/>
            <a:ext cx="2669540" cy="177800"/>
          </a:xfrm>
          <a:prstGeom prst="rect">
            <a:avLst/>
          </a:prstGeom>
        </p:spPr>
        <p:txBody>
          <a:bodyPr wrap="square" lIns="0" tIns="12700" rIns="0" bIns="0" rtlCol="0" vert="horz">
            <a:spAutoFit/>
          </a:bodyPr>
          <a:lstStyle/>
          <a:p>
            <a:pPr marL="12700">
              <a:lnSpc>
                <a:spcPct val="100000"/>
              </a:lnSpc>
              <a:spcBef>
                <a:spcPts val="100"/>
              </a:spcBef>
              <a:tabLst>
                <a:tab pos="1458595" algn="l"/>
              </a:tabLst>
            </a:pPr>
            <a:r>
              <a:rPr dirty="0" sz="1000" spc="540">
                <a:solidFill>
                  <a:srgbClr val="231F20"/>
                </a:solidFill>
                <a:latin typeface="Microsoft YaHei UI"/>
                <a:cs typeface="Microsoft YaHei UI"/>
              </a:rPr>
              <a:t>* </a:t>
            </a:r>
            <a:r>
              <a:rPr dirty="0" sz="1000">
                <a:solidFill>
                  <a:srgbClr val="231F20"/>
                </a:solidFill>
                <a:latin typeface="Microsoft YaHei UI"/>
                <a:cs typeface="Microsoft YaHei UI"/>
              </a:rPr>
              <a:t>E</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22.31 </a:t>
            </a:r>
            <a:r>
              <a:rPr dirty="0" sz="1000">
                <a:solidFill>
                  <a:srgbClr val="231F20"/>
                </a:solidFill>
                <a:latin typeface="Microsoft YaHei UI"/>
                <a:cs typeface="Microsoft YaHei UI"/>
              </a:rPr>
              <a:t>J &lt; E	= </a:t>
            </a:r>
            <a:r>
              <a:rPr dirty="0" sz="1000" spc="-5">
                <a:solidFill>
                  <a:srgbClr val="231F20"/>
                </a:solidFill>
                <a:latin typeface="Microsoft YaHei UI"/>
                <a:cs typeface="Microsoft YaHei UI"/>
              </a:rPr>
              <a:t>292 </a:t>
            </a:r>
            <a:r>
              <a:rPr dirty="0" sz="1000">
                <a:solidFill>
                  <a:srgbClr val="231F20"/>
                </a:solidFill>
                <a:latin typeface="Microsoft YaHei UI"/>
                <a:cs typeface="Microsoft YaHei UI"/>
              </a:rPr>
              <a:t>J (1 J = 1</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Ws)</a:t>
            </a:r>
            <a:endParaRPr sz="1000">
              <a:latin typeface="Microsoft YaHei UI"/>
              <a:cs typeface="Microsoft YaHei UI"/>
            </a:endParaRPr>
          </a:p>
        </p:txBody>
      </p:sp>
      <p:sp>
        <p:nvSpPr>
          <p:cNvPr id="26" name="object 26"/>
          <p:cNvSpPr txBox="1"/>
          <p:nvPr/>
        </p:nvSpPr>
        <p:spPr>
          <a:xfrm>
            <a:off x="8087300" y="7900796"/>
            <a:ext cx="1323340" cy="177800"/>
          </a:xfrm>
          <a:prstGeom prst="rect">
            <a:avLst/>
          </a:prstGeom>
        </p:spPr>
        <p:txBody>
          <a:bodyPr wrap="square" lIns="0" tIns="12700" rIns="0" bIns="0" rtlCol="0" vert="horz">
            <a:spAutoFit/>
          </a:bodyPr>
          <a:lstStyle/>
          <a:p>
            <a:pPr marL="12700">
              <a:lnSpc>
                <a:spcPct val="100000"/>
              </a:lnSpc>
              <a:spcBef>
                <a:spcPts val="100"/>
              </a:spcBef>
            </a:pPr>
            <a:r>
              <a:rPr dirty="0" sz="1000" spc="535">
                <a:solidFill>
                  <a:srgbClr val="231F20"/>
                </a:solidFill>
                <a:latin typeface="Microsoft YaHei UI"/>
                <a:cs typeface="Microsoft YaHei UI"/>
              </a:rPr>
              <a:t>→P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446.26 </a:t>
            </a:r>
            <a:r>
              <a:rPr dirty="0" sz="1000">
                <a:solidFill>
                  <a:srgbClr val="231F20"/>
                </a:solidFill>
                <a:latin typeface="Microsoft YaHei UI"/>
                <a:cs typeface="Microsoft YaHei UI"/>
              </a:rPr>
              <a:t>W &lt;  </a:t>
            </a:r>
            <a:r>
              <a:rPr dirty="0" sz="1000" spc="-615">
                <a:solidFill>
                  <a:srgbClr val="231F20"/>
                </a:solidFill>
                <a:latin typeface="Microsoft YaHei UI"/>
                <a:cs typeface="Microsoft YaHei UI"/>
              </a:rPr>
              <a:t>P</a:t>
            </a:r>
            <a:endParaRPr sz="1000">
              <a:latin typeface="Microsoft YaHei UI"/>
              <a:cs typeface="Microsoft YaHei UI"/>
            </a:endParaRPr>
          </a:p>
        </p:txBody>
      </p:sp>
      <p:sp>
        <p:nvSpPr>
          <p:cNvPr id="27" name="object 27"/>
          <p:cNvSpPr txBox="1"/>
          <p:nvPr/>
        </p:nvSpPr>
        <p:spPr>
          <a:xfrm>
            <a:off x="8323751" y="7977116"/>
            <a:ext cx="1361440" cy="114300"/>
          </a:xfrm>
          <a:prstGeom prst="rect">
            <a:avLst/>
          </a:prstGeom>
        </p:spPr>
        <p:txBody>
          <a:bodyPr wrap="square" lIns="0" tIns="16510" rIns="0" bIns="0" rtlCol="0" vert="horz">
            <a:spAutoFit/>
          </a:bodyPr>
          <a:lstStyle/>
          <a:p>
            <a:pPr marL="12700">
              <a:lnSpc>
                <a:spcPct val="100000"/>
              </a:lnSpc>
              <a:spcBef>
                <a:spcPts val="130"/>
              </a:spcBef>
              <a:tabLst>
                <a:tab pos="1073785" algn="l"/>
              </a:tabLst>
            </a:pPr>
            <a:r>
              <a:rPr dirty="0" sz="550" spc="15">
                <a:solidFill>
                  <a:srgbClr val="231F20"/>
                </a:solidFill>
                <a:latin typeface="Microsoft YaHei UI"/>
                <a:cs typeface="Microsoft YaHei UI"/>
              </a:rPr>
              <a:t>br</a:t>
            </a:r>
            <a:r>
              <a:rPr dirty="0" sz="550" spc="15">
                <a:solidFill>
                  <a:srgbClr val="231F20"/>
                </a:solidFill>
                <a:latin typeface="Microsoft YaHei UI"/>
                <a:cs typeface="Microsoft YaHei UI"/>
              </a:rPr>
              <a:t>	</a:t>
            </a:r>
            <a:r>
              <a:rPr dirty="0" sz="550" spc="15">
                <a:solidFill>
                  <a:srgbClr val="231F20"/>
                </a:solidFill>
                <a:latin typeface="Microsoft YaHei UI"/>
                <a:cs typeface="Microsoft YaHei UI"/>
              </a:rPr>
              <a:t>max_int</a:t>
            </a:r>
            <a:endParaRPr sz="550">
              <a:latin typeface="Microsoft YaHei UI"/>
              <a:cs typeface="Microsoft YaHei UI"/>
            </a:endParaRPr>
          </a:p>
        </p:txBody>
      </p:sp>
      <p:sp>
        <p:nvSpPr>
          <p:cNvPr id="28" name="object 28"/>
          <p:cNvSpPr txBox="1"/>
          <p:nvPr/>
        </p:nvSpPr>
        <p:spPr>
          <a:xfrm>
            <a:off x="8087300" y="8129396"/>
            <a:ext cx="1301750" cy="177800"/>
          </a:xfrm>
          <a:prstGeom prst="rect">
            <a:avLst/>
          </a:prstGeom>
        </p:spPr>
        <p:txBody>
          <a:bodyPr wrap="square" lIns="0" tIns="12700" rIns="0" bIns="0" rtlCol="0" vert="horz">
            <a:spAutoFit/>
          </a:bodyPr>
          <a:lstStyle/>
          <a:p>
            <a:pPr marL="12700">
              <a:lnSpc>
                <a:spcPct val="100000"/>
              </a:lnSpc>
              <a:spcBef>
                <a:spcPts val="100"/>
              </a:spcBef>
              <a:tabLst>
                <a:tab pos="414655" algn="l"/>
              </a:tabLst>
            </a:pPr>
            <a:r>
              <a:rPr dirty="0" sz="1000" spc="540">
                <a:solidFill>
                  <a:srgbClr val="231F20"/>
                </a:solidFill>
                <a:latin typeface="Microsoft YaHei UI"/>
                <a:cs typeface="Microsoft YaHei UI"/>
              </a:rPr>
              <a:t>*</a:t>
            </a:r>
            <a:r>
              <a:rPr dirty="0" sz="1000">
                <a:solidFill>
                  <a:srgbClr val="231F20"/>
                </a:solidFill>
                <a:latin typeface="Microsoft YaHei UI"/>
                <a:cs typeface="Microsoft YaHei UI"/>
              </a:rPr>
              <a:t> P	= </a:t>
            </a:r>
            <a:r>
              <a:rPr dirty="0" sz="1000" spc="-5">
                <a:solidFill>
                  <a:srgbClr val="231F20"/>
                </a:solidFill>
                <a:latin typeface="Microsoft YaHei UI"/>
                <a:cs typeface="Microsoft YaHei UI"/>
              </a:rPr>
              <a:t>11.16 </a:t>
            </a:r>
            <a:r>
              <a:rPr dirty="0" sz="1000">
                <a:solidFill>
                  <a:srgbClr val="231F20"/>
                </a:solidFill>
                <a:latin typeface="Microsoft YaHei UI"/>
                <a:cs typeface="Microsoft YaHei UI"/>
              </a:rPr>
              <a:t>W &lt;</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P</a:t>
            </a:r>
            <a:endParaRPr sz="1000">
              <a:latin typeface="Microsoft YaHei UI"/>
              <a:cs typeface="Microsoft YaHei UI"/>
            </a:endParaRPr>
          </a:p>
        </p:txBody>
      </p:sp>
      <p:sp>
        <p:nvSpPr>
          <p:cNvPr id="29" name="object 29"/>
          <p:cNvSpPr txBox="1"/>
          <p:nvPr/>
        </p:nvSpPr>
        <p:spPr>
          <a:xfrm>
            <a:off x="8325177" y="8205716"/>
            <a:ext cx="1342390" cy="114300"/>
          </a:xfrm>
          <a:prstGeom prst="rect">
            <a:avLst/>
          </a:prstGeom>
        </p:spPr>
        <p:txBody>
          <a:bodyPr wrap="square" lIns="0" tIns="16510" rIns="0" bIns="0" rtlCol="0" vert="horz">
            <a:spAutoFit/>
          </a:bodyPr>
          <a:lstStyle/>
          <a:p>
            <a:pPr marL="12700">
              <a:lnSpc>
                <a:spcPct val="100000"/>
              </a:lnSpc>
              <a:spcBef>
                <a:spcPts val="130"/>
              </a:spcBef>
              <a:tabLst>
                <a:tab pos="1045844" algn="l"/>
              </a:tabLst>
            </a:pPr>
            <a:r>
              <a:rPr dirty="0" sz="550" spc="15">
                <a:solidFill>
                  <a:srgbClr val="231F20"/>
                </a:solidFill>
                <a:latin typeface="Microsoft YaHei UI"/>
                <a:cs typeface="Microsoft YaHei UI"/>
              </a:rPr>
              <a:t>avg	</a:t>
            </a:r>
            <a:r>
              <a:rPr dirty="0" sz="550" spc="10">
                <a:solidFill>
                  <a:srgbClr val="231F20"/>
                </a:solidFill>
                <a:latin typeface="Microsoft YaHei UI"/>
                <a:cs typeface="Microsoft YaHei UI"/>
              </a:rPr>
              <a:t>cont_int</a:t>
            </a:r>
            <a:endParaRPr sz="550">
              <a:latin typeface="Microsoft YaHei UI"/>
              <a:cs typeface="Microsoft YaHei UI"/>
            </a:endParaRPr>
          </a:p>
        </p:txBody>
      </p:sp>
      <p:sp>
        <p:nvSpPr>
          <p:cNvPr id="30" name="object 30"/>
          <p:cNvSpPr txBox="1"/>
          <p:nvPr/>
        </p:nvSpPr>
        <p:spPr>
          <a:xfrm>
            <a:off x="9679568" y="7824596"/>
            <a:ext cx="639445" cy="482600"/>
          </a:xfrm>
          <a:prstGeom prst="rect">
            <a:avLst/>
          </a:prstGeom>
        </p:spPr>
        <p:txBody>
          <a:bodyPr wrap="square" lIns="0" tIns="88900" rIns="0" bIns="0" rtlCol="0" vert="horz">
            <a:spAutoFit/>
          </a:bodyPr>
          <a:lstStyle/>
          <a:p>
            <a:pPr marL="29845">
              <a:lnSpc>
                <a:spcPct val="100000"/>
              </a:lnSpc>
              <a:spcBef>
                <a:spcPts val="700"/>
              </a:spcBef>
            </a:pP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1884</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W</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30</a:t>
            </a:r>
            <a:r>
              <a:rPr dirty="0" sz="1000" spc="-35">
                <a:solidFill>
                  <a:srgbClr val="231F20"/>
                </a:solidFill>
                <a:latin typeface="Microsoft YaHei UI"/>
                <a:cs typeface="Microsoft YaHei UI"/>
              </a:rPr>
              <a:t> </a:t>
            </a:r>
            <a:r>
              <a:rPr dirty="0" sz="1000">
                <a:solidFill>
                  <a:srgbClr val="231F20"/>
                </a:solidFill>
                <a:latin typeface="Microsoft YaHei UI"/>
                <a:cs typeface="Microsoft YaHei UI"/>
              </a:rPr>
              <a:t>W</a:t>
            </a:r>
            <a:endParaRPr sz="1000">
              <a:latin typeface="Microsoft YaHei UI"/>
              <a:cs typeface="Microsoft YaHei UI"/>
            </a:endParaRPr>
          </a:p>
        </p:txBody>
      </p:sp>
      <p:sp>
        <p:nvSpPr>
          <p:cNvPr id="31" name="object 31"/>
          <p:cNvSpPr txBox="1"/>
          <p:nvPr/>
        </p:nvSpPr>
        <p:spPr>
          <a:xfrm>
            <a:off x="8087300" y="8357996"/>
            <a:ext cx="2819400"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因此，在这种情况下无需使用一个外部制动电阻。</a:t>
            </a:r>
            <a:endParaRPr sz="1000">
              <a:latin typeface="Microsoft YaHei UI"/>
              <a:cs typeface="Microsoft YaHei UI"/>
            </a:endParaRPr>
          </a:p>
        </p:txBody>
      </p:sp>
      <p:sp>
        <p:nvSpPr>
          <p:cNvPr id="32" name="object 32"/>
          <p:cNvSpPr txBox="1"/>
          <p:nvPr/>
        </p:nvSpPr>
        <p:spPr>
          <a:xfrm>
            <a:off x="11597299" y="5081768"/>
            <a:ext cx="3176270" cy="1854200"/>
          </a:xfrm>
          <a:prstGeom prst="rect">
            <a:avLst/>
          </a:prstGeom>
        </p:spPr>
        <p:txBody>
          <a:bodyPr wrap="square" lIns="0" tIns="12700" rIns="0" bIns="0" rtlCol="0" vert="horz">
            <a:spAutoFit/>
          </a:bodyPr>
          <a:lstStyle/>
          <a:p>
            <a:pPr marL="12700" marR="107314">
              <a:lnSpc>
                <a:spcPct val="150000"/>
              </a:lnSpc>
              <a:spcBef>
                <a:spcPts val="100"/>
              </a:spcBef>
            </a:pPr>
            <a:r>
              <a:rPr dirty="0" sz="1000" b="1">
                <a:solidFill>
                  <a:srgbClr val="231F20"/>
                </a:solidFill>
                <a:latin typeface="Microsoft YaHei UI"/>
                <a:cs typeface="Microsoft YaHei UI"/>
              </a:rPr>
              <a:t>示例：计算结果表示需要使用外部制动电阻（以西门子 为例）</a:t>
            </a:r>
            <a:endParaRPr sz="1000">
              <a:latin typeface="Microsoft YaHei UI"/>
              <a:cs typeface="Microsoft YaHei UI"/>
            </a:endParaRPr>
          </a:p>
          <a:p>
            <a:pPr marL="12700" marR="271780">
              <a:lnSpc>
                <a:spcPts val="1800"/>
              </a:lnSpc>
              <a:spcBef>
                <a:spcPts val="155"/>
              </a:spcBef>
            </a:pPr>
            <a:r>
              <a:rPr dirty="0" sz="1000">
                <a:solidFill>
                  <a:srgbClr val="231F20"/>
                </a:solidFill>
                <a:latin typeface="Microsoft YaHei UI"/>
                <a:cs typeface="Microsoft YaHei UI"/>
              </a:rPr>
              <a:t>一台驱动机械装置的低转动惯量伺服电机</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1FL2104-  4AG…（</a:t>
            </a:r>
            <a:r>
              <a:rPr dirty="0" sz="1000">
                <a:solidFill>
                  <a:srgbClr val="231F20"/>
                </a:solidFill>
                <a:latin typeface="Microsoft YaHei UI"/>
                <a:cs typeface="Microsoft YaHei UI"/>
              </a:rPr>
              <a:t>带集成抱闸）在</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SINAMICS</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S200</a:t>
            </a:r>
            <a:endParaRPr sz="1000">
              <a:latin typeface="Microsoft YaHei UI"/>
              <a:cs typeface="Microsoft YaHei UI"/>
            </a:endParaRPr>
          </a:p>
          <a:p>
            <a:pPr algn="just" marL="12700" marR="5080">
              <a:lnSpc>
                <a:spcPts val="1800"/>
              </a:lnSpc>
            </a:pPr>
            <a:r>
              <a:rPr dirty="0" sz="1000" spc="-5">
                <a:solidFill>
                  <a:srgbClr val="231F20"/>
                </a:solidFill>
                <a:latin typeface="Microsoft YaHei UI"/>
                <a:cs typeface="Microsoft YaHei UI"/>
              </a:rPr>
              <a:t>6SL5510-1BB11-0A</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0</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上运行。将电机从</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6000</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r/min  制动到</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600</a:t>
            </a:r>
            <a:r>
              <a:rPr dirty="0" sz="1000" spc="-15">
                <a:solidFill>
                  <a:srgbClr val="231F20"/>
                </a:solidFill>
                <a:latin typeface="Microsoft YaHei UI"/>
                <a:cs typeface="Microsoft YaHei UI"/>
              </a:rPr>
              <a:t> </a:t>
            </a:r>
            <a:r>
              <a:rPr dirty="0" sz="1000" spc="-25">
                <a:solidFill>
                  <a:srgbClr val="231F20"/>
                </a:solidFill>
                <a:latin typeface="Microsoft YaHei UI"/>
                <a:cs typeface="Microsoft YaHei UI"/>
              </a:rPr>
              <a:t>r/min，</a:t>
            </a:r>
            <a:r>
              <a:rPr dirty="0" sz="1000">
                <a:solidFill>
                  <a:srgbClr val="231F20"/>
                </a:solidFill>
                <a:latin typeface="Microsoft YaHei UI"/>
                <a:cs typeface="Microsoft YaHei UI"/>
              </a:rPr>
              <a:t>采用制动周期</a:t>
            </a:r>
            <a:r>
              <a:rPr dirty="0" sz="1000" spc="-10">
                <a:solidFill>
                  <a:srgbClr val="231F20"/>
                </a:solidFill>
                <a:latin typeface="Microsoft YaHei UI"/>
                <a:cs typeface="Microsoft YaHei UI"/>
              </a:rPr>
              <a:t> </a:t>
            </a:r>
            <a:r>
              <a:rPr dirty="0" sz="1000" spc="10">
                <a:solidFill>
                  <a:srgbClr val="231F20"/>
                </a:solidFill>
                <a:latin typeface="Microsoft YaHei UI"/>
                <a:cs typeface="Microsoft YaHei UI"/>
              </a:rPr>
              <a:t>t</a:t>
            </a:r>
            <a:r>
              <a:rPr dirty="0" baseline="-20202" sz="825" spc="15">
                <a:solidFill>
                  <a:srgbClr val="231F20"/>
                </a:solidFill>
                <a:latin typeface="Microsoft YaHei UI"/>
                <a:cs typeface="Microsoft YaHei UI"/>
              </a:rPr>
              <a:t>on</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=0.05</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s,</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T</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2</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s。 伺服电机</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1FL2104-4AG… </a:t>
            </a:r>
            <a:r>
              <a:rPr dirty="0" sz="1000">
                <a:solidFill>
                  <a:srgbClr val="231F20"/>
                </a:solidFill>
                <a:latin typeface="Microsoft YaHei UI"/>
                <a:cs typeface="Microsoft YaHei UI"/>
              </a:rPr>
              <a:t>的转动惯量</a:t>
            </a:r>
            <a:r>
              <a:rPr dirty="0" sz="1000" spc="-10">
                <a:solidFill>
                  <a:srgbClr val="231F20"/>
                </a:solidFill>
                <a:latin typeface="Microsoft YaHei UI"/>
                <a:cs typeface="Microsoft YaHei UI"/>
              </a:rPr>
              <a:t> </a:t>
            </a:r>
            <a:r>
              <a:rPr dirty="0" sz="1000" spc="15">
                <a:solidFill>
                  <a:srgbClr val="231F20"/>
                </a:solidFill>
                <a:latin typeface="Microsoft YaHei UI"/>
                <a:cs typeface="Microsoft YaHei UI"/>
              </a:rPr>
              <a:t>J</a:t>
            </a:r>
            <a:r>
              <a:rPr dirty="0" baseline="-20202" sz="825" spc="22">
                <a:solidFill>
                  <a:srgbClr val="231F20"/>
                </a:solidFill>
                <a:latin typeface="Microsoft YaHei UI"/>
                <a:cs typeface="Microsoft YaHei UI"/>
              </a:rPr>
              <a:t>mot</a:t>
            </a:r>
            <a:r>
              <a:rPr dirty="0" baseline="-20202" sz="825" spc="187">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
                <a:solidFill>
                  <a:srgbClr val="231F20"/>
                </a:solidFill>
                <a:latin typeface="Microsoft YaHei UI"/>
                <a:cs typeface="Microsoft YaHei UI"/>
              </a:rPr>
              <a:t> 0.71</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a:p>
            <a:pPr algn="just" marL="12700">
              <a:lnSpc>
                <a:spcPct val="100000"/>
              </a:lnSpc>
              <a:spcBef>
                <a:spcPts val="440"/>
              </a:spcBef>
            </a:pPr>
            <a:r>
              <a:rPr dirty="0" sz="1000" spc="5">
                <a:solidFill>
                  <a:srgbClr val="231F20"/>
                </a:solidFill>
                <a:latin typeface="Microsoft YaHei UI"/>
                <a:cs typeface="Microsoft YaHei UI"/>
              </a:rPr>
              <a:t>10</a:t>
            </a:r>
            <a:r>
              <a:rPr dirty="0" baseline="50505" sz="825" spc="7">
                <a:solidFill>
                  <a:srgbClr val="231F20"/>
                </a:solidFill>
                <a:latin typeface="Microsoft YaHei UI"/>
                <a:cs typeface="Microsoft YaHei UI"/>
              </a:rPr>
              <a:t>-4</a:t>
            </a:r>
            <a:r>
              <a:rPr dirty="0" baseline="50505" sz="825" spc="195">
                <a:solidFill>
                  <a:srgbClr val="231F20"/>
                </a:solidFill>
                <a:latin typeface="Microsoft YaHei UI"/>
                <a:cs typeface="Microsoft YaHei UI"/>
              </a:rPr>
              <a:t> </a:t>
            </a:r>
            <a:r>
              <a:rPr dirty="0" sz="1000" spc="-5">
                <a:solidFill>
                  <a:srgbClr val="231F20"/>
                </a:solidFill>
                <a:latin typeface="Microsoft YaHei UI"/>
                <a:cs typeface="Microsoft YaHei UI"/>
              </a:rPr>
              <a:t>kgm</a:t>
            </a:r>
            <a:r>
              <a:rPr dirty="0" baseline="50505" sz="825" spc="-7">
                <a:solidFill>
                  <a:srgbClr val="231F20"/>
                </a:solidFill>
                <a:latin typeface="Microsoft YaHei UI"/>
                <a:cs typeface="Microsoft YaHei UI"/>
              </a:rPr>
              <a:t>2</a:t>
            </a:r>
            <a:endParaRPr baseline="50505" sz="825">
              <a:latin typeface="Microsoft YaHei UI"/>
              <a:cs typeface="Microsoft YaHei UI"/>
            </a:endParaRPr>
          </a:p>
        </p:txBody>
      </p:sp>
      <p:sp>
        <p:nvSpPr>
          <p:cNvPr id="33" name="object 33"/>
          <p:cNvSpPr txBox="1"/>
          <p:nvPr/>
        </p:nvSpPr>
        <p:spPr>
          <a:xfrm>
            <a:off x="11597300" y="7214996"/>
            <a:ext cx="258508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被驱动机械系统的转动惯量</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8</a:t>
            </a:r>
            <a:r>
              <a:rPr dirty="0" sz="1000" spc="-20">
                <a:solidFill>
                  <a:srgbClr val="231F20"/>
                </a:solidFill>
                <a:latin typeface="Microsoft YaHei UI"/>
                <a:cs typeface="Microsoft YaHei UI"/>
              </a:rPr>
              <a:t> </a:t>
            </a:r>
            <a:r>
              <a:rPr dirty="0" sz="1000" spc="5">
                <a:solidFill>
                  <a:srgbClr val="231F20"/>
                </a:solidFill>
                <a:latin typeface="Microsoft YaHei UI"/>
                <a:cs typeface="Microsoft YaHei UI"/>
              </a:rPr>
              <a:t>×10</a:t>
            </a:r>
            <a:r>
              <a:rPr dirty="0" baseline="50505" sz="825" spc="7">
                <a:solidFill>
                  <a:srgbClr val="231F20"/>
                </a:solidFill>
                <a:latin typeface="Microsoft YaHei UI"/>
                <a:cs typeface="Microsoft YaHei UI"/>
              </a:rPr>
              <a:t>-4</a:t>
            </a:r>
            <a:r>
              <a:rPr dirty="0" baseline="50505" sz="825" spc="172">
                <a:solidFill>
                  <a:srgbClr val="231F20"/>
                </a:solidFill>
                <a:latin typeface="Microsoft YaHei UI"/>
                <a:cs typeface="Microsoft YaHei UI"/>
              </a:rPr>
              <a:t> </a:t>
            </a:r>
            <a:r>
              <a:rPr dirty="0" sz="1000" spc="-5">
                <a:solidFill>
                  <a:srgbClr val="231F20"/>
                </a:solidFill>
                <a:latin typeface="Microsoft YaHei UI"/>
                <a:cs typeface="Microsoft YaHei UI"/>
              </a:rPr>
              <a:t>kgm</a:t>
            </a:r>
            <a:r>
              <a:rPr dirty="0" baseline="50505" sz="825" spc="-7">
                <a:solidFill>
                  <a:srgbClr val="231F20"/>
                </a:solidFill>
                <a:latin typeface="Microsoft YaHei UI"/>
                <a:cs typeface="Microsoft YaHei UI"/>
              </a:rPr>
              <a:t>2</a:t>
            </a:r>
            <a:endParaRPr baseline="50505" sz="825">
              <a:latin typeface="Microsoft YaHei UI"/>
              <a:cs typeface="Microsoft YaHei UI"/>
            </a:endParaRPr>
          </a:p>
        </p:txBody>
      </p:sp>
      <p:sp>
        <p:nvSpPr>
          <p:cNvPr id="34" name="object 34"/>
          <p:cNvSpPr txBox="1"/>
          <p:nvPr/>
        </p:nvSpPr>
        <p:spPr>
          <a:xfrm>
            <a:off x="11675559" y="7519916"/>
            <a:ext cx="69215"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1</a:t>
            </a:r>
            <a:endParaRPr sz="550">
              <a:latin typeface="Microsoft YaHei UI"/>
              <a:cs typeface="Microsoft YaHei UI"/>
            </a:endParaRPr>
          </a:p>
        </p:txBody>
      </p:sp>
      <p:sp>
        <p:nvSpPr>
          <p:cNvPr id="35" name="object 35"/>
          <p:cNvSpPr txBox="1"/>
          <p:nvPr/>
        </p:nvSpPr>
        <p:spPr>
          <a:xfrm>
            <a:off x="11597300" y="7443596"/>
            <a:ext cx="98615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n = </a:t>
            </a:r>
            <a:r>
              <a:rPr dirty="0" sz="1000" spc="-5">
                <a:solidFill>
                  <a:srgbClr val="231F20"/>
                </a:solidFill>
                <a:latin typeface="Microsoft YaHei UI"/>
                <a:cs typeface="Microsoft YaHei UI"/>
              </a:rPr>
              <a:t>6000</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r/min</a:t>
            </a:r>
            <a:endParaRPr sz="1000">
              <a:latin typeface="Microsoft YaHei UI"/>
              <a:cs typeface="Microsoft YaHei UI"/>
            </a:endParaRPr>
          </a:p>
        </p:txBody>
      </p:sp>
      <p:sp>
        <p:nvSpPr>
          <p:cNvPr id="36" name="object 36"/>
          <p:cNvSpPr txBox="1"/>
          <p:nvPr/>
        </p:nvSpPr>
        <p:spPr>
          <a:xfrm>
            <a:off x="12823780" y="7519916"/>
            <a:ext cx="69215"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2</a:t>
            </a:r>
            <a:endParaRPr sz="550">
              <a:latin typeface="Microsoft YaHei UI"/>
              <a:cs typeface="Microsoft YaHei UI"/>
            </a:endParaRPr>
          </a:p>
        </p:txBody>
      </p:sp>
      <p:sp>
        <p:nvSpPr>
          <p:cNvPr id="37" name="object 37"/>
          <p:cNvSpPr txBox="1"/>
          <p:nvPr/>
        </p:nvSpPr>
        <p:spPr>
          <a:xfrm>
            <a:off x="12745477" y="7443596"/>
            <a:ext cx="91122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n = </a:t>
            </a:r>
            <a:r>
              <a:rPr dirty="0" sz="1000" spc="-5">
                <a:solidFill>
                  <a:srgbClr val="231F20"/>
                </a:solidFill>
                <a:latin typeface="Microsoft YaHei UI"/>
                <a:cs typeface="Microsoft YaHei UI"/>
              </a:rPr>
              <a:t>600</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r/min</a:t>
            </a:r>
            <a:endParaRPr sz="1000">
              <a:latin typeface="Microsoft YaHei UI"/>
              <a:cs typeface="Microsoft YaHei UI"/>
            </a:endParaRPr>
          </a:p>
        </p:txBody>
      </p:sp>
      <p:sp>
        <p:nvSpPr>
          <p:cNvPr id="38" name="object 38"/>
          <p:cNvSpPr txBox="1"/>
          <p:nvPr/>
        </p:nvSpPr>
        <p:spPr>
          <a:xfrm>
            <a:off x="11831705" y="7748516"/>
            <a:ext cx="101600"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br</a:t>
            </a:r>
            <a:endParaRPr sz="550">
              <a:latin typeface="Microsoft YaHei UI"/>
              <a:cs typeface="Microsoft YaHei UI"/>
            </a:endParaRPr>
          </a:p>
        </p:txBody>
      </p:sp>
      <p:sp>
        <p:nvSpPr>
          <p:cNvPr id="39" name="object 39"/>
          <p:cNvSpPr txBox="1"/>
          <p:nvPr/>
        </p:nvSpPr>
        <p:spPr>
          <a:xfrm>
            <a:off x="11597300" y="7672196"/>
            <a:ext cx="1234440" cy="177800"/>
          </a:xfrm>
          <a:prstGeom prst="rect">
            <a:avLst/>
          </a:prstGeom>
        </p:spPr>
        <p:txBody>
          <a:bodyPr wrap="square" lIns="0" tIns="12700" rIns="0" bIns="0" rtlCol="0" vert="horz">
            <a:spAutoFit/>
          </a:bodyPr>
          <a:lstStyle/>
          <a:p>
            <a:pPr marL="12700">
              <a:lnSpc>
                <a:spcPct val="100000"/>
              </a:lnSpc>
              <a:spcBef>
                <a:spcPts val="100"/>
              </a:spcBef>
            </a:pPr>
            <a:r>
              <a:rPr dirty="0" sz="1000" spc="540">
                <a:solidFill>
                  <a:srgbClr val="231F20"/>
                </a:solidFill>
                <a:latin typeface="Microsoft YaHei UI"/>
                <a:cs typeface="Microsoft YaHei UI"/>
              </a:rPr>
              <a:t>* </a:t>
            </a:r>
            <a:r>
              <a:rPr dirty="0" sz="1000">
                <a:solidFill>
                  <a:srgbClr val="231F20"/>
                </a:solidFill>
                <a:latin typeface="Microsoft YaHei UI"/>
                <a:cs typeface="Microsoft YaHei UI"/>
              </a:rPr>
              <a:t>E</a:t>
            </a:r>
            <a:r>
              <a:rPr dirty="0" sz="1000" spc="-35">
                <a:solidFill>
                  <a:srgbClr val="231F20"/>
                </a:solidFill>
                <a:latin typeface="Microsoft YaHei UI"/>
                <a:cs typeface="Microsoft YaHei UI"/>
              </a:rPr>
              <a:t>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170.21 </a:t>
            </a:r>
            <a:r>
              <a:rPr dirty="0" sz="1000">
                <a:solidFill>
                  <a:srgbClr val="231F20"/>
                </a:solidFill>
                <a:latin typeface="Microsoft YaHei UI"/>
                <a:cs typeface="Microsoft YaHei UI"/>
              </a:rPr>
              <a:t>J &lt; E</a:t>
            </a:r>
            <a:endParaRPr sz="1000">
              <a:latin typeface="Microsoft YaHei UI"/>
              <a:cs typeface="Microsoft YaHei UI"/>
            </a:endParaRPr>
          </a:p>
        </p:txBody>
      </p:sp>
      <p:sp>
        <p:nvSpPr>
          <p:cNvPr id="40" name="object 40"/>
          <p:cNvSpPr txBox="1"/>
          <p:nvPr/>
        </p:nvSpPr>
        <p:spPr>
          <a:xfrm>
            <a:off x="12806620" y="7748516"/>
            <a:ext cx="299720"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max_int</a:t>
            </a:r>
            <a:endParaRPr sz="550">
              <a:latin typeface="Microsoft YaHei UI"/>
              <a:cs typeface="Microsoft YaHei UI"/>
            </a:endParaRPr>
          </a:p>
        </p:txBody>
      </p:sp>
      <p:sp>
        <p:nvSpPr>
          <p:cNvPr id="41" name="object 41"/>
          <p:cNvSpPr txBox="1"/>
          <p:nvPr/>
        </p:nvSpPr>
        <p:spPr>
          <a:xfrm>
            <a:off x="13118141" y="7672196"/>
            <a:ext cx="1223010"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292 </a:t>
            </a:r>
            <a:r>
              <a:rPr dirty="0" sz="1000">
                <a:solidFill>
                  <a:srgbClr val="231F20"/>
                </a:solidFill>
                <a:latin typeface="Microsoft YaHei UI"/>
                <a:cs typeface="Microsoft YaHei UI"/>
              </a:rPr>
              <a:t>J (1 J = 1</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Ws)</a:t>
            </a:r>
            <a:endParaRPr sz="1000">
              <a:latin typeface="Microsoft YaHei UI"/>
              <a:cs typeface="Microsoft YaHei UI"/>
            </a:endParaRPr>
          </a:p>
        </p:txBody>
      </p:sp>
      <p:sp>
        <p:nvSpPr>
          <p:cNvPr id="42" name="object 42"/>
          <p:cNvSpPr txBox="1"/>
          <p:nvPr/>
        </p:nvSpPr>
        <p:spPr>
          <a:xfrm>
            <a:off x="11833752" y="7977116"/>
            <a:ext cx="101600"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br</a:t>
            </a:r>
            <a:endParaRPr sz="550">
              <a:latin typeface="Microsoft YaHei UI"/>
              <a:cs typeface="Microsoft YaHei UI"/>
            </a:endParaRPr>
          </a:p>
        </p:txBody>
      </p:sp>
      <p:sp>
        <p:nvSpPr>
          <p:cNvPr id="43" name="object 43"/>
          <p:cNvSpPr txBox="1"/>
          <p:nvPr/>
        </p:nvSpPr>
        <p:spPr>
          <a:xfrm>
            <a:off x="11597300" y="7900796"/>
            <a:ext cx="1397635" cy="177800"/>
          </a:xfrm>
          <a:prstGeom prst="rect">
            <a:avLst/>
          </a:prstGeom>
        </p:spPr>
        <p:txBody>
          <a:bodyPr wrap="square" lIns="0" tIns="12700" rIns="0" bIns="0" rtlCol="0" vert="horz">
            <a:spAutoFit/>
          </a:bodyPr>
          <a:lstStyle/>
          <a:p>
            <a:pPr marL="12700">
              <a:lnSpc>
                <a:spcPct val="100000"/>
              </a:lnSpc>
              <a:spcBef>
                <a:spcPts val="100"/>
              </a:spcBef>
            </a:pPr>
            <a:r>
              <a:rPr dirty="0" sz="1000" spc="535">
                <a:solidFill>
                  <a:srgbClr val="231F20"/>
                </a:solidFill>
                <a:latin typeface="Microsoft YaHei UI"/>
                <a:cs typeface="Microsoft YaHei UI"/>
              </a:rPr>
              <a:t>→P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3404.18 </a:t>
            </a:r>
            <a:r>
              <a:rPr dirty="0" sz="1000">
                <a:solidFill>
                  <a:srgbClr val="231F20"/>
                </a:solidFill>
                <a:latin typeface="Microsoft YaHei UI"/>
                <a:cs typeface="Microsoft YaHei UI"/>
              </a:rPr>
              <a:t>W &gt;  </a:t>
            </a:r>
            <a:r>
              <a:rPr dirty="0" sz="1000" spc="-615">
                <a:solidFill>
                  <a:srgbClr val="231F20"/>
                </a:solidFill>
                <a:latin typeface="Microsoft YaHei UI"/>
                <a:cs typeface="Microsoft YaHei UI"/>
              </a:rPr>
              <a:t>P</a:t>
            </a:r>
            <a:endParaRPr sz="1000">
              <a:latin typeface="Microsoft YaHei UI"/>
              <a:cs typeface="Microsoft YaHei UI"/>
            </a:endParaRPr>
          </a:p>
        </p:txBody>
      </p:sp>
      <p:sp>
        <p:nvSpPr>
          <p:cNvPr id="44" name="object 44"/>
          <p:cNvSpPr txBox="1"/>
          <p:nvPr/>
        </p:nvSpPr>
        <p:spPr>
          <a:xfrm>
            <a:off x="12969960" y="7977116"/>
            <a:ext cx="299720"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max_int</a:t>
            </a:r>
            <a:endParaRPr sz="550">
              <a:latin typeface="Microsoft YaHei UI"/>
              <a:cs typeface="Microsoft YaHei UI"/>
            </a:endParaRPr>
          </a:p>
        </p:txBody>
      </p:sp>
      <p:sp>
        <p:nvSpPr>
          <p:cNvPr id="45" name="object 45"/>
          <p:cNvSpPr txBox="1"/>
          <p:nvPr/>
        </p:nvSpPr>
        <p:spPr>
          <a:xfrm>
            <a:off x="13281480" y="7900796"/>
            <a:ext cx="62166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1884</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W</a:t>
            </a:r>
            <a:endParaRPr sz="1000">
              <a:latin typeface="Microsoft YaHei UI"/>
              <a:cs typeface="Microsoft YaHei UI"/>
            </a:endParaRPr>
          </a:p>
        </p:txBody>
      </p:sp>
      <p:sp>
        <p:nvSpPr>
          <p:cNvPr id="46" name="object 46"/>
          <p:cNvSpPr txBox="1"/>
          <p:nvPr/>
        </p:nvSpPr>
        <p:spPr>
          <a:xfrm>
            <a:off x="11829349" y="8205716"/>
            <a:ext cx="1342390" cy="114300"/>
          </a:xfrm>
          <a:prstGeom prst="rect">
            <a:avLst/>
          </a:prstGeom>
        </p:spPr>
        <p:txBody>
          <a:bodyPr wrap="square" lIns="0" tIns="16510" rIns="0" bIns="0" rtlCol="0" vert="horz">
            <a:spAutoFit/>
          </a:bodyPr>
          <a:lstStyle/>
          <a:p>
            <a:pPr marL="12700">
              <a:lnSpc>
                <a:spcPct val="100000"/>
              </a:lnSpc>
              <a:spcBef>
                <a:spcPts val="130"/>
              </a:spcBef>
              <a:tabLst>
                <a:tab pos="1045844" algn="l"/>
              </a:tabLst>
            </a:pPr>
            <a:r>
              <a:rPr dirty="0" sz="550" spc="15">
                <a:solidFill>
                  <a:srgbClr val="231F20"/>
                </a:solidFill>
                <a:latin typeface="Microsoft YaHei UI"/>
                <a:cs typeface="Microsoft YaHei UI"/>
              </a:rPr>
              <a:t>avg	</a:t>
            </a:r>
            <a:r>
              <a:rPr dirty="0" sz="550" spc="10">
                <a:solidFill>
                  <a:srgbClr val="231F20"/>
                </a:solidFill>
                <a:latin typeface="Microsoft YaHei UI"/>
                <a:cs typeface="Microsoft YaHei UI"/>
              </a:rPr>
              <a:t>cont_int</a:t>
            </a:r>
            <a:endParaRPr sz="550">
              <a:latin typeface="Microsoft YaHei UI"/>
              <a:cs typeface="Microsoft YaHei UI"/>
            </a:endParaRPr>
          </a:p>
        </p:txBody>
      </p:sp>
      <p:sp>
        <p:nvSpPr>
          <p:cNvPr id="47" name="object 47"/>
          <p:cNvSpPr txBox="1"/>
          <p:nvPr/>
        </p:nvSpPr>
        <p:spPr>
          <a:xfrm>
            <a:off x="11597300" y="8129396"/>
            <a:ext cx="2059305" cy="177800"/>
          </a:xfrm>
          <a:prstGeom prst="rect">
            <a:avLst/>
          </a:prstGeom>
        </p:spPr>
        <p:txBody>
          <a:bodyPr wrap="square" lIns="0" tIns="12700" rIns="0" bIns="0" rtlCol="0" vert="horz">
            <a:spAutoFit/>
          </a:bodyPr>
          <a:lstStyle/>
          <a:p>
            <a:pPr marL="12700">
              <a:lnSpc>
                <a:spcPct val="100000"/>
              </a:lnSpc>
              <a:spcBef>
                <a:spcPts val="100"/>
              </a:spcBef>
              <a:tabLst>
                <a:tab pos="408940" algn="l"/>
                <a:tab pos="1598930" algn="l"/>
              </a:tabLst>
            </a:pPr>
            <a:r>
              <a:rPr dirty="0" sz="1000" spc="535">
                <a:solidFill>
                  <a:srgbClr val="231F20"/>
                </a:solidFill>
                <a:latin typeface="Microsoft YaHei UI"/>
                <a:cs typeface="Microsoft YaHei UI"/>
              </a:rPr>
              <a:t>→P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85.10 </a:t>
            </a:r>
            <a:r>
              <a:rPr dirty="0" sz="1000">
                <a:solidFill>
                  <a:srgbClr val="231F20"/>
                </a:solidFill>
                <a:latin typeface="Microsoft YaHei UI"/>
                <a:cs typeface="Microsoft YaHei UI"/>
              </a:rPr>
              <a:t>W &gt; P	= </a:t>
            </a:r>
            <a:r>
              <a:rPr dirty="0" sz="1000" spc="-5">
                <a:solidFill>
                  <a:srgbClr val="231F20"/>
                </a:solidFill>
                <a:latin typeface="Microsoft YaHei UI"/>
                <a:cs typeface="Microsoft YaHei UI"/>
              </a:rPr>
              <a:t>30</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W</a:t>
            </a:r>
            <a:endParaRPr sz="1000">
              <a:latin typeface="Microsoft YaHei UI"/>
              <a:cs typeface="Microsoft YaHei UI"/>
            </a:endParaRPr>
          </a:p>
        </p:txBody>
      </p:sp>
      <p:sp>
        <p:nvSpPr>
          <p:cNvPr id="48" name="object 48"/>
          <p:cNvSpPr txBox="1"/>
          <p:nvPr/>
        </p:nvSpPr>
        <p:spPr>
          <a:xfrm>
            <a:off x="11597300" y="8281796"/>
            <a:ext cx="3070860" cy="4826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上文计算结果表明，需要使用一个外部制动电阻。</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参考手册伺服驱动器电阻阻值为≥</a:t>
            </a:r>
            <a:r>
              <a:rPr dirty="0" sz="1000" spc="-114">
                <a:solidFill>
                  <a:srgbClr val="231F20"/>
                </a:solidFill>
                <a:latin typeface="Microsoft YaHei UI"/>
                <a:cs typeface="Microsoft YaHei UI"/>
              </a:rPr>
              <a:t> </a:t>
            </a:r>
            <a:r>
              <a:rPr dirty="0" sz="1000" spc="-5">
                <a:solidFill>
                  <a:srgbClr val="231F20"/>
                </a:solidFill>
                <a:latin typeface="Microsoft YaHei UI"/>
                <a:cs typeface="Microsoft YaHei UI"/>
              </a:rPr>
              <a:t>50Ω，连续功率经计</a:t>
            </a:r>
            <a:endParaRPr sz="1000">
              <a:latin typeface="Microsoft YaHei UI"/>
              <a:cs typeface="Microsoft YaHei UI"/>
            </a:endParaRPr>
          </a:p>
        </p:txBody>
      </p:sp>
      <p:sp>
        <p:nvSpPr>
          <p:cNvPr id="49" name="object 49"/>
          <p:cNvSpPr txBox="1"/>
          <p:nvPr/>
        </p:nvSpPr>
        <p:spPr>
          <a:xfrm>
            <a:off x="11597300" y="8815196"/>
            <a:ext cx="3063240" cy="177800"/>
          </a:xfrm>
          <a:prstGeom prst="rect">
            <a:avLst/>
          </a:prstGeom>
        </p:spPr>
        <p:txBody>
          <a:bodyPr wrap="square" lIns="0" tIns="12700" rIns="0" bIns="0" rtlCol="0" vert="horz">
            <a:spAutoFit/>
          </a:bodyPr>
          <a:lstStyle/>
          <a:p>
            <a:pPr marL="12700">
              <a:lnSpc>
                <a:spcPct val="100000"/>
              </a:lnSpc>
              <a:spcBef>
                <a:spcPts val="100"/>
              </a:spcBef>
            </a:pPr>
            <a:r>
              <a:rPr dirty="0" sz="1000" spc="250">
                <a:solidFill>
                  <a:srgbClr val="231F20"/>
                </a:solidFill>
                <a:latin typeface="Microsoft YaHei UI"/>
                <a:cs typeface="Microsoft YaHei UI"/>
              </a:rPr>
              <a:t>算</a:t>
            </a:r>
            <a:r>
              <a:rPr dirty="0" sz="1000">
                <a:solidFill>
                  <a:srgbClr val="231F20"/>
                </a:solidFill>
                <a:latin typeface="Microsoft YaHei UI"/>
                <a:cs typeface="Microsoft YaHei UI"/>
              </a:rPr>
              <a:t>P</a:t>
            </a:r>
            <a:r>
              <a:rPr dirty="0" baseline="-20202" sz="825">
                <a:solidFill>
                  <a:srgbClr val="231F20"/>
                </a:solidFill>
                <a:latin typeface="Microsoft YaHei UI"/>
                <a:cs typeface="Microsoft YaHei UI"/>
              </a:rPr>
              <a:t>avg</a:t>
            </a:r>
            <a:r>
              <a:rPr dirty="0" baseline="-20202" sz="825" spc="179">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85.10</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W，峰值功率为</a:t>
            </a:r>
            <a:r>
              <a:rPr dirty="0" sz="1000" spc="-55">
                <a:solidFill>
                  <a:srgbClr val="231F20"/>
                </a:solidFill>
                <a:latin typeface="Microsoft YaHei UI"/>
                <a:cs typeface="Microsoft YaHei UI"/>
              </a:rPr>
              <a:t> </a:t>
            </a:r>
            <a:r>
              <a:rPr dirty="0" sz="1000" spc="10">
                <a:solidFill>
                  <a:srgbClr val="231F20"/>
                </a:solidFill>
                <a:latin typeface="Microsoft YaHei UI"/>
                <a:cs typeface="Microsoft YaHei UI"/>
              </a:rPr>
              <a:t>P</a:t>
            </a:r>
            <a:r>
              <a:rPr dirty="0" baseline="-20202" sz="825" spc="15">
                <a:solidFill>
                  <a:srgbClr val="231F20"/>
                </a:solidFill>
                <a:latin typeface="Microsoft YaHei UI"/>
                <a:cs typeface="Microsoft YaHei UI"/>
              </a:rPr>
              <a:t>br</a:t>
            </a:r>
            <a:r>
              <a:rPr dirty="0" baseline="-20202" sz="825" spc="179">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
                <a:solidFill>
                  <a:srgbClr val="231F20"/>
                </a:solidFill>
                <a:latin typeface="Microsoft YaHei UI"/>
                <a:cs typeface="Microsoft YaHei UI"/>
              </a:rPr>
              <a:t> 3404.18</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W，制</a:t>
            </a:r>
            <a:endParaRPr sz="1000">
              <a:latin typeface="Microsoft YaHei UI"/>
              <a:cs typeface="Microsoft YaHei UI"/>
            </a:endParaRPr>
          </a:p>
        </p:txBody>
      </p:sp>
      <p:sp>
        <p:nvSpPr>
          <p:cNvPr id="50" name="object 50"/>
          <p:cNvSpPr txBox="1"/>
          <p:nvPr/>
        </p:nvSpPr>
        <p:spPr>
          <a:xfrm>
            <a:off x="12079876" y="9120116"/>
            <a:ext cx="101600" cy="114300"/>
          </a:xfrm>
          <a:prstGeom prst="rect">
            <a:avLst/>
          </a:prstGeom>
        </p:spPr>
        <p:txBody>
          <a:bodyPr wrap="square" lIns="0" tIns="16510" rIns="0" bIns="0" rtlCol="0" vert="horz">
            <a:spAutoFit/>
          </a:bodyPr>
          <a:lstStyle/>
          <a:p>
            <a:pPr marL="12700">
              <a:lnSpc>
                <a:spcPct val="100000"/>
              </a:lnSpc>
              <a:spcBef>
                <a:spcPts val="130"/>
              </a:spcBef>
            </a:pPr>
            <a:r>
              <a:rPr dirty="0" sz="550" spc="15">
                <a:solidFill>
                  <a:srgbClr val="231F20"/>
                </a:solidFill>
                <a:latin typeface="Microsoft YaHei UI"/>
                <a:cs typeface="Microsoft YaHei UI"/>
              </a:rPr>
              <a:t>br</a:t>
            </a:r>
            <a:endParaRPr sz="550">
              <a:latin typeface="Microsoft YaHei UI"/>
              <a:cs typeface="Microsoft YaHei UI"/>
            </a:endParaRPr>
          </a:p>
        </p:txBody>
      </p:sp>
      <p:sp>
        <p:nvSpPr>
          <p:cNvPr id="51" name="object 51"/>
          <p:cNvSpPr txBox="1"/>
          <p:nvPr/>
        </p:nvSpPr>
        <p:spPr>
          <a:xfrm>
            <a:off x="11597300" y="9043796"/>
            <a:ext cx="305879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动能量</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E</a:t>
            </a:r>
            <a:r>
              <a:rPr dirty="0" sz="1000" spc="2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170.21</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J</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，可以参照以上结果来选择一个</a:t>
            </a:r>
            <a:endParaRPr sz="1000">
              <a:latin typeface="Microsoft YaHei UI"/>
              <a:cs typeface="Microsoft YaHei UI"/>
            </a:endParaRPr>
          </a:p>
        </p:txBody>
      </p:sp>
      <p:sp>
        <p:nvSpPr>
          <p:cNvPr id="52" name="object 52"/>
          <p:cNvSpPr txBox="1"/>
          <p:nvPr/>
        </p:nvSpPr>
        <p:spPr>
          <a:xfrm>
            <a:off x="11597300" y="9272396"/>
            <a:ext cx="1295400"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适宜的外部制动电阻。</a:t>
            </a:r>
            <a:endParaRPr sz="1000">
              <a:latin typeface="Microsoft YaHei UI"/>
              <a:cs typeface="Microsoft YaHei UI"/>
            </a:endParaRPr>
          </a:p>
        </p:txBody>
      </p:sp>
      <p:sp>
        <p:nvSpPr>
          <p:cNvPr id="53" name="object 53"/>
          <p:cNvSpPr/>
          <p:nvPr/>
        </p:nvSpPr>
        <p:spPr>
          <a:xfrm>
            <a:off x="959899" y="9761248"/>
            <a:ext cx="187162" cy="138954"/>
          </a:xfrm>
          <a:prstGeom prst="rect">
            <a:avLst/>
          </a:prstGeom>
          <a:blipFill>
            <a:blip r:embed="rId3" cstate="print"/>
            <a:stretch>
              <a:fillRect/>
            </a:stretch>
          </a:blipFill>
        </p:spPr>
        <p:txBody>
          <a:bodyPr wrap="square" lIns="0" tIns="0" rIns="0" bIns="0" rtlCol="0"/>
          <a:lstStyle/>
          <a:p/>
        </p:txBody>
      </p:sp>
      <p:sp>
        <p:nvSpPr>
          <p:cNvPr id="54" name="object 54"/>
          <p:cNvSpPr/>
          <p:nvPr/>
        </p:nvSpPr>
        <p:spPr>
          <a:xfrm>
            <a:off x="1201445" y="9834733"/>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55" name="object 55"/>
          <p:cNvSpPr/>
          <p:nvPr/>
        </p:nvSpPr>
        <p:spPr>
          <a:xfrm>
            <a:off x="1201445" y="9803848"/>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56" name="object 56"/>
          <p:cNvSpPr/>
          <p:nvPr/>
        </p:nvSpPr>
        <p:spPr>
          <a:xfrm>
            <a:off x="1359048" y="9644233"/>
            <a:ext cx="59690" cy="102870"/>
          </a:xfrm>
          <a:custGeom>
            <a:avLst/>
            <a:gdLst/>
            <a:ahLst/>
            <a:cxnLst/>
            <a:rect l="l" t="t" r="r" b="b"/>
            <a:pathLst>
              <a:path w="59690" h="102870">
                <a:moveTo>
                  <a:pt x="38468" y="17259"/>
                </a:moveTo>
                <a:lnTo>
                  <a:pt x="22250" y="17259"/>
                </a:lnTo>
                <a:lnTo>
                  <a:pt x="23266" y="17729"/>
                </a:lnTo>
                <a:lnTo>
                  <a:pt x="24650" y="19558"/>
                </a:lnTo>
                <a:lnTo>
                  <a:pt x="24947" y="20764"/>
                </a:lnTo>
                <a:lnTo>
                  <a:pt x="25006" y="86817"/>
                </a:lnTo>
                <a:lnTo>
                  <a:pt x="24714" y="89319"/>
                </a:lnTo>
                <a:lnTo>
                  <a:pt x="4241" y="97332"/>
                </a:lnTo>
                <a:lnTo>
                  <a:pt x="4241" y="102768"/>
                </a:lnTo>
                <a:lnTo>
                  <a:pt x="59232" y="102768"/>
                </a:lnTo>
                <a:lnTo>
                  <a:pt x="59232" y="97332"/>
                </a:lnTo>
                <a:lnTo>
                  <a:pt x="55410" y="97231"/>
                </a:lnTo>
                <a:lnTo>
                  <a:pt x="52336" y="97053"/>
                </a:lnTo>
                <a:lnTo>
                  <a:pt x="38513" y="86817"/>
                </a:lnTo>
                <a:lnTo>
                  <a:pt x="38468" y="17259"/>
                </a:lnTo>
                <a:close/>
              </a:path>
              <a:path w="59690" h="102870">
                <a:moveTo>
                  <a:pt x="38912" y="0"/>
                </a:moveTo>
                <a:lnTo>
                  <a:pt x="34823" y="0"/>
                </a:lnTo>
                <a:lnTo>
                  <a:pt x="0" y="20764"/>
                </a:lnTo>
                <a:lnTo>
                  <a:pt x="3276" y="26492"/>
                </a:lnTo>
                <a:lnTo>
                  <a:pt x="7581" y="23609"/>
                </a:lnTo>
                <a:lnTo>
                  <a:pt x="11214" y="21361"/>
                </a:lnTo>
                <a:lnTo>
                  <a:pt x="17068" y="18084"/>
                </a:lnTo>
                <a:lnTo>
                  <a:pt x="19316" y="17259"/>
                </a:lnTo>
                <a:lnTo>
                  <a:pt x="38468" y="17259"/>
                </a:lnTo>
                <a:lnTo>
                  <a:pt x="38468" y="11366"/>
                </a:lnTo>
                <a:lnTo>
                  <a:pt x="38620" y="4762"/>
                </a:lnTo>
                <a:lnTo>
                  <a:pt x="38912" y="0"/>
                </a:lnTo>
                <a:close/>
              </a:path>
            </a:pathLst>
          </a:custGeom>
          <a:solidFill>
            <a:srgbClr val="000000"/>
          </a:solidFill>
        </p:spPr>
        <p:txBody>
          <a:bodyPr wrap="square" lIns="0" tIns="0" rIns="0" bIns="0" rtlCol="0"/>
          <a:lstStyle/>
          <a:p/>
        </p:txBody>
      </p:sp>
      <p:sp>
        <p:nvSpPr>
          <p:cNvPr id="57" name="object 57"/>
          <p:cNvSpPr/>
          <p:nvPr/>
        </p:nvSpPr>
        <p:spPr>
          <a:xfrm>
            <a:off x="1355402" y="9862164"/>
            <a:ext cx="62865" cy="102870"/>
          </a:xfrm>
          <a:custGeom>
            <a:avLst/>
            <a:gdLst/>
            <a:ahLst/>
            <a:cxnLst/>
            <a:rect l="l" t="t" r="r" b="b"/>
            <a:pathLst>
              <a:path w="62865" h="102870">
                <a:moveTo>
                  <a:pt x="55006" y="6845"/>
                </a:moveTo>
                <a:lnTo>
                  <a:pt x="33705" y="6845"/>
                </a:lnTo>
                <a:lnTo>
                  <a:pt x="36791" y="7670"/>
                </a:lnTo>
                <a:lnTo>
                  <a:pt x="41706" y="10934"/>
                </a:lnTo>
                <a:lnTo>
                  <a:pt x="43522" y="13182"/>
                </a:lnTo>
                <a:lnTo>
                  <a:pt x="45910" y="18884"/>
                </a:lnTo>
                <a:lnTo>
                  <a:pt x="46507" y="22174"/>
                </a:lnTo>
                <a:lnTo>
                  <a:pt x="46443" y="28714"/>
                </a:lnTo>
                <a:lnTo>
                  <a:pt x="17386" y="71310"/>
                </a:lnTo>
                <a:lnTo>
                  <a:pt x="12255" y="77736"/>
                </a:lnTo>
                <a:lnTo>
                  <a:pt x="5003" y="88645"/>
                </a:lnTo>
                <a:lnTo>
                  <a:pt x="2133" y="93979"/>
                </a:lnTo>
                <a:lnTo>
                  <a:pt x="0" y="99199"/>
                </a:lnTo>
                <a:lnTo>
                  <a:pt x="0" y="102768"/>
                </a:lnTo>
                <a:lnTo>
                  <a:pt x="61239" y="102768"/>
                </a:lnTo>
                <a:lnTo>
                  <a:pt x="61935" y="90855"/>
                </a:lnTo>
                <a:lnTo>
                  <a:pt x="14579" y="90855"/>
                </a:lnTo>
                <a:lnTo>
                  <a:pt x="18363" y="85038"/>
                </a:lnTo>
                <a:lnTo>
                  <a:pt x="23085" y="78747"/>
                </a:lnTo>
                <a:lnTo>
                  <a:pt x="28745" y="71983"/>
                </a:lnTo>
                <a:lnTo>
                  <a:pt x="35344" y="64744"/>
                </a:lnTo>
                <a:lnTo>
                  <a:pt x="40944" y="58788"/>
                </a:lnTo>
                <a:lnTo>
                  <a:pt x="44894" y="54533"/>
                </a:lnTo>
                <a:lnTo>
                  <a:pt x="61163" y="26288"/>
                </a:lnTo>
                <a:lnTo>
                  <a:pt x="61163" y="15976"/>
                </a:lnTo>
                <a:lnTo>
                  <a:pt x="58813" y="10109"/>
                </a:lnTo>
                <a:lnTo>
                  <a:pt x="55006" y="6845"/>
                </a:lnTo>
                <a:close/>
              </a:path>
              <a:path w="62865" h="102870">
                <a:moveTo>
                  <a:pt x="62509" y="81038"/>
                </a:moveTo>
                <a:lnTo>
                  <a:pt x="56184" y="81038"/>
                </a:lnTo>
                <a:lnTo>
                  <a:pt x="55384" y="83362"/>
                </a:lnTo>
                <a:lnTo>
                  <a:pt x="54724" y="85089"/>
                </a:lnTo>
                <a:lnTo>
                  <a:pt x="45072" y="90855"/>
                </a:lnTo>
                <a:lnTo>
                  <a:pt x="61935" y="90855"/>
                </a:lnTo>
                <a:lnTo>
                  <a:pt x="62509" y="81038"/>
                </a:lnTo>
                <a:close/>
              </a:path>
              <a:path w="62865" h="102870">
                <a:moveTo>
                  <a:pt x="42417" y="0"/>
                </a:moveTo>
                <a:lnTo>
                  <a:pt x="29019" y="0"/>
                </a:lnTo>
                <a:lnTo>
                  <a:pt x="24320" y="634"/>
                </a:lnTo>
                <a:lnTo>
                  <a:pt x="13855" y="3162"/>
                </a:lnTo>
                <a:lnTo>
                  <a:pt x="8229" y="5206"/>
                </a:lnTo>
                <a:lnTo>
                  <a:pt x="2222" y="8039"/>
                </a:lnTo>
                <a:lnTo>
                  <a:pt x="2222" y="22326"/>
                </a:lnTo>
                <a:lnTo>
                  <a:pt x="11226" y="22326"/>
                </a:lnTo>
                <a:lnTo>
                  <a:pt x="14452" y="12001"/>
                </a:lnTo>
                <a:lnTo>
                  <a:pt x="20713" y="6845"/>
                </a:lnTo>
                <a:lnTo>
                  <a:pt x="55006" y="6845"/>
                </a:lnTo>
                <a:lnTo>
                  <a:pt x="49377" y="2019"/>
                </a:lnTo>
                <a:lnTo>
                  <a:pt x="42417" y="0"/>
                </a:lnTo>
                <a:close/>
              </a:path>
            </a:pathLst>
          </a:custGeom>
          <a:solidFill>
            <a:srgbClr val="000000"/>
          </a:solidFill>
        </p:spPr>
        <p:txBody>
          <a:bodyPr wrap="square" lIns="0" tIns="0" rIns="0" bIns="0" rtlCol="0"/>
          <a:lstStyle/>
          <a:p/>
        </p:txBody>
      </p:sp>
      <p:sp>
        <p:nvSpPr>
          <p:cNvPr id="58" name="object 58"/>
          <p:cNvSpPr/>
          <p:nvPr/>
        </p:nvSpPr>
        <p:spPr>
          <a:xfrm>
            <a:off x="1345806" y="9814052"/>
            <a:ext cx="83820" cy="10795"/>
          </a:xfrm>
          <a:custGeom>
            <a:avLst/>
            <a:gdLst/>
            <a:ahLst/>
            <a:cxnLst/>
            <a:rect l="l" t="t" r="r" b="b"/>
            <a:pathLst>
              <a:path w="83819" h="10795">
                <a:moveTo>
                  <a:pt x="0" y="10667"/>
                </a:moveTo>
                <a:lnTo>
                  <a:pt x="83819" y="10667"/>
                </a:lnTo>
                <a:lnTo>
                  <a:pt x="83819" y="0"/>
                </a:lnTo>
                <a:lnTo>
                  <a:pt x="0" y="0"/>
                </a:lnTo>
                <a:lnTo>
                  <a:pt x="0" y="10667"/>
                </a:lnTo>
                <a:close/>
              </a:path>
            </a:pathLst>
          </a:custGeom>
          <a:solidFill>
            <a:srgbClr val="000000"/>
          </a:solidFill>
        </p:spPr>
        <p:txBody>
          <a:bodyPr wrap="square" lIns="0" tIns="0" rIns="0" bIns="0" rtlCol="0"/>
          <a:lstStyle/>
          <a:p/>
        </p:txBody>
      </p:sp>
      <p:sp>
        <p:nvSpPr>
          <p:cNvPr id="59" name="object 59"/>
          <p:cNvSpPr/>
          <p:nvPr/>
        </p:nvSpPr>
        <p:spPr>
          <a:xfrm>
            <a:off x="1468921" y="9755294"/>
            <a:ext cx="287520" cy="144957"/>
          </a:xfrm>
          <a:prstGeom prst="rect">
            <a:avLst/>
          </a:prstGeom>
          <a:blipFill>
            <a:blip r:embed="rId4" cstate="print"/>
            <a:stretch>
              <a:fillRect/>
            </a:stretch>
          </a:blipFill>
        </p:spPr>
        <p:txBody>
          <a:bodyPr wrap="square" lIns="0" tIns="0" rIns="0" bIns="0" rtlCol="0"/>
          <a:lstStyle/>
          <a:p/>
        </p:txBody>
      </p:sp>
      <p:sp>
        <p:nvSpPr>
          <p:cNvPr id="60" name="object 60"/>
          <p:cNvSpPr/>
          <p:nvPr/>
        </p:nvSpPr>
        <p:spPr>
          <a:xfrm>
            <a:off x="1804948" y="9736087"/>
            <a:ext cx="912014" cy="230028"/>
          </a:xfrm>
          <a:prstGeom prst="rect">
            <a:avLst/>
          </a:prstGeom>
          <a:blipFill>
            <a:blip r:embed="rId5" cstate="print"/>
            <a:stretch>
              <a:fillRect/>
            </a:stretch>
          </a:blipFill>
        </p:spPr>
        <p:txBody>
          <a:bodyPr wrap="square" lIns="0" tIns="0" rIns="0" bIns="0" rtlCol="0"/>
          <a:lstStyle/>
          <a:p/>
        </p:txBody>
      </p:sp>
      <p:sp>
        <p:nvSpPr>
          <p:cNvPr id="61" name="object 61"/>
          <p:cNvSpPr/>
          <p:nvPr/>
        </p:nvSpPr>
        <p:spPr>
          <a:xfrm>
            <a:off x="2139435" y="9620263"/>
            <a:ext cx="230055" cy="127920"/>
          </a:xfrm>
          <a:prstGeom prst="rect">
            <a:avLst/>
          </a:prstGeom>
          <a:blipFill>
            <a:blip r:embed="rId6" cstate="print"/>
            <a:stretch>
              <a:fillRect/>
            </a:stretch>
          </a:blipFill>
        </p:spPr>
        <p:txBody>
          <a:bodyPr wrap="square" lIns="0" tIns="0" rIns="0" bIns="0" rtlCol="0"/>
          <a:lstStyle/>
          <a:p/>
        </p:txBody>
      </p:sp>
      <p:sp>
        <p:nvSpPr>
          <p:cNvPr id="62" name="object 62"/>
          <p:cNvSpPr/>
          <p:nvPr/>
        </p:nvSpPr>
        <p:spPr>
          <a:xfrm>
            <a:off x="2777248" y="9819252"/>
            <a:ext cx="92075" cy="0"/>
          </a:xfrm>
          <a:custGeom>
            <a:avLst/>
            <a:gdLst/>
            <a:ahLst/>
            <a:cxnLst/>
            <a:rect l="l" t="t" r="r" b="b"/>
            <a:pathLst>
              <a:path w="92075" h="0">
                <a:moveTo>
                  <a:pt x="0" y="0"/>
                </a:moveTo>
                <a:lnTo>
                  <a:pt x="91681" y="0"/>
                </a:lnTo>
              </a:path>
            </a:pathLst>
          </a:custGeom>
          <a:ln w="9893">
            <a:solidFill>
              <a:srgbClr val="000000"/>
            </a:solidFill>
          </a:ln>
        </p:spPr>
        <p:txBody>
          <a:bodyPr wrap="square" lIns="0" tIns="0" rIns="0" bIns="0" rtlCol="0"/>
          <a:lstStyle/>
          <a:p/>
        </p:txBody>
      </p:sp>
      <p:sp>
        <p:nvSpPr>
          <p:cNvPr id="63" name="object 63"/>
          <p:cNvSpPr/>
          <p:nvPr/>
        </p:nvSpPr>
        <p:spPr>
          <a:xfrm>
            <a:off x="2915782" y="9736087"/>
            <a:ext cx="195896" cy="163318"/>
          </a:xfrm>
          <a:prstGeom prst="rect">
            <a:avLst/>
          </a:prstGeom>
          <a:blipFill>
            <a:blip r:embed="rId7" cstate="print"/>
            <a:stretch>
              <a:fillRect/>
            </a:stretch>
          </a:blipFill>
        </p:spPr>
        <p:txBody>
          <a:bodyPr wrap="square" lIns="0" tIns="0" rIns="0" bIns="0" rtlCol="0"/>
          <a:lstStyle/>
          <a:p/>
        </p:txBody>
      </p:sp>
      <p:sp>
        <p:nvSpPr>
          <p:cNvPr id="64" name="object 64"/>
          <p:cNvSpPr/>
          <p:nvPr/>
        </p:nvSpPr>
        <p:spPr>
          <a:xfrm>
            <a:off x="3131710" y="9755294"/>
            <a:ext cx="47625" cy="141605"/>
          </a:xfrm>
          <a:custGeom>
            <a:avLst/>
            <a:gdLst/>
            <a:ahLst/>
            <a:cxnLst/>
            <a:rect l="l" t="t" r="r" b="b"/>
            <a:pathLst>
              <a:path w="47625" h="141604">
                <a:moveTo>
                  <a:pt x="2006" y="0"/>
                </a:moveTo>
                <a:lnTo>
                  <a:pt x="0" y="5727"/>
                </a:lnTo>
                <a:lnTo>
                  <a:pt x="8170" y="9275"/>
                </a:lnTo>
                <a:lnTo>
                  <a:pt x="15195" y="14185"/>
                </a:lnTo>
                <a:lnTo>
                  <a:pt x="33630" y="57833"/>
                </a:lnTo>
                <a:lnTo>
                  <a:pt x="34150" y="69875"/>
                </a:lnTo>
                <a:lnTo>
                  <a:pt x="33628" y="82324"/>
                </a:lnTo>
                <a:lnTo>
                  <a:pt x="21047" y="120563"/>
                </a:lnTo>
                <a:lnTo>
                  <a:pt x="215" y="135432"/>
                </a:lnTo>
                <a:lnTo>
                  <a:pt x="2006" y="141160"/>
                </a:lnTo>
                <a:lnTo>
                  <a:pt x="35420" y="116497"/>
                </a:lnTo>
                <a:lnTo>
                  <a:pt x="47028" y="70624"/>
                </a:lnTo>
                <a:lnTo>
                  <a:pt x="46299" y="57677"/>
                </a:lnTo>
                <a:lnTo>
                  <a:pt x="28931" y="16064"/>
                </a:lnTo>
                <a:lnTo>
                  <a:pt x="12243" y="3695"/>
                </a:lnTo>
                <a:lnTo>
                  <a:pt x="2006" y="0"/>
                </a:lnTo>
                <a:close/>
              </a:path>
            </a:pathLst>
          </a:custGeom>
          <a:solidFill>
            <a:srgbClr val="000000"/>
          </a:solidFill>
        </p:spPr>
        <p:txBody>
          <a:bodyPr wrap="square" lIns="0" tIns="0" rIns="0" bIns="0" rtlCol="0"/>
          <a:lstStyle/>
          <a:p/>
        </p:txBody>
      </p:sp>
      <p:sp>
        <p:nvSpPr>
          <p:cNvPr id="65" name="object 65"/>
          <p:cNvSpPr txBox="1"/>
          <p:nvPr/>
        </p:nvSpPr>
        <p:spPr>
          <a:xfrm>
            <a:off x="347299" y="106858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67" name="object 6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07</a:t>
            </a:r>
            <a:endParaRPr sz="1000">
              <a:latin typeface="Arial"/>
              <a:cs typeface="Arial"/>
            </a:endParaRPr>
          </a:p>
        </p:txBody>
      </p:sp>
      <p:sp>
        <p:nvSpPr>
          <p:cNvPr id="68" name="object 6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08</a:t>
            </a:r>
            <a:endParaRPr sz="1000">
              <a:latin typeface="Arial"/>
              <a:cs typeface="Arial"/>
            </a:endParaRPr>
          </a:p>
        </p:txBody>
      </p:sp>
      <p:sp>
        <p:nvSpPr>
          <p:cNvPr id="69" name="object 6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70" name="object 7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71" name="object 7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72" name="object 7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66" name="object 66"/>
          <p:cNvSpPr txBox="1"/>
          <p:nvPr/>
        </p:nvSpPr>
        <p:spPr>
          <a:xfrm>
            <a:off x="10937622" y="1068964"/>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765463" y="2078367"/>
            <a:ext cx="408051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散热设计</a:t>
            </a:r>
            <a:r>
              <a:rPr dirty="0" sz="1000">
                <a:solidFill>
                  <a:srgbClr val="231F20"/>
                </a:solidFill>
                <a:latin typeface="Microsoft YaHei UI"/>
                <a:cs typeface="Microsoft YaHei UI"/>
              </a:rPr>
              <a:t>：需考虑电阻的安装环境及散热方式（自然冷却</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强制风冷）。</a:t>
            </a:r>
            <a:endParaRPr sz="1000">
              <a:latin typeface="Microsoft YaHei UI"/>
              <a:cs typeface="Microsoft YaHei UI"/>
            </a:endParaRPr>
          </a:p>
        </p:txBody>
      </p:sp>
      <p:sp>
        <p:nvSpPr>
          <p:cNvPr id="14" name="object 14"/>
          <p:cNvSpPr txBox="1"/>
          <p:nvPr/>
        </p:nvSpPr>
        <p:spPr>
          <a:xfrm>
            <a:off x="513463" y="2459738"/>
            <a:ext cx="6373495" cy="481965"/>
          </a:xfrm>
          <a:prstGeom prst="rect">
            <a:avLst/>
          </a:prstGeom>
        </p:spPr>
        <p:txBody>
          <a:bodyPr wrap="square" lIns="0" tIns="12700" rIns="0" bIns="0" rtlCol="0" vert="horz">
            <a:spAutoFit/>
          </a:bodyPr>
          <a:lstStyle/>
          <a:p>
            <a:pPr marL="12700" marR="5080" indent="251460">
              <a:lnSpc>
                <a:spcPct val="149800"/>
              </a:lnSpc>
              <a:spcBef>
                <a:spcPts val="100"/>
              </a:spcBef>
            </a:pPr>
            <a:r>
              <a:rPr dirty="0" sz="1000" b="1">
                <a:solidFill>
                  <a:srgbClr val="231F20"/>
                </a:solidFill>
                <a:latin typeface="Microsoft YaHei UI"/>
                <a:cs typeface="Microsoft YaHei UI"/>
              </a:rPr>
              <a:t>工作周期</a:t>
            </a:r>
            <a:r>
              <a:rPr dirty="0" sz="1000">
                <a:solidFill>
                  <a:srgbClr val="231F20"/>
                </a:solidFill>
                <a:latin typeface="Microsoft YaHei UI"/>
                <a:cs typeface="Microsoft YaHei UI"/>
              </a:rPr>
              <a:t>：避免长时间高负载运行导致过热。制动电阻应加过热保护，过热保护可以使用热继电器，也可以自 行设计过热保护电路。</a:t>
            </a:r>
            <a:endParaRPr sz="1000">
              <a:latin typeface="Microsoft YaHei UI"/>
              <a:cs typeface="Microsoft YaHei UI"/>
            </a:endParaRPr>
          </a:p>
        </p:txBody>
      </p:sp>
      <p:sp>
        <p:nvSpPr>
          <p:cNvPr id="15" name="object 15"/>
          <p:cNvSpPr txBox="1"/>
          <p:nvPr/>
        </p:nvSpPr>
        <p:spPr>
          <a:xfrm>
            <a:off x="765463" y="3145538"/>
            <a:ext cx="3547110" cy="939165"/>
          </a:xfrm>
          <a:prstGeom prst="rect">
            <a:avLst/>
          </a:prstGeom>
        </p:spPr>
        <p:txBody>
          <a:bodyPr wrap="square" lIns="0" tIns="12700" rIns="0" bIns="0" rtlCol="0" vert="horz">
            <a:spAutoFit/>
          </a:bodyPr>
          <a:lstStyle/>
          <a:p>
            <a:pPr marL="12700" marR="859155">
              <a:lnSpc>
                <a:spcPct val="149800"/>
              </a:lnSpc>
              <a:spcBef>
                <a:spcPts val="100"/>
              </a:spcBef>
            </a:pPr>
            <a:r>
              <a:rPr dirty="0" sz="1000" b="1">
                <a:solidFill>
                  <a:srgbClr val="231F20"/>
                </a:solidFill>
                <a:latin typeface="Microsoft YaHei UI"/>
                <a:cs typeface="Microsoft YaHei UI"/>
              </a:rPr>
              <a:t>经济性选择</a:t>
            </a:r>
            <a:r>
              <a:rPr dirty="0" sz="1000">
                <a:solidFill>
                  <a:srgbClr val="231F20"/>
                </a:solidFill>
                <a:latin typeface="Microsoft YaHei UI"/>
                <a:cs typeface="Microsoft YaHei UI"/>
              </a:rPr>
              <a:t>：相同功率不同系列电阻的性价比： 波纹电阻</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铝壳电阻</a:t>
            </a:r>
            <a:endParaRPr sz="1000">
              <a:latin typeface="Microsoft YaHei UI"/>
              <a:cs typeface="Microsoft YaHei UI"/>
            </a:endParaRPr>
          </a:p>
          <a:p>
            <a:pPr marL="12700" marR="5080">
              <a:lnSpc>
                <a:spcPct val="150000"/>
              </a:lnSpc>
            </a:pPr>
            <a:r>
              <a:rPr dirty="0" sz="1000">
                <a:solidFill>
                  <a:srgbClr val="231F20"/>
                </a:solidFill>
                <a:latin typeface="Microsoft YaHei UI"/>
                <a:cs typeface="Microsoft YaHei UI"/>
              </a:rPr>
              <a:t>波纹电阻箱</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波纹电阻箱欧式</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铝壳电阻箱</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铝壳多联体电阻 功率电阻柜</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&gt;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不锈钢电阻柜</a:t>
            </a:r>
            <a:endParaRPr sz="1000">
              <a:latin typeface="Microsoft YaHei UI"/>
              <a:cs typeface="Microsoft YaHei UI"/>
            </a:endParaRPr>
          </a:p>
        </p:txBody>
      </p:sp>
      <p:sp>
        <p:nvSpPr>
          <p:cNvPr id="16" name="object 16"/>
          <p:cNvSpPr txBox="1"/>
          <p:nvPr/>
        </p:nvSpPr>
        <p:spPr>
          <a:xfrm>
            <a:off x="765463" y="4364367"/>
            <a:ext cx="129540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各系列电阻功率范围：</a:t>
            </a:r>
            <a:endParaRPr sz="1000">
              <a:latin typeface="Microsoft YaHei UI"/>
              <a:cs typeface="Microsoft YaHei UI"/>
            </a:endParaRPr>
          </a:p>
        </p:txBody>
      </p:sp>
      <p:sp>
        <p:nvSpPr>
          <p:cNvPr id="17" name="object 17"/>
          <p:cNvSpPr txBox="1"/>
          <p:nvPr/>
        </p:nvSpPr>
        <p:spPr>
          <a:xfrm>
            <a:off x="513463" y="6803138"/>
            <a:ext cx="6537959" cy="481965"/>
          </a:xfrm>
          <a:prstGeom prst="rect">
            <a:avLst/>
          </a:prstGeom>
        </p:spPr>
        <p:txBody>
          <a:bodyPr wrap="square" lIns="0" tIns="12700" rIns="0" bIns="0" rtlCol="0" vert="horz">
            <a:spAutoFit/>
          </a:bodyPr>
          <a:lstStyle/>
          <a:p>
            <a:pPr marL="12700" marR="5080" indent="251460">
              <a:lnSpc>
                <a:spcPct val="149800"/>
              </a:lnSpc>
              <a:spcBef>
                <a:spcPts val="100"/>
              </a:spcBef>
            </a:pPr>
            <a:r>
              <a:rPr dirty="0" sz="1000" b="1">
                <a:solidFill>
                  <a:srgbClr val="231F20"/>
                </a:solidFill>
                <a:latin typeface="Microsoft YaHei UI"/>
                <a:cs typeface="Microsoft YaHei UI"/>
              </a:rPr>
              <a:t>平替方</a:t>
            </a:r>
            <a:r>
              <a:rPr dirty="0" sz="1000" spc="-215" b="1">
                <a:solidFill>
                  <a:srgbClr val="231F20"/>
                </a:solidFill>
                <a:latin typeface="Microsoft YaHei UI"/>
                <a:cs typeface="Microsoft YaHei UI"/>
              </a:rPr>
              <a:t>案：</a:t>
            </a:r>
            <a:r>
              <a:rPr dirty="0" sz="1000">
                <a:solidFill>
                  <a:srgbClr val="231F20"/>
                </a:solidFill>
                <a:latin typeface="Microsoft YaHei UI"/>
                <a:cs typeface="Microsoft YaHei UI"/>
              </a:rPr>
              <a:t>相比能量回馈装置</a:t>
            </a:r>
            <a:r>
              <a:rPr dirty="0" sz="1000" spc="-430">
                <a:solidFill>
                  <a:srgbClr val="231F20"/>
                </a:solidFill>
                <a:latin typeface="Microsoft YaHei UI"/>
                <a:cs typeface="Microsoft YaHei UI"/>
              </a:rPr>
              <a:t>，</a:t>
            </a:r>
            <a:r>
              <a:rPr dirty="0" sz="1000">
                <a:solidFill>
                  <a:srgbClr val="231F20"/>
                </a:solidFill>
                <a:latin typeface="Microsoft YaHei UI"/>
                <a:cs typeface="Microsoft YaHei UI"/>
              </a:rPr>
              <a:t>制动电阻成本更低</a:t>
            </a:r>
            <a:r>
              <a:rPr dirty="0" sz="1000" spc="-430">
                <a:solidFill>
                  <a:srgbClr val="231F20"/>
                </a:solidFill>
                <a:latin typeface="Microsoft YaHei UI"/>
                <a:cs typeface="Microsoft YaHei UI"/>
              </a:rPr>
              <a:t>，</a:t>
            </a:r>
            <a:r>
              <a:rPr dirty="0" sz="1000">
                <a:solidFill>
                  <a:srgbClr val="231F20"/>
                </a:solidFill>
                <a:latin typeface="Microsoft YaHei UI"/>
                <a:cs typeface="Microsoft YaHei UI"/>
              </a:rPr>
              <a:t>适用于中小功率场景</a:t>
            </a:r>
            <a:r>
              <a:rPr dirty="0" sz="1000" spc="-430">
                <a:solidFill>
                  <a:srgbClr val="231F20"/>
                </a:solidFill>
                <a:latin typeface="Microsoft YaHei UI"/>
                <a:cs typeface="Microsoft YaHei UI"/>
              </a:rPr>
              <a:t>。</a:t>
            </a:r>
            <a:r>
              <a:rPr dirty="0" sz="1000">
                <a:solidFill>
                  <a:srgbClr val="231F20"/>
                </a:solidFill>
                <a:latin typeface="Microsoft YaHei UI"/>
                <a:cs typeface="Microsoft YaHei UI"/>
              </a:rPr>
              <a:t>相比各大进口品牌电阻有极高的性价比， 可完全替代进口产品，节约用户投资和项目成本。</a:t>
            </a:r>
            <a:endParaRPr sz="1000">
              <a:latin typeface="Microsoft YaHei UI"/>
              <a:cs typeface="Microsoft YaHei UI"/>
            </a:endParaRPr>
          </a:p>
        </p:txBody>
      </p:sp>
      <p:sp>
        <p:nvSpPr>
          <p:cNvPr id="18" name="object 18"/>
          <p:cNvSpPr txBox="1"/>
          <p:nvPr/>
        </p:nvSpPr>
        <p:spPr>
          <a:xfrm>
            <a:off x="765463" y="7564767"/>
            <a:ext cx="46088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供货周期：</a:t>
            </a:r>
            <a:r>
              <a:rPr dirty="0" sz="1000">
                <a:solidFill>
                  <a:srgbClr val="231F20"/>
                </a:solidFill>
                <a:latin typeface="Microsoft YaHei UI"/>
                <a:cs typeface="Microsoft YaHei UI"/>
              </a:rPr>
              <a:t>一般供货周期为</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10</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个工作日，特殊情况可在</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3~5</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个工作日内工厂发货</a:t>
            </a:r>
            <a:endParaRPr sz="1000">
              <a:latin typeface="Microsoft YaHei UI"/>
              <a:cs typeface="Microsoft YaHei UI"/>
            </a:endParaRPr>
          </a:p>
        </p:txBody>
      </p:sp>
      <p:sp>
        <p:nvSpPr>
          <p:cNvPr id="19" name="object 19"/>
          <p:cNvSpPr txBox="1"/>
          <p:nvPr/>
        </p:nvSpPr>
        <p:spPr>
          <a:xfrm>
            <a:off x="234759" y="1608559"/>
            <a:ext cx="262699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选型注意事</a:t>
            </a:r>
            <a:r>
              <a:rPr dirty="0" sz="1200" spc="145" b="1">
                <a:solidFill>
                  <a:srgbClr val="231F20"/>
                </a:solidFill>
                <a:latin typeface="Microsoft JhengHei UI"/>
                <a:cs typeface="Microsoft JhengHei UI"/>
              </a:rPr>
              <a:t>项</a:t>
            </a:r>
            <a:r>
              <a:rPr dirty="0" sz="1200" spc="-5" b="1">
                <a:solidFill>
                  <a:srgbClr val="231F20"/>
                </a:solidFill>
                <a:latin typeface="Microsoft JhengHei UI"/>
                <a:cs typeface="Microsoft JhengHei UI"/>
              </a:rPr>
              <a:t>Selection</a:t>
            </a:r>
            <a:r>
              <a:rPr dirty="0" sz="1200" spc="-6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Guidelines</a:t>
            </a:r>
            <a:endParaRPr sz="1200">
              <a:latin typeface="Microsoft JhengHei UI"/>
              <a:cs typeface="Microsoft JhengHei UI"/>
            </a:endParaRPr>
          </a:p>
        </p:txBody>
      </p:sp>
      <p:sp>
        <p:nvSpPr>
          <p:cNvPr id="20" name="object 20"/>
          <p:cNvSpPr/>
          <p:nvPr/>
        </p:nvSpPr>
        <p:spPr>
          <a:xfrm>
            <a:off x="2448305" y="5174107"/>
            <a:ext cx="1574800" cy="127000"/>
          </a:xfrm>
          <a:custGeom>
            <a:avLst/>
            <a:gdLst/>
            <a:ahLst/>
            <a:cxnLst/>
            <a:rect l="l" t="t" r="r" b="b"/>
            <a:pathLst>
              <a:path w="1574800" h="127000">
                <a:moveTo>
                  <a:pt x="0" y="127000"/>
                </a:moveTo>
                <a:lnTo>
                  <a:pt x="1574799" y="127000"/>
                </a:lnTo>
                <a:lnTo>
                  <a:pt x="1574799" y="0"/>
                </a:lnTo>
                <a:lnTo>
                  <a:pt x="0" y="0"/>
                </a:lnTo>
                <a:lnTo>
                  <a:pt x="0" y="127000"/>
                </a:lnTo>
                <a:close/>
              </a:path>
            </a:pathLst>
          </a:custGeom>
          <a:solidFill>
            <a:srgbClr val="F79546"/>
          </a:solidFill>
        </p:spPr>
        <p:txBody>
          <a:bodyPr wrap="square" lIns="0" tIns="0" rIns="0" bIns="0" rtlCol="0"/>
          <a:lstStyle/>
          <a:p/>
        </p:txBody>
      </p:sp>
      <p:sp>
        <p:nvSpPr>
          <p:cNvPr id="21" name="object 21"/>
          <p:cNvSpPr/>
          <p:nvPr/>
        </p:nvSpPr>
        <p:spPr>
          <a:xfrm>
            <a:off x="2611399" y="5621401"/>
            <a:ext cx="1018540" cy="127000"/>
          </a:xfrm>
          <a:custGeom>
            <a:avLst/>
            <a:gdLst/>
            <a:ahLst/>
            <a:cxnLst/>
            <a:rect l="l" t="t" r="r" b="b"/>
            <a:pathLst>
              <a:path w="1018539" h="127000">
                <a:moveTo>
                  <a:pt x="0" y="127000"/>
                </a:moveTo>
                <a:lnTo>
                  <a:pt x="1018032" y="127000"/>
                </a:lnTo>
                <a:lnTo>
                  <a:pt x="1018032" y="0"/>
                </a:lnTo>
                <a:lnTo>
                  <a:pt x="0" y="0"/>
                </a:lnTo>
                <a:lnTo>
                  <a:pt x="0" y="127000"/>
                </a:lnTo>
                <a:close/>
              </a:path>
            </a:pathLst>
          </a:custGeom>
          <a:solidFill>
            <a:srgbClr val="F79546"/>
          </a:solidFill>
        </p:spPr>
        <p:txBody>
          <a:bodyPr wrap="square" lIns="0" tIns="0" rIns="0" bIns="0" rtlCol="0"/>
          <a:lstStyle/>
          <a:p/>
        </p:txBody>
      </p:sp>
      <p:sp>
        <p:nvSpPr>
          <p:cNvPr id="22" name="object 22"/>
          <p:cNvSpPr/>
          <p:nvPr/>
        </p:nvSpPr>
        <p:spPr>
          <a:xfrm>
            <a:off x="3629431" y="6066002"/>
            <a:ext cx="3345815" cy="127000"/>
          </a:xfrm>
          <a:custGeom>
            <a:avLst/>
            <a:gdLst/>
            <a:ahLst/>
            <a:cxnLst/>
            <a:rect l="l" t="t" r="r" b="b"/>
            <a:pathLst>
              <a:path w="3345815" h="127000">
                <a:moveTo>
                  <a:pt x="0" y="127000"/>
                </a:moveTo>
                <a:lnTo>
                  <a:pt x="3345561" y="127000"/>
                </a:lnTo>
                <a:lnTo>
                  <a:pt x="3345561" y="0"/>
                </a:lnTo>
                <a:lnTo>
                  <a:pt x="0" y="0"/>
                </a:lnTo>
                <a:lnTo>
                  <a:pt x="0" y="127000"/>
                </a:lnTo>
                <a:close/>
              </a:path>
            </a:pathLst>
          </a:custGeom>
          <a:solidFill>
            <a:srgbClr val="F79546"/>
          </a:solidFill>
        </p:spPr>
        <p:txBody>
          <a:bodyPr wrap="square" lIns="0" tIns="0" rIns="0" bIns="0" rtlCol="0"/>
          <a:lstStyle/>
          <a:p/>
        </p:txBody>
      </p:sp>
      <p:sp>
        <p:nvSpPr>
          <p:cNvPr id="23" name="object 23"/>
          <p:cNvSpPr/>
          <p:nvPr/>
        </p:nvSpPr>
        <p:spPr>
          <a:xfrm>
            <a:off x="2269197" y="4951806"/>
            <a:ext cx="501650" cy="127000"/>
          </a:xfrm>
          <a:custGeom>
            <a:avLst/>
            <a:gdLst/>
            <a:ahLst/>
            <a:cxnLst/>
            <a:rect l="l" t="t" r="r" b="b"/>
            <a:pathLst>
              <a:path w="501650" h="127000">
                <a:moveTo>
                  <a:pt x="0" y="127000"/>
                </a:moveTo>
                <a:lnTo>
                  <a:pt x="501599" y="127000"/>
                </a:lnTo>
                <a:lnTo>
                  <a:pt x="501599" y="0"/>
                </a:lnTo>
                <a:lnTo>
                  <a:pt x="0" y="0"/>
                </a:lnTo>
                <a:lnTo>
                  <a:pt x="0" y="127000"/>
                </a:lnTo>
                <a:close/>
              </a:path>
            </a:pathLst>
          </a:custGeom>
          <a:solidFill>
            <a:srgbClr val="8AB6B5"/>
          </a:solidFill>
        </p:spPr>
        <p:txBody>
          <a:bodyPr wrap="square" lIns="0" tIns="0" rIns="0" bIns="0" rtlCol="0"/>
          <a:lstStyle/>
          <a:p/>
        </p:txBody>
      </p:sp>
      <p:sp>
        <p:nvSpPr>
          <p:cNvPr id="24" name="object 24"/>
          <p:cNvSpPr/>
          <p:nvPr/>
        </p:nvSpPr>
        <p:spPr>
          <a:xfrm>
            <a:off x="2481300" y="5843701"/>
            <a:ext cx="1542415" cy="127000"/>
          </a:xfrm>
          <a:custGeom>
            <a:avLst/>
            <a:gdLst/>
            <a:ahLst/>
            <a:cxnLst/>
            <a:rect l="l" t="t" r="r" b="b"/>
            <a:pathLst>
              <a:path w="1542414" h="127000">
                <a:moveTo>
                  <a:pt x="0" y="127000"/>
                </a:moveTo>
                <a:lnTo>
                  <a:pt x="1541805" y="127000"/>
                </a:lnTo>
                <a:lnTo>
                  <a:pt x="1541805" y="0"/>
                </a:lnTo>
                <a:lnTo>
                  <a:pt x="0" y="0"/>
                </a:lnTo>
                <a:lnTo>
                  <a:pt x="0" y="127000"/>
                </a:lnTo>
                <a:close/>
              </a:path>
            </a:pathLst>
          </a:custGeom>
          <a:solidFill>
            <a:srgbClr val="8AB6B5"/>
          </a:solidFill>
        </p:spPr>
        <p:txBody>
          <a:bodyPr wrap="square" lIns="0" tIns="0" rIns="0" bIns="0" rtlCol="0"/>
          <a:lstStyle/>
          <a:p/>
        </p:txBody>
      </p:sp>
      <p:sp>
        <p:nvSpPr>
          <p:cNvPr id="25" name="object 25"/>
          <p:cNvSpPr/>
          <p:nvPr/>
        </p:nvSpPr>
        <p:spPr>
          <a:xfrm>
            <a:off x="2684894" y="6288303"/>
            <a:ext cx="2451100" cy="127000"/>
          </a:xfrm>
          <a:custGeom>
            <a:avLst/>
            <a:gdLst/>
            <a:ahLst/>
            <a:cxnLst/>
            <a:rect l="l" t="t" r="r" b="b"/>
            <a:pathLst>
              <a:path w="2451100" h="127000">
                <a:moveTo>
                  <a:pt x="0" y="127000"/>
                </a:moveTo>
                <a:lnTo>
                  <a:pt x="2450503" y="127000"/>
                </a:lnTo>
                <a:lnTo>
                  <a:pt x="2450503" y="0"/>
                </a:lnTo>
                <a:lnTo>
                  <a:pt x="0" y="0"/>
                </a:lnTo>
                <a:lnTo>
                  <a:pt x="0" y="127000"/>
                </a:lnTo>
                <a:close/>
              </a:path>
            </a:pathLst>
          </a:custGeom>
          <a:solidFill>
            <a:srgbClr val="8AB6B5"/>
          </a:solidFill>
        </p:spPr>
        <p:txBody>
          <a:bodyPr wrap="square" lIns="0" tIns="0" rIns="0" bIns="0" rtlCol="0"/>
          <a:lstStyle/>
          <a:p/>
        </p:txBody>
      </p:sp>
      <p:sp>
        <p:nvSpPr>
          <p:cNvPr id="26" name="object 26"/>
          <p:cNvSpPr/>
          <p:nvPr/>
        </p:nvSpPr>
        <p:spPr>
          <a:xfrm>
            <a:off x="2359202" y="5399100"/>
            <a:ext cx="935990" cy="127000"/>
          </a:xfrm>
          <a:custGeom>
            <a:avLst/>
            <a:gdLst/>
            <a:ahLst/>
            <a:cxnLst/>
            <a:rect l="l" t="t" r="r" b="b"/>
            <a:pathLst>
              <a:path w="935989" h="127000">
                <a:moveTo>
                  <a:pt x="0" y="127000"/>
                </a:moveTo>
                <a:lnTo>
                  <a:pt x="935367" y="127000"/>
                </a:lnTo>
                <a:lnTo>
                  <a:pt x="935367" y="0"/>
                </a:lnTo>
                <a:lnTo>
                  <a:pt x="0" y="0"/>
                </a:lnTo>
                <a:lnTo>
                  <a:pt x="0" y="127000"/>
                </a:lnTo>
                <a:close/>
              </a:path>
            </a:pathLst>
          </a:custGeom>
          <a:solidFill>
            <a:srgbClr val="8AB6B5"/>
          </a:solidFill>
        </p:spPr>
        <p:txBody>
          <a:bodyPr wrap="square" lIns="0" tIns="0" rIns="0" bIns="0" rtlCol="0"/>
          <a:lstStyle/>
          <a:p/>
        </p:txBody>
      </p:sp>
      <p:sp>
        <p:nvSpPr>
          <p:cNvPr id="27" name="object 27"/>
          <p:cNvSpPr txBox="1"/>
          <p:nvPr/>
        </p:nvSpPr>
        <p:spPr>
          <a:xfrm>
            <a:off x="2258000" y="4700196"/>
            <a:ext cx="832485" cy="398780"/>
          </a:xfrm>
          <a:prstGeom prst="rect">
            <a:avLst/>
          </a:prstGeom>
          <a:solidFill>
            <a:srgbClr val="E98D55"/>
          </a:solidFill>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60W  </a:t>
            </a:r>
            <a:r>
              <a:rPr dirty="0" sz="1000">
                <a:solidFill>
                  <a:srgbClr val="231F20"/>
                </a:solidFill>
                <a:latin typeface="Microsoft YaHei UI"/>
                <a:cs typeface="Microsoft YaHei UI"/>
              </a:rPr>
              <a:t>~</a:t>
            </a:r>
            <a:r>
              <a:rPr dirty="0" sz="1000" spc="204">
                <a:solidFill>
                  <a:srgbClr val="231F20"/>
                </a:solidFill>
                <a:latin typeface="Microsoft YaHei UI"/>
                <a:cs typeface="Microsoft YaHei UI"/>
              </a:rPr>
              <a:t> </a:t>
            </a:r>
            <a:r>
              <a:rPr dirty="0" sz="1000" spc="-5">
                <a:solidFill>
                  <a:srgbClr val="231F20"/>
                </a:solidFill>
                <a:latin typeface="Microsoft YaHei UI"/>
                <a:cs typeface="Microsoft YaHei UI"/>
              </a:rPr>
              <a:t>6KW</a:t>
            </a:r>
            <a:endParaRPr sz="1000">
              <a:latin typeface="Microsoft YaHei UI"/>
              <a:cs typeface="Microsoft YaHei UI"/>
            </a:endParaRPr>
          </a:p>
          <a:p>
            <a:pPr marL="12700">
              <a:lnSpc>
                <a:spcPct val="100000"/>
              </a:lnSpc>
              <a:spcBef>
                <a:spcPts val="535"/>
              </a:spcBef>
            </a:pPr>
            <a:r>
              <a:rPr dirty="0" sz="1000" spc="-5">
                <a:solidFill>
                  <a:srgbClr val="231F20"/>
                </a:solidFill>
                <a:latin typeface="Microsoft YaHei UI"/>
                <a:cs typeface="Microsoft YaHei UI"/>
              </a:rPr>
              <a:t>60W  </a:t>
            </a:r>
            <a:r>
              <a:rPr dirty="0" sz="1000">
                <a:solidFill>
                  <a:srgbClr val="231F20"/>
                </a:solidFill>
                <a:latin typeface="Microsoft YaHei UI"/>
                <a:cs typeface="Microsoft YaHei UI"/>
              </a:rPr>
              <a:t>~</a:t>
            </a:r>
            <a:r>
              <a:rPr dirty="0" sz="1000" spc="204">
                <a:solidFill>
                  <a:srgbClr val="231F20"/>
                </a:solidFill>
                <a:latin typeface="Microsoft YaHei UI"/>
                <a:cs typeface="Microsoft YaHei UI"/>
              </a:rPr>
              <a:t> </a:t>
            </a:r>
            <a:r>
              <a:rPr dirty="0" sz="1000" spc="-5">
                <a:solidFill>
                  <a:srgbClr val="231F20"/>
                </a:solidFill>
                <a:latin typeface="Microsoft YaHei UI"/>
                <a:cs typeface="Microsoft YaHei UI"/>
              </a:rPr>
              <a:t>6KW</a:t>
            </a:r>
            <a:endParaRPr sz="1000">
              <a:latin typeface="Microsoft YaHei UI"/>
              <a:cs typeface="Microsoft YaHei UI"/>
            </a:endParaRPr>
          </a:p>
        </p:txBody>
      </p:sp>
      <p:sp>
        <p:nvSpPr>
          <p:cNvPr id="28" name="object 28"/>
          <p:cNvSpPr txBox="1"/>
          <p:nvPr/>
        </p:nvSpPr>
        <p:spPr>
          <a:xfrm>
            <a:off x="5551906" y="6035195"/>
            <a:ext cx="120014"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a:t>
            </a:r>
            <a:endParaRPr sz="1000">
              <a:latin typeface="Microsoft YaHei UI"/>
              <a:cs typeface="Microsoft YaHei UI"/>
            </a:endParaRPr>
          </a:p>
        </p:txBody>
      </p:sp>
      <p:sp>
        <p:nvSpPr>
          <p:cNvPr id="29" name="object 29"/>
          <p:cNvSpPr txBox="1"/>
          <p:nvPr/>
        </p:nvSpPr>
        <p:spPr>
          <a:xfrm>
            <a:off x="6278299" y="6035195"/>
            <a:ext cx="45847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200KW</a:t>
            </a:r>
            <a:endParaRPr sz="1000">
              <a:latin typeface="Microsoft YaHei UI"/>
              <a:cs typeface="Microsoft YaHei UI"/>
            </a:endParaRPr>
          </a:p>
        </p:txBody>
      </p:sp>
      <p:sp>
        <p:nvSpPr>
          <p:cNvPr id="30" name="object 30"/>
          <p:cNvSpPr txBox="1"/>
          <p:nvPr/>
        </p:nvSpPr>
        <p:spPr>
          <a:xfrm>
            <a:off x="3639499" y="5143296"/>
            <a:ext cx="38417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30KW</a:t>
            </a:r>
            <a:endParaRPr sz="1000">
              <a:latin typeface="Microsoft YaHei UI"/>
              <a:cs typeface="Microsoft YaHei UI"/>
            </a:endParaRPr>
          </a:p>
        </p:txBody>
      </p:sp>
      <p:sp>
        <p:nvSpPr>
          <p:cNvPr id="31" name="object 31"/>
          <p:cNvSpPr txBox="1"/>
          <p:nvPr/>
        </p:nvSpPr>
        <p:spPr>
          <a:xfrm>
            <a:off x="4687459" y="6257495"/>
            <a:ext cx="38417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60KW</a:t>
            </a:r>
            <a:endParaRPr sz="1000">
              <a:latin typeface="Microsoft YaHei UI"/>
              <a:cs typeface="Microsoft YaHei UI"/>
            </a:endParaRPr>
          </a:p>
        </p:txBody>
      </p:sp>
      <p:sp>
        <p:nvSpPr>
          <p:cNvPr id="32" name="object 32"/>
          <p:cNvSpPr txBox="1"/>
          <p:nvPr/>
        </p:nvSpPr>
        <p:spPr>
          <a:xfrm>
            <a:off x="2347497" y="5070698"/>
            <a:ext cx="907415" cy="475615"/>
          </a:xfrm>
          <a:prstGeom prst="rect">
            <a:avLst/>
          </a:prstGeom>
        </p:spPr>
        <p:txBody>
          <a:bodyPr wrap="square" lIns="0" tIns="85090" rIns="0" bIns="0" rtlCol="0" vert="horz">
            <a:spAutoFit/>
          </a:bodyPr>
          <a:lstStyle/>
          <a:p>
            <a:pPr algn="ctr" marL="80010">
              <a:lnSpc>
                <a:spcPct val="100000"/>
              </a:lnSpc>
              <a:spcBef>
                <a:spcPts val="670"/>
              </a:spcBef>
              <a:tabLst>
                <a:tab pos="771525" algn="l"/>
              </a:tabLst>
            </a:pPr>
            <a:r>
              <a:rPr dirty="0" sz="1000" spc="-5">
                <a:solidFill>
                  <a:srgbClr val="231F20"/>
                </a:solidFill>
                <a:latin typeface="Microsoft YaHei UI"/>
                <a:cs typeface="Microsoft YaHei UI"/>
              </a:rPr>
              <a:t>1.5KW	</a:t>
            </a:r>
            <a:r>
              <a:rPr dirty="0" sz="1000">
                <a:solidFill>
                  <a:srgbClr val="231F20"/>
                </a:solidFill>
                <a:latin typeface="Microsoft YaHei UI"/>
                <a:cs typeface="Microsoft YaHei UI"/>
              </a:rPr>
              <a:t>~</a:t>
            </a:r>
            <a:endParaRPr sz="1000">
              <a:latin typeface="Microsoft YaHei UI"/>
              <a:cs typeface="Microsoft YaHei UI"/>
            </a:endParaRPr>
          </a:p>
          <a:p>
            <a:pPr algn="ctr">
              <a:lnSpc>
                <a:spcPct val="100000"/>
              </a:lnSpc>
              <a:spcBef>
                <a:spcPts val="570"/>
              </a:spcBef>
            </a:pPr>
            <a:r>
              <a:rPr dirty="0" sz="1000" spc="-5">
                <a:solidFill>
                  <a:srgbClr val="231F20"/>
                </a:solidFill>
                <a:latin typeface="Microsoft YaHei UI"/>
                <a:cs typeface="Microsoft YaHei UI"/>
              </a:rPr>
              <a:t>0.8KW</a:t>
            </a:r>
            <a:r>
              <a:rPr dirty="0" sz="1000" spc="-150">
                <a:solidFill>
                  <a:srgbClr val="231F20"/>
                </a:solidFill>
                <a:latin typeface="Microsoft YaHei UI"/>
                <a:cs typeface="Microsoft YaHei UI"/>
              </a:rPr>
              <a:t> </a:t>
            </a:r>
            <a:r>
              <a:rPr dirty="0" sz="1000" spc="10">
                <a:solidFill>
                  <a:srgbClr val="231F20"/>
                </a:solidFill>
                <a:latin typeface="Microsoft YaHei UI"/>
                <a:cs typeface="Microsoft YaHei UI"/>
              </a:rPr>
              <a:t>~12KW</a:t>
            </a:r>
            <a:endParaRPr sz="1000">
              <a:latin typeface="Microsoft YaHei UI"/>
              <a:cs typeface="Microsoft YaHei UI"/>
            </a:endParaRPr>
          </a:p>
        </p:txBody>
      </p:sp>
      <p:sp>
        <p:nvSpPr>
          <p:cNvPr id="33" name="object 33"/>
          <p:cNvSpPr txBox="1"/>
          <p:nvPr/>
        </p:nvSpPr>
        <p:spPr>
          <a:xfrm>
            <a:off x="2468599" y="5520696"/>
            <a:ext cx="1548765" cy="915035"/>
          </a:xfrm>
          <a:prstGeom prst="rect">
            <a:avLst/>
          </a:prstGeom>
        </p:spPr>
        <p:txBody>
          <a:bodyPr wrap="square" lIns="0" tIns="82550" rIns="0" bIns="0" rtlCol="0" vert="horz">
            <a:spAutoFit/>
          </a:bodyPr>
          <a:lstStyle/>
          <a:p>
            <a:pPr marL="142240">
              <a:lnSpc>
                <a:spcPct val="100000"/>
              </a:lnSpc>
              <a:spcBef>
                <a:spcPts val="650"/>
              </a:spcBef>
              <a:tabLst>
                <a:tab pos="630555" algn="l"/>
              </a:tabLst>
            </a:pPr>
            <a:r>
              <a:rPr dirty="0" sz="1000" spc="-5">
                <a:solidFill>
                  <a:srgbClr val="231F20"/>
                </a:solidFill>
                <a:latin typeface="Microsoft YaHei UI"/>
                <a:cs typeface="Microsoft YaHei UI"/>
              </a:rPr>
              <a:t>4KW	</a:t>
            </a:r>
            <a:r>
              <a:rPr dirty="0" sz="1000">
                <a:solidFill>
                  <a:srgbClr val="231F20"/>
                </a:solidFill>
                <a:latin typeface="Microsoft YaHei UI"/>
                <a:cs typeface="Microsoft YaHei UI"/>
              </a:rPr>
              <a:t>~</a:t>
            </a:r>
            <a:r>
              <a:rPr dirty="0" sz="1000" spc="195">
                <a:solidFill>
                  <a:srgbClr val="231F20"/>
                </a:solidFill>
                <a:latin typeface="Microsoft YaHei UI"/>
                <a:cs typeface="Microsoft YaHei UI"/>
              </a:rPr>
              <a:t> </a:t>
            </a:r>
            <a:r>
              <a:rPr dirty="0" sz="1000" spc="-5">
                <a:solidFill>
                  <a:srgbClr val="231F20"/>
                </a:solidFill>
                <a:latin typeface="Microsoft YaHei UI"/>
                <a:cs typeface="Microsoft YaHei UI"/>
              </a:rPr>
              <a:t>20KW</a:t>
            </a:r>
            <a:endParaRPr sz="1000">
              <a:latin typeface="Microsoft YaHei UI"/>
              <a:cs typeface="Microsoft YaHei UI"/>
            </a:endParaRPr>
          </a:p>
          <a:p>
            <a:pPr marL="12700">
              <a:lnSpc>
                <a:spcPct val="100000"/>
              </a:lnSpc>
              <a:spcBef>
                <a:spcPts val="550"/>
              </a:spcBef>
              <a:tabLst>
                <a:tab pos="671195" algn="l"/>
                <a:tab pos="1085850" algn="l"/>
              </a:tabLst>
            </a:pPr>
            <a:r>
              <a:rPr dirty="0" sz="1000" spc="-5">
                <a:solidFill>
                  <a:srgbClr val="231F20"/>
                </a:solidFill>
                <a:latin typeface="Microsoft YaHei UI"/>
                <a:cs typeface="Microsoft YaHei UI"/>
              </a:rPr>
              <a:t>2KW	</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30KW</a:t>
            </a:r>
            <a:endParaRPr sz="1000">
              <a:latin typeface="Microsoft YaHei UI"/>
              <a:cs typeface="Microsoft YaHei UI"/>
            </a:endParaRPr>
          </a:p>
          <a:p>
            <a:pPr algn="r" marR="20955">
              <a:lnSpc>
                <a:spcPct val="100000"/>
              </a:lnSpc>
              <a:spcBef>
                <a:spcPts val="550"/>
              </a:spcBef>
            </a:pPr>
            <a:r>
              <a:rPr dirty="0" sz="1000" spc="-5">
                <a:solidFill>
                  <a:srgbClr val="231F20"/>
                </a:solidFill>
                <a:latin typeface="Microsoft YaHei UI"/>
                <a:cs typeface="Microsoft YaHei UI"/>
              </a:rPr>
              <a:t>20KW</a:t>
            </a:r>
            <a:endParaRPr sz="1000">
              <a:latin typeface="Microsoft YaHei UI"/>
              <a:cs typeface="Microsoft YaHei UI"/>
            </a:endParaRPr>
          </a:p>
          <a:p>
            <a:pPr algn="r" marR="5080">
              <a:lnSpc>
                <a:spcPct val="100000"/>
              </a:lnSpc>
              <a:spcBef>
                <a:spcPts val="550"/>
              </a:spcBef>
              <a:tabLst>
                <a:tab pos="1224915" algn="l"/>
              </a:tabLst>
            </a:pPr>
            <a:r>
              <a:rPr dirty="0" sz="1000" spc="-5">
                <a:solidFill>
                  <a:srgbClr val="231F20"/>
                </a:solidFill>
                <a:latin typeface="Microsoft YaHei UI"/>
                <a:cs typeface="Microsoft YaHei UI"/>
              </a:rPr>
              <a:t>5.6K</a:t>
            </a:r>
            <a:r>
              <a:rPr dirty="0" sz="1000">
                <a:solidFill>
                  <a:srgbClr val="231F20"/>
                </a:solidFill>
                <a:latin typeface="Microsoft YaHei UI"/>
                <a:cs typeface="Microsoft YaHei UI"/>
              </a:rPr>
              <a:t>W	~</a:t>
            </a:r>
            <a:endParaRPr sz="1000">
              <a:latin typeface="Microsoft YaHei UI"/>
              <a:cs typeface="Microsoft YaHei UI"/>
            </a:endParaRPr>
          </a:p>
        </p:txBody>
      </p:sp>
      <p:sp>
        <p:nvSpPr>
          <p:cNvPr id="34" name="object 34"/>
          <p:cNvSpPr txBox="1"/>
          <p:nvPr/>
        </p:nvSpPr>
        <p:spPr>
          <a:xfrm>
            <a:off x="616452" y="4631796"/>
            <a:ext cx="1394460" cy="1804035"/>
          </a:xfrm>
          <a:prstGeom prst="rect">
            <a:avLst/>
          </a:prstGeom>
        </p:spPr>
        <p:txBody>
          <a:bodyPr wrap="square" lIns="0" tIns="80645" rIns="0" bIns="0" rtlCol="0" vert="horz">
            <a:spAutoFit/>
          </a:bodyPr>
          <a:lstStyle/>
          <a:p>
            <a:pPr algn="ctr" marL="449580">
              <a:lnSpc>
                <a:spcPct val="100000"/>
              </a:lnSpc>
              <a:spcBef>
                <a:spcPts val="635"/>
              </a:spcBef>
            </a:pPr>
            <a:r>
              <a:rPr dirty="0" sz="1000" spc="-5">
                <a:solidFill>
                  <a:srgbClr val="231F20"/>
                </a:solidFill>
                <a:latin typeface="Microsoft YaHei UI"/>
                <a:cs typeface="Microsoft YaHei UI"/>
              </a:rPr>
              <a:t>BRA</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铝壳电阻器</a:t>
            </a:r>
            <a:endParaRPr sz="1000">
              <a:latin typeface="Microsoft YaHei UI"/>
              <a:cs typeface="Microsoft YaHei UI"/>
            </a:endParaRPr>
          </a:p>
          <a:p>
            <a:pPr algn="ctr" marL="409575">
              <a:lnSpc>
                <a:spcPct val="100000"/>
              </a:lnSpc>
              <a:spcBef>
                <a:spcPts val="540"/>
              </a:spcBef>
            </a:pPr>
            <a:r>
              <a:rPr dirty="0" sz="1000" spc="-5">
                <a:solidFill>
                  <a:srgbClr val="231F20"/>
                </a:solidFill>
                <a:latin typeface="Microsoft YaHei UI"/>
                <a:cs typeface="Microsoft YaHei UI"/>
              </a:rPr>
              <a:t>BRW</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波纹电阻器</a:t>
            </a:r>
            <a:endParaRPr sz="1000">
              <a:latin typeface="Microsoft YaHei UI"/>
              <a:cs typeface="Microsoft YaHei UI"/>
            </a:endParaRPr>
          </a:p>
          <a:p>
            <a:pPr algn="ctr" marL="323850">
              <a:lnSpc>
                <a:spcPct val="100000"/>
              </a:lnSpc>
              <a:spcBef>
                <a:spcPts val="550"/>
              </a:spcBef>
            </a:pPr>
            <a:r>
              <a:rPr dirty="0" sz="1000" spc="-5">
                <a:solidFill>
                  <a:srgbClr val="231F20"/>
                </a:solidFill>
                <a:latin typeface="Microsoft YaHei UI"/>
                <a:cs typeface="Microsoft YaHei UI"/>
              </a:rPr>
              <a:t>BRBW</a:t>
            </a:r>
            <a:r>
              <a:rPr dirty="0" sz="1000" spc="-100">
                <a:solidFill>
                  <a:srgbClr val="231F20"/>
                </a:solidFill>
                <a:latin typeface="Microsoft YaHei UI"/>
                <a:cs typeface="Microsoft YaHei UI"/>
              </a:rPr>
              <a:t> </a:t>
            </a:r>
            <a:r>
              <a:rPr dirty="0" sz="1000">
                <a:solidFill>
                  <a:srgbClr val="231F20"/>
                </a:solidFill>
                <a:latin typeface="Microsoft YaHei UI"/>
                <a:cs typeface="Microsoft YaHei UI"/>
              </a:rPr>
              <a:t>制动电阻箱</a:t>
            </a:r>
            <a:endParaRPr sz="1000">
              <a:latin typeface="Microsoft YaHei UI"/>
              <a:cs typeface="Microsoft YaHei UI"/>
            </a:endParaRPr>
          </a:p>
          <a:p>
            <a:pPr algn="ctr" marL="83820">
              <a:lnSpc>
                <a:spcPct val="100000"/>
              </a:lnSpc>
              <a:spcBef>
                <a:spcPts val="575"/>
              </a:spcBef>
            </a:pPr>
            <a:r>
              <a:rPr dirty="0" sz="1000">
                <a:solidFill>
                  <a:srgbClr val="231F20"/>
                </a:solidFill>
                <a:latin typeface="Microsoft YaHei UI"/>
                <a:cs typeface="Microsoft YaHei UI"/>
              </a:rPr>
              <a:t>BREW</a:t>
            </a:r>
            <a:r>
              <a:rPr dirty="0" sz="1000" spc="-150">
                <a:solidFill>
                  <a:srgbClr val="231F20"/>
                </a:solidFill>
                <a:latin typeface="Microsoft YaHei UI"/>
                <a:cs typeface="Microsoft YaHei UI"/>
              </a:rPr>
              <a:t> </a:t>
            </a:r>
            <a:r>
              <a:rPr dirty="0" sz="1000">
                <a:solidFill>
                  <a:srgbClr val="231F20"/>
                </a:solidFill>
                <a:latin typeface="Microsoft YaHei UI"/>
                <a:cs typeface="Microsoft YaHei UI"/>
              </a:rPr>
              <a:t>欧式制动电阻箱</a:t>
            </a:r>
            <a:endParaRPr sz="1000">
              <a:latin typeface="Microsoft YaHei UI"/>
              <a:cs typeface="Microsoft YaHei UI"/>
            </a:endParaRPr>
          </a:p>
          <a:p>
            <a:pPr algn="ctr" marL="370205">
              <a:lnSpc>
                <a:spcPct val="100000"/>
              </a:lnSpc>
              <a:spcBef>
                <a:spcPts val="550"/>
              </a:spcBef>
            </a:pPr>
            <a:r>
              <a:rPr dirty="0" sz="1000" spc="-5">
                <a:solidFill>
                  <a:srgbClr val="231F20"/>
                </a:solidFill>
                <a:latin typeface="Microsoft YaHei UI"/>
                <a:cs typeface="Microsoft YaHei UI"/>
              </a:rPr>
              <a:t>BRBA</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铝壳电阻箱</a:t>
            </a:r>
            <a:endParaRPr sz="1000">
              <a:latin typeface="Microsoft YaHei UI"/>
              <a:cs typeface="Microsoft YaHei UI"/>
            </a:endParaRPr>
          </a:p>
          <a:p>
            <a:pPr algn="ctr">
              <a:lnSpc>
                <a:spcPct val="100000"/>
              </a:lnSpc>
              <a:spcBef>
                <a:spcPts val="550"/>
              </a:spcBef>
            </a:pPr>
            <a:r>
              <a:rPr dirty="0" sz="1000" spc="5">
                <a:solidFill>
                  <a:srgbClr val="231F20"/>
                </a:solidFill>
                <a:latin typeface="Microsoft YaHei UI"/>
                <a:cs typeface="Microsoft YaHei UI"/>
              </a:rPr>
              <a:t>BRLA</a:t>
            </a:r>
            <a:r>
              <a:rPr dirty="0" sz="1000" spc="-150">
                <a:solidFill>
                  <a:srgbClr val="231F20"/>
                </a:solidFill>
                <a:latin typeface="Microsoft YaHei UI"/>
                <a:cs typeface="Microsoft YaHei UI"/>
              </a:rPr>
              <a:t> </a:t>
            </a:r>
            <a:r>
              <a:rPr dirty="0" sz="1000">
                <a:solidFill>
                  <a:srgbClr val="231F20"/>
                </a:solidFill>
                <a:latin typeface="Microsoft YaHei UI"/>
                <a:cs typeface="Microsoft YaHei UI"/>
              </a:rPr>
              <a:t>铝壳多联体电阻器</a:t>
            </a:r>
            <a:endParaRPr sz="1000">
              <a:latin typeface="Microsoft YaHei UI"/>
              <a:cs typeface="Microsoft YaHei UI"/>
            </a:endParaRPr>
          </a:p>
          <a:p>
            <a:pPr algn="ctr" marL="327025">
              <a:lnSpc>
                <a:spcPct val="100000"/>
              </a:lnSpc>
              <a:spcBef>
                <a:spcPts val="550"/>
              </a:spcBef>
            </a:pPr>
            <a:r>
              <a:rPr dirty="0" sz="1000" spc="-10">
                <a:solidFill>
                  <a:srgbClr val="231F20"/>
                </a:solidFill>
                <a:latin typeface="Microsoft YaHei UI"/>
                <a:cs typeface="Microsoft YaHei UI"/>
              </a:rPr>
              <a:t>BRCW</a:t>
            </a:r>
            <a:r>
              <a:rPr dirty="0" sz="1000" spc="-135">
                <a:solidFill>
                  <a:srgbClr val="231F20"/>
                </a:solidFill>
                <a:latin typeface="Microsoft YaHei UI"/>
                <a:cs typeface="Microsoft YaHei UI"/>
              </a:rPr>
              <a:t> </a:t>
            </a:r>
            <a:r>
              <a:rPr dirty="0" sz="1000">
                <a:solidFill>
                  <a:srgbClr val="231F20"/>
                </a:solidFill>
                <a:latin typeface="Microsoft YaHei UI"/>
                <a:cs typeface="Microsoft YaHei UI"/>
              </a:rPr>
              <a:t>功率电阻柜</a:t>
            </a:r>
            <a:endParaRPr sz="1000">
              <a:latin typeface="Microsoft YaHei UI"/>
              <a:cs typeface="Microsoft YaHei UI"/>
            </a:endParaRPr>
          </a:p>
          <a:p>
            <a:pPr algn="ctr" marL="255904">
              <a:lnSpc>
                <a:spcPct val="100000"/>
              </a:lnSpc>
              <a:spcBef>
                <a:spcPts val="550"/>
              </a:spcBef>
            </a:pPr>
            <a:r>
              <a:rPr dirty="0" sz="1000" spc="-10">
                <a:solidFill>
                  <a:srgbClr val="231F20"/>
                </a:solidFill>
                <a:latin typeface="Microsoft YaHei UI"/>
                <a:cs typeface="Microsoft YaHei UI"/>
              </a:rPr>
              <a:t>BRCS</a:t>
            </a:r>
            <a:r>
              <a:rPr dirty="0" sz="1000" spc="-135">
                <a:solidFill>
                  <a:srgbClr val="231F20"/>
                </a:solidFill>
                <a:latin typeface="Microsoft YaHei UI"/>
                <a:cs typeface="Microsoft YaHei UI"/>
              </a:rPr>
              <a:t> </a:t>
            </a:r>
            <a:r>
              <a:rPr dirty="0" sz="1000">
                <a:solidFill>
                  <a:srgbClr val="231F20"/>
                </a:solidFill>
                <a:latin typeface="Microsoft YaHei UI"/>
                <a:cs typeface="Microsoft YaHei UI"/>
              </a:rPr>
              <a:t>不锈钢电阻柜</a:t>
            </a:r>
            <a:endParaRPr sz="1000">
              <a:latin typeface="Microsoft YaHei UI"/>
              <a:cs typeface="Microsoft YaHei UI"/>
            </a:endParaRPr>
          </a:p>
        </p:txBody>
      </p:sp>
      <p:sp>
        <p:nvSpPr>
          <p:cNvPr id="35" name="object 35"/>
          <p:cNvSpPr txBox="1"/>
          <p:nvPr/>
        </p:nvSpPr>
        <p:spPr>
          <a:xfrm>
            <a:off x="347299" y="106839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36" name="object 36"/>
          <p:cNvSpPr txBox="1"/>
          <p:nvPr/>
        </p:nvSpPr>
        <p:spPr>
          <a:xfrm>
            <a:off x="10937622" y="106877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37" name="object 37"/>
          <p:cNvSpPr txBox="1"/>
          <p:nvPr/>
        </p:nvSpPr>
        <p:spPr>
          <a:xfrm>
            <a:off x="7943300" y="1345759"/>
            <a:ext cx="3420110" cy="1832610"/>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产品特点</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a:t>
            </a:r>
            <a:r>
              <a:rPr dirty="0" sz="120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Characteristics：</a:t>
            </a:r>
            <a:endParaRPr sz="1200">
              <a:latin typeface="Microsoft JhengHei UI"/>
              <a:cs typeface="Microsoft JhengHei UI"/>
            </a:endParaRPr>
          </a:p>
          <a:p>
            <a:pPr lvl="1" marL="293370" indent="-137160">
              <a:lnSpc>
                <a:spcPct val="100000"/>
              </a:lnSpc>
              <a:spcBef>
                <a:spcPts val="785"/>
              </a:spcBef>
              <a:buAutoNum type="arabicPeriod"/>
              <a:tabLst>
                <a:tab pos="294005" algn="l"/>
              </a:tabLst>
            </a:pPr>
            <a:r>
              <a:rPr dirty="0" sz="1000">
                <a:solidFill>
                  <a:srgbClr val="231F20"/>
                </a:solidFill>
                <a:latin typeface="Microsoft YaHei UI"/>
                <a:cs typeface="Microsoft YaHei UI"/>
              </a:rPr>
              <a:t>功率范围</a:t>
            </a:r>
            <a:r>
              <a:rPr dirty="0" sz="1000" spc="-55">
                <a:solidFill>
                  <a:srgbClr val="231F20"/>
                </a:solidFill>
                <a:latin typeface="Microsoft YaHei UI"/>
                <a:cs typeface="Microsoft YaHei UI"/>
              </a:rPr>
              <a:t> </a:t>
            </a:r>
            <a:r>
              <a:rPr dirty="0" sz="1000" spc="-15">
                <a:solidFill>
                  <a:srgbClr val="231F20"/>
                </a:solidFill>
                <a:latin typeface="Microsoft YaHei UI"/>
                <a:cs typeface="Microsoft YaHei UI"/>
              </a:rPr>
              <a:t>Power</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range：60W-1000KW</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及以上</a:t>
            </a:r>
            <a:endParaRPr sz="1000">
              <a:latin typeface="Microsoft YaHei UI"/>
              <a:cs typeface="Microsoft YaHei UI"/>
            </a:endParaRPr>
          </a:p>
          <a:p>
            <a:pPr lvl="1" marL="293370" indent="-137160">
              <a:lnSpc>
                <a:spcPct val="100000"/>
              </a:lnSpc>
              <a:spcBef>
                <a:spcPts val="600"/>
              </a:spcBef>
              <a:buAutoNum type="arabicPeriod"/>
              <a:tabLst>
                <a:tab pos="294005" algn="l"/>
              </a:tabLst>
            </a:pPr>
            <a:r>
              <a:rPr dirty="0" sz="1000">
                <a:solidFill>
                  <a:srgbClr val="231F20"/>
                </a:solidFill>
                <a:latin typeface="Microsoft YaHei UI"/>
                <a:cs typeface="Microsoft YaHei UI"/>
              </a:rPr>
              <a:t>阻值范围</a:t>
            </a:r>
            <a:r>
              <a:rPr dirty="0" sz="1000" spc="-55">
                <a:solidFill>
                  <a:srgbClr val="231F20"/>
                </a:solidFill>
                <a:latin typeface="Microsoft YaHei UI"/>
                <a:cs typeface="Microsoft YaHei UI"/>
              </a:rPr>
              <a:t> </a:t>
            </a:r>
            <a:r>
              <a:rPr dirty="0" sz="1000" spc="-10">
                <a:solidFill>
                  <a:srgbClr val="231F20"/>
                </a:solidFill>
                <a:latin typeface="Microsoft YaHei UI"/>
                <a:cs typeface="Microsoft YaHei UI"/>
              </a:rPr>
              <a:t>Resistance </a:t>
            </a:r>
            <a:r>
              <a:rPr dirty="0" sz="1000">
                <a:solidFill>
                  <a:srgbClr val="231F20"/>
                </a:solidFill>
                <a:latin typeface="Microsoft YaHei UI"/>
                <a:cs typeface="Microsoft YaHei UI"/>
              </a:rPr>
              <a:t>range：1Ω~10KΩ</a:t>
            </a:r>
            <a:endParaRPr sz="1000">
              <a:latin typeface="Microsoft YaHei UI"/>
              <a:cs typeface="Microsoft YaHei UI"/>
            </a:endParaRPr>
          </a:p>
          <a:p>
            <a:pPr lvl="1" marL="293370" indent="-137160">
              <a:lnSpc>
                <a:spcPct val="100000"/>
              </a:lnSpc>
              <a:spcBef>
                <a:spcPts val="600"/>
              </a:spcBef>
              <a:buAutoNum type="arabicPeriod"/>
              <a:tabLst>
                <a:tab pos="294005" algn="l"/>
              </a:tabLst>
            </a:pPr>
            <a:r>
              <a:rPr dirty="0" sz="1000">
                <a:solidFill>
                  <a:srgbClr val="231F20"/>
                </a:solidFill>
                <a:latin typeface="Microsoft YaHei UI"/>
                <a:cs typeface="Microsoft YaHei UI"/>
              </a:rPr>
              <a:t>阻值误差范围</a:t>
            </a:r>
            <a:r>
              <a:rPr dirty="0" sz="1000" spc="-55">
                <a:solidFill>
                  <a:srgbClr val="231F20"/>
                </a:solidFill>
                <a:latin typeface="Microsoft YaHei UI"/>
                <a:cs typeface="Microsoft YaHei UI"/>
              </a:rPr>
              <a:t> </a:t>
            </a:r>
            <a:r>
              <a:rPr dirty="0" sz="1000" spc="-10">
                <a:solidFill>
                  <a:srgbClr val="231F20"/>
                </a:solidFill>
                <a:latin typeface="Microsoft YaHei UI"/>
                <a:cs typeface="Microsoft YaHei UI"/>
              </a:rPr>
              <a:t>Resistance </a:t>
            </a:r>
            <a:r>
              <a:rPr dirty="0" sz="1000" spc="-5">
                <a:solidFill>
                  <a:srgbClr val="231F20"/>
                </a:solidFill>
                <a:latin typeface="Microsoft YaHei UI"/>
                <a:cs typeface="Microsoft YaHei UI"/>
              </a:rPr>
              <a:t>error </a:t>
            </a:r>
            <a:r>
              <a:rPr dirty="0" sz="1000">
                <a:solidFill>
                  <a:srgbClr val="231F20"/>
                </a:solidFill>
                <a:latin typeface="Microsoft YaHei UI"/>
                <a:cs typeface="Microsoft YaHei UI"/>
              </a:rPr>
              <a:t>range：±5%</a:t>
            </a:r>
            <a:endParaRPr sz="1000">
              <a:latin typeface="Microsoft YaHei UI"/>
              <a:cs typeface="Microsoft YaHei UI"/>
            </a:endParaRPr>
          </a:p>
          <a:p>
            <a:pPr lvl="1" marL="293370" indent="-137160">
              <a:lnSpc>
                <a:spcPct val="100000"/>
              </a:lnSpc>
              <a:spcBef>
                <a:spcPts val="600"/>
              </a:spcBef>
              <a:buAutoNum type="arabicPeriod"/>
              <a:tabLst>
                <a:tab pos="294005" algn="l"/>
              </a:tabLst>
            </a:pPr>
            <a:r>
              <a:rPr dirty="0" sz="1000">
                <a:solidFill>
                  <a:srgbClr val="231F20"/>
                </a:solidFill>
                <a:latin typeface="Microsoft YaHei UI"/>
                <a:cs typeface="Microsoft YaHei UI"/>
              </a:rPr>
              <a:t>工作电压范围</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Working</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voltage </a:t>
            </a:r>
            <a:r>
              <a:rPr dirty="0" sz="1000">
                <a:solidFill>
                  <a:srgbClr val="231F20"/>
                </a:solidFill>
                <a:latin typeface="Microsoft YaHei UI"/>
                <a:cs typeface="Microsoft YaHei UI"/>
              </a:rPr>
              <a:t>range：≤</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1200V</a:t>
            </a:r>
            <a:endParaRPr sz="1000">
              <a:latin typeface="Microsoft YaHei UI"/>
              <a:cs typeface="Microsoft YaHei UI"/>
            </a:endParaRPr>
          </a:p>
          <a:p>
            <a:pPr lvl="1" marL="293370" indent="-137160">
              <a:lnSpc>
                <a:spcPct val="100000"/>
              </a:lnSpc>
              <a:spcBef>
                <a:spcPts val="600"/>
              </a:spcBef>
              <a:buAutoNum type="arabicPeriod"/>
              <a:tabLst>
                <a:tab pos="294005" algn="l"/>
              </a:tabLst>
            </a:pPr>
            <a:r>
              <a:rPr dirty="0" sz="1000">
                <a:solidFill>
                  <a:srgbClr val="231F20"/>
                </a:solidFill>
                <a:latin typeface="Microsoft YaHei UI"/>
                <a:cs typeface="Microsoft YaHei UI"/>
              </a:rPr>
              <a:t>耐压范围</a:t>
            </a:r>
            <a:r>
              <a:rPr dirty="0" sz="1000" spc="-65">
                <a:solidFill>
                  <a:srgbClr val="231F20"/>
                </a:solidFill>
                <a:latin typeface="Microsoft YaHei UI"/>
                <a:cs typeface="Microsoft YaHei UI"/>
              </a:rPr>
              <a:t> </a:t>
            </a:r>
            <a:r>
              <a:rPr dirty="0" sz="1000" spc="-10">
                <a:solidFill>
                  <a:srgbClr val="231F20"/>
                </a:solidFill>
                <a:latin typeface="Microsoft YaHei UI"/>
                <a:cs typeface="Microsoft YaHei UI"/>
              </a:rPr>
              <a:t>Voltage</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withstand</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range：AC3KV</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50Hz/5S</a:t>
            </a:r>
            <a:endParaRPr sz="1000">
              <a:latin typeface="Microsoft YaHei UI"/>
              <a:cs typeface="Microsoft YaHei UI"/>
            </a:endParaRPr>
          </a:p>
          <a:p>
            <a:pPr lvl="1" marL="262255" indent="-106045">
              <a:lnSpc>
                <a:spcPct val="100000"/>
              </a:lnSpc>
              <a:spcBef>
                <a:spcPts val="600"/>
              </a:spcBef>
              <a:buAutoNum type="arabicPeriod"/>
              <a:tabLst>
                <a:tab pos="262890" algn="l"/>
              </a:tabLst>
            </a:pPr>
            <a:r>
              <a:rPr dirty="0" sz="1000" spc="-5">
                <a:solidFill>
                  <a:srgbClr val="231F20"/>
                </a:solidFill>
                <a:latin typeface="Microsoft YaHei UI"/>
                <a:cs typeface="Microsoft YaHei UI"/>
              </a:rPr>
              <a:t>IP</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防护等级</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IP </a:t>
            </a:r>
            <a:r>
              <a:rPr dirty="0" sz="1000" spc="-5">
                <a:solidFill>
                  <a:srgbClr val="231F20"/>
                </a:solidFill>
                <a:latin typeface="Microsoft YaHei UI"/>
                <a:cs typeface="Microsoft YaHei UI"/>
              </a:rPr>
              <a:t>protection </a:t>
            </a:r>
            <a:r>
              <a:rPr dirty="0" sz="1000" spc="-10">
                <a:solidFill>
                  <a:srgbClr val="231F20"/>
                </a:solidFill>
                <a:latin typeface="Microsoft YaHei UI"/>
                <a:cs typeface="Microsoft YaHei UI"/>
              </a:rPr>
              <a:t>level：IP00~IP54</a:t>
            </a:r>
            <a:endParaRPr sz="1000">
              <a:latin typeface="Microsoft YaHei UI"/>
              <a:cs typeface="Microsoft YaHei UI"/>
            </a:endParaRPr>
          </a:p>
          <a:p>
            <a:pPr lvl="1" marL="293370" indent="-137160">
              <a:lnSpc>
                <a:spcPct val="100000"/>
              </a:lnSpc>
              <a:spcBef>
                <a:spcPts val="600"/>
              </a:spcBef>
              <a:buAutoNum type="arabicPeriod"/>
              <a:tabLst>
                <a:tab pos="294005" algn="l"/>
              </a:tabLst>
            </a:pPr>
            <a:r>
              <a:rPr dirty="0" sz="1000">
                <a:solidFill>
                  <a:srgbClr val="231F20"/>
                </a:solidFill>
                <a:latin typeface="Microsoft YaHei UI"/>
                <a:cs typeface="Microsoft YaHei UI"/>
              </a:rPr>
              <a:t>适用标准</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Applicable </a:t>
            </a:r>
            <a:r>
              <a:rPr dirty="0" sz="1000" spc="-5">
                <a:solidFill>
                  <a:srgbClr val="231F20"/>
                </a:solidFill>
                <a:latin typeface="Microsoft YaHei UI"/>
                <a:cs typeface="Microsoft YaHei UI"/>
              </a:rPr>
              <a:t>standard：GB/T5729-1994</a:t>
            </a:r>
            <a:endParaRPr sz="1000">
              <a:latin typeface="Microsoft YaHei UI"/>
              <a:cs typeface="Microsoft YaHei UI"/>
            </a:endParaRPr>
          </a:p>
        </p:txBody>
      </p:sp>
      <p:sp>
        <p:nvSpPr>
          <p:cNvPr id="38" name="object 38"/>
          <p:cNvSpPr txBox="1"/>
          <p:nvPr/>
        </p:nvSpPr>
        <p:spPr>
          <a:xfrm>
            <a:off x="7943300" y="3376159"/>
            <a:ext cx="6163945" cy="725805"/>
          </a:xfrm>
          <a:prstGeom prst="rect">
            <a:avLst/>
          </a:prstGeom>
        </p:spPr>
        <p:txBody>
          <a:bodyPr wrap="square" lIns="0" tIns="43180" rIns="0" bIns="0" rtlCol="0" vert="horz">
            <a:spAutoFit/>
          </a:bodyPr>
          <a:lstStyle/>
          <a:p>
            <a:pPr marL="12700" marR="5080">
              <a:lnSpc>
                <a:spcPts val="1200"/>
              </a:lnSpc>
              <a:spcBef>
                <a:spcPts val="340"/>
              </a:spcBef>
              <a:buClr>
                <a:srgbClr val="D66E2A"/>
              </a:buClr>
              <a:buFont typeface=""/>
              <a:buChar char="■"/>
              <a:tabLst>
                <a:tab pos="193040" algn="l"/>
              </a:tabLst>
            </a:pPr>
            <a:r>
              <a:rPr dirty="0" sz="1200" b="1">
                <a:solidFill>
                  <a:srgbClr val="231F20"/>
                </a:solidFill>
                <a:latin typeface="Microsoft JhengHei UI"/>
                <a:cs typeface="Microsoft JhengHei UI"/>
              </a:rPr>
              <a:t>铝壳电阻器产品的电气特性 Electrical </a:t>
            </a:r>
            <a:r>
              <a:rPr dirty="0" sz="1200" spc="-5" b="1">
                <a:solidFill>
                  <a:srgbClr val="231F20"/>
                </a:solidFill>
                <a:latin typeface="Microsoft JhengHei UI"/>
                <a:cs typeface="Microsoft JhengHei UI"/>
              </a:rPr>
              <a:t>characteristics</a:t>
            </a:r>
            <a:r>
              <a:rPr dirty="0" sz="120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of</a:t>
            </a:r>
            <a:r>
              <a:rPr dirty="0" sz="1200" b="1">
                <a:solidFill>
                  <a:srgbClr val="231F20"/>
                </a:solidFill>
                <a:latin typeface="Microsoft JhengHei UI"/>
                <a:cs typeface="Microsoft JhengHei UI"/>
              </a:rPr>
              <a:t> aluminum </a:t>
            </a:r>
            <a:r>
              <a:rPr dirty="0" sz="1200" spc="-5" b="1">
                <a:solidFill>
                  <a:srgbClr val="231F20"/>
                </a:solidFill>
                <a:latin typeface="Microsoft JhengHei UI"/>
                <a:cs typeface="Microsoft JhengHei UI"/>
              </a:rPr>
              <a:t>enclosure</a:t>
            </a:r>
            <a:r>
              <a:rPr dirty="0" sz="120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resistor  products</a:t>
            </a:r>
            <a:endParaRPr sz="1200">
              <a:latin typeface="Microsoft JhengHei UI"/>
              <a:cs typeface="Microsoft JhengHei UI"/>
            </a:endParaRPr>
          </a:p>
          <a:p>
            <a:pPr>
              <a:lnSpc>
                <a:spcPct val="100000"/>
              </a:lnSpc>
              <a:spcBef>
                <a:spcPts val="5"/>
              </a:spcBef>
            </a:pPr>
            <a:endParaRPr sz="1450">
              <a:latin typeface="Times New Roman"/>
              <a:cs typeface="Times New Roman"/>
            </a:endParaRPr>
          </a:p>
          <a:p>
            <a:pPr marL="602615">
              <a:lnSpc>
                <a:spcPct val="100000"/>
              </a:lnSpc>
              <a:tabLst>
                <a:tab pos="3611879" algn="l"/>
              </a:tabLst>
            </a:pPr>
            <a:r>
              <a:rPr dirty="0" sz="1000" b="1">
                <a:solidFill>
                  <a:srgbClr val="231F20"/>
                </a:solidFill>
                <a:latin typeface="Microsoft JhengHei"/>
                <a:cs typeface="Microsoft JhengHei"/>
              </a:rPr>
              <a:t>降额曲线 Derating</a:t>
            </a:r>
            <a:r>
              <a:rPr dirty="0" sz="1000" spc="5" b="1">
                <a:solidFill>
                  <a:srgbClr val="231F20"/>
                </a:solidFill>
                <a:latin typeface="Microsoft JhengHei"/>
                <a:cs typeface="Microsoft JhengHei"/>
              </a:rPr>
              <a:t> </a:t>
            </a:r>
            <a:r>
              <a:rPr dirty="0" sz="1000" b="1">
                <a:solidFill>
                  <a:srgbClr val="231F20"/>
                </a:solidFill>
                <a:latin typeface="Microsoft JhengHei"/>
                <a:cs typeface="Microsoft JhengHei"/>
              </a:rPr>
              <a:t>Curve	表面温升</a:t>
            </a:r>
            <a:r>
              <a:rPr dirty="0" sz="1000" spc="-5" b="1">
                <a:solidFill>
                  <a:srgbClr val="231F20"/>
                </a:solidFill>
                <a:latin typeface="Microsoft JhengHei"/>
                <a:cs typeface="Microsoft JhengHei"/>
              </a:rPr>
              <a:t> </a:t>
            </a:r>
            <a:r>
              <a:rPr dirty="0" sz="1000" b="1">
                <a:solidFill>
                  <a:srgbClr val="231F20"/>
                </a:solidFill>
                <a:latin typeface="Microsoft JhengHei"/>
                <a:cs typeface="Microsoft JhengHei"/>
              </a:rPr>
              <a:t>Surface </a:t>
            </a:r>
            <a:r>
              <a:rPr dirty="0" sz="1000" spc="-15" b="1">
                <a:solidFill>
                  <a:srgbClr val="231F20"/>
                </a:solidFill>
                <a:latin typeface="Microsoft JhengHei"/>
                <a:cs typeface="Microsoft JhengHei"/>
              </a:rPr>
              <a:t>Temperature</a:t>
            </a:r>
            <a:r>
              <a:rPr dirty="0" sz="1000" spc="-5" b="1">
                <a:solidFill>
                  <a:srgbClr val="231F20"/>
                </a:solidFill>
                <a:latin typeface="Microsoft JhengHei"/>
                <a:cs typeface="Microsoft JhengHei"/>
              </a:rPr>
              <a:t> </a:t>
            </a:r>
            <a:r>
              <a:rPr dirty="0" sz="1000" b="1">
                <a:solidFill>
                  <a:srgbClr val="231F20"/>
                </a:solidFill>
                <a:latin typeface="Microsoft JhengHei"/>
                <a:cs typeface="Microsoft JhengHei"/>
              </a:rPr>
              <a:t>Rise</a:t>
            </a:r>
            <a:endParaRPr sz="1000">
              <a:latin typeface="Microsoft JhengHei"/>
              <a:cs typeface="Microsoft JhengHei"/>
            </a:endParaRPr>
          </a:p>
        </p:txBody>
      </p:sp>
      <p:sp>
        <p:nvSpPr>
          <p:cNvPr id="39" name="object 39"/>
          <p:cNvSpPr/>
          <p:nvPr/>
        </p:nvSpPr>
        <p:spPr>
          <a:xfrm>
            <a:off x="8489755" y="4305212"/>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40" name="object 40"/>
          <p:cNvSpPr/>
          <p:nvPr/>
        </p:nvSpPr>
        <p:spPr>
          <a:xfrm>
            <a:off x="8470878"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41" name="object 41"/>
          <p:cNvSpPr/>
          <p:nvPr/>
        </p:nvSpPr>
        <p:spPr>
          <a:xfrm>
            <a:off x="8621893"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42" name="object 42"/>
          <p:cNvSpPr/>
          <p:nvPr/>
        </p:nvSpPr>
        <p:spPr>
          <a:xfrm>
            <a:off x="8640718"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43" name="object 43"/>
          <p:cNvSpPr/>
          <p:nvPr/>
        </p:nvSpPr>
        <p:spPr>
          <a:xfrm>
            <a:off x="8621897"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44" name="object 44"/>
          <p:cNvSpPr/>
          <p:nvPr/>
        </p:nvSpPr>
        <p:spPr>
          <a:xfrm>
            <a:off x="8772469"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45" name="object 45"/>
          <p:cNvSpPr/>
          <p:nvPr/>
        </p:nvSpPr>
        <p:spPr>
          <a:xfrm>
            <a:off x="8791284"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46" name="object 46"/>
          <p:cNvSpPr/>
          <p:nvPr/>
        </p:nvSpPr>
        <p:spPr>
          <a:xfrm>
            <a:off x="8772462"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47" name="object 47"/>
          <p:cNvSpPr/>
          <p:nvPr/>
        </p:nvSpPr>
        <p:spPr>
          <a:xfrm>
            <a:off x="8923021"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48" name="object 48"/>
          <p:cNvSpPr/>
          <p:nvPr/>
        </p:nvSpPr>
        <p:spPr>
          <a:xfrm>
            <a:off x="8941847"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49" name="object 49"/>
          <p:cNvSpPr/>
          <p:nvPr/>
        </p:nvSpPr>
        <p:spPr>
          <a:xfrm>
            <a:off x="8923027"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0" name="object 50"/>
          <p:cNvSpPr/>
          <p:nvPr/>
        </p:nvSpPr>
        <p:spPr>
          <a:xfrm>
            <a:off x="9073586"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1" name="object 51"/>
          <p:cNvSpPr/>
          <p:nvPr/>
        </p:nvSpPr>
        <p:spPr>
          <a:xfrm>
            <a:off x="9092412"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52" name="object 52"/>
          <p:cNvSpPr/>
          <p:nvPr/>
        </p:nvSpPr>
        <p:spPr>
          <a:xfrm>
            <a:off x="9073592"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3" name="object 53"/>
          <p:cNvSpPr/>
          <p:nvPr/>
        </p:nvSpPr>
        <p:spPr>
          <a:xfrm>
            <a:off x="9224150"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4" name="object 54"/>
          <p:cNvSpPr/>
          <p:nvPr/>
        </p:nvSpPr>
        <p:spPr>
          <a:xfrm>
            <a:off x="9242977"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55" name="object 55"/>
          <p:cNvSpPr/>
          <p:nvPr/>
        </p:nvSpPr>
        <p:spPr>
          <a:xfrm>
            <a:off x="9224156"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6" name="object 56"/>
          <p:cNvSpPr/>
          <p:nvPr/>
        </p:nvSpPr>
        <p:spPr>
          <a:xfrm>
            <a:off x="9374714"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7" name="object 57"/>
          <p:cNvSpPr/>
          <p:nvPr/>
        </p:nvSpPr>
        <p:spPr>
          <a:xfrm>
            <a:off x="9393541"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58" name="object 58"/>
          <p:cNvSpPr/>
          <p:nvPr/>
        </p:nvSpPr>
        <p:spPr>
          <a:xfrm>
            <a:off x="9374720"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9" name="object 59"/>
          <p:cNvSpPr/>
          <p:nvPr/>
        </p:nvSpPr>
        <p:spPr>
          <a:xfrm>
            <a:off x="9525279"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 name="object 60"/>
          <p:cNvSpPr/>
          <p:nvPr/>
        </p:nvSpPr>
        <p:spPr>
          <a:xfrm>
            <a:off x="9544105"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1" name="object 61"/>
          <p:cNvSpPr/>
          <p:nvPr/>
        </p:nvSpPr>
        <p:spPr>
          <a:xfrm>
            <a:off x="9525286"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 name="object 62"/>
          <p:cNvSpPr/>
          <p:nvPr/>
        </p:nvSpPr>
        <p:spPr>
          <a:xfrm>
            <a:off x="9675856"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 name="object 63"/>
          <p:cNvSpPr/>
          <p:nvPr/>
        </p:nvSpPr>
        <p:spPr>
          <a:xfrm>
            <a:off x="9694671"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4" name="object 64"/>
          <p:cNvSpPr/>
          <p:nvPr/>
        </p:nvSpPr>
        <p:spPr>
          <a:xfrm>
            <a:off x="9675850"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5" name="object 65"/>
          <p:cNvSpPr/>
          <p:nvPr/>
        </p:nvSpPr>
        <p:spPr>
          <a:xfrm>
            <a:off x="9826408"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6" name="object 66"/>
          <p:cNvSpPr/>
          <p:nvPr/>
        </p:nvSpPr>
        <p:spPr>
          <a:xfrm>
            <a:off x="9845235"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7" name="object 67"/>
          <p:cNvSpPr/>
          <p:nvPr/>
        </p:nvSpPr>
        <p:spPr>
          <a:xfrm>
            <a:off x="9826415"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8" name="object 68"/>
          <p:cNvSpPr/>
          <p:nvPr/>
        </p:nvSpPr>
        <p:spPr>
          <a:xfrm>
            <a:off x="9976973"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9" name="object 69"/>
          <p:cNvSpPr/>
          <p:nvPr/>
        </p:nvSpPr>
        <p:spPr>
          <a:xfrm>
            <a:off x="9995800"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70" name="object 70"/>
          <p:cNvSpPr/>
          <p:nvPr/>
        </p:nvSpPr>
        <p:spPr>
          <a:xfrm>
            <a:off x="9976979"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71" name="object 71"/>
          <p:cNvSpPr/>
          <p:nvPr/>
        </p:nvSpPr>
        <p:spPr>
          <a:xfrm>
            <a:off x="10127537"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72" name="object 72"/>
          <p:cNvSpPr/>
          <p:nvPr/>
        </p:nvSpPr>
        <p:spPr>
          <a:xfrm>
            <a:off x="10146363"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73" name="object 73"/>
          <p:cNvSpPr/>
          <p:nvPr/>
        </p:nvSpPr>
        <p:spPr>
          <a:xfrm>
            <a:off x="10127543"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74" name="object 74"/>
          <p:cNvSpPr/>
          <p:nvPr/>
        </p:nvSpPr>
        <p:spPr>
          <a:xfrm>
            <a:off x="10278102"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75" name="object 75"/>
          <p:cNvSpPr/>
          <p:nvPr/>
        </p:nvSpPr>
        <p:spPr>
          <a:xfrm>
            <a:off x="10296928"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76" name="object 76"/>
          <p:cNvSpPr/>
          <p:nvPr/>
        </p:nvSpPr>
        <p:spPr>
          <a:xfrm>
            <a:off x="10278109"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77" name="object 77"/>
          <p:cNvSpPr/>
          <p:nvPr/>
        </p:nvSpPr>
        <p:spPr>
          <a:xfrm>
            <a:off x="10428679"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78" name="object 78"/>
          <p:cNvSpPr/>
          <p:nvPr/>
        </p:nvSpPr>
        <p:spPr>
          <a:xfrm>
            <a:off x="10447494"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79" name="object 79"/>
          <p:cNvSpPr/>
          <p:nvPr/>
        </p:nvSpPr>
        <p:spPr>
          <a:xfrm>
            <a:off x="10428673"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0" name="object 80"/>
          <p:cNvSpPr/>
          <p:nvPr/>
        </p:nvSpPr>
        <p:spPr>
          <a:xfrm>
            <a:off x="10579231"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1" name="object 81"/>
          <p:cNvSpPr/>
          <p:nvPr/>
        </p:nvSpPr>
        <p:spPr>
          <a:xfrm>
            <a:off x="10598058"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82" name="object 82"/>
          <p:cNvSpPr/>
          <p:nvPr/>
        </p:nvSpPr>
        <p:spPr>
          <a:xfrm>
            <a:off x="10579238"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3" name="object 83"/>
          <p:cNvSpPr/>
          <p:nvPr/>
        </p:nvSpPr>
        <p:spPr>
          <a:xfrm>
            <a:off x="10729797"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4" name="object 84"/>
          <p:cNvSpPr/>
          <p:nvPr/>
        </p:nvSpPr>
        <p:spPr>
          <a:xfrm>
            <a:off x="10748623"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85" name="object 85"/>
          <p:cNvSpPr/>
          <p:nvPr/>
        </p:nvSpPr>
        <p:spPr>
          <a:xfrm>
            <a:off x="10729801"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6" name="object 86"/>
          <p:cNvSpPr/>
          <p:nvPr/>
        </p:nvSpPr>
        <p:spPr>
          <a:xfrm>
            <a:off x="10880360"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7" name="object 87"/>
          <p:cNvSpPr/>
          <p:nvPr/>
        </p:nvSpPr>
        <p:spPr>
          <a:xfrm>
            <a:off x="10899186" y="430521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88" name="object 88"/>
          <p:cNvSpPr/>
          <p:nvPr/>
        </p:nvSpPr>
        <p:spPr>
          <a:xfrm>
            <a:off x="10880366"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89" name="object 89"/>
          <p:cNvSpPr/>
          <p:nvPr/>
        </p:nvSpPr>
        <p:spPr>
          <a:xfrm>
            <a:off x="11030925"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0" name="object 90"/>
          <p:cNvSpPr/>
          <p:nvPr/>
        </p:nvSpPr>
        <p:spPr>
          <a:xfrm>
            <a:off x="11049809" y="4305212"/>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91" name="object 91"/>
          <p:cNvSpPr/>
          <p:nvPr/>
        </p:nvSpPr>
        <p:spPr>
          <a:xfrm>
            <a:off x="11030931"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2" name="object 92"/>
          <p:cNvSpPr/>
          <p:nvPr/>
        </p:nvSpPr>
        <p:spPr>
          <a:xfrm>
            <a:off x="11181947" y="430521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3" name="object 93"/>
          <p:cNvSpPr/>
          <p:nvPr/>
        </p:nvSpPr>
        <p:spPr>
          <a:xfrm>
            <a:off x="8498893" y="4532365"/>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94" name="object 94"/>
          <p:cNvSpPr/>
          <p:nvPr/>
        </p:nvSpPr>
        <p:spPr>
          <a:xfrm>
            <a:off x="847839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 name="object 95"/>
          <p:cNvSpPr/>
          <p:nvPr/>
        </p:nvSpPr>
        <p:spPr>
          <a:xfrm>
            <a:off x="862190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 name="object 96"/>
          <p:cNvSpPr/>
          <p:nvPr/>
        </p:nvSpPr>
        <p:spPr>
          <a:xfrm>
            <a:off x="8640718"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7" name="object 97"/>
          <p:cNvSpPr/>
          <p:nvPr/>
        </p:nvSpPr>
        <p:spPr>
          <a:xfrm>
            <a:off x="8621897"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 name="object 98"/>
          <p:cNvSpPr/>
          <p:nvPr/>
        </p:nvSpPr>
        <p:spPr>
          <a:xfrm>
            <a:off x="8772469"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 name="object 99"/>
          <p:cNvSpPr/>
          <p:nvPr/>
        </p:nvSpPr>
        <p:spPr>
          <a:xfrm>
            <a:off x="8791284"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0" name="object 100"/>
          <p:cNvSpPr/>
          <p:nvPr/>
        </p:nvSpPr>
        <p:spPr>
          <a:xfrm>
            <a:off x="8772462"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 name="object 101"/>
          <p:cNvSpPr/>
          <p:nvPr/>
        </p:nvSpPr>
        <p:spPr>
          <a:xfrm>
            <a:off x="892302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 name="object 102"/>
          <p:cNvSpPr/>
          <p:nvPr/>
        </p:nvSpPr>
        <p:spPr>
          <a:xfrm>
            <a:off x="8941847"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3" name="object 103"/>
          <p:cNvSpPr/>
          <p:nvPr/>
        </p:nvSpPr>
        <p:spPr>
          <a:xfrm>
            <a:off x="8923027"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 name="object 104"/>
          <p:cNvSpPr/>
          <p:nvPr/>
        </p:nvSpPr>
        <p:spPr>
          <a:xfrm>
            <a:off x="9073586"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 name="object 105"/>
          <p:cNvSpPr/>
          <p:nvPr/>
        </p:nvSpPr>
        <p:spPr>
          <a:xfrm>
            <a:off x="9092412"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6" name="object 106"/>
          <p:cNvSpPr/>
          <p:nvPr/>
        </p:nvSpPr>
        <p:spPr>
          <a:xfrm>
            <a:off x="9073592"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 name="object 107"/>
          <p:cNvSpPr/>
          <p:nvPr/>
        </p:nvSpPr>
        <p:spPr>
          <a:xfrm>
            <a:off x="9224150"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 name="object 108"/>
          <p:cNvSpPr/>
          <p:nvPr/>
        </p:nvSpPr>
        <p:spPr>
          <a:xfrm>
            <a:off x="9242977"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9" name="object 109"/>
          <p:cNvSpPr/>
          <p:nvPr/>
        </p:nvSpPr>
        <p:spPr>
          <a:xfrm>
            <a:off x="9224156"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 name="object 110"/>
          <p:cNvSpPr/>
          <p:nvPr/>
        </p:nvSpPr>
        <p:spPr>
          <a:xfrm>
            <a:off x="9374714"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 name="object 111"/>
          <p:cNvSpPr/>
          <p:nvPr/>
        </p:nvSpPr>
        <p:spPr>
          <a:xfrm>
            <a:off x="9393541"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2" name="object 112"/>
          <p:cNvSpPr/>
          <p:nvPr/>
        </p:nvSpPr>
        <p:spPr>
          <a:xfrm>
            <a:off x="9374720"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 name="object 113"/>
          <p:cNvSpPr/>
          <p:nvPr/>
        </p:nvSpPr>
        <p:spPr>
          <a:xfrm>
            <a:off x="9525279"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 name="object 114"/>
          <p:cNvSpPr/>
          <p:nvPr/>
        </p:nvSpPr>
        <p:spPr>
          <a:xfrm>
            <a:off x="9544105"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5" name="object 115"/>
          <p:cNvSpPr/>
          <p:nvPr/>
        </p:nvSpPr>
        <p:spPr>
          <a:xfrm>
            <a:off x="9525286"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 name="object 116"/>
          <p:cNvSpPr/>
          <p:nvPr/>
        </p:nvSpPr>
        <p:spPr>
          <a:xfrm>
            <a:off x="9675856"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 name="object 117"/>
          <p:cNvSpPr/>
          <p:nvPr/>
        </p:nvSpPr>
        <p:spPr>
          <a:xfrm>
            <a:off x="9694671"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8" name="object 118"/>
          <p:cNvSpPr/>
          <p:nvPr/>
        </p:nvSpPr>
        <p:spPr>
          <a:xfrm>
            <a:off x="9675850"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 name="object 119"/>
          <p:cNvSpPr/>
          <p:nvPr/>
        </p:nvSpPr>
        <p:spPr>
          <a:xfrm>
            <a:off x="9826408"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 name="object 120"/>
          <p:cNvSpPr/>
          <p:nvPr/>
        </p:nvSpPr>
        <p:spPr>
          <a:xfrm>
            <a:off x="9845235"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1" name="object 121"/>
          <p:cNvSpPr/>
          <p:nvPr/>
        </p:nvSpPr>
        <p:spPr>
          <a:xfrm>
            <a:off x="9826415"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 name="object 122"/>
          <p:cNvSpPr/>
          <p:nvPr/>
        </p:nvSpPr>
        <p:spPr>
          <a:xfrm>
            <a:off x="9976973"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 name="object 123"/>
          <p:cNvSpPr/>
          <p:nvPr/>
        </p:nvSpPr>
        <p:spPr>
          <a:xfrm>
            <a:off x="9995800"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4" name="object 124"/>
          <p:cNvSpPr/>
          <p:nvPr/>
        </p:nvSpPr>
        <p:spPr>
          <a:xfrm>
            <a:off x="9976979"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 name="object 125"/>
          <p:cNvSpPr/>
          <p:nvPr/>
        </p:nvSpPr>
        <p:spPr>
          <a:xfrm>
            <a:off x="10127537"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6" name="object 126"/>
          <p:cNvSpPr/>
          <p:nvPr/>
        </p:nvSpPr>
        <p:spPr>
          <a:xfrm>
            <a:off x="10146363"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7" name="object 127"/>
          <p:cNvSpPr/>
          <p:nvPr/>
        </p:nvSpPr>
        <p:spPr>
          <a:xfrm>
            <a:off x="10127543"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8" name="object 128"/>
          <p:cNvSpPr/>
          <p:nvPr/>
        </p:nvSpPr>
        <p:spPr>
          <a:xfrm>
            <a:off x="10278102"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9" name="object 129"/>
          <p:cNvSpPr/>
          <p:nvPr/>
        </p:nvSpPr>
        <p:spPr>
          <a:xfrm>
            <a:off x="10296928"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30" name="object 130"/>
          <p:cNvSpPr/>
          <p:nvPr/>
        </p:nvSpPr>
        <p:spPr>
          <a:xfrm>
            <a:off x="10278109"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31" name="object 131"/>
          <p:cNvSpPr/>
          <p:nvPr/>
        </p:nvSpPr>
        <p:spPr>
          <a:xfrm>
            <a:off x="10428679"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32" name="object 132"/>
          <p:cNvSpPr/>
          <p:nvPr/>
        </p:nvSpPr>
        <p:spPr>
          <a:xfrm>
            <a:off x="10447494"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33" name="object 133"/>
          <p:cNvSpPr/>
          <p:nvPr/>
        </p:nvSpPr>
        <p:spPr>
          <a:xfrm>
            <a:off x="10428673"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34" name="object 134"/>
          <p:cNvSpPr/>
          <p:nvPr/>
        </p:nvSpPr>
        <p:spPr>
          <a:xfrm>
            <a:off x="1057923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35" name="object 135"/>
          <p:cNvSpPr/>
          <p:nvPr/>
        </p:nvSpPr>
        <p:spPr>
          <a:xfrm>
            <a:off x="10598058"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36" name="object 136"/>
          <p:cNvSpPr/>
          <p:nvPr/>
        </p:nvSpPr>
        <p:spPr>
          <a:xfrm>
            <a:off x="10579238"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37" name="object 137"/>
          <p:cNvSpPr/>
          <p:nvPr/>
        </p:nvSpPr>
        <p:spPr>
          <a:xfrm>
            <a:off x="10729797"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38" name="object 138"/>
          <p:cNvSpPr/>
          <p:nvPr/>
        </p:nvSpPr>
        <p:spPr>
          <a:xfrm>
            <a:off x="10748623"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39" name="object 139"/>
          <p:cNvSpPr/>
          <p:nvPr/>
        </p:nvSpPr>
        <p:spPr>
          <a:xfrm>
            <a:off x="1072980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0" name="object 140"/>
          <p:cNvSpPr/>
          <p:nvPr/>
        </p:nvSpPr>
        <p:spPr>
          <a:xfrm>
            <a:off x="10880360"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1" name="object 141"/>
          <p:cNvSpPr/>
          <p:nvPr/>
        </p:nvSpPr>
        <p:spPr>
          <a:xfrm>
            <a:off x="10899186" y="453236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42" name="object 142"/>
          <p:cNvSpPr/>
          <p:nvPr/>
        </p:nvSpPr>
        <p:spPr>
          <a:xfrm>
            <a:off x="10880366"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3" name="object 143"/>
          <p:cNvSpPr/>
          <p:nvPr/>
        </p:nvSpPr>
        <p:spPr>
          <a:xfrm>
            <a:off x="11030925"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4" name="object 144"/>
          <p:cNvSpPr/>
          <p:nvPr/>
        </p:nvSpPr>
        <p:spPr>
          <a:xfrm>
            <a:off x="11051432" y="4532365"/>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45" name="object 145"/>
          <p:cNvSpPr/>
          <p:nvPr/>
        </p:nvSpPr>
        <p:spPr>
          <a:xfrm>
            <a:off x="1103093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6" name="object 146"/>
          <p:cNvSpPr/>
          <p:nvPr/>
        </p:nvSpPr>
        <p:spPr>
          <a:xfrm>
            <a:off x="11174441" y="453236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7" name="object 147"/>
          <p:cNvSpPr/>
          <p:nvPr/>
        </p:nvSpPr>
        <p:spPr>
          <a:xfrm>
            <a:off x="8498893" y="4759520"/>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48" name="object 148"/>
          <p:cNvSpPr/>
          <p:nvPr/>
        </p:nvSpPr>
        <p:spPr>
          <a:xfrm>
            <a:off x="847839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49" name="object 149"/>
          <p:cNvSpPr/>
          <p:nvPr/>
        </p:nvSpPr>
        <p:spPr>
          <a:xfrm>
            <a:off x="862190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0" name="object 150"/>
          <p:cNvSpPr/>
          <p:nvPr/>
        </p:nvSpPr>
        <p:spPr>
          <a:xfrm>
            <a:off x="8640718"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51" name="object 151"/>
          <p:cNvSpPr/>
          <p:nvPr/>
        </p:nvSpPr>
        <p:spPr>
          <a:xfrm>
            <a:off x="8621897"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2" name="object 152"/>
          <p:cNvSpPr/>
          <p:nvPr/>
        </p:nvSpPr>
        <p:spPr>
          <a:xfrm>
            <a:off x="8772469"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3" name="object 153"/>
          <p:cNvSpPr/>
          <p:nvPr/>
        </p:nvSpPr>
        <p:spPr>
          <a:xfrm>
            <a:off x="8791284"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54" name="object 154"/>
          <p:cNvSpPr/>
          <p:nvPr/>
        </p:nvSpPr>
        <p:spPr>
          <a:xfrm>
            <a:off x="8772462"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5" name="object 155"/>
          <p:cNvSpPr/>
          <p:nvPr/>
        </p:nvSpPr>
        <p:spPr>
          <a:xfrm>
            <a:off x="892302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6" name="object 156"/>
          <p:cNvSpPr/>
          <p:nvPr/>
        </p:nvSpPr>
        <p:spPr>
          <a:xfrm>
            <a:off x="8941847"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57" name="object 157"/>
          <p:cNvSpPr/>
          <p:nvPr/>
        </p:nvSpPr>
        <p:spPr>
          <a:xfrm>
            <a:off x="8923027"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8" name="object 158"/>
          <p:cNvSpPr/>
          <p:nvPr/>
        </p:nvSpPr>
        <p:spPr>
          <a:xfrm>
            <a:off x="9073586"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59" name="object 159"/>
          <p:cNvSpPr/>
          <p:nvPr/>
        </p:nvSpPr>
        <p:spPr>
          <a:xfrm>
            <a:off x="9092412"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60" name="object 160"/>
          <p:cNvSpPr/>
          <p:nvPr/>
        </p:nvSpPr>
        <p:spPr>
          <a:xfrm>
            <a:off x="9073592"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61" name="object 161"/>
          <p:cNvSpPr/>
          <p:nvPr/>
        </p:nvSpPr>
        <p:spPr>
          <a:xfrm>
            <a:off x="9224150"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62" name="object 162"/>
          <p:cNvSpPr/>
          <p:nvPr/>
        </p:nvSpPr>
        <p:spPr>
          <a:xfrm>
            <a:off x="9242977"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63" name="object 163"/>
          <p:cNvSpPr/>
          <p:nvPr/>
        </p:nvSpPr>
        <p:spPr>
          <a:xfrm>
            <a:off x="9224156"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64" name="object 164"/>
          <p:cNvSpPr/>
          <p:nvPr/>
        </p:nvSpPr>
        <p:spPr>
          <a:xfrm>
            <a:off x="9374714"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65" name="object 165"/>
          <p:cNvSpPr/>
          <p:nvPr/>
        </p:nvSpPr>
        <p:spPr>
          <a:xfrm>
            <a:off x="9393541"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66" name="object 166"/>
          <p:cNvSpPr/>
          <p:nvPr/>
        </p:nvSpPr>
        <p:spPr>
          <a:xfrm>
            <a:off x="9374720"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67" name="object 167"/>
          <p:cNvSpPr/>
          <p:nvPr/>
        </p:nvSpPr>
        <p:spPr>
          <a:xfrm>
            <a:off x="9525279"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68" name="object 168"/>
          <p:cNvSpPr/>
          <p:nvPr/>
        </p:nvSpPr>
        <p:spPr>
          <a:xfrm>
            <a:off x="9544105"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69" name="object 169"/>
          <p:cNvSpPr/>
          <p:nvPr/>
        </p:nvSpPr>
        <p:spPr>
          <a:xfrm>
            <a:off x="9525286"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0" name="object 170"/>
          <p:cNvSpPr/>
          <p:nvPr/>
        </p:nvSpPr>
        <p:spPr>
          <a:xfrm>
            <a:off x="9675856"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1" name="object 171"/>
          <p:cNvSpPr/>
          <p:nvPr/>
        </p:nvSpPr>
        <p:spPr>
          <a:xfrm>
            <a:off x="9694671"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72" name="object 172"/>
          <p:cNvSpPr/>
          <p:nvPr/>
        </p:nvSpPr>
        <p:spPr>
          <a:xfrm>
            <a:off x="9675850"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3" name="object 173"/>
          <p:cNvSpPr/>
          <p:nvPr/>
        </p:nvSpPr>
        <p:spPr>
          <a:xfrm>
            <a:off x="9826408"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4" name="object 174"/>
          <p:cNvSpPr/>
          <p:nvPr/>
        </p:nvSpPr>
        <p:spPr>
          <a:xfrm>
            <a:off x="9845235"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75" name="object 175"/>
          <p:cNvSpPr/>
          <p:nvPr/>
        </p:nvSpPr>
        <p:spPr>
          <a:xfrm>
            <a:off x="9826415"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6" name="object 176"/>
          <p:cNvSpPr/>
          <p:nvPr/>
        </p:nvSpPr>
        <p:spPr>
          <a:xfrm>
            <a:off x="9976973"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7" name="object 177"/>
          <p:cNvSpPr/>
          <p:nvPr/>
        </p:nvSpPr>
        <p:spPr>
          <a:xfrm>
            <a:off x="9995800"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78" name="object 178"/>
          <p:cNvSpPr/>
          <p:nvPr/>
        </p:nvSpPr>
        <p:spPr>
          <a:xfrm>
            <a:off x="9976979"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79" name="object 179"/>
          <p:cNvSpPr/>
          <p:nvPr/>
        </p:nvSpPr>
        <p:spPr>
          <a:xfrm>
            <a:off x="10127537"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0" name="object 180"/>
          <p:cNvSpPr/>
          <p:nvPr/>
        </p:nvSpPr>
        <p:spPr>
          <a:xfrm>
            <a:off x="10146363"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81" name="object 181"/>
          <p:cNvSpPr/>
          <p:nvPr/>
        </p:nvSpPr>
        <p:spPr>
          <a:xfrm>
            <a:off x="10127543"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2" name="object 182"/>
          <p:cNvSpPr/>
          <p:nvPr/>
        </p:nvSpPr>
        <p:spPr>
          <a:xfrm>
            <a:off x="10278102"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3" name="object 183"/>
          <p:cNvSpPr/>
          <p:nvPr/>
        </p:nvSpPr>
        <p:spPr>
          <a:xfrm>
            <a:off x="10296928"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84" name="object 184"/>
          <p:cNvSpPr/>
          <p:nvPr/>
        </p:nvSpPr>
        <p:spPr>
          <a:xfrm>
            <a:off x="10278109"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5" name="object 185"/>
          <p:cNvSpPr/>
          <p:nvPr/>
        </p:nvSpPr>
        <p:spPr>
          <a:xfrm>
            <a:off x="10428679"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6" name="object 186"/>
          <p:cNvSpPr/>
          <p:nvPr/>
        </p:nvSpPr>
        <p:spPr>
          <a:xfrm>
            <a:off x="10447494"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87" name="object 187"/>
          <p:cNvSpPr/>
          <p:nvPr/>
        </p:nvSpPr>
        <p:spPr>
          <a:xfrm>
            <a:off x="10428673"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8" name="object 188"/>
          <p:cNvSpPr/>
          <p:nvPr/>
        </p:nvSpPr>
        <p:spPr>
          <a:xfrm>
            <a:off x="1057923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89" name="object 189"/>
          <p:cNvSpPr/>
          <p:nvPr/>
        </p:nvSpPr>
        <p:spPr>
          <a:xfrm>
            <a:off x="10598058"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90" name="object 190"/>
          <p:cNvSpPr/>
          <p:nvPr/>
        </p:nvSpPr>
        <p:spPr>
          <a:xfrm>
            <a:off x="10579238"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91" name="object 191"/>
          <p:cNvSpPr/>
          <p:nvPr/>
        </p:nvSpPr>
        <p:spPr>
          <a:xfrm>
            <a:off x="10729797"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92" name="object 192"/>
          <p:cNvSpPr/>
          <p:nvPr/>
        </p:nvSpPr>
        <p:spPr>
          <a:xfrm>
            <a:off x="10748623"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93" name="object 193"/>
          <p:cNvSpPr/>
          <p:nvPr/>
        </p:nvSpPr>
        <p:spPr>
          <a:xfrm>
            <a:off x="1072980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94" name="object 194"/>
          <p:cNvSpPr/>
          <p:nvPr/>
        </p:nvSpPr>
        <p:spPr>
          <a:xfrm>
            <a:off x="10880360"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95" name="object 195"/>
          <p:cNvSpPr/>
          <p:nvPr/>
        </p:nvSpPr>
        <p:spPr>
          <a:xfrm>
            <a:off x="10899186" y="475952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96" name="object 196"/>
          <p:cNvSpPr/>
          <p:nvPr/>
        </p:nvSpPr>
        <p:spPr>
          <a:xfrm>
            <a:off x="10880366"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97" name="object 197"/>
          <p:cNvSpPr/>
          <p:nvPr/>
        </p:nvSpPr>
        <p:spPr>
          <a:xfrm>
            <a:off x="11030925"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98" name="object 198"/>
          <p:cNvSpPr/>
          <p:nvPr/>
        </p:nvSpPr>
        <p:spPr>
          <a:xfrm>
            <a:off x="11051432" y="4759520"/>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99" name="object 199"/>
          <p:cNvSpPr/>
          <p:nvPr/>
        </p:nvSpPr>
        <p:spPr>
          <a:xfrm>
            <a:off x="1103093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0" name="object 200"/>
          <p:cNvSpPr/>
          <p:nvPr/>
        </p:nvSpPr>
        <p:spPr>
          <a:xfrm>
            <a:off x="11174441" y="475952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1" name="object 201"/>
          <p:cNvSpPr/>
          <p:nvPr/>
        </p:nvSpPr>
        <p:spPr>
          <a:xfrm>
            <a:off x="8498893" y="4986675"/>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202" name="object 202"/>
          <p:cNvSpPr/>
          <p:nvPr/>
        </p:nvSpPr>
        <p:spPr>
          <a:xfrm>
            <a:off x="847839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3" name="object 203"/>
          <p:cNvSpPr/>
          <p:nvPr/>
        </p:nvSpPr>
        <p:spPr>
          <a:xfrm>
            <a:off x="862190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4" name="object 204"/>
          <p:cNvSpPr/>
          <p:nvPr/>
        </p:nvSpPr>
        <p:spPr>
          <a:xfrm>
            <a:off x="8640718"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05" name="object 205"/>
          <p:cNvSpPr/>
          <p:nvPr/>
        </p:nvSpPr>
        <p:spPr>
          <a:xfrm>
            <a:off x="8621897"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6" name="object 206"/>
          <p:cNvSpPr/>
          <p:nvPr/>
        </p:nvSpPr>
        <p:spPr>
          <a:xfrm>
            <a:off x="8772469"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7" name="object 207"/>
          <p:cNvSpPr/>
          <p:nvPr/>
        </p:nvSpPr>
        <p:spPr>
          <a:xfrm>
            <a:off x="8791284"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08" name="object 208"/>
          <p:cNvSpPr/>
          <p:nvPr/>
        </p:nvSpPr>
        <p:spPr>
          <a:xfrm>
            <a:off x="8772462"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09" name="object 209"/>
          <p:cNvSpPr/>
          <p:nvPr/>
        </p:nvSpPr>
        <p:spPr>
          <a:xfrm>
            <a:off x="892302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0" name="object 210"/>
          <p:cNvSpPr/>
          <p:nvPr/>
        </p:nvSpPr>
        <p:spPr>
          <a:xfrm>
            <a:off x="8941847"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11" name="object 211"/>
          <p:cNvSpPr/>
          <p:nvPr/>
        </p:nvSpPr>
        <p:spPr>
          <a:xfrm>
            <a:off x="8923027"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2" name="object 212"/>
          <p:cNvSpPr/>
          <p:nvPr/>
        </p:nvSpPr>
        <p:spPr>
          <a:xfrm>
            <a:off x="9073586"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3" name="object 213"/>
          <p:cNvSpPr/>
          <p:nvPr/>
        </p:nvSpPr>
        <p:spPr>
          <a:xfrm>
            <a:off x="9092412"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14" name="object 214"/>
          <p:cNvSpPr/>
          <p:nvPr/>
        </p:nvSpPr>
        <p:spPr>
          <a:xfrm>
            <a:off x="9073592"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5" name="object 215"/>
          <p:cNvSpPr/>
          <p:nvPr/>
        </p:nvSpPr>
        <p:spPr>
          <a:xfrm>
            <a:off x="9224150"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6" name="object 216"/>
          <p:cNvSpPr/>
          <p:nvPr/>
        </p:nvSpPr>
        <p:spPr>
          <a:xfrm>
            <a:off x="9242977"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17" name="object 217"/>
          <p:cNvSpPr/>
          <p:nvPr/>
        </p:nvSpPr>
        <p:spPr>
          <a:xfrm>
            <a:off x="9224156"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8" name="object 218"/>
          <p:cNvSpPr/>
          <p:nvPr/>
        </p:nvSpPr>
        <p:spPr>
          <a:xfrm>
            <a:off x="9374714"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19" name="object 219"/>
          <p:cNvSpPr/>
          <p:nvPr/>
        </p:nvSpPr>
        <p:spPr>
          <a:xfrm>
            <a:off x="9393541"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20" name="object 220"/>
          <p:cNvSpPr/>
          <p:nvPr/>
        </p:nvSpPr>
        <p:spPr>
          <a:xfrm>
            <a:off x="9374720"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21" name="object 221"/>
          <p:cNvSpPr/>
          <p:nvPr/>
        </p:nvSpPr>
        <p:spPr>
          <a:xfrm>
            <a:off x="9525279"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22" name="object 222"/>
          <p:cNvSpPr/>
          <p:nvPr/>
        </p:nvSpPr>
        <p:spPr>
          <a:xfrm>
            <a:off x="9544105"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23" name="object 223"/>
          <p:cNvSpPr/>
          <p:nvPr/>
        </p:nvSpPr>
        <p:spPr>
          <a:xfrm>
            <a:off x="9525286"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24" name="object 224"/>
          <p:cNvSpPr/>
          <p:nvPr/>
        </p:nvSpPr>
        <p:spPr>
          <a:xfrm>
            <a:off x="9675856"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25" name="object 225"/>
          <p:cNvSpPr/>
          <p:nvPr/>
        </p:nvSpPr>
        <p:spPr>
          <a:xfrm>
            <a:off x="9694671"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26" name="object 226"/>
          <p:cNvSpPr/>
          <p:nvPr/>
        </p:nvSpPr>
        <p:spPr>
          <a:xfrm>
            <a:off x="9675850"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27" name="object 227"/>
          <p:cNvSpPr/>
          <p:nvPr/>
        </p:nvSpPr>
        <p:spPr>
          <a:xfrm>
            <a:off x="9826408"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28" name="object 228"/>
          <p:cNvSpPr/>
          <p:nvPr/>
        </p:nvSpPr>
        <p:spPr>
          <a:xfrm>
            <a:off x="9845235"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29" name="object 229"/>
          <p:cNvSpPr/>
          <p:nvPr/>
        </p:nvSpPr>
        <p:spPr>
          <a:xfrm>
            <a:off x="9826415"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0" name="object 230"/>
          <p:cNvSpPr/>
          <p:nvPr/>
        </p:nvSpPr>
        <p:spPr>
          <a:xfrm>
            <a:off x="9976973"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1" name="object 231"/>
          <p:cNvSpPr/>
          <p:nvPr/>
        </p:nvSpPr>
        <p:spPr>
          <a:xfrm>
            <a:off x="9995800"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32" name="object 232"/>
          <p:cNvSpPr/>
          <p:nvPr/>
        </p:nvSpPr>
        <p:spPr>
          <a:xfrm>
            <a:off x="9976979"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3" name="object 233"/>
          <p:cNvSpPr/>
          <p:nvPr/>
        </p:nvSpPr>
        <p:spPr>
          <a:xfrm>
            <a:off x="10127537"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4" name="object 234"/>
          <p:cNvSpPr/>
          <p:nvPr/>
        </p:nvSpPr>
        <p:spPr>
          <a:xfrm>
            <a:off x="10146363"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35" name="object 235"/>
          <p:cNvSpPr/>
          <p:nvPr/>
        </p:nvSpPr>
        <p:spPr>
          <a:xfrm>
            <a:off x="10127543"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6" name="object 236"/>
          <p:cNvSpPr/>
          <p:nvPr/>
        </p:nvSpPr>
        <p:spPr>
          <a:xfrm>
            <a:off x="10278102"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7" name="object 237"/>
          <p:cNvSpPr/>
          <p:nvPr/>
        </p:nvSpPr>
        <p:spPr>
          <a:xfrm>
            <a:off x="10296928"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38" name="object 238"/>
          <p:cNvSpPr/>
          <p:nvPr/>
        </p:nvSpPr>
        <p:spPr>
          <a:xfrm>
            <a:off x="10278109"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39" name="object 239"/>
          <p:cNvSpPr/>
          <p:nvPr/>
        </p:nvSpPr>
        <p:spPr>
          <a:xfrm>
            <a:off x="10428679"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0" name="object 240"/>
          <p:cNvSpPr/>
          <p:nvPr/>
        </p:nvSpPr>
        <p:spPr>
          <a:xfrm>
            <a:off x="10447494"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41" name="object 241"/>
          <p:cNvSpPr/>
          <p:nvPr/>
        </p:nvSpPr>
        <p:spPr>
          <a:xfrm>
            <a:off x="10428673"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2" name="object 242"/>
          <p:cNvSpPr/>
          <p:nvPr/>
        </p:nvSpPr>
        <p:spPr>
          <a:xfrm>
            <a:off x="1057923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3" name="object 243"/>
          <p:cNvSpPr/>
          <p:nvPr/>
        </p:nvSpPr>
        <p:spPr>
          <a:xfrm>
            <a:off x="10598058"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44" name="object 244"/>
          <p:cNvSpPr/>
          <p:nvPr/>
        </p:nvSpPr>
        <p:spPr>
          <a:xfrm>
            <a:off x="10579238"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5" name="object 245"/>
          <p:cNvSpPr/>
          <p:nvPr/>
        </p:nvSpPr>
        <p:spPr>
          <a:xfrm>
            <a:off x="10729797"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6" name="object 246"/>
          <p:cNvSpPr/>
          <p:nvPr/>
        </p:nvSpPr>
        <p:spPr>
          <a:xfrm>
            <a:off x="10748623"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47" name="object 247"/>
          <p:cNvSpPr/>
          <p:nvPr/>
        </p:nvSpPr>
        <p:spPr>
          <a:xfrm>
            <a:off x="1072980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8" name="object 248"/>
          <p:cNvSpPr/>
          <p:nvPr/>
        </p:nvSpPr>
        <p:spPr>
          <a:xfrm>
            <a:off x="10880360"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49" name="object 249"/>
          <p:cNvSpPr/>
          <p:nvPr/>
        </p:nvSpPr>
        <p:spPr>
          <a:xfrm>
            <a:off x="10899186" y="498667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50" name="object 250"/>
          <p:cNvSpPr/>
          <p:nvPr/>
        </p:nvSpPr>
        <p:spPr>
          <a:xfrm>
            <a:off x="10880366"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51" name="object 251"/>
          <p:cNvSpPr/>
          <p:nvPr/>
        </p:nvSpPr>
        <p:spPr>
          <a:xfrm>
            <a:off x="11030925"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52" name="object 252"/>
          <p:cNvSpPr/>
          <p:nvPr/>
        </p:nvSpPr>
        <p:spPr>
          <a:xfrm>
            <a:off x="11051432" y="4986675"/>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253" name="object 253"/>
          <p:cNvSpPr/>
          <p:nvPr/>
        </p:nvSpPr>
        <p:spPr>
          <a:xfrm>
            <a:off x="1103093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54" name="object 254"/>
          <p:cNvSpPr/>
          <p:nvPr/>
        </p:nvSpPr>
        <p:spPr>
          <a:xfrm>
            <a:off x="11174441" y="498667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55" name="object 255"/>
          <p:cNvSpPr/>
          <p:nvPr/>
        </p:nvSpPr>
        <p:spPr>
          <a:xfrm>
            <a:off x="8498893" y="5213829"/>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256" name="object 256"/>
          <p:cNvSpPr/>
          <p:nvPr/>
        </p:nvSpPr>
        <p:spPr>
          <a:xfrm>
            <a:off x="847839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57" name="object 257"/>
          <p:cNvSpPr/>
          <p:nvPr/>
        </p:nvSpPr>
        <p:spPr>
          <a:xfrm>
            <a:off x="862190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58" name="object 258"/>
          <p:cNvSpPr/>
          <p:nvPr/>
        </p:nvSpPr>
        <p:spPr>
          <a:xfrm>
            <a:off x="8640718"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59" name="object 259"/>
          <p:cNvSpPr/>
          <p:nvPr/>
        </p:nvSpPr>
        <p:spPr>
          <a:xfrm>
            <a:off x="8621897"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0" name="object 260"/>
          <p:cNvSpPr/>
          <p:nvPr/>
        </p:nvSpPr>
        <p:spPr>
          <a:xfrm>
            <a:off x="8772469"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1" name="object 261"/>
          <p:cNvSpPr/>
          <p:nvPr/>
        </p:nvSpPr>
        <p:spPr>
          <a:xfrm>
            <a:off x="8791284"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62" name="object 262"/>
          <p:cNvSpPr/>
          <p:nvPr/>
        </p:nvSpPr>
        <p:spPr>
          <a:xfrm>
            <a:off x="8772462"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3" name="object 263"/>
          <p:cNvSpPr/>
          <p:nvPr/>
        </p:nvSpPr>
        <p:spPr>
          <a:xfrm>
            <a:off x="892302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4" name="object 264"/>
          <p:cNvSpPr/>
          <p:nvPr/>
        </p:nvSpPr>
        <p:spPr>
          <a:xfrm>
            <a:off x="8941847"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65" name="object 265"/>
          <p:cNvSpPr/>
          <p:nvPr/>
        </p:nvSpPr>
        <p:spPr>
          <a:xfrm>
            <a:off x="8923027"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6" name="object 266"/>
          <p:cNvSpPr/>
          <p:nvPr/>
        </p:nvSpPr>
        <p:spPr>
          <a:xfrm>
            <a:off x="9073586"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7" name="object 267"/>
          <p:cNvSpPr/>
          <p:nvPr/>
        </p:nvSpPr>
        <p:spPr>
          <a:xfrm>
            <a:off x="9092412"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68" name="object 268"/>
          <p:cNvSpPr/>
          <p:nvPr/>
        </p:nvSpPr>
        <p:spPr>
          <a:xfrm>
            <a:off x="9073592"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69" name="object 269"/>
          <p:cNvSpPr/>
          <p:nvPr/>
        </p:nvSpPr>
        <p:spPr>
          <a:xfrm>
            <a:off x="9224150"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0" name="object 270"/>
          <p:cNvSpPr/>
          <p:nvPr/>
        </p:nvSpPr>
        <p:spPr>
          <a:xfrm>
            <a:off x="9242977"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71" name="object 271"/>
          <p:cNvSpPr/>
          <p:nvPr/>
        </p:nvSpPr>
        <p:spPr>
          <a:xfrm>
            <a:off x="9224156"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2" name="object 272"/>
          <p:cNvSpPr/>
          <p:nvPr/>
        </p:nvSpPr>
        <p:spPr>
          <a:xfrm>
            <a:off x="9374714"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3" name="object 273"/>
          <p:cNvSpPr/>
          <p:nvPr/>
        </p:nvSpPr>
        <p:spPr>
          <a:xfrm>
            <a:off x="9393541"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74" name="object 274"/>
          <p:cNvSpPr/>
          <p:nvPr/>
        </p:nvSpPr>
        <p:spPr>
          <a:xfrm>
            <a:off x="9374720"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5" name="object 275"/>
          <p:cNvSpPr/>
          <p:nvPr/>
        </p:nvSpPr>
        <p:spPr>
          <a:xfrm>
            <a:off x="9525279"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6" name="object 276"/>
          <p:cNvSpPr/>
          <p:nvPr/>
        </p:nvSpPr>
        <p:spPr>
          <a:xfrm>
            <a:off x="9544105"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77" name="object 277"/>
          <p:cNvSpPr/>
          <p:nvPr/>
        </p:nvSpPr>
        <p:spPr>
          <a:xfrm>
            <a:off x="9525286"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8" name="object 278"/>
          <p:cNvSpPr/>
          <p:nvPr/>
        </p:nvSpPr>
        <p:spPr>
          <a:xfrm>
            <a:off x="9675856"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79" name="object 279"/>
          <p:cNvSpPr/>
          <p:nvPr/>
        </p:nvSpPr>
        <p:spPr>
          <a:xfrm>
            <a:off x="9694671"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80" name="object 280"/>
          <p:cNvSpPr/>
          <p:nvPr/>
        </p:nvSpPr>
        <p:spPr>
          <a:xfrm>
            <a:off x="9675850"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81" name="object 281"/>
          <p:cNvSpPr/>
          <p:nvPr/>
        </p:nvSpPr>
        <p:spPr>
          <a:xfrm>
            <a:off x="9826408"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82" name="object 282"/>
          <p:cNvSpPr/>
          <p:nvPr/>
        </p:nvSpPr>
        <p:spPr>
          <a:xfrm>
            <a:off x="9845235"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83" name="object 283"/>
          <p:cNvSpPr/>
          <p:nvPr/>
        </p:nvSpPr>
        <p:spPr>
          <a:xfrm>
            <a:off x="9826415"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84" name="object 284"/>
          <p:cNvSpPr/>
          <p:nvPr/>
        </p:nvSpPr>
        <p:spPr>
          <a:xfrm>
            <a:off x="9976973"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85" name="object 285"/>
          <p:cNvSpPr/>
          <p:nvPr/>
        </p:nvSpPr>
        <p:spPr>
          <a:xfrm>
            <a:off x="9995800"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86" name="object 286"/>
          <p:cNvSpPr/>
          <p:nvPr/>
        </p:nvSpPr>
        <p:spPr>
          <a:xfrm>
            <a:off x="9976979"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87" name="object 287"/>
          <p:cNvSpPr/>
          <p:nvPr/>
        </p:nvSpPr>
        <p:spPr>
          <a:xfrm>
            <a:off x="10127537"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88" name="object 288"/>
          <p:cNvSpPr/>
          <p:nvPr/>
        </p:nvSpPr>
        <p:spPr>
          <a:xfrm>
            <a:off x="10146363"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89" name="object 289"/>
          <p:cNvSpPr/>
          <p:nvPr/>
        </p:nvSpPr>
        <p:spPr>
          <a:xfrm>
            <a:off x="10127543"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0" name="object 290"/>
          <p:cNvSpPr/>
          <p:nvPr/>
        </p:nvSpPr>
        <p:spPr>
          <a:xfrm>
            <a:off x="10278102"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1" name="object 291"/>
          <p:cNvSpPr/>
          <p:nvPr/>
        </p:nvSpPr>
        <p:spPr>
          <a:xfrm>
            <a:off x="10296928"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92" name="object 292"/>
          <p:cNvSpPr/>
          <p:nvPr/>
        </p:nvSpPr>
        <p:spPr>
          <a:xfrm>
            <a:off x="10278109"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3" name="object 293"/>
          <p:cNvSpPr/>
          <p:nvPr/>
        </p:nvSpPr>
        <p:spPr>
          <a:xfrm>
            <a:off x="10428679"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4" name="object 294"/>
          <p:cNvSpPr/>
          <p:nvPr/>
        </p:nvSpPr>
        <p:spPr>
          <a:xfrm>
            <a:off x="10447494"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95" name="object 295"/>
          <p:cNvSpPr/>
          <p:nvPr/>
        </p:nvSpPr>
        <p:spPr>
          <a:xfrm>
            <a:off x="10428673"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6" name="object 296"/>
          <p:cNvSpPr/>
          <p:nvPr/>
        </p:nvSpPr>
        <p:spPr>
          <a:xfrm>
            <a:off x="1057923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7" name="object 297"/>
          <p:cNvSpPr/>
          <p:nvPr/>
        </p:nvSpPr>
        <p:spPr>
          <a:xfrm>
            <a:off x="10598058"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298" name="object 298"/>
          <p:cNvSpPr/>
          <p:nvPr/>
        </p:nvSpPr>
        <p:spPr>
          <a:xfrm>
            <a:off x="10579238"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299" name="object 299"/>
          <p:cNvSpPr/>
          <p:nvPr/>
        </p:nvSpPr>
        <p:spPr>
          <a:xfrm>
            <a:off x="10729797"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0" name="object 300"/>
          <p:cNvSpPr/>
          <p:nvPr/>
        </p:nvSpPr>
        <p:spPr>
          <a:xfrm>
            <a:off x="10748623"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301" name="object 301"/>
          <p:cNvSpPr/>
          <p:nvPr/>
        </p:nvSpPr>
        <p:spPr>
          <a:xfrm>
            <a:off x="1072980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2" name="object 302"/>
          <p:cNvSpPr/>
          <p:nvPr/>
        </p:nvSpPr>
        <p:spPr>
          <a:xfrm>
            <a:off x="10880360"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3" name="object 303"/>
          <p:cNvSpPr/>
          <p:nvPr/>
        </p:nvSpPr>
        <p:spPr>
          <a:xfrm>
            <a:off x="10899186" y="5213829"/>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304" name="object 304"/>
          <p:cNvSpPr/>
          <p:nvPr/>
        </p:nvSpPr>
        <p:spPr>
          <a:xfrm>
            <a:off x="10880366"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5" name="object 305"/>
          <p:cNvSpPr/>
          <p:nvPr/>
        </p:nvSpPr>
        <p:spPr>
          <a:xfrm>
            <a:off x="11030925"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6" name="object 306"/>
          <p:cNvSpPr/>
          <p:nvPr/>
        </p:nvSpPr>
        <p:spPr>
          <a:xfrm>
            <a:off x="11051432" y="5213829"/>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307" name="object 307"/>
          <p:cNvSpPr/>
          <p:nvPr/>
        </p:nvSpPr>
        <p:spPr>
          <a:xfrm>
            <a:off x="1103093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8" name="object 308"/>
          <p:cNvSpPr/>
          <p:nvPr/>
        </p:nvSpPr>
        <p:spPr>
          <a:xfrm>
            <a:off x="11174441" y="5213829"/>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309" name="object 309"/>
          <p:cNvSpPr/>
          <p:nvPr/>
        </p:nvSpPr>
        <p:spPr>
          <a:xfrm>
            <a:off x="8621897"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10" name="object 310"/>
          <p:cNvSpPr/>
          <p:nvPr/>
        </p:nvSpPr>
        <p:spPr>
          <a:xfrm>
            <a:off x="8621897"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11" name="object 311"/>
          <p:cNvSpPr/>
          <p:nvPr/>
        </p:nvSpPr>
        <p:spPr>
          <a:xfrm>
            <a:off x="8621897"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12" name="object 312"/>
          <p:cNvSpPr/>
          <p:nvPr/>
        </p:nvSpPr>
        <p:spPr>
          <a:xfrm>
            <a:off x="8772462"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13" name="object 313"/>
          <p:cNvSpPr/>
          <p:nvPr/>
        </p:nvSpPr>
        <p:spPr>
          <a:xfrm>
            <a:off x="8772462"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14" name="object 314"/>
          <p:cNvSpPr/>
          <p:nvPr/>
        </p:nvSpPr>
        <p:spPr>
          <a:xfrm>
            <a:off x="8772462"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15" name="object 315"/>
          <p:cNvSpPr/>
          <p:nvPr/>
        </p:nvSpPr>
        <p:spPr>
          <a:xfrm>
            <a:off x="8923027"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16" name="object 316"/>
          <p:cNvSpPr/>
          <p:nvPr/>
        </p:nvSpPr>
        <p:spPr>
          <a:xfrm>
            <a:off x="8923027"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17" name="object 317"/>
          <p:cNvSpPr/>
          <p:nvPr/>
        </p:nvSpPr>
        <p:spPr>
          <a:xfrm>
            <a:off x="8923027"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18" name="object 318"/>
          <p:cNvSpPr/>
          <p:nvPr/>
        </p:nvSpPr>
        <p:spPr>
          <a:xfrm>
            <a:off x="9073592"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19" name="object 319"/>
          <p:cNvSpPr/>
          <p:nvPr/>
        </p:nvSpPr>
        <p:spPr>
          <a:xfrm>
            <a:off x="9073592"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0" name="object 320"/>
          <p:cNvSpPr/>
          <p:nvPr/>
        </p:nvSpPr>
        <p:spPr>
          <a:xfrm>
            <a:off x="9073592"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1" name="object 321"/>
          <p:cNvSpPr/>
          <p:nvPr/>
        </p:nvSpPr>
        <p:spPr>
          <a:xfrm>
            <a:off x="9224156"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22" name="object 322"/>
          <p:cNvSpPr/>
          <p:nvPr/>
        </p:nvSpPr>
        <p:spPr>
          <a:xfrm>
            <a:off x="9224156"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3" name="object 323"/>
          <p:cNvSpPr/>
          <p:nvPr/>
        </p:nvSpPr>
        <p:spPr>
          <a:xfrm>
            <a:off x="9224156"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4" name="object 324"/>
          <p:cNvSpPr/>
          <p:nvPr/>
        </p:nvSpPr>
        <p:spPr>
          <a:xfrm>
            <a:off x="9374720"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25" name="object 325"/>
          <p:cNvSpPr/>
          <p:nvPr/>
        </p:nvSpPr>
        <p:spPr>
          <a:xfrm>
            <a:off x="9374720"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6" name="object 326"/>
          <p:cNvSpPr/>
          <p:nvPr/>
        </p:nvSpPr>
        <p:spPr>
          <a:xfrm>
            <a:off x="9374720"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7" name="object 327"/>
          <p:cNvSpPr/>
          <p:nvPr/>
        </p:nvSpPr>
        <p:spPr>
          <a:xfrm>
            <a:off x="9525286"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28" name="object 328"/>
          <p:cNvSpPr/>
          <p:nvPr/>
        </p:nvSpPr>
        <p:spPr>
          <a:xfrm>
            <a:off x="9525286"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29" name="object 329"/>
          <p:cNvSpPr/>
          <p:nvPr/>
        </p:nvSpPr>
        <p:spPr>
          <a:xfrm>
            <a:off x="9525286"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0" name="object 330"/>
          <p:cNvSpPr/>
          <p:nvPr/>
        </p:nvSpPr>
        <p:spPr>
          <a:xfrm>
            <a:off x="9675850"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31" name="object 331"/>
          <p:cNvSpPr/>
          <p:nvPr/>
        </p:nvSpPr>
        <p:spPr>
          <a:xfrm>
            <a:off x="9675850"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2" name="object 332"/>
          <p:cNvSpPr/>
          <p:nvPr/>
        </p:nvSpPr>
        <p:spPr>
          <a:xfrm>
            <a:off x="9675850"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3" name="object 333"/>
          <p:cNvSpPr/>
          <p:nvPr/>
        </p:nvSpPr>
        <p:spPr>
          <a:xfrm>
            <a:off x="9826415"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34" name="object 334"/>
          <p:cNvSpPr/>
          <p:nvPr/>
        </p:nvSpPr>
        <p:spPr>
          <a:xfrm>
            <a:off x="9826415"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5" name="object 335"/>
          <p:cNvSpPr/>
          <p:nvPr/>
        </p:nvSpPr>
        <p:spPr>
          <a:xfrm>
            <a:off x="9826415"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6" name="object 336"/>
          <p:cNvSpPr/>
          <p:nvPr/>
        </p:nvSpPr>
        <p:spPr>
          <a:xfrm>
            <a:off x="9976979"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37" name="object 337"/>
          <p:cNvSpPr/>
          <p:nvPr/>
        </p:nvSpPr>
        <p:spPr>
          <a:xfrm>
            <a:off x="9976979"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8" name="object 338"/>
          <p:cNvSpPr/>
          <p:nvPr/>
        </p:nvSpPr>
        <p:spPr>
          <a:xfrm>
            <a:off x="9976979"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39" name="object 339"/>
          <p:cNvSpPr/>
          <p:nvPr/>
        </p:nvSpPr>
        <p:spPr>
          <a:xfrm>
            <a:off x="10127543"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40" name="object 340"/>
          <p:cNvSpPr/>
          <p:nvPr/>
        </p:nvSpPr>
        <p:spPr>
          <a:xfrm>
            <a:off x="10127543"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41" name="object 341"/>
          <p:cNvSpPr/>
          <p:nvPr/>
        </p:nvSpPr>
        <p:spPr>
          <a:xfrm>
            <a:off x="10127543"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42" name="object 342"/>
          <p:cNvSpPr/>
          <p:nvPr/>
        </p:nvSpPr>
        <p:spPr>
          <a:xfrm>
            <a:off x="10278109"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43" name="object 343"/>
          <p:cNvSpPr/>
          <p:nvPr/>
        </p:nvSpPr>
        <p:spPr>
          <a:xfrm>
            <a:off x="10278109"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44" name="object 344"/>
          <p:cNvSpPr/>
          <p:nvPr/>
        </p:nvSpPr>
        <p:spPr>
          <a:xfrm>
            <a:off x="10278109"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45" name="object 345"/>
          <p:cNvSpPr/>
          <p:nvPr/>
        </p:nvSpPr>
        <p:spPr>
          <a:xfrm>
            <a:off x="10428673"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46" name="object 346"/>
          <p:cNvSpPr/>
          <p:nvPr/>
        </p:nvSpPr>
        <p:spPr>
          <a:xfrm>
            <a:off x="10428673"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47" name="object 347"/>
          <p:cNvSpPr/>
          <p:nvPr/>
        </p:nvSpPr>
        <p:spPr>
          <a:xfrm>
            <a:off x="10428673"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48" name="object 348"/>
          <p:cNvSpPr/>
          <p:nvPr/>
        </p:nvSpPr>
        <p:spPr>
          <a:xfrm>
            <a:off x="10579238"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49" name="object 349"/>
          <p:cNvSpPr/>
          <p:nvPr/>
        </p:nvSpPr>
        <p:spPr>
          <a:xfrm>
            <a:off x="10579238"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0" name="object 350"/>
          <p:cNvSpPr/>
          <p:nvPr/>
        </p:nvSpPr>
        <p:spPr>
          <a:xfrm>
            <a:off x="10579238"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1" name="object 351"/>
          <p:cNvSpPr/>
          <p:nvPr/>
        </p:nvSpPr>
        <p:spPr>
          <a:xfrm>
            <a:off x="10729801"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52" name="object 352"/>
          <p:cNvSpPr/>
          <p:nvPr/>
        </p:nvSpPr>
        <p:spPr>
          <a:xfrm>
            <a:off x="10729801"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3" name="object 353"/>
          <p:cNvSpPr/>
          <p:nvPr/>
        </p:nvSpPr>
        <p:spPr>
          <a:xfrm>
            <a:off x="10729801"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4" name="object 354"/>
          <p:cNvSpPr/>
          <p:nvPr/>
        </p:nvSpPr>
        <p:spPr>
          <a:xfrm>
            <a:off x="10880366"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55" name="object 355"/>
          <p:cNvSpPr/>
          <p:nvPr/>
        </p:nvSpPr>
        <p:spPr>
          <a:xfrm>
            <a:off x="10880366"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6" name="object 356"/>
          <p:cNvSpPr/>
          <p:nvPr/>
        </p:nvSpPr>
        <p:spPr>
          <a:xfrm>
            <a:off x="10880366"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7" name="object 357"/>
          <p:cNvSpPr/>
          <p:nvPr/>
        </p:nvSpPr>
        <p:spPr>
          <a:xfrm>
            <a:off x="11030931" y="432410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58" name="object 358"/>
          <p:cNvSpPr/>
          <p:nvPr/>
        </p:nvSpPr>
        <p:spPr>
          <a:xfrm>
            <a:off x="11030931" y="452530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59" name="object 359"/>
          <p:cNvSpPr/>
          <p:nvPr/>
        </p:nvSpPr>
        <p:spPr>
          <a:xfrm>
            <a:off x="11030931" y="43122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0" name="object 360"/>
          <p:cNvSpPr/>
          <p:nvPr/>
        </p:nvSpPr>
        <p:spPr>
          <a:xfrm>
            <a:off x="8621897"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61" name="object 361"/>
          <p:cNvSpPr/>
          <p:nvPr/>
        </p:nvSpPr>
        <p:spPr>
          <a:xfrm>
            <a:off x="8621897"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2" name="object 362"/>
          <p:cNvSpPr/>
          <p:nvPr/>
        </p:nvSpPr>
        <p:spPr>
          <a:xfrm>
            <a:off x="8621897"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3" name="object 363"/>
          <p:cNvSpPr/>
          <p:nvPr/>
        </p:nvSpPr>
        <p:spPr>
          <a:xfrm>
            <a:off x="8772462"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64" name="object 364"/>
          <p:cNvSpPr/>
          <p:nvPr/>
        </p:nvSpPr>
        <p:spPr>
          <a:xfrm>
            <a:off x="8772462"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5" name="object 365"/>
          <p:cNvSpPr/>
          <p:nvPr/>
        </p:nvSpPr>
        <p:spPr>
          <a:xfrm>
            <a:off x="8772462"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6" name="object 366"/>
          <p:cNvSpPr/>
          <p:nvPr/>
        </p:nvSpPr>
        <p:spPr>
          <a:xfrm>
            <a:off x="8923027"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67" name="object 367"/>
          <p:cNvSpPr/>
          <p:nvPr/>
        </p:nvSpPr>
        <p:spPr>
          <a:xfrm>
            <a:off x="8923027"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8" name="object 368"/>
          <p:cNvSpPr/>
          <p:nvPr/>
        </p:nvSpPr>
        <p:spPr>
          <a:xfrm>
            <a:off x="8923027"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69" name="object 369"/>
          <p:cNvSpPr/>
          <p:nvPr/>
        </p:nvSpPr>
        <p:spPr>
          <a:xfrm>
            <a:off x="9073592"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70" name="object 370"/>
          <p:cNvSpPr/>
          <p:nvPr/>
        </p:nvSpPr>
        <p:spPr>
          <a:xfrm>
            <a:off x="9073592"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71" name="object 371"/>
          <p:cNvSpPr/>
          <p:nvPr/>
        </p:nvSpPr>
        <p:spPr>
          <a:xfrm>
            <a:off x="9073592"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72" name="object 372"/>
          <p:cNvSpPr/>
          <p:nvPr/>
        </p:nvSpPr>
        <p:spPr>
          <a:xfrm>
            <a:off x="9224156"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73" name="object 373"/>
          <p:cNvSpPr/>
          <p:nvPr/>
        </p:nvSpPr>
        <p:spPr>
          <a:xfrm>
            <a:off x="9224156"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74" name="object 374"/>
          <p:cNvSpPr/>
          <p:nvPr/>
        </p:nvSpPr>
        <p:spPr>
          <a:xfrm>
            <a:off x="9224156"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75" name="object 375"/>
          <p:cNvSpPr/>
          <p:nvPr/>
        </p:nvSpPr>
        <p:spPr>
          <a:xfrm>
            <a:off x="9374720"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76" name="object 376"/>
          <p:cNvSpPr/>
          <p:nvPr/>
        </p:nvSpPr>
        <p:spPr>
          <a:xfrm>
            <a:off x="9374720"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77" name="object 377"/>
          <p:cNvSpPr/>
          <p:nvPr/>
        </p:nvSpPr>
        <p:spPr>
          <a:xfrm>
            <a:off x="9374720"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78" name="object 378"/>
          <p:cNvSpPr/>
          <p:nvPr/>
        </p:nvSpPr>
        <p:spPr>
          <a:xfrm>
            <a:off x="9525286"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79" name="object 379"/>
          <p:cNvSpPr/>
          <p:nvPr/>
        </p:nvSpPr>
        <p:spPr>
          <a:xfrm>
            <a:off x="9525286"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0" name="object 380"/>
          <p:cNvSpPr/>
          <p:nvPr/>
        </p:nvSpPr>
        <p:spPr>
          <a:xfrm>
            <a:off x="9525286"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1" name="object 381"/>
          <p:cNvSpPr/>
          <p:nvPr/>
        </p:nvSpPr>
        <p:spPr>
          <a:xfrm>
            <a:off x="9675850"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82" name="object 382"/>
          <p:cNvSpPr/>
          <p:nvPr/>
        </p:nvSpPr>
        <p:spPr>
          <a:xfrm>
            <a:off x="9675850"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3" name="object 383"/>
          <p:cNvSpPr/>
          <p:nvPr/>
        </p:nvSpPr>
        <p:spPr>
          <a:xfrm>
            <a:off x="9675850"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4" name="object 384"/>
          <p:cNvSpPr/>
          <p:nvPr/>
        </p:nvSpPr>
        <p:spPr>
          <a:xfrm>
            <a:off x="9826415"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85" name="object 385"/>
          <p:cNvSpPr/>
          <p:nvPr/>
        </p:nvSpPr>
        <p:spPr>
          <a:xfrm>
            <a:off x="9826415"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6" name="object 386"/>
          <p:cNvSpPr/>
          <p:nvPr/>
        </p:nvSpPr>
        <p:spPr>
          <a:xfrm>
            <a:off x="9826415"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7" name="object 387"/>
          <p:cNvSpPr/>
          <p:nvPr/>
        </p:nvSpPr>
        <p:spPr>
          <a:xfrm>
            <a:off x="9976979"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88" name="object 388"/>
          <p:cNvSpPr/>
          <p:nvPr/>
        </p:nvSpPr>
        <p:spPr>
          <a:xfrm>
            <a:off x="9976979"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89" name="object 389"/>
          <p:cNvSpPr/>
          <p:nvPr/>
        </p:nvSpPr>
        <p:spPr>
          <a:xfrm>
            <a:off x="9976979"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0" name="object 390"/>
          <p:cNvSpPr/>
          <p:nvPr/>
        </p:nvSpPr>
        <p:spPr>
          <a:xfrm>
            <a:off x="10127543"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91" name="object 391"/>
          <p:cNvSpPr/>
          <p:nvPr/>
        </p:nvSpPr>
        <p:spPr>
          <a:xfrm>
            <a:off x="10127543"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2" name="object 392"/>
          <p:cNvSpPr/>
          <p:nvPr/>
        </p:nvSpPr>
        <p:spPr>
          <a:xfrm>
            <a:off x="10127543"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3" name="object 393"/>
          <p:cNvSpPr/>
          <p:nvPr/>
        </p:nvSpPr>
        <p:spPr>
          <a:xfrm>
            <a:off x="10278109"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94" name="object 394"/>
          <p:cNvSpPr/>
          <p:nvPr/>
        </p:nvSpPr>
        <p:spPr>
          <a:xfrm>
            <a:off x="10278109"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5" name="object 395"/>
          <p:cNvSpPr/>
          <p:nvPr/>
        </p:nvSpPr>
        <p:spPr>
          <a:xfrm>
            <a:off x="10278109"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6" name="object 396"/>
          <p:cNvSpPr/>
          <p:nvPr/>
        </p:nvSpPr>
        <p:spPr>
          <a:xfrm>
            <a:off x="10428673"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397" name="object 397"/>
          <p:cNvSpPr/>
          <p:nvPr/>
        </p:nvSpPr>
        <p:spPr>
          <a:xfrm>
            <a:off x="10428673"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8" name="object 398"/>
          <p:cNvSpPr/>
          <p:nvPr/>
        </p:nvSpPr>
        <p:spPr>
          <a:xfrm>
            <a:off x="10428673"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399" name="object 399"/>
          <p:cNvSpPr/>
          <p:nvPr/>
        </p:nvSpPr>
        <p:spPr>
          <a:xfrm>
            <a:off x="10579238"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00" name="object 400"/>
          <p:cNvSpPr/>
          <p:nvPr/>
        </p:nvSpPr>
        <p:spPr>
          <a:xfrm>
            <a:off x="10579238"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01" name="object 401"/>
          <p:cNvSpPr/>
          <p:nvPr/>
        </p:nvSpPr>
        <p:spPr>
          <a:xfrm>
            <a:off x="10579238"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02" name="object 402"/>
          <p:cNvSpPr/>
          <p:nvPr/>
        </p:nvSpPr>
        <p:spPr>
          <a:xfrm>
            <a:off x="10729801"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03" name="object 403"/>
          <p:cNvSpPr/>
          <p:nvPr/>
        </p:nvSpPr>
        <p:spPr>
          <a:xfrm>
            <a:off x="10729801"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04" name="object 404"/>
          <p:cNvSpPr/>
          <p:nvPr/>
        </p:nvSpPr>
        <p:spPr>
          <a:xfrm>
            <a:off x="10729801"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05" name="object 405"/>
          <p:cNvSpPr/>
          <p:nvPr/>
        </p:nvSpPr>
        <p:spPr>
          <a:xfrm>
            <a:off x="10880366"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06" name="object 406"/>
          <p:cNvSpPr/>
          <p:nvPr/>
        </p:nvSpPr>
        <p:spPr>
          <a:xfrm>
            <a:off x="10880366"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07" name="object 407"/>
          <p:cNvSpPr/>
          <p:nvPr/>
        </p:nvSpPr>
        <p:spPr>
          <a:xfrm>
            <a:off x="10880366"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08" name="object 408"/>
          <p:cNvSpPr/>
          <p:nvPr/>
        </p:nvSpPr>
        <p:spPr>
          <a:xfrm>
            <a:off x="11030931" y="455125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09" name="object 409"/>
          <p:cNvSpPr/>
          <p:nvPr/>
        </p:nvSpPr>
        <p:spPr>
          <a:xfrm>
            <a:off x="11030931" y="47524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0" name="object 410"/>
          <p:cNvSpPr/>
          <p:nvPr/>
        </p:nvSpPr>
        <p:spPr>
          <a:xfrm>
            <a:off x="11030931" y="453941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1" name="object 411"/>
          <p:cNvSpPr/>
          <p:nvPr/>
        </p:nvSpPr>
        <p:spPr>
          <a:xfrm>
            <a:off x="8621897"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12" name="object 412"/>
          <p:cNvSpPr/>
          <p:nvPr/>
        </p:nvSpPr>
        <p:spPr>
          <a:xfrm>
            <a:off x="8621897"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3" name="object 413"/>
          <p:cNvSpPr/>
          <p:nvPr/>
        </p:nvSpPr>
        <p:spPr>
          <a:xfrm>
            <a:off x="8621897"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4" name="object 414"/>
          <p:cNvSpPr/>
          <p:nvPr/>
        </p:nvSpPr>
        <p:spPr>
          <a:xfrm>
            <a:off x="8772462"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15" name="object 415"/>
          <p:cNvSpPr/>
          <p:nvPr/>
        </p:nvSpPr>
        <p:spPr>
          <a:xfrm>
            <a:off x="8772462"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6" name="object 416"/>
          <p:cNvSpPr/>
          <p:nvPr/>
        </p:nvSpPr>
        <p:spPr>
          <a:xfrm>
            <a:off x="8772462"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7" name="object 417"/>
          <p:cNvSpPr/>
          <p:nvPr/>
        </p:nvSpPr>
        <p:spPr>
          <a:xfrm>
            <a:off x="8923027"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18" name="object 418"/>
          <p:cNvSpPr/>
          <p:nvPr/>
        </p:nvSpPr>
        <p:spPr>
          <a:xfrm>
            <a:off x="8923027"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19" name="object 419"/>
          <p:cNvSpPr/>
          <p:nvPr/>
        </p:nvSpPr>
        <p:spPr>
          <a:xfrm>
            <a:off x="8923027"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0" name="object 420"/>
          <p:cNvSpPr/>
          <p:nvPr/>
        </p:nvSpPr>
        <p:spPr>
          <a:xfrm>
            <a:off x="9073592"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21" name="object 421"/>
          <p:cNvSpPr/>
          <p:nvPr/>
        </p:nvSpPr>
        <p:spPr>
          <a:xfrm>
            <a:off x="9073592"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2" name="object 422"/>
          <p:cNvSpPr/>
          <p:nvPr/>
        </p:nvSpPr>
        <p:spPr>
          <a:xfrm>
            <a:off x="9073592"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3" name="object 423"/>
          <p:cNvSpPr/>
          <p:nvPr/>
        </p:nvSpPr>
        <p:spPr>
          <a:xfrm>
            <a:off x="9224156"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24" name="object 424"/>
          <p:cNvSpPr/>
          <p:nvPr/>
        </p:nvSpPr>
        <p:spPr>
          <a:xfrm>
            <a:off x="9224156"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5" name="object 425"/>
          <p:cNvSpPr/>
          <p:nvPr/>
        </p:nvSpPr>
        <p:spPr>
          <a:xfrm>
            <a:off x="9224156"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6" name="object 426"/>
          <p:cNvSpPr/>
          <p:nvPr/>
        </p:nvSpPr>
        <p:spPr>
          <a:xfrm>
            <a:off x="9374720"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27" name="object 427"/>
          <p:cNvSpPr/>
          <p:nvPr/>
        </p:nvSpPr>
        <p:spPr>
          <a:xfrm>
            <a:off x="9374720"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8" name="object 428"/>
          <p:cNvSpPr/>
          <p:nvPr/>
        </p:nvSpPr>
        <p:spPr>
          <a:xfrm>
            <a:off x="9374720"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29" name="object 429"/>
          <p:cNvSpPr/>
          <p:nvPr/>
        </p:nvSpPr>
        <p:spPr>
          <a:xfrm>
            <a:off x="9525286"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30" name="object 430"/>
          <p:cNvSpPr/>
          <p:nvPr/>
        </p:nvSpPr>
        <p:spPr>
          <a:xfrm>
            <a:off x="9525286"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31" name="object 431"/>
          <p:cNvSpPr/>
          <p:nvPr/>
        </p:nvSpPr>
        <p:spPr>
          <a:xfrm>
            <a:off x="9525286"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32" name="object 432"/>
          <p:cNvSpPr/>
          <p:nvPr/>
        </p:nvSpPr>
        <p:spPr>
          <a:xfrm>
            <a:off x="9675850"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33" name="object 433"/>
          <p:cNvSpPr/>
          <p:nvPr/>
        </p:nvSpPr>
        <p:spPr>
          <a:xfrm>
            <a:off x="9675850"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34" name="object 434"/>
          <p:cNvSpPr/>
          <p:nvPr/>
        </p:nvSpPr>
        <p:spPr>
          <a:xfrm>
            <a:off x="9675850"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35" name="object 435"/>
          <p:cNvSpPr/>
          <p:nvPr/>
        </p:nvSpPr>
        <p:spPr>
          <a:xfrm>
            <a:off x="9826415"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36" name="object 436"/>
          <p:cNvSpPr/>
          <p:nvPr/>
        </p:nvSpPr>
        <p:spPr>
          <a:xfrm>
            <a:off x="9826415"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37" name="object 437"/>
          <p:cNvSpPr/>
          <p:nvPr/>
        </p:nvSpPr>
        <p:spPr>
          <a:xfrm>
            <a:off x="9826415"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38" name="object 438"/>
          <p:cNvSpPr/>
          <p:nvPr/>
        </p:nvSpPr>
        <p:spPr>
          <a:xfrm>
            <a:off x="9976979"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39" name="object 439"/>
          <p:cNvSpPr/>
          <p:nvPr/>
        </p:nvSpPr>
        <p:spPr>
          <a:xfrm>
            <a:off x="9976979"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0" name="object 440"/>
          <p:cNvSpPr/>
          <p:nvPr/>
        </p:nvSpPr>
        <p:spPr>
          <a:xfrm>
            <a:off x="9976979"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1" name="object 441"/>
          <p:cNvSpPr/>
          <p:nvPr/>
        </p:nvSpPr>
        <p:spPr>
          <a:xfrm>
            <a:off x="10127543"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42" name="object 442"/>
          <p:cNvSpPr/>
          <p:nvPr/>
        </p:nvSpPr>
        <p:spPr>
          <a:xfrm>
            <a:off x="10127543"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3" name="object 443"/>
          <p:cNvSpPr/>
          <p:nvPr/>
        </p:nvSpPr>
        <p:spPr>
          <a:xfrm>
            <a:off x="10127543"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4" name="object 444"/>
          <p:cNvSpPr/>
          <p:nvPr/>
        </p:nvSpPr>
        <p:spPr>
          <a:xfrm>
            <a:off x="10278109"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45" name="object 445"/>
          <p:cNvSpPr/>
          <p:nvPr/>
        </p:nvSpPr>
        <p:spPr>
          <a:xfrm>
            <a:off x="10278109"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6" name="object 446"/>
          <p:cNvSpPr/>
          <p:nvPr/>
        </p:nvSpPr>
        <p:spPr>
          <a:xfrm>
            <a:off x="10278109"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7" name="object 447"/>
          <p:cNvSpPr/>
          <p:nvPr/>
        </p:nvSpPr>
        <p:spPr>
          <a:xfrm>
            <a:off x="10428673"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48" name="object 448"/>
          <p:cNvSpPr/>
          <p:nvPr/>
        </p:nvSpPr>
        <p:spPr>
          <a:xfrm>
            <a:off x="10428673"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49" name="object 449"/>
          <p:cNvSpPr/>
          <p:nvPr/>
        </p:nvSpPr>
        <p:spPr>
          <a:xfrm>
            <a:off x="10428673"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0" name="object 450"/>
          <p:cNvSpPr/>
          <p:nvPr/>
        </p:nvSpPr>
        <p:spPr>
          <a:xfrm>
            <a:off x="10579238"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51" name="object 451"/>
          <p:cNvSpPr/>
          <p:nvPr/>
        </p:nvSpPr>
        <p:spPr>
          <a:xfrm>
            <a:off x="10579238"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2" name="object 452"/>
          <p:cNvSpPr/>
          <p:nvPr/>
        </p:nvSpPr>
        <p:spPr>
          <a:xfrm>
            <a:off x="10579238"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3" name="object 453"/>
          <p:cNvSpPr/>
          <p:nvPr/>
        </p:nvSpPr>
        <p:spPr>
          <a:xfrm>
            <a:off x="10729801"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54" name="object 454"/>
          <p:cNvSpPr/>
          <p:nvPr/>
        </p:nvSpPr>
        <p:spPr>
          <a:xfrm>
            <a:off x="10729801"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5" name="object 455"/>
          <p:cNvSpPr/>
          <p:nvPr/>
        </p:nvSpPr>
        <p:spPr>
          <a:xfrm>
            <a:off x="10729801"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6" name="object 456"/>
          <p:cNvSpPr/>
          <p:nvPr/>
        </p:nvSpPr>
        <p:spPr>
          <a:xfrm>
            <a:off x="10880366"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57" name="object 457"/>
          <p:cNvSpPr/>
          <p:nvPr/>
        </p:nvSpPr>
        <p:spPr>
          <a:xfrm>
            <a:off x="10880366"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8" name="object 458"/>
          <p:cNvSpPr/>
          <p:nvPr/>
        </p:nvSpPr>
        <p:spPr>
          <a:xfrm>
            <a:off x="10880366"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59" name="object 459"/>
          <p:cNvSpPr/>
          <p:nvPr/>
        </p:nvSpPr>
        <p:spPr>
          <a:xfrm>
            <a:off x="11030931" y="477841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60" name="object 460"/>
          <p:cNvSpPr/>
          <p:nvPr/>
        </p:nvSpPr>
        <p:spPr>
          <a:xfrm>
            <a:off x="11030931" y="49796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61" name="object 461"/>
          <p:cNvSpPr/>
          <p:nvPr/>
        </p:nvSpPr>
        <p:spPr>
          <a:xfrm>
            <a:off x="11030931" y="476657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62" name="object 462"/>
          <p:cNvSpPr/>
          <p:nvPr/>
        </p:nvSpPr>
        <p:spPr>
          <a:xfrm>
            <a:off x="8621897"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63" name="object 463"/>
          <p:cNvSpPr/>
          <p:nvPr/>
        </p:nvSpPr>
        <p:spPr>
          <a:xfrm>
            <a:off x="8621897"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64" name="object 464"/>
          <p:cNvSpPr/>
          <p:nvPr/>
        </p:nvSpPr>
        <p:spPr>
          <a:xfrm>
            <a:off x="8621897"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65" name="object 465"/>
          <p:cNvSpPr/>
          <p:nvPr/>
        </p:nvSpPr>
        <p:spPr>
          <a:xfrm>
            <a:off x="8772462"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66" name="object 466"/>
          <p:cNvSpPr/>
          <p:nvPr/>
        </p:nvSpPr>
        <p:spPr>
          <a:xfrm>
            <a:off x="8772462"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67" name="object 467"/>
          <p:cNvSpPr/>
          <p:nvPr/>
        </p:nvSpPr>
        <p:spPr>
          <a:xfrm>
            <a:off x="8772462"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68" name="object 468"/>
          <p:cNvSpPr/>
          <p:nvPr/>
        </p:nvSpPr>
        <p:spPr>
          <a:xfrm>
            <a:off x="8923027"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69" name="object 469"/>
          <p:cNvSpPr/>
          <p:nvPr/>
        </p:nvSpPr>
        <p:spPr>
          <a:xfrm>
            <a:off x="8923027"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0" name="object 470"/>
          <p:cNvSpPr/>
          <p:nvPr/>
        </p:nvSpPr>
        <p:spPr>
          <a:xfrm>
            <a:off x="8923027"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1" name="object 471"/>
          <p:cNvSpPr/>
          <p:nvPr/>
        </p:nvSpPr>
        <p:spPr>
          <a:xfrm>
            <a:off x="9073592"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72" name="object 472"/>
          <p:cNvSpPr/>
          <p:nvPr/>
        </p:nvSpPr>
        <p:spPr>
          <a:xfrm>
            <a:off x="9073592"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3" name="object 473"/>
          <p:cNvSpPr/>
          <p:nvPr/>
        </p:nvSpPr>
        <p:spPr>
          <a:xfrm>
            <a:off x="9073592"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4" name="object 474"/>
          <p:cNvSpPr/>
          <p:nvPr/>
        </p:nvSpPr>
        <p:spPr>
          <a:xfrm>
            <a:off x="9224156"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75" name="object 475"/>
          <p:cNvSpPr/>
          <p:nvPr/>
        </p:nvSpPr>
        <p:spPr>
          <a:xfrm>
            <a:off x="9224156"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6" name="object 476"/>
          <p:cNvSpPr/>
          <p:nvPr/>
        </p:nvSpPr>
        <p:spPr>
          <a:xfrm>
            <a:off x="9224156"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7" name="object 477"/>
          <p:cNvSpPr/>
          <p:nvPr/>
        </p:nvSpPr>
        <p:spPr>
          <a:xfrm>
            <a:off x="9374720"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78" name="object 478"/>
          <p:cNvSpPr/>
          <p:nvPr/>
        </p:nvSpPr>
        <p:spPr>
          <a:xfrm>
            <a:off x="9374720"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79" name="object 479"/>
          <p:cNvSpPr/>
          <p:nvPr/>
        </p:nvSpPr>
        <p:spPr>
          <a:xfrm>
            <a:off x="9374720"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0" name="object 480"/>
          <p:cNvSpPr/>
          <p:nvPr/>
        </p:nvSpPr>
        <p:spPr>
          <a:xfrm>
            <a:off x="9525286"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81" name="object 481"/>
          <p:cNvSpPr/>
          <p:nvPr/>
        </p:nvSpPr>
        <p:spPr>
          <a:xfrm>
            <a:off x="9525286"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2" name="object 482"/>
          <p:cNvSpPr/>
          <p:nvPr/>
        </p:nvSpPr>
        <p:spPr>
          <a:xfrm>
            <a:off x="9525286"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3" name="object 483"/>
          <p:cNvSpPr/>
          <p:nvPr/>
        </p:nvSpPr>
        <p:spPr>
          <a:xfrm>
            <a:off x="9675850"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84" name="object 484"/>
          <p:cNvSpPr/>
          <p:nvPr/>
        </p:nvSpPr>
        <p:spPr>
          <a:xfrm>
            <a:off x="9675850"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5" name="object 485"/>
          <p:cNvSpPr/>
          <p:nvPr/>
        </p:nvSpPr>
        <p:spPr>
          <a:xfrm>
            <a:off x="9675850"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6" name="object 486"/>
          <p:cNvSpPr/>
          <p:nvPr/>
        </p:nvSpPr>
        <p:spPr>
          <a:xfrm>
            <a:off x="9826415"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87" name="object 487"/>
          <p:cNvSpPr/>
          <p:nvPr/>
        </p:nvSpPr>
        <p:spPr>
          <a:xfrm>
            <a:off x="9826415"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8" name="object 488"/>
          <p:cNvSpPr/>
          <p:nvPr/>
        </p:nvSpPr>
        <p:spPr>
          <a:xfrm>
            <a:off x="9826415"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89" name="object 489"/>
          <p:cNvSpPr/>
          <p:nvPr/>
        </p:nvSpPr>
        <p:spPr>
          <a:xfrm>
            <a:off x="9976979"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90" name="object 490"/>
          <p:cNvSpPr/>
          <p:nvPr/>
        </p:nvSpPr>
        <p:spPr>
          <a:xfrm>
            <a:off x="9976979"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91" name="object 491"/>
          <p:cNvSpPr/>
          <p:nvPr/>
        </p:nvSpPr>
        <p:spPr>
          <a:xfrm>
            <a:off x="9976979"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92" name="object 492"/>
          <p:cNvSpPr/>
          <p:nvPr/>
        </p:nvSpPr>
        <p:spPr>
          <a:xfrm>
            <a:off x="10127543"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93" name="object 493"/>
          <p:cNvSpPr/>
          <p:nvPr/>
        </p:nvSpPr>
        <p:spPr>
          <a:xfrm>
            <a:off x="10127543"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94" name="object 494"/>
          <p:cNvSpPr/>
          <p:nvPr/>
        </p:nvSpPr>
        <p:spPr>
          <a:xfrm>
            <a:off x="10127543"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95" name="object 495"/>
          <p:cNvSpPr/>
          <p:nvPr/>
        </p:nvSpPr>
        <p:spPr>
          <a:xfrm>
            <a:off x="10278109"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96" name="object 496"/>
          <p:cNvSpPr/>
          <p:nvPr/>
        </p:nvSpPr>
        <p:spPr>
          <a:xfrm>
            <a:off x="10278109"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97" name="object 497"/>
          <p:cNvSpPr/>
          <p:nvPr/>
        </p:nvSpPr>
        <p:spPr>
          <a:xfrm>
            <a:off x="10278109"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498" name="object 498"/>
          <p:cNvSpPr/>
          <p:nvPr/>
        </p:nvSpPr>
        <p:spPr>
          <a:xfrm>
            <a:off x="10428673"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499" name="object 499"/>
          <p:cNvSpPr/>
          <p:nvPr/>
        </p:nvSpPr>
        <p:spPr>
          <a:xfrm>
            <a:off x="10428673"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0" name="object 500"/>
          <p:cNvSpPr/>
          <p:nvPr/>
        </p:nvSpPr>
        <p:spPr>
          <a:xfrm>
            <a:off x="10428673"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1" name="object 501"/>
          <p:cNvSpPr/>
          <p:nvPr/>
        </p:nvSpPr>
        <p:spPr>
          <a:xfrm>
            <a:off x="10579238"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02" name="object 502"/>
          <p:cNvSpPr/>
          <p:nvPr/>
        </p:nvSpPr>
        <p:spPr>
          <a:xfrm>
            <a:off x="10579238"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3" name="object 503"/>
          <p:cNvSpPr/>
          <p:nvPr/>
        </p:nvSpPr>
        <p:spPr>
          <a:xfrm>
            <a:off x="10579238"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4" name="object 504"/>
          <p:cNvSpPr/>
          <p:nvPr/>
        </p:nvSpPr>
        <p:spPr>
          <a:xfrm>
            <a:off x="10729801"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05" name="object 505"/>
          <p:cNvSpPr/>
          <p:nvPr/>
        </p:nvSpPr>
        <p:spPr>
          <a:xfrm>
            <a:off x="10729801"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6" name="object 506"/>
          <p:cNvSpPr/>
          <p:nvPr/>
        </p:nvSpPr>
        <p:spPr>
          <a:xfrm>
            <a:off x="10729801"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7" name="object 507"/>
          <p:cNvSpPr/>
          <p:nvPr/>
        </p:nvSpPr>
        <p:spPr>
          <a:xfrm>
            <a:off x="10880366"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08" name="object 508"/>
          <p:cNvSpPr/>
          <p:nvPr/>
        </p:nvSpPr>
        <p:spPr>
          <a:xfrm>
            <a:off x="10880366"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09" name="object 509"/>
          <p:cNvSpPr/>
          <p:nvPr/>
        </p:nvSpPr>
        <p:spPr>
          <a:xfrm>
            <a:off x="10880366"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0" name="object 510"/>
          <p:cNvSpPr/>
          <p:nvPr/>
        </p:nvSpPr>
        <p:spPr>
          <a:xfrm>
            <a:off x="11030931" y="5005566"/>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11" name="object 511"/>
          <p:cNvSpPr/>
          <p:nvPr/>
        </p:nvSpPr>
        <p:spPr>
          <a:xfrm>
            <a:off x="11030931" y="520677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2" name="object 512"/>
          <p:cNvSpPr/>
          <p:nvPr/>
        </p:nvSpPr>
        <p:spPr>
          <a:xfrm>
            <a:off x="11030931" y="499372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3" name="object 513"/>
          <p:cNvSpPr/>
          <p:nvPr/>
        </p:nvSpPr>
        <p:spPr>
          <a:xfrm>
            <a:off x="8621897"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14" name="object 514"/>
          <p:cNvSpPr/>
          <p:nvPr/>
        </p:nvSpPr>
        <p:spPr>
          <a:xfrm>
            <a:off x="8621897"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5" name="object 515"/>
          <p:cNvSpPr/>
          <p:nvPr/>
        </p:nvSpPr>
        <p:spPr>
          <a:xfrm>
            <a:off x="8621897"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6" name="object 516"/>
          <p:cNvSpPr/>
          <p:nvPr/>
        </p:nvSpPr>
        <p:spPr>
          <a:xfrm>
            <a:off x="8772462"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17" name="object 517"/>
          <p:cNvSpPr/>
          <p:nvPr/>
        </p:nvSpPr>
        <p:spPr>
          <a:xfrm>
            <a:off x="8772462"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8" name="object 518"/>
          <p:cNvSpPr/>
          <p:nvPr/>
        </p:nvSpPr>
        <p:spPr>
          <a:xfrm>
            <a:off x="8772462"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19" name="object 519"/>
          <p:cNvSpPr/>
          <p:nvPr/>
        </p:nvSpPr>
        <p:spPr>
          <a:xfrm>
            <a:off x="8923027"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20" name="object 520"/>
          <p:cNvSpPr/>
          <p:nvPr/>
        </p:nvSpPr>
        <p:spPr>
          <a:xfrm>
            <a:off x="8923027"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21" name="object 521"/>
          <p:cNvSpPr/>
          <p:nvPr/>
        </p:nvSpPr>
        <p:spPr>
          <a:xfrm>
            <a:off x="8923027"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22" name="object 522"/>
          <p:cNvSpPr/>
          <p:nvPr/>
        </p:nvSpPr>
        <p:spPr>
          <a:xfrm>
            <a:off x="9073592"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23" name="object 523"/>
          <p:cNvSpPr/>
          <p:nvPr/>
        </p:nvSpPr>
        <p:spPr>
          <a:xfrm>
            <a:off x="9073592"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24" name="object 524"/>
          <p:cNvSpPr/>
          <p:nvPr/>
        </p:nvSpPr>
        <p:spPr>
          <a:xfrm>
            <a:off x="9073592"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25" name="object 525"/>
          <p:cNvSpPr/>
          <p:nvPr/>
        </p:nvSpPr>
        <p:spPr>
          <a:xfrm>
            <a:off x="9224156"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26" name="object 526"/>
          <p:cNvSpPr/>
          <p:nvPr/>
        </p:nvSpPr>
        <p:spPr>
          <a:xfrm>
            <a:off x="9224156"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27" name="object 527"/>
          <p:cNvSpPr/>
          <p:nvPr/>
        </p:nvSpPr>
        <p:spPr>
          <a:xfrm>
            <a:off x="9224156"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28" name="object 528"/>
          <p:cNvSpPr/>
          <p:nvPr/>
        </p:nvSpPr>
        <p:spPr>
          <a:xfrm>
            <a:off x="9374720"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29" name="object 529"/>
          <p:cNvSpPr/>
          <p:nvPr/>
        </p:nvSpPr>
        <p:spPr>
          <a:xfrm>
            <a:off x="9374720"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0" name="object 530"/>
          <p:cNvSpPr/>
          <p:nvPr/>
        </p:nvSpPr>
        <p:spPr>
          <a:xfrm>
            <a:off x="9374720"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1" name="object 531"/>
          <p:cNvSpPr/>
          <p:nvPr/>
        </p:nvSpPr>
        <p:spPr>
          <a:xfrm>
            <a:off x="9525286"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32" name="object 532"/>
          <p:cNvSpPr/>
          <p:nvPr/>
        </p:nvSpPr>
        <p:spPr>
          <a:xfrm>
            <a:off x="9525286"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3" name="object 533"/>
          <p:cNvSpPr/>
          <p:nvPr/>
        </p:nvSpPr>
        <p:spPr>
          <a:xfrm>
            <a:off x="9525286"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4" name="object 534"/>
          <p:cNvSpPr/>
          <p:nvPr/>
        </p:nvSpPr>
        <p:spPr>
          <a:xfrm>
            <a:off x="9675850"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35" name="object 535"/>
          <p:cNvSpPr/>
          <p:nvPr/>
        </p:nvSpPr>
        <p:spPr>
          <a:xfrm>
            <a:off x="9675850"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6" name="object 536"/>
          <p:cNvSpPr/>
          <p:nvPr/>
        </p:nvSpPr>
        <p:spPr>
          <a:xfrm>
            <a:off x="9675850"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7" name="object 537"/>
          <p:cNvSpPr/>
          <p:nvPr/>
        </p:nvSpPr>
        <p:spPr>
          <a:xfrm>
            <a:off x="9826415"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38" name="object 538"/>
          <p:cNvSpPr/>
          <p:nvPr/>
        </p:nvSpPr>
        <p:spPr>
          <a:xfrm>
            <a:off x="9826415"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39" name="object 539"/>
          <p:cNvSpPr/>
          <p:nvPr/>
        </p:nvSpPr>
        <p:spPr>
          <a:xfrm>
            <a:off x="9826415"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0" name="object 540"/>
          <p:cNvSpPr/>
          <p:nvPr/>
        </p:nvSpPr>
        <p:spPr>
          <a:xfrm>
            <a:off x="9976979"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41" name="object 541"/>
          <p:cNvSpPr/>
          <p:nvPr/>
        </p:nvSpPr>
        <p:spPr>
          <a:xfrm>
            <a:off x="9976979"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2" name="object 542"/>
          <p:cNvSpPr/>
          <p:nvPr/>
        </p:nvSpPr>
        <p:spPr>
          <a:xfrm>
            <a:off x="9976979"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3" name="object 543"/>
          <p:cNvSpPr/>
          <p:nvPr/>
        </p:nvSpPr>
        <p:spPr>
          <a:xfrm>
            <a:off x="10127543"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44" name="object 544"/>
          <p:cNvSpPr/>
          <p:nvPr/>
        </p:nvSpPr>
        <p:spPr>
          <a:xfrm>
            <a:off x="10127543"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5" name="object 545"/>
          <p:cNvSpPr/>
          <p:nvPr/>
        </p:nvSpPr>
        <p:spPr>
          <a:xfrm>
            <a:off x="10127543"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6" name="object 546"/>
          <p:cNvSpPr/>
          <p:nvPr/>
        </p:nvSpPr>
        <p:spPr>
          <a:xfrm>
            <a:off x="10278109"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47" name="object 547"/>
          <p:cNvSpPr/>
          <p:nvPr/>
        </p:nvSpPr>
        <p:spPr>
          <a:xfrm>
            <a:off x="10278109"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8" name="object 548"/>
          <p:cNvSpPr/>
          <p:nvPr/>
        </p:nvSpPr>
        <p:spPr>
          <a:xfrm>
            <a:off x="10278109"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49" name="object 549"/>
          <p:cNvSpPr/>
          <p:nvPr/>
        </p:nvSpPr>
        <p:spPr>
          <a:xfrm>
            <a:off x="10428673"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50" name="object 550"/>
          <p:cNvSpPr/>
          <p:nvPr/>
        </p:nvSpPr>
        <p:spPr>
          <a:xfrm>
            <a:off x="10428673"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51" name="object 551"/>
          <p:cNvSpPr/>
          <p:nvPr/>
        </p:nvSpPr>
        <p:spPr>
          <a:xfrm>
            <a:off x="10428673"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52" name="object 552"/>
          <p:cNvSpPr/>
          <p:nvPr/>
        </p:nvSpPr>
        <p:spPr>
          <a:xfrm>
            <a:off x="10579238"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53" name="object 553"/>
          <p:cNvSpPr/>
          <p:nvPr/>
        </p:nvSpPr>
        <p:spPr>
          <a:xfrm>
            <a:off x="10579238"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54" name="object 554"/>
          <p:cNvSpPr/>
          <p:nvPr/>
        </p:nvSpPr>
        <p:spPr>
          <a:xfrm>
            <a:off x="10579238"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55" name="object 555"/>
          <p:cNvSpPr/>
          <p:nvPr/>
        </p:nvSpPr>
        <p:spPr>
          <a:xfrm>
            <a:off x="10729801"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56" name="object 556"/>
          <p:cNvSpPr/>
          <p:nvPr/>
        </p:nvSpPr>
        <p:spPr>
          <a:xfrm>
            <a:off x="10729801"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57" name="object 557"/>
          <p:cNvSpPr/>
          <p:nvPr/>
        </p:nvSpPr>
        <p:spPr>
          <a:xfrm>
            <a:off x="10729801"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58" name="object 558"/>
          <p:cNvSpPr/>
          <p:nvPr/>
        </p:nvSpPr>
        <p:spPr>
          <a:xfrm>
            <a:off x="10880366"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59" name="object 559"/>
          <p:cNvSpPr/>
          <p:nvPr/>
        </p:nvSpPr>
        <p:spPr>
          <a:xfrm>
            <a:off x="10880366"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0" name="object 560"/>
          <p:cNvSpPr/>
          <p:nvPr/>
        </p:nvSpPr>
        <p:spPr>
          <a:xfrm>
            <a:off x="10880366"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1" name="object 561"/>
          <p:cNvSpPr/>
          <p:nvPr/>
        </p:nvSpPr>
        <p:spPr>
          <a:xfrm>
            <a:off x="11030931" y="5232721"/>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562" name="object 562"/>
          <p:cNvSpPr/>
          <p:nvPr/>
        </p:nvSpPr>
        <p:spPr>
          <a:xfrm>
            <a:off x="11030931"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3" name="object 563"/>
          <p:cNvSpPr/>
          <p:nvPr/>
        </p:nvSpPr>
        <p:spPr>
          <a:xfrm>
            <a:off x="11030931" y="522088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4" name="object 564"/>
          <p:cNvSpPr/>
          <p:nvPr/>
        </p:nvSpPr>
        <p:spPr>
          <a:xfrm>
            <a:off x="8471333" y="4323273"/>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565" name="object 565"/>
          <p:cNvSpPr/>
          <p:nvPr/>
        </p:nvSpPr>
        <p:spPr>
          <a:xfrm>
            <a:off x="8471333" y="453236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6" name="object 566"/>
          <p:cNvSpPr/>
          <p:nvPr/>
        </p:nvSpPr>
        <p:spPr>
          <a:xfrm>
            <a:off x="8471333" y="431227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7" name="object 567"/>
          <p:cNvSpPr/>
          <p:nvPr/>
        </p:nvSpPr>
        <p:spPr>
          <a:xfrm>
            <a:off x="11181495" y="4323273"/>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568" name="object 568"/>
          <p:cNvSpPr/>
          <p:nvPr/>
        </p:nvSpPr>
        <p:spPr>
          <a:xfrm>
            <a:off x="11181495" y="453236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69" name="object 569"/>
          <p:cNvSpPr/>
          <p:nvPr/>
        </p:nvSpPr>
        <p:spPr>
          <a:xfrm>
            <a:off x="11181495" y="431227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0" name="object 570"/>
          <p:cNvSpPr/>
          <p:nvPr/>
        </p:nvSpPr>
        <p:spPr>
          <a:xfrm>
            <a:off x="8471333" y="4543727"/>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571" name="object 571"/>
          <p:cNvSpPr/>
          <p:nvPr/>
        </p:nvSpPr>
        <p:spPr>
          <a:xfrm>
            <a:off x="8471333" y="475952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2" name="object 572"/>
          <p:cNvSpPr/>
          <p:nvPr/>
        </p:nvSpPr>
        <p:spPr>
          <a:xfrm>
            <a:off x="8471333" y="453236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3" name="object 573"/>
          <p:cNvSpPr/>
          <p:nvPr/>
        </p:nvSpPr>
        <p:spPr>
          <a:xfrm>
            <a:off x="11181495" y="4543727"/>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574" name="object 574"/>
          <p:cNvSpPr/>
          <p:nvPr/>
        </p:nvSpPr>
        <p:spPr>
          <a:xfrm>
            <a:off x="11181495" y="475952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5" name="object 575"/>
          <p:cNvSpPr/>
          <p:nvPr/>
        </p:nvSpPr>
        <p:spPr>
          <a:xfrm>
            <a:off x="11181495" y="453236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6" name="object 576"/>
          <p:cNvSpPr/>
          <p:nvPr/>
        </p:nvSpPr>
        <p:spPr>
          <a:xfrm>
            <a:off x="8471333" y="4770880"/>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577" name="object 577"/>
          <p:cNvSpPr/>
          <p:nvPr/>
        </p:nvSpPr>
        <p:spPr>
          <a:xfrm>
            <a:off x="8471333" y="498667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8" name="object 578"/>
          <p:cNvSpPr/>
          <p:nvPr/>
        </p:nvSpPr>
        <p:spPr>
          <a:xfrm>
            <a:off x="8471333" y="475952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79" name="object 579"/>
          <p:cNvSpPr/>
          <p:nvPr/>
        </p:nvSpPr>
        <p:spPr>
          <a:xfrm>
            <a:off x="11181495" y="4770880"/>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580" name="object 580"/>
          <p:cNvSpPr/>
          <p:nvPr/>
        </p:nvSpPr>
        <p:spPr>
          <a:xfrm>
            <a:off x="11181495" y="498667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81" name="object 581"/>
          <p:cNvSpPr/>
          <p:nvPr/>
        </p:nvSpPr>
        <p:spPr>
          <a:xfrm>
            <a:off x="11181495" y="475952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82" name="object 582"/>
          <p:cNvSpPr/>
          <p:nvPr/>
        </p:nvSpPr>
        <p:spPr>
          <a:xfrm>
            <a:off x="8471333" y="4998035"/>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583" name="object 583"/>
          <p:cNvSpPr/>
          <p:nvPr/>
        </p:nvSpPr>
        <p:spPr>
          <a:xfrm>
            <a:off x="8471333" y="521382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84" name="object 584"/>
          <p:cNvSpPr/>
          <p:nvPr/>
        </p:nvSpPr>
        <p:spPr>
          <a:xfrm>
            <a:off x="8471333" y="498667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85" name="object 585"/>
          <p:cNvSpPr/>
          <p:nvPr/>
        </p:nvSpPr>
        <p:spPr>
          <a:xfrm>
            <a:off x="11181495" y="4998035"/>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586" name="object 586"/>
          <p:cNvSpPr/>
          <p:nvPr/>
        </p:nvSpPr>
        <p:spPr>
          <a:xfrm>
            <a:off x="11181495" y="5213829"/>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87" name="object 587"/>
          <p:cNvSpPr/>
          <p:nvPr/>
        </p:nvSpPr>
        <p:spPr>
          <a:xfrm>
            <a:off x="11181495" y="498667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88" name="object 588"/>
          <p:cNvSpPr/>
          <p:nvPr/>
        </p:nvSpPr>
        <p:spPr>
          <a:xfrm>
            <a:off x="8471333" y="5224832"/>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589" name="object 589"/>
          <p:cNvSpPr/>
          <p:nvPr/>
        </p:nvSpPr>
        <p:spPr>
          <a:xfrm>
            <a:off x="8471333"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90" name="object 590"/>
          <p:cNvSpPr/>
          <p:nvPr/>
        </p:nvSpPr>
        <p:spPr>
          <a:xfrm>
            <a:off x="8471333" y="521383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91" name="object 591"/>
          <p:cNvSpPr/>
          <p:nvPr/>
        </p:nvSpPr>
        <p:spPr>
          <a:xfrm>
            <a:off x="11181495" y="5224832"/>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592" name="object 592"/>
          <p:cNvSpPr/>
          <p:nvPr/>
        </p:nvSpPr>
        <p:spPr>
          <a:xfrm>
            <a:off x="11181495" y="54339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93" name="object 593"/>
          <p:cNvSpPr/>
          <p:nvPr/>
        </p:nvSpPr>
        <p:spPr>
          <a:xfrm>
            <a:off x="11181495" y="521383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594" name="object 594"/>
          <p:cNvSpPr/>
          <p:nvPr/>
        </p:nvSpPr>
        <p:spPr>
          <a:xfrm>
            <a:off x="8489755" y="5440983"/>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595" name="object 595"/>
          <p:cNvSpPr/>
          <p:nvPr/>
        </p:nvSpPr>
        <p:spPr>
          <a:xfrm>
            <a:off x="8470878"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96" name="object 596"/>
          <p:cNvSpPr/>
          <p:nvPr/>
        </p:nvSpPr>
        <p:spPr>
          <a:xfrm>
            <a:off x="8621893"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97" name="object 597"/>
          <p:cNvSpPr/>
          <p:nvPr/>
        </p:nvSpPr>
        <p:spPr>
          <a:xfrm>
            <a:off x="8640718"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598" name="object 598"/>
          <p:cNvSpPr/>
          <p:nvPr/>
        </p:nvSpPr>
        <p:spPr>
          <a:xfrm>
            <a:off x="8621897"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599" name="object 599"/>
          <p:cNvSpPr/>
          <p:nvPr/>
        </p:nvSpPr>
        <p:spPr>
          <a:xfrm>
            <a:off x="8772469"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0" name="object 600"/>
          <p:cNvSpPr/>
          <p:nvPr/>
        </p:nvSpPr>
        <p:spPr>
          <a:xfrm>
            <a:off x="8791284"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01" name="object 601"/>
          <p:cNvSpPr/>
          <p:nvPr/>
        </p:nvSpPr>
        <p:spPr>
          <a:xfrm>
            <a:off x="8772462"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2" name="object 602"/>
          <p:cNvSpPr/>
          <p:nvPr/>
        </p:nvSpPr>
        <p:spPr>
          <a:xfrm>
            <a:off x="8923021"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3" name="object 603"/>
          <p:cNvSpPr/>
          <p:nvPr/>
        </p:nvSpPr>
        <p:spPr>
          <a:xfrm>
            <a:off x="8941847"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04" name="object 604"/>
          <p:cNvSpPr/>
          <p:nvPr/>
        </p:nvSpPr>
        <p:spPr>
          <a:xfrm>
            <a:off x="8923027"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5" name="object 605"/>
          <p:cNvSpPr/>
          <p:nvPr/>
        </p:nvSpPr>
        <p:spPr>
          <a:xfrm>
            <a:off x="9073586"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6" name="object 606"/>
          <p:cNvSpPr/>
          <p:nvPr/>
        </p:nvSpPr>
        <p:spPr>
          <a:xfrm>
            <a:off x="9092412"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07" name="object 607"/>
          <p:cNvSpPr/>
          <p:nvPr/>
        </p:nvSpPr>
        <p:spPr>
          <a:xfrm>
            <a:off x="9073592"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8" name="object 608"/>
          <p:cNvSpPr/>
          <p:nvPr/>
        </p:nvSpPr>
        <p:spPr>
          <a:xfrm>
            <a:off x="9224150"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09" name="object 609"/>
          <p:cNvSpPr/>
          <p:nvPr/>
        </p:nvSpPr>
        <p:spPr>
          <a:xfrm>
            <a:off x="9242977"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10" name="object 610"/>
          <p:cNvSpPr/>
          <p:nvPr/>
        </p:nvSpPr>
        <p:spPr>
          <a:xfrm>
            <a:off x="9224156"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11" name="object 611"/>
          <p:cNvSpPr/>
          <p:nvPr/>
        </p:nvSpPr>
        <p:spPr>
          <a:xfrm>
            <a:off x="9374714"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12" name="object 612"/>
          <p:cNvSpPr/>
          <p:nvPr/>
        </p:nvSpPr>
        <p:spPr>
          <a:xfrm>
            <a:off x="9393541"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13" name="object 613"/>
          <p:cNvSpPr/>
          <p:nvPr/>
        </p:nvSpPr>
        <p:spPr>
          <a:xfrm>
            <a:off x="9374720"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14" name="object 614"/>
          <p:cNvSpPr/>
          <p:nvPr/>
        </p:nvSpPr>
        <p:spPr>
          <a:xfrm>
            <a:off x="9525279"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15" name="object 615"/>
          <p:cNvSpPr/>
          <p:nvPr/>
        </p:nvSpPr>
        <p:spPr>
          <a:xfrm>
            <a:off x="9544105"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16" name="object 616"/>
          <p:cNvSpPr/>
          <p:nvPr/>
        </p:nvSpPr>
        <p:spPr>
          <a:xfrm>
            <a:off x="9525286"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17" name="object 617"/>
          <p:cNvSpPr/>
          <p:nvPr/>
        </p:nvSpPr>
        <p:spPr>
          <a:xfrm>
            <a:off x="9675856"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18" name="object 618"/>
          <p:cNvSpPr/>
          <p:nvPr/>
        </p:nvSpPr>
        <p:spPr>
          <a:xfrm>
            <a:off x="9694671"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19" name="object 619"/>
          <p:cNvSpPr/>
          <p:nvPr/>
        </p:nvSpPr>
        <p:spPr>
          <a:xfrm>
            <a:off x="9675850"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0" name="object 620"/>
          <p:cNvSpPr/>
          <p:nvPr/>
        </p:nvSpPr>
        <p:spPr>
          <a:xfrm>
            <a:off x="9826408"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1" name="object 621"/>
          <p:cNvSpPr/>
          <p:nvPr/>
        </p:nvSpPr>
        <p:spPr>
          <a:xfrm>
            <a:off x="9845235"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22" name="object 622"/>
          <p:cNvSpPr/>
          <p:nvPr/>
        </p:nvSpPr>
        <p:spPr>
          <a:xfrm>
            <a:off x="9826415"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3" name="object 623"/>
          <p:cNvSpPr/>
          <p:nvPr/>
        </p:nvSpPr>
        <p:spPr>
          <a:xfrm>
            <a:off x="9976973"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4" name="object 624"/>
          <p:cNvSpPr/>
          <p:nvPr/>
        </p:nvSpPr>
        <p:spPr>
          <a:xfrm>
            <a:off x="9995800"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25" name="object 625"/>
          <p:cNvSpPr/>
          <p:nvPr/>
        </p:nvSpPr>
        <p:spPr>
          <a:xfrm>
            <a:off x="9976979"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6" name="object 626"/>
          <p:cNvSpPr/>
          <p:nvPr/>
        </p:nvSpPr>
        <p:spPr>
          <a:xfrm>
            <a:off x="10127537"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7" name="object 627"/>
          <p:cNvSpPr/>
          <p:nvPr/>
        </p:nvSpPr>
        <p:spPr>
          <a:xfrm>
            <a:off x="10146363"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28" name="object 628"/>
          <p:cNvSpPr/>
          <p:nvPr/>
        </p:nvSpPr>
        <p:spPr>
          <a:xfrm>
            <a:off x="10127543"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29" name="object 629"/>
          <p:cNvSpPr/>
          <p:nvPr/>
        </p:nvSpPr>
        <p:spPr>
          <a:xfrm>
            <a:off x="10278102"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0" name="object 630"/>
          <p:cNvSpPr/>
          <p:nvPr/>
        </p:nvSpPr>
        <p:spPr>
          <a:xfrm>
            <a:off x="10296928"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31" name="object 631"/>
          <p:cNvSpPr/>
          <p:nvPr/>
        </p:nvSpPr>
        <p:spPr>
          <a:xfrm>
            <a:off x="10278109"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2" name="object 632"/>
          <p:cNvSpPr/>
          <p:nvPr/>
        </p:nvSpPr>
        <p:spPr>
          <a:xfrm>
            <a:off x="10428679"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3" name="object 633"/>
          <p:cNvSpPr/>
          <p:nvPr/>
        </p:nvSpPr>
        <p:spPr>
          <a:xfrm>
            <a:off x="10447494"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34" name="object 634"/>
          <p:cNvSpPr/>
          <p:nvPr/>
        </p:nvSpPr>
        <p:spPr>
          <a:xfrm>
            <a:off x="10428673"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5" name="object 635"/>
          <p:cNvSpPr/>
          <p:nvPr/>
        </p:nvSpPr>
        <p:spPr>
          <a:xfrm>
            <a:off x="10579231"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6" name="object 636"/>
          <p:cNvSpPr/>
          <p:nvPr/>
        </p:nvSpPr>
        <p:spPr>
          <a:xfrm>
            <a:off x="10598058"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37" name="object 637"/>
          <p:cNvSpPr/>
          <p:nvPr/>
        </p:nvSpPr>
        <p:spPr>
          <a:xfrm>
            <a:off x="10579238"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8" name="object 638"/>
          <p:cNvSpPr/>
          <p:nvPr/>
        </p:nvSpPr>
        <p:spPr>
          <a:xfrm>
            <a:off x="10729797"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39" name="object 639"/>
          <p:cNvSpPr/>
          <p:nvPr/>
        </p:nvSpPr>
        <p:spPr>
          <a:xfrm>
            <a:off x="10748623"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40" name="object 640"/>
          <p:cNvSpPr/>
          <p:nvPr/>
        </p:nvSpPr>
        <p:spPr>
          <a:xfrm>
            <a:off x="10729801"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41" name="object 641"/>
          <p:cNvSpPr/>
          <p:nvPr/>
        </p:nvSpPr>
        <p:spPr>
          <a:xfrm>
            <a:off x="10880360"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42" name="object 642"/>
          <p:cNvSpPr/>
          <p:nvPr/>
        </p:nvSpPr>
        <p:spPr>
          <a:xfrm>
            <a:off x="10899186" y="5440983"/>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643" name="object 643"/>
          <p:cNvSpPr/>
          <p:nvPr/>
        </p:nvSpPr>
        <p:spPr>
          <a:xfrm>
            <a:off x="10880366"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44" name="object 644"/>
          <p:cNvSpPr/>
          <p:nvPr/>
        </p:nvSpPr>
        <p:spPr>
          <a:xfrm>
            <a:off x="11030925"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45" name="object 645"/>
          <p:cNvSpPr/>
          <p:nvPr/>
        </p:nvSpPr>
        <p:spPr>
          <a:xfrm>
            <a:off x="11049809" y="5440983"/>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646" name="object 646"/>
          <p:cNvSpPr/>
          <p:nvPr/>
        </p:nvSpPr>
        <p:spPr>
          <a:xfrm>
            <a:off x="11030931"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47" name="object 647"/>
          <p:cNvSpPr/>
          <p:nvPr/>
        </p:nvSpPr>
        <p:spPr>
          <a:xfrm>
            <a:off x="11181947" y="5440983"/>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648" name="object 648"/>
          <p:cNvSpPr txBox="1"/>
          <p:nvPr/>
        </p:nvSpPr>
        <p:spPr>
          <a:xfrm>
            <a:off x="8285353" y="4222539"/>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100</a:t>
            </a:r>
            <a:endParaRPr sz="800">
              <a:latin typeface="宋体"/>
              <a:cs typeface="宋体"/>
            </a:endParaRPr>
          </a:p>
        </p:txBody>
      </p:sp>
      <p:sp>
        <p:nvSpPr>
          <p:cNvPr id="649" name="object 649"/>
          <p:cNvSpPr txBox="1"/>
          <p:nvPr/>
        </p:nvSpPr>
        <p:spPr>
          <a:xfrm>
            <a:off x="11874551" y="4475422"/>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400</a:t>
            </a:r>
            <a:endParaRPr sz="800">
              <a:latin typeface="宋体"/>
              <a:cs typeface="宋体"/>
            </a:endParaRPr>
          </a:p>
        </p:txBody>
      </p:sp>
      <p:sp>
        <p:nvSpPr>
          <p:cNvPr id="650" name="object 650"/>
          <p:cNvSpPr txBox="1"/>
          <p:nvPr/>
        </p:nvSpPr>
        <p:spPr>
          <a:xfrm>
            <a:off x="11874551" y="4235612"/>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500</a:t>
            </a:r>
            <a:endParaRPr sz="800">
              <a:latin typeface="宋体"/>
              <a:cs typeface="宋体"/>
            </a:endParaRPr>
          </a:p>
        </p:txBody>
      </p:sp>
      <p:sp>
        <p:nvSpPr>
          <p:cNvPr id="651" name="object 651"/>
          <p:cNvSpPr txBox="1"/>
          <p:nvPr/>
        </p:nvSpPr>
        <p:spPr>
          <a:xfrm>
            <a:off x="13814952" y="4362117"/>
            <a:ext cx="566420" cy="355600"/>
          </a:xfrm>
          <a:prstGeom prst="rect">
            <a:avLst/>
          </a:prstGeom>
        </p:spPr>
        <p:txBody>
          <a:bodyPr wrap="square" lIns="0" tIns="12700" rIns="0" bIns="0" rtlCol="0" vert="horz">
            <a:spAutoFit/>
          </a:bodyPr>
          <a:lstStyle/>
          <a:p>
            <a:pPr marL="12700">
              <a:lnSpc>
                <a:spcPct val="100000"/>
              </a:lnSpc>
              <a:spcBef>
                <a:spcPts val="100"/>
              </a:spcBef>
            </a:pPr>
            <a:r>
              <a:rPr dirty="0" sz="800" spc="145">
                <a:solidFill>
                  <a:srgbClr val="231F20"/>
                </a:solidFill>
                <a:latin typeface="宋体"/>
                <a:cs typeface="宋体"/>
              </a:rPr>
              <a:t>1KW~2KW</a:t>
            </a:r>
            <a:endParaRPr sz="800">
              <a:latin typeface="宋体"/>
              <a:cs typeface="宋体"/>
            </a:endParaRPr>
          </a:p>
          <a:p>
            <a:pPr marL="12700">
              <a:lnSpc>
                <a:spcPct val="100000"/>
              </a:lnSpc>
              <a:spcBef>
                <a:spcPts val="675"/>
              </a:spcBef>
            </a:pPr>
            <a:r>
              <a:rPr dirty="0" sz="800" spc="70">
                <a:solidFill>
                  <a:srgbClr val="231F20"/>
                </a:solidFill>
                <a:latin typeface="宋体"/>
                <a:cs typeface="宋体"/>
              </a:rPr>
              <a:t>300W~800W</a:t>
            </a:r>
            <a:endParaRPr sz="800">
              <a:latin typeface="宋体"/>
              <a:cs typeface="宋体"/>
            </a:endParaRPr>
          </a:p>
        </p:txBody>
      </p:sp>
      <p:sp>
        <p:nvSpPr>
          <p:cNvPr id="652" name="object 652"/>
          <p:cNvSpPr txBox="1"/>
          <p:nvPr/>
        </p:nvSpPr>
        <p:spPr>
          <a:xfrm>
            <a:off x="13836197" y="4815407"/>
            <a:ext cx="519430" cy="147320"/>
          </a:xfrm>
          <a:prstGeom prst="rect">
            <a:avLst/>
          </a:prstGeom>
        </p:spPr>
        <p:txBody>
          <a:bodyPr wrap="square" lIns="0" tIns="12700" rIns="0" bIns="0" rtlCol="0" vert="horz">
            <a:spAutoFit/>
          </a:bodyPr>
          <a:lstStyle/>
          <a:p>
            <a:pPr marL="12700">
              <a:lnSpc>
                <a:spcPct val="100000"/>
              </a:lnSpc>
              <a:spcBef>
                <a:spcPts val="100"/>
              </a:spcBef>
            </a:pPr>
            <a:r>
              <a:rPr dirty="0" sz="800" spc="85">
                <a:solidFill>
                  <a:srgbClr val="231F20"/>
                </a:solidFill>
                <a:latin typeface="宋体"/>
                <a:cs typeface="宋体"/>
              </a:rPr>
              <a:t>50W~200W</a:t>
            </a:r>
            <a:endParaRPr sz="800">
              <a:latin typeface="宋体"/>
              <a:cs typeface="宋体"/>
            </a:endParaRPr>
          </a:p>
        </p:txBody>
      </p:sp>
      <p:sp>
        <p:nvSpPr>
          <p:cNvPr id="653" name="object 653"/>
          <p:cNvSpPr txBox="1"/>
          <p:nvPr/>
        </p:nvSpPr>
        <p:spPr>
          <a:xfrm>
            <a:off x="11874551" y="5153536"/>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100</a:t>
            </a:r>
            <a:endParaRPr sz="800">
              <a:latin typeface="宋体"/>
              <a:cs typeface="宋体"/>
            </a:endParaRPr>
          </a:p>
        </p:txBody>
      </p:sp>
      <p:sp>
        <p:nvSpPr>
          <p:cNvPr id="654" name="object 654"/>
          <p:cNvSpPr txBox="1"/>
          <p:nvPr/>
        </p:nvSpPr>
        <p:spPr>
          <a:xfrm>
            <a:off x="13695905" y="5473538"/>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100</a:t>
            </a:r>
            <a:endParaRPr sz="800">
              <a:latin typeface="宋体"/>
              <a:cs typeface="宋体"/>
            </a:endParaRPr>
          </a:p>
        </p:txBody>
      </p:sp>
      <p:sp>
        <p:nvSpPr>
          <p:cNvPr id="655" name="object 655"/>
          <p:cNvSpPr txBox="1"/>
          <p:nvPr/>
        </p:nvSpPr>
        <p:spPr>
          <a:xfrm>
            <a:off x="11874551" y="4700238"/>
            <a:ext cx="166370" cy="367665"/>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300</a:t>
            </a:r>
            <a:endParaRPr sz="800">
              <a:latin typeface="宋体"/>
              <a:cs typeface="宋体"/>
            </a:endParaRPr>
          </a:p>
          <a:p>
            <a:pPr marL="12700">
              <a:lnSpc>
                <a:spcPct val="100000"/>
              </a:lnSpc>
              <a:spcBef>
                <a:spcPts val="775"/>
              </a:spcBef>
            </a:pPr>
            <a:r>
              <a:rPr dirty="0" sz="800" spc="-35">
                <a:solidFill>
                  <a:srgbClr val="231F20"/>
                </a:solidFill>
                <a:latin typeface="宋体"/>
                <a:cs typeface="宋体"/>
              </a:rPr>
              <a:t>200</a:t>
            </a:r>
            <a:endParaRPr sz="800">
              <a:latin typeface="宋体"/>
              <a:cs typeface="宋体"/>
            </a:endParaRPr>
          </a:p>
        </p:txBody>
      </p:sp>
      <p:sp>
        <p:nvSpPr>
          <p:cNvPr id="656" name="object 656"/>
          <p:cNvSpPr txBox="1"/>
          <p:nvPr/>
        </p:nvSpPr>
        <p:spPr>
          <a:xfrm>
            <a:off x="8392523" y="5455539"/>
            <a:ext cx="372110" cy="147320"/>
          </a:xfrm>
          <a:prstGeom prst="rect">
            <a:avLst/>
          </a:prstGeom>
        </p:spPr>
        <p:txBody>
          <a:bodyPr wrap="square" lIns="0" tIns="12700" rIns="0" bIns="0" rtlCol="0" vert="horz">
            <a:spAutoFit/>
          </a:bodyPr>
          <a:lstStyle/>
          <a:p>
            <a:pPr marL="12700">
              <a:lnSpc>
                <a:spcPct val="100000"/>
              </a:lnSpc>
              <a:spcBef>
                <a:spcPts val="100"/>
              </a:spcBef>
              <a:tabLst>
                <a:tab pos="311785" algn="l"/>
              </a:tabLst>
            </a:pPr>
            <a:r>
              <a:rPr dirty="0" sz="800" spc="-55">
                <a:solidFill>
                  <a:srgbClr val="231F20"/>
                </a:solidFill>
                <a:latin typeface="宋体"/>
                <a:cs typeface="宋体"/>
              </a:rPr>
              <a:t>-55</a:t>
            </a:r>
            <a:r>
              <a:rPr dirty="0" sz="800" spc="-55">
                <a:solidFill>
                  <a:srgbClr val="231F20"/>
                </a:solidFill>
                <a:latin typeface="宋体"/>
                <a:cs typeface="宋体"/>
              </a:rPr>
              <a:t>	</a:t>
            </a:r>
            <a:r>
              <a:rPr dirty="0" sz="800" spc="-35">
                <a:solidFill>
                  <a:srgbClr val="231F20"/>
                </a:solidFill>
                <a:latin typeface="宋体"/>
                <a:cs typeface="宋体"/>
              </a:rPr>
              <a:t>0</a:t>
            </a:r>
            <a:endParaRPr sz="800">
              <a:latin typeface="宋体"/>
              <a:cs typeface="宋体"/>
            </a:endParaRPr>
          </a:p>
        </p:txBody>
      </p:sp>
      <p:sp>
        <p:nvSpPr>
          <p:cNvPr id="657" name="object 657"/>
          <p:cNvSpPr txBox="1"/>
          <p:nvPr/>
        </p:nvSpPr>
        <p:spPr>
          <a:xfrm>
            <a:off x="8285353" y="4455972"/>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80</a:t>
            </a:r>
            <a:endParaRPr sz="800">
              <a:latin typeface="宋体"/>
              <a:cs typeface="宋体"/>
            </a:endParaRPr>
          </a:p>
        </p:txBody>
      </p:sp>
      <p:sp>
        <p:nvSpPr>
          <p:cNvPr id="658" name="object 658"/>
          <p:cNvSpPr txBox="1"/>
          <p:nvPr/>
        </p:nvSpPr>
        <p:spPr>
          <a:xfrm>
            <a:off x="8285353" y="4680407"/>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60</a:t>
            </a:r>
            <a:endParaRPr sz="800">
              <a:latin typeface="宋体"/>
              <a:cs typeface="宋体"/>
            </a:endParaRPr>
          </a:p>
        </p:txBody>
      </p:sp>
      <p:sp>
        <p:nvSpPr>
          <p:cNvPr id="659" name="object 659"/>
          <p:cNvSpPr txBox="1"/>
          <p:nvPr/>
        </p:nvSpPr>
        <p:spPr>
          <a:xfrm>
            <a:off x="8990951" y="5455539"/>
            <a:ext cx="2261235" cy="147320"/>
          </a:xfrm>
          <a:prstGeom prst="rect">
            <a:avLst/>
          </a:prstGeom>
        </p:spPr>
        <p:txBody>
          <a:bodyPr wrap="square" lIns="0" tIns="12700" rIns="0" bIns="0" rtlCol="0" vert="horz">
            <a:spAutoFit/>
          </a:bodyPr>
          <a:lstStyle/>
          <a:p>
            <a:pPr marL="12700">
              <a:lnSpc>
                <a:spcPct val="100000"/>
              </a:lnSpc>
              <a:spcBef>
                <a:spcPts val="100"/>
              </a:spcBef>
              <a:tabLst>
                <a:tab pos="311785" algn="l"/>
                <a:tab pos="610870" algn="l"/>
                <a:tab pos="909955" algn="l"/>
                <a:tab pos="1209040" algn="l"/>
                <a:tab pos="1508125" algn="l"/>
                <a:tab pos="1807845" algn="l"/>
                <a:tab pos="2106930" algn="l"/>
              </a:tabLst>
            </a:pPr>
            <a:r>
              <a:rPr dirty="0" sz="800" spc="-35">
                <a:solidFill>
                  <a:srgbClr val="231F20"/>
                </a:solidFill>
                <a:latin typeface="宋体"/>
                <a:cs typeface="宋体"/>
              </a:rPr>
              <a:t>50</a:t>
            </a:r>
            <a:r>
              <a:rPr dirty="0" sz="800" spc="-35">
                <a:solidFill>
                  <a:srgbClr val="231F20"/>
                </a:solidFill>
                <a:latin typeface="宋体"/>
                <a:cs typeface="宋体"/>
              </a:rPr>
              <a:t>	</a:t>
            </a:r>
            <a:r>
              <a:rPr dirty="0" sz="800" spc="-35">
                <a:solidFill>
                  <a:srgbClr val="231F20"/>
                </a:solidFill>
                <a:latin typeface="宋体"/>
                <a:cs typeface="宋体"/>
              </a:rPr>
              <a:t>100</a:t>
            </a:r>
            <a:r>
              <a:rPr dirty="0" sz="800" spc="-35">
                <a:solidFill>
                  <a:srgbClr val="231F20"/>
                </a:solidFill>
                <a:latin typeface="宋体"/>
                <a:cs typeface="宋体"/>
              </a:rPr>
              <a:t>	</a:t>
            </a:r>
            <a:r>
              <a:rPr dirty="0" sz="800" spc="-35">
                <a:solidFill>
                  <a:srgbClr val="231F20"/>
                </a:solidFill>
                <a:latin typeface="宋体"/>
                <a:cs typeface="宋体"/>
              </a:rPr>
              <a:t>150</a:t>
            </a:r>
            <a:r>
              <a:rPr dirty="0" sz="800" spc="-35">
                <a:solidFill>
                  <a:srgbClr val="231F20"/>
                </a:solidFill>
                <a:latin typeface="宋体"/>
                <a:cs typeface="宋体"/>
              </a:rPr>
              <a:t>	</a:t>
            </a:r>
            <a:r>
              <a:rPr dirty="0" sz="800" spc="-35">
                <a:solidFill>
                  <a:srgbClr val="231F20"/>
                </a:solidFill>
                <a:latin typeface="宋体"/>
                <a:cs typeface="宋体"/>
              </a:rPr>
              <a:t>200</a:t>
            </a:r>
            <a:r>
              <a:rPr dirty="0" sz="800" spc="-35">
                <a:solidFill>
                  <a:srgbClr val="231F20"/>
                </a:solidFill>
                <a:latin typeface="宋体"/>
                <a:cs typeface="宋体"/>
              </a:rPr>
              <a:t>	</a:t>
            </a:r>
            <a:r>
              <a:rPr dirty="0" sz="800" spc="-35">
                <a:solidFill>
                  <a:srgbClr val="231F20"/>
                </a:solidFill>
                <a:latin typeface="宋体"/>
                <a:cs typeface="宋体"/>
              </a:rPr>
              <a:t>250</a:t>
            </a:r>
            <a:r>
              <a:rPr dirty="0" sz="800" spc="-35">
                <a:solidFill>
                  <a:srgbClr val="231F20"/>
                </a:solidFill>
                <a:latin typeface="宋体"/>
                <a:cs typeface="宋体"/>
              </a:rPr>
              <a:t>	</a:t>
            </a:r>
            <a:r>
              <a:rPr dirty="0" sz="800" spc="-35">
                <a:solidFill>
                  <a:srgbClr val="231F20"/>
                </a:solidFill>
                <a:latin typeface="宋体"/>
                <a:cs typeface="宋体"/>
              </a:rPr>
              <a:t>300</a:t>
            </a:r>
            <a:r>
              <a:rPr dirty="0" sz="800" spc="-35">
                <a:solidFill>
                  <a:srgbClr val="231F20"/>
                </a:solidFill>
                <a:latin typeface="宋体"/>
                <a:cs typeface="宋体"/>
              </a:rPr>
              <a:t>	</a:t>
            </a:r>
            <a:r>
              <a:rPr dirty="0" sz="800" spc="-35">
                <a:solidFill>
                  <a:srgbClr val="231F20"/>
                </a:solidFill>
                <a:latin typeface="宋体"/>
                <a:cs typeface="宋体"/>
              </a:rPr>
              <a:t>350</a:t>
            </a:r>
            <a:r>
              <a:rPr dirty="0" sz="800" spc="-35">
                <a:solidFill>
                  <a:srgbClr val="231F20"/>
                </a:solidFill>
                <a:latin typeface="宋体"/>
                <a:cs typeface="宋体"/>
              </a:rPr>
              <a:t>	</a:t>
            </a:r>
            <a:r>
              <a:rPr dirty="0" sz="800" spc="-35">
                <a:solidFill>
                  <a:srgbClr val="231F20"/>
                </a:solidFill>
                <a:latin typeface="宋体"/>
                <a:cs typeface="宋体"/>
              </a:rPr>
              <a:t>400</a:t>
            </a:r>
            <a:endParaRPr sz="800">
              <a:latin typeface="宋体"/>
              <a:cs typeface="宋体"/>
            </a:endParaRPr>
          </a:p>
        </p:txBody>
      </p:sp>
      <p:sp>
        <p:nvSpPr>
          <p:cNvPr id="660" name="object 660"/>
          <p:cNvSpPr txBox="1"/>
          <p:nvPr/>
        </p:nvSpPr>
        <p:spPr>
          <a:xfrm>
            <a:off x="8285353" y="4913841"/>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40</a:t>
            </a:r>
            <a:endParaRPr sz="800">
              <a:latin typeface="宋体"/>
              <a:cs typeface="宋体"/>
            </a:endParaRPr>
          </a:p>
        </p:txBody>
      </p:sp>
      <p:sp>
        <p:nvSpPr>
          <p:cNvPr id="661" name="object 661"/>
          <p:cNvSpPr txBox="1"/>
          <p:nvPr/>
        </p:nvSpPr>
        <p:spPr>
          <a:xfrm>
            <a:off x="8285353" y="5156275"/>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20</a:t>
            </a:r>
            <a:endParaRPr sz="800">
              <a:latin typeface="宋体"/>
              <a:cs typeface="宋体"/>
            </a:endParaRPr>
          </a:p>
        </p:txBody>
      </p:sp>
      <p:sp>
        <p:nvSpPr>
          <p:cNvPr id="662" name="object 662"/>
          <p:cNvSpPr/>
          <p:nvPr/>
        </p:nvSpPr>
        <p:spPr>
          <a:xfrm>
            <a:off x="8614851" y="4301909"/>
            <a:ext cx="466090" cy="0"/>
          </a:xfrm>
          <a:custGeom>
            <a:avLst/>
            <a:gdLst/>
            <a:ahLst/>
            <a:cxnLst/>
            <a:rect l="l" t="t" r="r" b="b"/>
            <a:pathLst>
              <a:path w="466090" h="0">
                <a:moveTo>
                  <a:pt x="0" y="0"/>
                </a:moveTo>
                <a:lnTo>
                  <a:pt x="465937" y="0"/>
                </a:lnTo>
              </a:path>
            </a:pathLst>
          </a:custGeom>
          <a:ln w="12700">
            <a:solidFill>
              <a:srgbClr val="00AEEF"/>
            </a:solidFill>
          </a:ln>
        </p:spPr>
        <p:txBody>
          <a:bodyPr wrap="square" lIns="0" tIns="0" rIns="0" bIns="0" rtlCol="0"/>
          <a:lstStyle/>
          <a:p/>
        </p:txBody>
      </p:sp>
      <p:sp>
        <p:nvSpPr>
          <p:cNvPr id="663" name="object 663"/>
          <p:cNvSpPr/>
          <p:nvPr/>
        </p:nvSpPr>
        <p:spPr>
          <a:xfrm>
            <a:off x="9978050" y="4866275"/>
            <a:ext cx="0" cy="571500"/>
          </a:xfrm>
          <a:custGeom>
            <a:avLst/>
            <a:gdLst/>
            <a:ahLst/>
            <a:cxnLst/>
            <a:rect l="l" t="t" r="r" b="b"/>
            <a:pathLst>
              <a:path w="0" h="571500">
                <a:moveTo>
                  <a:pt x="0" y="571157"/>
                </a:moveTo>
                <a:lnTo>
                  <a:pt x="0" y="0"/>
                </a:lnTo>
              </a:path>
            </a:pathLst>
          </a:custGeom>
          <a:ln w="12700">
            <a:solidFill>
              <a:srgbClr val="00AEEF"/>
            </a:solidFill>
          </a:ln>
        </p:spPr>
        <p:txBody>
          <a:bodyPr wrap="square" lIns="0" tIns="0" rIns="0" bIns="0" rtlCol="0"/>
          <a:lstStyle/>
          <a:p/>
        </p:txBody>
      </p:sp>
      <p:sp>
        <p:nvSpPr>
          <p:cNvPr id="664" name="object 664"/>
          <p:cNvSpPr/>
          <p:nvPr/>
        </p:nvSpPr>
        <p:spPr>
          <a:xfrm>
            <a:off x="9072240" y="4300509"/>
            <a:ext cx="910590" cy="568960"/>
          </a:xfrm>
          <a:custGeom>
            <a:avLst/>
            <a:gdLst/>
            <a:ahLst/>
            <a:cxnLst/>
            <a:rect l="l" t="t" r="r" b="b"/>
            <a:pathLst>
              <a:path w="910590" h="568960">
                <a:moveTo>
                  <a:pt x="0" y="0"/>
                </a:moveTo>
                <a:lnTo>
                  <a:pt x="910145" y="568718"/>
                </a:lnTo>
              </a:path>
            </a:pathLst>
          </a:custGeom>
          <a:ln w="12700">
            <a:solidFill>
              <a:srgbClr val="00AEEF"/>
            </a:solidFill>
          </a:ln>
        </p:spPr>
        <p:txBody>
          <a:bodyPr wrap="square" lIns="0" tIns="0" rIns="0" bIns="0" rtlCol="0"/>
          <a:lstStyle/>
          <a:p/>
        </p:txBody>
      </p:sp>
      <p:sp>
        <p:nvSpPr>
          <p:cNvPr id="665" name="object 665"/>
          <p:cNvSpPr/>
          <p:nvPr/>
        </p:nvSpPr>
        <p:spPr>
          <a:xfrm>
            <a:off x="12053027" y="4890937"/>
            <a:ext cx="1724660" cy="577215"/>
          </a:xfrm>
          <a:custGeom>
            <a:avLst/>
            <a:gdLst/>
            <a:ahLst/>
            <a:cxnLst/>
            <a:rect l="l" t="t" r="r" b="b"/>
            <a:pathLst>
              <a:path w="1724659" h="577214">
                <a:moveTo>
                  <a:pt x="0" y="576872"/>
                </a:moveTo>
                <a:lnTo>
                  <a:pt x="1724101" y="0"/>
                </a:lnTo>
              </a:path>
            </a:pathLst>
          </a:custGeom>
          <a:ln w="12700">
            <a:solidFill>
              <a:srgbClr val="00AEEF"/>
            </a:solidFill>
          </a:ln>
        </p:spPr>
        <p:txBody>
          <a:bodyPr wrap="square" lIns="0" tIns="0" rIns="0" bIns="0" rtlCol="0"/>
          <a:lstStyle/>
          <a:p/>
        </p:txBody>
      </p:sp>
      <p:sp>
        <p:nvSpPr>
          <p:cNvPr id="666" name="object 666"/>
          <p:cNvSpPr/>
          <p:nvPr/>
        </p:nvSpPr>
        <p:spPr>
          <a:xfrm>
            <a:off x="12053770" y="4636515"/>
            <a:ext cx="1724660" cy="831850"/>
          </a:xfrm>
          <a:custGeom>
            <a:avLst/>
            <a:gdLst/>
            <a:ahLst/>
            <a:cxnLst/>
            <a:rect l="l" t="t" r="r" b="b"/>
            <a:pathLst>
              <a:path w="1724659" h="831850">
                <a:moveTo>
                  <a:pt x="0" y="831596"/>
                </a:moveTo>
                <a:lnTo>
                  <a:pt x="1724075" y="0"/>
                </a:lnTo>
              </a:path>
            </a:pathLst>
          </a:custGeom>
          <a:ln w="12699">
            <a:solidFill>
              <a:srgbClr val="00AEEF"/>
            </a:solidFill>
          </a:ln>
        </p:spPr>
        <p:txBody>
          <a:bodyPr wrap="square" lIns="0" tIns="0" rIns="0" bIns="0" rtlCol="0"/>
          <a:lstStyle/>
          <a:p/>
        </p:txBody>
      </p:sp>
      <p:sp>
        <p:nvSpPr>
          <p:cNvPr id="667" name="object 667"/>
          <p:cNvSpPr/>
          <p:nvPr/>
        </p:nvSpPr>
        <p:spPr>
          <a:xfrm>
            <a:off x="12054259" y="4443262"/>
            <a:ext cx="1718310" cy="1022350"/>
          </a:xfrm>
          <a:custGeom>
            <a:avLst/>
            <a:gdLst/>
            <a:ahLst/>
            <a:cxnLst/>
            <a:rect l="l" t="t" r="r" b="b"/>
            <a:pathLst>
              <a:path w="1718309" h="1022350">
                <a:moveTo>
                  <a:pt x="0" y="1022172"/>
                </a:moveTo>
                <a:lnTo>
                  <a:pt x="1718106" y="0"/>
                </a:lnTo>
              </a:path>
            </a:pathLst>
          </a:custGeom>
          <a:ln w="12700">
            <a:solidFill>
              <a:srgbClr val="00AEEF"/>
            </a:solidFill>
          </a:ln>
        </p:spPr>
        <p:txBody>
          <a:bodyPr wrap="square" lIns="0" tIns="0" rIns="0" bIns="0" rtlCol="0"/>
          <a:lstStyle/>
          <a:p/>
        </p:txBody>
      </p:sp>
      <p:sp>
        <p:nvSpPr>
          <p:cNvPr id="668" name="object 668"/>
          <p:cNvSpPr/>
          <p:nvPr/>
        </p:nvSpPr>
        <p:spPr>
          <a:xfrm>
            <a:off x="9976989" y="4868827"/>
            <a:ext cx="460375" cy="568325"/>
          </a:xfrm>
          <a:custGeom>
            <a:avLst/>
            <a:gdLst/>
            <a:ahLst/>
            <a:cxnLst/>
            <a:rect l="l" t="t" r="r" b="b"/>
            <a:pathLst>
              <a:path w="460375" h="568325">
                <a:moveTo>
                  <a:pt x="0" y="0"/>
                </a:moveTo>
                <a:lnTo>
                  <a:pt x="460057" y="568121"/>
                </a:lnTo>
              </a:path>
            </a:pathLst>
          </a:custGeom>
          <a:ln w="12700">
            <a:solidFill>
              <a:srgbClr val="00AEEF"/>
            </a:solidFill>
            <a:prstDash val="dash"/>
          </a:ln>
        </p:spPr>
        <p:txBody>
          <a:bodyPr wrap="square" lIns="0" tIns="0" rIns="0" bIns="0" rtlCol="0"/>
          <a:lstStyle/>
          <a:p/>
        </p:txBody>
      </p:sp>
      <p:sp>
        <p:nvSpPr>
          <p:cNvPr id="669" name="object 669"/>
          <p:cNvSpPr txBox="1"/>
          <p:nvPr/>
        </p:nvSpPr>
        <p:spPr>
          <a:xfrm>
            <a:off x="8155041" y="4401691"/>
            <a:ext cx="127000" cy="736600"/>
          </a:xfrm>
          <a:prstGeom prst="rect">
            <a:avLst/>
          </a:prstGeom>
        </p:spPr>
        <p:txBody>
          <a:bodyPr wrap="square" lIns="0" tIns="0" rIns="0" bIns="0" rtlCol="0" vert="eaVert">
            <a:spAutoFit/>
          </a:bodyPr>
          <a:lstStyle/>
          <a:p>
            <a:pPr marL="12700">
              <a:lnSpc>
                <a:spcPct val="70000"/>
              </a:lnSpc>
            </a:pPr>
            <a:r>
              <a:rPr dirty="0" sz="800">
                <a:solidFill>
                  <a:srgbClr val="231F20"/>
                </a:solidFill>
                <a:latin typeface="Microsoft YaHei UI"/>
                <a:cs typeface="Microsoft YaHei UI"/>
              </a:rPr>
              <a:t>额定功耗百分比</a:t>
            </a:r>
            <a:endParaRPr sz="800">
              <a:latin typeface="Microsoft YaHei UI"/>
              <a:cs typeface="Microsoft YaHei UI"/>
            </a:endParaRPr>
          </a:p>
        </p:txBody>
      </p:sp>
      <p:sp>
        <p:nvSpPr>
          <p:cNvPr id="670" name="object 670"/>
          <p:cNvSpPr txBox="1"/>
          <p:nvPr/>
        </p:nvSpPr>
        <p:spPr>
          <a:xfrm>
            <a:off x="8143682" y="5128877"/>
            <a:ext cx="154940" cy="116205"/>
          </a:xfrm>
          <a:prstGeom prst="rect">
            <a:avLst/>
          </a:prstGeom>
        </p:spPr>
        <p:txBody>
          <a:bodyPr wrap="square" lIns="0" tIns="13970" rIns="0" bIns="0" rtlCol="0" vert="vert">
            <a:spAutoFit/>
          </a:bodyPr>
          <a:lstStyle/>
          <a:p>
            <a:pPr marL="12700">
              <a:lnSpc>
                <a:spcPct val="100000"/>
              </a:lnSpc>
              <a:spcBef>
                <a:spcPts val="110"/>
              </a:spcBef>
            </a:pPr>
            <a:r>
              <a:rPr dirty="0" sz="800">
                <a:solidFill>
                  <a:srgbClr val="231F20"/>
                </a:solidFill>
                <a:latin typeface="Microsoft YaHei UI"/>
                <a:cs typeface="Microsoft YaHei UI"/>
              </a:rPr>
              <a:t>%</a:t>
            </a:r>
            <a:endParaRPr sz="800">
              <a:latin typeface="Microsoft YaHei UI"/>
              <a:cs typeface="Microsoft YaHei UI"/>
            </a:endParaRPr>
          </a:p>
        </p:txBody>
      </p:sp>
      <p:sp>
        <p:nvSpPr>
          <p:cNvPr id="671" name="object 671"/>
          <p:cNvSpPr txBox="1"/>
          <p:nvPr/>
        </p:nvSpPr>
        <p:spPr>
          <a:xfrm>
            <a:off x="11750006" y="4519529"/>
            <a:ext cx="127000" cy="431800"/>
          </a:xfrm>
          <a:prstGeom prst="rect">
            <a:avLst/>
          </a:prstGeom>
        </p:spPr>
        <p:txBody>
          <a:bodyPr wrap="square" lIns="0" tIns="0" rIns="0" bIns="0" rtlCol="0" vert="eaVert">
            <a:spAutoFit/>
          </a:bodyPr>
          <a:lstStyle/>
          <a:p>
            <a:pPr marL="12700">
              <a:lnSpc>
                <a:spcPct val="70000"/>
              </a:lnSpc>
            </a:pPr>
            <a:r>
              <a:rPr dirty="0" sz="800">
                <a:solidFill>
                  <a:srgbClr val="231F20"/>
                </a:solidFill>
                <a:latin typeface="Microsoft YaHei UI"/>
                <a:cs typeface="Microsoft YaHei UI"/>
              </a:rPr>
              <a:t>温度上升</a:t>
            </a:r>
            <a:endParaRPr sz="800">
              <a:latin typeface="Microsoft YaHei UI"/>
              <a:cs typeface="Microsoft YaHei UI"/>
            </a:endParaRPr>
          </a:p>
        </p:txBody>
      </p:sp>
      <p:sp>
        <p:nvSpPr>
          <p:cNvPr id="672" name="object 672"/>
          <p:cNvSpPr txBox="1"/>
          <p:nvPr/>
        </p:nvSpPr>
        <p:spPr>
          <a:xfrm>
            <a:off x="11738646" y="4925929"/>
            <a:ext cx="154940" cy="127000"/>
          </a:xfrm>
          <a:prstGeom prst="rect">
            <a:avLst/>
          </a:prstGeom>
        </p:spPr>
        <p:txBody>
          <a:bodyPr wrap="square" lIns="0" tIns="13970" rIns="0" bIns="0" rtlCol="0" vert="vert">
            <a:spAutoFit/>
          </a:bodyPr>
          <a:lstStyle/>
          <a:p>
            <a:pPr marL="12700">
              <a:lnSpc>
                <a:spcPct val="100000"/>
              </a:lnSpc>
              <a:spcBef>
                <a:spcPts val="110"/>
              </a:spcBef>
            </a:pPr>
            <a:r>
              <a:rPr dirty="0" sz="800">
                <a:solidFill>
                  <a:srgbClr val="231F20"/>
                </a:solidFill>
                <a:latin typeface="Microsoft YaHei UI"/>
                <a:cs typeface="Microsoft YaHei UI"/>
              </a:rPr>
              <a:t>℃</a:t>
            </a:r>
            <a:endParaRPr sz="800">
              <a:latin typeface="Microsoft YaHei UI"/>
              <a:cs typeface="Microsoft YaHei UI"/>
            </a:endParaRPr>
          </a:p>
        </p:txBody>
      </p:sp>
      <p:sp>
        <p:nvSpPr>
          <p:cNvPr id="673" name="object 673"/>
          <p:cNvSpPr txBox="1"/>
          <p:nvPr/>
        </p:nvSpPr>
        <p:spPr>
          <a:xfrm>
            <a:off x="9430981" y="5659789"/>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环境温度℃</a:t>
            </a:r>
            <a:endParaRPr sz="800">
              <a:latin typeface="Microsoft YaHei UI"/>
              <a:cs typeface="Microsoft YaHei UI"/>
            </a:endParaRPr>
          </a:p>
        </p:txBody>
      </p:sp>
      <p:sp>
        <p:nvSpPr>
          <p:cNvPr id="674" name="object 674"/>
          <p:cNvSpPr txBox="1"/>
          <p:nvPr/>
        </p:nvSpPr>
        <p:spPr>
          <a:xfrm>
            <a:off x="12720372" y="5409208"/>
            <a:ext cx="436880" cy="398145"/>
          </a:xfrm>
          <a:prstGeom prst="rect">
            <a:avLst/>
          </a:prstGeom>
        </p:spPr>
        <p:txBody>
          <a:bodyPr wrap="square" lIns="0" tIns="76835" rIns="0" bIns="0" rtlCol="0" vert="horz">
            <a:spAutoFit/>
          </a:bodyPr>
          <a:lstStyle/>
          <a:p>
            <a:pPr algn="ctr" marR="38735">
              <a:lnSpc>
                <a:spcPct val="100000"/>
              </a:lnSpc>
              <a:spcBef>
                <a:spcPts val="605"/>
              </a:spcBef>
            </a:pPr>
            <a:r>
              <a:rPr dirty="0" sz="800" spc="-35">
                <a:solidFill>
                  <a:srgbClr val="231F20"/>
                </a:solidFill>
                <a:latin typeface="宋体"/>
                <a:cs typeface="宋体"/>
              </a:rPr>
              <a:t>50</a:t>
            </a:r>
            <a:endParaRPr sz="800">
              <a:latin typeface="宋体"/>
              <a:cs typeface="宋体"/>
            </a:endParaRPr>
          </a:p>
          <a:p>
            <a:pPr algn="ctr">
              <a:lnSpc>
                <a:spcPct val="100000"/>
              </a:lnSpc>
              <a:spcBef>
                <a:spcPts val="505"/>
              </a:spcBef>
            </a:pPr>
            <a:r>
              <a:rPr dirty="0" sz="800">
                <a:solidFill>
                  <a:srgbClr val="231F20"/>
                </a:solidFill>
                <a:latin typeface="Microsoft YaHei UI"/>
                <a:cs typeface="Microsoft YaHei UI"/>
              </a:rPr>
              <a:t>负荷</a:t>
            </a:r>
            <a:r>
              <a:rPr dirty="0" sz="800" spc="125">
                <a:solidFill>
                  <a:srgbClr val="231F20"/>
                </a:solidFill>
                <a:latin typeface="Microsoft YaHei UI"/>
                <a:cs typeface="Microsoft YaHei UI"/>
              </a:rPr>
              <a:t>率</a:t>
            </a:r>
            <a:r>
              <a:rPr dirty="0" sz="800">
                <a:solidFill>
                  <a:srgbClr val="231F20"/>
                </a:solidFill>
                <a:latin typeface="Microsoft YaHei UI"/>
                <a:cs typeface="Microsoft YaHei UI"/>
              </a:rPr>
              <a:t>%</a:t>
            </a:r>
            <a:endParaRPr sz="800">
              <a:latin typeface="Microsoft YaHei UI"/>
              <a:cs typeface="Microsoft YaHei UI"/>
            </a:endParaRPr>
          </a:p>
        </p:txBody>
      </p:sp>
      <p:graphicFrame>
        <p:nvGraphicFramePr>
          <p:cNvPr id="675" name="object 675"/>
          <p:cNvGraphicFramePr>
            <a:graphicFrameLocks noGrp="1"/>
          </p:cNvGraphicFramePr>
          <p:nvPr/>
        </p:nvGraphicFramePr>
        <p:xfrm>
          <a:off x="12051012" y="4311304"/>
          <a:ext cx="1731645" cy="1160145"/>
        </p:xfrm>
        <a:graphic>
          <a:graphicData uri="http://schemas.openxmlformats.org/drawingml/2006/table">
            <a:tbl>
              <a:tblPr firstRow="1" bandRow="1">
                <a:tableStyleId>{2D5ABB26-0587-4C30-8999-92F81FD0307C}</a:tableStyleId>
              </a:tblPr>
              <a:tblGrid>
                <a:gridCol w="344170"/>
                <a:gridCol w="344170"/>
                <a:gridCol w="344170"/>
                <a:gridCol w="344169"/>
                <a:gridCol w="344169"/>
              </a:tblGrid>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8">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6">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8">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bl>
          </a:graphicData>
        </a:graphic>
      </p:graphicFrame>
      <p:sp>
        <p:nvSpPr>
          <p:cNvPr id="676" name="object 676"/>
          <p:cNvSpPr txBox="1"/>
          <p:nvPr/>
        </p:nvSpPr>
        <p:spPr>
          <a:xfrm>
            <a:off x="7943300" y="6260076"/>
            <a:ext cx="614616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波纹电阻器产品的电气特</a:t>
            </a:r>
            <a:r>
              <a:rPr dirty="0" sz="1200" spc="145" b="1">
                <a:solidFill>
                  <a:srgbClr val="231F20"/>
                </a:solidFill>
                <a:latin typeface="Microsoft JhengHei UI"/>
                <a:cs typeface="Microsoft JhengHei UI"/>
              </a:rPr>
              <a:t>征</a:t>
            </a:r>
            <a:r>
              <a:rPr dirty="0" sz="1200" spc="-5" b="1">
                <a:solidFill>
                  <a:srgbClr val="231F20"/>
                </a:solidFill>
                <a:latin typeface="Microsoft JhengHei UI"/>
                <a:cs typeface="Microsoft JhengHei UI"/>
              </a:rPr>
              <a:t>Electrical</a:t>
            </a:r>
            <a:r>
              <a:rPr dirty="0" sz="1200" spc="1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characteristics</a:t>
            </a:r>
            <a:r>
              <a:rPr dirty="0" sz="1200" spc="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of</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corrugated</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resistor</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products</a:t>
            </a:r>
            <a:endParaRPr sz="1200">
              <a:latin typeface="Microsoft JhengHei UI"/>
              <a:cs typeface="Microsoft JhengHei UI"/>
            </a:endParaRPr>
          </a:p>
        </p:txBody>
      </p:sp>
      <p:sp>
        <p:nvSpPr>
          <p:cNvPr id="677" name="object 677"/>
          <p:cNvSpPr txBox="1"/>
          <p:nvPr/>
        </p:nvSpPr>
        <p:spPr>
          <a:xfrm>
            <a:off x="8739628" y="6824150"/>
            <a:ext cx="149542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降额曲线</a:t>
            </a:r>
            <a:r>
              <a:rPr dirty="0" sz="1000" spc="-35" b="1">
                <a:solidFill>
                  <a:srgbClr val="231F20"/>
                </a:solidFill>
                <a:latin typeface="Microsoft JhengHei"/>
                <a:cs typeface="Microsoft JhengHei"/>
              </a:rPr>
              <a:t> </a:t>
            </a:r>
            <a:r>
              <a:rPr dirty="0" sz="1000" b="1">
                <a:solidFill>
                  <a:srgbClr val="231F20"/>
                </a:solidFill>
                <a:latin typeface="Microsoft JhengHei"/>
                <a:cs typeface="Microsoft JhengHei"/>
              </a:rPr>
              <a:t>Derating</a:t>
            </a:r>
            <a:r>
              <a:rPr dirty="0" sz="1000" spc="-30" b="1">
                <a:solidFill>
                  <a:srgbClr val="231F20"/>
                </a:solidFill>
                <a:latin typeface="Microsoft JhengHei"/>
                <a:cs typeface="Microsoft JhengHei"/>
              </a:rPr>
              <a:t> </a:t>
            </a:r>
            <a:r>
              <a:rPr dirty="0" sz="1000" b="1">
                <a:solidFill>
                  <a:srgbClr val="231F20"/>
                </a:solidFill>
                <a:latin typeface="Microsoft JhengHei"/>
                <a:cs typeface="Microsoft JhengHei"/>
              </a:rPr>
              <a:t>Curve</a:t>
            </a:r>
            <a:endParaRPr sz="1000">
              <a:latin typeface="Microsoft JhengHei"/>
              <a:cs typeface="Microsoft JhengHei"/>
            </a:endParaRPr>
          </a:p>
        </p:txBody>
      </p:sp>
      <p:sp>
        <p:nvSpPr>
          <p:cNvPr id="678" name="object 678"/>
          <p:cNvSpPr txBox="1"/>
          <p:nvPr/>
        </p:nvSpPr>
        <p:spPr>
          <a:xfrm>
            <a:off x="11652925" y="6824150"/>
            <a:ext cx="212153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表面温升</a:t>
            </a:r>
            <a:r>
              <a:rPr dirty="0" sz="1000" spc="-20" b="1">
                <a:solidFill>
                  <a:srgbClr val="231F20"/>
                </a:solidFill>
                <a:latin typeface="Microsoft JhengHei"/>
                <a:cs typeface="Microsoft JhengHei"/>
              </a:rPr>
              <a:t> </a:t>
            </a:r>
            <a:r>
              <a:rPr dirty="0" sz="1000" b="1">
                <a:solidFill>
                  <a:srgbClr val="231F20"/>
                </a:solidFill>
                <a:latin typeface="Microsoft JhengHei"/>
                <a:cs typeface="Microsoft JhengHei"/>
              </a:rPr>
              <a:t>Surface</a:t>
            </a:r>
            <a:r>
              <a:rPr dirty="0" sz="1000" spc="-15" b="1">
                <a:solidFill>
                  <a:srgbClr val="231F20"/>
                </a:solidFill>
                <a:latin typeface="Microsoft JhengHei"/>
                <a:cs typeface="Microsoft JhengHei"/>
              </a:rPr>
              <a:t> Temperature</a:t>
            </a:r>
            <a:r>
              <a:rPr dirty="0" sz="1000" spc="-20" b="1">
                <a:solidFill>
                  <a:srgbClr val="231F20"/>
                </a:solidFill>
                <a:latin typeface="Microsoft JhengHei"/>
                <a:cs typeface="Microsoft JhengHei"/>
              </a:rPr>
              <a:t> </a:t>
            </a:r>
            <a:r>
              <a:rPr dirty="0" sz="1000" b="1">
                <a:solidFill>
                  <a:srgbClr val="231F20"/>
                </a:solidFill>
                <a:latin typeface="Microsoft JhengHei"/>
                <a:cs typeface="Microsoft JhengHei"/>
              </a:rPr>
              <a:t>Rise</a:t>
            </a:r>
            <a:endParaRPr sz="1000">
              <a:latin typeface="Microsoft JhengHei"/>
              <a:cs typeface="Microsoft JhengHei"/>
            </a:endParaRPr>
          </a:p>
        </p:txBody>
      </p:sp>
      <p:sp>
        <p:nvSpPr>
          <p:cNvPr id="679" name="object 679"/>
          <p:cNvSpPr/>
          <p:nvPr/>
        </p:nvSpPr>
        <p:spPr>
          <a:xfrm>
            <a:off x="8621897"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80" name="object 680"/>
          <p:cNvSpPr/>
          <p:nvPr/>
        </p:nvSpPr>
        <p:spPr>
          <a:xfrm>
            <a:off x="8621897"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81" name="object 681"/>
          <p:cNvSpPr/>
          <p:nvPr/>
        </p:nvSpPr>
        <p:spPr>
          <a:xfrm>
            <a:off x="8621897"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82" name="object 682"/>
          <p:cNvSpPr/>
          <p:nvPr/>
        </p:nvSpPr>
        <p:spPr>
          <a:xfrm>
            <a:off x="8772462"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83" name="object 683"/>
          <p:cNvSpPr/>
          <p:nvPr/>
        </p:nvSpPr>
        <p:spPr>
          <a:xfrm>
            <a:off x="8772462"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84" name="object 684"/>
          <p:cNvSpPr/>
          <p:nvPr/>
        </p:nvSpPr>
        <p:spPr>
          <a:xfrm>
            <a:off x="8772462"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85" name="object 685"/>
          <p:cNvSpPr/>
          <p:nvPr/>
        </p:nvSpPr>
        <p:spPr>
          <a:xfrm>
            <a:off x="8923027"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86" name="object 686"/>
          <p:cNvSpPr/>
          <p:nvPr/>
        </p:nvSpPr>
        <p:spPr>
          <a:xfrm>
            <a:off x="8923027"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87" name="object 687"/>
          <p:cNvSpPr/>
          <p:nvPr/>
        </p:nvSpPr>
        <p:spPr>
          <a:xfrm>
            <a:off x="8923027"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88" name="object 688"/>
          <p:cNvSpPr/>
          <p:nvPr/>
        </p:nvSpPr>
        <p:spPr>
          <a:xfrm>
            <a:off x="9073592"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89" name="object 689"/>
          <p:cNvSpPr/>
          <p:nvPr/>
        </p:nvSpPr>
        <p:spPr>
          <a:xfrm>
            <a:off x="9073592"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0" name="object 690"/>
          <p:cNvSpPr/>
          <p:nvPr/>
        </p:nvSpPr>
        <p:spPr>
          <a:xfrm>
            <a:off x="9073592"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1" name="object 691"/>
          <p:cNvSpPr/>
          <p:nvPr/>
        </p:nvSpPr>
        <p:spPr>
          <a:xfrm>
            <a:off x="9224156"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92" name="object 692"/>
          <p:cNvSpPr/>
          <p:nvPr/>
        </p:nvSpPr>
        <p:spPr>
          <a:xfrm>
            <a:off x="9224156"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3" name="object 693"/>
          <p:cNvSpPr/>
          <p:nvPr/>
        </p:nvSpPr>
        <p:spPr>
          <a:xfrm>
            <a:off x="9224156"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4" name="object 694"/>
          <p:cNvSpPr/>
          <p:nvPr/>
        </p:nvSpPr>
        <p:spPr>
          <a:xfrm>
            <a:off x="9374720"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95" name="object 695"/>
          <p:cNvSpPr/>
          <p:nvPr/>
        </p:nvSpPr>
        <p:spPr>
          <a:xfrm>
            <a:off x="9374720"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6" name="object 696"/>
          <p:cNvSpPr/>
          <p:nvPr/>
        </p:nvSpPr>
        <p:spPr>
          <a:xfrm>
            <a:off x="9374720"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7" name="object 697"/>
          <p:cNvSpPr/>
          <p:nvPr/>
        </p:nvSpPr>
        <p:spPr>
          <a:xfrm>
            <a:off x="9525286"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698" name="object 698"/>
          <p:cNvSpPr/>
          <p:nvPr/>
        </p:nvSpPr>
        <p:spPr>
          <a:xfrm>
            <a:off x="9525286"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699" name="object 699"/>
          <p:cNvSpPr/>
          <p:nvPr/>
        </p:nvSpPr>
        <p:spPr>
          <a:xfrm>
            <a:off x="9525286"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0" name="object 700"/>
          <p:cNvSpPr/>
          <p:nvPr/>
        </p:nvSpPr>
        <p:spPr>
          <a:xfrm>
            <a:off x="9675850"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01" name="object 701"/>
          <p:cNvSpPr/>
          <p:nvPr/>
        </p:nvSpPr>
        <p:spPr>
          <a:xfrm>
            <a:off x="9675850"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2" name="object 702"/>
          <p:cNvSpPr/>
          <p:nvPr/>
        </p:nvSpPr>
        <p:spPr>
          <a:xfrm>
            <a:off x="9675850"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3" name="object 703"/>
          <p:cNvSpPr/>
          <p:nvPr/>
        </p:nvSpPr>
        <p:spPr>
          <a:xfrm>
            <a:off x="9826415"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04" name="object 704"/>
          <p:cNvSpPr/>
          <p:nvPr/>
        </p:nvSpPr>
        <p:spPr>
          <a:xfrm>
            <a:off x="9826415"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5" name="object 705"/>
          <p:cNvSpPr/>
          <p:nvPr/>
        </p:nvSpPr>
        <p:spPr>
          <a:xfrm>
            <a:off x="9826415"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6" name="object 706"/>
          <p:cNvSpPr/>
          <p:nvPr/>
        </p:nvSpPr>
        <p:spPr>
          <a:xfrm>
            <a:off x="9976979"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07" name="object 707"/>
          <p:cNvSpPr/>
          <p:nvPr/>
        </p:nvSpPr>
        <p:spPr>
          <a:xfrm>
            <a:off x="9976979"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8" name="object 708"/>
          <p:cNvSpPr/>
          <p:nvPr/>
        </p:nvSpPr>
        <p:spPr>
          <a:xfrm>
            <a:off x="9976979"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09" name="object 709"/>
          <p:cNvSpPr/>
          <p:nvPr/>
        </p:nvSpPr>
        <p:spPr>
          <a:xfrm>
            <a:off x="10127543"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10" name="object 710"/>
          <p:cNvSpPr/>
          <p:nvPr/>
        </p:nvSpPr>
        <p:spPr>
          <a:xfrm>
            <a:off x="10127543"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11" name="object 711"/>
          <p:cNvSpPr/>
          <p:nvPr/>
        </p:nvSpPr>
        <p:spPr>
          <a:xfrm>
            <a:off x="10127543"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12" name="object 712"/>
          <p:cNvSpPr/>
          <p:nvPr/>
        </p:nvSpPr>
        <p:spPr>
          <a:xfrm>
            <a:off x="10278109"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13" name="object 713"/>
          <p:cNvSpPr/>
          <p:nvPr/>
        </p:nvSpPr>
        <p:spPr>
          <a:xfrm>
            <a:off x="10278109"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14" name="object 714"/>
          <p:cNvSpPr/>
          <p:nvPr/>
        </p:nvSpPr>
        <p:spPr>
          <a:xfrm>
            <a:off x="10278109"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15" name="object 715"/>
          <p:cNvSpPr/>
          <p:nvPr/>
        </p:nvSpPr>
        <p:spPr>
          <a:xfrm>
            <a:off x="10428673"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16" name="object 716"/>
          <p:cNvSpPr/>
          <p:nvPr/>
        </p:nvSpPr>
        <p:spPr>
          <a:xfrm>
            <a:off x="10428673"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17" name="object 717"/>
          <p:cNvSpPr/>
          <p:nvPr/>
        </p:nvSpPr>
        <p:spPr>
          <a:xfrm>
            <a:off x="10428673"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18" name="object 718"/>
          <p:cNvSpPr/>
          <p:nvPr/>
        </p:nvSpPr>
        <p:spPr>
          <a:xfrm>
            <a:off x="10579238"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19" name="object 719"/>
          <p:cNvSpPr/>
          <p:nvPr/>
        </p:nvSpPr>
        <p:spPr>
          <a:xfrm>
            <a:off x="10579238"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0" name="object 720"/>
          <p:cNvSpPr/>
          <p:nvPr/>
        </p:nvSpPr>
        <p:spPr>
          <a:xfrm>
            <a:off x="10579238"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1" name="object 721"/>
          <p:cNvSpPr/>
          <p:nvPr/>
        </p:nvSpPr>
        <p:spPr>
          <a:xfrm>
            <a:off x="10729801"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22" name="object 722"/>
          <p:cNvSpPr/>
          <p:nvPr/>
        </p:nvSpPr>
        <p:spPr>
          <a:xfrm>
            <a:off x="10729801"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3" name="object 723"/>
          <p:cNvSpPr/>
          <p:nvPr/>
        </p:nvSpPr>
        <p:spPr>
          <a:xfrm>
            <a:off x="10729801"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4" name="object 724"/>
          <p:cNvSpPr/>
          <p:nvPr/>
        </p:nvSpPr>
        <p:spPr>
          <a:xfrm>
            <a:off x="10880366"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25" name="object 725"/>
          <p:cNvSpPr/>
          <p:nvPr/>
        </p:nvSpPr>
        <p:spPr>
          <a:xfrm>
            <a:off x="10880366"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6" name="object 726"/>
          <p:cNvSpPr/>
          <p:nvPr/>
        </p:nvSpPr>
        <p:spPr>
          <a:xfrm>
            <a:off x="10880366"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7" name="object 727"/>
          <p:cNvSpPr/>
          <p:nvPr/>
        </p:nvSpPr>
        <p:spPr>
          <a:xfrm>
            <a:off x="11030931" y="7241945"/>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28" name="object 728"/>
          <p:cNvSpPr/>
          <p:nvPr/>
        </p:nvSpPr>
        <p:spPr>
          <a:xfrm>
            <a:off x="11030931" y="744314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29" name="object 729"/>
          <p:cNvSpPr/>
          <p:nvPr/>
        </p:nvSpPr>
        <p:spPr>
          <a:xfrm>
            <a:off x="11030931" y="723010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0" name="object 730"/>
          <p:cNvSpPr/>
          <p:nvPr/>
        </p:nvSpPr>
        <p:spPr>
          <a:xfrm>
            <a:off x="8621897"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31" name="object 731"/>
          <p:cNvSpPr/>
          <p:nvPr/>
        </p:nvSpPr>
        <p:spPr>
          <a:xfrm>
            <a:off x="8621897"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2" name="object 732"/>
          <p:cNvSpPr/>
          <p:nvPr/>
        </p:nvSpPr>
        <p:spPr>
          <a:xfrm>
            <a:off x="8621897"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3" name="object 733"/>
          <p:cNvSpPr/>
          <p:nvPr/>
        </p:nvSpPr>
        <p:spPr>
          <a:xfrm>
            <a:off x="8772462"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34" name="object 734"/>
          <p:cNvSpPr/>
          <p:nvPr/>
        </p:nvSpPr>
        <p:spPr>
          <a:xfrm>
            <a:off x="8772462"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5" name="object 735"/>
          <p:cNvSpPr/>
          <p:nvPr/>
        </p:nvSpPr>
        <p:spPr>
          <a:xfrm>
            <a:off x="8772462"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6" name="object 736"/>
          <p:cNvSpPr/>
          <p:nvPr/>
        </p:nvSpPr>
        <p:spPr>
          <a:xfrm>
            <a:off x="8923027"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37" name="object 737"/>
          <p:cNvSpPr/>
          <p:nvPr/>
        </p:nvSpPr>
        <p:spPr>
          <a:xfrm>
            <a:off x="8923027"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8" name="object 738"/>
          <p:cNvSpPr/>
          <p:nvPr/>
        </p:nvSpPr>
        <p:spPr>
          <a:xfrm>
            <a:off x="8923027"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39" name="object 739"/>
          <p:cNvSpPr/>
          <p:nvPr/>
        </p:nvSpPr>
        <p:spPr>
          <a:xfrm>
            <a:off x="9073592"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40" name="object 740"/>
          <p:cNvSpPr/>
          <p:nvPr/>
        </p:nvSpPr>
        <p:spPr>
          <a:xfrm>
            <a:off x="9073592"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41" name="object 741"/>
          <p:cNvSpPr/>
          <p:nvPr/>
        </p:nvSpPr>
        <p:spPr>
          <a:xfrm>
            <a:off x="9073592"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42" name="object 742"/>
          <p:cNvSpPr/>
          <p:nvPr/>
        </p:nvSpPr>
        <p:spPr>
          <a:xfrm>
            <a:off x="9224156"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43" name="object 743"/>
          <p:cNvSpPr/>
          <p:nvPr/>
        </p:nvSpPr>
        <p:spPr>
          <a:xfrm>
            <a:off x="9224156"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44" name="object 744"/>
          <p:cNvSpPr/>
          <p:nvPr/>
        </p:nvSpPr>
        <p:spPr>
          <a:xfrm>
            <a:off x="9224156"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45" name="object 745"/>
          <p:cNvSpPr/>
          <p:nvPr/>
        </p:nvSpPr>
        <p:spPr>
          <a:xfrm>
            <a:off x="9374720"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46" name="object 746"/>
          <p:cNvSpPr/>
          <p:nvPr/>
        </p:nvSpPr>
        <p:spPr>
          <a:xfrm>
            <a:off x="9374720"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47" name="object 747"/>
          <p:cNvSpPr/>
          <p:nvPr/>
        </p:nvSpPr>
        <p:spPr>
          <a:xfrm>
            <a:off x="9374720"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48" name="object 748"/>
          <p:cNvSpPr/>
          <p:nvPr/>
        </p:nvSpPr>
        <p:spPr>
          <a:xfrm>
            <a:off x="9525286"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49" name="object 749"/>
          <p:cNvSpPr/>
          <p:nvPr/>
        </p:nvSpPr>
        <p:spPr>
          <a:xfrm>
            <a:off x="9525286"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0" name="object 750"/>
          <p:cNvSpPr/>
          <p:nvPr/>
        </p:nvSpPr>
        <p:spPr>
          <a:xfrm>
            <a:off x="9525286"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1" name="object 751"/>
          <p:cNvSpPr/>
          <p:nvPr/>
        </p:nvSpPr>
        <p:spPr>
          <a:xfrm>
            <a:off x="9675850"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52" name="object 752"/>
          <p:cNvSpPr/>
          <p:nvPr/>
        </p:nvSpPr>
        <p:spPr>
          <a:xfrm>
            <a:off x="9675850"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3" name="object 753"/>
          <p:cNvSpPr/>
          <p:nvPr/>
        </p:nvSpPr>
        <p:spPr>
          <a:xfrm>
            <a:off x="9675850"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4" name="object 754"/>
          <p:cNvSpPr/>
          <p:nvPr/>
        </p:nvSpPr>
        <p:spPr>
          <a:xfrm>
            <a:off x="9826415"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55" name="object 755"/>
          <p:cNvSpPr/>
          <p:nvPr/>
        </p:nvSpPr>
        <p:spPr>
          <a:xfrm>
            <a:off x="9826415"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6" name="object 756"/>
          <p:cNvSpPr/>
          <p:nvPr/>
        </p:nvSpPr>
        <p:spPr>
          <a:xfrm>
            <a:off x="9826415"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7" name="object 757"/>
          <p:cNvSpPr/>
          <p:nvPr/>
        </p:nvSpPr>
        <p:spPr>
          <a:xfrm>
            <a:off x="9976979"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58" name="object 758"/>
          <p:cNvSpPr/>
          <p:nvPr/>
        </p:nvSpPr>
        <p:spPr>
          <a:xfrm>
            <a:off x="9976979"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59" name="object 759"/>
          <p:cNvSpPr/>
          <p:nvPr/>
        </p:nvSpPr>
        <p:spPr>
          <a:xfrm>
            <a:off x="9976979"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0" name="object 760"/>
          <p:cNvSpPr/>
          <p:nvPr/>
        </p:nvSpPr>
        <p:spPr>
          <a:xfrm>
            <a:off x="10127543"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61" name="object 761"/>
          <p:cNvSpPr/>
          <p:nvPr/>
        </p:nvSpPr>
        <p:spPr>
          <a:xfrm>
            <a:off x="10127543"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2" name="object 762"/>
          <p:cNvSpPr/>
          <p:nvPr/>
        </p:nvSpPr>
        <p:spPr>
          <a:xfrm>
            <a:off x="10127543"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3" name="object 763"/>
          <p:cNvSpPr/>
          <p:nvPr/>
        </p:nvSpPr>
        <p:spPr>
          <a:xfrm>
            <a:off x="10278109"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64" name="object 764"/>
          <p:cNvSpPr/>
          <p:nvPr/>
        </p:nvSpPr>
        <p:spPr>
          <a:xfrm>
            <a:off x="10278109"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5" name="object 765"/>
          <p:cNvSpPr/>
          <p:nvPr/>
        </p:nvSpPr>
        <p:spPr>
          <a:xfrm>
            <a:off x="10278109"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6" name="object 766"/>
          <p:cNvSpPr/>
          <p:nvPr/>
        </p:nvSpPr>
        <p:spPr>
          <a:xfrm>
            <a:off x="10428673"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67" name="object 767"/>
          <p:cNvSpPr/>
          <p:nvPr/>
        </p:nvSpPr>
        <p:spPr>
          <a:xfrm>
            <a:off x="10428673"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8" name="object 768"/>
          <p:cNvSpPr/>
          <p:nvPr/>
        </p:nvSpPr>
        <p:spPr>
          <a:xfrm>
            <a:off x="10428673"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69" name="object 769"/>
          <p:cNvSpPr/>
          <p:nvPr/>
        </p:nvSpPr>
        <p:spPr>
          <a:xfrm>
            <a:off x="10579238"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70" name="object 770"/>
          <p:cNvSpPr/>
          <p:nvPr/>
        </p:nvSpPr>
        <p:spPr>
          <a:xfrm>
            <a:off x="10579238"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71" name="object 771"/>
          <p:cNvSpPr/>
          <p:nvPr/>
        </p:nvSpPr>
        <p:spPr>
          <a:xfrm>
            <a:off x="10579238"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72" name="object 772"/>
          <p:cNvSpPr/>
          <p:nvPr/>
        </p:nvSpPr>
        <p:spPr>
          <a:xfrm>
            <a:off x="10729801"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73" name="object 773"/>
          <p:cNvSpPr/>
          <p:nvPr/>
        </p:nvSpPr>
        <p:spPr>
          <a:xfrm>
            <a:off x="10729801"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74" name="object 774"/>
          <p:cNvSpPr/>
          <p:nvPr/>
        </p:nvSpPr>
        <p:spPr>
          <a:xfrm>
            <a:off x="10729801"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75" name="object 775"/>
          <p:cNvSpPr/>
          <p:nvPr/>
        </p:nvSpPr>
        <p:spPr>
          <a:xfrm>
            <a:off x="10880366"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76" name="object 776"/>
          <p:cNvSpPr/>
          <p:nvPr/>
        </p:nvSpPr>
        <p:spPr>
          <a:xfrm>
            <a:off x="10880366"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77" name="object 777"/>
          <p:cNvSpPr/>
          <p:nvPr/>
        </p:nvSpPr>
        <p:spPr>
          <a:xfrm>
            <a:off x="10880366"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78" name="object 778"/>
          <p:cNvSpPr/>
          <p:nvPr/>
        </p:nvSpPr>
        <p:spPr>
          <a:xfrm>
            <a:off x="11030931" y="7469099"/>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79" name="object 779"/>
          <p:cNvSpPr/>
          <p:nvPr/>
        </p:nvSpPr>
        <p:spPr>
          <a:xfrm>
            <a:off x="11030931" y="767030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0" name="object 780"/>
          <p:cNvSpPr/>
          <p:nvPr/>
        </p:nvSpPr>
        <p:spPr>
          <a:xfrm>
            <a:off x="11030931" y="7457261"/>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1" name="object 781"/>
          <p:cNvSpPr/>
          <p:nvPr/>
        </p:nvSpPr>
        <p:spPr>
          <a:xfrm>
            <a:off x="8621897"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82" name="object 782"/>
          <p:cNvSpPr/>
          <p:nvPr/>
        </p:nvSpPr>
        <p:spPr>
          <a:xfrm>
            <a:off x="8621897"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3" name="object 783"/>
          <p:cNvSpPr/>
          <p:nvPr/>
        </p:nvSpPr>
        <p:spPr>
          <a:xfrm>
            <a:off x="8621897"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4" name="object 784"/>
          <p:cNvSpPr/>
          <p:nvPr/>
        </p:nvSpPr>
        <p:spPr>
          <a:xfrm>
            <a:off x="8772462"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85" name="object 785"/>
          <p:cNvSpPr/>
          <p:nvPr/>
        </p:nvSpPr>
        <p:spPr>
          <a:xfrm>
            <a:off x="8772462"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6" name="object 786"/>
          <p:cNvSpPr/>
          <p:nvPr/>
        </p:nvSpPr>
        <p:spPr>
          <a:xfrm>
            <a:off x="8772462"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7" name="object 787"/>
          <p:cNvSpPr/>
          <p:nvPr/>
        </p:nvSpPr>
        <p:spPr>
          <a:xfrm>
            <a:off x="8923027"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88" name="object 788"/>
          <p:cNvSpPr/>
          <p:nvPr/>
        </p:nvSpPr>
        <p:spPr>
          <a:xfrm>
            <a:off x="8923027"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89" name="object 789"/>
          <p:cNvSpPr/>
          <p:nvPr/>
        </p:nvSpPr>
        <p:spPr>
          <a:xfrm>
            <a:off x="8923027"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0" name="object 790"/>
          <p:cNvSpPr/>
          <p:nvPr/>
        </p:nvSpPr>
        <p:spPr>
          <a:xfrm>
            <a:off x="9073592"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91" name="object 791"/>
          <p:cNvSpPr/>
          <p:nvPr/>
        </p:nvSpPr>
        <p:spPr>
          <a:xfrm>
            <a:off x="9073592"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2" name="object 792"/>
          <p:cNvSpPr/>
          <p:nvPr/>
        </p:nvSpPr>
        <p:spPr>
          <a:xfrm>
            <a:off x="9073592"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3" name="object 793"/>
          <p:cNvSpPr/>
          <p:nvPr/>
        </p:nvSpPr>
        <p:spPr>
          <a:xfrm>
            <a:off x="9224156"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94" name="object 794"/>
          <p:cNvSpPr/>
          <p:nvPr/>
        </p:nvSpPr>
        <p:spPr>
          <a:xfrm>
            <a:off x="9224156"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5" name="object 795"/>
          <p:cNvSpPr/>
          <p:nvPr/>
        </p:nvSpPr>
        <p:spPr>
          <a:xfrm>
            <a:off x="9224156"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6" name="object 796"/>
          <p:cNvSpPr/>
          <p:nvPr/>
        </p:nvSpPr>
        <p:spPr>
          <a:xfrm>
            <a:off x="9374720"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797" name="object 797"/>
          <p:cNvSpPr/>
          <p:nvPr/>
        </p:nvSpPr>
        <p:spPr>
          <a:xfrm>
            <a:off x="9374720"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8" name="object 798"/>
          <p:cNvSpPr/>
          <p:nvPr/>
        </p:nvSpPr>
        <p:spPr>
          <a:xfrm>
            <a:off x="9374720"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799" name="object 799"/>
          <p:cNvSpPr/>
          <p:nvPr/>
        </p:nvSpPr>
        <p:spPr>
          <a:xfrm>
            <a:off x="9525286"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00" name="object 800"/>
          <p:cNvSpPr/>
          <p:nvPr/>
        </p:nvSpPr>
        <p:spPr>
          <a:xfrm>
            <a:off x="9525286"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01" name="object 801"/>
          <p:cNvSpPr/>
          <p:nvPr/>
        </p:nvSpPr>
        <p:spPr>
          <a:xfrm>
            <a:off x="9525286"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02" name="object 802"/>
          <p:cNvSpPr/>
          <p:nvPr/>
        </p:nvSpPr>
        <p:spPr>
          <a:xfrm>
            <a:off x="9675850"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03" name="object 803"/>
          <p:cNvSpPr/>
          <p:nvPr/>
        </p:nvSpPr>
        <p:spPr>
          <a:xfrm>
            <a:off x="9675850"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04" name="object 804"/>
          <p:cNvSpPr/>
          <p:nvPr/>
        </p:nvSpPr>
        <p:spPr>
          <a:xfrm>
            <a:off x="9675850"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05" name="object 805"/>
          <p:cNvSpPr/>
          <p:nvPr/>
        </p:nvSpPr>
        <p:spPr>
          <a:xfrm>
            <a:off x="9826415"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06" name="object 806"/>
          <p:cNvSpPr/>
          <p:nvPr/>
        </p:nvSpPr>
        <p:spPr>
          <a:xfrm>
            <a:off x="9826415"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07" name="object 807"/>
          <p:cNvSpPr/>
          <p:nvPr/>
        </p:nvSpPr>
        <p:spPr>
          <a:xfrm>
            <a:off x="9826415"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08" name="object 808"/>
          <p:cNvSpPr/>
          <p:nvPr/>
        </p:nvSpPr>
        <p:spPr>
          <a:xfrm>
            <a:off x="9976979"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09" name="object 809"/>
          <p:cNvSpPr/>
          <p:nvPr/>
        </p:nvSpPr>
        <p:spPr>
          <a:xfrm>
            <a:off x="9976979"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0" name="object 810"/>
          <p:cNvSpPr/>
          <p:nvPr/>
        </p:nvSpPr>
        <p:spPr>
          <a:xfrm>
            <a:off x="9976979"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1" name="object 811"/>
          <p:cNvSpPr/>
          <p:nvPr/>
        </p:nvSpPr>
        <p:spPr>
          <a:xfrm>
            <a:off x="10127543"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12" name="object 812"/>
          <p:cNvSpPr/>
          <p:nvPr/>
        </p:nvSpPr>
        <p:spPr>
          <a:xfrm>
            <a:off x="10127543"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3" name="object 813"/>
          <p:cNvSpPr/>
          <p:nvPr/>
        </p:nvSpPr>
        <p:spPr>
          <a:xfrm>
            <a:off x="10127543"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4" name="object 814"/>
          <p:cNvSpPr/>
          <p:nvPr/>
        </p:nvSpPr>
        <p:spPr>
          <a:xfrm>
            <a:off x="10278109"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15" name="object 815"/>
          <p:cNvSpPr/>
          <p:nvPr/>
        </p:nvSpPr>
        <p:spPr>
          <a:xfrm>
            <a:off x="10278109"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6" name="object 816"/>
          <p:cNvSpPr/>
          <p:nvPr/>
        </p:nvSpPr>
        <p:spPr>
          <a:xfrm>
            <a:off x="10278109"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7" name="object 817"/>
          <p:cNvSpPr/>
          <p:nvPr/>
        </p:nvSpPr>
        <p:spPr>
          <a:xfrm>
            <a:off x="10428673"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18" name="object 818"/>
          <p:cNvSpPr/>
          <p:nvPr/>
        </p:nvSpPr>
        <p:spPr>
          <a:xfrm>
            <a:off x="10428673"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19" name="object 819"/>
          <p:cNvSpPr/>
          <p:nvPr/>
        </p:nvSpPr>
        <p:spPr>
          <a:xfrm>
            <a:off x="10428673"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0" name="object 820"/>
          <p:cNvSpPr/>
          <p:nvPr/>
        </p:nvSpPr>
        <p:spPr>
          <a:xfrm>
            <a:off x="10579238"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21" name="object 821"/>
          <p:cNvSpPr/>
          <p:nvPr/>
        </p:nvSpPr>
        <p:spPr>
          <a:xfrm>
            <a:off x="10579238"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2" name="object 822"/>
          <p:cNvSpPr/>
          <p:nvPr/>
        </p:nvSpPr>
        <p:spPr>
          <a:xfrm>
            <a:off x="10579238"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3" name="object 823"/>
          <p:cNvSpPr/>
          <p:nvPr/>
        </p:nvSpPr>
        <p:spPr>
          <a:xfrm>
            <a:off x="10729801"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24" name="object 824"/>
          <p:cNvSpPr/>
          <p:nvPr/>
        </p:nvSpPr>
        <p:spPr>
          <a:xfrm>
            <a:off x="10729801"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5" name="object 825"/>
          <p:cNvSpPr/>
          <p:nvPr/>
        </p:nvSpPr>
        <p:spPr>
          <a:xfrm>
            <a:off x="10729801"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6" name="object 826"/>
          <p:cNvSpPr/>
          <p:nvPr/>
        </p:nvSpPr>
        <p:spPr>
          <a:xfrm>
            <a:off x="10880366"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27" name="object 827"/>
          <p:cNvSpPr/>
          <p:nvPr/>
        </p:nvSpPr>
        <p:spPr>
          <a:xfrm>
            <a:off x="10880366"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8" name="object 828"/>
          <p:cNvSpPr/>
          <p:nvPr/>
        </p:nvSpPr>
        <p:spPr>
          <a:xfrm>
            <a:off x="10880366"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29" name="object 829"/>
          <p:cNvSpPr/>
          <p:nvPr/>
        </p:nvSpPr>
        <p:spPr>
          <a:xfrm>
            <a:off x="11030931" y="7696253"/>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30" name="object 830"/>
          <p:cNvSpPr/>
          <p:nvPr/>
        </p:nvSpPr>
        <p:spPr>
          <a:xfrm>
            <a:off x="11030931" y="789745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31" name="object 831"/>
          <p:cNvSpPr/>
          <p:nvPr/>
        </p:nvSpPr>
        <p:spPr>
          <a:xfrm>
            <a:off x="11030931" y="76844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32" name="object 832"/>
          <p:cNvSpPr/>
          <p:nvPr/>
        </p:nvSpPr>
        <p:spPr>
          <a:xfrm>
            <a:off x="8621897"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33" name="object 833"/>
          <p:cNvSpPr/>
          <p:nvPr/>
        </p:nvSpPr>
        <p:spPr>
          <a:xfrm>
            <a:off x="8621897"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34" name="object 834"/>
          <p:cNvSpPr/>
          <p:nvPr/>
        </p:nvSpPr>
        <p:spPr>
          <a:xfrm>
            <a:off x="8621897"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35" name="object 835"/>
          <p:cNvSpPr/>
          <p:nvPr/>
        </p:nvSpPr>
        <p:spPr>
          <a:xfrm>
            <a:off x="8772462"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36" name="object 836"/>
          <p:cNvSpPr/>
          <p:nvPr/>
        </p:nvSpPr>
        <p:spPr>
          <a:xfrm>
            <a:off x="8772462"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37" name="object 837"/>
          <p:cNvSpPr/>
          <p:nvPr/>
        </p:nvSpPr>
        <p:spPr>
          <a:xfrm>
            <a:off x="8772462"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38" name="object 838"/>
          <p:cNvSpPr/>
          <p:nvPr/>
        </p:nvSpPr>
        <p:spPr>
          <a:xfrm>
            <a:off x="8923027"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39" name="object 839"/>
          <p:cNvSpPr/>
          <p:nvPr/>
        </p:nvSpPr>
        <p:spPr>
          <a:xfrm>
            <a:off x="8923027"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0" name="object 840"/>
          <p:cNvSpPr/>
          <p:nvPr/>
        </p:nvSpPr>
        <p:spPr>
          <a:xfrm>
            <a:off x="8923027"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1" name="object 841"/>
          <p:cNvSpPr/>
          <p:nvPr/>
        </p:nvSpPr>
        <p:spPr>
          <a:xfrm>
            <a:off x="9073592"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42" name="object 842"/>
          <p:cNvSpPr/>
          <p:nvPr/>
        </p:nvSpPr>
        <p:spPr>
          <a:xfrm>
            <a:off x="9073592"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3" name="object 843"/>
          <p:cNvSpPr/>
          <p:nvPr/>
        </p:nvSpPr>
        <p:spPr>
          <a:xfrm>
            <a:off x="9073592"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4" name="object 844"/>
          <p:cNvSpPr/>
          <p:nvPr/>
        </p:nvSpPr>
        <p:spPr>
          <a:xfrm>
            <a:off x="9224156"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45" name="object 845"/>
          <p:cNvSpPr/>
          <p:nvPr/>
        </p:nvSpPr>
        <p:spPr>
          <a:xfrm>
            <a:off x="9224156"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6" name="object 846"/>
          <p:cNvSpPr/>
          <p:nvPr/>
        </p:nvSpPr>
        <p:spPr>
          <a:xfrm>
            <a:off x="9224156"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7" name="object 847"/>
          <p:cNvSpPr/>
          <p:nvPr/>
        </p:nvSpPr>
        <p:spPr>
          <a:xfrm>
            <a:off x="9374720"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48" name="object 848"/>
          <p:cNvSpPr/>
          <p:nvPr/>
        </p:nvSpPr>
        <p:spPr>
          <a:xfrm>
            <a:off x="9374720"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49" name="object 849"/>
          <p:cNvSpPr/>
          <p:nvPr/>
        </p:nvSpPr>
        <p:spPr>
          <a:xfrm>
            <a:off x="9374720"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0" name="object 850"/>
          <p:cNvSpPr/>
          <p:nvPr/>
        </p:nvSpPr>
        <p:spPr>
          <a:xfrm>
            <a:off x="9525286"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51" name="object 851"/>
          <p:cNvSpPr/>
          <p:nvPr/>
        </p:nvSpPr>
        <p:spPr>
          <a:xfrm>
            <a:off x="9525286"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2" name="object 852"/>
          <p:cNvSpPr/>
          <p:nvPr/>
        </p:nvSpPr>
        <p:spPr>
          <a:xfrm>
            <a:off x="9525286"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3" name="object 853"/>
          <p:cNvSpPr/>
          <p:nvPr/>
        </p:nvSpPr>
        <p:spPr>
          <a:xfrm>
            <a:off x="9675850"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54" name="object 854"/>
          <p:cNvSpPr/>
          <p:nvPr/>
        </p:nvSpPr>
        <p:spPr>
          <a:xfrm>
            <a:off x="9675850"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5" name="object 855"/>
          <p:cNvSpPr/>
          <p:nvPr/>
        </p:nvSpPr>
        <p:spPr>
          <a:xfrm>
            <a:off x="9675850"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6" name="object 856"/>
          <p:cNvSpPr/>
          <p:nvPr/>
        </p:nvSpPr>
        <p:spPr>
          <a:xfrm>
            <a:off x="9826415"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57" name="object 857"/>
          <p:cNvSpPr/>
          <p:nvPr/>
        </p:nvSpPr>
        <p:spPr>
          <a:xfrm>
            <a:off x="9826415"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8" name="object 858"/>
          <p:cNvSpPr/>
          <p:nvPr/>
        </p:nvSpPr>
        <p:spPr>
          <a:xfrm>
            <a:off x="9826415"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59" name="object 859"/>
          <p:cNvSpPr/>
          <p:nvPr/>
        </p:nvSpPr>
        <p:spPr>
          <a:xfrm>
            <a:off x="9976979"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60" name="object 860"/>
          <p:cNvSpPr/>
          <p:nvPr/>
        </p:nvSpPr>
        <p:spPr>
          <a:xfrm>
            <a:off x="9976979"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61" name="object 861"/>
          <p:cNvSpPr/>
          <p:nvPr/>
        </p:nvSpPr>
        <p:spPr>
          <a:xfrm>
            <a:off x="9976979"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62" name="object 862"/>
          <p:cNvSpPr/>
          <p:nvPr/>
        </p:nvSpPr>
        <p:spPr>
          <a:xfrm>
            <a:off x="10127543"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63" name="object 863"/>
          <p:cNvSpPr/>
          <p:nvPr/>
        </p:nvSpPr>
        <p:spPr>
          <a:xfrm>
            <a:off x="10127543"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64" name="object 864"/>
          <p:cNvSpPr/>
          <p:nvPr/>
        </p:nvSpPr>
        <p:spPr>
          <a:xfrm>
            <a:off x="10127543"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65" name="object 865"/>
          <p:cNvSpPr/>
          <p:nvPr/>
        </p:nvSpPr>
        <p:spPr>
          <a:xfrm>
            <a:off x="10278109"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66" name="object 866"/>
          <p:cNvSpPr/>
          <p:nvPr/>
        </p:nvSpPr>
        <p:spPr>
          <a:xfrm>
            <a:off x="10278109"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67" name="object 867"/>
          <p:cNvSpPr/>
          <p:nvPr/>
        </p:nvSpPr>
        <p:spPr>
          <a:xfrm>
            <a:off x="10278109"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68" name="object 868"/>
          <p:cNvSpPr/>
          <p:nvPr/>
        </p:nvSpPr>
        <p:spPr>
          <a:xfrm>
            <a:off x="10428673"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69" name="object 869"/>
          <p:cNvSpPr/>
          <p:nvPr/>
        </p:nvSpPr>
        <p:spPr>
          <a:xfrm>
            <a:off x="10428673"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0" name="object 870"/>
          <p:cNvSpPr/>
          <p:nvPr/>
        </p:nvSpPr>
        <p:spPr>
          <a:xfrm>
            <a:off x="10428673"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1" name="object 871"/>
          <p:cNvSpPr/>
          <p:nvPr/>
        </p:nvSpPr>
        <p:spPr>
          <a:xfrm>
            <a:off x="10579238"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72" name="object 872"/>
          <p:cNvSpPr/>
          <p:nvPr/>
        </p:nvSpPr>
        <p:spPr>
          <a:xfrm>
            <a:off x="10579238"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3" name="object 873"/>
          <p:cNvSpPr/>
          <p:nvPr/>
        </p:nvSpPr>
        <p:spPr>
          <a:xfrm>
            <a:off x="10579238"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4" name="object 874"/>
          <p:cNvSpPr/>
          <p:nvPr/>
        </p:nvSpPr>
        <p:spPr>
          <a:xfrm>
            <a:off x="10729801"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75" name="object 875"/>
          <p:cNvSpPr/>
          <p:nvPr/>
        </p:nvSpPr>
        <p:spPr>
          <a:xfrm>
            <a:off x="10729801"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6" name="object 876"/>
          <p:cNvSpPr/>
          <p:nvPr/>
        </p:nvSpPr>
        <p:spPr>
          <a:xfrm>
            <a:off x="10729801"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7" name="object 877"/>
          <p:cNvSpPr/>
          <p:nvPr/>
        </p:nvSpPr>
        <p:spPr>
          <a:xfrm>
            <a:off x="10880366"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78" name="object 878"/>
          <p:cNvSpPr/>
          <p:nvPr/>
        </p:nvSpPr>
        <p:spPr>
          <a:xfrm>
            <a:off x="10880366"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79" name="object 879"/>
          <p:cNvSpPr/>
          <p:nvPr/>
        </p:nvSpPr>
        <p:spPr>
          <a:xfrm>
            <a:off x="10880366"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0" name="object 880"/>
          <p:cNvSpPr/>
          <p:nvPr/>
        </p:nvSpPr>
        <p:spPr>
          <a:xfrm>
            <a:off x="11030931" y="7923408"/>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81" name="object 881"/>
          <p:cNvSpPr/>
          <p:nvPr/>
        </p:nvSpPr>
        <p:spPr>
          <a:xfrm>
            <a:off x="11030931" y="812461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2" name="object 882"/>
          <p:cNvSpPr/>
          <p:nvPr/>
        </p:nvSpPr>
        <p:spPr>
          <a:xfrm>
            <a:off x="11030931" y="79115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3" name="object 883"/>
          <p:cNvSpPr/>
          <p:nvPr/>
        </p:nvSpPr>
        <p:spPr>
          <a:xfrm>
            <a:off x="8621897"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84" name="object 884"/>
          <p:cNvSpPr/>
          <p:nvPr/>
        </p:nvSpPr>
        <p:spPr>
          <a:xfrm>
            <a:off x="8621897"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5" name="object 885"/>
          <p:cNvSpPr/>
          <p:nvPr/>
        </p:nvSpPr>
        <p:spPr>
          <a:xfrm>
            <a:off x="8621897"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6" name="object 886"/>
          <p:cNvSpPr/>
          <p:nvPr/>
        </p:nvSpPr>
        <p:spPr>
          <a:xfrm>
            <a:off x="8772462"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87" name="object 887"/>
          <p:cNvSpPr/>
          <p:nvPr/>
        </p:nvSpPr>
        <p:spPr>
          <a:xfrm>
            <a:off x="8772462"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8" name="object 888"/>
          <p:cNvSpPr/>
          <p:nvPr/>
        </p:nvSpPr>
        <p:spPr>
          <a:xfrm>
            <a:off x="8772462"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89" name="object 889"/>
          <p:cNvSpPr/>
          <p:nvPr/>
        </p:nvSpPr>
        <p:spPr>
          <a:xfrm>
            <a:off x="8923027"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90" name="object 890"/>
          <p:cNvSpPr/>
          <p:nvPr/>
        </p:nvSpPr>
        <p:spPr>
          <a:xfrm>
            <a:off x="8923027"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91" name="object 891"/>
          <p:cNvSpPr/>
          <p:nvPr/>
        </p:nvSpPr>
        <p:spPr>
          <a:xfrm>
            <a:off x="8923027"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92" name="object 892"/>
          <p:cNvSpPr/>
          <p:nvPr/>
        </p:nvSpPr>
        <p:spPr>
          <a:xfrm>
            <a:off x="9073592"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93" name="object 893"/>
          <p:cNvSpPr/>
          <p:nvPr/>
        </p:nvSpPr>
        <p:spPr>
          <a:xfrm>
            <a:off x="9073592"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94" name="object 894"/>
          <p:cNvSpPr/>
          <p:nvPr/>
        </p:nvSpPr>
        <p:spPr>
          <a:xfrm>
            <a:off x="9073592"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95" name="object 895"/>
          <p:cNvSpPr/>
          <p:nvPr/>
        </p:nvSpPr>
        <p:spPr>
          <a:xfrm>
            <a:off x="9224156"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96" name="object 896"/>
          <p:cNvSpPr/>
          <p:nvPr/>
        </p:nvSpPr>
        <p:spPr>
          <a:xfrm>
            <a:off x="9224156"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97" name="object 897"/>
          <p:cNvSpPr/>
          <p:nvPr/>
        </p:nvSpPr>
        <p:spPr>
          <a:xfrm>
            <a:off x="9224156"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898" name="object 898"/>
          <p:cNvSpPr/>
          <p:nvPr/>
        </p:nvSpPr>
        <p:spPr>
          <a:xfrm>
            <a:off x="9374720"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899" name="object 899"/>
          <p:cNvSpPr/>
          <p:nvPr/>
        </p:nvSpPr>
        <p:spPr>
          <a:xfrm>
            <a:off x="9374720"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0" name="object 900"/>
          <p:cNvSpPr/>
          <p:nvPr/>
        </p:nvSpPr>
        <p:spPr>
          <a:xfrm>
            <a:off x="9374720"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1" name="object 901"/>
          <p:cNvSpPr/>
          <p:nvPr/>
        </p:nvSpPr>
        <p:spPr>
          <a:xfrm>
            <a:off x="9525286"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02" name="object 902"/>
          <p:cNvSpPr/>
          <p:nvPr/>
        </p:nvSpPr>
        <p:spPr>
          <a:xfrm>
            <a:off x="9525286"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3" name="object 903"/>
          <p:cNvSpPr/>
          <p:nvPr/>
        </p:nvSpPr>
        <p:spPr>
          <a:xfrm>
            <a:off x="9525286"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4" name="object 904"/>
          <p:cNvSpPr/>
          <p:nvPr/>
        </p:nvSpPr>
        <p:spPr>
          <a:xfrm>
            <a:off x="9675850"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05" name="object 905"/>
          <p:cNvSpPr/>
          <p:nvPr/>
        </p:nvSpPr>
        <p:spPr>
          <a:xfrm>
            <a:off x="9675850"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6" name="object 906"/>
          <p:cNvSpPr/>
          <p:nvPr/>
        </p:nvSpPr>
        <p:spPr>
          <a:xfrm>
            <a:off x="9675850"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7" name="object 907"/>
          <p:cNvSpPr/>
          <p:nvPr/>
        </p:nvSpPr>
        <p:spPr>
          <a:xfrm>
            <a:off x="9826415"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08" name="object 908"/>
          <p:cNvSpPr/>
          <p:nvPr/>
        </p:nvSpPr>
        <p:spPr>
          <a:xfrm>
            <a:off x="9826415"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09" name="object 909"/>
          <p:cNvSpPr/>
          <p:nvPr/>
        </p:nvSpPr>
        <p:spPr>
          <a:xfrm>
            <a:off x="9826415"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0" name="object 910"/>
          <p:cNvSpPr/>
          <p:nvPr/>
        </p:nvSpPr>
        <p:spPr>
          <a:xfrm>
            <a:off x="9976979"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11" name="object 911"/>
          <p:cNvSpPr/>
          <p:nvPr/>
        </p:nvSpPr>
        <p:spPr>
          <a:xfrm>
            <a:off x="9976979"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2" name="object 912"/>
          <p:cNvSpPr/>
          <p:nvPr/>
        </p:nvSpPr>
        <p:spPr>
          <a:xfrm>
            <a:off x="9976979"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3" name="object 913"/>
          <p:cNvSpPr/>
          <p:nvPr/>
        </p:nvSpPr>
        <p:spPr>
          <a:xfrm>
            <a:off x="10127543"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14" name="object 914"/>
          <p:cNvSpPr/>
          <p:nvPr/>
        </p:nvSpPr>
        <p:spPr>
          <a:xfrm>
            <a:off x="10127543"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5" name="object 915"/>
          <p:cNvSpPr/>
          <p:nvPr/>
        </p:nvSpPr>
        <p:spPr>
          <a:xfrm>
            <a:off x="10127543"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6" name="object 916"/>
          <p:cNvSpPr/>
          <p:nvPr/>
        </p:nvSpPr>
        <p:spPr>
          <a:xfrm>
            <a:off x="10278109"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17" name="object 917"/>
          <p:cNvSpPr/>
          <p:nvPr/>
        </p:nvSpPr>
        <p:spPr>
          <a:xfrm>
            <a:off x="10278109"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8" name="object 918"/>
          <p:cNvSpPr/>
          <p:nvPr/>
        </p:nvSpPr>
        <p:spPr>
          <a:xfrm>
            <a:off x="10278109"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19" name="object 919"/>
          <p:cNvSpPr/>
          <p:nvPr/>
        </p:nvSpPr>
        <p:spPr>
          <a:xfrm>
            <a:off x="10428673"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20" name="object 920"/>
          <p:cNvSpPr/>
          <p:nvPr/>
        </p:nvSpPr>
        <p:spPr>
          <a:xfrm>
            <a:off x="10428673"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21" name="object 921"/>
          <p:cNvSpPr/>
          <p:nvPr/>
        </p:nvSpPr>
        <p:spPr>
          <a:xfrm>
            <a:off x="10428673"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22" name="object 922"/>
          <p:cNvSpPr/>
          <p:nvPr/>
        </p:nvSpPr>
        <p:spPr>
          <a:xfrm>
            <a:off x="10579238"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23" name="object 923"/>
          <p:cNvSpPr/>
          <p:nvPr/>
        </p:nvSpPr>
        <p:spPr>
          <a:xfrm>
            <a:off x="10579238"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24" name="object 924"/>
          <p:cNvSpPr/>
          <p:nvPr/>
        </p:nvSpPr>
        <p:spPr>
          <a:xfrm>
            <a:off x="10579238"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25" name="object 925"/>
          <p:cNvSpPr/>
          <p:nvPr/>
        </p:nvSpPr>
        <p:spPr>
          <a:xfrm>
            <a:off x="10729801"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26" name="object 926"/>
          <p:cNvSpPr/>
          <p:nvPr/>
        </p:nvSpPr>
        <p:spPr>
          <a:xfrm>
            <a:off x="10729801"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27" name="object 927"/>
          <p:cNvSpPr/>
          <p:nvPr/>
        </p:nvSpPr>
        <p:spPr>
          <a:xfrm>
            <a:off x="10729801"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28" name="object 928"/>
          <p:cNvSpPr/>
          <p:nvPr/>
        </p:nvSpPr>
        <p:spPr>
          <a:xfrm>
            <a:off x="10880366"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29" name="object 929"/>
          <p:cNvSpPr/>
          <p:nvPr/>
        </p:nvSpPr>
        <p:spPr>
          <a:xfrm>
            <a:off x="10880366"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30" name="object 930"/>
          <p:cNvSpPr/>
          <p:nvPr/>
        </p:nvSpPr>
        <p:spPr>
          <a:xfrm>
            <a:off x="10880366"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31" name="object 931"/>
          <p:cNvSpPr/>
          <p:nvPr/>
        </p:nvSpPr>
        <p:spPr>
          <a:xfrm>
            <a:off x="11030931" y="8150562"/>
            <a:ext cx="0" cy="177800"/>
          </a:xfrm>
          <a:custGeom>
            <a:avLst/>
            <a:gdLst/>
            <a:ahLst/>
            <a:cxnLst/>
            <a:rect l="l" t="t" r="r" b="b"/>
            <a:pathLst>
              <a:path w="0" h="177800">
                <a:moveTo>
                  <a:pt x="0" y="177533"/>
                </a:moveTo>
                <a:lnTo>
                  <a:pt x="0" y="0"/>
                </a:lnTo>
              </a:path>
            </a:pathLst>
          </a:custGeom>
          <a:ln w="7518">
            <a:solidFill>
              <a:srgbClr val="231F20"/>
            </a:solidFill>
            <a:prstDash val="dot"/>
          </a:ln>
        </p:spPr>
        <p:txBody>
          <a:bodyPr wrap="square" lIns="0" tIns="0" rIns="0" bIns="0" rtlCol="0"/>
          <a:lstStyle/>
          <a:p/>
        </p:txBody>
      </p:sp>
      <p:sp>
        <p:nvSpPr>
          <p:cNvPr id="932" name="object 932"/>
          <p:cNvSpPr/>
          <p:nvPr/>
        </p:nvSpPr>
        <p:spPr>
          <a:xfrm>
            <a:off x="11030931"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33" name="object 933"/>
          <p:cNvSpPr/>
          <p:nvPr/>
        </p:nvSpPr>
        <p:spPr>
          <a:xfrm>
            <a:off x="11030931" y="8138724"/>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934" name="object 934"/>
          <p:cNvSpPr/>
          <p:nvPr/>
        </p:nvSpPr>
        <p:spPr>
          <a:xfrm>
            <a:off x="8498893" y="7450207"/>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935" name="object 935"/>
          <p:cNvSpPr/>
          <p:nvPr/>
        </p:nvSpPr>
        <p:spPr>
          <a:xfrm>
            <a:off x="847839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36" name="object 936"/>
          <p:cNvSpPr/>
          <p:nvPr/>
        </p:nvSpPr>
        <p:spPr>
          <a:xfrm>
            <a:off x="862190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37" name="object 937"/>
          <p:cNvSpPr/>
          <p:nvPr/>
        </p:nvSpPr>
        <p:spPr>
          <a:xfrm>
            <a:off x="8640718"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38" name="object 938"/>
          <p:cNvSpPr/>
          <p:nvPr/>
        </p:nvSpPr>
        <p:spPr>
          <a:xfrm>
            <a:off x="8621897"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39" name="object 939"/>
          <p:cNvSpPr/>
          <p:nvPr/>
        </p:nvSpPr>
        <p:spPr>
          <a:xfrm>
            <a:off x="8772469"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0" name="object 940"/>
          <p:cNvSpPr/>
          <p:nvPr/>
        </p:nvSpPr>
        <p:spPr>
          <a:xfrm>
            <a:off x="8791284"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41" name="object 941"/>
          <p:cNvSpPr/>
          <p:nvPr/>
        </p:nvSpPr>
        <p:spPr>
          <a:xfrm>
            <a:off x="8772462"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2" name="object 942"/>
          <p:cNvSpPr/>
          <p:nvPr/>
        </p:nvSpPr>
        <p:spPr>
          <a:xfrm>
            <a:off x="892302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3" name="object 943"/>
          <p:cNvSpPr/>
          <p:nvPr/>
        </p:nvSpPr>
        <p:spPr>
          <a:xfrm>
            <a:off x="8941847"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44" name="object 944"/>
          <p:cNvSpPr/>
          <p:nvPr/>
        </p:nvSpPr>
        <p:spPr>
          <a:xfrm>
            <a:off x="8923027"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5" name="object 945"/>
          <p:cNvSpPr/>
          <p:nvPr/>
        </p:nvSpPr>
        <p:spPr>
          <a:xfrm>
            <a:off x="9073586"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6" name="object 946"/>
          <p:cNvSpPr/>
          <p:nvPr/>
        </p:nvSpPr>
        <p:spPr>
          <a:xfrm>
            <a:off x="9092412"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47" name="object 947"/>
          <p:cNvSpPr/>
          <p:nvPr/>
        </p:nvSpPr>
        <p:spPr>
          <a:xfrm>
            <a:off x="9073592"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8" name="object 948"/>
          <p:cNvSpPr/>
          <p:nvPr/>
        </p:nvSpPr>
        <p:spPr>
          <a:xfrm>
            <a:off x="9224150"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49" name="object 949"/>
          <p:cNvSpPr/>
          <p:nvPr/>
        </p:nvSpPr>
        <p:spPr>
          <a:xfrm>
            <a:off x="9242977"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50" name="object 950"/>
          <p:cNvSpPr/>
          <p:nvPr/>
        </p:nvSpPr>
        <p:spPr>
          <a:xfrm>
            <a:off x="9224156"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1" name="object 951"/>
          <p:cNvSpPr/>
          <p:nvPr/>
        </p:nvSpPr>
        <p:spPr>
          <a:xfrm>
            <a:off x="9374714"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2" name="object 952"/>
          <p:cNvSpPr/>
          <p:nvPr/>
        </p:nvSpPr>
        <p:spPr>
          <a:xfrm>
            <a:off x="9393541"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53" name="object 953"/>
          <p:cNvSpPr/>
          <p:nvPr/>
        </p:nvSpPr>
        <p:spPr>
          <a:xfrm>
            <a:off x="9374720"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4" name="object 954"/>
          <p:cNvSpPr/>
          <p:nvPr/>
        </p:nvSpPr>
        <p:spPr>
          <a:xfrm>
            <a:off x="9525279"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5" name="object 955"/>
          <p:cNvSpPr/>
          <p:nvPr/>
        </p:nvSpPr>
        <p:spPr>
          <a:xfrm>
            <a:off x="9544105"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56" name="object 956"/>
          <p:cNvSpPr/>
          <p:nvPr/>
        </p:nvSpPr>
        <p:spPr>
          <a:xfrm>
            <a:off x="9525286"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7" name="object 957"/>
          <p:cNvSpPr/>
          <p:nvPr/>
        </p:nvSpPr>
        <p:spPr>
          <a:xfrm>
            <a:off x="9675856"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58" name="object 958"/>
          <p:cNvSpPr/>
          <p:nvPr/>
        </p:nvSpPr>
        <p:spPr>
          <a:xfrm>
            <a:off x="9694671"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59" name="object 959"/>
          <p:cNvSpPr/>
          <p:nvPr/>
        </p:nvSpPr>
        <p:spPr>
          <a:xfrm>
            <a:off x="9675850"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0" name="object 960"/>
          <p:cNvSpPr/>
          <p:nvPr/>
        </p:nvSpPr>
        <p:spPr>
          <a:xfrm>
            <a:off x="9826408"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1" name="object 961"/>
          <p:cNvSpPr/>
          <p:nvPr/>
        </p:nvSpPr>
        <p:spPr>
          <a:xfrm>
            <a:off x="9845235"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62" name="object 962"/>
          <p:cNvSpPr/>
          <p:nvPr/>
        </p:nvSpPr>
        <p:spPr>
          <a:xfrm>
            <a:off x="9826415"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3" name="object 963"/>
          <p:cNvSpPr/>
          <p:nvPr/>
        </p:nvSpPr>
        <p:spPr>
          <a:xfrm>
            <a:off x="9976973"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4" name="object 964"/>
          <p:cNvSpPr/>
          <p:nvPr/>
        </p:nvSpPr>
        <p:spPr>
          <a:xfrm>
            <a:off x="9995800"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65" name="object 965"/>
          <p:cNvSpPr/>
          <p:nvPr/>
        </p:nvSpPr>
        <p:spPr>
          <a:xfrm>
            <a:off x="9976979"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6" name="object 966"/>
          <p:cNvSpPr/>
          <p:nvPr/>
        </p:nvSpPr>
        <p:spPr>
          <a:xfrm>
            <a:off x="10127537"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7" name="object 967"/>
          <p:cNvSpPr/>
          <p:nvPr/>
        </p:nvSpPr>
        <p:spPr>
          <a:xfrm>
            <a:off x="10146363"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68" name="object 968"/>
          <p:cNvSpPr/>
          <p:nvPr/>
        </p:nvSpPr>
        <p:spPr>
          <a:xfrm>
            <a:off x="10127543"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69" name="object 969"/>
          <p:cNvSpPr/>
          <p:nvPr/>
        </p:nvSpPr>
        <p:spPr>
          <a:xfrm>
            <a:off x="10278102"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0" name="object 970"/>
          <p:cNvSpPr/>
          <p:nvPr/>
        </p:nvSpPr>
        <p:spPr>
          <a:xfrm>
            <a:off x="10296928"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71" name="object 971"/>
          <p:cNvSpPr/>
          <p:nvPr/>
        </p:nvSpPr>
        <p:spPr>
          <a:xfrm>
            <a:off x="10278109"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2" name="object 972"/>
          <p:cNvSpPr/>
          <p:nvPr/>
        </p:nvSpPr>
        <p:spPr>
          <a:xfrm>
            <a:off x="10428679"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3" name="object 973"/>
          <p:cNvSpPr/>
          <p:nvPr/>
        </p:nvSpPr>
        <p:spPr>
          <a:xfrm>
            <a:off x="10447494"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74" name="object 974"/>
          <p:cNvSpPr/>
          <p:nvPr/>
        </p:nvSpPr>
        <p:spPr>
          <a:xfrm>
            <a:off x="10428673"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5" name="object 975"/>
          <p:cNvSpPr/>
          <p:nvPr/>
        </p:nvSpPr>
        <p:spPr>
          <a:xfrm>
            <a:off x="1057923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6" name="object 976"/>
          <p:cNvSpPr/>
          <p:nvPr/>
        </p:nvSpPr>
        <p:spPr>
          <a:xfrm>
            <a:off x="10598058"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77" name="object 977"/>
          <p:cNvSpPr/>
          <p:nvPr/>
        </p:nvSpPr>
        <p:spPr>
          <a:xfrm>
            <a:off x="10579238"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8" name="object 978"/>
          <p:cNvSpPr/>
          <p:nvPr/>
        </p:nvSpPr>
        <p:spPr>
          <a:xfrm>
            <a:off x="10729797"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79" name="object 979"/>
          <p:cNvSpPr/>
          <p:nvPr/>
        </p:nvSpPr>
        <p:spPr>
          <a:xfrm>
            <a:off x="10748623"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80" name="object 980"/>
          <p:cNvSpPr/>
          <p:nvPr/>
        </p:nvSpPr>
        <p:spPr>
          <a:xfrm>
            <a:off x="1072980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1" name="object 981"/>
          <p:cNvSpPr/>
          <p:nvPr/>
        </p:nvSpPr>
        <p:spPr>
          <a:xfrm>
            <a:off x="10880360"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2" name="object 982"/>
          <p:cNvSpPr/>
          <p:nvPr/>
        </p:nvSpPr>
        <p:spPr>
          <a:xfrm>
            <a:off x="10899186" y="7450207"/>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83" name="object 983"/>
          <p:cNvSpPr/>
          <p:nvPr/>
        </p:nvSpPr>
        <p:spPr>
          <a:xfrm>
            <a:off x="10880366"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4" name="object 984"/>
          <p:cNvSpPr/>
          <p:nvPr/>
        </p:nvSpPr>
        <p:spPr>
          <a:xfrm>
            <a:off x="11030925"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5" name="object 985"/>
          <p:cNvSpPr/>
          <p:nvPr/>
        </p:nvSpPr>
        <p:spPr>
          <a:xfrm>
            <a:off x="11051432" y="7450207"/>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986" name="object 986"/>
          <p:cNvSpPr/>
          <p:nvPr/>
        </p:nvSpPr>
        <p:spPr>
          <a:xfrm>
            <a:off x="1103093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7" name="object 987"/>
          <p:cNvSpPr/>
          <p:nvPr/>
        </p:nvSpPr>
        <p:spPr>
          <a:xfrm>
            <a:off x="11174441" y="7450207"/>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88" name="object 988"/>
          <p:cNvSpPr/>
          <p:nvPr/>
        </p:nvSpPr>
        <p:spPr>
          <a:xfrm>
            <a:off x="8498893" y="7677362"/>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989" name="object 989"/>
          <p:cNvSpPr/>
          <p:nvPr/>
        </p:nvSpPr>
        <p:spPr>
          <a:xfrm>
            <a:off x="847839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0" name="object 990"/>
          <p:cNvSpPr/>
          <p:nvPr/>
        </p:nvSpPr>
        <p:spPr>
          <a:xfrm>
            <a:off x="862190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1" name="object 991"/>
          <p:cNvSpPr/>
          <p:nvPr/>
        </p:nvSpPr>
        <p:spPr>
          <a:xfrm>
            <a:off x="8640718"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92" name="object 992"/>
          <p:cNvSpPr/>
          <p:nvPr/>
        </p:nvSpPr>
        <p:spPr>
          <a:xfrm>
            <a:off x="8621897"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3" name="object 993"/>
          <p:cNvSpPr/>
          <p:nvPr/>
        </p:nvSpPr>
        <p:spPr>
          <a:xfrm>
            <a:off x="8772469"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4" name="object 994"/>
          <p:cNvSpPr/>
          <p:nvPr/>
        </p:nvSpPr>
        <p:spPr>
          <a:xfrm>
            <a:off x="8791284"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95" name="object 995"/>
          <p:cNvSpPr/>
          <p:nvPr/>
        </p:nvSpPr>
        <p:spPr>
          <a:xfrm>
            <a:off x="8772462"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6" name="object 996"/>
          <p:cNvSpPr/>
          <p:nvPr/>
        </p:nvSpPr>
        <p:spPr>
          <a:xfrm>
            <a:off x="892302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7" name="object 997"/>
          <p:cNvSpPr/>
          <p:nvPr/>
        </p:nvSpPr>
        <p:spPr>
          <a:xfrm>
            <a:off x="8941847"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998" name="object 998"/>
          <p:cNvSpPr/>
          <p:nvPr/>
        </p:nvSpPr>
        <p:spPr>
          <a:xfrm>
            <a:off x="8923027"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999" name="object 999"/>
          <p:cNvSpPr/>
          <p:nvPr/>
        </p:nvSpPr>
        <p:spPr>
          <a:xfrm>
            <a:off x="9073586"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0" name="object 1000"/>
          <p:cNvSpPr/>
          <p:nvPr/>
        </p:nvSpPr>
        <p:spPr>
          <a:xfrm>
            <a:off x="9092412"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01" name="object 1001"/>
          <p:cNvSpPr/>
          <p:nvPr/>
        </p:nvSpPr>
        <p:spPr>
          <a:xfrm>
            <a:off x="9073592"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2" name="object 1002"/>
          <p:cNvSpPr/>
          <p:nvPr/>
        </p:nvSpPr>
        <p:spPr>
          <a:xfrm>
            <a:off x="9224150"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3" name="object 1003"/>
          <p:cNvSpPr/>
          <p:nvPr/>
        </p:nvSpPr>
        <p:spPr>
          <a:xfrm>
            <a:off x="9242977"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04" name="object 1004"/>
          <p:cNvSpPr/>
          <p:nvPr/>
        </p:nvSpPr>
        <p:spPr>
          <a:xfrm>
            <a:off x="9224156"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5" name="object 1005"/>
          <p:cNvSpPr/>
          <p:nvPr/>
        </p:nvSpPr>
        <p:spPr>
          <a:xfrm>
            <a:off x="9374714"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6" name="object 1006"/>
          <p:cNvSpPr/>
          <p:nvPr/>
        </p:nvSpPr>
        <p:spPr>
          <a:xfrm>
            <a:off x="9393541"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07" name="object 1007"/>
          <p:cNvSpPr/>
          <p:nvPr/>
        </p:nvSpPr>
        <p:spPr>
          <a:xfrm>
            <a:off x="9374720"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8" name="object 1008"/>
          <p:cNvSpPr/>
          <p:nvPr/>
        </p:nvSpPr>
        <p:spPr>
          <a:xfrm>
            <a:off x="9525279"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09" name="object 1009"/>
          <p:cNvSpPr/>
          <p:nvPr/>
        </p:nvSpPr>
        <p:spPr>
          <a:xfrm>
            <a:off x="9544105"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10" name="object 1010"/>
          <p:cNvSpPr/>
          <p:nvPr/>
        </p:nvSpPr>
        <p:spPr>
          <a:xfrm>
            <a:off x="9525286"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1" name="object 1011"/>
          <p:cNvSpPr/>
          <p:nvPr/>
        </p:nvSpPr>
        <p:spPr>
          <a:xfrm>
            <a:off x="9675856"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2" name="object 1012"/>
          <p:cNvSpPr/>
          <p:nvPr/>
        </p:nvSpPr>
        <p:spPr>
          <a:xfrm>
            <a:off x="9694671"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13" name="object 1013"/>
          <p:cNvSpPr/>
          <p:nvPr/>
        </p:nvSpPr>
        <p:spPr>
          <a:xfrm>
            <a:off x="9675850"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4" name="object 1014"/>
          <p:cNvSpPr/>
          <p:nvPr/>
        </p:nvSpPr>
        <p:spPr>
          <a:xfrm>
            <a:off x="9826408"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5" name="object 1015"/>
          <p:cNvSpPr/>
          <p:nvPr/>
        </p:nvSpPr>
        <p:spPr>
          <a:xfrm>
            <a:off x="9845235"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16" name="object 1016"/>
          <p:cNvSpPr/>
          <p:nvPr/>
        </p:nvSpPr>
        <p:spPr>
          <a:xfrm>
            <a:off x="9826415"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7" name="object 1017"/>
          <p:cNvSpPr/>
          <p:nvPr/>
        </p:nvSpPr>
        <p:spPr>
          <a:xfrm>
            <a:off x="9976973"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18" name="object 1018"/>
          <p:cNvSpPr/>
          <p:nvPr/>
        </p:nvSpPr>
        <p:spPr>
          <a:xfrm>
            <a:off x="9995800"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19" name="object 1019"/>
          <p:cNvSpPr/>
          <p:nvPr/>
        </p:nvSpPr>
        <p:spPr>
          <a:xfrm>
            <a:off x="9976979"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0" name="object 1020"/>
          <p:cNvSpPr/>
          <p:nvPr/>
        </p:nvSpPr>
        <p:spPr>
          <a:xfrm>
            <a:off x="10127537"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1" name="object 1021"/>
          <p:cNvSpPr/>
          <p:nvPr/>
        </p:nvSpPr>
        <p:spPr>
          <a:xfrm>
            <a:off x="10146363"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22" name="object 1022"/>
          <p:cNvSpPr/>
          <p:nvPr/>
        </p:nvSpPr>
        <p:spPr>
          <a:xfrm>
            <a:off x="10127543"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3" name="object 1023"/>
          <p:cNvSpPr/>
          <p:nvPr/>
        </p:nvSpPr>
        <p:spPr>
          <a:xfrm>
            <a:off x="10278102"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4" name="object 1024"/>
          <p:cNvSpPr/>
          <p:nvPr/>
        </p:nvSpPr>
        <p:spPr>
          <a:xfrm>
            <a:off x="10296928"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25" name="object 1025"/>
          <p:cNvSpPr/>
          <p:nvPr/>
        </p:nvSpPr>
        <p:spPr>
          <a:xfrm>
            <a:off x="10278109"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6" name="object 1026"/>
          <p:cNvSpPr/>
          <p:nvPr/>
        </p:nvSpPr>
        <p:spPr>
          <a:xfrm>
            <a:off x="10428679"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7" name="object 1027"/>
          <p:cNvSpPr/>
          <p:nvPr/>
        </p:nvSpPr>
        <p:spPr>
          <a:xfrm>
            <a:off x="10447494"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28" name="object 1028"/>
          <p:cNvSpPr/>
          <p:nvPr/>
        </p:nvSpPr>
        <p:spPr>
          <a:xfrm>
            <a:off x="10428673"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29" name="object 1029"/>
          <p:cNvSpPr/>
          <p:nvPr/>
        </p:nvSpPr>
        <p:spPr>
          <a:xfrm>
            <a:off x="1057923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0" name="object 1030"/>
          <p:cNvSpPr/>
          <p:nvPr/>
        </p:nvSpPr>
        <p:spPr>
          <a:xfrm>
            <a:off x="10598058"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31" name="object 1031"/>
          <p:cNvSpPr/>
          <p:nvPr/>
        </p:nvSpPr>
        <p:spPr>
          <a:xfrm>
            <a:off x="10579238"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2" name="object 1032"/>
          <p:cNvSpPr/>
          <p:nvPr/>
        </p:nvSpPr>
        <p:spPr>
          <a:xfrm>
            <a:off x="10729797"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3" name="object 1033"/>
          <p:cNvSpPr/>
          <p:nvPr/>
        </p:nvSpPr>
        <p:spPr>
          <a:xfrm>
            <a:off x="10748623"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34" name="object 1034"/>
          <p:cNvSpPr/>
          <p:nvPr/>
        </p:nvSpPr>
        <p:spPr>
          <a:xfrm>
            <a:off x="1072980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5" name="object 1035"/>
          <p:cNvSpPr/>
          <p:nvPr/>
        </p:nvSpPr>
        <p:spPr>
          <a:xfrm>
            <a:off x="10880360"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6" name="object 1036"/>
          <p:cNvSpPr/>
          <p:nvPr/>
        </p:nvSpPr>
        <p:spPr>
          <a:xfrm>
            <a:off x="10899186" y="767736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37" name="object 1037"/>
          <p:cNvSpPr/>
          <p:nvPr/>
        </p:nvSpPr>
        <p:spPr>
          <a:xfrm>
            <a:off x="10880366"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8" name="object 1038"/>
          <p:cNvSpPr/>
          <p:nvPr/>
        </p:nvSpPr>
        <p:spPr>
          <a:xfrm>
            <a:off x="11030925"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39" name="object 1039"/>
          <p:cNvSpPr/>
          <p:nvPr/>
        </p:nvSpPr>
        <p:spPr>
          <a:xfrm>
            <a:off x="11051432" y="7677362"/>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040" name="object 1040"/>
          <p:cNvSpPr/>
          <p:nvPr/>
        </p:nvSpPr>
        <p:spPr>
          <a:xfrm>
            <a:off x="1103093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1" name="object 1041"/>
          <p:cNvSpPr/>
          <p:nvPr/>
        </p:nvSpPr>
        <p:spPr>
          <a:xfrm>
            <a:off x="11174441" y="767736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2" name="object 1042"/>
          <p:cNvSpPr/>
          <p:nvPr/>
        </p:nvSpPr>
        <p:spPr>
          <a:xfrm>
            <a:off x="8498893" y="7904515"/>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043" name="object 1043"/>
          <p:cNvSpPr/>
          <p:nvPr/>
        </p:nvSpPr>
        <p:spPr>
          <a:xfrm>
            <a:off x="847839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4" name="object 1044"/>
          <p:cNvSpPr/>
          <p:nvPr/>
        </p:nvSpPr>
        <p:spPr>
          <a:xfrm>
            <a:off x="862190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5" name="object 1045"/>
          <p:cNvSpPr/>
          <p:nvPr/>
        </p:nvSpPr>
        <p:spPr>
          <a:xfrm>
            <a:off x="8640718"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46" name="object 1046"/>
          <p:cNvSpPr/>
          <p:nvPr/>
        </p:nvSpPr>
        <p:spPr>
          <a:xfrm>
            <a:off x="8621897"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7" name="object 1047"/>
          <p:cNvSpPr/>
          <p:nvPr/>
        </p:nvSpPr>
        <p:spPr>
          <a:xfrm>
            <a:off x="8772469"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48" name="object 1048"/>
          <p:cNvSpPr/>
          <p:nvPr/>
        </p:nvSpPr>
        <p:spPr>
          <a:xfrm>
            <a:off x="8791284"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49" name="object 1049"/>
          <p:cNvSpPr/>
          <p:nvPr/>
        </p:nvSpPr>
        <p:spPr>
          <a:xfrm>
            <a:off x="8772462"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0" name="object 1050"/>
          <p:cNvSpPr/>
          <p:nvPr/>
        </p:nvSpPr>
        <p:spPr>
          <a:xfrm>
            <a:off x="892302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1" name="object 1051"/>
          <p:cNvSpPr/>
          <p:nvPr/>
        </p:nvSpPr>
        <p:spPr>
          <a:xfrm>
            <a:off x="8941847"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52" name="object 1052"/>
          <p:cNvSpPr/>
          <p:nvPr/>
        </p:nvSpPr>
        <p:spPr>
          <a:xfrm>
            <a:off x="8923027"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3" name="object 1053"/>
          <p:cNvSpPr/>
          <p:nvPr/>
        </p:nvSpPr>
        <p:spPr>
          <a:xfrm>
            <a:off x="9073586"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4" name="object 1054"/>
          <p:cNvSpPr/>
          <p:nvPr/>
        </p:nvSpPr>
        <p:spPr>
          <a:xfrm>
            <a:off x="9092412"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55" name="object 1055"/>
          <p:cNvSpPr/>
          <p:nvPr/>
        </p:nvSpPr>
        <p:spPr>
          <a:xfrm>
            <a:off x="9073592"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6" name="object 1056"/>
          <p:cNvSpPr/>
          <p:nvPr/>
        </p:nvSpPr>
        <p:spPr>
          <a:xfrm>
            <a:off x="9224150"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7" name="object 1057"/>
          <p:cNvSpPr/>
          <p:nvPr/>
        </p:nvSpPr>
        <p:spPr>
          <a:xfrm>
            <a:off x="9242977"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58" name="object 1058"/>
          <p:cNvSpPr/>
          <p:nvPr/>
        </p:nvSpPr>
        <p:spPr>
          <a:xfrm>
            <a:off x="9224156"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59" name="object 1059"/>
          <p:cNvSpPr/>
          <p:nvPr/>
        </p:nvSpPr>
        <p:spPr>
          <a:xfrm>
            <a:off x="9374714"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0" name="object 1060"/>
          <p:cNvSpPr/>
          <p:nvPr/>
        </p:nvSpPr>
        <p:spPr>
          <a:xfrm>
            <a:off x="9393541"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61" name="object 1061"/>
          <p:cNvSpPr/>
          <p:nvPr/>
        </p:nvSpPr>
        <p:spPr>
          <a:xfrm>
            <a:off x="9374720"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2" name="object 1062"/>
          <p:cNvSpPr/>
          <p:nvPr/>
        </p:nvSpPr>
        <p:spPr>
          <a:xfrm>
            <a:off x="9525279"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3" name="object 1063"/>
          <p:cNvSpPr/>
          <p:nvPr/>
        </p:nvSpPr>
        <p:spPr>
          <a:xfrm>
            <a:off x="9544105"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64" name="object 1064"/>
          <p:cNvSpPr/>
          <p:nvPr/>
        </p:nvSpPr>
        <p:spPr>
          <a:xfrm>
            <a:off x="9525286"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5" name="object 1065"/>
          <p:cNvSpPr/>
          <p:nvPr/>
        </p:nvSpPr>
        <p:spPr>
          <a:xfrm>
            <a:off x="9675856"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6" name="object 1066"/>
          <p:cNvSpPr/>
          <p:nvPr/>
        </p:nvSpPr>
        <p:spPr>
          <a:xfrm>
            <a:off x="9694671"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67" name="object 1067"/>
          <p:cNvSpPr/>
          <p:nvPr/>
        </p:nvSpPr>
        <p:spPr>
          <a:xfrm>
            <a:off x="9675850"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8" name="object 1068"/>
          <p:cNvSpPr/>
          <p:nvPr/>
        </p:nvSpPr>
        <p:spPr>
          <a:xfrm>
            <a:off x="9826408"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69" name="object 1069"/>
          <p:cNvSpPr/>
          <p:nvPr/>
        </p:nvSpPr>
        <p:spPr>
          <a:xfrm>
            <a:off x="9845235"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70" name="object 1070"/>
          <p:cNvSpPr/>
          <p:nvPr/>
        </p:nvSpPr>
        <p:spPr>
          <a:xfrm>
            <a:off x="9826415"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1" name="object 1071"/>
          <p:cNvSpPr/>
          <p:nvPr/>
        </p:nvSpPr>
        <p:spPr>
          <a:xfrm>
            <a:off x="9976973"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2" name="object 1072"/>
          <p:cNvSpPr/>
          <p:nvPr/>
        </p:nvSpPr>
        <p:spPr>
          <a:xfrm>
            <a:off x="9995800"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73" name="object 1073"/>
          <p:cNvSpPr/>
          <p:nvPr/>
        </p:nvSpPr>
        <p:spPr>
          <a:xfrm>
            <a:off x="9976979"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4" name="object 1074"/>
          <p:cNvSpPr/>
          <p:nvPr/>
        </p:nvSpPr>
        <p:spPr>
          <a:xfrm>
            <a:off x="10127537"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5" name="object 1075"/>
          <p:cNvSpPr/>
          <p:nvPr/>
        </p:nvSpPr>
        <p:spPr>
          <a:xfrm>
            <a:off x="10146363"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76" name="object 1076"/>
          <p:cNvSpPr/>
          <p:nvPr/>
        </p:nvSpPr>
        <p:spPr>
          <a:xfrm>
            <a:off x="10127543"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7" name="object 1077"/>
          <p:cNvSpPr/>
          <p:nvPr/>
        </p:nvSpPr>
        <p:spPr>
          <a:xfrm>
            <a:off x="10278102"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78" name="object 1078"/>
          <p:cNvSpPr/>
          <p:nvPr/>
        </p:nvSpPr>
        <p:spPr>
          <a:xfrm>
            <a:off x="10296928"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79" name="object 1079"/>
          <p:cNvSpPr/>
          <p:nvPr/>
        </p:nvSpPr>
        <p:spPr>
          <a:xfrm>
            <a:off x="10278109"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0" name="object 1080"/>
          <p:cNvSpPr/>
          <p:nvPr/>
        </p:nvSpPr>
        <p:spPr>
          <a:xfrm>
            <a:off x="10428679"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1" name="object 1081"/>
          <p:cNvSpPr/>
          <p:nvPr/>
        </p:nvSpPr>
        <p:spPr>
          <a:xfrm>
            <a:off x="10447494"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82" name="object 1082"/>
          <p:cNvSpPr/>
          <p:nvPr/>
        </p:nvSpPr>
        <p:spPr>
          <a:xfrm>
            <a:off x="10428673"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3" name="object 1083"/>
          <p:cNvSpPr/>
          <p:nvPr/>
        </p:nvSpPr>
        <p:spPr>
          <a:xfrm>
            <a:off x="1057923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4" name="object 1084"/>
          <p:cNvSpPr/>
          <p:nvPr/>
        </p:nvSpPr>
        <p:spPr>
          <a:xfrm>
            <a:off x="10598058"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85" name="object 1085"/>
          <p:cNvSpPr/>
          <p:nvPr/>
        </p:nvSpPr>
        <p:spPr>
          <a:xfrm>
            <a:off x="10579238"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6" name="object 1086"/>
          <p:cNvSpPr/>
          <p:nvPr/>
        </p:nvSpPr>
        <p:spPr>
          <a:xfrm>
            <a:off x="10729797"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7" name="object 1087"/>
          <p:cNvSpPr/>
          <p:nvPr/>
        </p:nvSpPr>
        <p:spPr>
          <a:xfrm>
            <a:off x="10748623"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88" name="object 1088"/>
          <p:cNvSpPr/>
          <p:nvPr/>
        </p:nvSpPr>
        <p:spPr>
          <a:xfrm>
            <a:off x="1072980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89" name="object 1089"/>
          <p:cNvSpPr/>
          <p:nvPr/>
        </p:nvSpPr>
        <p:spPr>
          <a:xfrm>
            <a:off x="10880360"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0" name="object 1090"/>
          <p:cNvSpPr/>
          <p:nvPr/>
        </p:nvSpPr>
        <p:spPr>
          <a:xfrm>
            <a:off x="10899186" y="790451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091" name="object 1091"/>
          <p:cNvSpPr/>
          <p:nvPr/>
        </p:nvSpPr>
        <p:spPr>
          <a:xfrm>
            <a:off x="10880366"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2" name="object 1092"/>
          <p:cNvSpPr/>
          <p:nvPr/>
        </p:nvSpPr>
        <p:spPr>
          <a:xfrm>
            <a:off x="11030925"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3" name="object 1093"/>
          <p:cNvSpPr/>
          <p:nvPr/>
        </p:nvSpPr>
        <p:spPr>
          <a:xfrm>
            <a:off x="11051432" y="7904515"/>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094" name="object 1094"/>
          <p:cNvSpPr/>
          <p:nvPr/>
        </p:nvSpPr>
        <p:spPr>
          <a:xfrm>
            <a:off x="1103093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5" name="object 1095"/>
          <p:cNvSpPr/>
          <p:nvPr/>
        </p:nvSpPr>
        <p:spPr>
          <a:xfrm>
            <a:off x="11174441" y="790451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6" name="object 1096"/>
          <p:cNvSpPr/>
          <p:nvPr/>
        </p:nvSpPr>
        <p:spPr>
          <a:xfrm>
            <a:off x="8498893" y="8131670"/>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097" name="object 1097"/>
          <p:cNvSpPr/>
          <p:nvPr/>
        </p:nvSpPr>
        <p:spPr>
          <a:xfrm>
            <a:off x="847839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8" name="object 1098"/>
          <p:cNvSpPr/>
          <p:nvPr/>
        </p:nvSpPr>
        <p:spPr>
          <a:xfrm>
            <a:off x="862190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099" name="object 1099"/>
          <p:cNvSpPr/>
          <p:nvPr/>
        </p:nvSpPr>
        <p:spPr>
          <a:xfrm>
            <a:off x="8640718"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00" name="object 1100"/>
          <p:cNvSpPr/>
          <p:nvPr/>
        </p:nvSpPr>
        <p:spPr>
          <a:xfrm>
            <a:off x="8621897"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1" name="object 1101"/>
          <p:cNvSpPr/>
          <p:nvPr/>
        </p:nvSpPr>
        <p:spPr>
          <a:xfrm>
            <a:off x="8772469"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2" name="object 1102"/>
          <p:cNvSpPr/>
          <p:nvPr/>
        </p:nvSpPr>
        <p:spPr>
          <a:xfrm>
            <a:off x="8791284"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03" name="object 1103"/>
          <p:cNvSpPr/>
          <p:nvPr/>
        </p:nvSpPr>
        <p:spPr>
          <a:xfrm>
            <a:off x="8772462"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4" name="object 1104"/>
          <p:cNvSpPr/>
          <p:nvPr/>
        </p:nvSpPr>
        <p:spPr>
          <a:xfrm>
            <a:off x="892302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5" name="object 1105"/>
          <p:cNvSpPr/>
          <p:nvPr/>
        </p:nvSpPr>
        <p:spPr>
          <a:xfrm>
            <a:off x="8941847"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06" name="object 1106"/>
          <p:cNvSpPr/>
          <p:nvPr/>
        </p:nvSpPr>
        <p:spPr>
          <a:xfrm>
            <a:off x="8923027"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7" name="object 1107"/>
          <p:cNvSpPr/>
          <p:nvPr/>
        </p:nvSpPr>
        <p:spPr>
          <a:xfrm>
            <a:off x="9073586"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08" name="object 1108"/>
          <p:cNvSpPr/>
          <p:nvPr/>
        </p:nvSpPr>
        <p:spPr>
          <a:xfrm>
            <a:off x="9092412"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09" name="object 1109"/>
          <p:cNvSpPr/>
          <p:nvPr/>
        </p:nvSpPr>
        <p:spPr>
          <a:xfrm>
            <a:off x="9073592"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0" name="object 1110"/>
          <p:cNvSpPr/>
          <p:nvPr/>
        </p:nvSpPr>
        <p:spPr>
          <a:xfrm>
            <a:off x="9224150"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1" name="object 1111"/>
          <p:cNvSpPr/>
          <p:nvPr/>
        </p:nvSpPr>
        <p:spPr>
          <a:xfrm>
            <a:off x="9242977"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12" name="object 1112"/>
          <p:cNvSpPr/>
          <p:nvPr/>
        </p:nvSpPr>
        <p:spPr>
          <a:xfrm>
            <a:off x="9224156"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3" name="object 1113"/>
          <p:cNvSpPr/>
          <p:nvPr/>
        </p:nvSpPr>
        <p:spPr>
          <a:xfrm>
            <a:off x="9374714"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4" name="object 1114"/>
          <p:cNvSpPr/>
          <p:nvPr/>
        </p:nvSpPr>
        <p:spPr>
          <a:xfrm>
            <a:off x="9393541"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15" name="object 1115"/>
          <p:cNvSpPr/>
          <p:nvPr/>
        </p:nvSpPr>
        <p:spPr>
          <a:xfrm>
            <a:off x="9374720"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6" name="object 1116"/>
          <p:cNvSpPr/>
          <p:nvPr/>
        </p:nvSpPr>
        <p:spPr>
          <a:xfrm>
            <a:off x="9525279"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7" name="object 1117"/>
          <p:cNvSpPr/>
          <p:nvPr/>
        </p:nvSpPr>
        <p:spPr>
          <a:xfrm>
            <a:off x="9544105"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18" name="object 1118"/>
          <p:cNvSpPr/>
          <p:nvPr/>
        </p:nvSpPr>
        <p:spPr>
          <a:xfrm>
            <a:off x="9525286"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19" name="object 1119"/>
          <p:cNvSpPr/>
          <p:nvPr/>
        </p:nvSpPr>
        <p:spPr>
          <a:xfrm>
            <a:off x="9675856"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0" name="object 1120"/>
          <p:cNvSpPr/>
          <p:nvPr/>
        </p:nvSpPr>
        <p:spPr>
          <a:xfrm>
            <a:off x="9694671"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21" name="object 1121"/>
          <p:cNvSpPr/>
          <p:nvPr/>
        </p:nvSpPr>
        <p:spPr>
          <a:xfrm>
            <a:off x="9675850"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2" name="object 1122"/>
          <p:cNvSpPr/>
          <p:nvPr/>
        </p:nvSpPr>
        <p:spPr>
          <a:xfrm>
            <a:off x="9826408"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3" name="object 1123"/>
          <p:cNvSpPr/>
          <p:nvPr/>
        </p:nvSpPr>
        <p:spPr>
          <a:xfrm>
            <a:off x="9845235"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24" name="object 1124"/>
          <p:cNvSpPr/>
          <p:nvPr/>
        </p:nvSpPr>
        <p:spPr>
          <a:xfrm>
            <a:off x="9826415"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5" name="object 1125"/>
          <p:cNvSpPr/>
          <p:nvPr/>
        </p:nvSpPr>
        <p:spPr>
          <a:xfrm>
            <a:off x="9976973"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6" name="object 1126"/>
          <p:cNvSpPr/>
          <p:nvPr/>
        </p:nvSpPr>
        <p:spPr>
          <a:xfrm>
            <a:off x="9995800"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27" name="object 1127"/>
          <p:cNvSpPr/>
          <p:nvPr/>
        </p:nvSpPr>
        <p:spPr>
          <a:xfrm>
            <a:off x="9976979"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8" name="object 1128"/>
          <p:cNvSpPr/>
          <p:nvPr/>
        </p:nvSpPr>
        <p:spPr>
          <a:xfrm>
            <a:off x="10127537"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29" name="object 1129"/>
          <p:cNvSpPr/>
          <p:nvPr/>
        </p:nvSpPr>
        <p:spPr>
          <a:xfrm>
            <a:off x="10146363"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30" name="object 1130"/>
          <p:cNvSpPr/>
          <p:nvPr/>
        </p:nvSpPr>
        <p:spPr>
          <a:xfrm>
            <a:off x="10127543"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1" name="object 1131"/>
          <p:cNvSpPr/>
          <p:nvPr/>
        </p:nvSpPr>
        <p:spPr>
          <a:xfrm>
            <a:off x="10278102"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2" name="object 1132"/>
          <p:cNvSpPr/>
          <p:nvPr/>
        </p:nvSpPr>
        <p:spPr>
          <a:xfrm>
            <a:off x="10296928"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33" name="object 1133"/>
          <p:cNvSpPr/>
          <p:nvPr/>
        </p:nvSpPr>
        <p:spPr>
          <a:xfrm>
            <a:off x="10278109"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4" name="object 1134"/>
          <p:cNvSpPr/>
          <p:nvPr/>
        </p:nvSpPr>
        <p:spPr>
          <a:xfrm>
            <a:off x="10428679"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5" name="object 1135"/>
          <p:cNvSpPr/>
          <p:nvPr/>
        </p:nvSpPr>
        <p:spPr>
          <a:xfrm>
            <a:off x="10447494"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36" name="object 1136"/>
          <p:cNvSpPr/>
          <p:nvPr/>
        </p:nvSpPr>
        <p:spPr>
          <a:xfrm>
            <a:off x="10428673"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7" name="object 1137"/>
          <p:cNvSpPr/>
          <p:nvPr/>
        </p:nvSpPr>
        <p:spPr>
          <a:xfrm>
            <a:off x="1057923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38" name="object 1138"/>
          <p:cNvSpPr/>
          <p:nvPr/>
        </p:nvSpPr>
        <p:spPr>
          <a:xfrm>
            <a:off x="10598058"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39" name="object 1139"/>
          <p:cNvSpPr/>
          <p:nvPr/>
        </p:nvSpPr>
        <p:spPr>
          <a:xfrm>
            <a:off x="10579238"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0" name="object 1140"/>
          <p:cNvSpPr/>
          <p:nvPr/>
        </p:nvSpPr>
        <p:spPr>
          <a:xfrm>
            <a:off x="10729797"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1" name="object 1141"/>
          <p:cNvSpPr/>
          <p:nvPr/>
        </p:nvSpPr>
        <p:spPr>
          <a:xfrm>
            <a:off x="10748623"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42" name="object 1142"/>
          <p:cNvSpPr/>
          <p:nvPr/>
        </p:nvSpPr>
        <p:spPr>
          <a:xfrm>
            <a:off x="1072980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3" name="object 1143"/>
          <p:cNvSpPr/>
          <p:nvPr/>
        </p:nvSpPr>
        <p:spPr>
          <a:xfrm>
            <a:off x="10880360"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4" name="object 1144"/>
          <p:cNvSpPr/>
          <p:nvPr/>
        </p:nvSpPr>
        <p:spPr>
          <a:xfrm>
            <a:off x="10899186" y="8131670"/>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45" name="object 1145"/>
          <p:cNvSpPr/>
          <p:nvPr/>
        </p:nvSpPr>
        <p:spPr>
          <a:xfrm>
            <a:off x="10880366"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6" name="object 1146"/>
          <p:cNvSpPr/>
          <p:nvPr/>
        </p:nvSpPr>
        <p:spPr>
          <a:xfrm>
            <a:off x="11030925"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7" name="object 1147"/>
          <p:cNvSpPr/>
          <p:nvPr/>
        </p:nvSpPr>
        <p:spPr>
          <a:xfrm>
            <a:off x="11051432" y="8131670"/>
            <a:ext cx="113030" cy="0"/>
          </a:xfrm>
          <a:custGeom>
            <a:avLst/>
            <a:gdLst/>
            <a:ahLst/>
            <a:cxnLst/>
            <a:rect l="l" t="t" r="r" b="b"/>
            <a:pathLst>
              <a:path w="113029" h="0">
                <a:moveTo>
                  <a:pt x="0" y="0"/>
                </a:moveTo>
                <a:lnTo>
                  <a:pt x="112750" y="0"/>
                </a:lnTo>
              </a:path>
            </a:pathLst>
          </a:custGeom>
          <a:ln w="6604">
            <a:solidFill>
              <a:srgbClr val="231F20"/>
            </a:solidFill>
            <a:prstDash val="dot"/>
          </a:ln>
        </p:spPr>
        <p:txBody>
          <a:bodyPr wrap="square" lIns="0" tIns="0" rIns="0" bIns="0" rtlCol="0"/>
          <a:lstStyle/>
          <a:p/>
        </p:txBody>
      </p:sp>
      <p:sp>
        <p:nvSpPr>
          <p:cNvPr id="1148" name="object 1148"/>
          <p:cNvSpPr/>
          <p:nvPr/>
        </p:nvSpPr>
        <p:spPr>
          <a:xfrm>
            <a:off x="1103093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49" name="object 1149"/>
          <p:cNvSpPr/>
          <p:nvPr/>
        </p:nvSpPr>
        <p:spPr>
          <a:xfrm>
            <a:off x="11174441" y="8131670"/>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0" name="object 1150"/>
          <p:cNvSpPr/>
          <p:nvPr/>
        </p:nvSpPr>
        <p:spPr>
          <a:xfrm>
            <a:off x="8489755" y="8358825"/>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1151" name="object 1151"/>
          <p:cNvSpPr/>
          <p:nvPr/>
        </p:nvSpPr>
        <p:spPr>
          <a:xfrm>
            <a:off x="8470878"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2" name="object 1152"/>
          <p:cNvSpPr/>
          <p:nvPr/>
        </p:nvSpPr>
        <p:spPr>
          <a:xfrm>
            <a:off x="8621893"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3" name="object 1153"/>
          <p:cNvSpPr/>
          <p:nvPr/>
        </p:nvSpPr>
        <p:spPr>
          <a:xfrm>
            <a:off x="8640718"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54" name="object 1154"/>
          <p:cNvSpPr/>
          <p:nvPr/>
        </p:nvSpPr>
        <p:spPr>
          <a:xfrm>
            <a:off x="8621897"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5" name="object 1155"/>
          <p:cNvSpPr/>
          <p:nvPr/>
        </p:nvSpPr>
        <p:spPr>
          <a:xfrm>
            <a:off x="8772469"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6" name="object 1156"/>
          <p:cNvSpPr/>
          <p:nvPr/>
        </p:nvSpPr>
        <p:spPr>
          <a:xfrm>
            <a:off x="8791284"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57" name="object 1157"/>
          <p:cNvSpPr/>
          <p:nvPr/>
        </p:nvSpPr>
        <p:spPr>
          <a:xfrm>
            <a:off x="8772462"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8" name="object 1158"/>
          <p:cNvSpPr/>
          <p:nvPr/>
        </p:nvSpPr>
        <p:spPr>
          <a:xfrm>
            <a:off x="8923021"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59" name="object 1159"/>
          <p:cNvSpPr/>
          <p:nvPr/>
        </p:nvSpPr>
        <p:spPr>
          <a:xfrm>
            <a:off x="8941847"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60" name="object 1160"/>
          <p:cNvSpPr/>
          <p:nvPr/>
        </p:nvSpPr>
        <p:spPr>
          <a:xfrm>
            <a:off x="8923027"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1" name="object 1161"/>
          <p:cNvSpPr/>
          <p:nvPr/>
        </p:nvSpPr>
        <p:spPr>
          <a:xfrm>
            <a:off x="9073586"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2" name="object 1162"/>
          <p:cNvSpPr/>
          <p:nvPr/>
        </p:nvSpPr>
        <p:spPr>
          <a:xfrm>
            <a:off x="9092412"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63" name="object 1163"/>
          <p:cNvSpPr/>
          <p:nvPr/>
        </p:nvSpPr>
        <p:spPr>
          <a:xfrm>
            <a:off x="9073592"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4" name="object 1164"/>
          <p:cNvSpPr/>
          <p:nvPr/>
        </p:nvSpPr>
        <p:spPr>
          <a:xfrm>
            <a:off x="9224150"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5" name="object 1165"/>
          <p:cNvSpPr/>
          <p:nvPr/>
        </p:nvSpPr>
        <p:spPr>
          <a:xfrm>
            <a:off x="9242977"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66" name="object 1166"/>
          <p:cNvSpPr/>
          <p:nvPr/>
        </p:nvSpPr>
        <p:spPr>
          <a:xfrm>
            <a:off x="9224156"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7" name="object 1167"/>
          <p:cNvSpPr/>
          <p:nvPr/>
        </p:nvSpPr>
        <p:spPr>
          <a:xfrm>
            <a:off x="9374714"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68" name="object 1168"/>
          <p:cNvSpPr/>
          <p:nvPr/>
        </p:nvSpPr>
        <p:spPr>
          <a:xfrm>
            <a:off x="9393541"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69" name="object 1169"/>
          <p:cNvSpPr/>
          <p:nvPr/>
        </p:nvSpPr>
        <p:spPr>
          <a:xfrm>
            <a:off x="9374720"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0" name="object 1170"/>
          <p:cNvSpPr/>
          <p:nvPr/>
        </p:nvSpPr>
        <p:spPr>
          <a:xfrm>
            <a:off x="9525279"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1" name="object 1171"/>
          <p:cNvSpPr/>
          <p:nvPr/>
        </p:nvSpPr>
        <p:spPr>
          <a:xfrm>
            <a:off x="9544105"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72" name="object 1172"/>
          <p:cNvSpPr/>
          <p:nvPr/>
        </p:nvSpPr>
        <p:spPr>
          <a:xfrm>
            <a:off x="9525286"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3" name="object 1173"/>
          <p:cNvSpPr/>
          <p:nvPr/>
        </p:nvSpPr>
        <p:spPr>
          <a:xfrm>
            <a:off x="9675856"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4" name="object 1174"/>
          <p:cNvSpPr/>
          <p:nvPr/>
        </p:nvSpPr>
        <p:spPr>
          <a:xfrm>
            <a:off x="9694671"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75" name="object 1175"/>
          <p:cNvSpPr/>
          <p:nvPr/>
        </p:nvSpPr>
        <p:spPr>
          <a:xfrm>
            <a:off x="9675850"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6" name="object 1176"/>
          <p:cNvSpPr/>
          <p:nvPr/>
        </p:nvSpPr>
        <p:spPr>
          <a:xfrm>
            <a:off x="9826408"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7" name="object 1177"/>
          <p:cNvSpPr/>
          <p:nvPr/>
        </p:nvSpPr>
        <p:spPr>
          <a:xfrm>
            <a:off x="9845235"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78" name="object 1178"/>
          <p:cNvSpPr/>
          <p:nvPr/>
        </p:nvSpPr>
        <p:spPr>
          <a:xfrm>
            <a:off x="9826415"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79" name="object 1179"/>
          <p:cNvSpPr/>
          <p:nvPr/>
        </p:nvSpPr>
        <p:spPr>
          <a:xfrm>
            <a:off x="9976973"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0" name="object 1180"/>
          <p:cNvSpPr/>
          <p:nvPr/>
        </p:nvSpPr>
        <p:spPr>
          <a:xfrm>
            <a:off x="9995800"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81" name="object 1181"/>
          <p:cNvSpPr/>
          <p:nvPr/>
        </p:nvSpPr>
        <p:spPr>
          <a:xfrm>
            <a:off x="9976979"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2" name="object 1182"/>
          <p:cNvSpPr/>
          <p:nvPr/>
        </p:nvSpPr>
        <p:spPr>
          <a:xfrm>
            <a:off x="10127537"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3" name="object 1183"/>
          <p:cNvSpPr/>
          <p:nvPr/>
        </p:nvSpPr>
        <p:spPr>
          <a:xfrm>
            <a:off x="10146363"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84" name="object 1184"/>
          <p:cNvSpPr/>
          <p:nvPr/>
        </p:nvSpPr>
        <p:spPr>
          <a:xfrm>
            <a:off x="10127543"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5" name="object 1185"/>
          <p:cNvSpPr/>
          <p:nvPr/>
        </p:nvSpPr>
        <p:spPr>
          <a:xfrm>
            <a:off x="10278102"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6" name="object 1186"/>
          <p:cNvSpPr/>
          <p:nvPr/>
        </p:nvSpPr>
        <p:spPr>
          <a:xfrm>
            <a:off x="10296928"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87" name="object 1187"/>
          <p:cNvSpPr/>
          <p:nvPr/>
        </p:nvSpPr>
        <p:spPr>
          <a:xfrm>
            <a:off x="10278109"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8" name="object 1188"/>
          <p:cNvSpPr/>
          <p:nvPr/>
        </p:nvSpPr>
        <p:spPr>
          <a:xfrm>
            <a:off x="10428679"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89" name="object 1189"/>
          <p:cNvSpPr/>
          <p:nvPr/>
        </p:nvSpPr>
        <p:spPr>
          <a:xfrm>
            <a:off x="10447494"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90" name="object 1190"/>
          <p:cNvSpPr/>
          <p:nvPr/>
        </p:nvSpPr>
        <p:spPr>
          <a:xfrm>
            <a:off x="10428673"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1" name="object 1191"/>
          <p:cNvSpPr/>
          <p:nvPr/>
        </p:nvSpPr>
        <p:spPr>
          <a:xfrm>
            <a:off x="10579231"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2" name="object 1192"/>
          <p:cNvSpPr/>
          <p:nvPr/>
        </p:nvSpPr>
        <p:spPr>
          <a:xfrm>
            <a:off x="10598058"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93" name="object 1193"/>
          <p:cNvSpPr/>
          <p:nvPr/>
        </p:nvSpPr>
        <p:spPr>
          <a:xfrm>
            <a:off x="10579238"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4" name="object 1194"/>
          <p:cNvSpPr/>
          <p:nvPr/>
        </p:nvSpPr>
        <p:spPr>
          <a:xfrm>
            <a:off x="10729797"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5" name="object 1195"/>
          <p:cNvSpPr/>
          <p:nvPr/>
        </p:nvSpPr>
        <p:spPr>
          <a:xfrm>
            <a:off x="10748623"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96" name="object 1196"/>
          <p:cNvSpPr/>
          <p:nvPr/>
        </p:nvSpPr>
        <p:spPr>
          <a:xfrm>
            <a:off x="10729801"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7" name="object 1197"/>
          <p:cNvSpPr/>
          <p:nvPr/>
        </p:nvSpPr>
        <p:spPr>
          <a:xfrm>
            <a:off x="10880360"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198" name="object 1198"/>
          <p:cNvSpPr/>
          <p:nvPr/>
        </p:nvSpPr>
        <p:spPr>
          <a:xfrm>
            <a:off x="10899186" y="8358825"/>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199" name="object 1199"/>
          <p:cNvSpPr/>
          <p:nvPr/>
        </p:nvSpPr>
        <p:spPr>
          <a:xfrm>
            <a:off x="10880366"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0" name="object 1200"/>
          <p:cNvSpPr/>
          <p:nvPr/>
        </p:nvSpPr>
        <p:spPr>
          <a:xfrm>
            <a:off x="11030925"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1" name="object 1201"/>
          <p:cNvSpPr/>
          <p:nvPr/>
        </p:nvSpPr>
        <p:spPr>
          <a:xfrm>
            <a:off x="11049809" y="8358825"/>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1202" name="object 1202"/>
          <p:cNvSpPr/>
          <p:nvPr/>
        </p:nvSpPr>
        <p:spPr>
          <a:xfrm>
            <a:off x="11030931"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3" name="object 1203"/>
          <p:cNvSpPr/>
          <p:nvPr/>
        </p:nvSpPr>
        <p:spPr>
          <a:xfrm>
            <a:off x="11181947" y="8358825"/>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4" name="object 1204"/>
          <p:cNvSpPr/>
          <p:nvPr/>
        </p:nvSpPr>
        <p:spPr>
          <a:xfrm>
            <a:off x="8489755" y="7223052"/>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1205" name="object 1205"/>
          <p:cNvSpPr/>
          <p:nvPr/>
        </p:nvSpPr>
        <p:spPr>
          <a:xfrm>
            <a:off x="8470878"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6" name="object 1206"/>
          <p:cNvSpPr/>
          <p:nvPr/>
        </p:nvSpPr>
        <p:spPr>
          <a:xfrm>
            <a:off x="8621893"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7" name="object 1207"/>
          <p:cNvSpPr/>
          <p:nvPr/>
        </p:nvSpPr>
        <p:spPr>
          <a:xfrm>
            <a:off x="8640718"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08" name="object 1208"/>
          <p:cNvSpPr/>
          <p:nvPr/>
        </p:nvSpPr>
        <p:spPr>
          <a:xfrm>
            <a:off x="8621897"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09" name="object 1209"/>
          <p:cNvSpPr/>
          <p:nvPr/>
        </p:nvSpPr>
        <p:spPr>
          <a:xfrm>
            <a:off x="8772469"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0" name="object 1210"/>
          <p:cNvSpPr/>
          <p:nvPr/>
        </p:nvSpPr>
        <p:spPr>
          <a:xfrm>
            <a:off x="8791284"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11" name="object 1211"/>
          <p:cNvSpPr/>
          <p:nvPr/>
        </p:nvSpPr>
        <p:spPr>
          <a:xfrm>
            <a:off x="8772462"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2" name="object 1212"/>
          <p:cNvSpPr/>
          <p:nvPr/>
        </p:nvSpPr>
        <p:spPr>
          <a:xfrm>
            <a:off x="8923021"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3" name="object 1213"/>
          <p:cNvSpPr/>
          <p:nvPr/>
        </p:nvSpPr>
        <p:spPr>
          <a:xfrm>
            <a:off x="8941847"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14" name="object 1214"/>
          <p:cNvSpPr/>
          <p:nvPr/>
        </p:nvSpPr>
        <p:spPr>
          <a:xfrm>
            <a:off x="8923027"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5" name="object 1215"/>
          <p:cNvSpPr/>
          <p:nvPr/>
        </p:nvSpPr>
        <p:spPr>
          <a:xfrm>
            <a:off x="9073586"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6" name="object 1216"/>
          <p:cNvSpPr/>
          <p:nvPr/>
        </p:nvSpPr>
        <p:spPr>
          <a:xfrm>
            <a:off x="9092412"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17" name="object 1217"/>
          <p:cNvSpPr/>
          <p:nvPr/>
        </p:nvSpPr>
        <p:spPr>
          <a:xfrm>
            <a:off x="9073592"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8" name="object 1218"/>
          <p:cNvSpPr/>
          <p:nvPr/>
        </p:nvSpPr>
        <p:spPr>
          <a:xfrm>
            <a:off x="9224150"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19" name="object 1219"/>
          <p:cNvSpPr/>
          <p:nvPr/>
        </p:nvSpPr>
        <p:spPr>
          <a:xfrm>
            <a:off x="9242977"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20" name="object 1220"/>
          <p:cNvSpPr/>
          <p:nvPr/>
        </p:nvSpPr>
        <p:spPr>
          <a:xfrm>
            <a:off x="9224156"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1" name="object 1221"/>
          <p:cNvSpPr/>
          <p:nvPr/>
        </p:nvSpPr>
        <p:spPr>
          <a:xfrm>
            <a:off x="9374714"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2" name="object 1222"/>
          <p:cNvSpPr/>
          <p:nvPr/>
        </p:nvSpPr>
        <p:spPr>
          <a:xfrm>
            <a:off x="9393541"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23" name="object 1223"/>
          <p:cNvSpPr/>
          <p:nvPr/>
        </p:nvSpPr>
        <p:spPr>
          <a:xfrm>
            <a:off x="9374720"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4" name="object 1224"/>
          <p:cNvSpPr/>
          <p:nvPr/>
        </p:nvSpPr>
        <p:spPr>
          <a:xfrm>
            <a:off x="9525279"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5" name="object 1225"/>
          <p:cNvSpPr/>
          <p:nvPr/>
        </p:nvSpPr>
        <p:spPr>
          <a:xfrm>
            <a:off x="9544105"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26" name="object 1226"/>
          <p:cNvSpPr/>
          <p:nvPr/>
        </p:nvSpPr>
        <p:spPr>
          <a:xfrm>
            <a:off x="9525286"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7" name="object 1227"/>
          <p:cNvSpPr/>
          <p:nvPr/>
        </p:nvSpPr>
        <p:spPr>
          <a:xfrm>
            <a:off x="9675856"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28" name="object 1228"/>
          <p:cNvSpPr/>
          <p:nvPr/>
        </p:nvSpPr>
        <p:spPr>
          <a:xfrm>
            <a:off x="9694671"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29" name="object 1229"/>
          <p:cNvSpPr/>
          <p:nvPr/>
        </p:nvSpPr>
        <p:spPr>
          <a:xfrm>
            <a:off x="9675850"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0" name="object 1230"/>
          <p:cNvSpPr/>
          <p:nvPr/>
        </p:nvSpPr>
        <p:spPr>
          <a:xfrm>
            <a:off x="9826408"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1" name="object 1231"/>
          <p:cNvSpPr/>
          <p:nvPr/>
        </p:nvSpPr>
        <p:spPr>
          <a:xfrm>
            <a:off x="9845235"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32" name="object 1232"/>
          <p:cNvSpPr/>
          <p:nvPr/>
        </p:nvSpPr>
        <p:spPr>
          <a:xfrm>
            <a:off x="9826415"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3" name="object 1233"/>
          <p:cNvSpPr/>
          <p:nvPr/>
        </p:nvSpPr>
        <p:spPr>
          <a:xfrm>
            <a:off x="9976973"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4" name="object 1234"/>
          <p:cNvSpPr/>
          <p:nvPr/>
        </p:nvSpPr>
        <p:spPr>
          <a:xfrm>
            <a:off x="9995800"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35" name="object 1235"/>
          <p:cNvSpPr/>
          <p:nvPr/>
        </p:nvSpPr>
        <p:spPr>
          <a:xfrm>
            <a:off x="9976979"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6" name="object 1236"/>
          <p:cNvSpPr/>
          <p:nvPr/>
        </p:nvSpPr>
        <p:spPr>
          <a:xfrm>
            <a:off x="10127537"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7" name="object 1237"/>
          <p:cNvSpPr/>
          <p:nvPr/>
        </p:nvSpPr>
        <p:spPr>
          <a:xfrm>
            <a:off x="10146363"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38" name="object 1238"/>
          <p:cNvSpPr/>
          <p:nvPr/>
        </p:nvSpPr>
        <p:spPr>
          <a:xfrm>
            <a:off x="10127543"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39" name="object 1239"/>
          <p:cNvSpPr/>
          <p:nvPr/>
        </p:nvSpPr>
        <p:spPr>
          <a:xfrm>
            <a:off x="10278102"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0" name="object 1240"/>
          <p:cNvSpPr/>
          <p:nvPr/>
        </p:nvSpPr>
        <p:spPr>
          <a:xfrm>
            <a:off x="10296928"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41" name="object 1241"/>
          <p:cNvSpPr/>
          <p:nvPr/>
        </p:nvSpPr>
        <p:spPr>
          <a:xfrm>
            <a:off x="10278109"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2" name="object 1242"/>
          <p:cNvSpPr/>
          <p:nvPr/>
        </p:nvSpPr>
        <p:spPr>
          <a:xfrm>
            <a:off x="10428679"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3" name="object 1243"/>
          <p:cNvSpPr/>
          <p:nvPr/>
        </p:nvSpPr>
        <p:spPr>
          <a:xfrm>
            <a:off x="10447494"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44" name="object 1244"/>
          <p:cNvSpPr/>
          <p:nvPr/>
        </p:nvSpPr>
        <p:spPr>
          <a:xfrm>
            <a:off x="10428673"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5" name="object 1245"/>
          <p:cNvSpPr/>
          <p:nvPr/>
        </p:nvSpPr>
        <p:spPr>
          <a:xfrm>
            <a:off x="10579231"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6" name="object 1246"/>
          <p:cNvSpPr/>
          <p:nvPr/>
        </p:nvSpPr>
        <p:spPr>
          <a:xfrm>
            <a:off x="10598058"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47" name="object 1247"/>
          <p:cNvSpPr/>
          <p:nvPr/>
        </p:nvSpPr>
        <p:spPr>
          <a:xfrm>
            <a:off x="10579238"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8" name="object 1248"/>
          <p:cNvSpPr/>
          <p:nvPr/>
        </p:nvSpPr>
        <p:spPr>
          <a:xfrm>
            <a:off x="10729797"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49" name="object 1249"/>
          <p:cNvSpPr/>
          <p:nvPr/>
        </p:nvSpPr>
        <p:spPr>
          <a:xfrm>
            <a:off x="10748623"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50" name="object 1250"/>
          <p:cNvSpPr/>
          <p:nvPr/>
        </p:nvSpPr>
        <p:spPr>
          <a:xfrm>
            <a:off x="10729801"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1" name="object 1251"/>
          <p:cNvSpPr/>
          <p:nvPr/>
        </p:nvSpPr>
        <p:spPr>
          <a:xfrm>
            <a:off x="10880360"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2" name="object 1252"/>
          <p:cNvSpPr/>
          <p:nvPr/>
        </p:nvSpPr>
        <p:spPr>
          <a:xfrm>
            <a:off x="10899186" y="7223052"/>
            <a:ext cx="122555" cy="0"/>
          </a:xfrm>
          <a:custGeom>
            <a:avLst/>
            <a:gdLst/>
            <a:ahLst/>
            <a:cxnLst/>
            <a:rect l="l" t="t" r="r" b="b"/>
            <a:pathLst>
              <a:path w="122554" h="0">
                <a:moveTo>
                  <a:pt x="0" y="0"/>
                </a:moveTo>
                <a:lnTo>
                  <a:pt x="122339" y="0"/>
                </a:lnTo>
              </a:path>
            </a:pathLst>
          </a:custGeom>
          <a:ln w="6604">
            <a:solidFill>
              <a:srgbClr val="231F20"/>
            </a:solidFill>
            <a:prstDash val="dot"/>
          </a:ln>
        </p:spPr>
        <p:txBody>
          <a:bodyPr wrap="square" lIns="0" tIns="0" rIns="0" bIns="0" rtlCol="0"/>
          <a:lstStyle/>
          <a:p/>
        </p:txBody>
      </p:sp>
      <p:sp>
        <p:nvSpPr>
          <p:cNvPr id="1253" name="object 1253"/>
          <p:cNvSpPr/>
          <p:nvPr/>
        </p:nvSpPr>
        <p:spPr>
          <a:xfrm>
            <a:off x="10880366"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4" name="object 1254"/>
          <p:cNvSpPr/>
          <p:nvPr/>
        </p:nvSpPr>
        <p:spPr>
          <a:xfrm>
            <a:off x="11030925"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5" name="object 1255"/>
          <p:cNvSpPr/>
          <p:nvPr/>
        </p:nvSpPr>
        <p:spPr>
          <a:xfrm>
            <a:off x="11049809" y="7223052"/>
            <a:ext cx="123189" cy="0"/>
          </a:xfrm>
          <a:custGeom>
            <a:avLst/>
            <a:gdLst/>
            <a:ahLst/>
            <a:cxnLst/>
            <a:rect l="l" t="t" r="r" b="b"/>
            <a:pathLst>
              <a:path w="123190" h="0">
                <a:moveTo>
                  <a:pt x="0" y="0"/>
                </a:moveTo>
                <a:lnTo>
                  <a:pt x="122707" y="0"/>
                </a:lnTo>
              </a:path>
            </a:pathLst>
          </a:custGeom>
          <a:ln w="6604">
            <a:solidFill>
              <a:srgbClr val="231F20"/>
            </a:solidFill>
            <a:prstDash val="dot"/>
          </a:ln>
        </p:spPr>
        <p:txBody>
          <a:bodyPr wrap="square" lIns="0" tIns="0" rIns="0" bIns="0" rtlCol="0"/>
          <a:lstStyle/>
          <a:p/>
        </p:txBody>
      </p:sp>
      <p:sp>
        <p:nvSpPr>
          <p:cNvPr id="1256" name="object 1256"/>
          <p:cNvSpPr/>
          <p:nvPr/>
        </p:nvSpPr>
        <p:spPr>
          <a:xfrm>
            <a:off x="11030931"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7" name="object 1257"/>
          <p:cNvSpPr/>
          <p:nvPr/>
        </p:nvSpPr>
        <p:spPr>
          <a:xfrm>
            <a:off x="11181947" y="7223052"/>
            <a:ext cx="0" cy="0"/>
          </a:xfrm>
          <a:custGeom>
            <a:avLst/>
            <a:gdLst/>
            <a:ahLst/>
            <a:cxnLst/>
            <a:rect l="l" t="t" r="r" b="b"/>
            <a:pathLst>
              <a:path w="0" h="0">
                <a:moveTo>
                  <a:pt x="0" y="0"/>
                </a:moveTo>
                <a:lnTo>
                  <a:pt x="0" y="0"/>
                </a:lnTo>
              </a:path>
            </a:pathLst>
          </a:custGeom>
          <a:ln w="6604">
            <a:solidFill>
              <a:srgbClr val="231F20"/>
            </a:solidFill>
          </a:ln>
        </p:spPr>
        <p:txBody>
          <a:bodyPr wrap="square" lIns="0" tIns="0" rIns="0" bIns="0" rtlCol="0"/>
          <a:lstStyle/>
          <a:p/>
        </p:txBody>
      </p:sp>
      <p:sp>
        <p:nvSpPr>
          <p:cNvPr id="1258" name="object 1258"/>
          <p:cNvSpPr/>
          <p:nvPr/>
        </p:nvSpPr>
        <p:spPr>
          <a:xfrm>
            <a:off x="8471333" y="7241113"/>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1259" name="object 1259"/>
          <p:cNvSpPr/>
          <p:nvPr/>
        </p:nvSpPr>
        <p:spPr>
          <a:xfrm>
            <a:off x="8471333" y="7450207"/>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0" name="object 1260"/>
          <p:cNvSpPr/>
          <p:nvPr/>
        </p:nvSpPr>
        <p:spPr>
          <a:xfrm>
            <a:off x="8471333" y="72301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1" name="object 1261"/>
          <p:cNvSpPr/>
          <p:nvPr/>
        </p:nvSpPr>
        <p:spPr>
          <a:xfrm>
            <a:off x="11181495" y="7241113"/>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1262" name="object 1262"/>
          <p:cNvSpPr/>
          <p:nvPr/>
        </p:nvSpPr>
        <p:spPr>
          <a:xfrm>
            <a:off x="11181495" y="7450207"/>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3" name="object 1263"/>
          <p:cNvSpPr/>
          <p:nvPr/>
        </p:nvSpPr>
        <p:spPr>
          <a:xfrm>
            <a:off x="11181495" y="723011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4" name="object 1264"/>
          <p:cNvSpPr/>
          <p:nvPr/>
        </p:nvSpPr>
        <p:spPr>
          <a:xfrm>
            <a:off x="8471333" y="7461568"/>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1265" name="object 1265"/>
          <p:cNvSpPr/>
          <p:nvPr/>
        </p:nvSpPr>
        <p:spPr>
          <a:xfrm>
            <a:off x="8471333" y="76773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6" name="object 1266"/>
          <p:cNvSpPr/>
          <p:nvPr/>
        </p:nvSpPr>
        <p:spPr>
          <a:xfrm>
            <a:off x="8471333" y="745021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7" name="object 1267"/>
          <p:cNvSpPr/>
          <p:nvPr/>
        </p:nvSpPr>
        <p:spPr>
          <a:xfrm>
            <a:off x="11181495" y="7461568"/>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1268" name="object 1268"/>
          <p:cNvSpPr/>
          <p:nvPr/>
        </p:nvSpPr>
        <p:spPr>
          <a:xfrm>
            <a:off x="11181495" y="7677362"/>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69" name="object 1269"/>
          <p:cNvSpPr/>
          <p:nvPr/>
        </p:nvSpPr>
        <p:spPr>
          <a:xfrm>
            <a:off x="11181495" y="745021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0" name="object 1270"/>
          <p:cNvSpPr/>
          <p:nvPr/>
        </p:nvSpPr>
        <p:spPr>
          <a:xfrm>
            <a:off x="8471333" y="7688722"/>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1271" name="object 1271"/>
          <p:cNvSpPr/>
          <p:nvPr/>
        </p:nvSpPr>
        <p:spPr>
          <a:xfrm>
            <a:off x="8471333" y="790451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2" name="object 1272"/>
          <p:cNvSpPr/>
          <p:nvPr/>
        </p:nvSpPr>
        <p:spPr>
          <a:xfrm>
            <a:off x="8471333" y="767736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3" name="object 1273"/>
          <p:cNvSpPr/>
          <p:nvPr/>
        </p:nvSpPr>
        <p:spPr>
          <a:xfrm>
            <a:off x="11181495" y="7688722"/>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1274" name="object 1274"/>
          <p:cNvSpPr/>
          <p:nvPr/>
        </p:nvSpPr>
        <p:spPr>
          <a:xfrm>
            <a:off x="11181495" y="790451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5" name="object 1275"/>
          <p:cNvSpPr/>
          <p:nvPr/>
        </p:nvSpPr>
        <p:spPr>
          <a:xfrm>
            <a:off x="11181495" y="7677363"/>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6" name="object 1276"/>
          <p:cNvSpPr/>
          <p:nvPr/>
        </p:nvSpPr>
        <p:spPr>
          <a:xfrm>
            <a:off x="8471333" y="7915877"/>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1277" name="object 1277"/>
          <p:cNvSpPr/>
          <p:nvPr/>
        </p:nvSpPr>
        <p:spPr>
          <a:xfrm>
            <a:off x="8471333" y="81316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8" name="object 1278"/>
          <p:cNvSpPr/>
          <p:nvPr/>
        </p:nvSpPr>
        <p:spPr>
          <a:xfrm>
            <a:off x="8471333" y="790451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79" name="object 1279"/>
          <p:cNvSpPr/>
          <p:nvPr/>
        </p:nvSpPr>
        <p:spPr>
          <a:xfrm>
            <a:off x="11181495" y="7915877"/>
            <a:ext cx="0" cy="193675"/>
          </a:xfrm>
          <a:custGeom>
            <a:avLst/>
            <a:gdLst/>
            <a:ahLst/>
            <a:cxnLst/>
            <a:rect l="l" t="t" r="r" b="b"/>
            <a:pathLst>
              <a:path w="0" h="193675">
                <a:moveTo>
                  <a:pt x="0" y="193078"/>
                </a:moveTo>
                <a:lnTo>
                  <a:pt x="0" y="0"/>
                </a:lnTo>
              </a:path>
            </a:pathLst>
          </a:custGeom>
          <a:ln w="7518">
            <a:solidFill>
              <a:srgbClr val="231F20"/>
            </a:solidFill>
            <a:prstDash val="dot"/>
          </a:ln>
        </p:spPr>
        <p:txBody>
          <a:bodyPr wrap="square" lIns="0" tIns="0" rIns="0" bIns="0" rtlCol="0"/>
          <a:lstStyle/>
          <a:p/>
        </p:txBody>
      </p:sp>
      <p:sp>
        <p:nvSpPr>
          <p:cNvPr id="1280" name="object 1280"/>
          <p:cNvSpPr/>
          <p:nvPr/>
        </p:nvSpPr>
        <p:spPr>
          <a:xfrm>
            <a:off x="11181495" y="8131670"/>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81" name="object 1281"/>
          <p:cNvSpPr/>
          <p:nvPr/>
        </p:nvSpPr>
        <p:spPr>
          <a:xfrm>
            <a:off x="11181495" y="7904518"/>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82" name="object 1282"/>
          <p:cNvSpPr/>
          <p:nvPr/>
        </p:nvSpPr>
        <p:spPr>
          <a:xfrm>
            <a:off x="8471333" y="8142673"/>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1283" name="object 1283"/>
          <p:cNvSpPr/>
          <p:nvPr/>
        </p:nvSpPr>
        <p:spPr>
          <a:xfrm>
            <a:off x="8471333"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84" name="object 1284"/>
          <p:cNvSpPr/>
          <p:nvPr/>
        </p:nvSpPr>
        <p:spPr>
          <a:xfrm>
            <a:off x="8471333" y="813167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85" name="object 1285"/>
          <p:cNvSpPr/>
          <p:nvPr/>
        </p:nvSpPr>
        <p:spPr>
          <a:xfrm>
            <a:off x="11181495" y="8142673"/>
            <a:ext cx="0" cy="187325"/>
          </a:xfrm>
          <a:custGeom>
            <a:avLst/>
            <a:gdLst/>
            <a:ahLst/>
            <a:cxnLst/>
            <a:rect l="l" t="t" r="r" b="b"/>
            <a:pathLst>
              <a:path w="0" h="187325">
                <a:moveTo>
                  <a:pt x="0" y="187083"/>
                </a:moveTo>
                <a:lnTo>
                  <a:pt x="0" y="0"/>
                </a:lnTo>
              </a:path>
            </a:pathLst>
          </a:custGeom>
          <a:ln w="7518">
            <a:solidFill>
              <a:srgbClr val="231F20"/>
            </a:solidFill>
            <a:prstDash val="dot"/>
          </a:ln>
        </p:spPr>
        <p:txBody>
          <a:bodyPr wrap="square" lIns="0" tIns="0" rIns="0" bIns="0" rtlCol="0"/>
          <a:lstStyle/>
          <a:p/>
        </p:txBody>
      </p:sp>
      <p:sp>
        <p:nvSpPr>
          <p:cNvPr id="1286" name="object 1286"/>
          <p:cNvSpPr/>
          <p:nvPr/>
        </p:nvSpPr>
        <p:spPr>
          <a:xfrm>
            <a:off x="11181495" y="8351766"/>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87" name="object 1287"/>
          <p:cNvSpPr/>
          <p:nvPr/>
        </p:nvSpPr>
        <p:spPr>
          <a:xfrm>
            <a:off x="11181495" y="8131675"/>
            <a:ext cx="0" cy="0"/>
          </a:xfrm>
          <a:custGeom>
            <a:avLst/>
            <a:gdLst/>
            <a:ahLst/>
            <a:cxnLst/>
            <a:rect l="l" t="t" r="r" b="b"/>
            <a:pathLst>
              <a:path w="0" h="0">
                <a:moveTo>
                  <a:pt x="0" y="0"/>
                </a:moveTo>
                <a:lnTo>
                  <a:pt x="0" y="0"/>
                </a:lnTo>
              </a:path>
            </a:pathLst>
          </a:custGeom>
          <a:ln w="7518">
            <a:solidFill>
              <a:srgbClr val="231F20"/>
            </a:solidFill>
          </a:ln>
        </p:spPr>
        <p:txBody>
          <a:bodyPr wrap="square" lIns="0" tIns="0" rIns="0" bIns="0" rtlCol="0"/>
          <a:lstStyle/>
          <a:p/>
        </p:txBody>
      </p:sp>
      <p:sp>
        <p:nvSpPr>
          <p:cNvPr id="1288" name="object 1288"/>
          <p:cNvSpPr txBox="1"/>
          <p:nvPr/>
        </p:nvSpPr>
        <p:spPr>
          <a:xfrm>
            <a:off x="11874551" y="7375263"/>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400</a:t>
            </a:r>
            <a:endParaRPr sz="800">
              <a:latin typeface="宋体"/>
              <a:cs typeface="宋体"/>
            </a:endParaRPr>
          </a:p>
        </p:txBody>
      </p:sp>
      <p:sp>
        <p:nvSpPr>
          <p:cNvPr id="1289" name="object 1289"/>
          <p:cNvSpPr txBox="1"/>
          <p:nvPr/>
        </p:nvSpPr>
        <p:spPr>
          <a:xfrm>
            <a:off x="11874551" y="7135452"/>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500</a:t>
            </a:r>
            <a:endParaRPr sz="800">
              <a:latin typeface="宋体"/>
              <a:cs typeface="宋体"/>
            </a:endParaRPr>
          </a:p>
        </p:txBody>
      </p:sp>
      <p:sp>
        <p:nvSpPr>
          <p:cNvPr id="1290" name="object 1290"/>
          <p:cNvSpPr txBox="1"/>
          <p:nvPr/>
        </p:nvSpPr>
        <p:spPr>
          <a:xfrm>
            <a:off x="11874551" y="7600078"/>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300</a:t>
            </a:r>
            <a:endParaRPr sz="800">
              <a:latin typeface="宋体"/>
              <a:cs typeface="宋体"/>
            </a:endParaRPr>
          </a:p>
        </p:txBody>
      </p:sp>
      <p:sp>
        <p:nvSpPr>
          <p:cNvPr id="1291" name="object 1291"/>
          <p:cNvSpPr txBox="1"/>
          <p:nvPr/>
        </p:nvSpPr>
        <p:spPr>
          <a:xfrm>
            <a:off x="13789257" y="7185330"/>
            <a:ext cx="584835" cy="147320"/>
          </a:xfrm>
          <a:prstGeom prst="rect">
            <a:avLst/>
          </a:prstGeom>
        </p:spPr>
        <p:txBody>
          <a:bodyPr wrap="square" lIns="0" tIns="12700" rIns="0" bIns="0" rtlCol="0" vert="horz">
            <a:spAutoFit/>
          </a:bodyPr>
          <a:lstStyle/>
          <a:p>
            <a:pPr marL="12700">
              <a:lnSpc>
                <a:spcPct val="100000"/>
              </a:lnSpc>
              <a:spcBef>
                <a:spcPts val="100"/>
              </a:spcBef>
            </a:pPr>
            <a:r>
              <a:rPr dirty="0" sz="800" spc="85">
                <a:solidFill>
                  <a:srgbClr val="231F20"/>
                </a:solidFill>
                <a:latin typeface="宋体"/>
                <a:cs typeface="宋体"/>
              </a:rPr>
              <a:t>1KW~2.5KW</a:t>
            </a:r>
            <a:endParaRPr sz="800">
              <a:latin typeface="宋体"/>
              <a:cs typeface="宋体"/>
            </a:endParaRPr>
          </a:p>
        </p:txBody>
      </p:sp>
      <p:sp>
        <p:nvSpPr>
          <p:cNvPr id="1292" name="object 1292"/>
          <p:cNvSpPr txBox="1"/>
          <p:nvPr/>
        </p:nvSpPr>
        <p:spPr>
          <a:xfrm>
            <a:off x="13789257" y="7417525"/>
            <a:ext cx="519430" cy="147320"/>
          </a:xfrm>
          <a:prstGeom prst="rect">
            <a:avLst/>
          </a:prstGeom>
        </p:spPr>
        <p:txBody>
          <a:bodyPr wrap="square" lIns="0" tIns="12700" rIns="0" bIns="0" rtlCol="0" vert="horz">
            <a:spAutoFit/>
          </a:bodyPr>
          <a:lstStyle/>
          <a:p>
            <a:pPr marL="12700">
              <a:lnSpc>
                <a:spcPct val="100000"/>
              </a:lnSpc>
              <a:spcBef>
                <a:spcPts val="100"/>
              </a:spcBef>
            </a:pPr>
            <a:r>
              <a:rPr dirty="0" sz="800" spc="85">
                <a:solidFill>
                  <a:srgbClr val="231F20"/>
                </a:solidFill>
                <a:latin typeface="宋体"/>
                <a:cs typeface="宋体"/>
              </a:rPr>
              <a:t>50W~750W</a:t>
            </a:r>
            <a:endParaRPr sz="800">
              <a:latin typeface="宋体"/>
              <a:cs typeface="宋体"/>
            </a:endParaRPr>
          </a:p>
        </p:txBody>
      </p:sp>
      <p:sp>
        <p:nvSpPr>
          <p:cNvPr id="1293" name="object 1293"/>
          <p:cNvSpPr txBox="1"/>
          <p:nvPr/>
        </p:nvSpPr>
        <p:spPr>
          <a:xfrm>
            <a:off x="11874551" y="8053377"/>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100</a:t>
            </a:r>
            <a:endParaRPr sz="800">
              <a:latin typeface="宋体"/>
              <a:cs typeface="宋体"/>
            </a:endParaRPr>
          </a:p>
        </p:txBody>
      </p:sp>
      <p:sp>
        <p:nvSpPr>
          <p:cNvPr id="1294" name="object 1294"/>
          <p:cNvSpPr txBox="1"/>
          <p:nvPr/>
        </p:nvSpPr>
        <p:spPr>
          <a:xfrm>
            <a:off x="13695905" y="8373379"/>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100</a:t>
            </a:r>
            <a:endParaRPr sz="800">
              <a:latin typeface="宋体"/>
              <a:cs typeface="宋体"/>
            </a:endParaRPr>
          </a:p>
        </p:txBody>
      </p:sp>
      <p:sp>
        <p:nvSpPr>
          <p:cNvPr id="1295" name="object 1295"/>
          <p:cNvSpPr txBox="1"/>
          <p:nvPr/>
        </p:nvSpPr>
        <p:spPr>
          <a:xfrm>
            <a:off x="11874551" y="7820422"/>
            <a:ext cx="16637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200</a:t>
            </a:r>
            <a:endParaRPr sz="800">
              <a:latin typeface="宋体"/>
              <a:cs typeface="宋体"/>
            </a:endParaRPr>
          </a:p>
        </p:txBody>
      </p:sp>
      <p:sp>
        <p:nvSpPr>
          <p:cNvPr id="1296" name="object 1296"/>
          <p:cNvSpPr txBox="1"/>
          <p:nvPr/>
        </p:nvSpPr>
        <p:spPr>
          <a:xfrm>
            <a:off x="8285353" y="7149380"/>
            <a:ext cx="166370" cy="37211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100</a:t>
            </a:r>
            <a:endParaRPr sz="800">
              <a:latin typeface="宋体"/>
              <a:cs typeface="宋体"/>
            </a:endParaRPr>
          </a:p>
          <a:p>
            <a:pPr marL="12700">
              <a:lnSpc>
                <a:spcPct val="100000"/>
              </a:lnSpc>
              <a:spcBef>
                <a:spcPts val="805"/>
              </a:spcBef>
            </a:pPr>
            <a:r>
              <a:rPr dirty="0" sz="800" spc="-35">
                <a:solidFill>
                  <a:srgbClr val="231F20"/>
                </a:solidFill>
                <a:latin typeface="宋体"/>
                <a:cs typeface="宋体"/>
              </a:rPr>
              <a:t>80</a:t>
            </a:r>
            <a:endParaRPr sz="800">
              <a:latin typeface="宋体"/>
              <a:cs typeface="宋体"/>
            </a:endParaRPr>
          </a:p>
        </p:txBody>
      </p:sp>
      <p:sp>
        <p:nvSpPr>
          <p:cNvPr id="1297" name="object 1297"/>
          <p:cNvSpPr txBox="1"/>
          <p:nvPr/>
        </p:nvSpPr>
        <p:spPr>
          <a:xfrm>
            <a:off x="8285353" y="7607248"/>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60</a:t>
            </a:r>
            <a:endParaRPr sz="800">
              <a:latin typeface="宋体"/>
              <a:cs typeface="宋体"/>
            </a:endParaRPr>
          </a:p>
        </p:txBody>
      </p:sp>
      <p:sp>
        <p:nvSpPr>
          <p:cNvPr id="1298" name="object 1298"/>
          <p:cNvSpPr txBox="1"/>
          <p:nvPr/>
        </p:nvSpPr>
        <p:spPr>
          <a:xfrm>
            <a:off x="8285353" y="7831681"/>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40</a:t>
            </a:r>
            <a:endParaRPr sz="800">
              <a:latin typeface="宋体"/>
              <a:cs typeface="宋体"/>
            </a:endParaRPr>
          </a:p>
        </p:txBody>
      </p:sp>
      <p:sp>
        <p:nvSpPr>
          <p:cNvPr id="1299" name="object 1299"/>
          <p:cNvSpPr txBox="1"/>
          <p:nvPr/>
        </p:nvSpPr>
        <p:spPr>
          <a:xfrm>
            <a:off x="8285353" y="8056116"/>
            <a:ext cx="119380" cy="147320"/>
          </a:xfrm>
          <a:prstGeom prst="rect">
            <a:avLst/>
          </a:prstGeom>
        </p:spPr>
        <p:txBody>
          <a:bodyPr wrap="square" lIns="0" tIns="12700" rIns="0" bIns="0" rtlCol="0" vert="horz">
            <a:spAutoFit/>
          </a:bodyPr>
          <a:lstStyle/>
          <a:p>
            <a:pPr marL="12700">
              <a:lnSpc>
                <a:spcPct val="100000"/>
              </a:lnSpc>
              <a:spcBef>
                <a:spcPts val="100"/>
              </a:spcBef>
            </a:pPr>
            <a:r>
              <a:rPr dirty="0" sz="800" spc="-35">
                <a:solidFill>
                  <a:srgbClr val="231F20"/>
                </a:solidFill>
                <a:latin typeface="宋体"/>
                <a:cs typeface="宋体"/>
              </a:rPr>
              <a:t>20</a:t>
            </a:r>
            <a:endParaRPr sz="800">
              <a:latin typeface="宋体"/>
              <a:cs typeface="宋体"/>
            </a:endParaRPr>
          </a:p>
        </p:txBody>
      </p:sp>
      <p:sp>
        <p:nvSpPr>
          <p:cNvPr id="1300" name="object 1300"/>
          <p:cNvSpPr/>
          <p:nvPr/>
        </p:nvSpPr>
        <p:spPr>
          <a:xfrm>
            <a:off x="8629252" y="7219749"/>
            <a:ext cx="435609" cy="0"/>
          </a:xfrm>
          <a:custGeom>
            <a:avLst/>
            <a:gdLst/>
            <a:ahLst/>
            <a:cxnLst/>
            <a:rect l="l" t="t" r="r" b="b"/>
            <a:pathLst>
              <a:path w="435609" h="0">
                <a:moveTo>
                  <a:pt x="0" y="0"/>
                </a:moveTo>
                <a:lnTo>
                  <a:pt x="435241" y="0"/>
                </a:lnTo>
              </a:path>
            </a:pathLst>
          </a:custGeom>
          <a:ln w="12700">
            <a:solidFill>
              <a:srgbClr val="00AEEF"/>
            </a:solidFill>
          </a:ln>
        </p:spPr>
        <p:txBody>
          <a:bodyPr wrap="square" lIns="0" tIns="0" rIns="0" bIns="0" rtlCol="0"/>
          <a:lstStyle/>
          <a:p/>
        </p:txBody>
      </p:sp>
      <p:sp>
        <p:nvSpPr>
          <p:cNvPr id="1301" name="object 1301"/>
          <p:cNvSpPr/>
          <p:nvPr/>
        </p:nvSpPr>
        <p:spPr>
          <a:xfrm>
            <a:off x="10132417" y="7790944"/>
            <a:ext cx="0" cy="571500"/>
          </a:xfrm>
          <a:custGeom>
            <a:avLst/>
            <a:gdLst/>
            <a:ahLst/>
            <a:cxnLst/>
            <a:rect l="l" t="t" r="r" b="b"/>
            <a:pathLst>
              <a:path w="0" h="571500">
                <a:moveTo>
                  <a:pt x="0" y="571182"/>
                </a:moveTo>
                <a:lnTo>
                  <a:pt x="0" y="0"/>
                </a:lnTo>
              </a:path>
            </a:pathLst>
          </a:custGeom>
          <a:ln w="12700">
            <a:solidFill>
              <a:srgbClr val="00AEEF"/>
            </a:solidFill>
          </a:ln>
        </p:spPr>
        <p:txBody>
          <a:bodyPr wrap="square" lIns="0" tIns="0" rIns="0" bIns="0" rtlCol="0"/>
          <a:lstStyle/>
          <a:p/>
        </p:txBody>
      </p:sp>
      <p:sp>
        <p:nvSpPr>
          <p:cNvPr id="1302" name="object 1302"/>
          <p:cNvSpPr/>
          <p:nvPr/>
        </p:nvSpPr>
        <p:spPr>
          <a:xfrm>
            <a:off x="9059671" y="7219344"/>
            <a:ext cx="1076960" cy="572770"/>
          </a:xfrm>
          <a:custGeom>
            <a:avLst/>
            <a:gdLst/>
            <a:ahLst/>
            <a:cxnLst/>
            <a:rect l="l" t="t" r="r" b="b"/>
            <a:pathLst>
              <a:path w="1076959" h="572770">
                <a:moveTo>
                  <a:pt x="0" y="0"/>
                </a:moveTo>
                <a:lnTo>
                  <a:pt x="1076515" y="572388"/>
                </a:lnTo>
              </a:path>
            </a:pathLst>
          </a:custGeom>
          <a:ln w="12700">
            <a:solidFill>
              <a:srgbClr val="00AEEF"/>
            </a:solidFill>
          </a:ln>
        </p:spPr>
        <p:txBody>
          <a:bodyPr wrap="square" lIns="0" tIns="0" rIns="0" bIns="0" rtlCol="0"/>
          <a:lstStyle/>
          <a:p/>
        </p:txBody>
      </p:sp>
      <p:sp>
        <p:nvSpPr>
          <p:cNvPr id="1303" name="object 1303"/>
          <p:cNvSpPr/>
          <p:nvPr/>
        </p:nvSpPr>
        <p:spPr>
          <a:xfrm>
            <a:off x="10147768" y="7797286"/>
            <a:ext cx="1039494" cy="553085"/>
          </a:xfrm>
          <a:custGeom>
            <a:avLst/>
            <a:gdLst/>
            <a:ahLst/>
            <a:cxnLst/>
            <a:rect l="l" t="t" r="r" b="b"/>
            <a:pathLst>
              <a:path w="1039495" h="553084">
                <a:moveTo>
                  <a:pt x="0" y="0"/>
                </a:moveTo>
                <a:lnTo>
                  <a:pt x="1039177" y="552538"/>
                </a:lnTo>
              </a:path>
            </a:pathLst>
          </a:custGeom>
          <a:ln w="12700">
            <a:solidFill>
              <a:srgbClr val="00AEEF"/>
            </a:solidFill>
            <a:prstDash val="dash"/>
          </a:ln>
        </p:spPr>
        <p:txBody>
          <a:bodyPr wrap="square" lIns="0" tIns="0" rIns="0" bIns="0" rtlCol="0"/>
          <a:lstStyle/>
          <a:p/>
        </p:txBody>
      </p:sp>
      <p:sp>
        <p:nvSpPr>
          <p:cNvPr id="1304" name="object 1304"/>
          <p:cNvSpPr txBox="1"/>
          <p:nvPr/>
        </p:nvSpPr>
        <p:spPr>
          <a:xfrm>
            <a:off x="8155041" y="7319532"/>
            <a:ext cx="127000" cy="736600"/>
          </a:xfrm>
          <a:prstGeom prst="rect">
            <a:avLst/>
          </a:prstGeom>
        </p:spPr>
        <p:txBody>
          <a:bodyPr wrap="square" lIns="0" tIns="0" rIns="0" bIns="0" rtlCol="0" vert="eaVert">
            <a:spAutoFit/>
          </a:bodyPr>
          <a:lstStyle/>
          <a:p>
            <a:pPr marL="12700">
              <a:lnSpc>
                <a:spcPct val="70000"/>
              </a:lnSpc>
            </a:pPr>
            <a:r>
              <a:rPr dirty="0" sz="800">
                <a:solidFill>
                  <a:srgbClr val="231F20"/>
                </a:solidFill>
                <a:latin typeface="Microsoft YaHei UI"/>
                <a:cs typeface="Microsoft YaHei UI"/>
              </a:rPr>
              <a:t>额定功耗百分比</a:t>
            </a:r>
            <a:endParaRPr sz="800">
              <a:latin typeface="Microsoft YaHei UI"/>
              <a:cs typeface="Microsoft YaHei UI"/>
            </a:endParaRPr>
          </a:p>
        </p:txBody>
      </p:sp>
      <p:sp>
        <p:nvSpPr>
          <p:cNvPr id="1305" name="object 1305"/>
          <p:cNvSpPr txBox="1"/>
          <p:nvPr/>
        </p:nvSpPr>
        <p:spPr>
          <a:xfrm>
            <a:off x="8143682" y="8046718"/>
            <a:ext cx="154940" cy="116205"/>
          </a:xfrm>
          <a:prstGeom prst="rect">
            <a:avLst/>
          </a:prstGeom>
        </p:spPr>
        <p:txBody>
          <a:bodyPr wrap="square" lIns="0" tIns="13970" rIns="0" bIns="0" rtlCol="0" vert="vert">
            <a:spAutoFit/>
          </a:bodyPr>
          <a:lstStyle/>
          <a:p>
            <a:pPr marL="12700">
              <a:lnSpc>
                <a:spcPct val="100000"/>
              </a:lnSpc>
              <a:spcBef>
                <a:spcPts val="110"/>
              </a:spcBef>
            </a:pPr>
            <a:r>
              <a:rPr dirty="0" sz="800">
                <a:solidFill>
                  <a:srgbClr val="231F20"/>
                </a:solidFill>
                <a:latin typeface="Microsoft YaHei UI"/>
                <a:cs typeface="Microsoft YaHei UI"/>
              </a:rPr>
              <a:t>%</a:t>
            </a:r>
            <a:endParaRPr sz="800">
              <a:latin typeface="Microsoft YaHei UI"/>
              <a:cs typeface="Microsoft YaHei UI"/>
            </a:endParaRPr>
          </a:p>
        </p:txBody>
      </p:sp>
      <p:sp>
        <p:nvSpPr>
          <p:cNvPr id="1306" name="object 1306"/>
          <p:cNvSpPr txBox="1"/>
          <p:nvPr/>
        </p:nvSpPr>
        <p:spPr>
          <a:xfrm>
            <a:off x="11747143" y="7468154"/>
            <a:ext cx="127000" cy="431800"/>
          </a:xfrm>
          <a:prstGeom prst="rect">
            <a:avLst/>
          </a:prstGeom>
        </p:spPr>
        <p:txBody>
          <a:bodyPr wrap="square" lIns="0" tIns="0" rIns="0" bIns="0" rtlCol="0" vert="eaVert">
            <a:spAutoFit/>
          </a:bodyPr>
          <a:lstStyle/>
          <a:p>
            <a:pPr marL="12700">
              <a:lnSpc>
                <a:spcPct val="70000"/>
              </a:lnSpc>
            </a:pPr>
            <a:r>
              <a:rPr dirty="0" sz="800">
                <a:solidFill>
                  <a:srgbClr val="231F20"/>
                </a:solidFill>
                <a:latin typeface="Microsoft YaHei UI"/>
                <a:cs typeface="Microsoft YaHei UI"/>
              </a:rPr>
              <a:t>温度上升</a:t>
            </a:r>
            <a:endParaRPr sz="800">
              <a:latin typeface="Microsoft YaHei UI"/>
              <a:cs typeface="Microsoft YaHei UI"/>
            </a:endParaRPr>
          </a:p>
        </p:txBody>
      </p:sp>
      <p:sp>
        <p:nvSpPr>
          <p:cNvPr id="1307" name="object 1307"/>
          <p:cNvSpPr txBox="1"/>
          <p:nvPr/>
        </p:nvSpPr>
        <p:spPr>
          <a:xfrm>
            <a:off x="11735782" y="7874554"/>
            <a:ext cx="154940" cy="127000"/>
          </a:xfrm>
          <a:prstGeom prst="rect">
            <a:avLst/>
          </a:prstGeom>
        </p:spPr>
        <p:txBody>
          <a:bodyPr wrap="square" lIns="0" tIns="13970" rIns="0" bIns="0" rtlCol="0" vert="vert">
            <a:spAutoFit/>
          </a:bodyPr>
          <a:lstStyle/>
          <a:p>
            <a:pPr marL="12700">
              <a:lnSpc>
                <a:spcPct val="100000"/>
              </a:lnSpc>
              <a:spcBef>
                <a:spcPts val="110"/>
              </a:spcBef>
            </a:pPr>
            <a:r>
              <a:rPr dirty="0" sz="800">
                <a:solidFill>
                  <a:srgbClr val="231F20"/>
                </a:solidFill>
                <a:latin typeface="Microsoft YaHei UI"/>
                <a:cs typeface="Microsoft YaHei UI"/>
              </a:rPr>
              <a:t>℃</a:t>
            </a:r>
            <a:endParaRPr sz="800">
              <a:latin typeface="Microsoft YaHei UI"/>
              <a:cs typeface="Microsoft YaHei UI"/>
            </a:endParaRPr>
          </a:p>
        </p:txBody>
      </p:sp>
      <p:sp>
        <p:nvSpPr>
          <p:cNvPr id="1308" name="object 1308"/>
          <p:cNvSpPr txBox="1"/>
          <p:nvPr/>
        </p:nvSpPr>
        <p:spPr>
          <a:xfrm>
            <a:off x="8990951" y="8310715"/>
            <a:ext cx="2261235" cy="394970"/>
          </a:xfrm>
          <a:prstGeom prst="rect">
            <a:avLst/>
          </a:prstGeom>
        </p:spPr>
        <p:txBody>
          <a:bodyPr wrap="square" lIns="0" tIns="74930" rIns="0" bIns="0" rtlCol="0" vert="horz">
            <a:spAutoFit/>
          </a:bodyPr>
          <a:lstStyle/>
          <a:p>
            <a:pPr marL="12700">
              <a:lnSpc>
                <a:spcPct val="100000"/>
              </a:lnSpc>
              <a:spcBef>
                <a:spcPts val="590"/>
              </a:spcBef>
              <a:tabLst>
                <a:tab pos="311785" algn="l"/>
                <a:tab pos="610870" algn="l"/>
                <a:tab pos="909955" algn="l"/>
                <a:tab pos="1209040" algn="l"/>
                <a:tab pos="1508125" algn="l"/>
                <a:tab pos="1807845" algn="l"/>
                <a:tab pos="2106930" algn="l"/>
              </a:tabLst>
            </a:pPr>
            <a:r>
              <a:rPr dirty="0" sz="800" spc="-35">
                <a:solidFill>
                  <a:srgbClr val="231F20"/>
                </a:solidFill>
                <a:latin typeface="宋体"/>
                <a:cs typeface="宋体"/>
              </a:rPr>
              <a:t>50</a:t>
            </a:r>
            <a:r>
              <a:rPr dirty="0" sz="800" spc="-35">
                <a:solidFill>
                  <a:srgbClr val="231F20"/>
                </a:solidFill>
                <a:latin typeface="宋体"/>
                <a:cs typeface="宋体"/>
              </a:rPr>
              <a:t>	</a:t>
            </a:r>
            <a:r>
              <a:rPr dirty="0" sz="800" spc="-35">
                <a:solidFill>
                  <a:srgbClr val="231F20"/>
                </a:solidFill>
                <a:latin typeface="宋体"/>
                <a:cs typeface="宋体"/>
              </a:rPr>
              <a:t>100</a:t>
            </a:r>
            <a:r>
              <a:rPr dirty="0" sz="800" spc="-35">
                <a:solidFill>
                  <a:srgbClr val="231F20"/>
                </a:solidFill>
                <a:latin typeface="宋体"/>
                <a:cs typeface="宋体"/>
              </a:rPr>
              <a:t>	</a:t>
            </a:r>
            <a:r>
              <a:rPr dirty="0" sz="800" spc="-35">
                <a:solidFill>
                  <a:srgbClr val="231F20"/>
                </a:solidFill>
                <a:latin typeface="宋体"/>
                <a:cs typeface="宋体"/>
              </a:rPr>
              <a:t>150</a:t>
            </a:r>
            <a:r>
              <a:rPr dirty="0" sz="800" spc="-35">
                <a:solidFill>
                  <a:srgbClr val="231F20"/>
                </a:solidFill>
                <a:latin typeface="宋体"/>
                <a:cs typeface="宋体"/>
              </a:rPr>
              <a:t>	</a:t>
            </a:r>
            <a:r>
              <a:rPr dirty="0" sz="800" spc="-35">
                <a:solidFill>
                  <a:srgbClr val="231F20"/>
                </a:solidFill>
                <a:latin typeface="宋体"/>
                <a:cs typeface="宋体"/>
              </a:rPr>
              <a:t>200</a:t>
            </a:r>
            <a:r>
              <a:rPr dirty="0" sz="800" spc="-35">
                <a:solidFill>
                  <a:srgbClr val="231F20"/>
                </a:solidFill>
                <a:latin typeface="宋体"/>
                <a:cs typeface="宋体"/>
              </a:rPr>
              <a:t>	</a:t>
            </a:r>
            <a:r>
              <a:rPr dirty="0" sz="800" spc="-35">
                <a:solidFill>
                  <a:srgbClr val="231F20"/>
                </a:solidFill>
                <a:latin typeface="宋体"/>
                <a:cs typeface="宋体"/>
              </a:rPr>
              <a:t>250</a:t>
            </a:r>
            <a:r>
              <a:rPr dirty="0" sz="800" spc="-35">
                <a:solidFill>
                  <a:srgbClr val="231F20"/>
                </a:solidFill>
                <a:latin typeface="宋体"/>
                <a:cs typeface="宋体"/>
              </a:rPr>
              <a:t>	</a:t>
            </a:r>
            <a:r>
              <a:rPr dirty="0" sz="800" spc="-35">
                <a:solidFill>
                  <a:srgbClr val="231F20"/>
                </a:solidFill>
                <a:latin typeface="宋体"/>
                <a:cs typeface="宋体"/>
              </a:rPr>
              <a:t>300</a:t>
            </a:r>
            <a:r>
              <a:rPr dirty="0" sz="800" spc="-35">
                <a:solidFill>
                  <a:srgbClr val="231F20"/>
                </a:solidFill>
                <a:latin typeface="宋体"/>
                <a:cs typeface="宋体"/>
              </a:rPr>
              <a:t>	</a:t>
            </a:r>
            <a:r>
              <a:rPr dirty="0" sz="800" spc="-35">
                <a:solidFill>
                  <a:srgbClr val="231F20"/>
                </a:solidFill>
                <a:latin typeface="宋体"/>
                <a:cs typeface="宋体"/>
              </a:rPr>
              <a:t>350</a:t>
            </a:r>
            <a:r>
              <a:rPr dirty="0" sz="800" spc="-35">
                <a:solidFill>
                  <a:srgbClr val="231F20"/>
                </a:solidFill>
                <a:latin typeface="宋体"/>
                <a:cs typeface="宋体"/>
              </a:rPr>
              <a:t>	</a:t>
            </a:r>
            <a:r>
              <a:rPr dirty="0" sz="800" spc="-35">
                <a:solidFill>
                  <a:srgbClr val="231F20"/>
                </a:solidFill>
                <a:latin typeface="宋体"/>
                <a:cs typeface="宋体"/>
              </a:rPr>
              <a:t>400</a:t>
            </a:r>
            <a:endParaRPr sz="800">
              <a:latin typeface="宋体"/>
              <a:cs typeface="宋体"/>
            </a:endParaRPr>
          </a:p>
          <a:p>
            <a:pPr marL="606425">
              <a:lnSpc>
                <a:spcPct val="100000"/>
              </a:lnSpc>
              <a:spcBef>
                <a:spcPts val="495"/>
              </a:spcBef>
            </a:pPr>
            <a:r>
              <a:rPr dirty="0" sz="800">
                <a:solidFill>
                  <a:srgbClr val="231F20"/>
                </a:solidFill>
                <a:latin typeface="Microsoft YaHei UI"/>
                <a:cs typeface="Microsoft YaHei UI"/>
              </a:rPr>
              <a:t>环境温度℃</a:t>
            </a:r>
            <a:endParaRPr sz="800">
              <a:latin typeface="Microsoft YaHei UI"/>
              <a:cs typeface="Microsoft YaHei UI"/>
            </a:endParaRPr>
          </a:p>
        </p:txBody>
      </p:sp>
      <p:sp>
        <p:nvSpPr>
          <p:cNvPr id="1309" name="object 1309"/>
          <p:cNvSpPr txBox="1"/>
          <p:nvPr/>
        </p:nvSpPr>
        <p:spPr>
          <a:xfrm>
            <a:off x="12698422" y="8306128"/>
            <a:ext cx="436880" cy="399415"/>
          </a:xfrm>
          <a:prstGeom prst="rect">
            <a:avLst/>
          </a:prstGeom>
        </p:spPr>
        <p:txBody>
          <a:bodyPr wrap="square" lIns="0" tIns="77470" rIns="0" bIns="0" rtlCol="0" vert="horz">
            <a:spAutoFit/>
          </a:bodyPr>
          <a:lstStyle/>
          <a:p>
            <a:pPr algn="ctr" marL="43815">
              <a:lnSpc>
                <a:spcPct val="100000"/>
              </a:lnSpc>
              <a:spcBef>
                <a:spcPts val="610"/>
              </a:spcBef>
            </a:pPr>
            <a:r>
              <a:rPr dirty="0" sz="800" spc="-5">
                <a:solidFill>
                  <a:srgbClr val="231F20"/>
                </a:solidFill>
                <a:latin typeface="Microsoft YaHei UI"/>
                <a:cs typeface="Microsoft YaHei UI"/>
              </a:rPr>
              <a:t>50</a:t>
            </a:r>
            <a:endParaRPr sz="800">
              <a:latin typeface="Microsoft YaHei UI"/>
              <a:cs typeface="Microsoft YaHei UI"/>
            </a:endParaRPr>
          </a:p>
          <a:p>
            <a:pPr algn="ctr">
              <a:lnSpc>
                <a:spcPct val="100000"/>
              </a:lnSpc>
              <a:spcBef>
                <a:spcPts val="509"/>
              </a:spcBef>
            </a:pPr>
            <a:r>
              <a:rPr dirty="0" sz="800">
                <a:solidFill>
                  <a:srgbClr val="231F20"/>
                </a:solidFill>
                <a:latin typeface="Microsoft YaHei UI"/>
                <a:cs typeface="Microsoft YaHei UI"/>
              </a:rPr>
              <a:t>负荷</a:t>
            </a:r>
            <a:r>
              <a:rPr dirty="0" sz="800" spc="125">
                <a:solidFill>
                  <a:srgbClr val="231F20"/>
                </a:solidFill>
                <a:latin typeface="Microsoft YaHei UI"/>
                <a:cs typeface="Microsoft YaHei UI"/>
              </a:rPr>
              <a:t>率</a:t>
            </a:r>
            <a:r>
              <a:rPr dirty="0" sz="800">
                <a:solidFill>
                  <a:srgbClr val="231F20"/>
                </a:solidFill>
                <a:latin typeface="Microsoft YaHei UI"/>
                <a:cs typeface="Microsoft YaHei UI"/>
              </a:rPr>
              <a:t>%</a:t>
            </a:r>
            <a:endParaRPr sz="800">
              <a:latin typeface="Microsoft YaHei UI"/>
              <a:cs typeface="Microsoft YaHei UI"/>
            </a:endParaRPr>
          </a:p>
        </p:txBody>
      </p:sp>
      <p:graphicFrame>
        <p:nvGraphicFramePr>
          <p:cNvPr id="1310" name="object 1310"/>
          <p:cNvGraphicFramePr>
            <a:graphicFrameLocks noGrp="1"/>
          </p:cNvGraphicFramePr>
          <p:nvPr/>
        </p:nvGraphicFramePr>
        <p:xfrm>
          <a:off x="12054408" y="7197576"/>
          <a:ext cx="1731645" cy="1160145"/>
        </p:xfrm>
        <a:graphic>
          <a:graphicData uri="http://schemas.openxmlformats.org/drawingml/2006/table">
            <a:tbl>
              <a:tblPr firstRow="1" bandRow="1">
                <a:tableStyleId>{2D5ABB26-0587-4C30-8999-92F81FD0307C}</a:tableStyleId>
              </a:tblPr>
              <a:tblGrid>
                <a:gridCol w="344170"/>
                <a:gridCol w="344170"/>
                <a:gridCol w="344170"/>
                <a:gridCol w="344169"/>
                <a:gridCol w="344169"/>
              </a:tblGrid>
              <a:tr h="115408">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r h="115407">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B="0" marT="0">
                    <a:lnL w="9525">
                      <a:solidFill>
                        <a:srgbClr val="231F20"/>
                      </a:solidFill>
                      <a:prstDash val="solid"/>
                    </a:lnL>
                    <a:lnR w="9525">
                      <a:solidFill>
                        <a:srgbClr val="231F20"/>
                      </a:solidFill>
                      <a:prstDash val="solid"/>
                    </a:lnR>
                    <a:lnT w="6350">
                      <a:solidFill>
                        <a:srgbClr val="231F20"/>
                      </a:solidFill>
                      <a:prstDash val="solid"/>
                    </a:lnT>
                    <a:lnB w="6350">
                      <a:solidFill>
                        <a:srgbClr val="231F20"/>
                      </a:solidFill>
                      <a:prstDash val="solid"/>
                    </a:lnB>
                  </a:tcPr>
                </a:tc>
              </a:tr>
            </a:tbl>
          </a:graphicData>
        </a:graphic>
      </p:graphicFrame>
      <p:sp>
        <p:nvSpPr>
          <p:cNvPr id="1311" name="object 1311"/>
          <p:cNvSpPr txBox="1"/>
          <p:nvPr/>
        </p:nvSpPr>
        <p:spPr>
          <a:xfrm>
            <a:off x="8384468" y="8373379"/>
            <a:ext cx="379730" cy="147320"/>
          </a:xfrm>
          <a:prstGeom prst="rect">
            <a:avLst/>
          </a:prstGeom>
        </p:spPr>
        <p:txBody>
          <a:bodyPr wrap="square" lIns="0" tIns="12700" rIns="0" bIns="0" rtlCol="0" vert="horz">
            <a:spAutoFit/>
          </a:bodyPr>
          <a:lstStyle/>
          <a:p>
            <a:pPr marL="12700">
              <a:lnSpc>
                <a:spcPct val="100000"/>
              </a:lnSpc>
              <a:spcBef>
                <a:spcPts val="100"/>
              </a:spcBef>
              <a:tabLst>
                <a:tab pos="319405" algn="l"/>
              </a:tabLst>
            </a:pPr>
            <a:r>
              <a:rPr dirty="0" sz="800" spc="-55">
                <a:solidFill>
                  <a:srgbClr val="231F20"/>
                </a:solidFill>
                <a:latin typeface="宋体"/>
                <a:cs typeface="宋体"/>
              </a:rPr>
              <a:t>-55</a:t>
            </a:r>
            <a:r>
              <a:rPr dirty="0" sz="800" spc="-55">
                <a:solidFill>
                  <a:srgbClr val="231F20"/>
                </a:solidFill>
                <a:latin typeface="宋体"/>
                <a:cs typeface="宋体"/>
              </a:rPr>
              <a:t>	</a:t>
            </a:r>
            <a:r>
              <a:rPr dirty="0" sz="800" spc="-35">
                <a:solidFill>
                  <a:srgbClr val="231F20"/>
                </a:solidFill>
                <a:latin typeface="宋体"/>
                <a:cs typeface="宋体"/>
              </a:rPr>
              <a:t>0</a:t>
            </a:r>
            <a:endParaRPr sz="800">
              <a:latin typeface="宋体"/>
              <a:cs typeface="宋体"/>
            </a:endParaRPr>
          </a:p>
        </p:txBody>
      </p:sp>
      <p:sp>
        <p:nvSpPr>
          <p:cNvPr id="1312" name="object 1312"/>
          <p:cNvSpPr/>
          <p:nvPr/>
        </p:nvSpPr>
        <p:spPr>
          <a:xfrm>
            <a:off x="12054406" y="8362024"/>
            <a:ext cx="0" cy="0"/>
          </a:xfrm>
          <a:custGeom>
            <a:avLst/>
            <a:gdLst/>
            <a:ahLst/>
            <a:cxnLst/>
            <a:rect l="l" t="t" r="r" b="b"/>
            <a:pathLst>
              <a:path w="0" h="0">
                <a:moveTo>
                  <a:pt x="0" y="0"/>
                </a:moveTo>
              </a:path>
            </a:pathLst>
          </a:custGeom>
          <a:solidFill>
            <a:srgbClr val="00AEEF"/>
          </a:solidFill>
        </p:spPr>
        <p:txBody>
          <a:bodyPr wrap="square" lIns="0" tIns="0" rIns="0" bIns="0" rtlCol="0"/>
          <a:lstStyle/>
          <a:p/>
        </p:txBody>
      </p:sp>
      <p:sp>
        <p:nvSpPr>
          <p:cNvPr id="1313" name="object 1313"/>
          <p:cNvSpPr/>
          <p:nvPr/>
        </p:nvSpPr>
        <p:spPr>
          <a:xfrm>
            <a:off x="12056740" y="7260405"/>
            <a:ext cx="1722755" cy="1087755"/>
          </a:xfrm>
          <a:custGeom>
            <a:avLst/>
            <a:gdLst/>
            <a:ahLst/>
            <a:cxnLst/>
            <a:rect l="l" t="t" r="r" b="b"/>
            <a:pathLst>
              <a:path w="1722755" h="1087754">
                <a:moveTo>
                  <a:pt x="1722272" y="219811"/>
                </a:moveTo>
                <a:lnTo>
                  <a:pt x="1171041" y="357320"/>
                </a:lnTo>
                <a:lnTo>
                  <a:pt x="610357" y="655456"/>
                </a:lnTo>
                <a:lnTo>
                  <a:pt x="175062" y="952749"/>
                </a:lnTo>
                <a:lnTo>
                  <a:pt x="0" y="1087729"/>
                </a:lnTo>
                <a:lnTo>
                  <a:pt x="260289" y="584437"/>
                </a:lnTo>
                <a:lnTo>
                  <a:pt x="526456" y="303368"/>
                </a:lnTo>
                <a:lnTo>
                  <a:pt x="959962" y="142547"/>
                </a:lnTo>
                <a:lnTo>
                  <a:pt x="1722272" y="0"/>
                </a:lnTo>
              </a:path>
            </a:pathLst>
          </a:custGeom>
          <a:ln w="6350">
            <a:solidFill>
              <a:srgbClr val="00AEEF"/>
            </a:solidFill>
          </a:ln>
        </p:spPr>
        <p:txBody>
          <a:bodyPr wrap="square" lIns="0" tIns="0" rIns="0" bIns="0" rtlCol="0"/>
          <a:lstStyle/>
          <a:p/>
        </p:txBody>
      </p:sp>
      <p:sp>
        <p:nvSpPr>
          <p:cNvPr id="1314" name="object 1314"/>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09</a:t>
            </a:r>
            <a:endParaRPr sz="1000">
              <a:latin typeface="Arial"/>
              <a:cs typeface="Arial"/>
            </a:endParaRPr>
          </a:p>
        </p:txBody>
      </p:sp>
      <p:sp>
        <p:nvSpPr>
          <p:cNvPr id="1315" name="object 1315"/>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a:t>
            </a:r>
            <a:endParaRPr sz="1000">
              <a:latin typeface="Arial"/>
              <a:cs typeface="Arial"/>
            </a:endParaRPr>
          </a:p>
        </p:txBody>
      </p:sp>
      <p:sp>
        <p:nvSpPr>
          <p:cNvPr id="1316" name="object 1316"/>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317" name="object 1317"/>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318" name="object 1318"/>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319" name="object 1319"/>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10937622" y="106877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14" name="object 14"/>
          <p:cNvSpPr txBox="1"/>
          <p:nvPr/>
        </p:nvSpPr>
        <p:spPr>
          <a:xfrm>
            <a:off x="7943300" y="1338560"/>
            <a:ext cx="286956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安装注意事</a:t>
            </a:r>
            <a:r>
              <a:rPr dirty="0" sz="1200" b="1">
                <a:solidFill>
                  <a:srgbClr val="231F20"/>
                </a:solidFill>
                <a:latin typeface="Microsoft JhengHei UI"/>
                <a:cs typeface="Microsoft JhengHei UI"/>
              </a:rPr>
              <a:t>项</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Installation</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Precautions</a:t>
            </a:r>
            <a:endParaRPr sz="1200">
              <a:latin typeface="Microsoft JhengHei UI"/>
              <a:cs typeface="Microsoft JhengHei UI"/>
            </a:endParaRPr>
          </a:p>
        </p:txBody>
      </p:sp>
      <p:sp>
        <p:nvSpPr>
          <p:cNvPr id="15" name="object 15"/>
          <p:cNvSpPr txBox="1"/>
          <p:nvPr/>
        </p:nvSpPr>
        <p:spPr>
          <a:xfrm>
            <a:off x="8087300" y="1974596"/>
            <a:ext cx="5843270" cy="3683000"/>
          </a:xfrm>
          <a:prstGeom prst="rect">
            <a:avLst/>
          </a:prstGeom>
        </p:spPr>
        <p:txBody>
          <a:bodyPr wrap="square" lIns="0" tIns="12700" rIns="0" bIns="0" rtlCol="0" vert="horz">
            <a:spAutoFit/>
          </a:bodyPr>
          <a:lstStyle/>
          <a:p>
            <a:pPr marL="12700" marR="497205" indent="251460">
              <a:lnSpc>
                <a:spcPct val="150000"/>
              </a:lnSpc>
              <a:spcBef>
                <a:spcPts val="100"/>
              </a:spcBef>
              <a:buAutoNum type="arabicPeriod"/>
              <a:tabLst>
                <a:tab pos="401955" algn="l"/>
              </a:tabLst>
            </a:pPr>
            <a:r>
              <a:rPr dirty="0" sz="1000">
                <a:solidFill>
                  <a:srgbClr val="231F20"/>
                </a:solidFill>
                <a:latin typeface="Microsoft YaHei UI"/>
                <a:cs typeface="Microsoft YaHei UI"/>
              </a:rPr>
              <a:t>波纹电阻器产品安装及使用时严禁碰触电阻丝部分</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It</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is</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strictly</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prohibited</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to</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touch</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the  </a:t>
            </a:r>
            <a:r>
              <a:rPr dirty="0" sz="1000" spc="-5">
                <a:solidFill>
                  <a:srgbClr val="231F20"/>
                </a:solidFill>
                <a:latin typeface="Microsoft YaHei UI"/>
                <a:cs typeface="Microsoft YaHei UI"/>
              </a:rPr>
              <a:t>electrical </a:t>
            </a:r>
            <a:r>
              <a:rPr dirty="0" sz="1000" spc="-10">
                <a:solidFill>
                  <a:srgbClr val="231F20"/>
                </a:solidFill>
                <a:latin typeface="Microsoft YaHei UI"/>
                <a:cs typeface="Microsoft YaHei UI"/>
              </a:rPr>
              <a:t>resistance </a:t>
            </a:r>
            <a:r>
              <a:rPr dirty="0" sz="1000" spc="-5">
                <a:solidFill>
                  <a:srgbClr val="231F20"/>
                </a:solidFill>
                <a:latin typeface="Microsoft YaHei UI"/>
                <a:cs typeface="Microsoft YaHei UI"/>
              </a:rPr>
              <a:t>wire </a:t>
            </a:r>
            <a:r>
              <a:rPr dirty="0" sz="1000">
                <a:solidFill>
                  <a:srgbClr val="231F20"/>
                </a:solidFill>
                <a:latin typeface="Microsoft YaHei UI"/>
                <a:cs typeface="Microsoft YaHei UI"/>
              </a:rPr>
              <a:t>during the </a:t>
            </a:r>
            <a:r>
              <a:rPr dirty="0" sz="1000" spc="-5">
                <a:solidFill>
                  <a:srgbClr val="231F20"/>
                </a:solidFill>
                <a:latin typeface="Microsoft YaHei UI"/>
                <a:cs typeface="Microsoft YaHei UI"/>
              </a:rPr>
              <a:t>installation </a:t>
            </a:r>
            <a:r>
              <a:rPr dirty="0" sz="1000">
                <a:solidFill>
                  <a:srgbClr val="231F20"/>
                </a:solidFill>
                <a:latin typeface="Microsoft YaHei UI"/>
                <a:cs typeface="Microsoft YaHei UI"/>
              </a:rPr>
              <a:t>and </a:t>
            </a:r>
            <a:r>
              <a:rPr dirty="0" sz="1000" spc="-5">
                <a:solidFill>
                  <a:srgbClr val="231F20"/>
                </a:solidFill>
                <a:latin typeface="Microsoft YaHei UI"/>
                <a:cs typeface="Microsoft YaHei UI"/>
              </a:rPr>
              <a:t>use </a:t>
            </a:r>
            <a:r>
              <a:rPr dirty="0" sz="1000" spc="-15">
                <a:solidFill>
                  <a:srgbClr val="231F20"/>
                </a:solidFill>
                <a:latin typeface="Microsoft YaHei UI"/>
                <a:cs typeface="Microsoft YaHei UI"/>
              </a:rPr>
              <a:t>of </a:t>
            </a:r>
            <a:r>
              <a:rPr dirty="0" sz="1000" spc="-10">
                <a:solidFill>
                  <a:srgbClr val="231F20"/>
                </a:solidFill>
                <a:latin typeface="Microsoft YaHei UI"/>
                <a:cs typeface="Microsoft YaHei UI"/>
              </a:rPr>
              <a:t>corrugated resistor</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products</a:t>
            </a:r>
            <a:endParaRPr sz="1000">
              <a:latin typeface="Microsoft YaHei UI"/>
              <a:cs typeface="Microsoft YaHei UI"/>
            </a:endParaRPr>
          </a:p>
          <a:p>
            <a:pPr marL="12700" marR="577215" indent="251460">
              <a:lnSpc>
                <a:spcPct val="150000"/>
              </a:lnSpc>
              <a:buAutoNum type="arabicPeriod"/>
              <a:tabLst>
                <a:tab pos="401955" algn="l"/>
              </a:tabLst>
            </a:pPr>
            <a:r>
              <a:rPr dirty="0" sz="1000">
                <a:solidFill>
                  <a:srgbClr val="231F20"/>
                </a:solidFill>
                <a:latin typeface="Microsoft YaHei UI"/>
                <a:cs typeface="Microsoft YaHei UI"/>
              </a:rPr>
              <a:t>如客户有需求自行接线时，严禁将导线缠绕在电阻丝上</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If</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the</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customer</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needs</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to</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wire  themselves, it is </a:t>
            </a:r>
            <a:r>
              <a:rPr dirty="0" sz="1000">
                <a:solidFill>
                  <a:srgbClr val="231F20"/>
                </a:solidFill>
                <a:latin typeface="Microsoft YaHei UI"/>
                <a:cs typeface="Microsoft YaHei UI"/>
              </a:rPr>
              <a:t>strictly </a:t>
            </a:r>
            <a:r>
              <a:rPr dirty="0" sz="1000" spc="-5">
                <a:solidFill>
                  <a:srgbClr val="231F20"/>
                </a:solidFill>
                <a:latin typeface="Microsoft YaHei UI"/>
                <a:cs typeface="Microsoft YaHei UI"/>
              </a:rPr>
              <a:t>prohibited to </a:t>
            </a:r>
            <a:r>
              <a:rPr dirty="0" sz="1000">
                <a:solidFill>
                  <a:srgbClr val="231F20"/>
                </a:solidFill>
                <a:latin typeface="Microsoft YaHei UI"/>
                <a:cs typeface="Microsoft YaHei UI"/>
              </a:rPr>
              <a:t>wrap the </a:t>
            </a:r>
            <a:r>
              <a:rPr dirty="0" sz="1000" spc="-5">
                <a:solidFill>
                  <a:srgbClr val="231F20"/>
                </a:solidFill>
                <a:latin typeface="Microsoft YaHei UI"/>
                <a:cs typeface="Microsoft YaHei UI"/>
              </a:rPr>
              <a:t>wire around </a:t>
            </a:r>
            <a:r>
              <a:rPr dirty="0" sz="1000">
                <a:solidFill>
                  <a:srgbClr val="231F20"/>
                </a:solidFill>
                <a:latin typeface="Microsoft YaHei UI"/>
                <a:cs typeface="Microsoft YaHei UI"/>
              </a:rPr>
              <a:t>the </a:t>
            </a:r>
            <a:r>
              <a:rPr dirty="0" sz="1000" spc="-10">
                <a:solidFill>
                  <a:srgbClr val="231F20"/>
                </a:solidFill>
                <a:latin typeface="Microsoft YaHei UI"/>
                <a:cs typeface="Microsoft YaHei UI"/>
              </a:rPr>
              <a:t>resistance</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wire</a:t>
            </a:r>
            <a:endParaRPr sz="1000">
              <a:latin typeface="Microsoft YaHei UI"/>
              <a:cs typeface="Microsoft YaHei UI"/>
            </a:endParaRPr>
          </a:p>
          <a:p>
            <a:pPr marL="12700" marR="109855" indent="251460">
              <a:lnSpc>
                <a:spcPct val="150000"/>
              </a:lnSpc>
              <a:buAutoNum type="arabicPeriod"/>
              <a:tabLst>
                <a:tab pos="401955" algn="l"/>
              </a:tabLst>
            </a:pPr>
            <a:r>
              <a:rPr dirty="0" sz="1000">
                <a:solidFill>
                  <a:srgbClr val="231F20"/>
                </a:solidFill>
                <a:latin typeface="Microsoft YaHei UI"/>
                <a:cs typeface="Microsoft YaHei UI"/>
              </a:rPr>
              <a:t>严禁对产品结构私自更改变动</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It</a:t>
            </a:r>
            <a:r>
              <a:rPr dirty="0" sz="1000" spc="-5">
                <a:solidFill>
                  <a:srgbClr val="231F20"/>
                </a:solidFill>
                <a:latin typeface="Microsoft YaHei UI"/>
                <a:cs typeface="Microsoft YaHei UI"/>
              </a:rPr>
              <a:t> is</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strictly</a:t>
            </a:r>
            <a:r>
              <a:rPr dirty="0" sz="1000" spc="-5">
                <a:solidFill>
                  <a:srgbClr val="231F20"/>
                </a:solidFill>
                <a:latin typeface="Microsoft YaHei UI"/>
                <a:cs typeface="Microsoft YaHei UI"/>
              </a:rPr>
              <a:t> prohibited</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to </a:t>
            </a:r>
            <a:r>
              <a:rPr dirty="0" sz="1000" spc="-10">
                <a:solidFill>
                  <a:srgbClr val="231F20"/>
                </a:solidFill>
                <a:latin typeface="Microsoft YaHei UI"/>
                <a:cs typeface="Microsoft YaHei UI"/>
              </a:rPr>
              <a:t>make </a:t>
            </a:r>
            <a:r>
              <a:rPr dirty="0" sz="1000" spc="-5">
                <a:solidFill>
                  <a:srgbClr val="231F20"/>
                </a:solidFill>
                <a:latin typeface="Microsoft YaHei UI"/>
                <a:cs typeface="Microsoft YaHei UI"/>
              </a:rPr>
              <a:t>unauthorized</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changes</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to </a:t>
            </a:r>
            <a:r>
              <a:rPr dirty="0" sz="1000">
                <a:solidFill>
                  <a:srgbClr val="231F20"/>
                </a:solidFill>
                <a:latin typeface="Microsoft YaHei UI"/>
                <a:cs typeface="Microsoft YaHei UI"/>
              </a:rPr>
              <a:t>the  </a:t>
            </a:r>
            <a:r>
              <a:rPr dirty="0" sz="1000" spc="-5">
                <a:solidFill>
                  <a:srgbClr val="231F20"/>
                </a:solidFill>
                <a:latin typeface="Microsoft YaHei UI"/>
                <a:cs typeface="Microsoft YaHei UI"/>
              </a:rPr>
              <a:t>product structure</a:t>
            </a:r>
            <a:endParaRPr sz="1000">
              <a:latin typeface="Microsoft YaHei UI"/>
              <a:cs typeface="Microsoft YaHei UI"/>
            </a:endParaRPr>
          </a:p>
          <a:p>
            <a:pPr marL="12700" marR="5080" indent="251460">
              <a:lnSpc>
                <a:spcPct val="150000"/>
              </a:lnSpc>
              <a:buAutoNum type="arabicPeriod"/>
              <a:tabLst>
                <a:tab pos="401955" algn="l"/>
              </a:tabLst>
            </a:pPr>
            <a:r>
              <a:rPr dirty="0" sz="1000">
                <a:solidFill>
                  <a:srgbClr val="231F20"/>
                </a:solidFill>
                <a:latin typeface="Microsoft YaHei UI"/>
                <a:cs typeface="Microsoft YaHei UI"/>
              </a:rPr>
              <a:t>请严格正确接线及使用，并选用耐高温导线</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Please</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strictly</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and</a:t>
            </a:r>
            <a:r>
              <a:rPr dirty="0" sz="1000" spc="-10">
                <a:solidFill>
                  <a:srgbClr val="231F20"/>
                </a:solidFill>
                <a:latin typeface="Microsoft YaHei UI"/>
                <a:cs typeface="Microsoft YaHei UI"/>
              </a:rPr>
              <a:t> correctly </a:t>
            </a:r>
            <a:r>
              <a:rPr dirty="0" sz="1000" spc="-5">
                <a:solidFill>
                  <a:srgbClr val="231F20"/>
                </a:solidFill>
                <a:latin typeface="Microsoft YaHei UI"/>
                <a:cs typeface="Microsoft YaHei UI"/>
              </a:rPr>
              <a:t>connect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and</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use,</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and  </a:t>
            </a:r>
            <a:r>
              <a:rPr dirty="0" sz="1000" spc="-5">
                <a:solidFill>
                  <a:srgbClr val="231F20"/>
                </a:solidFill>
                <a:latin typeface="Microsoft YaHei UI"/>
                <a:cs typeface="Microsoft YaHei UI"/>
              </a:rPr>
              <a:t>choose high-temperature </a:t>
            </a:r>
            <a:r>
              <a:rPr dirty="0" sz="1000" spc="-10">
                <a:solidFill>
                  <a:srgbClr val="231F20"/>
                </a:solidFill>
                <a:latin typeface="Microsoft YaHei UI"/>
                <a:cs typeface="Microsoft YaHei UI"/>
              </a:rPr>
              <a:t>resistant </a:t>
            </a:r>
            <a:r>
              <a:rPr dirty="0" sz="1000" spc="-5">
                <a:solidFill>
                  <a:srgbClr val="231F20"/>
                </a:solidFill>
                <a:latin typeface="Microsoft YaHei UI"/>
                <a:cs typeface="Microsoft YaHei UI"/>
              </a:rPr>
              <a:t>wires</a:t>
            </a:r>
            <a:endParaRPr sz="1000">
              <a:latin typeface="Microsoft YaHei UI"/>
              <a:cs typeface="Microsoft YaHei UI"/>
            </a:endParaRPr>
          </a:p>
          <a:p>
            <a:pPr marL="401320" indent="-137160">
              <a:lnSpc>
                <a:spcPct val="100000"/>
              </a:lnSpc>
              <a:spcBef>
                <a:spcPts val="600"/>
              </a:spcBef>
              <a:buAutoNum type="arabicPeriod"/>
              <a:tabLst>
                <a:tab pos="401955" algn="l"/>
              </a:tabLst>
            </a:pPr>
            <a:r>
              <a:rPr dirty="0" sz="1000">
                <a:solidFill>
                  <a:srgbClr val="231F20"/>
                </a:solidFill>
                <a:latin typeface="Microsoft YaHei UI"/>
                <a:cs typeface="Microsoft YaHei UI"/>
              </a:rPr>
              <a:t>电阻器必须牢固安装并可靠连接</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The</a:t>
            </a:r>
            <a:r>
              <a:rPr dirty="0" sz="1000">
                <a:solidFill>
                  <a:srgbClr val="231F20"/>
                </a:solidFill>
                <a:latin typeface="Microsoft YaHei UI"/>
                <a:cs typeface="Microsoft YaHei UI"/>
              </a:rPr>
              <a:t> </a:t>
            </a:r>
            <a:r>
              <a:rPr dirty="0" sz="1000" spc="-10">
                <a:solidFill>
                  <a:srgbClr val="231F20"/>
                </a:solidFill>
                <a:latin typeface="Microsoft YaHei UI"/>
                <a:cs typeface="Microsoft YaHei UI"/>
              </a:rPr>
              <a:t>resistor</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must</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be</a:t>
            </a:r>
            <a:r>
              <a:rPr dirty="0" sz="1000" spc="5">
                <a:solidFill>
                  <a:srgbClr val="231F20"/>
                </a:solidFill>
                <a:latin typeface="Microsoft YaHei UI"/>
                <a:cs typeface="Microsoft YaHei UI"/>
              </a:rPr>
              <a:t> </a:t>
            </a:r>
            <a:r>
              <a:rPr dirty="0" sz="1000" spc="-5">
                <a:solidFill>
                  <a:srgbClr val="231F20"/>
                </a:solidFill>
                <a:latin typeface="Microsoft YaHei UI"/>
                <a:cs typeface="Microsoft YaHei UI"/>
              </a:rPr>
              <a:t>firmly</a:t>
            </a:r>
            <a:r>
              <a:rPr dirty="0" sz="1000">
                <a:solidFill>
                  <a:srgbClr val="231F20"/>
                </a:solidFill>
                <a:latin typeface="Microsoft YaHei UI"/>
                <a:cs typeface="Microsoft YaHei UI"/>
              </a:rPr>
              <a:t> </a:t>
            </a:r>
            <a:r>
              <a:rPr dirty="0" sz="1000" spc="-5">
                <a:solidFill>
                  <a:srgbClr val="231F20"/>
                </a:solidFill>
                <a:latin typeface="Microsoft YaHei UI"/>
                <a:cs typeface="Microsoft YaHei UI"/>
              </a:rPr>
              <a:t>installed</a:t>
            </a:r>
            <a:r>
              <a:rPr dirty="0" sz="1000">
                <a:solidFill>
                  <a:srgbClr val="231F20"/>
                </a:solidFill>
                <a:latin typeface="Microsoft YaHei UI"/>
                <a:cs typeface="Microsoft YaHei UI"/>
              </a:rPr>
              <a:t> and</a:t>
            </a:r>
            <a:r>
              <a:rPr dirty="0" sz="1000" spc="5">
                <a:solidFill>
                  <a:srgbClr val="231F20"/>
                </a:solidFill>
                <a:latin typeface="Microsoft YaHei UI"/>
                <a:cs typeface="Microsoft YaHei UI"/>
              </a:rPr>
              <a:t> </a:t>
            </a:r>
            <a:r>
              <a:rPr dirty="0" sz="1000" spc="-10">
                <a:solidFill>
                  <a:srgbClr val="231F20"/>
                </a:solidFill>
                <a:latin typeface="Microsoft YaHei UI"/>
                <a:cs typeface="Microsoft YaHei UI"/>
              </a:rPr>
              <a:t>reliably</a:t>
            </a:r>
            <a:r>
              <a:rPr dirty="0" sz="1000">
                <a:solidFill>
                  <a:srgbClr val="231F20"/>
                </a:solidFill>
                <a:latin typeface="Microsoft YaHei UI"/>
                <a:cs typeface="Microsoft YaHei UI"/>
              </a:rPr>
              <a:t> </a:t>
            </a:r>
            <a:r>
              <a:rPr dirty="0" sz="1000" spc="-10">
                <a:solidFill>
                  <a:srgbClr val="231F20"/>
                </a:solidFill>
                <a:latin typeface="Microsoft YaHei UI"/>
                <a:cs typeface="Microsoft YaHei UI"/>
              </a:rPr>
              <a:t>connected</a:t>
            </a:r>
            <a:endParaRPr sz="1000">
              <a:latin typeface="Microsoft YaHei UI"/>
              <a:cs typeface="Microsoft YaHei UI"/>
            </a:endParaRPr>
          </a:p>
          <a:p>
            <a:pPr marL="12700" marR="219075" indent="251460">
              <a:lnSpc>
                <a:spcPct val="150000"/>
              </a:lnSpc>
              <a:buAutoNum type="arabicPeriod"/>
              <a:tabLst>
                <a:tab pos="401955" algn="l"/>
              </a:tabLst>
            </a:pPr>
            <a:r>
              <a:rPr dirty="0" sz="1000">
                <a:solidFill>
                  <a:srgbClr val="231F20"/>
                </a:solidFill>
                <a:latin typeface="Microsoft YaHei UI"/>
                <a:cs typeface="Microsoft YaHei UI"/>
              </a:rPr>
              <a:t>产品运行时严禁触摸，注意用电安全</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Do</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not</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touch </a:t>
            </a:r>
            <a:r>
              <a:rPr dirty="0" sz="1000">
                <a:solidFill>
                  <a:srgbClr val="231F20"/>
                </a:solidFill>
                <a:latin typeface="Microsoft YaHei UI"/>
                <a:cs typeface="Microsoft YaHei UI"/>
              </a:rPr>
              <a:t>the</a:t>
            </a:r>
            <a:r>
              <a:rPr dirty="0" sz="1000" spc="-5">
                <a:solidFill>
                  <a:srgbClr val="231F20"/>
                </a:solidFill>
                <a:latin typeface="Microsoft YaHei UI"/>
                <a:cs typeface="Microsoft YaHei UI"/>
              </a:rPr>
              <a:t> product </a:t>
            </a:r>
            <a:r>
              <a:rPr dirty="0" sz="1000">
                <a:solidFill>
                  <a:srgbClr val="231F20"/>
                </a:solidFill>
                <a:latin typeface="Microsoft YaHei UI"/>
                <a:cs typeface="Microsoft YaHei UI"/>
              </a:rPr>
              <a:t>during</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operation</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and</a:t>
            </a:r>
            <a:r>
              <a:rPr dirty="0" sz="1000" spc="-5">
                <a:solidFill>
                  <a:srgbClr val="231F20"/>
                </a:solidFill>
                <a:latin typeface="Microsoft YaHei UI"/>
                <a:cs typeface="Microsoft YaHei UI"/>
              </a:rPr>
              <a:t> </a:t>
            </a:r>
            <a:r>
              <a:rPr dirty="0" sz="1000" spc="-10">
                <a:solidFill>
                  <a:srgbClr val="231F20"/>
                </a:solidFill>
                <a:latin typeface="Microsoft YaHei UI"/>
                <a:cs typeface="Microsoft YaHei UI"/>
              </a:rPr>
              <a:t>pay  </a:t>
            </a:r>
            <a:r>
              <a:rPr dirty="0" sz="1000" spc="-5">
                <a:solidFill>
                  <a:srgbClr val="231F20"/>
                </a:solidFill>
                <a:latin typeface="Microsoft YaHei UI"/>
                <a:cs typeface="Microsoft YaHei UI"/>
              </a:rPr>
              <a:t>attention to electrical </a:t>
            </a:r>
            <a:r>
              <a:rPr dirty="0" sz="1000">
                <a:solidFill>
                  <a:srgbClr val="231F20"/>
                </a:solidFill>
                <a:latin typeface="Microsoft YaHei UI"/>
                <a:cs typeface="Microsoft YaHei UI"/>
              </a:rPr>
              <a:t>safety</a:t>
            </a:r>
            <a:endParaRPr sz="1000">
              <a:latin typeface="Microsoft YaHei UI"/>
              <a:cs typeface="Microsoft YaHei UI"/>
            </a:endParaRPr>
          </a:p>
          <a:p>
            <a:pPr marL="12700" marR="118110" indent="251460">
              <a:lnSpc>
                <a:spcPct val="150000"/>
              </a:lnSpc>
              <a:buAutoNum type="arabicPeriod"/>
              <a:tabLst>
                <a:tab pos="401955" algn="l"/>
              </a:tabLst>
            </a:pPr>
            <a:r>
              <a:rPr dirty="0" sz="1000">
                <a:solidFill>
                  <a:srgbClr val="231F20"/>
                </a:solidFill>
                <a:latin typeface="Microsoft YaHei UI"/>
                <a:cs typeface="Microsoft YaHei UI"/>
              </a:rPr>
              <a:t>产品安装时应考虑足够的散热空间，或安装在最有利散热的地方</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When</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installing</a:t>
            </a:r>
            <a:r>
              <a:rPr dirty="0" sz="1000" spc="-25">
                <a:solidFill>
                  <a:srgbClr val="231F20"/>
                </a:solidFill>
                <a:latin typeface="Microsoft YaHei UI"/>
                <a:cs typeface="Microsoft YaHei UI"/>
              </a:rPr>
              <a:t> </a:t>
            </a:r>
            <a:r>
              <a:rPr dirty="0" sz="1000">
                <a:solidFill>
                  <a:srgbClr val="231F20"/>
                </a:solidFill>
                <a:latin typeface="Microsoft YaHei UI"/>
                <a:cs typeface="Microsoft YaHei UI"/>
              </a:rPr>
              <a:t>the</a:t>
            </a:r>
            <a:r>
              <a:rPr dirty="0" sz="1000" spc="-15">
                <a:solidFill>
                  <a:srgbClr val="231F20"/>
                </a:solidFill>
                <a:latin typeface="Microsoft YaHei UI"/>
                <a:cs typeface="Microsoft YaHei UI"/>
              </a:rPr>
              <a:t> </a:t>
            </a:r>
            <a:r>
              <a:rPr dirty="0" sz="1000" spc="-5">
                <a:solidFill>
                  <a:srgbClr val="231F20"/>
                </a:solidFill>
                <a:latin typeface="Microsoft YaHei UI"/>
                <a:cs typeface="Microsoft YaHei UI"/>
              </a:rPr>
              <a:t>product,  </a:t>
            </a:r>
            <a:r>
              <a:rPr dirty="0" sz="1000">
                <a:solidFill>
                  <a:srgbClr val="231F20"/>
                </a:solidFill>
                <a:latin typeface="Microsoft YaHei UI"/>
                <a:cs typeface="Microsoft YaHei UI"/>
              </a:rPr>
              <a:t>sufficient heat </a:t>
            </a:r>
            <a:r>
              <a:rPr dirty="0" sz="1000" spc="-5">
                <a:solidFill>
                  <a:srgbClr val="231F20"/>
                </a:solidFill>
                <a:latin typeface="Microsoft YaHei UI"/>
                <a:cs typeface="Microsoft YaHei UI"/>
              </a:rPr>
              <a:t>dissipation space </a:t>
            </a:r>
            <a:r>
              <a:rPr dirty="0" sz="1000">
                <a:solidFill>
                  <a:srgbClr val="231F20"/>
                </a:solidFill>
                <a:latin typeface="Microsoft YaHei UI"/>
                <a:cs typeface="Microsoft YaHei UI"/>
              </a:rPr>
              <a:t>should be </a:t>
            </a:r>
            <a:r>
              <a:rPr dirty="0" sz="1000" spc="-10">
                <a:solidFill>
                  <a:srgbClr val="231F20"/>
                </a:solidFill>
                <a:latin typeface="Microsoft YaHei UI"/>
                <a:cs typeface="Microsoft YaHei UI"/>
              </a:rPr>
              <a:t>considered, </a:t>
            </a:r>
            <a:r>
              <a:rPr dirty="0" sz="1000">
                <a:solidFill>
                  <a:srgbClr val="231F20"/>
                </a:solidFill>
                <a:latin typeface="Microsoft YaHei UI"/>
                <a:cs typeface="Microsoft YaHei UI"/>
              </a:rPr>
              <a:t>or </a:t>
            </a:r>
            <a:r>
              <a:rPr dirty="0" sz="1000" spc="-5">
                <a:solidFill>
                  <a:srgbClr val="231F20"/>
                </a:solidFill>
                <a:latin typeface="Microsoft YaHei UI"/>
                <a:cs typeface="Microsoft YaHei UI"/>
              </a:rPr>
              <a:t>it </a:t>
            </a:r>
            <a:r>
              <a:rPr dirty="0" sz="1000">
                <a:solidFill>
                  <a:srgbClr val="231F20"/>
                </a:solidFill>
                <a:latin typeface="Microsoft YaHei UI"/>
                <a:cs typeface="Microsoft YaHei UI"/>
              </a:rPr>
              <a:t>should be </a:t>
            </a:r>
            <a:r>
              <a:rPr dirty="0" sz="1000" spc="-5">
                <a:solidFill>
                  <a:srgbClr val="231F20"/>
                </a:solidFill>
                <a:latin typeface="Microsoft YaHei UI"/>
                <a:cs typeface="Microsoft YaHei UI"/>
              </a:rPr>
              <a:t>installed in </a:t>
            </a:r>
            <a:r>
              <a:rPr dirty="0" sz="1000">
                <a:solidFill>
                  <a:srgbClr val="231F20"/>
                </a:solidFill>
                <a:latin typeface="Microsoft YaHei UI"/>
                <a:cs typeface="Microsoft YaHei UI"/>
              </a:rPr>
              <a:t>the most  </a:t>
            </a:r>
            <a:r>
              <a:rPr dirty="0" sz="1000" spc="-5">
                <a:solidFill>
                  <a:srgbClr val="231F20"/>
                </a:solidFill>
                <a:latin typeface="Microsoft YaHei UI"/>
                <a:cs typeface="Microsoft YaHei UI"/>
              </a:rPr>
              <a:t>favorable location </a:t>
            </a:r>
            <a:r>
              <a:rPr dirty="0" sz="1000">
                <a:solidFill>
                  <a:srgbClr val="231F20"/>
                </a:solidFill>
                <a:latin typeface="Microsoft YaHei UI"/>
                <a:cs typeface="Microsoft YaHei UI"/>
              </a:rPr>
              <a:t>for heat </a:t>
            </a:r>
            <a:r>
              <a:rPr dirty="0" sz="1000" spc="-5">
                <a:solidFill>
                  <a:srgbClr val="231F20"/>
                </a:solidFill>
                <a:latin typeface="Microsoft YaHei UI"/>
                <a:cs typeface="Microsoft YaHei UI"/>
              </a:rPr>
              <a:t>dissipation</a:t>
            </a:r>
            <a:endParaRPr sz="1000">
              <a:latin typeface="Microsoft YaHei UI"/>
              <a:cs typeface="Microsoft YaHei UI"/>
            </a:endParaRPr>
          </a:p>
          <a:p>
            <a:pPr marL="12700" marR="346075" indent="251460">
              <a:lnSpc>
                <a:spcPct val="150000"/>
              </a:lnSpc>
              <a:buAutoNum type="arabicPeriod"/>
              <a:tabLst>
                <a:tab pos="401955" algn="l"/>
              </a:tabLst>
            </a:pPr>
            <a:r>
              <a:rPr dirty="0" sz="1000">
                <a:solidFill>
                  <a:srgbClr val="231F20"/>
                </a:solidFill>
                <a:latin typeface="Microsoft YaHei UI"/>
                <a:cs typeface="Microsoft YaHei UI"/>
              </a:rPr>
              <a:t>制动电阻使用的电缆线尺寸范围可以参考下表</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The</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size</a:t>
            </a:r>
            <a:r>
              <a:rPr dirty="0" sz="1000" spc="-10">
                <a:solidFill>
                  <a:srgbClr val="231F20"/>
                </a:solidFill>
                <a:latin typeface="Microsoft YaHei UI"/>
                <a:cs typeface="Microsoft YaHei UI"/>
              </a:rPr>
              <a:t> of </a:t>
            </a:r>
            <a:r>
              <a:rPr dirty="0" sz="1000">
                <a:solidFill>
                  <a:srgbClr val="231F20"/>
                </a:solidFill>
                <a:latin typeface="Microsoft YaHei UI"/>
                <a:cs typeface="Microsoft YaHei UI"/>
              </a:rPr>
              <a:t>the</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cable</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used</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for</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the</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braking  </a:t>
            </a:r>
            <a:r>
              <a:rPr dirty="0" sz="1000" spc="-10">
                <a:solidFill>
                  <a:srgbClr val="231F20"/>
                </a:solidFill>
                <a:latin typeface="Microsoft YaHei UI"/>
                <a:cs typeface="Microsoft YaHei UI"/>
              </a:rPr>
              <a:t>resistor </a:t>
            </a:r>
            <a:r>
              <a:rPr dirty="0" sz="1000" spc="-5">
                <a:solidFill>
                  <a:srgbClr val="231F20"/>
                </a:solidFill>
                <a:latin typeface="Microsoft YaHei UI"/>
                <a:cs typeface="Microsoft YaHei UI"/>
              </a:rPr>
              <a:t>can </a:t>
            </a:r>
            <a:r>
              <a:rPr dirty="0" sz="1000" spc="-10">
                <a:solidFill>
                  <a:srgbClr val="231F20"/>
                </a:solidFill>
                <a:latin typeface="Microsoft YaHei UI"/>
                <a:cs typeface="Microsoft YaHei UI"/>
              </a:rPr>
              <a:t>refer </a:t>
            </a:r>
            <a:r>
              <a:rPr dirty="0" sz="1000" spc="-5">
                <a:solidFill>
                  <a:srgbClr val="231F20"/>
                </a:solidFill>
                <a:latin typeface="Microsoft YaHei UI"/>
                <a:cs typeface="Microsoft YaHei UI"/>
              </a:rPr>
              <a:t>to </a:t>
            </a:r>
            <a:r>
              <a:rPr dirty="0" sz="1000">
                <a:solidFill>
                  <a:srgbClr val="231F20"/>
                </a:solidFill>
                <a:latin typeface="Microsoft YaHei UI"/>
                <a:cs typeface="Microsoft YaHei UI"/>
              </a:rPr>
              <a:t>the following</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table:</a:t>
            </a:r>
            <a:endParaRPr sz="1000">
              <a:latin typeface="Microsoft YaHei UI"/>
              <a:cs typeface="Microsoft YaHei UI"/>
            </a:endParaRPr>
          </a:p>
        </p:txBody>
      </p:sp>
      <p:graphicFrame>
        <p:nvGraphicFramePr>
          <p:cNvPr id="16" name="object 16"/>
          <p:cNvGraphicFramePr>
            <a:graphicFrameLocks noGrp="1"/>
          </p:cNvGraphicFramePr>
          <p:nvPr/>
        </p:nvGraphicFramePr>
        <p:xfrm>
          <a:off x="8100000" y="5868003"/>
          <a:ext cx="3637915" cy="3924300"/>
        </p:xfrm>
        <a:graphic>
          <a:graphicData uri="http://schemas.openxmlformats.org/drawingml/2006/table">
            <a:tbl>
              <a:tblPr firstRow="1" bandRow="1">
                <a:tableStyleId>{2D5ABB26-0587-4C30-8999-92F81FD0307C}</a:tableStyleId>
              </a:tblPr>
              <a:tblGrid>
                <a:gridCol w="1812925"/>
                <a:gridCol w="1805939"/>
              </a:tblGrid>
              <a:tr h="353858">
                <a:tc>
                  <a:txBody>
                    <a:bodyPr/>
                    <a:lstStyle/>
                    <a:p>
                      <a:pPr algn="ctr">
                        <a:lnSpc>
                          <a:spcPct val="100000"/>
                        </a:lnSpc>
                        <a:spcBef>
                          <a:spcPts val="880"/>
                        </a:spcBef>
                      </a:pPr>
                      <a:r>
                        <a:rPr dirty="0" sz="800" b="1">
                          <a:solidFill>
                            <a:srgbClr val="FFFFFF"/>
                          </a:solidFill>
                          <a:latin typeface="Microsoft YaHei UI"/>
                          <a:cs typeface="Microsoft YaHei UI"/>
                        </a:rPr>
                        <a:t>功率</a:t>
                      </a:r>
                      <a:r>
                        <a:rPr dirty="0" sz="800" spc="-45" b="1">
                          <a:solidFill>
                            <a:srgbClr val="FFFFFF"/>
                          </a:solidFill>
                          <a:latin typeface="Microsoft YaHei UI"/>
                          <a:cs typeface="Microsoft YaHei UI"/>
                        </a:rPr>
                        <a:t> </a:t>
                      </a:r>
                      <a:r>
                        <a:rPr dirty="0" sz="800" spc="-10" b="1">
                          <a:solidFill>
                            <a:srgbClr val="FFFFFF"/>
                          </a:solidFill>
                          <a:latin typeface="Microsoft YaHei UI"/>
                          <a:cs typeface="Microsoft YaHei UI"/>
                        </a:rPr>
                        <a:t>Power</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544830">
                        <a:lnSpc>
                          <a:spcPct val="100000"/>
                        </a:lnSpc>
                        <a:spcBef>
                          <a:spcPts val="880"/>
                        </a:spcBef>
                      </a:pPr>
                      <a:r>
                        <a:rPr dirty="0" sz="800" b="1">
                          <a:solidFill>
                            <a:srgbClr val="FFFFFF"/>
                          </a:solidFill>
                          <a:latin typeface="Microsoft YaHei UI"/>
                          <a:cs typeface="Microsoft YaHei UI"/>
                        </a:rPr>
                        <a:t>建议配线</a:t>
                      </a:r>
                      <a:r>
                        <a:rPr dirty="0" sz="800" spc="-45" b="1">
                          <a:solidFill>
                            <a:srgbClr val="FFFFFF"/>
                          </a:solidFill>
                          <a:latin typeface="Microsoft YaHei UI"/>
                          <a:cs typeface="Microsoft YaHei UI"/>
                        </a:rPr>
                        <a:t> </a:t>
                      </a:r>
                      <a:r>
                        <a:rPr dirty="0" sz="800" spc="-5" b="1">
                          <a:solidFill>
                            <a:srgbClr val="FFFFFF"/>
                          </a:solidFill>
                          <a:latin typeface="Microsoft YaHei UI"/>
                          <a:cs typeface="Microsoft YaHei UI"/>
                        </a:rPr>
                        <a:t>Cable</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60~120W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680"/>
                        </a:spcBef>
                      </a:pPr>
                      <a:r>
                        <a:rPr dirty="0" sz="800">
                          <a:solidFill>
                            <a:srgbClr val="231F20"/>
                          </a:solidFill>
                          <a:latin typeface="Microsoft JhengHei UI"/>
                          <a:cs typeface="Microsoft JhengHei UI"/>
                        </a:rPr>
                        <a:t>1.5mm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150~600W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680"/>
                        </a:spcBef>
                      </a:pPr>
                      <a:r>
                        <a:rPr dirty="0" sz="800">
                          <a:solidFill>
                            <a:srgbClr val="231F20"/>
                          </a:solidFill>
                          <a:latin typeface="Microsoft JhengHei UI"/>
                          <a:cs typeface="Microsoft JhengHei UI"/>
                        </a:rPr>
                        <a:t>1.5~2.5mm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0.8~3KW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680"/>
                        </a:spcBef>
                      </a:pPr>
                      <a:r>
                        <a:rPr dirty="0" sz="800">
                          <a:solidFill>
                            <a:srgbClr val="231F20"/>
                          </a:solidFill>
                          <a:latin typeface="Microsoft JhengHei UI"/>
                          <a:cs typeface="Microsoft JhengHei UI"/>
                        </a:rPr>
                        <a:t>2.5~6mm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4~8KW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680"/>
                        </a:spcBef>
                      </a:pPr>
                      <a:r>
                        <a:rPr dirty="0" sz="800">
                          <a:solidFill>
                            <a:srgbClr val="231F20"/>
                          </a:solidFill>
                          <a:latin typeface="Microsoft JhengHei UI"/>
                          <a:cs typeface="Microsoft JhengHei UI"/>
                        </a:rPr>
                        <a:t>4~10mm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9~12.5KW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680"/>
                        </a:spcBef>
                      </a:pPr>
                      <a:r>
                        <a:rPr dirty="0" sz="800">
                          <a:solidFill>
                            <a:srgbClr val="231F20"/>
                          </a:solidFill>
                          <a:latin typeface="Microsoft JhengHei UI"/>
                          <a:cs typeface="Microsoft JhengHei UI"/>
                        </a:rPr>
                        <a:t>6~16mm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6452">
                <a:tc>
                  <a:txBody>
                    <a:bodyPr/>
                    <a:lstStyle/>
                    <a:p>
                      <a:pPr marL="6350">
                        <a:lnSpc>
                          <a:spcPct val="100000"/>
                        </a:lnSpc>
                        <a:spcBef>
                          <a:spcPts val="680"/>
                        </a:spcBef>
                      </a:pPr>
                      <a:r>
                        <a:rPr dirty="0" sz="800" b="1">
                          <a:solidFill>
                            <a:srgbClr val="231F20"/>
                          </a:solidFill>
                          <a:latin typeface="Microsoft JhengHei UI"/>
                          <a:cs typeface="Microsoft JhengHei UI"/>
                        </a:rPr>
                        <a:t>15~25KW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680"/>
                        </a:spcBef>
                      </a:pPr>
                      <a:r>
                        <a:rPr dirty="0" sz="800">
                          <a:solidFill>
                            <a:srgbClr val="231F20"/>
                          </a:solidFill>
                          <a:latin typeface="Microsoft JhengHei UI"/>
                          <a:cs typeface="Microsoft JhengHei UI"/>
                        </a:rPr>
                        <a:t>10~16mm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30KW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680"/>
                        </a:spcBef>
                      </a:pPr>
                      <a:r>
                        <a:rPr dirty="0" sz="800">
                          <a:solidFill>
                            <a:srgbClr val="231F20"/>
                          </a:solidFill>
                          <a:latin typeface="Microsoft JhengHei UI"/>
                          <a:cs typeface="Microsoft JhengHei UI"/>
                        </a:rPr>
                        <a:t>16mm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40~50KW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680"/>
                        </a:spcBef>
                      </a:pPr>
                      <a:r>
                        <a:rPr dirty="0" sz="800">
                          <a:solidFill>
                            <a:srgbClr val="231F20"/>
                          </a:solidFill>
                          <a:latin typeface="Microsoft JhengHei UI"/>
                          <a:cs typeface="Microsoft JhengHei UI"/>
                        </a:rPr>
                        <a:t>25mm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60~70KW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680"/>
                        </a:spcBef>
                      </a:pPr>
                      <a:r>
                        <a:rPr dirty="0" sz="800">
                          <a:solidFill>
                            <a:srgbClr val="231F20"/>
                          </a:solidFill>
                          <a:latin typeface="Microsoft JhengHei UI"/>
                          <a:cs typeface="Microsoft JhengHei UI"/>
                        </a:rPr>
                        <a:t>35mm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80~100KW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680"/>
                        </a:spcBef>
                      </a:pPr>
                      <a:r>
                        <a:rPr dirty="0" sz="800">
                          <a:solidFill>
                            <a:srgbClr val="231F20"/>
                          </a:solidFill>
                          <a:latin typeface="Microsoft JhengHei UI"/>
                          <a:cs typeface="Microsoft JhengHei UI"/>
                        </a:rPr>
                        <a:t>50mm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120KW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680"/>
                        </a:spcBef>
                      </a:pPr>
                      <a:r>
                        <a:rPr dirty="0" sz="800">
                          <a:solidFill>
                            <a:srgbClr val="231F20"/>
                          </a:solidFill>
                          <a:latin typeface="Microsoft JhengHei UI"/>
                          <a:cs typeface="Microsoft JhengHei UI"/>
                        </a:rPr>
                        <a:t>75mm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6453">
                <a:tc>
                  <a:txBody>
                    <a:bodyPr/>
                    <a:lstStyle/>
                    <a:p>
                      <a:pPr marL="6350">
                        <a:lnSpc>
                          <a:spcPct val="100000"/>
                        </a:lnSpc>
                        <a:spcBef>
                          <a:spcPts val="680"/>
                        </a:spcBef>
                      </a:pPr>
                      <a:r>
                        <a:rPr dirty="0" sz="800" b="1">
                          <a:solidFill>
                            <a:srgbClr val="231F20"/>
                          </a:solidFill>
                          <a:latin typeface="Microsoft JhengHei UI"/>
                          <a:cs typeface="Microsoft JhengHei UI"/>
                        </a:rPr>
                        <a:t>200KW</a:t>
                      </a:r>
                      <a:endParaRPr sz="800">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680"/>
                        </a:spcBef>
                      </a:pPr>
                      <a:r>
                        <a:rPr dirty="0" sz="800">
                          <a:solidFill>
                            <a:srgbClr val="231F20"/>
                          </a:solidFill>
                          <a:latin typeface="Microsoft JhengHei UI"/>
                          <a:cs typeface="Microsoft JhengHei UI"/>
                        </a:rPr>
                        <a:t>95mm</a:t>
                      </a:r>
                      <a:r>
                        <a:rPr dirty="0" baseline="49382" sz="675">
                          <a:solidFill>
                            <a:srgbClr val="231F20"/>
                          </a:solidFill>
                          <a:latin typeface="Microsoft JhengHei UI"/>
                          <a:cs typeface="Microsoft JhengHei UI"/>
                        </a:rPr>
                        <a:t>2</a:t>
                      </a:r>
                      <a:endParaRPr baseline="49382" sz="675">
                        <a:latin typeface="Microsoft JhengHei UI"/>
                        <a:cs typeface="Microsoft Jheng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p:nvPr/>
        </p:nvSpPr>
        <p:spPr>
          <a:xfrm>
            <a:off x="11989848" y="7074456"/>
            <a:ext cx="2764155" cy="360680"/>
          </a:xfrm>
          <a:custGeom>
            <a:avLst/>
            <a:gdLst/>
            <a:ahLst/>
            <a:cxnLst/>
            <a:rect l="l" t="t" r="r" b="b"/>
            <a:pathLst>
              <a:path w="2764155" h="360679">
                <a:moveTo>
                  <a:pt x="0" y="0"/>
                </a:moveTo>
                <a:lnTo>
                  <a:pt x="0" y="360298"/>
                </a:lnTo>
                <a:lnTo>
                  <a:pt x="385152" y="360298"/>
                </a:lnTo>
                <a:lnTo>
                  <a:pt x="2763799" y="360298"/>
                </a:lnTo>
                <a:lnTo>
                  <a:pt x="2763799" y="0"/>
                </a:lnTo>
                <a:lnTo>
                  <a:pt x="392925" y="0"/>
                </a:lnTo>
                <a:lnTo>
                  <a:pt x="0" y="0"/>
                </a:lnTo>
                <a:close/>
              </a:path>
            </a:pathLst>
          </a:custGeom>
          <a:ln w="12700">
            <a:solidFill>
              <a:srgbClr val="231F20"/>
            </a:solidFill>
          </a:ln>
        </p:spPr>
        <p:txBody>
          <a:bodyPr wrap="square" lIns="0" tIns="0" rIns="0" bIns="0" rtlCol="0"/>
          <a:lstStyle/>
          <a:p/>
        </p:txBody>
      </p:sp>
      <p:sp>
        <p:nvSpPr>
          <p:cNvPr id="18" name="object 18"/>
          <p:cNvSpPr/>
          <p:nvPr/>
        </p:nvSpPr>
        <p:spPr>
          <a:xfrm>
            <a:off x="12541500" y="7068106"/>
            <a:ext cx="0" cy="367030"/>
          </a:xfrm>
          <a:custGeom>
            <a:avLst/>
            <a:gdLst/>
            <a:ahLst/>
            <a:cxnLst/>
            <a:rect l="l" t="t" r="r" b="b"/>
            <a:pathLst>
              <a:path w="0" h="367029">
                <a:moveTo>
                  <a:pt x="0" y="0"/>
                </a:moveTo>
                <a:lnTo>
                  <a:pt x="0" y="366648"/>
                </a:lnTo>
              </a:path>
            </a:pathLst>
          </a:custGeom>
          <a:ln w="12700">
            <a:solidFill>
              <a:srgbClr val="231F20"/>
            </a:solidFill>
          </a:ln>
        </p:spPr>
        <p:txBody>
          <a:bodyPr wrap="square" lIns="0" tIns="0" rIns="0" bIns="0" rtlCol="0"/>
          <a:lstStyle/>
          <a:p/>
        </p:txBody>
      </p:sp>
      <p:sp>
        <p:nvSpPr>
          <p:cNvPr id="19" name="object 19"/>
          <p:cNvSpPr/>
          <p:nvPr/>
        </p:nvSpPr>
        <p:spPr>
          <a:xfrm>
            <a:off x="13084249" y="7068106"/>
            <a:ext cx="0" cy="367030"/>
          </a:xfrm>
          <a:custGeom>
            <a:avLst/>
            <a:gdLst/>
            <a:ahLst/>
            <a:cxnLst/>
            <a:rect l="l" t="t" r="r" b="b"/>
            <a:pathLst>
              <a:path w="0" h="367029">
                <a:moveTo>
                  <a:pt x="0" y="0"/>
                </a:moveTo>
                <a:lnTo>
                  <a:pt x="0" y="366648"/>
                </a:lnTo>
              </a:path>
            </a:pathLst>
          </a:custGeom>
          <a:ln w="12700">
            <a:solidFill>
              <a:srgbClr val="231F20"/>
            </a:solidFill>
          </a:ln>
        </p:spPr>
        <p:txBody>
          <a:bodyPr wrap="square" lIns="0" tIns="0" rIns="0" bIns="0" rtlCol="0"/>
          <a:lstStyle/>
          <a:p/>
        </p:txBody>
      </p:sp>
      <p:sp>
        <p:nvSpPr>
          <p:cNvPr id="20" name="object 20"/>
          <p:cNvSpPr/>
          <p:nvPr/>
        </p:nvSpPr>
        <p:spPr>
          <a:xfrm>
            <a:off x="13644999" y="7070754"/>
            <a:ext cx="0" cy="367030"/>
          </a:xfrm>
          <a:custGeom>
            <a:avLst/>
            <a:gdLst/>
            <a:ahLst/>
            <a:cxnLst/>
            <a:rect l="l" t="t" r="r" b="b"/>
            <a:pathLst>
              <a:path w="0" h="367029">
                <a:moveTo>
                  <a:pt x="0" y="0"/>
                </a:moveTo>
                <a:lnTo>
                  <a:pt x="0" y="366649"/>
                </a:lnTo>
              </a:path>
            </a:pathLst>
          </a:custGeom>
          <a:ln w="12700">
            <a:solidFill>
              <a:srgbClr val="231F20"/>
            </a:solidFill>
          </a:ln>
        </p:spPr>
        <p:txBody>
          <a:bodyPr wrap="square" lIns="0" tIns="0" rIns="0" bIns="0" rtlCol="0"/>
          <a:lstStyle/>
          <a:p/>
        </p:txBody>
      </p:sp>
      <p:sp>
        <p:nvSpPr>
          <p:cNvPr id="21" name="object 21"/>
          <p:cNvSpPr/>
          <p:nvPr/>
        </p:nvSpPr>
        <p:spPr>
          <a:xfrm>
            <a:off x="14187749" y="7070754"/>
            <a:ext cx="0" cy="367030"/>
          </a:xfrm>
          <a:custGeom>
            <a:avLst/>
            <a:gdLst/>
            <a:ahLst/>
            <a:cxnLst/>
            <a:rect l="l" t="t" r="r" b="b"/>
            <a:pathLst>
              <a:path w="0" h="367029">
                <a:moveTo>
                  <a:pt x="0" y="0"/>
                </a:moveTo>
                <a:lnTo>
                  <a:pt x="0" y="366649"/>
                </a:lnTo>
              </a:path>
            </a:pathLst>
          </a:custGeom>
          <a:ln w="12700">
            <a:solidFill>
              <a:srgbClr val="231F20"/>
            </a:solidFill>
          </a:ln>
        </p:spPr>
        <p:txBody>
          <a:bodyPr wrap="square" lIns="0" tIns="0" rIns="0" bIns="0" rtlCol="0"/>
          <a:lstStyle/>
          <a:p/>
        </p:txBody>
      </p:sp>
      <p:sp>
        <p:nvSpPr>
          <p:cNvPr id="22" name="object 22"/>
          <p:cNvSpPr txBox="1"/>
          <p:nvPr/>
        </p:nvSpPr>
        <p:spPr>
          <a:xfrm>
            <a:off x="12734413" y="7708684"/>
            <a:ext cx="723900" cy="345440"/>
          </a:xfrm>
          <a:prstGeom prst="rect">
            <a:avLst/>
          </a:prstGeom>
        </p:spPr>
        <p:txBody>
          <a:bodyPr wrap="square" lIns="0" tIns="12700" rIns="0" bIns="0" rtlCol="0" vert="horz">
            <a:spAutoFit/>
          </a:bodyPr>
          <a:lstStyle/>
          <a:p>
            <a:pPr algn="ctr">
              <a:lnSpc>
                <a:spcPts val="1260"/>
              </a:lnSpc>
              <a:spcBef>
                <a:spcPts val="100"/>
              </a:spcBef>
            </a:pPr>
            <a:r>
              <a:rPr dirty="0" sz="1100" spc="-5">
                <a:solidFill>
                  <a:srgbClr val="231F20"/>
                </a:solidFill>
                <a:latin typeface="Microsoft YaHei UI"/>
                <a:cs typeface="Microsoft YaHei UI"/>
              </a:rPr>
              <a:t>85℃</a:t>
            </a:r>
            <a:endParaRPr sz="1100">
              <a:latin typeface="Microsoft YaHei UI"/>
              <a:cs typeface="Microsoft YaHei UI"/>
            </a:endParaRPr>
          </a:p>
          <a:p>
            <a:pPr algn="ctr">
              <a:lnSpc>
                <a:spcPts val="1260"/>
              </a:lnSpc>
            </a:pPr>
            <a:r>
              <a:rPr dirty="0" sz="1100">
                <a:solidFill>
                  <a:srgbClr val="231F20"/>
                </a:solidFill>
                <a:latin typeface="Microsoft YaHei UI"/>
                <a:cs typeface="Microsoft YaHei UI"/>
              </a:rPr>
              <a:t>热保护开关</a:t>
            </a:r>
            <a:endParaRPr sz="1100">
              <a:latin typeface="Microsoft YaHei UI"/>
              <a:cs typeface="Microsoft YaHei UI"/>
            </a:endParaRPr>
          </a:p>
        </p:txBody>
      </p:sp>
      <p:sp>
        <p:nvSpPr>
          <p:cNvPr id="23" name="object 23"/>
          <p:cNvSpPr txBox="1"/>
          <p:nvPr/>
        </p:nvSpPr>
        <p:spPr>
          <a:xfrm>
            <a:off x="12147801" y="7146019"/>
            <a:ext cx="1882775" cy="208279"/>
          </a:xfrm>
          <a:prstGeom prst="rect">
            <a:avLst/>
          </a:prstGeom>
        </p:spPr>
        <p:txBody>
          <a:bodyPr wrap="square" lIns="0" tIns="12700" rIns="0" bIns="0" rtlCol="0" vert="horz">
            <a:spAutoFit/>
          </a:bodyPr>
          <a:lstStyle/>
          <a:p>
            <a:pPr marL="12700">
              <a:lnSpc>
                <a:spcPct val="100000"/>
              </a:lnSpc>
              <a:spcBef>
                <a:spcPts val="100"/>
              </a:spcBef>
              <a:tabLst>
                <a:tab pos="511175" algn="l"/>
                <a:tab pos="1066165" algn="l"/>
                <a:tab pos="1669414" algn="l"/>
              </a:tabLst>
            </a:pPr>
            <a:r>
              <a:rPr dirty="0" sz="1200" spc="-5" b="1">
                <a:solidFill>
                  <a:srgbClr val="231F20"/>
                </a:solidFill>
                <a:latin typeface="Microsoft YaHei UI"/>
                <a:cs typeface="Microsoft YaHei UI"/>
              </a:rPr>
              <a:t>R</a:t>
            </a:r>
            <a:r>
              <a:rPr dirty="0" sz="1200" b="1">
                <a:solidFill>
                  <a:srgbClr val="231F20"/>
                </a:solidFill>
                <a:latin typeface="Microsoft YaHei UI"/>
                <a:cs typeface="Microsoft YaHei UI"/>
              </a:rPr>
              <a:t>1	</a:t>
            </a:r>
            <a:r>
              <a:rPr dirty="0" sz="1200" spc="-5" b="1">
                <a:solidFill>
                  <a:srgbClr val="231F20"/>
                </a:solidFill>
                <a:latin typeface="Microsoft YaHei UI"/>
                <a:cs typeface="Microsoft YaHei UI"/>
              </a:rPr>
              <a:t>TH</a:t>
            </a:r>
            <a:r>
              <a:rPr dirty="0" sz="1200" b="1">
                <a:solidFill>
                  <a:srgbClr val="231F20"/>
                </a:solidFill>
                <a:latin typeface="Microsoft YaHei UI"/>
                <a:cs typeface="Microsoft YaHei UI"/>
              </a:rPr>
              <a:t>1	</a:t>
            </a:r>
            <a:r>
              <a:rPr dirty="0" sz="1200" spc="-5" b="1">
                <a:solidFill>
                  <a:srgbClr val="231F20"/>
                </a:solidFill>
                <a:latin typeface="Microsoft YaHei UI"/>
                <a:cs typeface="Microsoft YaHei UI"/>
              </a:rPr>
              <a:t>TH</a:t>
            </a:r>
            <a:r>
              <a:rPr dirty="0" sz="1200" b="1">
                <a:solidFill>
                  <a:srgbClr val="231F20"/>
                </a:solidFill>
                <a:latin typeface="Microsoft YaHei UI"/>
                <a:cs typeface="Microsoft YaHei UI"/>
              </a:rPr>
              <a:t>2	</a:t>
            </a:r>
            <a:r>
              <a:rPr dirty="0" sz="1200" spc="-5" b="1">
                <a:solidFill>
                  <a:srgbClr val="231F20"/>
                </a:solidFill>
                <a:latin typeface="Microsoft YaHei UI"/>
                <a:cs typeface="Microsoft YaHei UI"/>
              </a:rPr>
              <a:t>R2</a:t>
            </a:r>
            <a:endParaRPr sz="1200">
              <a:latin typeface="Microsoft YaHei UI"/>
              <a:cs typeface="Microsoft YaHei UI"/>
            </a:endParaRPr>
          </a:p>
        </p:txBody>
      </p:sp>
      <p:sp>
        <p:nvSpPr>
          <p:cNvPr id="24" name="object 24"/>
          <p:cNvSpPr txBox="1"/>
          <p:nvPr/>
        </p:nvSpPr>
        <p:spPr>
          <a:xfrm>
            <a:off x="14416180" y="7146019"/>
            <a:ext cx="113030" cy="208279"/>
          </a:xfrm>
          <a:prstGeom prst="rect">
            <a:avLst/>
          </a:prstGeom>
        </p:spPr>
        <p:txBody>
          <a:bodyPr wrap="square" lIns="0" tIns="12700" rIns="0" bIns="0" rtlCol="0" vert="horz">
            <a:spAutoFit/>
          </a:bodyPr>
          <a:lstStyle/>
          <a:p>
            <a:pPr marL="12700">
              <a:lnSpc>
                <a:spcPct val="100000"/>
              </a:lnSpc>
              <a:spcBef>
                <a:spcPts val="100"/>
              </a:spcBef>
            </a:pPr>
            <a:r>
              <a:rPr dirty="0" sz="1200" b="1">
                <a:solidFill>
                  <a:srgbClr val="231F20"/>
                </a:solidFill>
                <a:latin typeface="Microsoft YaHei UI"/>
                <a:cs typeface="Microsoft YaHei UI"/>
              </a:rPr>
              <a:t>E</a:t>
            </a:r>
            <a:endParaRPr sz="1200">
              <a:latin typeface="Microsoft YaHei UI"/>
              <a:cs typeface="Microsoft YaHei UI"/>
            </a:endParaRPr>
          </a:p>
        </p:txBody>
      </p:sp>
      <p:sp>
        <p:nvSpPr>
          <p:cNvPr id="25" name="object 25"/>
          <p:cNvSpPr/>
          <p:nvPr/>
        </p:nvSpPr>
        <p:spPr>
          <a:xfrm>
            <a:off x="14472000" y="7436021"/>
            <a:ext cx="0" cy="182880"/>
          </a:xfrm>
          <a:custGeom>
            <a:avLst/>
            <a:gdLst/>
            <a:ahLst/>
            <a:cxnLst/>
            <a:rect l="l" t="t" r="r" b="b"/>
            <a:pathLst>
              <a:path w="0" h="182879">
                <a:moveTo>
                  <a:pt x="0" y="0"/>
                </a:moveTo>
                <a:lnTo>
                  <a:pt x="0" y="182880"/>
                </a:lnTo>
              </a:path>
            </a:pathLst>
          </a:custGeom>
          <a:ln w="6350">
            <a:solidFill>
              <a:srgbClr val="231F20"/>
            </a:solidFill>
          </a:ln>
        </p:spPr>
        <p:txBody>
          <a:bodyPr wrap="square" lIns="0" tIns="0" rIns="0" bIns="0" rtlCol="0"/>
          <a:lstStyle/>
          <a:p/>
        </p:txBody>
      </p:sp>
      <p:sp>
        <p:nvSpPr>
          <p:cNvPr id="26" name="object 26"/>
          <p:cNvSpPr/>
          <p:nvPr/>
        </p:nvSpPr>
        <p:spPr>
          <a:xfrm>
            <a:off x="14389199" y="7618900"/>
            <a:ext cx="176530" cy="0"/>
          </a:xfrm>
          <a:custGeom>
            <a:avLst/>
            <a:gdLst/>
            <a:ahLst/>
            <a:cxnLst/>
            <a:rect l="l" t="t" r="r" b="b"/>
            <a:pathLst>
              <a:path w="176530" h="0">
                <a:moveTo>
                  <a:pt x="0" y="0"/>
                </a:moveTo>
                <a:lnTo>
                  <a:pt x="176403" y="0"/>
                </a:lnTo>
              </a:path>
            </a:pathLst>
          </a:custGeom>
          <a:ln w="6350">
            <a:solidFill>
              <a:srgbClr val="231F20"/>
            </a:solidFill>
          </a:ln>
        </p:spPr>
        <p:txBody>
          <a:bodyPr wrap="square" lIns="0" tIns="0" rIns="0" bIns="0" rtlCol="0"/>
          <a:lstStyle/>
          <a:p/>
        </p:txBody>
      </p:sp>
      <p:sp>
        <p:nvSpPr>
          <p:cNvPr id="27" name="object 27"/>
          <p:cNvSpPr/>
          <p:nvPr/>
        </p:nvSpPr>
        <p:spPr>
          <a:xfrm>
            <a:off x="14421600" y="7676075"/>
            <a:ext cx="111760" cy="0"/>
          </a:xfrm>
          <a:custGeom>
            <a:avLst/>
            <a:gdLst/>
            <a:ahLst/>
            <a:cxnLst/>
            <a:rect l="l" t="t" r="r" b="b"/>
            <a:pathLst>
              <a:path w="111759" h="0">
                <a:moveTo>
                  <a:pt x="0" y="0"/>
                </a:moveTo>
                <a:lnTo>
                  <a:pt x="111594" y="0"/>
                </a:lnTo>
              </a:path>
            </a:pathLst>
          </a:custGeom>
          <a:ln w="6350">
            <a:solidFill>
              <a:srgbClr val="231F20"/>
            </a:solidFill>
          </a:ln>
        </p:spPr>
        <p:txBody>
          <a:bodyPr wrap="square" lIns="0" tIns="0" rIns="0" bIns="0" rtlCol="0"/>
          <a:lstStyle/>
          <a:p/>
        </p:txBody>
      </p:sp>
      <p:sp>
        <p:nvSpPr>
          <p:cNvPr id="28" name="object 28"/>
          <p:cNvSpPr/>
          <p:nvPr/>
        </p:nvSpPr>
        <p:spPr>
          <a:xfrm>
            <a:off x="14439599" y="7733255"/>
            <a:ext cx="76200" cy="0"/>
          </a:xfrm>
          <a:custGeom>
            <a:avLst/>
            <a:gdLst/>
            <a:ahLst/>
            <a:cxnLst/>
            <a:rect l="l" t="t" r="r" b="b"/>
            <a:pathLst>
              <a:path w="76200" h="0">
                <a:moveTo>
                  <a:pt x="0" y="0"/>
                </a:moveTo>
                <a:lnTo>
                  <a:pt x="75603" y="0"/>
                </a:lnTo>
              </a:path>
            </a:pathLst>
          </a:custGeom>
          <a:ln w="6350">
            <a:solidFill>
              <a:srgbClr val="231F20"/>
            </a:solidFill>
          </a:ln>
        </p:spPr>
        <p:txBody>
          <a:bodyPr wrap="square" lIns="0" tIns="0" rIns="0" bIns="0" rtlCol="0"/>
          <a:lstStyle/>
          <a:p/>
        </p:txBody>
      </p:sp>
      <p:sp>
        <p:nvSpPr>
          <p:cNvPr id="29" name="object 29"/>
          <p:cNvSpPr/>
          <p:nvPr/>
        </p:nvSpPr>
        <p:spPr>
          <a:xfrm>
            <a:off x="12817799" y="7432102"/>
            <a:ext cx="0" cy="223520"/>
          </a:xfrm>
          <a:custGeom>
            <a:avLst/>
            <a:gdLst/>
            <a:ahLst/>
            <a:cxnLst/>
            <a:rect l="l" t="t" r="r" b="b"/>
            <a:pathLst>
              <a:path w="0" h="223520">
                <a:moveTo>
                  <a:pt x="0" y="0"/>
                </a:moveTo>
                <a:lnTo>
                  <a:pt x="0" y="223202"/>
                </a:lnTo>
              </a:path>
            </a:pathLst>
          </a:custGeom>
          <a:ln w="6350">
            <a:solidFill>
              <a:srgbClr val="231F20"/>
            </a:solidFill>
          </a:ln>
        </p:spPr>
        <p:txBody>
          <a:bodyPr wrap="square" lIns="0" tIns="0" rIns="0" bIns="0" rtlCol="0"/>
          <a:lstStyle/>
          <a:p/>
        </p:txBody>
      </p:sp>
      <p:sp>
        <p:nvSpPr>
          <p:cNvPr id="30" name="object 30"/>
          <p:cNvSpPr/>
          <p:nvPr/>
        </p:nvSpPr>
        <p:spPr>
          <a:xfrm>
            <a:off x="13371749" y="7432102"/>
            <a:ext cx="0" cy="223520"/>
          </a:xfrm>
          <a:custGeom>
            <a:avLst/>
            <a:gdLst/>
            <a:ahLst/>
            <a:cxnLst/>
            <a:rect l="l" t="t" r="r" b="b"/>
            <a:pathLst>
              <a:path w="0" h="223520">
                <a:moveTo>
                  <a:pt x="0" y="0"/>
                </a:moveTo>
                <a:lnTo>
                  <a:pt x="0" y="223202"/>
                </a:lnTo>
              </a:path>
            </a:pathLst>
          </a:custGeom>
          <a:ln w="6350">
            <a:solidFill>
              <a:srgbClr val="231F20"/>
            </a:solidFill>
          </a:ln>
        </p:spPr>
        <p:txBody>
          <a:bodyPr wrap="square" lIns="0" tIns="0" rIns="0" bIns="0" rtlCol="0"/>
          <a:lstStyle/>
          <a:p/>
        </p:txBody>
      </p:sp>
      <p:sp>
        <p:nvSpPr>
          <p:cNvPr id="31" name="object 31"/>
          <p:cNvSpPr/>
          <p:nvPr/>
        </p:nvSpPr>
        <p:spPr>
          <a:xfrm>
            <a:off x="12817799" y="7650538"/>
            <a:ext cx="154940" cy="0"/>
          </a:xfrm>
          <a:custGeom>
            <a:avLst/>
            <a:gdLst/>
            <a:ahLst/>
            <a:cxnLst/>
            <a:rect l="l" t="t" r="r" b="b"/>
            <a:pathLst>
              <a:path w="154940" h="0">
                <a:moveTo>
                  <a:pt x="0" y="0"/>
                </a:moveTo>
                <a:lnTo>
                  <a:pt x="154800" y="0"/>
                </a:lnTo>
              </a:path>
            </a:pathLst>
          </a:custGeom>
          <a:ln w="6350">
            <a:solidFill>
              <a:srgbClr val="231F20"/>
            </a:solidFill>
          </a:ln>
        </p:spPr>
        <p:txBody>
          <a:bodyPr wrap="square" lIns="0" tIns="0" rIns="0" bIns="0" rtlCol="0"/>
          <a:lstStyle/>
          <a:p/>
        </p:txBody>
      </p:sp>
      <p:sp>
        <p:nvSpPr>
          <p:cNvPr id="32" name="object 32"/>
          <p:cNvSpPr/>
          <p:nvPr/>
        </p:nvSpPr>
        <p:spPr>
          <a:xfrm>
            <a:off x="13216949" y="7650538"/>
            <a:ext cx="154940" cy="0"/>
          </a:xfrm>
          <a:custGeom>
            <a:avLst/>
            <a:gdLst/>
            <a:ahLst/>
            <a:cxnLst/>
            <a:rect l="l" t="t" r="r" b="b"/>
            <a:pathLst>
              <a:path w="154940" h="0">
                <a:moveTo>
                  <a:pt x="0" y="0"/>
                </a:moveTo>
                <a:lnTo>
                  <a:pt x="154800" y="0"/>
                </a:lnTo>
              </a:path>
            </a:pathLst>
          </a:custGeom>
          <a:ln w="6350">
            <a:solidFill>
              <a:srgbClr val="231F20"/>
            </a:solidFill>
          </a:ln>
        </p:spPr>
        <p:txBody>
          <a:bodyPr wrap="square" lIns="0" tIns="0" rIns="0" bIns="0" rtlCol="0"/>
          <a:lstStyle/>
          <a:p/>
        </p:txBody>
      </p:sp>
      <p:sp>
        <p:nvSpPr>
          <p:cNvPr id="33" name="object 33"/>
          <p:cNvSpPr/>
          <p:nvPr/>
        </p:nvSpPr>
        <p:spPr>
          <a:xfrm>
            <a:off x="13220124" y="7650538"/>
            <a:ext cx="0" cy="58419"/>
          </a:xfrm>
          <a:custGeom>
            <a:avLst/>
            <a:gdLst/>
            <a:ahLst/>
            <a:cxnLst/>
            <a:rect l="l" t="t" r="r" b="b"/>
            <a:pathLst>
              <a:path w="0" h="58420">
                <a:moveTo>
                  <a:pt x="0" y="0"/>
                </a:moveTo>
                <a:lnTo>
                  <a:pt x="0" y="57861"/>
                </a:lnTo>
              </a:path>
            </a:pathLst>
          </a:custGeom>
          <a:ln w="6350">
            <a:solidFill>
              <a:srgbClr val="231F20"/>
            </a:solidFill>
          </a:ln>
        </p:spPr>
        <p:txBody>
          <a:bodyPr wrap="square" lIns="0" tIns="0" rIns="0" bIns="0" rtlCol="0"/>
          <a:lstStyle/>
          <a:p/>
        </p:txBody>
      </p:sp>
      <p:sp>
        <p:nvSpPr>
          <p:cNvPr id="34" name="object 34"/>
          <p:cNvSpPr/>
          <p:nvPr/>
        </p:nvSpPr>
        <p:spPr>
          <a:xfrm>
            <a:off x="12972598" y="7650538"/>
            <a:ext cx="247650" cy="55244"/>
          </a:xfrm>
          <a:custGeom>
            <a:avLst/>
            <a:gdLst/>
            <a:ahLst/>
            <a:cxnLst/>
            <a:rect l="l" t="t" r="r" b="b"/>
            <a:pathLst>
              <a:path w="247650" h="55245">
                <a:moveTo>
                  <a:pt x="0" y="0"/>
                </a:moveTo>
                <a:lnTo>
                  <a:pt x="247522" y="54762"/>
                </a:lnTo>
              </a:path>
            </a:pathLst>
          </a:custGeom>
          <a:ln w="6350">
            <a:solidFill>
              <a:srgbClr val="231F20"/>
            </a:solidFill>
          </a:ln>
        </p:spPr>
        <p:txBody>
          <a:bodyPr wrap="square" lIns="0" tIns="0" rIns="0" bIns="0" rtlCol="0"/>
          <a:lstStyle/>
          <a:p/>
        </p:txBody>
      </p:sp>
      <p:sp>
        <p:nvSpPr>
          <p:cNvPr id="35" name="object 35"/>
          <p:cNvSpPr/>
          <p:nvPr/>
        </p:nvSpPr>
        <p:spPr>
          <a:xfrm>
            <a:off x="12263874" y="7437932"/>
            <a:ext cx="0" cy="886460"/>
          </a:xfrm>
          <a:custGeom>
            <a:avLst/>
            <a:gdLst/>
            <a:ahLst/>
            <a:cxnLst/>
            <a:rect l="l" t="t" r="r" b="b"/>
            <a:pathLst>
              <a:path w="0" h="886459">
                <a:moveTo>
                  <a:pt x="0" y="0"/>
                </a:moveTo>
                <a:lnTo>
                  <a:pt x="0" y="886142"/>
                </a:lnTo>
              </a:path>
            </a:pathLst>
          </a:custGeom>
          <a:ln w="6350">
            <a:solidFill>
              <a:srgbClr val="231F20"/>
            </a:solidFill>
          </a:ln>
        </p:spPr>
        <p:txBody>
          <a:bodyPr wrap="square" lIns="0" tIns="0" rIns="0" bIns="0" rtlCol="0"/>
          <a:lstStyle/>
          <a:p/>
        </p:txBody>
      </p:sp>
      <p:sp>
        <p:nvSpPr>
          <p:cNvPr id="36" name="object 36"/>
          <p:cNvSpPr/>
          <p:nvPr/>
        </p:nvSpPr>
        <p:spPr>
          <a:xfrm>
            <a:off x="13917600" y="7432109"/>
            <a:ext cx="0" cy="886460"/>
          </a:xfrm>
          <a:custGeom>
            <a:avLst/>
            <a:gdLst/>
            <a:ahLst/>
            <a:cxnLst/>
            <a:rect l="l" t="t" r="r" b="b"/>
            <a:pathLst>
              <a:path w="0" h="886459">
                <a:moveTo>
                  <a:pt x="0" y="0"/>
                </a:moveTo>
                <a:lnTo>
                  <a:pt x="0" y="886142"/>
                </a:lnTo>
              </a:path>
            </a:pathLst>
          </a:custGeom>
          <a:ln w="6350">
            <a:solidFill>
              <a:srgbClr val="231F20"/>
            </a:solidFill>
          </a:ln>
        </p:spPr>
        <p:txBody>
          <a:bodyPr wrap="square" lIns="0" tIns="0" rIns="0" bIns="0" rtlCol="0"/>
          <a:lstStyle/>
          <a:p/>
        </p:txBody>
      </p:sp>
      <p:sp>
        <p:nvSpPr>
          <p:cNvPr id="37" name="object 37"/>
          <p:cNvSpPr txBox="1"/>
          <p:nvPr/>
        </p:nvSpPr>
        <p:spPr>
          <a:xfrm>
            <a:off x="12709880" y="8434096"/>
            <a:ext cx="1323975"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制动电阻箱</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柜</a:t>
            </a:r>
            <a:r>
              <a:rPr dirty="0" sz="1000" spc="-35">
                <a:solidFill>
                  <a:srgbClr val="231F20"/>
                </a:solidFill>
                <a:latin typeface="Microsoft YaHei UI"/>
                <a:cs typeface="Microsoft YaHei UI"/>
              </a:rPr>
              <a:t> </a:t>
            </a:r>
            <a:r>
              <a:rPr dirty="0" sz="1000">
                <a:solidFill>
                  <a:srgbClr val="231F20"/>
                </a:solidFill>
                <a:latin typeface="Microsoft YaHei UI"/>
                <a:cs typeface="Microsoft YaHei UI"/>
              </a:rPr>
              <a:t>接线图</a:t>
            </a:r>
            <a:endParaRPr sz="1000">
              <a:latin typeface="Microsoft YaHei UI"/>
              <a:cs typeface="Microsoft YaHei UI"/>
            </a:endParaRPr>
          </a:p>
        </p:txBody>
      </p:sp>
      <p:sp>
        <p:nvSpPr>
          <p:cNvPr id="43" name="object 43"/>
          <p:cNvSpPr txBox="1"/>
          <p:nvPr/>
        </p:nvSpPr>
        <p:spPr>
          <a:xfrm>
            <a:off x="431299" y="10385387"/>
            <a:ext cx="153035"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11</a:t>
            </a:r>
            <a:endParaRPr sz="1000">
              <a:latin typeface="Arial"/>
              <a:cs typeface="Arial"/>
            </a:endParaRPr>
          </a:p>
        </p:txBody>
      </p:sp>
      <p:sp>
        <p:nvSpPr>
          <p:cNvPr id="44" name="object 44"/>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a:t>
            </a:r>
            <a:endParaRPr sz="1000">
              <a:latin typeface="Arial"/>
              <a:cs typeface="Arial"/>
            </a:endParaRPr>
          </a:p>
        </p:txBody>
      </p:sp>
      <p:sp>
        <p:nvSpPr>
          <p:cNvPr id="45" name="object 45"/>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6" name="object 46"/>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7" name="object 47"/>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8" name="object 48"/>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38" name="object 38"/>
          <p:cNvSpPr txBox="1"/>
          <p:nvPr/>
        </p:nvSpPr>
        <p:spPr>
          <a:xfrm>
            <a:off x="383299" y="5002222"/>
            <a:ext cx="302768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使用环境条</a:t>
            </a:r>
            <a:r>
              <a:rPr dirty="0" sz="1200" b="1">
                <a:solidFill>
                  <a:srgbClr val="231F20"/>
                </a:solidFill>
                <a:latin typeface="Microsoft JhengHei UI"/>
                <a:cs typeface="Microsoft JhengHei UI"/>
              </a:rPr>
              <a:t>件</a:t>
            </a:r>
            <a:r>
              <a:rPr dirty="0" sz="1200" spc="-3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Environmental</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conditions</a:t>
            </a:r>
            <a:endParaRPr sz="1200">
              <a:latin typeface="Microsoft JhengHei UI"/>
              <a:cs typeface="Microsoft JhengHei UI"/>
            </a:endParaRPr>
          </a:p>
        </p:txBody>
      </p:sp>
      <p:sp>
        <p:nvSpPr>
          <p:cNvPr id="39" name="object 39"/>
          <p:cNvSpPr txBox="1"/>
          <p:nvPr/>
        </p:nvSpPr>
        <p:spPr>
          <a:xfrm>
            <a:off x="527300" y="5442223"/>
            <a:ext cx="5864860" cy="3225800"/>
          </a:xfrm>
          <a:prstGeom prst="rect">
            <a:avLst/>
          </a:prstGeom>
        </p:spPr>
        <p:txBody>
          <a:bodyPr wrap="square" lIns="0" tIns="88900" rIns="0" bIns="0" rtlCol="0" vert="horz">
            <a:spAutoFit/>
          </a:bodyPr>
          <a:lstStyle/>
          <a:p>
            <a:pPr marL="401320" indent="-137160">
              <a:lnSpc>
                <a:spcPct val="100000"/>
              </a:lnSpc>
              <a:spcBef>
                <a:spcPts val="700"/>
              </a:spcBef>
              <a:buAutoNum type="arabicPeriod"/>
              <a:tabLst>
                <a:tab pos="401955" algn="l"/>
              </a:tabLst>
            </a:pPr>
            <a:r>
              <a:rPr dirty="0" sz="1000">
                <a:solidFill>
                  <a:srgbClr val="231F20"/>
                </a:solidFill>
                <a:latin typeface="Microsoft YaHei UI"/>
                <a:cs typeface="Microsoft YaHei UI"/>
              </a:rPr>
              <a:t>海拔高度不超过</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2000</a:t>
            </a:r>
            <a:r>
              <a:rPr dirty="0" sz="1000" spc="-45">
                <a:solidFill>
                  <a:srgbClr val="231F20"/>
                </a:solidFill>
                <a:latin typeface="Microsoft YaHei UI"/>
                <a:cs typeface="Microsoft YaHei UI"/>
              </a:rPr>
              <a:t> </a:t>
            </a:r>
            <a:r>
              <a:rPr dirty="0" sz="1000">
                <a:solidFill>
                  <a:srgbClr val="231F20"/>
                </a:solidFill>
                <a:latin typeface="Microsoft YaHei UI"/>
                <a:cs typeface="Microsoft YaHei UI"/>
              </a:rPr>
              <a:t>米。Altitude </a:t>
            </a:r>
            <a:r>
              <a:rPr dirty="0" sz="1000" spc="-5">
                <a:solidFill>
                  <a:srgbClr val="231F20"/>
                </a:solidFill>
                <a:latin typeface="Microsoft YaHei UI"/>
                <a:cs typeface="Microsoft YaHei UI"/>
              </a:rPr>
              <a:t>not exceeding</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2000 meters</a:t>
            </a:r>
            <a:endParaRPr sz="1000">
              <a:latin typeface="Microsoft YaHei UI"/>
              <a:cs typeface="Microsoft YaHei UI"/>
            </a:endParaRPr>
          </a:p>
          <a:p>
            <a:pPr marL="12700" marR="314325" indent="251460">
              <a:lnSpc>
                <a:spcPct val="150000"/>
              </a:lnSpc>
              <a:buAutoNum type="arabicPeriod"/>
              <a:tabLst>
                <a:tab pos="401955" algn="l"/>
              </a:tabLst>
            </a:pPr>
            <a:r>
              <a:rPr dirty="0" sz="1000">
                <a:solidFill>
                  <a:srgbClr val="231F20"/>
                </a:solidFill>
                <a:latin typeface="Microsoft YaHei UI"/>
                <a:cs typeface="Microsoft YaHei UI"/>
              </a:rPr>
              <a:t>运行环境温度</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-40~+80℃，相对湿度不大于</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85%（温</a:t>
            </a:r>
            <a:r>
              <a:rPr dirty="0" sz="1000">
                <a:solidFill>
                  <a:srgbClr val="231F20"/>
                </a:solidFill>
                <a:latin typeface="Microsoft YaHei UI"/>
                <a:cs typeface="Microsoft YaHei UI"/>
              </a:rPr>
              <a:t>度</a:t>
            </a:r>
            <a:r>
              <a:rPr dirty="0" sz="1000" spc="-65">
                <a:solidFill>
                  <a:srgbClr val="231F20"/>
                </a:solidFill>
                <a:latin typeface="Microsoft YaHei UI"/>
                <a:cs typeface="Microsoft YaHei UI"/>
              </a:rPr>
              <a:t> </a:t>
            </a:r>
            <a:r>
              <a:rPr dirty="0" sz="1000" spc="-5">
                <a:solidFill>
                  <a:srgbClr val="231F20"/>
                </a:solidFill>
                <a:latin typeface="Microsoft YaHei UI"/>
                <a:cs typeface="Microsoft YaHei UI"/>
              </a:rPr>
              <a:t>20℃）。Operating</a:t>
            </a:r>
            <a:r>
              <a:rPr dirty="0" sz="1000" spc="-25">
                <a:solidFill>
                  <a:srgbClr val="231F20"/>
                </a:solidFill>
                <a:latin typeface="Microsoft YaHei UI"/>
                <a:cs typeface="Microsoft YaHei UI"/>
              </a:rPr>
              <a:t> </a:t>
            </a:r>
            <a:r>
              <a:rPr dirty="0" sz="1000" spc="-5">
                <a:solidFill>
                  <a:srgbClr val="231F20"/>
                </a:solidFill>
                <a:latin typeface="Microsoft YaHei UI"/>
                <a:cs typeface="Microsoft YaHei UI"/>
              </a:rPr>
              <a:t>environment  </a:t>
            </a:r>
            <a:r>
              <a:rPr dirty="0" sz="1000" spc="-10">
                <a:solidFill>
                  <a:srgbClr val="231F20"/>
                </a:solidFill>
                <a:latin typeface="Microsoft YaHei UI"/>
                <a:cs typeface="Microsoft YaHei UI"/>
              </a:rPr>
              <a:t>temperature </a:t>
            </a:r>
            <a:r>
              <a:rPr dirty="0" sz="1000">
                <a:solidFill>
                  <a:srgbClr val="231F20"/>
                </a:solidFill>
                <a:latin typeface="Microsoft YaHei UI"/>
                <a:cs typeface="Microsoft YaHei UI"/>
              </a:rPr>
              <a:t>-40~+80 ℃ , </a:t>
            </a:r>
            <a:r>
              <a:rPr dirty="0" sz="1000" spc="-10">
                <a:solidFill>
                  <a:srgbClr val="231F20"/>
                </a:solidFill>
                <a:latin typeface="Microsoft YaHei UI"/>
                <a:cs typeface="Microsoft YaHei UI"/>
              </a:rPr>
              <a:t>relative </a:t>
            </a:r>
            <a:r>
              <a:rPr dirty="0" sz="1000">
                <a:solidFill>
                  <a:srgbClr val="231F20"/>
                </a:solidFill>
                <a:latin typeface="Microsoft YaHei UI"/>
                <a:cs typeface="Microsoft YaHei UI"/>
              </a:rPr>
              <a:t>humidity </a:t>
            </a:r>
            <a:r>
              <a:rPr dirty="0" sz="1000" spc="-5">
                <a:solidFill>
                  <a:srgbClr val="231F20"/>
                </a:solidFill>
                <a:latin typeface="Microsoft YaHei UI"/>
                <a:cs typeface="Microsoft YaHei UI"/>
              </a:rPr>
              <a:t>not exceeding 85% </a:t>
            </a:r>
            <a:r>
              <a:rPr dirty="0" sz="1000" spc="-10">
                <a:solidFill>
                  <a:srgbClr val="231F20"/>
                </a:solidFill>
                <a:latin typeface="Microsoft YaHei UI"/>
                <a:cs typeface="Microsoft YaHei UI"/>
              </a:rPr>
              <a:t>(temperature </a:t>
            </a:r>
            <a:r>
              <a:rPr dirty="0" sz="1000" spc="-5">
                <a:solidFill>
                  <a:srgbClr val="231F20"/>
                </a:solidFill>
                <a:latin typeface="Microsoft YaHei UI"/>
                <a:cs typeface="Microsoft YaHei UI"/>
              </a:rPr>
              <a:t>20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a:p>
            <a:pPr marL="401320" indent="-137160">
              <a:lnSpc>
                <a:spcPct val="100000"/>
              </a:lnSpc>
              <a:spcBef>
                <a:spcPts val="600"/>
              </a:spcBef>
              <a:buAutoNum type="arabicPeriod"/>
              <a:tabLst>
                <a:tab pos="401955" algn="l"/>
              </a:tabLst>
            </a:pPr>
            <a:r>
              <a:rPr dirty="0" sz="1000">
                <a:solidFill>
                  <a:srgbClr val="231F20"/>
                </a:solidFill>
                <a:latin typeface="Microsoft YaHei UI"/>
                <a:cs typeface="Microsoft YaHei UI"/>
              </a:rPr>
              <a:t>存储最低温度为</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-25℃</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~+55℃（应除去冷却液）The</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minimum </a:t>
            </a:r>
            <a:r>
              <a:rPr dirty="0" sz="1000" spc="-5">
                <a:solidFill>
                  <a:srgbClr val="231F20"/>
                </a:solidFill>
                <a:latin typeface="Microsoft YaHei UI"/>
                <a:cs typeface="Microsoft YaHei UI"/>
              </a:rPr>
              <a:t>storage</a:t>
            </a:r>
            <a:r>
              <a:rPr dirty="0" sz="1000">
                <a:solidFill>
                  <a:srgbClr val="231F20"/>
                </a:solidFill>
                <a:latin typeface="Microsoft YaHei UI"/>
                <a:cs typeface="Microsoft YaHei UI"/>
              </a:rPr>
              <a:t> </a:t>
            </a:r>
            <a:r>
              <a:rPr dirty="0" sz="1000" spc="-10">
                <a:solidFill>
                  <a:srgbClr val="231F20"/>
                </a:solidFill>
                <a:latin typeface="Microsoft YaHei UI"/>
                <a:cs typeface="Microsoft YaHei UI"/>
              </a:rPr>
              <a:t>temperature </a:t>
            </a:r>
            <a:r>
              <a:rPr dirty="0" sz="1000" spc="-5">
                <a:solidFill>
                  <a:srgbClr val="231F20"/>
                </a:solidFill>
                <a:latin typeface="Microsoft YaHei UI"/>
                <a:cs typeface="Microsoft YaHei UI"/>
              </a:rPr>
              <a:t>is </a:t>
            </a:r>
            <a:r>
              <a:rPr dirty="0" sz="1000">
                <a:solidFill>
                  <a:srgbClr val="231F20"/>
                </a:solidFill>
                <a:latin typeface="Microsoft YaHei UI"/>
                <a:cs typeface="Microsoft YaHei UI"/>
              </a:rPr>
              <a:t>-25</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 ~+55 ℃ (coolant should be</a:t>
            </a:r>
            <a:r>
              <a:rPr dirty="0" sz="1000" spc="-55">
                <a:solidFill>
                  <a:srgbClr val="231F20"/>
                </a:solidFill>
                <a:latin typeface="Microsoft YaHei UI"/>
                <a:cs typeface="Microsoft YaHei UI"/>
              </a:rPr>
              <a:t> </a:t>
            </a:r>
            <a:r>
              <a:rPr dirty="0" sz="1000" spc="-10">
                <a:solidFill>
                  <a:srgbClr val="231F20"/>
                </a:solidFill>
                <a:latin typeface="Microsoft YaHei UI"/>
                <a:cs typeface="Microsoft YaHei UI"/>
              </a:rPr>
              <a:t>removed)</a:t>
            </a:r>
            <a:endParaRPr sz="1000">
              <a:latin typeface="Microsoft YaHei UI"/>
              <a:cs typeface="Microsoft YaHei UI"/>
            </a:endParaRPr>
          </a:p>
          <a:p>
            <a:pPr marL="12700" marR="640080" indent="251460">
              <a:lnSpc>
                <a:spcPct val="150000"/>
              </a:lnSpc>
              <a:buAutoNum type="arabicPeriod" startAt="4"/>
              <a:tabLst>
                <a:tab pos="401955" algn="l"/>
              </a:tabLst>
            </a:pPr>
            <a:r>
              <a:rPr dirty="0" sz="1000">
                <a:solidFill>
                  <a:srgbClr val="231F20"/>
                </a:solidFill>
                <a:latin typeface="Microsoft YaHei UI"/>
                <a:cs typeface="Microsoft YaHei UI"/>
              </a:rPr>
              <a:t>应有良好的通风条件，进风口及出风口切勿堵塞。</a:t>
            </a:r>
            <a:r>
              <a:rPr dirty="0" sz="1000" spc="-5">
                <a:solidFill>
                  <a:srgbClr val="231F20"/>
                </a:solidFill>
                <a:latin typeface="Microsoft YaHei UI"/>
                <a:cs typeface="Microsoft YaHei UI"/>
              </a:rPr>
              <a:t>There</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should</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be</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good</a:t>
            </a:r>
            <a:r>
              <a:rPr dirty="0" sz="1000" spc="-10">
                <a:solidFill>
                  <a:srgbClr val="231F20"/>
                </a:solidFill>
                <a:latin typeface="Microsoft YaHei UI"/>
                <a:cs typeface="Microsoft YaHei UI"/>
              </a:rPr>
              <a:t> ventilation  </a:t>
            </a:r>
            <a:r>
              <a:rPr dirty="0" sz="1000" spc="-5">
                <a:solidFill>
                  <a:srgbClr val="231F20"/>
                </a:solidFill>
                <a:latin typeface="Microsoft YaHei UI"/>
                <a:cs typeface="Microsoft YaHei UI"/>
              </a:rPr>
              <a:t>conditions, </a:t>
            </a:r>
            <a:r>
              <a:rPr dirty="0" sz="1000">
                <a:solidFill>
                  <a:srgbClr val="231F20"/>
                </a:solidFill>
                <a:latin typeface="Microsoft YaHei UI"/>
                <a:cs typeface="Microsoft YaHei UI"/>
              </a:rPr>
              <a:t>and the air </a:t>
            </a:r>
            <a:r>
              <a:rPr dirty="0" sz="1000" spc="-5">
                <a:solidFill>
                  <a:srgbClr val="231F20"/>
                </a:solidFill>
                <a:latin typeface="Microsoft YaHei UI"/>
                <a:cs typeface="Microsoft YaHei UI"/>
              </a:rPr>
              <a:t>inlet </a:t>
            </a:r>
            <a:r>
              <a:rPr dirty="0" sz="1000">
                <a:solidFill>
                  <a:srgbClr val="231F20"/>
                </a:solidFill>
                <a:latin typeface="Microsoft YaHei UI"/>
                <a:cs typeface="Microsoft YaHei UI"/>
              </a:rPr>
              <a:t>and outlet should </a:t>
            </a:r>
            <a:r>
              <a:rPr dirty="0" sz="1000" spc="-5">
                <a:solidFill>
                  <a:srgbClr val="231F20"/>
                </a:solidFill>
                <a:latin typeface="Microsoft YaHei UI"/>
                <a:cs typeface="Microsoft YaHei UI"/>
              </a:rPr>
              <a:t>not </a:t>
            </a:r>
            <a:r>
              <a:rPr dirty="0" sz="1000">
                <a:solidFill>
                  <a:srgbClr val="231F20"/>
                </a:solidFill>
                <a:latin typeface="Microsoft YaHei UI"/>
                <a:cs typeface="Microsoft YaHei UI"/>
              </a:rPr>
              <a:t>be</a:t>
            </a:r>
            <a:r>
              <a:rPr dirty="0" sz="1000" spc="-20">
                <a:solidFill>
                  <a:srgbClr val="231F20"/>
                </a:solidFill>
                <a:latin typeface="Microsoft YaHei UI"/>
                <a:cs typeface="Microsoft YaHei UI"/>
              </a:rPr>
              <a:t> </a:t>
            </a:r>
            <a:r>
              <a:rPr dirty="0" sz="1000" spc="-5">
                <a:solidFill>
                  <a:srgbClr val="231F20"/>
                </a:solidFill>
                <a:latin typeface="Microsoft YaHei UI"/>
                <a:cs typeface="Microsoft YaHei UI"/>
              </a:rPr>
              <a:t>blocked</a:t>
            </a:r>
            <a:endParaRPr sz="1000">
              <a:latin typeface="Microsoft YaHei UI"/>
              <a:cs typeface="Microsoft YaHei UI"/>
            </a:endParaRPr>
          </a:p>
          <a:p>
            <a:pPr marL="12700" marR="59690" indent="251460">
              <a:lnSpc>
                <a:spcPct val="150000"/>
              </a:lnSpc>
              <a:buAutoNum type="arabicPeriod" startAt="4"/>
              <a:tabLst>
                <a:tab pos="401955" algn="l"/>
              </a:tabLst>
            </a:pPr>
            <a:r>
              <a:rPr dirty="0" sz="1000">
                <a:solidFill>
                  <a:srgbClr val="231F20"/>
                </a:solidFill>
                <a:latin typeface="Microsoft YaHei UI"/>
                <a:cs typeface="Microsoft YaHei UI"/>
              </a:rPr>
              <a:t>周围环境应干燥干净，严禁放置易燃易爆物品。The</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surrounding environment </a:t>
            </a:r>
            <a:r>
              <a:rPr dirty="0" sz="1000">
                <a:solidFill>
                  <a:srgbClr val="231F20"/>
                </a:solidFill>
                <a:latin typeface="Microsoft YaHei UI"/>
                <a:cs typeface="Microsoft YaHei UI"/>
              </a:rPr>
              <a:t>should</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be</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dr</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y  and </a:t>
            </a:r>
            <a:r>
              <a:rPr dirty="0" sz="1000" spc="-5">
                <a:solidFill>
                  <a:srgbClr val="231F20"/>
                </a:solidFill>
                <a:latin typeface="Microsoft YaHei UI"/>
                <a:cs typeface="Microsoft YaHei UI"/>
              </a:rPr>
              <a:t>clean, </a:t>
            </a:r>
            <a:r>
              <a:rPr dirty="0" sz="1000">
                <a:solidFill>
                  <a:srgbClr val="231F20"/>
                </a:solidFill>
                <a:latin typeface="Microsoft YaHei UI"/>
                <a:cs typeface="Microsoft YaHei UI"/>
              </a:rPr>
              <a:t>and flammable and </a:t>
            </a:r>
            <a:r>
              <a:rPr dirty="0" sz="1000" spc="-5">
                <a:solidFill>
                  <a:srgbClr val="231F20"/>
                </a:solidFill>
                <a:latin typeface="Microsoft YaHei UI"/>
                <a:cs typeface="Microsoft YaHei UI"/>
              </a:rPr>
              <a:t>explosive materials are </a:t>
            </a:r>
            <a:r>
              <a:rPr dirty="0" sz="1000">
                <a:solidFill>
                  <a:srgbClr val="231F20"/>
                </a:solidFill>
                <a:latin typeface="Microsoft YaHei UI"/>
                <a:cs typeface="Microsoft YaHei UI"/>
              </a:rPr>
              <a:t>strictly </a:t>
            </a:r>
            <a:r>
              <a:rPr dirty="0" sz="1000" spc="-5">
                <a:solidFill>
                  <a:srgbClr val="231F20"/>
                </a:solidFill>
                <a:latin typeface="Microsoft YaHei UI"/>
                <a:cs typeface="Microsoft YaHei UI"/>
              </a:rPr>
              <a:t>prohibited from </a:t>
            </a:r>
            <a:r>
              <a:rPr dirty="0" sz="1000">
                <a:solidFill>
                  <a:srgbClr val="231F20"/>
                </a:solidFill>
                <a:latin typeface="Microsoft YaHei UI"/>
                <a:cs typeface="Microsoft YaHei UI"/>
              </a:rPr>
              <a:t>being</a:t>
            </a:r>
            <a:r>
              <a:rPr dirty="0" sz="1000" spc="-35">
                <a:solidFill>
                  <a:srgbClr val="231F20"/>
                </a:solidFill>
                <a:latin typeface="Microsoft YaHei UI"/>
                <a:cs typeface="Microsoft YaHei UI"/>
              </a:rPr>
              <a:t> </a:t>
            </a:r>
            <a:r>
              <a:rPr dirty="0" sz="1000">
                <a:solidFill>
                  <a:srgbClr val="231F20"/>
                </a:solidFill>
                <a:latin typeface="Microsoft YaHei UI"/>
                <a:cs typeface="Microsoft YaHei UI"/>
              </a:rPr>
              <a:t>placed</a:t>
            </a:r>
            <a:endParaRPr sz="1000">
              <a:latin typeface="Microsoft YaHei UI"/>
              <a:cs typeface="Microsoft YaHei UI"/>
            </a:endParaRPr>
          </a:p>
          <a:p>
            <a:pPr marL="12700" marR="5080" indent="251460">
              <a:lnSpc>
                <a:spcPct val="150000"/>
              </a:lnSpc>
              <a:buAutoNum type="arabicPeriod" startAt="4"/>
              <a:tabLst>
                <a:tab pos="401955" algn="l"/>
              </a:tabLst>
            </a:pPr>
            <a:r>
              <a:rPr dirty="0" sz="1000">
                <a:solidFill>
                  <a:srgbClr val="231F20"/>
                </a:solidFill>
                <a:latin typeface="Microsoft YaHei UI"/>
                <a:cs typeface="Microsoft YaHei UI"/>
              </a:rPr>
              <a:t>周围环境应没有导电尘埃，爆炸性气体及能严重破坏金属和绝缘的腐蚀性气体。The</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surrounding  environment </a:t>
            </a:r>
            <a:r>
              <a:rPr dirty="0" sz="1000">
                <a:solidFill>
                  <a:srgbClr val="231F20"/>
                </a:solidFill>
                <a:latin typeface="Microsoft YaHei UI"/>
                <a:cs typeface="Microsoft YaHei UI"/>
              </a:rPr>
              <a:t>should be </a:t>
            </a:r>
            <a:r>
              <a:rPr dirty="0" sz="1000" spc="-10">
                <a:solidFill>
                  <a:srgbClr val="231F20"/>
                </a:solidFill>
                <a:latin typeface="Microsoft YaHei UI"/>
                <a:cs typeface="Microsoft YaHei UI"/>
              </a:rPr>
              <a:t>free </a:t>
            </a:r>
            <a:r>
              <a:rPr dirty="0" sz="1000" spc="-5">
                <a:solidFill>
                  <a:srgbClr val="231F20"/>
                </a:solidFill>
                <a:latin typeface="Microsoft YaHei UI"/>
                <a:cs typeface="Microsoft YaHei UI"/>
              </a:rPr>
              <a:t>ofconductive </a:t>
            </a:r>
            <a:r>
              <a:rPr dirty="0" sz="1000">
                <a:solidFill>
                  <a:srgbClr val="231F20"/>
                </a:solidFill>
                <a:latin typeface="Microsoft YaHei UI"/>
                <a:cs typeface="Microsoft YaHei UI"/>
              </a:rPr>
              <a:t>dust, </a:t>
            </a:r>
            <a:r>
              <a:rPr dirty="0" sz="1000" spc="-5">
                <a:solidFill>
                  <a:srgbClr val="231F20"/>
                </a:solidFill>
                <a:latin typeface="Microsoft YaHei UI"/>
                <a:cs typeface="Microsoft YaHei UI"/>
              </a:rPr>
              <a:t>explosive </a:t>
            </a:r>
            <a:r>
              <a:rPr dirty="0" sz="1000">
                <a:solidFill>
                  <a:srgbClr val="231F20"/>
                </a:solidFill>
                <a:latin typeface="Microsoft YaHei UI"/>
                <a:cs typeface="Microsoft YaHei UI"/>
              </a:rPr>
              <a:t>gases, and </a:t>
            </a:r>
            <a:r>
              <a:rPr dirty="0" sz="1000" spc="-5">
                <a:solidFill>
                  <a:srgbClr val="231F20"/>
                </a:solidFill>
                <a:latin typeface="Microsoft YaHei UI"/>
                <a:cs typeface="Microsoft YaHei UI"/>
              </a:rPr>
              <a:t>corrosive </a:t>
            </a:r>
            <a:r>
              <a:rPr dirty="0" sz="1000">
                <a:solidFill>
                  <a:srgbClr val="231F20"/>
                </a:solidFill>
                <a:latin typeface="Microsoft YaHei UI"/>
                <a:cs typeface="Microsoft YaHei UI"/>
              </a:rPr>
              <a:t>gases that </a:t>
            </a:r>
            <a:r>
              <a:rPr dirty="0" sz="1000" spc="-5">
                <a:solidFill>
                  <a:srgbClr val="231F20"/>
                </a:solidFill>
                <a:latin typeface="Microsoft YaHei UI"/>
                <a:cs typeface="Microsoft YaHei UI"/>
              </a:rPr>
              <a:t>can  </a:t>
            </a:r>
            <a:r>
              <a:rPr dirty="0" sz="1000">
                <a:solidFill>
                  <a:srgbClr val="231F20"/>
                </a:solidFill>
                <a:latin typeface="Microsoft YaHei UI"/>
                <a:cs typeface="Microsoft YaHei UI"/>
              </a:rPr>
              <a:t>seriously damage metals and</a:t>
            </a:r>
            <a:r>
              <a:rPr dirty="0" sz="1000" spc="-5">
                <a:solidFill>
                  <a:srgbClr val="231F20"/>
                </a:solidFill>
                <a:latin typeface="Microsoft YaHei UI"/>
                <a:cs typeface="Microsoft YaHei UI"/>
              </a:rPr>
              <a:t> insulation</a:t>
            </a:r>
            <a:endParaRPr sz="1000">
              <a:latin typeface="Microsoft YaHei UI"/>
              <a:cs typeface="Microsoft YaHei UI"/>
            </a:endParaRPr>
          </a:p>
          <a:p>
            <a:pPr marL="12700" marR="264795" indent="251460">
              <a:lnSpc>
                <a:spcPct val="150000"/>
              </a:lnSpc>
              <a:buAutoNum type="arabicPeriod" startAt="4"/>
              <a:tabLst>
                <a:tab pos="401955" algn="l"/>
              </a:tabLst>
            </a:pPr>
            <a:r>
              <a:rPr dirty="0" sz="1000">
                <a:solidFill>
                  <a:srgbClr val="231F20"/>
                </a:solidFill>
                <a:latin typeface="Microsoft YaHei UI"/>
                <a:cs typeface="Microsoft YaHei UI"/>
              </a:rPr>
              <a:t>安装场所震动和冲击应小于</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f</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:5~200Hz.</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5.8m/S²（0.6g）The</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vibration</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and</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impact</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at</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the  </a:t>
            </a:r>
            <a:r>
              <a:rPr dirty="0" sz="1000" spc="-5">
                <a:solidFill>
                  <a:srgbClr val="231F20"/>
                </a:solidFill>
                <a:latin typeface="Microsoft YaHei UI"/>
                <a:cs typeface="Microsoft YaHei UI"/>
              </a:rPr>
              <a:t>installation site </a:t>
            </a:r>
            <a:r>
              <a:rPr dirty="0" sz="1000">
                <a:solidFill>
                  <a:srgbClr val="231F20"/>
                </a:solidFill>
                <a:latin typeface="Microsoft YaHei UI"/>
                <a:cs typeface="Microsoft YaHei UI"/>
              </a:rPr>
              <a:t>should be </a:t>
            </a:r>
            <a:r>
              <a:rPr dirty="0" sz="1000" spc="-5">
                <a:solidFill>
                  <a:srgbClr val="231F20"/>
                </a:solidFill>
                <a:latin typeface="Microsoft YaHei UI"/>
                <a:cs typeface="Microsoft YaHei UI"/>
              </a:rPr>
              <a:t>less </a:t>
            </a:r>
            <a:r>
              <a:rPr dirty="0" sz="1000">
                <a:solidFill>
                  <a:srgbClr val="231F20"/>
                </a:solidFill>
                <a:latin typeface="Microsoft YaHei UI"/>
                <a:cs typeface="Microsoft YaHei UI"/>
              </a:rPr>
              <a:t>than f : </a:t>
            </a:r>
            <a:r>
              <a:rPr dirty="0" sz="1000" spc="-5">
                <a:solidFill>
                  <a:srgbClr val="231F20"/>
                </a:solidFill>
                <a:latin typeface="Microsoft YaHei UI"/>
                <a:cs typeface="Microsoft YaHei UI"/>
              </a:rPr>
              <a:t>5-200Hz</a:t>
            </a:r>
            <a:r>
              <a:rPr dirty="0" sz="1000" spc="-20">
                <a:solidFill>
                  <a:srgbClr val="231F20"/>
                </a:solidFill>
                <a:latin typeface="Microsoft YaHei UI"/>
                <a:cs typeface="Microsoft YaHei UI"/>
              </a:rPr>
              <a:t> </a:t>
            </a:r>
            <a:r>
              <a:rPr dirty="0" sz="1000" spc="-5">
                <a:solidFill>
                  <a:srgbClr val="231F20"/>
                </a:solidFill>
                <a:latin typeface="Microsoft YaHei UI"/>
                <a:cs typeface="Microsoft YaHei UI"/>
              </a:rPr>
              <a:t>5.8m/S²（0.6g）</a:t>
            </a:r>
            <a:endParaRPr sz="1000">
              <a:latin typeface="Microsoft YaHei UI"/>
              <a:cs typeface="Microsoft YaHei UI"/>
            </a:endParaRPr>
          </a:p>
        </p:txBody>
      </p:sp>
      <p:sp>
        <p:nvSpPr>
          <p:cNvPr id="40" name="object 40"/>
          <p:cNvSpPr txBox="1"/>
          <p:nvPr/>
        </p:nvSpPr>
        <p:spPr>
          <a:xfrm>
            <a:off x="347299" y="1068773"/>
            <a:ext cx="38341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电阻产品概览</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 Products</a:t>
            </a:r>
            <a:endParaRPr sz="1400">
              <a:latin typeface="Microsoft YaHei UI"/>
              <a:cs typeface="Microsoft YaHei UI"/>
            </a:endParaRPr>
          </a:p>
        </p:txBody>
      </p:sp>
      <p:sp>
        <p:nvSpPr>
          <p:cNvPr id="41" name="object 41"/>
          <p:cNvSpPr txBox="1"/>
          <p:nvPr/>
        </p:nvSpPr>
        <p:spPr>
          <a:xfrm>
            <a:off x="383299" y="1345759"/>
            <a:ext cx="6635115" cy="360680"/>
          </a:xfrm>
          <a:prstGeom prst="rect">
            <a:avLst/>
          </a:prstGeom>
        </p:spPr>
        <p:txBody>
          <a:bodyPr wrap="square" lIns="0" tIns="43180" rIns="0" bIns="0" rtlCol="0" vert="horz">
            <a:spAutoFit/>
          </a:bodyPr>
          <a:lstStyle/>
          <a:p>
            <a:pPr marL="12700" marR="5080">
              <a:lnSpc>
                <a:spcPts val="1200"/>
              </a:lnSpc>
              <a:spcBef>
                <a:spcPts val="340"/>
              </a:spcBef>
              <a:buClr>
                <a:srgbClr val="D66E2A"/>
              </a:buClr>
              <a:buFont typeface=""/>
              <a:buChar char="■"/>
              <a:tabLst>
                <a:tab pos="193040" algn="l"/>
              </a:tabLst>
            </a:pPr>
            <a:r>
              <a:rPr dirty="0" sz="1200" b="1">
                <a:solidFill>
                  <a:srgbClr val="231F20"/>
                </a:solidFill>
                <a:latin typeface="Microsoft JhengHei UI"/>
                <a:cs typeface="Microsoft JhengHei UI"/>
              </a:rPr>
              <a:t>铝壳电阻器和波纹电阻器产品的机械特征</a:t>
            </a:r>
            <a:r>
              <a:rPr dirty="0" sz="1200" spc="-5" b="1">
                <a:solidFill>
                  <a:srgbClr val="231F20"/>
                </a:solidFill>
                <a:latin typeface="Microsoft JhengHei UI"/>
                <a:cs typeface="Microsoft JhengHei UI"/>
              </a:rPr>
              <a:t> Mechanical characteristics</a:t>
            </a:r>
            <a:r>
              <a:rPr dirty="0" sz="120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of</a:t>
            </a:r>
            <a:r>
              <a:rPr dirty="0" sz="1200" b="1">
                <a:solidFill>
                  <a:srgbClr val="231F20"/>
                </a:solidFill>
                <a:latin typeface="Microsoft JhengHei UI"/>
                <a:cs typeface="Microsoft JhengHei UI"/>
              </a:rPr>
              <a:t> aluminum </a:t>
            </a:r>
            <a:r>
              <a:rPr dirty="0" sz="1200" spc="-5" b="1">
                <a:solidFill>
                  <a:srgbClr val="231F20"/>
                </a:solidFill>
                <a:latin typeface="Microsoft JhengHei UI"/>
                <a:cs typeface="Microsoft JhengHei UI"/>
              </a:rPr>
              <a:t>enclosure  resistor </a:t>
            </a:r>
            <a:r>
              <a:rPr dirty="0" sz="1200" b="1">
                <a:solidFill>
                  <a:srgbClr val="231F20"/>
                </a:solidFill>
                <a:latin typeface="Microsoft JhengHei UI"/>
                <a:cs typeface="Microsoft JhengHei UI"/>
              </a:rPr>
              <a:t>and </a:t>
            </a:r>
            <a:r>
              <a:rPr dirty="0" sz="1200" spc="-5" b="1">
                <a:solidFill>
                  <a:srgbClr val="231F20"/>
                </a:solidFill>
                <a:latin typeface="Microsoft JhengHei UI"/>
                <a:cs typeface="Microsoft JhengHei UI"/>
              </a:rPr>
              <a:t>corrugated resistor</a:t>
            </a:r>
            <a:r>
              <a:rPr dirty="0" sz="1200" spc="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products</a:t>
            </a:r>
            <a:endParaRPr sz="1200">
              <a:latin typeface="Microsoft JhengHei UI"/>
              <a:cs typeface="Microsoft JhengHei UI"/>
            </a:endParaRPr>
          </a:p>
        </p:txBody>
      </p:sp>
      <p:graphicFrame>
        <p:nvGraphicFramePr>
          <p:cNvPr id="42" name="object 42"/>
          <p:cNvGraphicFramePr>
            <a:graphicFrameLocks noGrp="1"/>
          </p:cNvGraphicFramePr>
          <p:nvPr/>
        </p:nvGraphicFramePr>
        <p:xfrm>
          <a:off x="540000" y="2124002"/>
          <a:ext cx="6306820" cy="2313940"/>
        </p:xfrm>
        <a:graphic>
          <a:graphicData uri="http://schemas.openxmlformats.org/drawingml/2006/table">
            <a:tbl>
              <a:tblPr firstRow="1" bandRow="1">
                <a:tableStyleId>{2D5ABB26-0587-4C30-8999-92F81FD0307C}</a:tableStyleId>
              </a:tblPr>
              <a:tblGrid>
                <a:gridCol w="1496695"/>
                <a:gridCol w="1431290"/>
                <a:gridCol w="2655569"/>
                <a:gridCol w="705485"/>
              </a:tblGrid>
              <a:tr h="389649">
                <a:tc>
                  <a:txBody>
                    <a:bodyPr/>
                    <a:lstStyle/>
                    <a:p>
                      <a:pPr algn="ctr" marL="523240" marR="515620">
                        <a:lnSpc>
                          <a:spcPct val="100000"/>
                        </a:lnSpc>
                        <a:spcBef>
                          <a:spcPts val="540"/>
                        </a:spcBef>
                      </a:pPr>
                      <a:r>
                        <a:rPr dirty="0" sz="800" b="1">
                          <a:solidFill>
                            <a:srgbClr val="FFFFFF"/>
                          </a:solidFill>
                          <a:latin typeface="Microsoft YaHei UI"/>
                          <a:cs typeface="Microsoft YaHei UI"/>
                        </a:rPr>
                        <a:t>特性 </a:t>
                      </a:r>
                      <a:r>
                        <a:rPr dirty="0" sz="800" spc="-5" b="1">
                          <a:solidFill>
                            <a:srgbClr val="FFFFFF"/>
                          </a:solidFill>
                          <a:latin typeface="Microsoft YaHei UI"/>
                          <a:cs typeface="Microsoft YaHei UI"/>
                        </a:rPr>
                        <a:t>Prope</a:t>
                      </a:r>
                      <a:r>
                        <a:rPr dirty="0" sz="800" spc="20" b="1">
                          <a:solidFill>
                            <a:srgbClr val="FFFFFF"/>
                          </a:solidFill>
                          <a:latin typeface="Microsoft YaHei UI"/>
                          <a:cs typeface="Microsoft YaHei UI"/>
                        </a:rPr>
                        <a:t>r</a:t>
                      </a:r>
                      <a:r>
                        <a:rPr dirty="0" sz="800" spc="-5" b="1">
                          <a:solidFill>
                            <a:srgbClr val="FFFFFF"/>
                          </a:solidFill>
                          <a:latin typeface="Microsoft YaHei UI"/>
                          <a:cs typeface="Microsoft YaHei UI"/>
                        </a:rPr>
                        <a:t>ty</a:t>
                      </a:r>
                      <a:endParaRPr sz="800">
                        <a:latin typeface="Microsoft YaHei UI"/>
                        <a:cs typeface="Microsoft Ya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32410" marR="226060" indent="279400">
                        <a:lnSpc>
                          <a:spcPct val="100000"/>
                        </a:lnSpc>
                        <a:spcBef>
                          <a:spcPts val="540"/>
                        </a:spcBef>
                      </a:pPr>
                      <a:r>
                        <a:rPr dirty="0" sz="800" b="1">
                          <a:solidFill>
                            <a:srgbClr val="FFFFFF"/>
                          </a:solidFill>
                          <a:latin typeface="Microsoft YaHei UI"/>
                          <a:cs typeface="Microsoft YaHei UI"/>
                        </a:rPr>
                        <a:t>检查方法 </a:t>
                      </a:r>
                      <a:r>
                        <a:rPr dirty="0" sz="800" spc="-5" b="1">
                          <a:solidFill>
                            <a:srgbClr val="FFFFFF"/>
                          </a:solidFill>
                          <a:latin typeface="Microsoft YaHei UI"/>
                          <a:cs typeface="Microsoft YaHei UI"/>
                        </a:rPr>
                        <a:t>Inspection</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method</a:t>
                      </a:r>
                      <a:endParaRPr sz="800">
                        <a:latin typeface="Microsoft YaHei UI"/>
                        <a:cs typeface="Microsoft Ya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marL="997585" marR="989965">
                        <a:lnSpc>
                          <a:spcPct val="100000"/>
                        </a:lnSpc>
                        <a:spcBef>
                          <a:spcPts val="540"/>
                        </a:spcBef>
                      </a:pPr>
                      <a:r>
                        <a:rPr dirty="0" sz="800" b="1">
                          <a:solidFill>
                            <a:srgbClr val="FFFFFF"/>
                          </a:solidFill>
                          <a:latin typeface="Microsoft YaHei UI"/>
                          <a:cs typeface="Microsoft YaHei UI"/>
                        </a:rPr>
                        <a:t>性能要求 </a:t>
                      </a:r>
                      <a:r>
                        <a:rPr dirty="0" sz="800" spc="-25" b="1">
                          <a:solidFill>
                            <a:srgbClr val="FFFFFF"/>
                          </a:solidFill>
                          <a:latin typeface="Microsoft YaHei UI"/>
                          <a:cs typeface="Microsoft YaHei UI"/>
                        </a:rPr>
                        <a:t>R</a:t>
                      </a:r>
                      <a:r>
                        <a:rPr dirty="0" sz="800" b="1">
                          <a:solidFill>
                            <a:srgbClr val="FFFFFF"/>
                          </a:solidFill>
                          <a:latin typeface="Microsoft YaHei UI"/>
                          <a:cs typeface="Microsoft YaHei UI"/>
                        </a:rPr>
                        <a:t>equi</a:t>
                      </a:r>
                      <a:r>
                        <a:rPr dirty="0" sz="800" spc="-5" b="1">
                          <a:solidFill>
                            <a:srgbClr val="FFFFFF"/>
                          </a:solidFill>
                          <a:latin typeface="Microsoft YaHei UI"/>
                          <a:cs typeface="Microsoft YaHei UI"/>
                        </a:rPr>
                        <a:t>r</a:t>
                      </a:r>
                      <a:r>
                        <a:rPr dirty="0" sz="800" b="1">
                          <a:solidFill>
                            <a:srgbClr val="FFFFFF"/>
                          </a:solidFill>
                          <a:latin typeface="Microsoft YaHei UI"/>
                          <a:cs typeface="Microsoft YaHei UI"/>
                        </a:rPr>
                        <a:t>ement</a:t>
                      </a:r>
                      <a:endParaRPr sz="800">
                        <a:latin typeface="Microsoft YaHei UI"/>
                        <a:cs typeface="Microsoft Ya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34290" marR="27305" indent="114300">
                        <a:lnSpc>
                          <a:spcPct val="100000"/>
                        </a:lnSpc>
                        <a:spcBef>
                          <a:spcPts val="540"/>
                        </a:spcBef>
                      </a:pPr>
                      <a:r>
                        <a:rPr dirty="0" sz="800" b="1">
                          <a:solidFill>
                            <a:srgbClr val="FFFFFF"/>
                          </a:solidFill>
                          <a:latin typeface="Microsoft YaHei UI"/>
                          <a:cs typeface="Microsoft YaHei UI"/>
                        </a:rPr>
                        <a:t>试验标准 </a:t>
                      </a:r>
                      <a:r>
                        <a:rPr dirty="0" sz="800" spc="-25" b="1">
                          <a:solidFill>
                            <a:srgbClr val="FFFFFF"/>
                          </a:solidFill>
                          <a:latin typeface="Microsoft YaHei UI"/>
                          <a:cs typeface="Microsoft YaHei UI"/>
                        </a:rPr>
                        <a:t>Test</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method</a:t>
                      </a:r>
                      <a:endParaRPr sz="800">
                        <a:latin typeface="Microsoft YaHei UI"/>
                        <a:cs typeface="Microsoft Ya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38931">
                <a:tc>
                  <a:txBody>
                    <a:bodyPr/>
                    <a:lstStyle/>
                    <a:p>
                      <a:pPr marL="17780">
                        <a:lnSpc>
                          <a:spcPct val="100000"/>
                        </a:lnSpc>
                        <a:spcBef>
                          <a:spcPts val="450"/>
                        </a:spcBef>
                      </a:pPr>
                      <a:r>
                        <a:rPr dirty="0" sz="800" b="1">
                          <a:solidFill>
                            <a:srgbClr val="231F20"/>
                          </a:solidFill>
                          <a:latin typeface="Microsoft JhengHei UI"/>
                          <a:cs typeface="Microsoft JhengHei UI"/>
                        </a:rPr>
                        <a:t>稳态湿热</a:t>
                      </a:r>
                      <a:r>
                        <a:rPr dirty="0" sz="800" spc="-35" b="1">
                          <a:solidFill>
                            <a:srgbClr val="231F20"/>
                          </a:solidFill>
                          <a:latin typeface="Microsoft JhengHei UI"/>
                          <a:cs typeface="Microsoft JhengHei UI"/>
                        </a:rPr>
                        <a:t> </a:t>
                      </a:r>
                      <a:r>
                        <a:rPr dirty="0" sz="800" spc="-5" b="1">
                          <a:solidFill>
                            <a:srgbClr val="231F20"/>
                          </a:solidFill>
                          <a:latin typeface="Microsoft JhengHei UI"/>
                          <a:cs typeface="Microsoft JhengHei UI"/>
                        </a:rPr>
                        <a:t>Constant</a:t>
                      </a:r>
                      <a:r>
                        <a:rPr dirty="0" sz="800" spc="-35" b="1">
                          <a:solidFill>
                            <a:srgbClr val="231F20"/>
                          </a:solidFill>
                          <a:latin typeface="Microsoft JhengHei UI"/>
                          <a:cs typeface="Microsoft JhengHei UI"/>
                        </a:rPr>
                        <a:t> </a:t>
                      </a:r>
                      <a:r>
                        <a:rPr dirty="0" sz="800" b="1">
                          <a:solidFill>
                            <a:srgbClr val="231F20"/>
                          </a:solidFill>
                          <a:latin typeface="Microsoft JhengHei UI"/>
                          <a:cs typeface="Microsoft JhengHei UI"/>
                        </a:rPr>
                        <a:t>Damp-heat</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40℃相对湿度（90-95）%96h</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R </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spc="-5">
                          <a:solidFill>
                            <a:srgbClr val="231F20"/>
                          </a:solidFill>
                          <a:latin typeface="Microsoft JhengHei UI"/>
                          <a:cs typeface="Microsoft JhengHei UI"/>
                        </a:rPr>
                        <a:t>±(5%±0.05Ω）</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GB5729.2.24</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8932">
                <a:tc>
                  <a:txBody>
                    <a:bodyPr/>
                    <a:lstStyle/>
                    <a:p>
                      <a:pPr marL="17780">
                        <a:lnSpc>
                          <a:spcPct val="100000"/>
                        </a:lnSpc>
                        <a:spcBef>
                          <a:spcPts val="450"/>
                        </a:spcBef>
                      </a:pPr>
                      <a:r>
                        <a:rPr dirty="0" sz="800" b="1">
                          <a:solidFill>
                            <a:srgbClr val="231F20"/>
                          </a:solidFill>
                          <a:latin typeface="Microsoft JhengHei UI"/>
                          <a:cs typeface="Microsoft JhengHei UI"/>
                        </a:rPr>
                        <a:t>短时过载</a:t>
                      </a:r>
                      <a:r>
                        <a:rPr dirty="0" sz="800" spc="-15" b="1">
                          <a:solidFill>
                            <a:srgbClr val="231F20"/>
                          </a:solidFill>
                          <a:latin typeface="Microsoft JhengHei UI"/>
                          <a:cs typeface="Microsoft JhengHei UI"/>
                        </a:rPr>
                        <a:t> </a:t>
                      </a:r>
                      <a:r>
                        <a:rPr dirty="0" sz="800" spc="-10" b="1">
                          <a:solidFill>
                            <a:srgbClr val="231F20"/>
                          </a:solidFill>
                          <a:latin typeface="Microsoft JhengHei UI"/>
                          <a:cs typeface="Microsoft JhengHei UI"/>
                        </a:rPr>
                        <a:t>Transient </a:t>
                      </a:r>
                      <a:r>
                        <a:rPr dirty="0" sz="800" spc="-5" b="1">
                          <a:solidFill>
                            <a:srgbClr val="231F20"/>
                          </a:solidFill>
                          <a:latin typeface="Microsoft JhengHei UI"/>
                          <a:cs typeface="Microsoft JhengHei UI"/>
                        </a:rPr>
                        <a:t>Overload</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10 倍 </a:t>
                      </a:r>
                      <a:r>
                        <a:rPr dirty="0" sz="800" spc="-5">
                          <a:solidFill>
                            <a:srgbClr val="231F20"/>
                          </a:solidFill>
                          <a:latin typeface="Microsoft JhengHei UI"/>
                          <a:cs typeface="Microsoft JhengHei UI"/>
                        </a:rPr>
                        <a:t>Pr</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5S</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无可见损伤</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No</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Visible</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destruction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R</a:t>
                      </a:r>
                      <a:r>
                        <a:rPr dirty="0" sz="800" spc="-10">
                          <a:solidFill>
                            <a:srgbClr val="231F20"/>
                          </a:solidFill>
                          <a:latin typeface="Microsoft JhengHei UI"/>
                          <a:cs typeface="Microsoft JhengHei UI"/>
                        </a:rPr>
                        <a:t> </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spc="-5">
                          <a:solidFill>
                            <a:srgbClr val="231F20"/>
                          </a:solidFill>
                          <a:latin typeface="Microsoft JhengHei UI"/>
                          <a:cs typeface="Microsoft JhengHei UI"/>
                        </a:rPr>
                        <a:t>±(1%±0.05Ω）</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GB5729.4.13</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8932">
                <a:tc>
                  <a:txBody>
                    <a:bodyPr/>
                    <a:lstStyle/>
                    <a:p>
                      <a:pPr marL="17780">
                        <a:lnSpc>
                          <a:spcPct val="100000"/>
                        </a:lnSpc>
                        <a:spcBef>
                          <a:spcPts val="450"/>
                        </a:spcBef>
                      </a:pPr>
                      <a:r>
                        <a:rPr dirty="0" sz="800" b="1">
                          <a:solidFill>
                            <a:srgbClr val="231F20"/>
                          </a:solidFill>
                          <a:latin typeface="Microsoft JhengHei UI"/>
                          <a:cs typeface="Microsoft JhengHei UI"/>
                        </a:rPr>
                        <a:t>绝缘电阻</a:t>
                      </a:r>
                      <a:r>
                        <a:rPr dirty="0" sz="800" spc="-10" b="1">
                          <a:solidFill>
                            <a:srgbClr val="231F20"/>
                          </a:solidFill>
                          <a:latin typeface="Microsoft JhengHei UI"/>
                          <a:cs typeface="Microsoft JhengHei UI"/>
                        </a:rPr>
                        <a:t> </a:t>
                      </a:r>
                      <a:r>
                        <a:rPr dirty="0" sz="800" spc="-5" b="1">
                          <a:solidFill>
                            <a:srgbClr val="231F20"/>
                          </a:solidFill>
                          <a:latin typeface="Microsoft JhengHei UI"/>
                          <a:cs typeface="Microsoft JhengHei UI"/>
                        </a:rPr>
                        <a:t>Insulated</a:t>
                      </a:r>
                      <a:r>
                        <a:rPr dirty="0" sz="800" spc="-10" b="1">
                          <a:solidFill>
                            <a:srgbClr val="231F20"/>
                          </a:solidFill>
                          <a:latin typeface="Microsoft JhengHei UI"/>
                          <a:cs typeface="Microsoft JhengHei UI"/>
                        </a:rPr>
                        <a:t> </a:t>
                      </a:r>
                      <a:r>
                        <a:rPr dirty="0" sz="800" spc="-5" b="1">
                          <a:solidFill>
                            <a:srgbClr val="231F20"/>
                          </a:solidFill>
                          <a:latin typeface="Microsoft JhengHei UI"/>
                          <a:cs typeface="Microsoft JhengHei UI"/>
                        </a:rPr>
                        <a:t>Resistance</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DC</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1000V</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R </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100MΩ</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GB5729.4.6</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8931">
                <a:tc>
                  <a:txBody>
                    <a:bodyPr/>
                    <a:lstStyle/>
                    <a:p>
                      <a:pPr marL="17780">
                        <a:lnSpc>
                          <a:spcPct val="100000"/>
                        </a:lnSpc>
                        <a:spcBef>
                          <a:spcPts val="450"/>
                        </a:spcBef>
                      </a:pPr>
                      <a:r>
                        <a:rPr dirty="0" sz="800" b="1">
                          <a:solidFill>
                            <a:srgbClr val="231F20"/>
                          </a:solidFill>
                          <a:latin typeface="Microsoft JhengHei UI"/>
                          <a:cs typeface="Microsoft JhengHei UI"/>
                        </a:rPr>
                        <a:t>耐电压</a:t>
                      </a:r>
                      <a:r>
                        <a:rPr dirty="0" sz="800" spc="-5" b="1">
                          <a:solidFill>
                            <a:srgbClr val="231F20"/>
                          </a:solidFill>
                          <a:latin typeface="Microsoft JhengHei UI"/>
                          <a:cs typeface="Microsoft JhengHei UI"/>
                        </a:rPr>
                        <a:t> </a:t>
                      </a:r>
                      <a:r>
                        <a:rPr dirty="0" sz="800" spc="-10" b="1">
                          <a:solidFill>
                            <a:srgbClr val="231F20"/>
                          </a:solidFill>
                          <a:latin typeface="Microsoft JhengHei UI"/>
                          <a:cs typeface="Microsoft JhengHei UI"/>
                        </a:rPr>
                        <a:t>Voltage</a:t>
                      </a:r>
                      <a:r>
                        <a:rPr dirty="0" sz="800" spc="-5" b="1">
                          <a:solidFill>
                            <a:srgbClr val="231F20"/>
                          </a:solidFill>
                          <a:latin typeface="Microsoft JhengHei UI"/>
                          <a:cs typeface="Microsoft JhengHei UI"/>
                        </a:rPr>
                        <a:t> Resistibility</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spc="-5">
                          <a:solidFill>
                            <a:srgbClr val="231F20"/>
                          </a:solidFill>
                          <a:latin typeface="Microsoft JhengHei UI"/>
                          <a:cs typeface="Microsoft JhengHei UI"/>
                        </a:rPr>
                        <a:t>AC3000V </a:t>
                      </a:r>
                      <a:r>
                        <a:rPr dirty="0" sz="800">
                          <a:solidFill>
                            <a:srgbClr val="231F20"/>
                          </a:solidFill>
                          <a:latin typeface="Microsoft JhengHei UI"/>
                          <a:cs typeface="Microsoft JhengHei UI"/>
                        </a:rPr>
                        <a:t>50Hz</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5S</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无击穿或飞弧</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GB5729.4.7</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8931">
                <a:tc>
                  <a:txBody>
                    <a:bodyPr/>
                    <a:lstStyle/>
                    <a:p>
                      <a:pPr marL="17780">
                        <a:lnSpc>
                          <a:spcPct val="100000"/>
                        </a:lnSpc>
                        <a:spcBef>
                          <a:spcPts val="450"/>
                        </a:spcBef>
                      </a:pPr>
                      <a:r>
                        <a:rPr dirty="0" sz="800" b="1">
                          <a:solidFill>
                            <a:srgbClr val="231F20"/>
                          </a:solidFill>
                          <a:latin typeface="Microsoft JhengHei UI"/>
                          <a:cs typeface="Microsoft JhengHei UI"/>
                        </a:rPr>
                        <a:t>负荷寿命</a:t>
                      </a:r>
                      <a:r>
                        <a:rPr dirty="0" sz="800" spc="-5" b="1">
                          <a:solidFill>
                            <a:srgbClr val="231F20"/>
                          </a:solidFill>
                          <a:latin typeface="Microsoft JhengHei UI"/>
                          <a:cs typeface="Microsoft JhengHei UI"/>
                        </a:rPr>
                        <a:t> Life</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25℃ Ur</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1000h</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R </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8932">
                <a:tc>
                  <a:txBody>
                    <a:bodyPr/>
                    <a:lstStyle/>
                    <a:p>
                      <a:pPr marL="17780">
                        <a:lnSpc>
                          <a:spcPct val="100000"/>
                        </a:lnSpc>
                        <a:spcBef>
                          <a:spcPts val="450"/>
                        </a:spcBef>
                      </a:pPr>
                      <a:r>
                        <a:rPr dirty="0" sz="800" b="1">
                          <a:solidFill>
                            <a:srgbClr val="231F20"/>
                          </a:solidFill>
                          <a:latin typeface="Microsoft JhengHei UI"/>
                          <a:cs typeface="Microsoft JhengHei UI"/>
                        </a:rPr>
                        <a:t>端子强度</a:t>
                      </a:r>
                      <a:r>
                        <a:rPr dirty="0" sz="800" spc="-5" b="1">
                          <a:solidFill>
                            <a:srgbClr val="231F20"/>
                          </a:solidFill>
                          <a:latin typeface="Microsoft JhengHei UI"/>
                          <a:cs typeface="Microsoft JhengHei UI"/>
                        </a:rPr>
                        <a:t> </a:t>
                      </a:r>
                      <a:r>
                        <a:rPr dirty="0" sz="800" spc="-15" b="1">
                          <a:solidFill>
                            <a:srgbClr val="231F20"/>
                          </a:solidFill>
                          <a:latin typeface="Microsoft JhengHei UI"/>
                          <a:cs typeface="Microsoft JhengHei UI"/>
                        </a:rPr>
                        <a:t>Terminal</a:t>
                      </a:r>
                      <a:r>
                        <a:rPr dirty="0" sz="800" spc="-5" b="1">
                          <a:solidFill>
                            <a:srgbClr val="231F20"/>
                          </a:solidFill>
                          <a:latin typeface="Microsoft JhengHei UI"/>
                          <a:cs typeface="Microsoft JhengHei UI"/>
                        </a:rPr>
                        <a:t> </a:t>
                      </a:r>
                      <a:r>
                        <a:rPr dirty="0" sz="800" spc="-10" b="1">
                          <a:solidFill>
                            <a:srgbClr val="231F20"/>
                          </a:solidFill>
                          <a:latin typeface="Microsoft JhengHei UI"/>
                          <a:cs typeface="Microsoft JhengHei UI"/>
                        </a:rPr>
                        <a:t>Strength</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45N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30S</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无可见损伤</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No</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Visible</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destruction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R</a:t>
                      </a:r>
                      <a:r>
                        <a:rPr dirty="0" sz="800" spc="-95">
                          <a:solidFill>
                            <a:srgbClr val="231F20"/>
                          </a:solidFill>
                          <a:latin typeface="Microsoft JhengHei UI"/>
                          <a:cs typeface="Microsoft JhengHei UI"/>
                        </a:rPr>
                        <a:t> </a:t>
                      </a:r>
                      <a:r>
                        <a:rPr dirty="0" baseline="3472" sz="1200">
                          <a:solidFill>
                            <a:srgbClr val="231F20"/>
                          </a:solidFill>
                          <a:latin typeface="Microsoft YaHei UI"/>
                          <a:cs typeface="Microsoft YaHei UI"/>
                        </a:rPr>
                        <a:t>≤</a:t>
                      </a:r>
                      <a:r>
                        <a:rPr dirty="0" baseline="3472" sz="1200" spc="-195">
                          <a:solidFill>
                            <a:srgbClr val="231F20"/>
                          </a:solidFill>
                          <a:latin typeface="Microsoft YaHei UI"/>
                          <a:cs typeface="Microsoft YaHei UI"/>
                        </a:rPr>
                        <a:t> </a:t>
                      </a:r>
                      <a:r>
                        <a:rPr dirty="0" sz="800" spc="-5">
                          <a:solidFill>
                            <a:srgbClr val="231F20"/>
                          </a:solidFill>
                          <a:latin typeface="Microsoft JhengHei UI"/>
                          <a:cs typeface="Microsoft JhengHei UI"/>
                        </a:rPr>
                        <a:t>±(1%R</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0.05Ω）</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GB5729.4.16</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8931">
                <a:tc>
                  <a:txBody>
                    <a:bodyPr/>
                    <a:lstStyle/>
                    <a:p>
                      <a:pPr marL="17780">
                        <a:lnSpc>
                          <a:spcPct val="100000"/>
                        </a:lnSpc>
                        <a:spcBef>
                          <a:spcPts val="450"/>
                        </a:spcBef>
                      </a:pPr>
                      <a:r>
                        <a:rPr dirty="0" sz="800" b="1">
                          <a:solidFill>
                            <a:srgbClr val="231F20"/>
                          </a:solidFill>
                          <a:latin typeface="Microsoft JhengHei UI"/>
                          <a:cs typeface="Microsoft JhengHei UI"/>
                        </a:rPr>
                        <a:t>电阻体强度</a:t>
                      </a:r>
                      <a:r>
                        <a:rPr dirty="0" sz="800" spc="-15" b="1">
                          <a:solidFill>
                            <a:srgbClr val="231F20"/>
                          </a:solidFill>
                          <a:latin typeface="Microsoft JhengHei UI"/>
                          <a:cs typeface="Microsoft JhengHei UI"/>
                        </a:rPr>
                        <a:t> </a:t>
                      </a:r>
                      <a:r>
                        <a:rPr dirty="0" sz="800" spc="-5" b="1">
                          <a:solidFill>
                            <a:srgbClr val="231F20"/>
                          </a:solidFill>
                          <a:latin typeface="Microsoft JhengHei UI"/>
                          <a:cs typeface="Microsoft JhengHei UI"/>
                        </a:rPr>
                        <a:t>Resistor</a:t>
                      </a:r>
                      <a:r>
                        <a:rPr dirty="0" sz="800" spc="-10" b="1">
                          <a:solidFill>
                            <a:srgbClr val="231F20"/>
                          </a:solidFill>
                          <a:latin typeface="Microsoft JhengHei UI"/>
                          <a:cs typeface="Microsoft JhengHei UI"/>
                        </a:rPr>
                        <a:t> Strength</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200N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30S</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无可见损伤</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No</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Visible</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destruction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R</a:t>
                      </a:r>
                      <a:r>
                        <a:rPr dirty="0" sz="800" spc="-95">
                          <a:solidFill>
                            <a:srgbClr val="231F20"/>
                          </a:solidFill>
                          <a:latin typeface="Microsoft JhengHei UI"/>
                          <a:cs typeface="Microsoft JhengHei UI"/>
                        </a:rPr>
                        <a:t> </a:t>
                      </a:r>
                      <a:r>
                        <a:rPr dirty="0" baseline="3472" sz="1200">
                          <a:solidFill>
                            <a:srgbClr val="231F20"/>
                          </a:solidFill>
                          <a:latin typeface="Microsoft YaHei UI"/>
                          <a:cs typeface="Microsoft YaHei UI"/>
                        </a:rPr>
                        <a:t>≤</a:t>
                      </a:r>
                      <a:r>
                        <a:rPr dirty="0" baseline="3472" sz="1200" spc="-195">
                          <a:solidFill>
                            <a:srgbClr val="231F20"/>
                          </a:solidFill>
                          <a:latin typeface="Microsoft YaHei UI"/>
                          <a:cs typeface="Microsoft YaHei UI"/>
                        </a:rPr>
                        <a:t> </a:t>
                      </a:r>
                      <a:r>
                        <a:rPr dirty="0" sz="800" spc="-5">
                          <a:solidFill>
                            <a:srgbClr val="231F20"/>
                          </a:solidFill>
                          <a:latin typeface="Microsoft JhengHei UI"/>
                          <a:cs typeface="Microsoft JhengHei UI"/>
                        </a:rPr>
                        <a:t>±(1%R</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0.05Ω）</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GB5729.4.15</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r>
              <a:tr h="238932">
                <a:tc>
                  <a:txBody>
                    <a:bodyPr/>
                    <a:lstStyle/>
                    <a:p>
                      <a:pPr marL="17780">
                        <a:lnSpc>
                          <a:spcPct val="100000"/>
                        </a:lnSpc>
                        <a:spcBef>
                          <a:spcPts val="450"/>
                        </a:spcBef>
                      </a:pPr>
                      <a:r>
                        <a:rPr dirty="0" sz="800" b="1">
                          <a:solidFill>
                            <a:srgbClr val="231F20"/>
                          </a:solidFill>
                          <a:latin typeface="Microsoft JhengHei UI"/>
                          <a:cs typeface="Microsoft JhengHei UI"/>
                        </a:rPr>
                        <a:t>耐振性</a:t>
                      </a:r>
                      <a:r>
                        <a:rPr dirty="0" sz="800" spc="-10" b="1">
                          <a:solidFill>
                            <a:srgbClr val="231F20"/>
                          </a:solidFill>
                          <a:latin typeface="Microsoft JhengHei UI"/>
                          <a:cs typeface="Microsoft JhengHei UI"/>
                        </a:rPr>
                        <a:t> </a:t>
                      </a:r>
                      <a:r>
                        <a:rPr dirty="0" sz="800" b="1">
                          <a:solidFill>
                            <a:srgbClr val="231F20"/>
                          </a:solidFill>
                          <a:latin typeface="Microsoft JhengHei UI"/>
                          <a:cs typeface="Microsoft JhengHei UI"/>
                        </a:rPr>
                        <a:t>Vibration</a:t>
                      </a:r>
                      <a:r>
                        <a:rPr dirty="0" sz="800" spc="-10" b="1">
                          <a:solidFill>
                            <a:srgbClr val="231F20"/>
                          </a:solidFill>
                          <a:latin typeface="Microsoft JhengHei UI"/>
                          <a:cs typeface="Microsoft JhengHei UI"/>
                        </a:rPr>
                        <a:t> </a:t>
                      </a:r>
                      <a:r>
                        <a:rPr dirty="0" sz="800" spc="-5" b="1">
                          <a:solidFill>
                            <a:srgbClr val="231F20"/>
                          </a:solidFill>
                          <a:latin typeface="Microsoft JhengHei UI"/>
                          <a:cs typeface="Microsoft JhengHei UI"/>
                        </a:rPr>
                        <a:t>Resistibility</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spc="-5">
                          <a:solidFill>
                            <a:srgbClr val="231F20"/>
                          </a:solidFill>
                          <a:latin typeface="Microsoft JhengHei UI"/>
                          <a:cs typeface="Microsoft JhengHei UI"/>
                        </a:rPr>
                        <a:t>f:5-200Hz a=1.5g </a:t>
                      </a:r>
                      <a:r>
                        <a:rPr dirty="0" sz="800" spc="-15">
                          <a:solidFill>
                            <a:srgbClr val="231F20"/>
                          </a:solidFill>
                          <a:latin typeface="Microsoft JhengHei UI"/>
                          <a:cs typeface="Microsoft JhengHei UI"/>
                        </a:rPr>
                        <a:t>X.Y.Z </a:t>
                      </a:r>
                      <a:r>
                        <a:rPr dirty="0" sz="800">
                          <a:solidFill>
                            <a:srgbClr val="231F20"/>
                          </a:solidFill>
                          <a:latin typeface="Microsoft JhengHei UI"/>
                          <a:cs typeface="Microsoft JhengHei UI"/>
                        </a:rPr>
                        <a:t>各</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2h</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无可见损伤</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No</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Visible</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destruction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R</a:t>
                      </a:r>
                      <a:r>
                        <a:rPr dirty="0" sz="800" spc="-95">
                          <a:solidFill>
                            <a:srgbClr val="231F20"/>
                          </a:solidFill>
                          <a:latin typeface="Microsoft JhengHei UI"/>
                          <a:cs typeface="Microsoft JhengHei UI"/>
                        </a:rPr>
                        <a:t> </a:t>
                      </a:r>
                      <a:r>
                        <a:rPr dirty="0" baseline="3472" sz="1200">
                          <a:solidFill>
                            <a:srgbClr val="231F20"/>
                          </a:solidFill>
                          <a:latin typeface="Microsoft YaHei UI"/>
                          <a:cs typeface="Microsoft YaHei UI"/>
                        </a:rPr>
                        <a:t>≤</a:t>
                      </a:r>
                      <a:r>
                        <a:rPr dirty="0" baseline="3472" sz="1200" spc="-195">
                          <a:solidFill>
                            <a:srgbClr val="231F20"/>
                          </a:solidFill>
                          <a:latin typeface="Microsoft YaHei UI"/>
                          <a:cs typeface="Microsoft YaHei UI"/>
                        </a:rPr>
                        <a:t> </a:t>
                      </a:r>
                      <a:r>
                        <a:rPr dirty="0" sz="800" spc="-5">
                          <a:solidFill>
                            <a:srgbClr val="231F20"/>
                          </a:solidFill>
                          <a:latin typeface="Microsoft JhengHei UI"/>
                          <a:cs typeface="Microsoft JhengHei UI"/>
                        </a:rPr>
                        <a:t>±(1%R</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0.05Ω）</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50"/>
                        </a:spcBef>
                      </a:pPr>
                      <a:r>
                        <a:rPr dirty="0" sz="800">
                          <a:solidFill>
                            <a:srgbClr val="231F20"/>
                          </a:solidFill>
                          <a:latin typeface="Microsoft JhengHei UI"/>
                          <a:cs typeface="Microsoft JhengHei UI"/>
                        </a:rPr>
                        <a:t>GB5729.4.22</a:t>
                      </a:r>
                      <a:endParaRPr sz="800">
                        <a:latin typeface="Microsoft JhengHei UI"/>
                        <a:cs typeface="Microsoft JhengHei UI"/>
                      </a:endParaRPr>
                    </a:p>
                  </a:txBody>
                  <a:tcPr marL="0" marR="0" marB="0" marT="5715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347299" y="1068773"/>
            <a:ext cx="435356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BRA</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系列铝壳电阻器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Aluminum</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Enclosure</a:t>
            </a:r>
            <a:r>
              <a:rPr dirty="0" sz="1400" spc="-10" b="1">
                <a:solidFill>
                  <a:srgbClr val="FFFFFF"/>
                </a:solidFill>
                <a:latin typeface="Microsoft YaHei UI"/>
                <a:cs typeface="Microsoft YaHei UI"/>
              </a:rPr>
              <a:t> Resistor</a:t>
            </a:r>
            <a:endParaRPr sz="1400">
              <a:latin typeface="Microsoft YaHei UI"/>
              <a:cs typeface="Microsoft YaHei UI"/>
            </a:endParaRPr>
          </a:p>
        </p:txBody>
      </p:sp>
      <p:sp>
        <p:nvSpPr>
          <p:cNvPr id="14" name="object 14"/>
          <p:cNvSpPr txBox="1"/>
          <p:nvPr/>
        </p:nvSpPr>
        <p:spPr>
          <a:xfrm>
            <a:off x="4966302" y="2016161"/>
            <a:ext cx="127000" cy="161290"/>
          </a:xfrm>
          <a:prstGeom prst="rect">
            <a:avLst/>
          </a:prstGeom>
        </p:spPr>
        <p:txBody>
          <a:bodyPr wrap="square" lIns="0" tIns="1905" rIns="0" bIns="0" rtlCol="0" vert="horz">
            <a:spAutoFit/>
          </a:bodyPr>
          <a:lstStyle/>
          <a:p>
            <a:pPr>
              <a:lnSpc>
                <a:spcPct val="100000"/>
              </a:lnSpc>
              <a:spcBef>
                <a:spcPts val="15"/>
              </a:spcBef>
            </a:pPr>
            <a:r>
              <a:rPr dirty="0" sz="1000">
                <a:solidFill>
                  <a:srgbClr val="231F20"/>
                </a:solidFill>
                <a:latin typeface="Microsoft YaHei UI"/>
                <a:cs typeface="Microsoft YaHei UI"/>
              </a:rPr>
              <a:t>，</a:t>
            </a:r>
            <a:endParaRPr sz="1000">
              <a:latin typeface="Microsoft YaHei UI"/>
              <a:cs typeface="Microsoft YaHei UI"/>
            </a:endParaRPr>
          </a:p>
        </p:txBody>
      </p:sp>
      <p:sp>
        <p:nvSpPr>
          <p:cNvPr id="15" name="object 15"/>
          <p:cNvSpPr txBox="1"/>
          <p:nvPr/>
        </p:nvSpPr>
        <p:spPr>
          <a:xfrm>
            <a:off x="529099" y="1700645"/>
            <a:ext cx="4470400" cy="939800"/>
          </a:xfrm>
          <a:prstGeom prst="rect">
            <a:avLst/>
          </a:prstGeom>
        </p:spPr>
        <p:txBody>
          <a:bodyPr wrap="square" lIns="0" tIns="12700" rIns="0" bIns="0" rtlCol="0" vert="horz">
            <a:spAutoFit/>
          </a:bodyPr>
          <a:lstStyle/>
          <a:p>
            <a:pPr algn="just" marL="12700" marR="5080" indent="327025">
              <a:lnSpc>
                <a:spcPct val="150000"/>
              </a:lnSpc>
              <a:spcBef>
                <a:spcPts val="100"/>
              </a:spcBef>
            </a:pPr>
            <a:r>
              <a:rPr dirty="0" sz="1000" spc="-5">
                <a:solidFill>
                  <a:srgbClr val="231F20"/>
                </a:solidFill>
                <a:latin typeface="Microsoft YaHei UI"/>
                <a:cs typeface="Microsoft YaHei UI"/>
              </a:rPr>
              <a:t>BRA</a:t>
            </a:r>
            <a:r>
              <a:rPr dirty="0" sz="1000" spc="-105">
                <a:solidFill>
                  <a:srgbClr val="231F20"/>
                </a:solidFill>
                <a:latin typeface="Microsoft YaHei UI"/>
                <a:cs typeface="Microsoft YaHei UI"/>
              </a:rPr>
              <a:t> </a:t>
            </a:r>
            <a:r>
              <a:rPr dirty="0" sz="1000">
                <a:solidFill>
                  <a:srgbClr val="231F20"/>
                </a:solidFill>
                <a:latin typeface="Microsoft YaHei UI"/>
                <a:cs typeface="Microsoft YaHei UI"/>
              </a:rPr>
              <a:t>系列铝壳电阻器采用铝合金外壳，其耐气候性，耐振动，安全性，优 于传统瓷骨架电阻器</a:t>
            </a:r>
            <a:r>
              <a:rPr dirty="0" sz="1000" spc="-390">
                <a:solidFill>
                  <a:srgbClr val="231F20"/>
                </a:solidFill>
                <a:latin typeface="Microsoft YaHei UI"/>
                <a:cs typeface="Microsoft YaHei UI"/>
              </a:rPr>
              <a:t>。</a:t>
            </a:r>
            <a:r>
              <a:rPr dirty="0" sz="1000">
                <a:solidFill>
                  <a:srgbClr val="231F20"/>
                </a:solidFill>
                <a:latin typeface="Microsoft YaHei UI"/>
                <a:cs typeface="Microsoft YaHei UI"/>
              </a:rPr>
              <a:t>广泛应用于电源</a:t>
            </a:r>
            <a:r>
              <a:rPr dirty="0" sz="1000" spc="-390">
                <a:solidFill>
                  <a:srgbClr val="231F20"/>
                </a:solidFill>
                <a:latin typeface="Microsoft YaHei UI"/>
                <a:cs typeface="Microsoft YaHei UI"/>
              </a:rPr>
              <a:t>，</a:t>
            </a:r>
            <a:r>
              <a:rPr dirty="0" sz="1000">
                <a:solidFill>
                  <a:srgbClr val="231F20"/>
                </a:solidFill>
                <a:latin typeface="Microsoft YaHei UI"/>
                <a:cs typeface="Microsoft YaHei UI"/>
              </a:rPr>
              <a:t>变频器</a:t>
            </a:r>
            <a:r>
              <a:rPr dirty="0" sz="1000" spc="-390">
                <a:solidFill>
                  <a:srgbClr val="231F20"/>
                </a:solidFill>
                <a:latin typeface="Microsoft YaHei UI"/>
                <a:cs typeface="Microsoft YaHei UI"/>
              </a:rPr>
              <a:t>，</a:t>
            </a:r>
            <a:r>
              <a:rPr dirty="0" sz="1000">
                <a:solidFill>
                  <a:srgbClr val="231F20"/>
                </a:solidFill>
                <a:latin typeface="Microsoft YaHei UI"/>
                <a:cs typeface="Microsoft YaHei UI"/>
              </a:rPr>
              <a:t>伺服系统等高要求的电气回路中 并能够用于恶劣的工控环境。易紧密安装，易附加散热器，外型美观，是电力电 子理想的配套产品。</a:t>
            </a:r>
            <a:endParaRPr sz="1000">
              <a:latin typeface="Microsoft YaHei UI"/>
              <a:cs typeface="Microsoft YaHei UI"/>
            </a:endParaRPr>
          </a:p>
        </p:txBody>
      </p:sp>
      <p:sp>
        <p:nvSpPr>
          <p:cNvPr id="16" name="object 16"/>
          <p:cNvSpPr/>
          <p:nvPr/>
        </p:nvSpPr>
        <p:spPr>
          <a:xfrm>
            <a:off x="5071816" y="1791761"/>
            <a:ext cx="2099895" cy="1049954"/>
          </a:xfrm>
          <a:prstGeom prst="rect">
            <a:avLst/>
          </a:prstGeom>
          <a:blipFill>
            <a:blip r:embed="rId2" cstate="print"/>
            <a:stretch>
              <a:fillRect/>
            </a:stretch>
          </a:blipFill>
        </p:spPr>
        <p:txBody>
          <a:bodyPr wrap="square" lIns="0" tIns="0" rIns="0" bIns="0" rtlCol="0"/>
          <a:lstStyle/>
          <a:p/>
        </p:txBody>
      </p:sp>
      <p:sp>
        <p:nvSpPr>
          <p:cNvPr id="17" name="object 17"/>
          <p:cNvSpPr txBox="1"/>
          <p:nvPr/>
        </p:nvSpPr>
        <p:spPr>
          <a:xfrm>
            <a:off x="383299" y="1338560"/>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8" name="object 18"/>
          <p:cNvSpPr txBox="1"/>
          <p:nvPr/>
        </p:nvSpPr>
        <p:spPr>
          <a:xfrm>
            <a:off x="383299" y="3979416"/>
            <a:ext cx="197929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Products</a:t>
            </a:r>
            <a:r>
              <a:rPr dirty="0" sz="1200" spc="-4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19" name="object 19"/>
          <p:cNvSpPr txBox="1"/>
          <p:nvPr/>
        </p:nvSpPr>
        <p:spPr>
          <a:xfrm>
            <a:off x="383299" y="2839207"/>
            <a:ext cx="2082164" cy="1010919"/>
          </a:xfrm>
          <a:prstGeom prst="rect">
            <a:avLst/>
          </a:prstGeom>
        </p:spPr>
        <p:txBody>
          <a:bodyPr wrap="square" lIns="0" tIns="117475" rIns="0" bIns="0" rtlCol="0" vert="horz">
            <a:spAutoFit/>
          </a:bodyPr>
          <a:lstStyle/>
          <a:p>
            <a:pPr marL="192405" indent="-179705">
              <a:lnSpc>
                <a:spcPct val="100000"/>
              </a:lnSpc>
              <a:spcBef>
                <a:spcPts val="925"/>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a:p>
            <a:pPr marL="158115">
              <a:lnSpc>
                <a:spcPct val="100000"/>
              </a:lnSpc>
              <a:spcBef>
                <a:spcPts val="690"/>
              </a:spcBef>
            </a:pPr>
            <a:r>
              <a:rPr dirty="0" sz="1000" spc="-5">
                <a:solidFill>
                  <a:srgbClr val="231F20"/>
                </a:solidFill>
                <a:latin typeface="Microsoft YaHei UI"/>
                <a:cs typeface="Microsoft YaHei UI"/>
              </a:rPr>
              <a:t>1.</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额定功率范围：60~6000W</a:t>
            </a:r>
            <a:endParaRPr sz="1000">
              <a:latin typeface="Microsoft YaHei UI"/>
              <a:cs typeface="Microsoft YaHei UI"/>
            </a:endParaRPr>
          </a:p>
          <a:p>
            <a:pPr marL="158115">
              <a:lnSpc>
                <a:spcPct val="100000"/>
              </a:lnSpc>
              <a:spcBef>
                <a:spcPts val="600"/>
              </a:spcBef>
            </a:pPr>
            <a:r>
              <a:rPr dirty="0" sz="1000" spc="-5">
                <a:solidFill>
                  <a:srgbClr val="231F20"/>
                </a:solidFill>
                <a:latin typeface="Microsoft YaHei UI"/>
                <a:cs typeface="Microsoft YaHei UI"/>
              </a:rPr>
              <a:t>2.</a:t>
            </a:r>
            <a:r>
              <a:rPr dirty="0" sz="1000" spc="-100">
                <a:solidFill>
                  <a:srgbClr val="231F20"/>
                </a:solidFill>
                <a:latin typeface="Microsoft YaHei UI"/>
                <a:cs typeface="Microsoft YaHei UI"/>
              </a:rPr>
              <a:t> </a:t>
            </a:r>
            <a:r>
              <a:rPr dirty="0" sz="1000">
                <a:solidFill>
                  <a:srgbClr val="231F20"/>
                </a:solidFill>
                <a:latin typeface="Microsoft YaHei UI"/>
                <a:cs typeface="Microsoft YaHei UI"/>
              </a:rPr>
              <a:t>阻值范围：1Ω~1000Ω</a:t>
            </a:r>
            <a:endParaRPr sz="1000">
              <a:latin typeface="Microsoft YaHei UI"/>
              <a:cs typeface="Microsoft YaHei UI"/>
            </a:endParaRPr>
          </a:p>
          <a:p>
            <a:pPr marL="158115">
              <a:lnSpc>
                <a:spcPct val="100000"/>
              </a:lnSpc>
              <a:spcBef>
                <a:spcPts val="600"/>
              </a:spcBef>
            </a:pPr>
            <a:r>
              <a:rPr dirty="0" sz="1000" spc="-5">
                <a:solidFill>
                  <a:srgbClr val="231F20"/>
                </a:solidFill>
                <a:latin typeface="Microsoft YaHei UI"/>
                <a:cs typeface="Microsoft YaHei UI"/>
              </a:rPr>
              <a:t>3.IP</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防护等级：IP00~P33</a:t>
            </a:r>
            <a:endParaRPr sz="1000">
              <a:latin typeface="Microsoft YaHei UI"/>
              <a:cs typeface="Microsoft YaHei UI"/>
            </a:endParaRPr>
          </a:p>
        </p:txBody>
      </p:sp>
      <p:sp>
        <p:nvSpPr>
          <p:cNvPr id="20" name="object 20"/>
          <p:cNvSpPr txBox="1"/>
          <p:nvPr/>
        </p:nvSpPr>
        <p:spPr>
          <a:xfrm>
            <a:off x="3948198" y="3138299"/>
            <a:ext cx="3264535" cy="711200"/>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231F20"/>
                </a:solidFill>
                <a:latin typeface="Microsoft YaHei UI"/>
                <a:cs typeface="Microsoft YaHei UI"/>
              </a:rPr>
              <a:t>4.</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载流体材料：0Cr25A15</a:t>
            </a:r>
            <a:endParaRPr sz="1000">
              <a:latin typeface="Microsoft YaHei UI"/>
              <a:cs typeface="Microsoft YaHei UI"/>
            </a:endParaRPr>
          </a:p>
          <a:p>
            <a:pPr marL="12700" marR="5080">
              <a:lnSpc>
                <a:spcPct val="150000"/>
              </a:lnSpc>
            </a:pPr>
            <a:r>
              <a:rPr dirty="0" sz="1000">
                <a:solidFill>
                  <a:srgbClr val="231F20"/>
                </a:solidFill>
                <a:latin typeface="Microsoft YaHei UI"/>
                <a:cs typeface="Microsoft YaHei UI"/>
              </a:rPr>
              <a:t>5</a:t>
            </a:r>
            <a:r>
              <a:rPr dirty="0" sz="1000" spc="-165">
                <a:solidFill>
                  <a:srgbClr val="231F20"/>
                </a:solidFill>
                <a:latin typeface="Microsoft YaHei UI"/>
                <a:cs typeface="Microsoft YaHei UI"/>
              </a:rPr>
              <a:t> </a:t>
            </a:r>
            <a:r>
              <a:rPr dirty="0" sz="1000">
                <a:solidFill>
                  <a:srgbClr val="231F20"/>
                </a:solidFill>
                <a:latin typeface="Microsoft YaHei UI"/>
                <a:cs typeface="Microsoft YaHei UI"/>
              </a:rPr>
              <a:t>特性优</a:t>
            </a:r>
            <a:r>
              <a:rPr dirty="0" sz="1000" spc="-55">
                <a:solidFill>
                  <a:srgbClr val="231F20"/>
                </a:solidFill>
                <a:latin typeface="Microsoft YaHei UI"/>
                <a:cs typeface="Microsoft YaHei UI"/>
              </a:rPr>
              <a:t>势：</a:t>
            </a:r>
            <a:r>
              <a:rPr dirty="0" sz="1000">
                <a:solidFill>
                  <a:srgbClr val="231F20"/>
                </a:solidFill>
                <a:latin typeface="Microsoft YaHei UI"/>
                <a:cs typeface="Microsoft YaHei UI"/>
              </a:rPr>
              <a:t>产品美观</a:t>
            </a:r>
            <a:r>
              <a:rPr dirty="0" sz="1000" spc="-105">
                <a:solidFill>
                  <a:srgbClr val="231F20"/>
                </a:solidFill>
                <a:latin typeface="Microsoft YaHei UI"/>
                <a:cs typeface="Microsoft YaHei UI"/>
              </a:rPr>
              <a:t>，</a:t>
            </a:r>
            <a:r>
              <a:rPr dirty="0" sz="1000">
                <a:solidFill>
                  <a:srgbClr val="231F20"/>
                </a:solidFill>
                <a:latin typeface="Microsoft YaHei UI"/>
                <a:cs typeface="Microsoft YaHei UI"/>
              </a:rPr>
              <a:t>易紧密安装</a:t>
            </a:r>
            <a:r>
              <a:rPr dirty="0" sz="1000" spc="-105">
                <a:solidFill>
                  <a:srgbClr val="231F20"/>
                </a:solidFill>
                <a:latin typeface="Microsoft YaHei UI"/>
                <a:cs typeface="Microsoft YaHei UI"/>
              </a:rPr>
              <a:t>，</a:t>
            </a:r>
            <a:r>
              <a:rPr dirty="0" sz="1000">
                <a:solidFill>
                  <a:srgbClr val="231F20"/>
                </a:solidFill>
                <a:latin typeface="Microsoft YaHei UI"/>
                <a:cs typeface="Microsoft YaHei UI"/>
              </a:rPr>
              <a:t>易附加其他散热器，  适合高要求及较恶劣工作环境中使用。</a:t>
            </a:r>
            <a:endParaRPr sz="1000">
              <a:latin typeface="Microsoft YaHei UI"/>
              <a:cs typeface="Microsoft YaHei UI"/>
            </a:endParaRPr>
          </a:p>
        </p:txBody>
      </p:sp>
      <p:sp>
        <p:nvSpPr>
          <p:cNvPr id="21" name="object 21"/>
          <p:cNvSpPr txBox="1"/>
          <p:nvPr/>
        </p:nvSpPr>
        <p:spPr>
          <a:xfrm>
            <a:off x="11189561" y="1068773"/>
            <a:ext cx="3583304"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BRW</a:t>
            </a:r>
            <a:r>
              <a:rPr dirty="0" sz="1400" spc="-90" b="1">
                <a:solidFill>
                  <a:srgbClr val="FFFFFF"/>
                </a:solidFill>
                <a:latin typeface="Microsoft YaHei UI"/>
                <a:cs typeface="Microsoft YaHei UI"/>
              </a:rPr>
              <a:t> </a:t>
            </a:r>
            <a:r>
              <a:rPr dirty="0" sz="1400" b="1">
                <a:solidFill>
                  <a:srgbClr val="FFFFFF"/>
                </a:solidFill>
                <a:latin typeface="Microsoft YaHei UI"/>
                <a:cs typeface="Microsoft YaHei UI"/>
              </a:rPr>
              <a:t>系列波纹电阻器</a:t>
            </a:r>
            <a:r>
              <a:rPr dirty="0" sz="1400" spc="-85" b="1">
                <a:solidFill>
                  <a:srgbClr val="FFFFFF"/>
                </a:solidFill>
                <a:latin typeface="Microsoft YaHei UI"/>
                <a:cs typeface="Microsoft YaHei UI"/>
              </a:rPr>
              <a:t> </a:t>
            </a:r>
            <a:r>
              <a:rPr dirty="0" sz="1400" spc="-5" b="1">
                <a:solidFill>
                  <a:srgbClr val="FFFFFF"/>
                </a:solidFill>
                <a:latin typeface="Microsoft YaHei UI"/>
                <a:cs typeface="Microsoft YaHei UI"/>
              </a:rPr>
              <a:t>Corrugated</a:t>
            </a:r>
            <a:r>
              <a:rPr dirty="0" sz="1400" spc="-20" b="1">
                <a:solidFill>
                  <a:srgbClr val="FFFFFF"/>
                </a:solidFill>
                <a:latin typeface="Microsoft YaHei UI"/>
                <a:cs typeface="Microsoft YaHei UI"/>
              </a:rPr>
              <a:t> </a:t>
            </a:r>
            <a:r>
              <a:rPr dirty="0" sz="1400" spc="-10" b="1">
                <a:solidFill>
                  <a:srgbClr val="FFFFFF"/>
                </a:solidFill>
                <a:latin typeface="Microsoft YaHei UI"/>
                <a:cs typeface="Microsoft YaHei UI"/>
              </a:rPr>
              <a:t>Resistor</a:t>
            </a:r>
            <a:endParaRPr sz="1400">
              <a:latin typeface="Microsoft YaHei UI"/>
              <a:cs typeface="Microsoft YaHei UI"/>
            </a:endParaRPr>
          </a:p>
        </p:txBody>
      </p:sp>
      <p:sp>
        <p:nvSpPr>
          <p:cNvPr id="22" name="object 22"/>
          <p:cNvSpPr txBox="1"/>
          <p:nvPr/>
        </p:nvSpPr>
        <p:spPr>
          <a:xfrm>
            <a:off x="7943300"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90"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23" name="object 23"/>
          <p:cNvSpPr txBox="1"/>
          <p:nvPr/>
        </p:nvSpPr>
        <p:spPr>
          <a:xfrm>
            <a:off x="8084906" y="1701996"/>
            <a:ext cx="4470400" cy="939800"/>
          </a:xfrm>
          <a:prstGeom prst="rect">
            <a:avLst/>
          </a:prstGeom>
        </p:spPr>
        <p:txBody>
          <a:bodyPr wrap="square" lIns="0" tIns="12700" rIns="0" bIns="0" rtlCol="0" vert="horz">
            <a:spAutoFit/>
          </a:bodyPr>
          <a:lstStyle/>
          <a:p>
            <a:pPr algn="just" marL="12700" marR="5080" indent="401955">
              <a:lnSpc>
                <a:spcPct val="150000"/>
              </a:lnSpc>
              <a:spcBef>
                <a:spcPts val="100"/>
              </a:spcBef>
            </a:pPr>
            <a:r>
              <a:rPr dirty="0" sz="1000" spc="-5">
                <a:solidFill>
                  <a:srgbClr val="231F20"/>
                </a:solidFill>
                <a:latin typeface="Microsoft YaHei UI"/>
                <a:cs typeface="Microsoft YaHei UI"/>
              </a:rPr>
              <a:t>BRW</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系列波纹制动电阻器以圆柱形磁管为主架，两侧分布固定不锈钢支 架，主架上立式绕制波纹状电阻丝有利于散热并减低寄生电感量，并在电阻体上 涂覆一层耐高温的阻燃无机涂层，有效保护电阻丝不被老化。本品可安装客户的 要求定制。适用于模拟负荷试验，设备放电，自动控制，变频器能耗制动等。</a:t>
            </a:r>
            <a:endParaRPr sz="1000">
              <a:latin typeface="Microsoft YaHei UI"/>
              <a:cs typeface="Microsoft YaHei UI"/>
            </a:endParaRPr>
          </a:p>
        </p:txBody>
      </p:sp>
      <p:sp>
        <p:nvSpPr>
          <p:cNvPr id="24" name="object 24"/>
          <p:cNvSpPr txBox="1"/>
          <p:nvPr/>
        </p:nvSpPr>
        <p:spPr>
          <a:xfrm>
            <a:off x="7943300" y="2862852"/>
            <a:ext cx="2082164" cy="967105"/>
          </a:xfrm>
          <a:prstGeom prst="rect">
            <a:avLst/>
          </a:prstGeom>
        </p:spPr>
        <p:txBody>
          <a:bodyPr wrap="square" lIns="0" tIns="93980" rIns="0" bIns="0" rtlCol="0" vert="horz">
            <a:spAutoFit/>
          </a:bodyPr>
          <a:lstStyle/>
          <a:p>
            <a:pPr marL="192405" indent="-179705">
              <a:lnSpc>
                <a:spcPct val="100000"/>
              </a:lnSpc>
              <a:spcBef>
                <a:spcPts val="74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a:p>
            <a:pPr marL="163195">
              <a:lnSpc>
                <a:spcPct val="100000"/>
              </a:lnSpc>
              <a:spcBef>
                <a:spcPts val="530"/>
              </a:spcBef>
            </a:pPr>
            <a:r>
              <a:rPr dirty="0" sz="1000" spc="-5">
                <a:solidFill>
                  <a:srgbClr val="231F20"/>
                </a:solidFill>
                <a:latin typeface="Microsoft YaHei UI"/>
                <a:cs typeface="Microsoft YaHei UI"/>
              </a:rPr>
              <a:t>1.</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额定功率范围：60~6000W</a:t>
            </a:r>
            <a:endParaRPr sz="1000">
              <a:latin typeface="Microsoft YaHei UI"/>
              <a:cs typeface="Microsoft YaHei UI"/>
            </a:endParaRPr>
          </a:p>
          <a:p>
            <a:pPr marL="163195">
              <a:lnSpc>
                <a:spcPct val="100000"/>
              </a:lnSpc>
              <a:spcBef>
                <a:spcPts val="600"/>
              </a:spcBef>
            </a:pPr>
            <a:r>
              <a:rPr dirty="0" sz="1000" spc="-5">
                <a:solidFill>
                  <a:srgbClr val="231F20"/>
                </a:solidFill>
                <a:latin typeface="Microsoft YaHei UI"/>
                <a:cs typeface="Microsoft YaHei UI"/>
              </a:rPr>
              <a:t>2.</a:t>
            </a:r>
            <a:r>
              <a:rPr dirty="0" sz="1000" spc="-15">
                <a:solidFill>
                  <a:srgbClr val="231F20"/>
                </a:solidFill>
                <a:latin typeface="Microsoft YaHei UI"/>
                <a:cs typeface="Microsoft YaHei UI"/>
              </a:rPr>
              <a:t> </a:t>
            </a:r>
            <a:r>
              <a:rPr dirty="0" sz="1000">
                <a:solidFill>
                  <a:srgbClr val="231F20"/>
                </a:solidFill>
                <a:latin typeface="Microsoft YaHei UI"/>
                <a:cs typeface="Microsoft YaHei UI"/>
              </a:rPr>
              <a:t>阻值范围：1Ω~1000Ω</a:t>
            </a:r>
            <a:endParaRPr sz="1000">
              <a:latin typeface="Microsoft YaHei UI"/>
              <a:cs typeface="Microsoft YaHei UI"/>
            </a:endParaRPr>
          </a:p>
          <a:p>
            <a:pPr marL="163195">
              <a:lnSpc>
                <a:spcPct val="100000"/>
              </a:lnSpc>
              <a:spcBef>
                <a:spcPts val="600"/>
              </a:spcBef>
            </a:pPr>
            <a:r>
              <a:rPr dirty="0" sz="1000" spc="-5">
                <a:solidFill>
                  <a:srgbClr val="231F20"/>
                </a:solidFill>
                <a:latin typeface="Microsoft YaHei UI"/>
                <a:cs typeface="Microsoft YaHei UI"/>
              </a:rPr>
              <a:t>3.IP</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防护等级：IP00</a:t>
            </a:r>
            <a:endParaRPr sz="1000">
              <a:latin typeface="Microsoft YaHei UI"/>
              <a:cs typeface="Microsoft YaHei UI"/>
            </a:endParaRPr>
          </a:p>
        </p:txBody>
      </p:sp>
      <p:sp>
        <p:nvSpPr>
          <p:cNvPr id="25" name="object 25"/>
          <p:cNvSpPr txBox="1"/>
          <p:nvPr/>
        </p:nvSpPr>
        <p:spPr>
          <a:xfrm>
            <a:off x="11639150" y="3118595"/>
            <a:ext cx="2829560" cy="482600"/>
          </a:xfrm>
          <a:prstGeom prst="rect">
            <a:avLst/>
          </a:prstGeom>
        </p:spPr>
        <p:txBody>
          <a:bodyPr wrap="square" lIns="0" tIns="88900" rIns="0" bIns="0" rtlCol="0" vert="horz">
            <a:spAutoFit/>
          </a:bodyPr>
          <a:lstStyle/>
          <a:p>
            <a:pPr marL="149225" indent="-136525">
              <a:lnSpc>
                <a:spcPct val="100000"/>
              </a:lnSpc>
              <a:spcBef>
                <a:spcPts val="700"/>
              </a:spcBef>
              <a:buAutoNum type="arabicPeriod" startAt="4"/>
              <a:tabLst>
                <a:tab pos="149860" algn="l"/>
              </a:tabLst>
            </a:pPr>
            <a:r>
              <a:rPr dirty="0" sz="1000">
                <a:solidFill>
                  <a:srgbClr val="231F20"/>
                </a:solidFill>
                <a:latin typeface="Microsoft YaHei UI"/>
                <a:cs typeface="Microsoft YaHei UI"/>
              </a:rPr>
              <a:t>载流体材料：0Cr25A155.</a:t>
            </a:r>
            <a:endParaRPr sz="1000">
              <a:latin typeface="Microsoft YaHei UI"/>
              <a:cs typeface="Microsoft YaHei UI"/>
            </a:endParaRPr>
          </a:p>
          <a:p>
            <a:pPr marL="149225" indent="-136525">
              <a:lnSpc>
                <a:spcPct val="100000"/>
              </a:lnSpc>
              <a:spcBef>
                <a:spcPts val="600"/>
              </a:spcBef>
              <a:buAutoNum type="arabicPeriod" startAt="4"/>
              <a:tabLst>
                <a:tab pos="149860" algn="l"/>
              </a:tabLst>
            </a:pPr>
            <a:r>
              <a:rPr dirty="0" sz="1000">
                <a:solidFill>
                  <a:srgbClr val="231F20"/>
                </a:solidFill>
                <a:latin typeface="Microsoft YaHei UI"/>
                <a:cs typeface="Microsoft YaHei UI"/>
              </a:rPr>
              <a:t>特性优势：散热较好，可长时间工作，性价比高</a:t>
            </a:r>
            <a:endParaRPr sz="1000">
              <a:latin typeface="Microsoft YaHei UI"/>
              <a:cs typeface="Microsoft YaHei UI"/>
            </a:endParaRPr>
          </a:p>
        </p:txBody>
      </p:sp>
      <p:sp>
        <p:nvSpPr>
          <p:cNvPr id="26" name="object 26"/>
          <p:cNvSpPr/>
          <p:nvPr/>
        </p:nvSpPr>
        <p:spPr>
          <a:xfrm>
            <a:off x="12808825" y="1639131"/>
            <a:ext cx="1804540" cy="1344889"/>
          </a:xfrm>
          <a:prstGeom prst="rect">
            <a:avLst/>
          </a:prstGeom>
          <a:blipFill>
            <a:blip r:embed="rId3" cstate="print"/>
            <a:stretch>
              <a:fillRect/>
            </a:stretch>
          </a:blipFill>
        </p:spPr>
        <p:txBody>
          <a:bodyPr wrap="square" lIns="0" tIns="0" rIns="0" bIns="0" rtlCol="0"/>
          <a:lstStyle/>
          <a:p/>
        </p:txBody>
      </p:sp>
      <p:sp>
        <p:nvSpPr>
          <p:cNvPr id="27" name="object 27"/>
          <p:cNvSpPr txBox="1"/>
          <p:nvPr/>
        </p:nvSpPr>
        <p:spPr>
          <a:xfrm>
            <a:off x="7943300" y="3979416"/>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8" name="object 28"/>
          <p:cNvSpPr/>
          <p:nvPr/>
        </p:nvSpPr>
        <p:spPr>
          <a:xfrm>
            <a:off x="9083127" y="4310667"/>
            <a:ext cx="4650691" cy="1403317"/>
          </a:xfrm>
          <a:prstGeom prst="rect">
            <a:avLst/>
          </a:prstGeom>
          <a:blipFill>
            <a:blip r:embed="rId4" cstate="print"/>
            <a:stretch>
              <a:fillRect/>
            </a:stretch>
          </a:blipFill>
        </p:spPr>
        <p:txBody>
          <a:bodyPr wrap="square" lIns="0" tIns="0" rIns="0" bIns="0" rtlCol="0"/>
          <a:lstStyle/>
          <a:p/>
        </p:txBody>
      </p:sp>
      <p:graphicFrame>
        <p:nvGraphicFramePr>
          <p:cNvPr id="29" name="object 29"/>
          <p:cNvGraphicFramePr>
            <a:graphicFrameLocks noGrp="1"/>
          </p:cNvGraphicFramePr>
          <p:nvPr/>
        </p:nvGraphicFramePr>
        <p:xfrm>
          <a:off x="541799" y="5924378"/>
          <a:ext cx="6309995" cy="4120515"/>
        </p:xfrm>
        <a:graphic>
          <a:graphicData uri="http://schemas.openxmlformats.org/drawingml/2006/table">
            <a:tbl>
              <a:tblPr firstRow="1" bandRow="1">
                <a:tableStyleId>{2D5ABB26-0587-4C30-8999-92F81FD0307C}</a:tableStyleId>
              </a:tblPr>
              <a:tblGrid>
                <a:gridCol w="314325"/>
                <a:gridCol w="547369"/>
                <a:gridCol w="568960"/>
                <a:gridCol w="487679"/>
                <a:gridCol w="349885"/>
                <a:gridCol w="349885"/>
                <a:gridCol w="349885"/>
                <a:gridCol w="349884"/>
                <a:gridCol w="349885"/>
                <a:gridCol w="349885"/>
                <a:gridCol w="473710"/>
                <a:gridCol w="589914"/>
                <a:gridCol w="544195"/>
                <a:gridCol w="666114"/>
              </a:tblGrid>
              <a:tr h="213249">
                <a:tc gridSpan="2" rowSpan="2">
                  <a:txBody>
                    <a:bodyPr/>
                    <a:lstStyle/>
                    <a:p>
                      <a:pPr>
                        <a:lnSpc>
                          <a:spcPct val="100000"/>
                        </a:lnSpc>
                        <a:spcBef>
                          <a:spcPts val="10"/>
                        </a:spcBef>
                      </a:pPr>
                      <a:endParaRPr sz="850">
                        <a:latin typeface="Times New Roman"/>
                        <a:cs typeface="Times New Roman"/>
                      </a:endParaRPr>
                    </a:p>
                    <a:p>
                      <a:pPr marL="91440" marR="83820" indent="135255">
                        <a:lnSpc>
                          <a:spcPct val="100000"/>
                        </a:lnSpc>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30480" marR="22860">
                        <a:lnSpc>
                          <a:spcPct val="100000"/>
                        </a:lnSpc>
                        <a:spcBef>
                          <a:spcPts val="509"/>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er(W)</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42240">
                        <a:lnSpc>
                          <a:spcPct val="100000"/>
                        </a:lnSpc>
                        <a:spcBef>
                          <a:spcPts val="325"/>
                        </a:spcBef>
                      </a:pPr>
                      <a:r>
                        <a:rPr dirty="0" sz="800" b="1">
                          <a:solidFill>
                            <a:srgbClr val="FFFFFF"/>
                          </a:solidFill>
                          <a:latin typeface="Microsoft YaHei UI"/>
                          <a:cs typeface="Microsoft YaHei UI"/>
                        </a:rPr>
                        <a:t>图号</a:t>
                      </a:r>
                      <a:endParaRPr sz="800">
                        <a:latin typeface="Microsoft YaHei UI"/>
                        <a:cs typeface="Microsoft Ya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6">
                  <a:txBody>
                    <a:bodyPr/>
                    <a:lstStyle/>
                    <a:p>
                      <a:pPr marL="451484">
                        <a:lnSpc>
                          <a:spcPct val="100000"/>
                        </a:lnSpc>
                        <a:spcBef>
                          <a:spcPts val="325"/>
                        </a:spcBef>
                      </a:pPr>
                      <a:r>
                        <a:rPr dirty="0" sz="800" b="1">
                          <a:solidFill>
                            <a:srgbClr val="FFFFFF"/>
                          </a:solidFill>
                          <a:latin typeface="Microsoft YaHei UI"/>
                          <a:cs typeface="Microsoft YaHei UI"/>
                        </a:rPr>
                        <a:t>尺寸</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gn="ctr" marL="78740" marR="71120">
                        <a:lnSpc>
                          <a:spcPct val="100000"/>
                        </a:lnSpc>
                        <a:spcBef>
                          <a:spcPts val="509"/>
                        </a:spcBef>
                      </a:pPr>
                      <a:r>
                        <a:rPr dirty="0" sz="800" b="1">
                          <a:solidFill>
                            <a:srgbClr val="FFFFFF"/>
                          </a:solidFill>
                          <a:latin typeface="Microsoft YaHei UI"/>
                          <a:cs typeface="Microsoft YaHei UI"/>
                        </a:rPr>
                        <a:t>配线 </a:t>
                      </a:r>
                      <a:r>
                        <a:rPr dirty="0" sz="800" spc="-5" b="1">
                          <a:solidFill>
                            <a:srgbClr val="FFFFFF"/>
                          </a:solidFill>
                          <a:latin typeface="Microsoft YaHei UI"/>
                          <a:cs typeface="Microsoft YaHei UI"/>
                        </a:rPr>
                        <a:t>Cable  </a:t>
                      </a:r>
                      <a:r>
                        <a:rPr dirty="0" sz="800" b="1">
                          <a:solidFill>
                            <a:srgbClr val="FFFFFF"/>
                          </a:solidFill>
                          <a:latin typeface="Microsoft YaHei UI"/>
                          <a:cs typeface="Microsoft YaHei UI"/>
                        </a:rPr>
                        <a:t>(m</a:t>
                      </a:r>
                      <a:r>
                        <a:rPr dirty="0" sz="800" spc="-5" b="1">
                          <a:solidFill>
                            <a:srgbClr val="FFFFFF"/>
                          </a:solidFill>
                          <a:latin typeface="Microsoft YaHei UI"/>
                          <a:cs typeface="Microsoft YaHei UI"/>
                        </a:rPr>
                        <a:t>m</a:t>
                      </a:r>
                      <a:r>
                        <a:rPr dirty="0" baseline="49382" sz="675" b="1">
                          <a:solidFill>
                            <a:srgbClr val="FFFFFF"/>
                          </a:solidFill>
                          <a:latin typeface="Microsoft YaHei UI"/>
                          <a:cs typeface="Microsoft YaHei UI"/>
                        </a:rPr>
                        <a:t>2</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22860" marR="15240" indent="-635">
                        <a:lnSpc>
                          <a:spcPct val="100000"/>
                        </a:lnSpc>
                        <a:spcBef>
                          <a:spcPts val="30"/>
                        </a:spcBef>
                      </a:pPr>
                      <a:r>
                        <a:rPr dirty="0" sz="800" b="1">
                          <a:solidFill>
                            <a:srgbClr val="FFFFFF"/>
                          </a:solidFill>
                          <a:latin typeface="Microsoft YaHei UI"/>
                          <a:cs typeface="Microsoft YaHei UI"/>
                        </a:rPr>
                        <a:t>引线长度 Lead  Length  (±10mm）</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51435" marR="43815" indent="16510">
                        <a:lnSpc>
                          <a:spcPct val="100000"/>
                        </a:lnSpc>
                      </a:pPr>
                      <a:r>
                        <a:rPr dirty="0" sz="800" b="1">
                          <a:solidFill>
                            <a:srgbClr val="FFFFFF"/>
                          </a:solidFill>
                          <a:latin typeface="Microsoft YaHei UI"/>
                          <a:cs typeface="Microsoft YaHei UI"/>
                        </a:rPr>
                        <a:t>接线端子 </a:t>
                      </a:r>
                      <a:r>
                        <a:rPr dirty="0" sz="800" spc="-80" b="1">
                          <a:solidFill>
                            <a:srgbClr val="FFFFFF"/>
                          </a:solidFill>
                          <a:latin typeface="Microsoft YaHei UI"/>
                          <a:cs typeface="Microsoft YaHei UI"/>
                        </a:rPr>
                        <a:t>T</a:t>
                      </a:r>
                      <a:r>
                        <a:rPr dirty="0" sz="800" b="1">
                          <a:solidFill>
                            <a:srgbClr val="FFFFFF"/>
                          </a:solidFill>
                          <a:latin typeface="Microsoft YaHei UI"/>
                          <a:cs typeface="Microsoft YaHei UI"/>
                        </a:rPr>
                        <a:t>erminal</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45085" marR="37465" indent="-635">
                        <a:lnSpc>
                          <a:spcPct val="100000"/>
                        </a:lnSpc>
                        <a:spcBef>
                          <a:spcPts val="509"/>
                        </a:spcBef>
                      </a:pPr>
                      <a:r>
                        <a:rPr dirty="0" sz="800" b="1">
                          <a:solidFill>
                            <a:srgbClr val="FFFFFF"/>
                          </a:solidFill>
                          <a:latin typeface="Microsoft YaHei UI"/>
                          <a:cs typeface="Microsoft YaHei UI"/>
                        </a:rPr>
                        <a:t>重量 </a:t>
                      </a:r>
                      <a:r>
                        <a:rPr dirty="0" sz="800" spc="-5" b="1">
                          <a:solidFill>
                            <a:srgbClr val="FFFFFF"/>
                          </a:solidFill>
                          <a:latin typeface="Microsoft YaHei UI"/>
                          <a:cs typeface="Microsoft YaHei UI"/>
                        </a:rPr>
                        <a:t>Weight  </a:t>
                      </a: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90109">
                <a:tc gridSpan="2"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2400" marR="56515" indent="-88900">
                        <a:lnSpc>
                          <a:spcPct val="100000"/>
                        </a:lnSpc>
                        <a:spcBef>
                          <a:spcPts val="150"/>
                        </a:spcBef>
                      </a:pPr>
                      <a:r>
                        <a:rPr dirty="0" sz="800" spc="-5" b="1">
                          <a:solidFill>
                            <a:srgbClr val="FFFFFF"/>
                          </a:solidFill>
                          <a:latin typeface="Microsoft YaHei UI"/>
                          <a:cs typeface="Microsoft YaHei UI"/>
                        </a:rPr>
                        <a:t>Pictur</a:t>
                      </a:r>
                      <a:r>
                        <a:rPr dirty="0" sz="800" b="1">
                          <a:solidFill>
                            <a:srgbClr val="FFFFFF"/>
                          </a:solidFill>
                          <a:latin typeface="Microsoft YaHei UI"/>
                          <a:cs typeface="Microsoft YaHei UI"/>
                        </a:rPr>
                        <a:t>e  </a:t>
                      </a:r>
                      <a:r>
                        <a:rPr dirty="0" sz="800" spc="-5" b="1">
                          <a:solidFill>
                            <a:srgbClr val="FFFFFF"/>
                          </a:solidFill>
                          <a:latin typeface="Microsoft YaHei UI"/>
                          <a:cs typeface="Microsoft YaHei UI"/>
                        </a:rPr>
                        <a:t>No.</a:t>
                      </a:r>
                      <a:endParaRPr sz="800">
                        <a:latin typeface="Microsoft YaHei UI"/>
                        <a:cs typeface="Microsoft Ya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39065">
                        <a:lnSpc>
                          <a:spcPct val="100000"/>
                        </a:lnSpc>
                        <a:spcBef>
                          <a:spcPts val="630"/>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30"/>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30"/>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30"/>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30"/>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30"/>
                        </a:spcBef>
                      </a:pPr>
                      <a:r>
                        <a:rPr dirty="0" sz="800" b="1">
                          <a:solidFill>
                            <a:srgbClr val="FFFFFF"/>
                          </a:solidFill>
                          <a:latin typeface="Microsoft YaHei UI"/>
                          <a:cs typeface="Microsoft YaHei UI"/>
                        </a:rPr>
                        <a:t>G</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0567">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06P01-….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0">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17780">
                        <a:lnSpc>
                          <a:spcPct val="100000"/>
                        </a:lnSpc>
                        <a:spcBef>
                          <a:spcPts val="869"/>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98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0.165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6">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08P01-….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6">
                <a:tc rowSpan="3">
                  <a:txBody>
                    <a:bodyPr/>
                    <a:lstStyle/>
                    <a:p>
                      <a:pPr>
                        <a:lnSpc>
                          <a:spcPct val="100000"/>
                        </a:lnSpc>
                        <a:spcBef>
                          <a:spcPts val="30"/>
                        </a:spcBef>
                      </a:pPr>
                      <a:endParaRPr sz="1400">
                        <a:latin typeface="Times New Roman"/>
                        <a:cs typeface="Times New Roman"/>
                      </a:endParaRPr>
                    </a:p>
                    <a:p>
                      <a:pPr marL="17780">
                        <a:lnSpc>
                          <a:spcPct val="100000"/>
                        </a:lnSpc>
                        <a:spcBef>
                          <a:spcPts val="5"/>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01P02-….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165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148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0.24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7">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1P202-….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165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148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0.28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6">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1P502-….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165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148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0.32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7">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02P02-….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165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148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0.464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6">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03P02-….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198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0.62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6">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04P02-….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265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248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7">
                <a:tc rowSpan="2">
                  <a:txBody>
                    <a:bodyPr/>
                    <a:lstStyle/>
                    <a:p>
                      <a:pPr>
                        <a:lnSpc>
                          <a:spcPct val="100000"/>
                        </a:lnSpc>
                        <a:spcBef>
                          <a:spcPts val="10"/>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05P02-….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335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318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6">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06P02-….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335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318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2-5S</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6">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08P02-….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0">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17780">
                        <a:lnSpc>
                          <a:spcPct val="100000"/>
                        </a:lnSpc>
                        <a:spcBef>
                          <a:spcPts val="840"/>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59</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382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7">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01P03-….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384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6">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1P203-….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434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7">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1P503-….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485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469</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4.35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3558">
                <a:tc rowSpan="3">
                  <a:txBody>
                    <a:bodyPr/>
                    <a:lstStyle/>
                    <a:p>
                      <a:pPr>
                        <a:lnSpc>
                          <a:spcPct val="100000"/>
                        </a:lnSpc>
                        <a:spcBef>
                          <a:spcPts val="5"/>
                        </a:spcBef>
                      </a:pPr>
                      <a:endParaRPr sz="1400">
                        <a:latin typeface="Times New Roman"/>
                        <a:cs typeface="Times New Roman"/>
                      </a:endParaRPr>
                    </a:p>
                    <a:p>
                      <a:pPr marL="17780">
                        <a:lnSpc>
                          <a:spcPct val="100000"/>
                        </a:lnSpc>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b="1">
                          <a:solidFill>
                            <a:srgbClr val="231F20"/>
                          </a:solidFill>
                          <a:latin typeface="Microsoft JhengHei UI"/>
                          <a:cs typeface="Microsoft JhengHei UI"/>
                        </a:rPr>
                        <a:t>02P03-….</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2000</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195"/>
                        </a:spcBef>
                      </a:pPr>
                      <a:r>
                        <a:rPr dirty="0" sz="800">
                          <a:solidFill>
                            <a:srgbClr val="231F20"/>
                          </a:solidFill>
                          <a:latin typeface="Microsoft JhengHei UI"/>
                          <a:cs typeface="Microsoft JhengHei UI"/>
                        </a:rPr>
                        <a:t>550</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534</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195"/>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19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6">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2P503-….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2500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550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534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7">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03P03-….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550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534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6">
                <a:tc>
                  <a:txBody>
                    <a:bodyPr/>
                    <a:lstStyle/>
                    <a:p>
                      <a:pPr marL="17780">
                        <a:lnSpc>
                          <a:spcPct val="100000"/>
                        </a:lnSpc>
                        <a:spcBef>
                          <a:spcPts val="220"/>
                        </a:spcBef>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4000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583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566">
                <a:tc rowSpan="2">
                  <a:txBody>
                    <a:bodyPr/>
                    <a:lstStyle/>
                    <a:p>
                      <a:pPr>
                        <a:lnSpc>
                          <a:spcPct val="100000"/>
                        </a:lnSpc>
                        <a:spcBef>
                          <a:spcPts val="10"/>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BRA-</a:t>
                      </a:r>
                      <a:endParaRPr sz="800">
                        <a:latin typeface="Microsoft JhengHei UI"/>
                        <a:cs typeface="Microsoft Jheng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05P03-….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683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567">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6000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47320">
                        <a:lnSpc>
                          <a:spcPct val="100000"/>
                        </a:lnSpc>
                        <a:spcBef>
                          <a:spcPts val="22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683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220"/>
                        </a:spcBef>
                      </a:pPr>
                      <a:r>
                        <a:rPr dirty="0" sz="800">
                          <a:solidFill>
                            <a:srgbClr val="231F20"/>
                          </a:solidFill>
                          <a:latin typeface="Microsoft JhengHei UI"/>
                          <a:cs typeface="Microsoft JhengHei UI"/>
                        </a:rPr>
                        <a:t>短接排</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30" name="object 30"/>
          <p:cNvSpPr txBox="1"/>
          <p:nvPr/>
        </p:nvSpPr>
        <p:spPr>
          <a:xfrm>
            <a:off x="14320136" y="6209439"/>
            <a:ext cx="12763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a:t>
            </a:r>
            <a:endParaRPr sz="800">
              <a:latin typeface="Microsoft YaHei UI"/>
              <a:cs typeface="Microsoft YaHei UI"/>
            </a:endParaRPr>
          </a:p>
        </p:txBody>
      </p:sp>
      <p:graphicFrame>
        <p:nvGraphicFramePr>
          <p:cNvPr id="31" name="object 31"/>
          <p:cNvGraphicFramePr>
            <a:graphicFrameLocks noGrp="1"/>
          </p:cNvGraphicFramePr>
          <p:nvPr/>
        </p:nvGraphicFramePr>
        <p:xfrm>
          <a:off x="8106749" y="5922002"/>
          <a:ext cx="6311900" cy="4125595"/>
        </p:xfrm>
        <a:graphic>
          <a:graphicData uri="http://schemas.openxmlformats.org/drawingml/2006/table">
            <a:tbl>
              <a:tblPr firstRow="1" bandRow="1">
                <a:tableStyleId>{2D5ABB26-0587-4C30-8999-92F81FD0307C}</a:tableStyleId>
              </a:tblPr>
              <a:tblGrid>
                <a:gridCol w="407034"/>
                <a:gridCol w="650875"/>
                <a:gridCol w="603250"/>
                <a:gridCol w="451485"/>
                <a:gridCol w="451485"/>
                <a:gridCol w="451485"/>
                <a:gridCol w="451485"/>
                <a:gridCol w="451485"/>
                <a:gridCol w="451485"/>
                <a:gridCol w="451485"/>
                <a:gridCol w="451485"/>
                <a:gridCol w="451485"/>
                <a:gridCol w="568960"/>
              </a:tblGrid>
              <a:tr h="164464">
                <a:tc gridSpan="2" rowSpan="2">
                  <a:txBody>
                    <a:bodyPr/>
                    <a:lstStyle/>
                    <a:p>
                      <a:pPr marL="189865" marR="182245" indent="135255">
                        <a:lnSpc>
                          <a:spcPct val="100000"/>
                        </a:lnSpc>
                        <a:spcBef>
                          <a:spcPts val="869"/>
                        </a:spcBef>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1048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47625" marR="40005">
                        <a:lnSpc>
                          <a:spcPct val="100000"/>
                        </a:lnSpc>
                        <a:spcBef>
                          <a:spcPts val="390"/>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er(W)</a:t>
                      </a:r>
                      <a:endParaRPr sz="800">
                        <a:latin typeface="Microsoft YaHei UI"/>
                        <a:cs typeface="Microsoft Ya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9">
                  <a:txBody>
                    <a:bodyPr/>
                    <a:lstStyle/>
                    <a:p>
                      <a:pPr algn="ctr" marL="635">
                        <a:lnSpc>
                          <a:spcPct val="100000"/>
                        </a:lnSpc>
                        <a:spcBef>
                          <a:spcPts val="135"/>
                        </a:spcBef>
                      </a:pPr>
                      <a:r>
                        <a:rPr dirty="0" sz="800" b="1">
                          <a:solidFill>
                            <a:srgbClr val="FFFFFF"/>
                          </a:solidFill>
                          <a:latin typeface="Microsoft YaHei UI"/>
                          <a:cs typeface="Microsoft YaHei UI"/>
                        </a:rPr>
                        <a:t>尺寸</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gn="ctr" marL="22225" marR="64769" indent="50165">
                        <a:lnSpc>
                          <a:spcPct val="100000"/>
                        </a:lnSpc>
                        <a:spcBef>
                          <a:spcPts val="390"/>
                        </a:spcBef>
                      </a:pPr>
                      <a:r>
                        <a:rPr dirty="0" sz="800" b="1">
                          <a:solidFill>
                            <a:srgbClr val="FFFFFF"/>
                          </a:solidFill>
                          <a:latin typeface="Microsoft YaHei UI"/>
                          <a:cs typeface="Microsoft YaHei UI"/>
                        </a:rPr>
                        <a:t>重量 </a:t>
                      </a:r>
                      <a:r>
                        <a:rPr dirty="0" sz="800" spc="-5" b="1">
                          <a:solidFill>
                            <a:srgbClr val="FFFFFF"/>
                          </a:solidFill>
                          <a:latin typeface="Microsoft YaHei UI"/>
                          <a:cs typeface="Microsoft YaHei UI"/>
                        </a:rPr>
                        <a:t>Weight  </a:t>
                      </a: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309245">
                <a:tc gridSpan="2" vMerge="1">
                  <a:txBody>
                    <a:bodyPr/>
                    <a:lstStyle/>
                    <a:p>
                      <a:pPr/>
                    </a:p>
                  </a:txBody>
                  <a:tcPr marL="0" marR="0" marB="0" marT="11048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L1</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L2</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G</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N</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47320">
                        <a:lnSpc>
                          <a:spcPct val="100000"/>
                        </a:lnSpc>
                        <a:spcBef>
                          <a:spcPts val="705"/>
                        </a:spcBef>
                      </a:pPr>
                      <a:r>
                        <a:rPr dirty="0" sz="800" b="1">
                          <a:solidFill>
                            <a:srgbClr val="FFFFFF"/>
                          </a:solidFill>
                          <a:latin typeface="Microsoft YaHei UI"/>
                          <a:cs typeface="Microsoft YaHei UI"/>
                        </a:rPr>
                        <a:t>Φd</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705"/>
                        </a:spcBef>
                      </a:pPr>
                      <a:r>
                        <a:rPr dirty="0" sz="800" b="1">
                          <a:solidFill>
                            <a:srgbClr val="FFFFFF"/>
                          </a:solidFill>
                          <a:latin typeface="Microsoft YaHei UI"/>
                          <a:cs typeface="Microsoft YaHei UI"/>
                        </a:rPr>
                        <a:t>O</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2049">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06P01-….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146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9">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08P01-….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196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8">
                <a:tc rowSpan="2">
                  <a:txBody>
                    <a:bodyPr/>
                    <a:lstStyle/>
                    <a:p>
                      <a:pPr>
                        <a:lnSpc>
                          <a:spcPct val="100000"/>
                        </a:lnSpc>
                        <a:spcBef>
                          <a:spcPts val="15"/>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01P02-….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9793">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19"/>
                        </a:spcBef>
                      </a:pPr>
                      <a:r>
                        <a:rPr dirty="0" sz="800" b="1">
                          <a:solidFill>
                            <a:srgbClr val="231F20"/>
                          </a:solidFill>
                          <a:latin typeface="Microsoft JhengHei UI"/>
                          <a:cs typeface="Microsoft JhengHei UI"/>
                        </a:rPr>
                        <a:t>1P202-….</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205</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19"/>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279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9">
                <a:tc rowSpan="2">
                  <a:txBody>
                    <a:bodyPr/>
                    <a:lstStyle/>
                    <a:p>
                      <a:pPr>
                        <a:lnSpc>
                          <a:spcPct val="100000"/>
                        </a:lnSpc>
                        <a:spcBef>
                          <a:spcPts val="25"/>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1P502-….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8">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02P02-….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9">
                <a:tc rowSpan="2">
                  <a:txBody>
                    <a:bodyPr/>
                    <a:lstStyle/>
                    <a:p>
                      <a:pPr>
                        <a:lnSpc>
                          <a:spcPct val="100000"/>
                        </a:lnSpc>
                        <a:spcBef>
                          <a:spcPts val="25"/>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03P02-….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9">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04P02-….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8">
                <a:tc rowSpan="3">
                  <a:txBody>
                    <a:bodyPr/>
                    <a:lstStyle/>
                    <a:p>
                      <a:pPr>
                        <a:lnSpc>
                          <a:spcPct val="100000"/>
                        </a:lnSpc>
                        <a:spcBef>
                          <a:spcPts val="50"/>
                        </a:spcBef>
                      </a:pPr>
                      <a:endParaRPr sz="1400">
                        <a:latin typeface="Times New Roman"/>
                        <a:cs typeface="Times New Roman"/>
                      </a:endParaRPr>
                    </a:p>
                    <a:p>
                      <a:pPr marL="17780">
                        <a:lnSpc>
                          <a:spcPct val="100000"/>
                        </a:lnSpc>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05P02-….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06P02-….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08P02-….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8">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01P03-….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9">
                <a:tc rowSpan="2">
                  <a:txBody>
                    <a:bodyPr/>
                    <a:lstStyle/>
                    <a:p>
                      <a:pPr>
                        <a:lnSpc>
                          <a:spcPct val="100000"/>
                        </a:lnSpc>
                        <a:spcBef>
                          <a:spcPts val="25"/>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1P203-….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9">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1P503-….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8">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02P03-….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9">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2P503-….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645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9">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03P03-….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8">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2049">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05P03-….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049">
                <a:tc>
                  <a:txBody>
                    <a:bodyPr/>
                    <a:lstStyle/>
                    <a:p>
                      <a:pPr marL="17780">
                        <a:lnSpc>
                          <a:spcPct val="100000"/>
                        </a:lnSpc>
                        <a:spcBef>
                          <a:spcPts val="225"/>
                        </a:spcBef>
                      </a:pPr>
                      <a:r>
                        <a:rPr dirty="0" sz="800" b="1">
                          <a:solidFill>
                            <a:srgbClr val="231F20"/>
                          </a:solidFill>
                          <a:latin typeface="Microsoft JhengHei UI"/>
                          <a:cs typeface="Microsoft JhengHei UI"/>
                        </a:rPr>
                        <a:t>BRW-</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32" name="object 32"/>
          <p:cNvSpPr txBox="1"/>
          <p:nvPr/>
        </p:nvSpPr>
        <p:spPr>
          <a:xfrm>
            <a:off x="569134" y="10106340"/>
            <a:ext cx="6280785" cy="147320"/>
          </a:xfrm>
          <a:prstGeom prst="rect">
            <a:avLst/>
          </a:prstGeom>
        </p:spPr>
        <p:txBody>
          <a:bodyPr wrap="square" lIns="0" tIns="12700" rIns="0" bIns="0" rtlCol="0" vert="horz">
            <a:spAutoFit/>
          </a:bodyPr>
          <a:lstStyle/>
          <a:p>
            <a:pPr marL="12700">
              <a:lnSpc>
                <a:spcPct val="100000"/>
              </a:lnSpc>
              <a:spcBef>
                <a:spcPts val="100"/>
              </a:spcBef>
            </a:pPr>
            <a:r>
              <a:rPr dirty="0" sz="800" spc="40">
                <a:solidFill>
                  <a:srgbClr val="231F20"/>
                </a:solidFill>
                <a:latin typeface="宋体"/>
                <a:cs typeface="宋体"/>
              </a:rPr>
              <a:t>备注</a:t>
            </a:r>
            <a:r>
              <a:rPr dirty="0" sz="800" spc="30">
                <a:solidFill>
                  <a:srgbClr val="231F20"/>
                </a:solidFill>
                <a:latin typeface="宋体"/>
                <a:cs typeface="宋体"/>
              </a:rPr>
              <a:t>：A</a:t>
            </a:r>
            <a:r>
              <a:rPr dirty="0" sz="800" spc="-210">
                <a:solidFill>
                  <a:srgbClr val="231F20"/>
                </a:solidFill>
                <a:latin typeface="宋体"/>
                <a:cs typeface="宋体"/>
              </a:rPr>
              <a:t> </a:t>
            </a:r>
            <a:r>
              <a:rPr dirty="0" sz="800">
                <a:solidFill>
                  <a:srgbClr val="231F20"/>
                </a:solidFill>
                <a:latin typeface="宋体"/>
                <a:cs typeface="宋体"/>
              </a:rPr>
              <a:t>图形可定制立式结构（L</a:t>
            </a:r>
            <a:r>
              <a:rPr dirty="0" sz="800" spc="-204">
                <a:solidFill>
                  <a:srgbClr val="231F20"/>
                </a:solidFill>
                <a:latin typeface="宋体"/>
                <a:cs typeface="宋体"/>
              </a:rPr>
              <a:t> </a:t>
            </a:r>
            <a:r>
              <a:rPr dirty="0" sz="800">
                <a:solidFill>
                  <a:srgbClr val="231F20"/>
                </a:solidFill>
                <a:latin typeface="宋体"/>
                <a:cs typeface="宋体"/>
              </a:rPr>
              <a:t>和</a:t>
            </a:r>
            <a:r>
              <a:rPr dirty="0" sz="800" spc="-204">
                <a:solidFill>
                  <a:srgbClr val="231F20"/>
                </a:solidFill>
                <a:latin typeface="宋体"/>
                <a:cs typeface="宋体"/>
              </a:rPr>
              <a:t> </a:t>
            </a:r>
            <a:r>
              <a:rPr dirty="0" sz="800" spc="375">
                <a:solidFill>
                  <a:srgbClr val="231F20"/>
                </a:solidFill>
                <a:latin typeface="宋体"/>
                <a:cs typeface="宋体"/>
              </a:rPr>
              <a:t>W</a:t>
            </a:r>
            <a:r>
              <a:rPr dirty="0" sz="800" spc="-204">
                <a:solidFill>
                  <a:srgbClr val="231F20"/>
                </a:solidFill>
                <a:latin typeface="宋体"/>
                <a:cs typeface="宋体"/>
              </a:rPr>
              <a:t> </a:t>
            </a:r>
            <a:r>
              <a:rPr dirty="0" sz="800" spc="60">
                <a:solidFill>
                  <a:srgbClr val="231F20"/>
                </a:solidFill>
                <a:latin typeface="宋体"/>
                <a:cs typeface="宋体"/>
              </a:rPr>
              <a:t>尺寸互换</a:t>
            </a:r>
            <a:r>
              <a:rPr dirty="0" sz="800" spc="35">
                <a:solidFill>
                  <a:srgbClr val="231F20"/>
                </a:solidFill>
                <a:latin typeface="宋体"/>
                <a:cs typeface="宋体"/>
              </a:rPr>
              <a:t>），300W~600W</a:t>
            </a:r>
            <a:r>
              <a:rPr dirty="0" sz="800" spc="-210">
                <a:solidFill>
                  <a:srgbClr val="231F20"/>
                </a:solidFill>
                <a:latin typeface="宋体"/>
                <a:cs typeface="宋体"/>
              </a:rPr>
              <a:t> </a:t>
            </a:r>
            <a:r>
              <a:rPr dirty="0" sz="800" spc="5">
                <a:solidFill>
                  <a:srgbClr val="231F20"/>
                </a:solidFill>
                <a:latin typeface="宋体"/>
                <a:cs typeface="宋体"/>
              </a:rPr>
              <a:t>可定制端子排输出。</a:t>
            </a:r>
            <a:r>
              <a:rPr dirty="0" sz="800">
                <a:solidFill>
                  <a:srgbClr val="231F20"/>
                </a:solidFill>
                <a:latin typeface="宋体"/>
                <a:cs typeface="宋体"/>
              </a:rPr>
              <a:t>B</a:t>
            </a:r>
            <a:r>
              <a:rPr dirty="0" sz="800" spc="-204">
                <a:solidFill>
                  <a:srgbClr val="231F20"/>
                </a:solidFill>
                <a:latin typeface="宋体"/>
                <a:cs typeface="宋体"/>
              </a:rPr>
              <a:t> </a:t>
            </a:r>
            <a:r>
              <a:rPr dirty="0" sz="800">
                <a:solidFill>
                  <a:srgbClr val="231F20"/>
                </a:solidFill>
                <a:latin typeface="宋体"/>
                <a:cs typeface="宋体"/>
              </a:rPr>
              <a:t>图形可定制引线输出。引线输出结构均可定制线长。</a:t>
            </a:r>
            <a:endParaRPr sz="800">
              <a:latin typeface="宋体"/>
              <a:cs typeface="宋体"/>
            </a:endParaRPr>
          </a:p>
        </p:txBody>
      </p:sp>
      <p:sp>
        <p:nvSpPr>
          <p:cNvPr id="33" name="object 33"/>
          <p:cNvSpPr txBox="1"/>
          <p:nvPr/>
        </p:nvSpPr>
        <p:spPr>
          <a:xfrm>
            <a:off x="8094049" y="10106340"/>
            <a:ext cx="270256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备注：多支电阻器串并联使用时，建议单支电阻功率≤</a:t>
            </a:r>
            <a:r>
              <a:rPr dirty="0" sz="800" spc="-270">
                <a:solidFill>
                  <a:srgbClr val="231F20"/>
                </a:solidFill>
                <a:latin typeface="宋体"/>
                <a:cs typeface="宋体"/>
              </a:rPr>
              <a:t> </a:t>
            </a:r>
            <a:r>
              <a:rPr dirty="0" sz="800" spc="160">
                <a:solidFill>
                  <a:srgbClr val="231F20"/>
                </a:solidFill>
                <a:latin typeface="宋体"/>
                <a:cs typeface="宋体"/>
              </a:rPr>
              <a:t>3KW</a:t>
            </a:r>
            <a:endParaRPr sz="800">
              <a:latin typeface="宋体"/>
              <a:cs typeface="宋体"/>
            </a:endParaRPr>
          </a:p>
        </p:txBody>
      </p:sp>
      <p:sp>
        <p:nvSpPr>
          <p:cNvPr id="34" name="object 34"/>
          <p:cNvSpPr/>
          <p:nvPr/>
        </p:nvSpPr>
        <p:spPr>
          <a:xfrm>
            <a:off x="4235999" y="4168049"/>
            <a:ext cx="2217874" cy="1487291"/>
          </a:xfrm>
          <a:prstGeom prst="rect">
            <a:avLst/>
          </a:prstGeom>
          <a:blipFill>
            <a:blip r:embed="rId5" cstate="print"/>
            <a:stretch>
              <a:fillRect/>
            </a:stretch>
          </a:blipFill>
        </p:spPr>
        <p:txBody>
          <a:bodyPr wrap="square" lIns="0" tIns="0" rIns="0" bIns="0" rtlCol="0"/>
          <a:lstStyle/>
          <a:p/>
        </p:txBody>
      </p:sp>
      <p:sp>
        <p:nvSpPr>
          <p:cNvPr id="35" name="object 35"/>
          <p:cNvSpPr txBox="1"/>
          <p:nvPr/>
        </p:nvSpPr>
        <p:spPr>
          <a:xfrm>
            <a:off x="1685682" y="5658798"/>
            <a:ext cx="300355" cy="177800"/>
          </a:xfrm>
          <a:prstGeom prst="rect">
            <a:avLst/>
          </a:prstGeom>
        </p:spPr>
        <p:txBody>
          <a:bodyPr wrap="square" lIns="0" tIns="12700" rIns="0" bIns="0" rtlCol="0" vert="horz">
            <a:spAutoFit/>
          </a:bodyPr>
          <a:lstStyle/>
          <a:p>
            <a:pPr marL="12700">
              <a:lnSpc>
                <a:spcPct val="100000"/>
              </a:lnSpc>
              <a:spcBef>
                <a:spcPts val="100"/>
              </a:spcBef>
            </a:pPr>
            <a:r>
              <a:rPr dirty="0" sz="1000" spc="229">
                <a:solidFill>
                  <a:srgbClr val="231F20"/>
                </a:solidFill>
                <a:latin typeface="Microsoft YaHei UI"/>
                <a:cs typeface="Microsoft YaHei UI"/>
              </a:rPr>
              <a:t>图</a:t>
            </a:r>
            <a:r>
              <a:rPr dirty="0" sz="1000">
                <a:solidFill>
                  <a:srgbClr val="231F20"/>
                </a:solidFill>
                <a:latin typeface="Microsoft YaHei UI"/>
                <a:cs typeface="Microsoft YaHei UI"/>
              </a:rPr>
              <a:t>A</a:t>
            </a:r>
            <a:r>
              <a:rPr dirty="0" sz="1000" spc="-70">
                <a:solidFill>
                  <a:srgbClr val="231F20"/>
                </a:solidFill>
                <a:latin typeface="Microsoft YaHei UI"/>
                <a:cs typeface="Microsoft YaHei UI"/>
              </a:rPr>
              <a:t> </a:t>
            </a:r>
            <a:endParaRPr sz="1000">
              <a:latin typeface="Microsoft YaHei UI"/>
              <a:cs typeface="Microsoft YaHei UI"/>
            </a:endParaRPr>
          </a:p>
        </p:txBody>
      </p:sp>
      <p:sp>
        <p:nvSpPr>
          <p:cNvPr id="36" name="object 36"/>
          <p:cNvSpPr txBox="1"/>
          <p:nvPr/>
        </p:nvSpPr>
        <p:spPr>
          <a:xfrm>
            <a:off x="5282898" y="5658798"/>
            <a:ext cx="295910" cy="177800"/>
          </a:xfrm>
          <a:prstGeom prst="rect">
            <a:avLst/>
          </a:prstGeom>
        </p:spPr>
        <p:txBody>
          <a:bodyPr wrap="square" lIns="0" tIns="12700" rIns="0" bIns="0" rtlCol="0" vert="horz">
            <a:spAutoFit/>
          </a:bodyPr>
          <a:lstStyle/>
          <a:p>
            <a:pPr marL="12700">
              <a:lnSpc>
                <a:spcPct val="100000"/>
              </a:lnSpc>
              <a:spcBef>
                <a:spcPts val="100"/>
              </a:spcBef>
            </a:pPr>
            <a:r>
              <a:rPr dirty="0" sz="1000" spc="250">
                <a:solidFill>
                  <a:srgbClr val="231F20"/>
                </a:solidFill>
                <a:latin typeface="Microsoft YaHei UI"/>
                <a:cs typeface="Microsoft YaHei UI"/>
              </a:rPr>
              <a:t>图</a:t>
            </a:r>
            <a:r>
              <a:rPr dirty="0" sz="1000">
                <a:solidFill>
                  <a:srgbClr val="231F20"/>
                </a:solidFill>
                <a:latin typeface="Microsoft YaHei UI"/>
                <a:cs typeface="Microsoft YaHei UI"/>
              </a:rPr>
              <a:t>B</a:t>
            </a:r>
            <a:r>
              <a:rPr dirty="0" sz="1000" spc="-50">
                <a:solidFill>
                  <a:srgbClr val="231F20"/>
                </a:solidFill>
                <a:latin typeface="Microsoft YaHei UI"/>
                <a:cs typeface="Microsoft YaHei UI"/>
              </a:rPr>
              <a:t> </a:t>
            </a:r>
            <a:endParaRPr sz="1000">
              <a:latin typeface="Microsoft YaHei UI"/>
              <a:cs typeface="Microsoft YaHei UI"/>
            </a:endParaRPr>
          </a:p>
        </p:txBody>
      </p:sp>
      <p:sp>
        <p:nvSpPr>
          <p:cNvPr id="37" name="object 37"/>
          <p:cNvSpPr/>
          <p:nvPr/>
        </p:nvSpPr>
        <p:spPr>
          <a:xfrm>
            <a:off x="894069" y="4236556"/>
            <a:ext cx="2538776" cy="1354716"/>
          </a:xfrm>
          <a:prstGeom prst="rect">
            <a:avLst/>
          </a:prstGeom>
          <a:blipFill>
            <a:blip r:embed="rId6" cstate="print"/>
            <a:stretch>
              <a:fillRect/>
            </a:stretch>
          </a:blipFill>
        </p:spPr>
        <p:txBody>
          <a:bodyPr wrap="square" lIns="0" tIns="0" rIns="0" bIns="0" rtlCol="0"/>
          <a:lstStyle/>
          <a:p/>
        </p:txBody>
      </p:sp>
      <p:sp>
        <p:nvSpPr>
          <p:cNvPr id="38" name="object 38"/>
          <p:cNvSpPr txBox="1"/>
          <p:nvPr/>
        </p:nvSpPr>
        <p:spPr>
          <a:xfrm>
            <a:off x="2690187" y="5022631"/>
            <a:ext cx="989330" cy="269240"/>
          </a:xfrm>
          <a:prstGeom prst="rect">
            <a:avLst/>
          </a:prstGeom>
        </p:spPr>
        <p:txBody>
          <a:bodyPr wrap="square" lIns="0" tIns="12700" rIns="0" bIns="0" rtlCol="0" vert="horz">
            <a:spAutoFit/>
          </a:bodyPr>
          <a:lstStyle/>
          <a:p>
            <a:pPr marL="12700" marR="5080">
              <a:lnSpc>
                <a:spcPct val="100000"/>
              </a:lnSpc>
              <a:spcBef>
                <a:spcPts val="100"/>
              </a:spcBef>
            </a:pPr>
            <a:r>
              <a:rPr dirty="0" sz="800" spc="180">
                <a:solidFill>
                  <a:srgbClr val="231F20"/>
                </a:solidFill>
                <a:latin typeface="宋体"/>
                <a:cs typeface="宋体"/>
              </a:rPr>
              <a:t>G </a:t>
            </a:r>
            <a:r>
              <a:rPr dirty="0" sz="800">
                <a:solidFill>
                  <a:srgbClr val="231F20"/>
                </a:solidFill>
                <a:latin typeface="宋体"/>
                <a:cs typeface="宋体"/>
              </a:rPr>
              <a:t>孔 径 </a:t>
            </a:r>
            <a:r>
              <a:rPr dirty="0" sz="800" spc="35">
                <a:solidFill>
                  <a:srgbClr val="231F20"/>
                </a:solidFill>
                <a:latin typeface="宋体"/>
                <a:cs typeface="宋体"/>
              </a:rPr>
              <a:t>5.5mm  </a:t>
            </a:r>
            <a:r>
              <a:rPr dirty="0" sz="800" spc="180">
                <a:solidFill>
                  <a:srgbClr val="231F20"/>
                </a:solidFill>
                <a:latin typeface="宋体"/>
                <a:cs typeface="宋体"/>
              </a:rPr>
              <a:t>G</a:t>
            </a:r>
            <a:r>
              <a:rPr dirty="0" sz="800" spc="-250">
                <a:solidFill>
                  <a:srgbClr val="231F20"/>
                </a:solidFill>
                <a:latin typeface="宋体"/>
                <a:cs typeface="宋体"/>
              </a:rPr>
              <a:t> </a:t>
            </a:r>
            <a:r>
              <a:rPr dirty="0" sz="800" spc="-10">
                <a:solidFill>
                  <a:srgbClr val="231F20"/>
                </a:solidFill>
                <a:latin typeface="宋体"/>
                <a:cs typeface="宋体"/>
              </a:rPr>
              <a:t>Hole</a:t>
            </a:r>
            <a:r>
              <a:rPr dirty="0" sz="800" spc="-250">
                <a:solidFill>
                  <a:srgbClr val="231F20"/>
                </a:solidFill>
                <a:latin typeface="宋体"/>
                <a:cs typeface="宋体"/>
              </a:rPr>
              <a:t> </a:t>
            </a:r>
            <a:r>
              <a:rPr dirty="0" sz="800" spc="-60">
                <a:solidFill>
                  <a:srgbClr val="231F20"/>
                </a:solidFill>
                <a:latin typeface="宋体"/>
                <a:cs typeface="宋体"/>
              </a:rPr>
              <a:t>diameter</a:t>
            </a:r>
            <a:r>
              <a:rPr dirty="0" sz="800" spc="-250">
                <a:solidFill>
                  <a:srgbClr val="231F20"/>
                </a:solidFill>
                <a:latin typeface="宋体"/>
                <a:cs typeface="宋体"/>
              </a:rPr>
              <a:t> </a:t>
            </a:r>
            <a:r>
              <a:rPr dirty="0" sz="800" spc="35">
                <a:solidFill>
                  <a:srgbClr val="231F20"/>
                </a:solidFill>
                <a:latin typeface="宋体"/>
                <a:cs typeface="宋体"/>
              </a:rPr>
              <a:t>5.5mm</a:t>
            </a:r>
            <a:endParaRPr sz="800">
              <a:latin typeface="宋体"/>
              <a:cs typeface="宋体"/>
            </a:endParaRPr>
          </a:p>
        </p:txBody>
      </p:sp>
      <p:sp>
        <p:nvSpPr>
          <p:cNvPr id="40" name="object 4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a:t>
            </a:r>
            <a:endParaRPr sz="1000">
              <a:latin typeface="Arial"/>
              <a:cs typeface="Arial"/>
            </a:endParaRPr>
          </a:p>
        </p:txBody>
      </p:sp>
      <p:sp>
        <p:nvSpPr>
          <p:cNvPr id="41" name="object 4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a:t>
            </a:r>
            <a:endParaRPr sz="1000">
              <a:latin typeface="Arial"/>
              <a:cs typeface="Arial"/>
            </a:endParaRPr>
          </a:p>
        </p:txBody>
      </p:sp>
      <p:sp>
        <p:nvSpPr>
          <p:cNvPr id="42" name="object 4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3" name="object 4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4" name="object 4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5" name="object 4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39" name="object 39"/>
          <p:cNvSpPr txBox="1"/>
          <p:nvPr/>
        </p:nvSpPr>
        <p:spPr>
          <a:xfrm>
            <a:off x="6269299" y="4882725"/>
            <a:ext cx="989330" cy="269240"/>
          </a:xfrm>
          <a:prstGeom prst="rect">
            <a:avLst/>
          </a:prstGeom>
        </p:spPr>
        <p:txBody>
          <a:bodyPr wrap="square" lIns="0" tIns="12700" rIns="0" bIns="0" rtlCol="0" vert="horz">
            <a:spAutoFit/>
          </a:bodyPr>
          <a:lstStyle/>
          <a:p>
            <a:pPr marL="12700" marR="5080">
              <a:lnSpc>
                <a:spcPct val="100000"/>
              </a:lnSpc>
              <a:spcBef>
                <a:spcPts val="100"/>
              </a:spcBef>
            </a:pPr>
            <a:r>
              <a:rPr dirty="0" sz="800" spc="180">
                <a:solidFill>
                  <a:srgbClr val="231F20"/>
                </a:solidFill>
                <a:latin typeface="宋体"/>
                <a:cs typeface="宋体"/>
              </a:rPr>
              <a:t>G </a:t>
            </a:r>
            <a:r>
              <a:rPr dirty="0" sz="800">
                <a:solidFill>
                  <a:srgbClr val="231F20"/>
                </a:solidFill>
                <a:latin typeface="宋体"/>
                <a:cs typeface="宋体"/>
              </a:rPr>
              <a:t>孔 径 </a:t>
            </a:r>
            <a:r>
              <a:rPr dirty="0" sz="800" spc="35">
                <a:solidFill>
                  <a:srgbClr val="231F20"/>
                </a:solidFill>
                <a:latin typeface="宋体"/>
                <a:cs typeface="宋体"/>
              </a:rPr>
              <a:t>5.5mm  </a:t>
            </a:r>
            <a:r>
              <a:rPr dirty="0" sz="800" spc="180">
                <a:solidFill>
                  <a:srgbClr val="231F20"/>
                </a:solidFill>
                <a:latin typeface="宋体"/>
                <a:cs typeface="宋体"/>
              </a:rPr>
              <a:t>G</a:t>
            </a:r>
            <a:r>
              <a:rPr dirty="0" sz="800" spc="-250">
                <a:solidFill>
                  <a:srgbClr val="231F20"/>
                </a:solidFill>
                <a:latin typeface="宋体"/>
                <a:cs typeface="宋体"/>
              </a:rPr>
              <a:t> </a:t>
            </a:r>
            <a:r>
              <a:rPr dirty="0" sz="800" spc="-10">
                <a:solidFill>
                  <a:srgbClr val="231F20"/>
                </a:solidFill>
                <a:latin typeface="宋体"/>
                <a:cs typeface="宋体"/>
              </a:rPr>
              <a:t>Hole</a:t>
            </a:r>
            <a:r>
              <a:rPr dirty="0" sz="800" spc="-250">
                <a:solidFill>
                  <a:srgbClr val="231F20"/>
                </a:solidFill>
                <a:latin typeface="宋体"/>
                <a:cs typeface="宋体"/>
              </a:rPr>
              <a:t> </a:t>
            </a:r>
            <a:r>
              <a:rPr dirty="0" sz="800" spc="-60">
                <a:solidFill>
                  <a:srgbClr val="231F20"/>
                </a:solidFill>
                <a:latin typeface="宋体"/>
                <a:cs typeface="宋体"/>
              </a:rPr>
              <a:t>diameter</a:t>
            </a:r>
            <a:r>
              <a:rPr dirty="0" sz="800" spc="-250">
                <a:solidFill>
                  <a:srgbClr val="231F20"/>
                </a:solidFill>
                <a:latin typeface="宋体"/>
                <a:cs typeface="宋体"/>
              </a:rPr>
              <a:t> </a:t>
            </a:r>
            <a:r>
              <a:rPr dirty="0" sz="800" spc="35">
                <a:solidFill>
                  <a:srgbClr val="231F20"/>
                </a:solidFill>
                <a:latin typeface="宋体"/>
                <a:cs typeface="宋体"/>
              </a:rPr>
              <a:t>5.5mm</a:t>
            </a:r>
            <a:endParaRPr sz="800">
              <a:latin typeface="宋体"/>
              <a:cs typeface="宋体"/>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347299" y="1068773"/>
            <a:ext cx="3770629"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BRBW</a:t>
            </a:r>
            <a:r>
              <a:rPr dirty="0" sz="1400" spc="-90" b="1">
                <a:solidFill>
                  <a:srgbClr val="FFFFFF"/>
                </a:solidFill>
                <a:latin typeface="Microsoft YaHei UI"/>
                <a:cs typeface="Microsoft YaHei UI"/>
              </a:rPr>
              <a:t> </a:t>
            </a:r>
            <a:r>
              <a:rPr dirty="0" sz="1400" b="1">
                <a:solidFill>
                  <a:srgbClr val="FFFFFF"/>
                </a:solidFill>
                <a:latin typeface="Microsoft YaHei UI"/>
                <a:cs typeface="Microsoft YaHei UI"/>
              </a:rPr>
              <a:t>系列制动电阻箱</a:t>
            </a:r>
            <a:r>
              <a:rPr dirty="0" sz="1400" spc="-85" b="1">
                <a:solidFill>
                  <a:srgbClr val="FFFFFF"/>
                </a:solidFill>
                <a:latin typeface="Microsoft YaHei UI"/>
                <a:cs typeface="Microsoft YaHei UI"/>
              </a:rPr>
              <a:t> </a:t>
            </a:r>
            <a:r>
              <a:rPr dirty="0" sz="1400" b="1">
                <a:solidFill>
                  <a:srgbClr val="FFFFFF"/>
                </a:solidFill>
                <a:latin typeface="Microsoft YaHei UI"/>
                <a:cs typeface="Microsoft YaHei UI"/>
              </a:rPr>
              <a:t>Braking</a:t>
            </a:r>
            <a:r>
              <a:rPr dirty="0" sz="1400" spc="-20" b="1">
                <a:solidFill>
                  <a:srgbClr val="FFFFFF"/>
                </a:solidFill>
                <a:latin typeface="Microsoft YaHei UI"/>
                <a:cs typeface="Microsoft YaHei UI"/>
              </a:rPr>
              <a:t> </a:t>
            </a:r>
            <a:r>
              <a:rPr dirty="0" sz="1400" spc="-10" b="1">
                <a:solidFill>
                  <a:srgbClr val="FFFFFF"/>
                </a:solidFill>
                <a:latin typeface="Microsoft YaHei UI"/>
                <a:cs typeface="Microsoft YaHei UI"/>
              </a:rPr>
              <a:t>Resistor</a:t>
            </a:r>
            <a:r>
              <a:rPr dirty="0" sz="1400" spc="-25" b="1">
                <a:solidFill>
                  <a:srgbClr val="FFFFFF"/>
                </a:solidFill>
                <a:latin typeface="Microsoft YaHei UI"/>
                <a:cs typeface="Microsoft YaHei UI"/>
              </a:rPr>
              <a:t> </a:t>
            </a:r>
            <a:r>
              <a:rPr dirty="0" sz="1400" spc="-10" b="1">
                <a:solidFill>
                  <a:srgbClr val="FFFFFF"/>
                </a:solidFill>
                <a:latin typeface="Microsoft YaHei UI"/>
                <a:cs typeface="Microsoft YaHei UI"/>
              </a:rPr>
              <a:t>Box</a:t>
            </a:r>
            <a:endParaRPr sz="1400">
              <a:latin typeface="Microsoft YaHei UI"/>
              <a:cs typeface="Microsoft YaHei UI"/>
            </a:endParaRPr>
          </a:p>
        </p:txBody>
      </p:sp>
      <p:sp>
        <p:nvSpPr>
          <p:cNvPr id="14" name="object 14"/>
          <p:cNvSpPr txBox="1"/>
          <p:nvPr/>
        </p:nvSpPr>
        <p:spPr>
          <a:xfrm>
            <a:off x="383299"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5" name="object 15"/>
          <p:cNvSpPr txBox="1"/>
          <p:nvPr/>
        </p:nvSpPr>
        <p:spPr>
          <a:xfrm>
            <a:off x="524906" y="1734995"/>
            <a:ext cx="4470400" cy="939800"/>
          </a:xfrm>
          <a:prstGeom prst="rect">
            <a:avLst/>
          </a:prstGeom>
        </p:spPr>
        <p:txBody>
          <a:bodyPr wrap="square" lIns="0" tIns="12700" rIns="0" bIns="0" rtlCol="0" vert="horz">
            <a:spAutoFit/>
          </a:bodyPr>
          <a:lstStyle/>
          <a:p>
            <a:pPr marL="12700" marR="5080" indent="552450">
              <a:lnSpc>
                <a:spcPct val="150000"/>
              </a:lnSpc>
              <a:spcBef>
                <a:spcPts val="100"/>
              </a:spcBef>
            </a:pPr>
            <a:r>
              <a:rPr dirty="0" sz="1000" spc="-5">
                <a:solidFill>
                  <a:srgbClr val="231F20"/>
                </a:solidFill>
                <a:latin typeface="Microsoft YaHei UI"/>
                <a:cs typeface="Microsoft YaHei UI"/>
              </a:rPr>
              <a:t>BRBW</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系列制动电阻箱是由波纹电阻器组装构成，外观美观大方，安 装方便，具有良好的安全性和散热能力，适用于大功率，大电流的制动设备、试 验测试设备、电梯、起重等变频器的能耗制动回路中。内部装有温度控制器控制 开关，动作温度可以根据客户要求安装。</a:t>
            </a:r>
            <a:endParaRPr sz="1000">
              <a:latin typeface="Microsoft YaHei UI"/>
              <a:cs typeface="Microsoft YaHei UI"/>
            </a:endParaRPr>
          </a:p>
        </p:txBody>
      </p:sp>
      <p:sp>
        <p:nvSpPr>
          <p:cNvPr id="16" name="object 16"/>
          <p:cNvSpPr txBox="1"/>
          <p:nvPr/>
        </p:nvSpPr>
        <p:spPr>
          <a:xfrm>
            <a:off x="383299" y="3203359"/>
            <a:ext cx="208216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17" name="object 17"/>
          <p:cNvSpPr txBox="1"/>
          <p:nvPr/>
        </p:nvSpPr>
        <p:spPr>
          <a:xfrm>
            <a:off x="529099" y="3503407"/>
            <a:ext cx="2950210" cy="711200"/>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231F20"/>
                </a:solidFill>
                <a:latin typeface="Microsoft YaHei UI"/>
                <a:cs typeface="Microsoft YaHei UI"/>
              </a:rPr>
              <a:t>1.</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额定功率范围：单台</a:t>
            </a:r>
            <a:r>
              <a:rPr dirty="0" sz="1000" spc="-75">
                <a:solidFill>
                  <a:srgbClr val="231F20"/>
                </a:solidFill>
                <a:latin typeface="Microsoft YaHei UI"/>
                <a:cs typeface="Microsoft YaHei UI"/>
              </a:rPr>
              <a:t> </a:t>
            </a:r>
            <a:r>
              <a:rPr dirty="0" sz="1000" spc="-5">
                <a:solidFill>
                  <a:srgbClr val="231F20"/>
                </a:solidFill>
                <a:latin typeface="Microsoft YaHei UI"/>
                <a:cs typeface="Microsoft YaHei UI"/>
              </a:rPr>
              <a:t>1.5KW~15KW，双</a:t>
            </a:r>
            <a:r>
              <a:rPr dirty="0" sz="1000">
                <a:solidFill>
                  <a:srgbClr val="231F20"/>
                </a:solidFill>
                <a:latin typeface="Microsoft YaHei UI"/>
                <a:cs typeface="Microsoft YaHei UI"/>
              </a:rPr>
              <a:t>层</a:t>
            </a:r>
            <a:r>
              <a:rPr dirty="0" sz="1000" spc="-75">
                <a:solidFill>
                  <a:srgbClr val="231F20"/>
                </a:solidFill>
                <a:latin typeface="Microsoft YaHei UI"/>
                <a:cs typeface="Microsoft YaHei UI"/>
              </a:rPr>
              <a:t> </a:t>
            </a:r>
            <a:r>
              <a:rPr dirty="0" sz="1000" spc="-5">
                <a:solidFill>
                  <a:srgbClr val="231F20"/>
                </a:solidFill>
                <a:latin typeface="Microsoft YaHei UI"/>
                <a:cs typeface="Microsoft YaHei UI"/>
              </a:rPr>
              <a:t>30KW</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2.</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阻值范围：1Ω~1000Ω</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3.IP</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等级</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:IP20/</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防雨型</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IP54</a:t>
            </a:r>
            <a:endParaRPr sz="1000">
              <a:latin typeface="Microsoft YaHei UI"/>
              <a:cs typeface="Microsoft YaHei UI"/>
            </a:endParaRPr>
          </a:p>
        </p:txBody>
      </p:sp>
      <p:sp>
        <p:nvSpPr>
          <p:cNvPr id="18" name="object 18"/>
          <p:cNvSpPr txBox="1"/>
          <p:nvPr/>
        </p:nvSpPr>
        <p:spPr>
          <a:xfrm>
            <a:off x="4074199" y="3503407"/>
            <a:ext cx="3083560" cy="711200"/>
          </a:xfrm>
          <a:prstGeom prst="rect">
            <a:avLst/>
          </a:prstGeom>
        </p:spPr>
        <p:txBody>
          <a:bodyPr wrap="square" lIns="0" tIns="88900" rIns="0" bIns="0" rtlCol="0" vert="horz">
            <a:spAutoFit/>
          </a:bodyPr>
          <a:lstStyle/>
          <a:p>
            <a:pPr marL="149225" indent="-136525">
              <a:lnSpc>
                <a:spcPct val="100000"/>
              </a:lnSpc>
              <a:spcBef>
                <a:spcPts val="700"/>
              </a:spcBef>
              <a:buAutoNum type="arabicPeriod" startAt="4"/>
              <a:tabLst>
                <a:tab pos="149860" algn="l"/>
              </a:tabLst>
            </a:pPr>
            <a:r>
              <a:rPr dirty="0" sz="1000">
                <a:solidFill>
                  <a:srgbClr val="231F20"/>
                </a:solidFill>
                <a:latin typeface="Microsoft YaHei UI"/>
                <a:cs typeface="Microsoft YaHei UI"/>
              </a:rPr>
              <a:t>内置温度控制开关和接线台</a:t>
            </a:r>
            <a:endParaRPr sz="1000">
              <a:latin typeface="Microsoft YaHei UI"/>
              <a:cs typeface="Microsoft YaHei UI"/>
            </a:endParaRPr>
          </a:p>
          <a:p>
            <a:pPr marL="12700" marR="5080">
              <a:lnSpc>
                <a:spcPct val="150000"/>
              </a:lnSpc>
              <a:buAutoNum type="arabicPeriod" startAt="4"/>
              <a:tabLst>
                <a:tab pos="149860" algn="l"/>
              </a:tabLst>
            </a:pPr>
            <a:r>
              <a:rPr dirty="0" sz="1000">
                <a:solidFill>
                  <a:srgbClr val="231F20"/>
                </a:solidFill>
                <a:latin typeface="Microsoft YaHei UI"/>
                <a:cs typeface="Microsoft YaHei UI"/>
              </a:rPr>
              <a:t>特征优势：性价比高、规格多、外观精美、内硬排连 接</a:t>
            </a:r>
            <a:endParaRPr sz="1000">
              <a:latin typeface="Microsoft YaHei UI"/>
              <a:cs typeface="Microsoft YaHei UI"/>
            </a:endParaRPr>
          </a:p>
        </p:txBody>
      </p:sp>
      <p:sp>
        <p:nvSpPr>
          <p:cNvPr id="19" name="object 19"/>
          <p:cNvSpPr txBox="1"/>
          <p:nvPr/>
        </p:nvSpPr>
        <p:spPr>
          <a:xfrm>
            <a:off x="383299" y="4516159"/>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0" name="object 20"/>
          <p:cNvSpPr txBox="1"/>
          <p:nvPr/>
        </p:nvSpPr>
        <p:spPr>
          <a:xfrm>
            <a:off x="695299" y="9904362"/>
            <a:ext cx="390207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备注：可定制选配</a:t>
            </a:r>
            <a:r>
              <a:rPr dirty="0" sz="800" spc="-225">
                <a:solidFill>
                  <a:srgbClr val="231F20"/>
                </a:solidFill>
                <a:latin typeface="宋体"/>
                <a:cs typeface="宋体"/>
              </a:rPr>
              <a:t> </a:t>
            </a:r>
            <a:r>
              <a:rPr dirty="0" sz="800" spc="-45">
                <a:solidFill>
                  <a:srgbClr val="231F20"/>
                </a:solidFill>
                <a:latin typeface="宋体"/>
                <a:cs typeface="宋体"/>
              </a:rPr>
              <a:t>IP54</a:t>
            </a:r>
            <a:r>
              <a:rPr dirty="0" sz="800" spc="-220">
                <a:solidFill>
                  <a:srgbClr val="231F20"/>
                </a:solidFill>
                <a:latin typeface="宋体"/>
                <a:cs typeface="宋体"/>
              </a:rPr>
              <a:t> </a:t>
            </a:r>
            <a:r>
              <a:rPr dirty="0" sz="800" spc="55">
                <a:solidFill>
                  <a:srgbClr val="231F20"/>
                </a:solidFill>
                <a:latin typeface="宋体"/>
                <a:cs typeface="宋体"/>
              </a:rPr>
              <a:t>立式防雨电阻箱</a:t>
            </a:r>
            <a:r>
              <a:rPr dirty="0" sz="800" spc="35">
                <a:solidFill>
                  <a:srgbClr val="231F20"/>
                </a:solidFill>
                <a:latin typeface="宋体"/>
                <a:cs typeface="宋体"/>
              </a:rPr>
              <a:t>（BRBWYS-）</a:t>
            </a:r>
            <a:r>
              <a:rPr dirty="0" sz="800" spc="55">
                <a:solidFill>
                  <a:srgbClr val="231F20"/>
                </a:solidFill>
                <a:latin typeface="宋体"/>
                <a:cs typeface="宋体"/>
              </a:rPr>
              <a:t>和卧式防雨电阻箱</a:t>
            </a:r>
            <a:r>
              <a:rPr dirty="0" sz="800" spc="35">
                <a:solidFill>
                  <a:srgbClr val="231F20"/>
                </a:solidFill>
                <a:latin typeface="宋体"/>
                <a:cs typeface="宋体"/>
              </a:rPr>
              <a:t>（BRBWYW-）</a:t>
            </a:r>
            <a:endParaRPr sz="800">
              <a:latin typeface="宋体"/>
              <a:cs typeface="宋体"/>
            </a:endParaRPr>
          </a:p>
        </p:txBody>
      </p:sp>
      <p:sp>
        <p:nvSpPr>
          <p:cNvPr id="21" name="object 21"/>
          <p:cNvSpPr txBox="1"/>
          <p:nvPr/>
        </p:nvSpPr>
        <p:spPr>
          <a:xfrm>
            <a:off x="9280990" y="1068773"/>
            <a:ext cx="5490845" cy="238760"/>
          </a:xfrm>
          <a:prstGeom prst="rect">
            <a:avLst/>
          </a:prstGeom>
        </p:spPr>
        <p:txBody>
          <a:bodyPr wrap="square" lIns="0" tIns="12700" rIns="0" bIns="0" rtlCol="0" vert="horz">
            <a:spAutoFit/>
          </a:bodyPr>
          <a:lstStyle/>
          <a:p>
            <a:pPr marL="12700">
              <a:lnSpc>
                <a:spcPct val="100000"/>
              </a:lnSpc>
              <a:spcBef>
                <a:spcPts val="100"/>
              </a:spcBef>
            </a:pPr>
            <a:r>
              <a:rPr dirty="0" sz="1400" spc="5" b="1">
                <a:solidFill>
                  <a:srgbClr val="FFFFFF"/>
                </a:solidFill>
                <a:latin typeface="Microsoft YaHei UI"/>
                <a:cs typeface="Microsoft YaHei UI"/>
              </a:rPr>
              <a:t>BREW</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系列欧式电阻箱</a:t>
            </a:r>
            <a:r>
              <a:rPr dirty="0" sz="1400" spc="-75" b="1">
                <a:solidFill>
                  <a:srgbClr val="FFFFFF"/>
                </a:solidFill>
                <a:latin typeface="Microsoft YaHei UI"/>
                <a:cs typeface="Microsoft YaHei UI"/>
              </a:rPr>
              <a:t> </a:t>
            </a:r>
            <a:r>
              <a:rPr dirty="0" sz="1400" spc="-5" b="1">
                <a:solidFill>
                  <a:srgbClr val="FFFFFF"/>
                </a:solidFill>
                <a:latin typeface="Microsoft YaHei UI"/>
                <a:cs typeface="Microsoft YaHei UI"/>
              </a:rPr>
              <a:t>Corrugated </a:t>
            </a:r>
            <a:r>
              <a:rPr dirty="0" sz="1400" spc="-10" b="1">
                <a:solidFill>
                  <a:srgbClr val="FFFFFF"/>
                </a:solidFill>
                <a:latin typeface="Microsoft YaHei UI"/>
                <a:cs typeface="Microsoft YaHei UI"/>
              </a:rPr>
              <a:t>Resistor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Box/European</a:t>
            </a:r>
            <a:r>
              <a:rPr dirty="0" sz="1400" spc="-10" b="1">
                <a:solidFill>
                  <a:srgbClr val="FFFFFF"/>
                </a:solidFill>
                <a:latin typeface="Microsoft YaHei UI"/>
                <a:cs typeface="Microsoft YaHei UI"/>
              </a:rPr>
              <a:t> </a:t>
            </a:r>
            <a:r>
              <a:rPr dirty="0" sz="1400" spc="-25" b="1">
                <a:solidFill>
                  <a:srgbClr val="FFFFFF"/>
                </a:solidFill>
                <a:latin typeface="Microsoft YaHei UI"/>
                <a:cs typeface="Microsoft YaHei UI"/>
              </a:rPr>
              <a:t>Type</a:t>
            </a:r>
            <a:endParaRPr sz="1400">
              <a:latin typeface="Microsoft YaHei UI"/>
              <a:cs typeface="Microsoft YaHei UI"/>
            </a:endParaRPr>
          </a:p>
        </p:txBody>
      </p:sp>
      <p:sp>
        <p:nvSpPr>
          <p:cNvPr id="22" name="object 22"/>
          <p:cNvSpPr txBox="1"/>
          <p:nvPr/>
        </p:nvSpPr>
        <p:spPr>
          <a:xfrm>
            <a:off x="7943300"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23" name="object 23"/>
          <p:cNvSpPr txBox="1"/>
          <p:nvPr/>
        </p:nvSpPr>
        <p:spPr>
          <a:xfrm>
            <a:off x="8087299" y="1734995"/>
            <a:ext cx="4483100" cy="482600"/>
          </a:xfrm>
          <a:prstGeom prst="rect">
            <a:avLst/>
          </a:prstGeom>
        </p:spPr>
        <p:txBody>
          <a:bodyPr wrap="square" lIns="0" tIns="12700" rIns="0" bIns="0" rtlCol="0" vert="horz">
            <a:spAutoFit/>
          </a:bodyPr>
          <a:lstStyle/>
          <a:p>
            <a:pPr marL="12700" marR="5080" indent="251460">
              <a:lnSpc>
                <a:spcPct val="150000"/>
              </a:lnSpc>
              <a:spcBef>
                <a:spcPts val="100"/>
              </a:spcBef>
            </a:pPr>
            <a:r>
              <a:rPr dirty="0" sz="1000">
                <a:solidFill>
                  <a:srgbClr val="231F20"/>
                </a:solidFill>
                <a:latin typeface="Microsoft YaHei UI"/>
                <a:cs typeface="Microsoft YaHei UI"/>
              </a:rPr>
              <a:t>BREW</a:t>
            </a:r>
            <a:r>
              <a:rPr dirty="0" sz="1000" spc="-140">
                <a:solidFill>
                  <a:srgbClr val="231F20"/>
                </a:solidFill>
                <a:latin typeface="Microsoft YaHei UI"/>
                <a:cs typeface="Microsoft YaHei UI"/>
              </a:rPr>
              <a:t> </a:t>
            </a:r>
            <a:r>
              <a:rPr dirty="0" sz="1000">
                <a:solidFill>
                  <a:srgbClr val="231F20"/>
                </a:solidFill>
                <a:latin typeface="Microsoft YaHei UI"/>
                <a:cs typeface="Microsoft YaHei UI"/>
              </a:rPr>
              <a:t>系列欧式电阻箱产品是由波纹电阻器组合而成，外观按照欧洲标准书 本式设计，安装方便，具有良好的安全性和散热能力。</a:t>
            </a:r>
            <a:endParaRPr sz="1000">
              <a:latin typeface="Microsoft YaHei UI"/>
              <a:cs typeface="Microsoft YaHei UI"/>
            </a:endParaRPr>
          </a:p>
        </p:txBody>
      </p:sp>
      <p:sp>
        <p:nvSpPr>
          <p:cNvPr id="24" name="object 24"/>
          <p:cNvSpPr txBox="1"/>
          <p:nvPr/>
        </p:nvSpPr>
        <p:spPr>
          <a:xfrm>
            <a:off x="7943300" y="3203359"/>
            <a:ext cx="208216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25" name="object 25"/>
          <p:cNvSpPr txBox="1"/>
          <p:nvPr/>
        </p:nvSpPr>
        <p:spPr>
          <a:xfrm>
            <a:off x="8089100" y="3456994"/>
            <a:ext cx="1603375" cy="711200"/>
          </a:xfrm>
          <a:prstGeom prst="rect">
            <a:avLst/>
          </a:prstGeom>
        </p:spPr>
        <p:txBody>
          <a:bodyPr wrap="square" lIns="0" tIns="88900" rIns="0" bIns="0" rtlCol="0" vert="horz">
            <a:spAutoFit/>
          </a:bodyPr>
          <a:lstStyle/>
          <a:p>
            <a:pPr marL="149225" indent="-136525">
              <a:lnSpc>
                <a:spcPct val="100000"/>
              </a:lnSpc>
              <a:spcBef>
                <a:spcPts val="700"/>
              </a:spcBef>
              <a:buAutoNum type="arabicPeriod"/>
              <a:tabLst>
                <a:tab pos="149860" algn="l"/>
              </a:tabLst>
            </a:pPr>
            <a:r>
              <a:rPr dirty="0" sz="1000">
                <a:solidFill>
                  <a:srgbClr val="231F20"/>
                </a:solidFill>
                <a:latin typeface="Microsoft YaHei UI"/>
                <a:cs typeface="Microsoft YaHei UI"/>
              </a:rPr>
              <a:t>功率范围：800W~12KW</a:t>
            </a:r>
            <a:endParaRPr sz="1000">
              <a:latin typeface="Microsoft YaHei UI"/>
              <a:cs typeface="Microsoft YaHei UI"/>
            </a:endParaRPr>
          </a:p>
          <a:p>
            <a:pPr marL="118110" indent="-105410">
              <a:lnSpc>
                <a:spcPct val="100000"/>
              </a:lnSpc>
              <a:spcBef>
                <a:spcPts val="600"/>
              </a:spcBef>
              <a:buAutoNum type="arabicPeriod"/>
              <a:tabLst>
                <a:tab pos="118745" algn="l"/>
              </a:tabLst>
            </a:pPr>
            <a:r>
              <a:rPr dirty="0" sz="1000" spc="-5">
                <a:solidFill>
                  <a:srgbClr val="231F20"/>
                </a:solidFill>
                <a:latin typeface="Microsoft YaHei UI"/>
                <a:cs typeface="Microsoft YaHei UI"/>
              </a:rPr>
              <a:t>IP</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防护等级：IP00</a:t>
            </a:r>
            <a:endParaRPr sz="1000">
              <a:latin typeface="Microsoft YaHei UI"/>
              <a:cs typeface="Microsoft YaHei UI"/>
            </a:endParaRPr>
          </a:p>
          <a:p>
            <a:pPr marL="149225" indent="-136525">
              <a:lnSpc>
                <a:spcPct val="100000"/>
              </a:lnSpc>
              <a:spcBef>
                <a:spcPts val="600"/>
              </a:spcBef>
              <a:buAutoNum type="arabicPeriod"/>
              <a:tabLst>
                <a:tab pos="149860" algn="l"/>
              </a:tabLst>
            </a:pPr>
            <a:r>
              <a:rPr dirty="0" sz="1000">
                <a:solidFill>
                  <a:srgbClr val="231F20"/>
                </a:solidFill>
                <a:latin typeface="Microsoft YaHei UI"/>
                <a:cs typeface="Microsoft YaHei UI"/>
              </a:rPr>
              <a:t>载流体材料：0Cr25Al5</a:t>
            </a:r>
            <a:endParaRPr sz="1000">
              <a:latin typeface="Microsoft YaHei UI"/>
              <a:cs typeface="Microsoft YaHei UI"/>
            </a:endParaRPr>
          </a:p>
        </p:txBody>
      </p:sp>
      <p:sp>
        <p:nvSpPr>
          <p:cNvPr id="26" name="object 26"/>
          <p:cNvSpPr txBox="1"/>
          <p:nvPr/>
        </p:nvSpPr>
        <p:spPr>
          <a:xfrm>
            <a:off x="11634199" y="3456994"/>
            <a:ext cx="2956560" cy="482600"/>
          </a:xfrm>
          <a:prstGeom prst="rect">
            <a:avLst/>
          </a:prstGeom>
        </p:spPr>
        <p:txBody>
          <a:bodyPr wrap="square" lIns="0" tIns="88900" rIns="0" bIns="0" rtlCol="0" vert="horz">
            <a:spAutoFit/>
          </a:bodyPr>
          <a:lstStyle/>
          <a:p>
            <a:pPr marL="149225" indent="-136525">
              <a:lnSpc>
                <a:spcPct val="100000"/>
              </a:lnSpc>
              <a:spcBef>
                <a:spcPts val="700"/>
              </a:spcBef>
              <a:buAutoNum type="arabicPeriod" startAt="4"/>
              <a:tabLst>
                <a:tab pos="149860" algn="l"/>
              </a:tabLst>
            </a:pPr>
            <a:r>
              <a:rPr dirty="0" sz="1000">
                <a:solidFill>
                  <a:srgbClr val="231F20"/>
                </a:solidFill>
                <a:latin typeface="Microsoft YaHei UI"/>
                <a:cs typeface="Microsoft YaHei UI"/>
              </a:rPr>
              <a:t>内置温控和外置接线端子台</a:t>
            </a:r>
            <a:endParaRPr sz="1000">
              <a:latin typeface="Microsoft YaHei UI"/>
              <a:cs typeface="Microsoft YaHei UI"/>
            </a:endParaRPr>
          </a:p>
          <a:p>
            <a:pPr marL="149225" indent="-136525">
              <a:lnSpc>
                <a:spcPct val="100000"/>
              </a:lnSpc>
              <a:spcBef>
                <a:spcPts val="600"/>
              </a:spcBef>
              <a:buAutoNum type="arabicPeriod" startAt="4"/>
              <a:tabLst>
                <a:tab pos="149860" algn="l"/>
              </a:tabLst>
            </a:pPr>
            <a:r>
              <a:rPr dirty="0" sz="1000">
                <a:solidFill>
                  <a:srgbClr val="231F20"/>
                </a:solidFill>
                <a:latin typeface="Microsoft YaHei UI"/>
                <a:cs typeface="Microsoft YaHei UI"/>
              </a:rPr>
              <a:t>特征优势：体积小、外观精美、内部采用硬排连接</a:t>
            </a:r>
            <a:endParaRPr sz="1000">
              <a:latin typeface="Microsoft YaHei UI"/>
              <a:cs typeface="Microsoft YaHei UI"/>
            </a:endParaRPr>
          </a:p>
        </p:txBody>
      </p:sp>
      <p:sp>
        <p:nvSpPr>
          <p:cNvPr id="27" name="object 27"/>
          <p:cNvSpPr txBox="1"/>
          <p:nvPr/>
        </p:nvSpPr>
        <p:spPr>
          <a:xfrm>
            <a:off x="7943300" y="4516159"/>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8" name="object 28"/>
          <p:cNvSpPr/>
          <p:nvPr/>
        </p:nvSpPr>
        <p:spPr>
          <a:xfrm>
            <a:off x="12690000" y="1671701"/>
            <a:ext cx="2059766" cy="1280399"/>
          </a:xfrm>
          <a:prstGeom prst="rect">
            <a:avLst/>
          </a:prstGeom>
          <a:blipFill>
            <a:blip r:embed="rId2" cstate="print"/>
            <a:stretch>
              <a:fillRect/>
            </a:stretch>
          </a:blipFill>
        </p:spPr>
        <p:txBody>
          <a:bodyPr wrap="square" lIns="0" tIns="0" rIns="0" bIns="0" rtlCol="0"/>
          <a:lstStyle/>
          <a:p/>
        </p:txBody>
      </p:sp>
      <p:sp>
        <p:nvSpPr>
          <p:cNvPr id="29" name="object 29"/>
          <p:cNvSpPr/>
          <p:nvPr/>
        </p:nvSpPr>
        <p:spPr>
          <a:xfrm>
            <a:off x="8216643" y="5103041"/>
            <a:ext cx="6251548" cy="966983"/>
          </a:xfrm>
          <a:prstGeom prst="rect">
            <a:avLst/>
          </a:prstGeom>
          <a:blipFill>
            <a:blip r:embed="rId3" cstate="print"/>
            <a:stretch>
              <a:fillRect/>
            </a:stretch>
          </a:blipFill>
        </p:spPr>
        <p:txBody>
          <a:bodyPr wrap="square" lIns="0" tIns="0" rIns="0" bIns="0" rtlCol="0"/>
          <a:lstStyle/>
          <a:p/>
        </p:txBody>
      </p:sp>
      <p:sp>
        <p:nvSpPr>
          <p:cNvPr id="30" name="object 30"/>
          <p:cNvSpPr/>
          <p:nvPr/>
        </p:nvSpPr>
        <p:spPr>
          <a:xfrm>
            <a:off x="5063186" y="1573669"/>
            <a:ext cx="2158328" cy="1441430"/>
          </a:xfrm>
          <a:prstGeom prst="rect">
            <a:avLst/>
          </a:prstGeom>
          <a:blipFill>
            <a:blip r:embed="rId4" cstate="print"/>
            <a:stretch>
              <a:fillRect/>
            </a:stretch>
          </a:blipFill>
        </p:spPr>
        <p:txBody>
          <a:bodyPr wrap="square" lIns="0" tIns="0" rIns="0" bIns="0" rtlCol="0"/>
          <a:lstStyle/>
          <a:p/>
        </p:txBody>
      </p:sp>
      <p:sp>
        <p:nvSpPr>
          <p:cNvPr id="31" name="object 31"/>
          <p:cNvSpPr/>
          <p:nvPr/>
        </p:nvSpPr>
        <p:spPr>
          <a:xfrm>
            <a:off x="730211" y="5060974"/>
            <a:ext cx="6096070" cy="1230431"/>
          </a:xfrm>
          <a:prstGeom prst="rect">
            <a:avLst/>
          </a:prstGeom>
          <a:blipFill>
            <a:blip r:embed="rId5" cstate="print"/>
            <a:stretch>
              <a:fillRect/>
            </a:stretch>
          </a:blipFill>
        </p:spPr>
        <p:txBody>
          <a:bodyPr wrap="square" lIns="0" tIns="0" rIns="0" bIns="0" rtlCol="0"/>
          <a:lstStyle/>
          <a:p/>
        </p:txBody>
      </p:sp>
      <p:graphicFrame>
        <p:nvGraphicFramePr>
          <p:cNvPr id="32" name="object 32"/>
          <p:cNvGraphicFramePr>
            <a:graphicFrameLocks noGrp="1"/>
          </p:cNvGraphicFramePr>
          <p:nvPr/>
        </p:nvGraphicFramePr>
        <p:xfrm>
          <a:off x="541799" y="6504003"/>
          <a:ext cx="6308090" cy="3130550"/>
        </p:xfrm>
        <a:graphic>
          <a:graphicData uri="http://schemas.openxmlformats.org/drawingml/2006/table">
            <a:tbl>
              <a:tblPr firstRow="1" bandRow="1">
                <a:tableStyleId>{2D5ABB26-0587-4C30-8999-92F81FD0307C}</a:tableStyleId>
              </a:tblPr>
              <a:tblGrid>
                <a:gridCol w="480059"/>
                <a:gridCol w="605790"/>
                <a:gridCol w="394334"/>
                <a:gridCol w="412115"/>
                <a:gridCol w="412114"/>
                <a:gridCol w="412114"/>
                <a:gridCol w="412114"/>
                <a:gridCol w="412114"/>
                <a:gridCol w="412114"/>
                <a:gridCol w="481329"/>
                <a:gridCol w="574039"/>
                <a:gridCol w="699770"/>
                <a:gridCol w="581025"/>
              </a:tblGrid>
              <a:tr h="221649">
                <a:tc gridSpan="2" rowSpan="2">
                  <a:txBody>
                    <a:bodyPr/>
                    <a:lstStyle/>
                    <a:p>
                      <a:pPr>
                        <a:lnSpc>
                          <a:spcPct val="100000"/>
                        </a:lnSpc>
                        <a:spcBef>
                          <a:spcPts val="10"/>
                        </a:spcBef>
                      </a:pPr>
                      <a:endParaRPr sz="850">
                        <a:latin typeface="Times New Roman"/>
                        <a:cs typeface="Times New Roman"/>
                      </a:endParaRPr>
                    </a:p>
                    <a:p>
                      <a:pPr marL="203835" marR="196215" indent="135255">
                        <a:lnSpc>
                          <a:spcPct val="100000"/>
                        </a:lnSpc>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37465" marR="29845">
                        <a:lnSpc>
                          <a:spcPct val="100000"/>
                        </a:lnSpc>
                        <a:spcBef>
                          <a:spcPts val="30"/>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6">
                  <a:txBody>
                    <a:bodyPr/>
                    <a:lstStyle/>
                    <a:p>
                      <a:pPr marL="636270">
                        <a:lnSpc>
                          <a:spcPct val="100000"/>
                        </a:lnSpc>
                        <a:spcBef>
                          <a:spcPts val="360"/>
                        </a:spcBef>
                      </a:pPr>
                      <a:r>
                        <a:rPr dirty="0" sz="800" b="1">
                          <a:solidFill>
                            <a:srgbClr val="FFFFFF"/>
                          </a:solidFill>
                          <a:latin typeface="Microsoft YaHei UI"/>
                          <a:cs typeface="Microsoft YaHei UI"/>
                        </a:rPr>
                        <a:t>尺寸</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457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gn="ctr" marL="37465" marR="29845">
                        <a:lnSpc>
                          <a:spcPct val="100000"/>
                        </a:lnSpc>
                        <a:spcBef>
                          <a:spcPts val="509"/>
                        </a:spcBef>
                      </a:pPr>
                      <a:r>
                        <a:rPr dirty="0" sz="800" b="1">
                          <a:solidFill>
                            <a:srgbClr val="FFFFFF"/>
                          </a:solidFill>
                          <a:latin typeface="Microsoft YaHei UI"/>
                          <a:cs typeface="Microsoft YaHei UI"/>
                        </a:rPr>
                        <a:t>建议配线  </a:t>
                      </a:r>
                      <a:r>
                        <a:rPr dirty="0" sz="800" spc="-5" b="1">
                          <a:solidFill>
                            <a:srgbClr val="FFFFFF"/>
                          </a:solidFill>
                          <a:latin typeface="Microsoft YaHei UI"/>
                          <a:cs typeface="Microsoft YaHei UI"/>
                        </a:rPr>
                        <a:t>Cable  </a:t>
                      </a:r>
                      <a:r>
                        <a:rPr dirty="0" sz="800" b="1">
                          <a:solidFill>
                            <a:srgbClr val="FFFFFF"/>
                          </a:solidFill>
                          <a:latin typeface="Microsoft YaHei UI"/>
                          <a:cs typeface="Microsoft YaHei UI"/>
                        </a:rPr>
                        <a:t>mm</a:t>
                      </a:r>
                      <a:r>
                        <a:rPr dirty="0" baseline="49382" sz="675" b="1">
                          <a:solidFill>
                            <a:srgbClr val="FFFFFF"/>
                          </a:solidFill>
                          <a:latin typeface="Microsoft YaHei UI"/>
                          <a:cs typeface="Microsoft YaHei UI"/>
                        </a:rPr>
                        <a:t>2</a:t>
                      </a:r>
                      <a:endParaRPr baseline="49382" sz="675">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66675" marR="24765" indent="-34290">
                        <a:lnSpc>
                          <a:spcPct val="100000"/>
                        </a:lnSpc>
                      </a:pPr>
                      <a:r>
                        <a:rPr dirty="0" sz="800" b="1">
                          <a:solidFill>
                            <a:srgbClr val="FFFFFF"/>
                          </a:solidFill>
                          <a:latin typeface="Microsoft YaHei UI"/>
                          <a:cs typeface="Microsoft YaHei UI"/>
                        </a:rPr>
                        <a:t>端子台螺钉  </a:t>
                      </a:r>
                      <a:r>
                        <a:rPr dirty="0" sz="800" spc="-10" b="1">
                          <a:solidFill>
                            <a:srgbClr val="FFFFFF"/>
                          </a:solidFill>
                          <a:latin typeface="Microsoft YaHei UI"/>
                          <a:cs typeface="Microsoft YaHei UI"/>
                        </a:rPr>
                        <a:t>Terminal</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35560" marR="28575" indent="212090">
                        <a:lnSpc>
                          <a:spcPct val="100000"/>
                        </a:lnSpc>
                      </a:pPr>
                      <a:r>
                        <a:rPr dirty="0" sz="800" b="1">
                          <a:solidFill>
                            <a:srgbClr val="FFFFFF"/>
                          </a:solidFill>
                          <a:latin typeface="Microsoft YaHei UI"/>
                          <a:cs typeface="Microsoft YaHei UI"/>
                        </a:rPr>
                        <a:t>组合 </a:t>
                      </a:r>
                      <a:r>
                        <a:rPr dirty="0" sz="800" spc="-5" b="1">
                          <a:solidFill>
                            <a:srgbClr val="FFFFFF"/>
                          </a:solidFill>
                          <a:latin typeface="Microsoft YaHei UI"/>
                          <a:cs typeface="Microsoft YaHei UI"/>
                        </a:rPr>
                        <a:t>Conbination</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33655" marR="25400" indent="-635">
                        <a:lnSpc>
                          <a:spcPct val="100000"/>
                        </a:lnSpc>
                        <a:spcBef>
                          <a:spcPts val="509"/>
                        </a:spcBef>
                      </a:pPr>
                      <a:r>
                        <a:rPr dirty="0" sz="800" b="1">
                          <a:solidFill>
                            <a:srgbClr val="FFFFFF"/>
                          </a:solidFill>
                          <a:latin typeface="Microsoft YaHei UI"/>
                          <a:cs typeface="Microsoft YaHei UI"/>
                        </a:rPr>
                        <a:t>重量 </a:t>
                      </a:r>
                      <a:r>
                        <a:rPr dirty="0" sz="800" spc="-5" b="1">
                          <a:solidFill>
                            <a:srgbClr val="FFFFFF"/>
                          </a:solidFill>
                          <a:latin typeface="Microsoft YaHei UI"/>
                          <a:cs typeface="Microsoft YaHei UI"/>
                        </a:rPr>
                        <a:t>Weight  </a:t>
                      </a: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81710">
                <a:tc gridSpan="2"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95"/>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95"/>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95"/>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69545">
                        <a:lnSpc>
                          <a:spcPct val="100000"/>
                        </a:lnSpc>
                        <a:spcBef>
                          <a:spcPts val="595"/>
                        </a:spcBef>
                      </a:pPr>
                      <a:r>
                        <a:rPr dirty="0" sz="800" b="1">
                          <a:solidFill>
                            <a:srgbClr val="FFFFFF"/>
                          </a:solidFill>
                          <a:latin typeface="Microsoft YaHei UI"/>
                          <a:cs typeface="Microsoft YaHei UI"/>
                        </a:rPr>
                        <a:t>F</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95"/>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95"/>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5032">
                <a:tc rowSpan="2">
                  <a:txBody>
                    <a:bodyPr/>
                    <a:lstStyle/>
                    <a:p>
                      <a:pPr>
                        <a:lnSpc>
                          <a:spcPct val="100000"/>
                        </a:lnSpc>
                        <a:spcBef>
                          <a:spcPts val="45"/>
                        </a:spcBef>
                      </a:pPr>
                      <a:endParaRPr sz="800">
                        <a:latin typeface="Times New Roman"/>
                        <a:cs typeface="Times New Roman"/>
                      </a:endParaRPr>
                    </a:p>
                    <a:p>
                      <a:pPr marL="17780">
                        <a:lnSpc>
                          <a:spcPct val="100000"/>
                        </a:lnSpc>
                        <a:spcBef>
                          <a:spcPts val="5"/>
                        </a:spcBef>
                      </a:pPr>
                      <a:r>
                        <a:rPr dirty="0" sz="800" b="1">
                          <a:solidFill>
                            <a:srgbClr val="231F20"/>
                          </a:solidFill>
                          <a:latin typeface="Microsoft JhengHei UI"/>
                          <a:cs typeface="Microsoft JhengHei UI"/>
                        </a:rPr>
                        <a:t>BRBW-</a:t>
                      </a:r>
                      <a:endParaRPr sz="800">
                        <a:latin typeface="Microsoft JhengHei UI"/>
                        <a:cs typeface="Microsoft Jheng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1P503-….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R1.5N1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032">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03P03-….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R1.5N2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031">
                <a:tc rowSpan="4">
                  <a:txBody>
                    <a:bodyPr/>
                    <a:lstStyle/>
                    <a:p>
                      <a:pPr>
                        <a:lnSpc>
                          <a:spcPct val="100000"/>
                        </a:lnSpc>
                      </a:pPr>
                      <a:endParaRPr sz="1000">
                        <a:latin typeface="Times New Roman"/>
                        <a:cs typeface="Times New Roman"/>
                      </a:endParaRPr>
                    </a:p>
                    <a:p>
                      <a:pPr>
                        <a:lnSpc>
                          <a:spcPct val="100000"/>
                        </a:lnSpc>
                        <a:spcBef>
                          <a:spcPts val="10"/>
                        </a:spcBef>
                      </a:pPr>
                      <a:endParaRPr sz="1100">
                        <a:latin typeface="Times New Roman"/>
                        <a:cs typeface="Times New Roman"/>
                      </a:endParaRPr>
                    </a:p>
                    <a:p>
                      <a:pPr marL="17780">
                        <a:lnSpc>
                          <a:spcPct val="100000"/>
                        </a:lnSpc>
                      </a:pPr>
                      <a:r>
                        <a:rPr dirty="0" sz="800" b="1">
                          <a:solidFill>
                            <a:srgbClr val="231F20"/>
                          </a:solidFill>
                          <a:latin typeface="Microsoft JhengHei UI"/>
                          <a:cs typeface="Microsoft JhengHei UI"/>
                        </a:rPr>
                        <a:t>BRBW-</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295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R2N2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032">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4P503-….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295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R2.25N2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031">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4P803-….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295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R2.5N2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032">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295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R2N3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032">
                <a:tc rowSpan="2">
                  <a:txBody>
                    <a:bodyPr/>
                    <a:lstStyle/>
                    <a:p>
                      <a:pPr>
                        <a:lnSpc>
                          <a:spcPct val="100000"/>
                        </a:lnSpc>
                        <a:spcBef>
                          <a:spcPts val="45"/>
                        </a:spcBef>
                      </a:pPr>
                      <a:endParaRPr sz="800">
                        <a:latin typeface="Times New Roman"/>
                        <a:cs typeface="Times New Roman"/>
                      </a:endParaRPr>
                    </a:p>
                    <a:p>
                      <a:pPr marL="17780">
                        <a:lnSpc>
                          <a:spcPct val="100000"/>
                        </a:lnSpc>
                        <a:spcBef>
                          <a:spcPts val="5"/>
                        </a:spcBef>
                      </a:pPr>
                      <a:r>
                        <a:rPr dirty="0" sz="800" b="1">
                          <a:solidFill>
                            <a:srgbClr val="231F20"/>
                          </a:solidFill>
                          <a:latin typeface="Microsoft JhengHei UI"/>
                          <a:cs typeface="Microsoft JhengHei UI"/>
                        </a:rPr>
                        <a:t>BRBW-</a:t>
                      </a:r>
                      <a:endParaRPr sz="800">
                        <a:latin typeface="Microsoft JhengHei UI"/>
                        <a:cs typeface="Microsoft Jheng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08P03-….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R2.7N3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031">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R2.5N4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032">
                <a:tc rowSpan="3">
                  <a:txBody>
                    <a:bodyPr/>
                    <a:lstStyle/>
                    <a:p>
                      <a:pPr>
                        <a:lnSpc>
                          <a:spcPct val="100000"/>
                        </a:lnSpc>
                        <a:spcBef>
                          <a:spcPts val="30"/>
                        </a:spcBef>
                      </a:pPr>
                      <a:endParaRPr sz="1450">
                        <a:latin typeface="Times New Roman"/>
                        <a:cs typeface="Times New Roman"/>
                      </a:endParaRPr>
                    </a:p>
                    <a:p>
                      <a:pPr marL="17780">
                        <a:lnSpc>
                          <a:spcPct val="100000"/>
                        </a:lnSpc>
                      </a:pPr>
                      <a:r>
                        <a:rPr dirty="0" sz="800" b="1">
                          <a:solidFill>
                            <a:srgbClr val="231F20"/>
                          </a:solidFill>
                          <a:latin typeface="Microsoft JhengHei UI"/>
                          <a:cs typeface="Microsoft JhengHei UI"/>
                        </a:rPr>
                        <a:t>BRBW-</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12P53-….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R3.2N4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031">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15P03-….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R3N5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032">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16P03-….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155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R3.2N5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8645">
                <a:tc>
                  <a:txBody>
                    <a:bodyPr/>
                    <a:lstStyle/>
                    <a:p>
                      <a:pPr marL="17780">
                        <a:lnSpc>
                          <a:spcPct val="100000"/>
                        </a:lnSpc>
                        <a:spcBef>
                          <a:spcPts val="330"/>
                        </a:spcBef>
                      </a:pPr>
                      <a:r>
                        <a:rPr dirty="0" sz="800" b="1">
                          <a:solidFill>
                            <a:srgbClr val="231F20"/>
                          </a:solidFill>
                          <a:latin typeface="Microsoft JhengHei UI"/>
                          <a:cs typeface="Microsoft JhengHei UI"/>
                        </a:rPr>
                        <a:t>BRBW-</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b="1">
                          <a:solidFill>
                            <a:srgbClr val="231F20"/>
                          </a:solidFill>
                          <a:latin typeface="Microsoft JhengHei UI"/>
                          <a:cs typeface="Microsoft JhengHei UI"/>
                        </a:rPr>
                        <a:t>20P03-….</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685</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370</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33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645</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spc="-5">
                          <a:solidFill>
                            <a:srgbClr val="231F20"/>
                          </a:solidFill>
                          <a:latin typeface="Microsoft JhengHei UI"/>
                          <a:cs typeface="Microsoft JhengHei UI"/>
                        </a:rPr>
                        <a:t>R10N2</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30"/>
                        </a:spcBef>
                      </a:pPr>
                      <a:r>
                        <a:rPr dirty="0" sz="800">
                          <a:solidFill>
                            <a:srgbClr val="231F20"/>
                          </a:solidFill>
                          <a:latin typeface="Microsoft JhengHei UI"/>
                          <a:cs typeface="Microsoft JhengHei UI"/>
                        </a:rPr>
                        <a:t>35.3</a:t>
                      </a:r>
                      <a:endParaRPr sz="800">
                        <a:latin typeface="Microsoft JhengHei UI"/>
                        <a:cs typeface="Microsoft JhengHei UI"/>
                      </a:endParaRPr>
                    </a:p>
                  </a:txBody>
                  <a:tcPr marL="0" marR="0" marB="0" marT="419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032">
                <a:tc rowSpan="2">
                  <a:txBody>
                    <a:bodyPr/>
                    <a:lstStyle/>
                    <a:p>
                      <a:pPr>
                        <a:lnSpc>
                          <a:spcPct val="100000"/>
                        </a:lnSpc>
                        <a:spcBef>
                          <a:spcPts val="45"/>
                        </a:spcBef>
                      </a:pPr>
                      <a:endParaRPr sz="800">
                        <a:latin typeface="Times New Roman"/>
                        <a:cs typeface="Times New Roman"/>
                      </a:endParaRPr>
                    </a:p>
                    <a:p>
                      <a:pPr marL="17780">
                        <a:lnSpc>
                          <a:spcPct val="100000"/>
                        </a:lnSpc>
                        <a:spcBef>
                          <a:spcPts val="5"/>
                        </a:spcBef>
                      </a:pPr>
                      <a:r>
                        <a:rPr dirty="0" sz="800" b="1">
                          <a:solidFill>
                            <a:srgbClr val="231F20"/>
                          </a:solidFill>
                          <a:latin typeface="Microsoft JhengHei UI"/>
                          <a:cs typeface="Microsoft JhengHei UI"/>
                        </a:rPr>
                        <a:t>BRBW-</a:t>
                      </a:r>
                      <a:endParaRPr sz="800">
                        <a:latin typeface="Microsoft JhengHei UI"/>
                        <a:cs typeface="Microsoft Jheng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25P03-….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R12.5N2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42.0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032">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b="1">
                          <a:solidFill>
                            <a:srgbClr val="231F20"/>
                          </a:solidFill>
                          <a:latin typeface="Microsoft JhengHei UI"/>
                          <a:cs typeface="Microsoft JhengHei UI"/>
                        </a:rPr>
                        <a:t>30P03-….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9550">
                        <a:lnSpc>
                          <a:spcPct val="100000"/>
                        </a:lnSpc>
                        <a:spcBef>
                          <a:spcPts val="24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R15N2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34" name="object 34"/>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a:t>
            </a:r>
            <a:endParaRPr sz="1000">
              <a:latin typeface="Arial"/>
              <a:cs typeface="Arial"/>
            </a:endParaRPr>
          </a:p>
        </p:txBody>
      </p:sp>
      <p:sp>
        <p:nvSpPr>
          <p:cNvPr id="35" name="object 35"/>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a:t>
            </a:r>
            <a:endParaRPr sz="1000">
              <a:latin typeface="Arial"/>
              <a:cs typeface="Arial"/>
            </a:endParaRPr>
          </a:p>
        </p:txBody>
      </p:sp>
      <p:sp>
        <p:nvSpPr>
          <p:cNvPr id="36" name="object 36"/>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7" name="object 37"/>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8" name="object 38"/>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9" name="object 39"/>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33" name="object 33"/>
          <p:cNvGraphicFramePr>
            <a:graphicFrameLocks noGrp="1"/>
          </p:cNvGraphicFramePr>
          <p:nvPr/>
        </p:nvGraphicFramePr>
        <p:xfrm>
          <a:off x="8106049" y="6451202"/>
          <a:ext cx="6323965" cy="3126105"/>
        </p:xfrm>
        <a:graphic>
          <a:graphicData uri="http://schemas.openxmlformats.org/drawingml/2006/table">
            <a:tbl>
              <a:tblPr firstRow="1" bandRow="1">
                <a:tableStyleId>{2D5ABB26-0587-4C30-8999-92F81FD0307C}</a:tableStyleId>
              </a:tblPr>
              <a:tblGrid>
                <a:gridCol w="497840"/>
                <a:gridCol w="574040"/>
                <a:gridCol w="474344"/>
                <a:gridCol w="410210"/>
                <a:gridCol w="410210"/>
                <a:gridCol w="410210"/>
                <a:gridCol w="410210"/>
                <a:gridCol w="410210"/>
                <a:gridCol w="410210"/>
                <a:gridCol w="405764"/>
                <a:gridCol w="575945"/>
                <a:gridCol w="698500"/>
                <a:gridCol w="619125"/>
              </a:tblGrid>
              <a:tr h="158750">
                <a:tc gridSpan="2" rowSpan="2">
                  <a:txBody>
                    <a:bodyPr/>
                    <a:lstStyle/>
                    <a:p>
                      <a:pPr>
                        <a:lnSpc>
                          <a:spcPct val="100000"/>
                        </a:lnSpc>
                        <a:spcBef>
                          <a:spcPts val="10"/>
                        </a:spcBef>
                      </a:pPr>
                      <a:endParaRPr sz="850">
                        <a:latin typeface="Times New Roman"/>
                        <a:cs typeface="Times New Roman"/>
                      </a:endParaRPr>
                    </a:p>
                    <a:p>
                      <a:pPr marL="196850" marR="189230" indent="135255">
                        <a:lnSpc>
                          <a:spcPct val="100000"/>
                        </a:lnSpc>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77470" marR="69850">
                        <a:lnSpc>
                          <a:spcPct val="100000"/>
                        </a:lnSpc>
                        <a:spcBef>
                          <a:spcPts val="30"/>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7">
                  <a:txBody>
                    <a:bodyPr/>
                    <a:lstStyle/>
                    <a:p>
                      <a:pPr marL="832485">
                        <a:lnSpc>
                          <a:spcPct val="100000"/>
                        </a:lnSpc>
                        <a:spcBef>
                          <a:spcPts val="110"/>
                        </a:spcBef>
                      </a:pPr>
                      <a:r>
                        <a:rPr dirty="0" sz="800" b="1">
                          <a:solidFill>
                            <a:srgbClr val="FFFFFF"/>
                          </a:solidFill>
                          <a:latin typeface="Microsoft YaHei UI"/>
                          <a:cs typeface="Microsoft YaHei UI"/>
                        </a:rPr>
                        <a:t>尺寸</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spcBef>
                          <a:spcPts val="10"/>
                        </a:spcBef>
                      </a:pPr>
                      <a:endParaRPr sz="850">
                        <a:latin typeface="Times New Roman"/>
                        <a:cs typeface="Times New Roman"/>
                      </a:endParaRPr>
                    </a:p>
                    <a:p>
                      <a:pPr marL="67310" marR="26034" indent="-34290">
                        <a:lnSpc>
                          <a:spcPct val="100000"/>
                        </a:lnSpc>
                      </a:pPr>
                      <a:r>
                        <a:rPr dirty="0" sz="800" b="1">
                          <a:solidFill>
                            <a:srgbClr val="FFFFFF"/>
                          </a:solidFill>
                          <a:latin typeface="Microsoft YaHei UI"/>
                          <a:cs typeface="Microsoft YaHei UI"/>
                        </a:rPr>
                        <a:t>端子台螺钉  </a:t>
                      </a:r>
                      <a:r>
                        <a:rPr dirty="0" sz="800" spc="-10" b="1">
                          <a:solidFill>
                            <a:srgbClr val="FFFFFF"/>
                          </a:solidFill>
                          <a:latin typeface="Microsoft YaHei UI"/>
                          <a:cs typeface="Microsoft YaHei UI"/>
                        </a:rPr>
                        <a:t>Terminal</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34925" marR="27940" indent="212090">
                        <a:lnSpc>
                          <a:spcPct val="100000"/>
                        </a:lnSpc>
                      </a:pPr>
                      <a:r>
                        <a:rPr dirty="0" sz="800" b="1">
                          <a:solidFill>
                            <a:srgbClr val="FFFFFF"/>
                          </a:solidFill>
                          <a:latin typeface="Microsoft YaHei UI"/>
                          <a:cs typeface="Microsoft YaHei UI"/>
                        </a:rPr>
                        <a:t>组合 </a:t>
                      </a:r>
                      <a:r>
                        <a:rPr dirty="0" sz="800" spc="-5" b="1">
                          <a:solidFill>
                            <a:srgbClr val="FFFFFF"/>
                          </a:solidFill>
                          <a:latin typeface="Microsoft YaHei UI"/>
                          <a:cs typeface="Microsoft YaHei UI"/>
                        </a:rPr>
                        <a:t>Conbination</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21590" marR="13335" indent="-635">
                        <a:lnSpc>
                          <a:spcPct val="100000"/>
                        </a:lnSpc>
                        <a:spcBef>
                          <a:spcPts val="509"/>
                        </a:spcBef>
                      </a:pPr>
                      <a:r>
                        <a:rPr dirty="0" sz="800" b="1">
                          <a:solidFill>
                            <a:srgbClr val="FFFFFF"/>
                          </a:solidFill>
                          <a:latin typeface="Microsoft YaHei UI"/>
                          <a:cs typeface="Microsoft YaHei UI"/>
                        </a:rPr>
                        <a:t>重量 </a:t>
                      </a:r>
                      <a:r>
                        <a:rPr dirty="0" sz="800" spc="-5" b="1">
                          <a:solidFill>
                            <a:srgbClr val="FFFFFF"/>
                          </a:solidFill>
                          <a:latin typeface="Microsoft YaHei UI"/>
                          <a:cs typeface="Microsoft YaHei UI"/>
                        </a:rPr>
                        <a:t>Weight  </a:t>
                      </a: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344610">
                <a:tc gridSpan="2"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68275">
                        <a:lnSpc>
                          <a:spcPct val="100000"/>
                        </a:lnSpc>
                        <a:spcBef>
                          <a:spcPts val="844"/>
                        </a:spcBef>
                      </a:pP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F</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37266">
                <a:tc rowSpan="3">
                  <a:txBody>
                    <a:bodyPr/>
                    <a:lstStyle/>
                    <a:p>
                      <a:pPr>
                        <a:lnSpc>
                          <a:spcPct val="100000"/>
                        </a:lnSpc>
                      </a:pPr>
                      <a:endParaRPr sz="1000">
                        <a:latin typeface="Times New Roman"/>
                        <a:cs typeface="Times New Roman"/>
                      </a:endParaRPr>
                    </a:p>
                    <a:p>
                      <a:pPr>
                        <a:lnSpc>
                          <a:spcPct val="100000"/>
                        </a:lnSpc>
                        <a:spcBef>
                          <a:spcPts val="10"/>
                        </a:spcBef>
                      </a:pPr>
                      <a:endParaRPr sz="1000">
                        <a:latin typeface="Times New Roman"/>
                        <a:cs typeface="Times New Roman"/>
                      </a:endParaRPr>
                    </a:p>
                    <a:p>
                      <a:pPr marL="17780">
                        <a:lnSpc>
                          <a:spcPct val="100000"/>
                        </a:lnSpc>
                        <a:spcBef>
                          <a:spcPts val="5"/>
                        </a:spcBef>
                      </a:pPr>
                      <a:r>
                        <a:rPr dirty="0" sz="800" b="1">
                          <a:solidFill>
                            <a:srgbClr val="231F20"/>
                          </a:solidFill>
                          <a:latin typeface="Microsoft JhengHei UI"/>
                          <a:cs typeface="Microsoft JhengHei UI"/>
                        </a:rPr>
                        <a:t>BREW-</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08P02-….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323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R0.8N1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726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01P03-….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323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R0.5N2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726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1P603-….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323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R0.8N2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7266">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5"/>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BREW-</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02P03-….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R2N1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726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2P503-….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R2.5N1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726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R2N2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7266">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05P03-….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R2.5N2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7.3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7267">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5"/>
                        </a:spcBef>
                      </a:pPr>
                      <a:endParaRPr sz="800">
                        <a:latin typeface="Times New Roman"/>
                        <a:cs typeface="Times New Roman"/>
                      </a:endParaRPr>
                    </a:p>
                    <a:p>
                      <a:pPr marL="17780">
                        <a:lnSpc>
                          <a:spcPct val="100000"/>
                        </a:lnSpc>
                      </a:pPr>
                      <a:r>
                        <a:rPr dirty="0" sz="800" b="1">
                          <a:solidFill>
                            <a:srgbClr val="231F20"/>
                          </a:solidFill>
                          <a:latin typeface="Microsoft JhengHei UI"/>
                          <a:cs typeface="Microsoft JhengHei UI"/>
                        </a:rPr>
                        <a:t>BREW-</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7P503-….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R2.5N3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7266">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09P03-….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R3N3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726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R2.5N4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726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b="1">
                          <a:solidFill>
                            <a:srgbClr val="231F20"/>
                          </a:solidFill>
                          <a:latin typeface="Microsoft JhengHei UI"/>
                          <a:cs typeface="Microsoft JhengHei UI"/>
                        </a:rPr>
                        <a:t>12P03-….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07010">
                        <a:lnSpc>
                          <a:spcPct val="100000"/>
                        </a:lnSpc>
                        <a:spcBef>
                          <a:spcPts val="445"/>
                        </a:spcBef>
                      </a:pPr>
                      <a:r>
                        <a:rPr dirty="0" sz="800">
                          <a:solidFill>
                            <a:srgbClr val="231F20"/>
                          </a:solidFill>
                          <a:latin typeface="Microsoft JhengHei UI"/>
                          <a:cs typeface="Microsoft JhengHei UI"/>
                        </a:rPr>
                        <a:t>517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R3N4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txBox="1"/>
          <p:nvPr/>
        </p:nvSpPr>
        <p:spPr>
          <a:xfrm>
            <a:off x="347299" y="1068773"/>
            <a:ext cx="486664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BRBA</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系列铝壳电阻箱</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Aluminum</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Enclosure </a:t>
            </a:r>
            <a:r>
              <a:rPr dirty="0" sz="1400" spc="-10" b="1">
                <a:solidFill>
                  <a:srgbClr val="FFFFFF"/>
                </a:solidFill>
                <a:latin typeface="Microsoft YaHei UI"/>
                <a:cs typeface="Microsoft YaHei UI"/>
              </a:rPr>
              <a:t>Resistor</a:t>
            </a:r>
            <a:r>
              <a:rPr dirty="0" sz="1400" spc="-15" b="1">
                <a:solidFill>
                  <a:srgbClr val="FFFFFF"/>
                </a:solidFill>
                <a:latin typeface="Microsoft YaHei UI"/>
                <a:cs typeface="Microsoft YaHei UI"/>
              </a:rPr>
              <a:t> </a:t>
            </a:r>
            <a:r>
              <a:rPr dirty="0" sz="1400" spc="-10" b="1">
                <a:solidFill>
                  <a:srgbClr val="FFFFFF"/>
                </a:solidFill>
                <a:latin typeface="Microsoft YaHei UI"/>
                <a:cs typeface="Microsoft YaHei UI"/>
              </a:rPr>
              <a:t>Box</a:t>
            </a:r>
            <a:endParaRPr sz="1400">
              <a:latin typeface="Microsoft YaHei UI"/>
              <a:cs typeface="Microsoft YaHei UI"/>
            </a:endParaRPr>
          </a:p>
        </p:txBody>
      </p:sp>
      <p:sp>
        <p:nvSpPr>
          <p:cNvPr id="14" name="object 14"/>
          <p:cNvSpPr txBox="1"/>
          <p:nvPr/>
        </p:nvSpPr>
        <p:spPr>
          <a:xfrm>
            <a:off x="8797684" y="1068773"/>
            <a:ext cx="5974715" cy="238760"/>
          </a:xfrm>
          <a:prstGeom prst="rect">
            <a:avLst/>
          </a:prstGeom>
        </p:spPr>
        <p:txBody>
          <a:bodyPr wrap="square" lIns="0" tIns="12700" rIns="0" bIns="0" rtlCol="0" vert="horz">
            <a:spAutoFit/>
          </a:bodyPr>
          <a:lstStyle/>
          <a:p>
            <a:pPr marL="12700">
              <a:lnSpc>
                <a:spcPct val="100000"/>
              </a:lnSpc>
              <a:spcBef>
                <a:spcPts val="100"/>
              </a:spcBef>
            </a:pPr>
            <a:r>
              <a:rPr dirty="0" sz="1400" spc="5" b="1">
                <a:solidFill>
                  <a:srgbClr val="FFFFFF"/>
                </a:solidFill>
                <a:latin typeface="Microsoft YaHei UI"/>
                <a:cs typeface="Microsoft YaHei UI"/>
              </a:rPr>
              <a:t>BRLA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系列铝壳多联体电阻器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Aluminum</a:t>
            </a:r>
            <a:r>
              <a:rPr dirty="0" sz="1400" spc="-5" b="1">
                <a:solidFill>
                  <a:srgbClr val="FFFFFF"/>
                </a:solidFill>
                <a:latin typeface="Microsoft YaHei UI"/>
                <a:cs typeface="Microsoft YaHei UI"/>
              </a:rPr>
              <a:t> Enclosure </a:t>
            </a:r>
            <a:r>
              <a:rPr dirty="0" sz="1400" spc="-10" b="1">
                <a:solidFill>
                  <a:srgbClr val="FFFFFF"/>
                </a:solidFill>
                <a:latin typeface="Microsoft YaHei UI"/>
                <a:cs typeface="Microsoft YaHei UI"/>
              </a:rPr>
              <a:t>Resistor </a:t>
            </a:r>
            <a:r>
              <a:rPr dirty="0" sz="1400" spc="-5" b="1">
                <a:solidFill>
                  <a:srgbClr val="FFFFFF"/>
                </a:solidFill>
                <a:latin typeface="Microsoft YaHei UI"/>
                <a:cs typeface="Microsoft YaHei UI"/>
              </a:rPr>
              <a:t>Multi-Unit</a:t>
            </a:r>
            <a:endParaRPr sz="1400">
              <a:latin typeface="Microsoft YaHei UI"/>
              <a:cs typeface="Microsoft YaHei UI"/>
            </a:endParaRPr>
          </a:p>
        </p:txBody>
      </p:sp>
      <p:sp>
        <p:nvSpPr>
          <p:cNvPr id="15" name="object 15"/>
          <p:cNvSpPr txBox="1"/>
          <p:nvPr/>
        </p:nvSpPr>
        <p:spPr>
          <a:xfrm>
            <a:off x="383299"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6" name="object 16"/>
          <p:cNvSpPr txBox="1"/>
          <p:nvPr/>
        </p:nvSpPr>
        <p:spPr>
          <a:xfrm>
            <a:off x="7944199"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7" name="object 17"/>
          <p:cNvSpPr txBox="1"/>
          <p:nvPr/>
        </p:nvSpPr>
        <p:spPr>
          <a:xfrm>
            <a:off x="524906" y="1734992"/>
            <a:ext cx="4470400" cy="711200"/>
          </a:xfrm>
          <a:prstGeom prst="rect">
            <a:avLst/>
          </a:prstGeom>
        </p:spPr>
        <p:txBody>
          <a:bodyPr wrap="square" lIns="0" tIns="12700" rIns="0" bIns="0" rtlCol="0" vert="horz">
            <a:spAutoFit/>
          </a:bodyPr>
          <a:lstStyle/>
          <a:p>
            <a:pPr algn="just" marL="12700" marR="5080" indent="251460">
              <a:lnSpc>
                <a:spcPct val="150000"/>
              </a:lnSpc>
              <a:spcBef>
                <a:spcPts val="100"/>
              </a:spcBef>
            </a:pPr>
            <a:r>
              <a:rPr dirty="0" sz="1000" spc="-5">
                <a:solidFill>
                  <a:srgbClr val="231F20"/>
                </a:solidFill>
                <a:latin typeface="Microsoft YaHei UI"/>
                <a:cs typeface="Microsoft YaHei UI"/>
              </a:rPr>
              <a:t>BRBA</a:t>
            </a:r>
            <a:r>
              <a:rPr dirty="0" sz="1000" spc="-105">
                <a:solidFill>
                  <a:srgbClr val="231F20"/>
                </a:solidFill>
                <a:latin typeface="Microsoft YaHei UI"/>
                <a:cs typeface="Microsoft YaHei UI"/>
              </a:rPr>
              <a:t> </a:t>
            </a:r>
            <a:r>
              <a:rPr dirty="0" sz="1000">
                <a:solidFill>
                  <a:srgbClr val="231F20"/>
                </a:solidFill>
                <a:latin typeface="Microsoft YaHei UI"/>
                <a:cs typeface="Microsoft YaHei UI"/>
              </a:rPr>
              <a:t>系列铝壳电阻箱产品是由铝壳电阻器组合而成，外形美观大方，安装 方便，具有良好的安全性和散热能力，可用于大功率的能耗制动，也可以为各类 大功率设备的模拟负载。</a:t>
            </a:r>
            <a:endParaRPr sz="1000">
              <a:latin typeface="Microsoft YaHei UI"/>
              <a:cs typeface="Microsoft YaHei UI"/>
            </a:endParaRPr>
          </a:p>
        </p:txBody>
      </p:sp>
      <p:sp>
        <p:nvSpPr>
          <p:cNvPr id="18" name="object 18"/>
          <p:cNvSpPr txBox="1"/>
          <p:nvPr/>
        </p:nvSpPr>
        <p:spPr>
          <a:xfrm>
            <a:off x="8085805" y="1734992"/>
            <a:ext cx="4450715" cy="482600"/>
          </a:xfrm>
          <a:prstGeom prst="rect">
            <a:avLst/>
          </a:prstGeom>
        </p:spPr>
        <p:txBody>
          <a:bodyPr wrap="square" lIns="0" tIns="12700" rIns="0" bIns="0" rtlCol="0" vert="horz">
            <a:spAutoFit/>
          </a:bodyPr>
          <a:lstStyle/>
          <a:p>
            <a:pPr marL="12700" marR="5080" indent="251460">
              <a:lnSpc>
                <a:spcPct val="150000"/>
              </a:lnSpc>
              <a:spcBef>
                <a:spcPts val="100"/>
              </a:spcBef>
            </a:pPr>
            <a:r>
              <a:rPr dirty="0" sz="1000" spc="-5">
                <a:solidFill>
                  <a:srgbClr val="231F20"/>
                </a:solidFill>
                <a:latin typeface="Microsoft YaHei UI"/>
                <a:cs typeface="Microsoft YaHei UI"/>
              </a:rPr>
              <a:t>BRBA</a:t>
            </a:r>
            <a:r>
              <a:rPr dirty="0" sz="1000" spc="-135">
                <a:solidFill>
                  <a:srgbClr val="231F20"/>
                </a:solidFill>
                <a:latin typeface="Microsoft YaHei UI"/>
                <a:cs typeface="Microsoft YaHei UI"/>
              </a:rPr>
              <a:t> </a:t>
            </a:r>
            <a:r>
              <a:rPr dirty="0" sz="1000">
                <a:solidFill>
                  <a:srgbClr val="231F20"/>
                </a:solidFill>
                <a:latin typeface="Microsoft YaHei UI"/>
                <a:cs typeface="Microsoft YaHei UI"/>
              </a:rPr>
              <a:t>系列铝壳多联体电阻器产品是在铝壳电阻器两端加装防护壳体组合而 成。外观精美，具有良好的安全性和散热能力。易紧密安装，易附加散热器。</a:t>
            </a:r>
            <a:endParaRPr sz="1000">
              <a:latin typeface="Microsoft YaHei UI"/>
              <a:cs typeface="Microsoft YaHei UI"/>
            </a:endParaRPr>
          </a:p>
        </p:txBody>
      </p:sp>
      <p:sp>
        <p:nvSpPr>
          <p:cNvPr id="19" name="object 19"/>
          <p:cNvSpPr txBox="1"/>
          <p:nvPr/>
        </p:nvSpPr>
        <p:spPr>
          <a:xfrm>
            <a:off x="383299" y="3196159"/>
            <a:ext cx="208216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20" name="object 20"/>
          <p:cNvSpPr txBox="1"/>
          <p:nvPr/>
        </p:nvSpPr>
        <p:spPr>
          <a:xfrm>
            <a:off x="7944199" y="3196159"/>
            <a:ext cx="208216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21" name="object 21"/>
          <p:cNvSpPr txBox="1"/>
          <p:nvPr/>
        </p:nvSpPr>
        <p:spPr>
          <a:xfrm>
            <a:off x="528199" y="3510994"/>
            <a:ext cx="1819910" cy="711200"/>
          </a:xfrm>
          <a:prstGeom prst="rect">
            <a:avLst/>
          </a:prstGeom>
        </p:spPr>
        <p:txBody>
          <a:bodyPr wrap="square" lIns="0" tIns="88900" rIns="0" bIns="0" rtlCol="0" vert="horz">
            <a:spAutoFit/>
          </a:bodyPr>
          <a:lstStyle/>
          <a:p>
            <a:pPr marL="149225" indent="-136525">
              <a:lnSpc>
                <a:spcPct val="100000"/>
              </a:lnSpc>
              <a:spcBef>
                <a:spcPts val="700"/>
              </a:spcBef>
              <a:buAutoNum type="arabicPeriod"/>
              <a:tabLst>
                <a:tab pos="149860" algn="l"/>
              </a:tabLst>
            </a:pPr>
            <a:r>
              <a:rPr dirty="0" sz="1000">
                <a:solidFill>
                  <a:srgbClr val="231F20"/>
                </a:solidFill>
                <a:latin typeface="Microsoft YaHei UI"/>
                <a:cs typeface="Microsoft YaHei UI"/>
              </a:rPr>
              <a:t>功率范围：单台</a:t>
            </a:r>
            <a:r>
              <a:rPr dirty="0" sz="1000" spc="-114">
                <a:solidFill>
                  <a:srgbClr val="231F20"/>
                </a:solidFill>
                <a:latin typeface="Microsoft YaHei UI"/>
                <a:cs typeface="Microsoft YaHei UI"/>
              </a:rPr>
              <a:t> </a:t>
            </a:r>
            <a:r>
              <a:rPr dirty="0" sz="1000" spc="-5">
                <a:solidFill>
                  <a:srgbClr val="231F20"/>
                </a:solidFill>
                <a:latin typeface="Microsoft YaHei UI"/>
                <a:cs typeface="Microsoft YaHei UI"/>
              </a:rPr>
              <a:t>4KW~20KW</a:t>
            </a:r>
            <a:endParaRPr sz="1000">
              <a:latin typeface="Microsoft YaHei UI"/>
              <a:cs typeface="Microsoft YaHei UI"/>
            </a:endParaRPr>
          </a:p>
          <a:p>
            <a:pPr marL="118110" indent="-105410">
              <a:lnSpc>
                <a:spcPct val="100000"/>
              </a:lnSpc>
              <a:spcBef>
                <a:spcPts val="600"/>
              </a:spcBef>
              <a:buAutoNum type="arabicPeriod"/>
              <a:tabLst>
                <a:tab pos="118745" algn="l"/>
              </a:tabLst>
            </a:pPr>
            <a:r>
              <a:rPr dirty="0" sz="1000" spc="-5">
                <a:solidFill>
                  <a:srgbClr val="231F20"/>
                </a:solidFill>
                <a:latin typeface="Microsoft YaHei UI"/>
                <a:cs typeface="Microsoft YaHei UI"/>
              </a:rPr>
              <a:t>IP</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防护等级：IP20</a:t>
            </a:r>
            <a:endParaRPr sz="1000">
              <a:latin typeface="Microsoft YaHei UI"/>
              <a:cs typeface="Microsoft YaHei UI"/>
            </a:endParaRPr>
          </a:p>
          <a:p>
            <a:pPr marL="149225" indent="-136525">
              <a:lnSpc>
                <a:spcPct val="100000"/>
              </a:lnSpc>
              <a:spcBef>
                <a:spcPts val="600"/>
              </a:spcBef>
              <a:buAutoNum type="arabicPeriod"/>
              <a:tabLst>
                <a:tab pos="149860" algn="l"/>
              </a:tabLst>
            </a:pPr>
            <a:r>
              <a:rPr dirty="0" sz="1000">
                <a:solidFill>
                  <a:srgbClr val="231F20"/>
                </a:solidFill>
                <a:latin typeface="Microsoft YaHei UI"/>
                <a:cs typeface="Microsoft YaHei UI"/>
              </a:rPr>
              <a:t>载流体材料：0Cr25Al5</a:t>
            </a:r>
            <a:endParaRPr sz="1000">
              <a:latin typeface="Microsoft YaHei UI"/>
              <a:cs typeface="Microsoft YaHei UI"/>
            </a:endParaRPr>
          </a:p>
        </p:txBody>
      </p:sp>
      <p:sp>
        <p:nvSpPr>
          <p:cNvPr id="22" name="object 22"/>
          <p:cNvSpPr txBox="1"/>
          <p:nvPr/>
        </p:nvSpPr>
        <p:spPr>
          <a:xfrm>
            <a:off x="4073300" y="3510994"/>
            <a:ext cx="3083560" cy="711200"/>
          </a:xfrm>
          <a:prstGeom prst="rect">
            <a:avLst/>
          </a:prstGeom>
        </p:spPr>
        <p:txBody>
          <a:bodyPr wrap="square" lIns="0" tIns="88900" rIns="0" bIns="0" rtlCol="0" vert="horz">
            <a:spAutoFit/>
          </a:bodyPr>
          <a:lstStyle/>
          <a:p>
            <a:pPr marL="149225" indent="-136525">
              <a:lnSpc>
                <a:spcPct val="100000"/>
              </a:lnSpc>
              <a:spcBef>
                <a:spcPts val="700"/>
              </a:spcBef>
              <a:buAutoNum type="arabicPeriod" startAt="4"/>
              <a:tabLst>
                <a:tab pos="149860" algn="l"/>
              </a:tabLst>
            </a:pPr>
            <a:r>
              <a:rPr dirty="0" sz="1000">
                <a:solidFill>
                  <a:srgbClr val="231F20"/>
                </a:solidFill>
                <a:latin typeface="Microsoft YaHei UI"/>
                <a:cs typeface="Microsoft YaHei UI"/>
              </a:rPr>
              <a:t>内置温控和外置接线端子台</a:t>
            </a:r>
            <a:endParaRPr sz="1000">
              <a:latin typeface="Microsoft YaHei UI"/>
              <a:cs typeface="Microsoft YaHei UI"/>
            </a:endParaRPr>
          </a:p>
          <a:p>
            <a:pPr marL="12700" marR="5080">
              <a:lnSpc>
                <a:spcPct val="150000"/>
              </a:lnSpc>
              <a:buAutoNum type="arabicPeriod" startAt="4"/>
              <a:tabLst>
                <a:tab pos="149860" algn="l"/>
              </a:tabLst>
            </a:pPr>
            <a:r>
              <a:rPr dirty="0" sz="1000">
                <a:solidFill>
                  <a:srgbClr val="231F20"/>
                </a:solidFill>
                <a:latin typeface="Microsoft YaHei UI"/>
                <a:cs typeface="Microsoft YaHei UI"/>
              </a:rPr>
              <a:t>特征优势：较恶劣的工作环境、内部采用硬排连接， 外观精美</a:t>
            </a:r>
            <a:endParaRPr sz="1000">
              <a:latin typeface="Microsoft YaHei UI"/>
              <a:cs typeface="Microsoft YaHei UI"/>
            </a:endParaRPr>
          </a:p>
        </p:txBody>
      </p:sp>
      <p:sp>
        <p:nvSpPr>
          <p:cNvPr id="23" name="object 23"/>
          <p:cNvSpPr txBox="1"/>
          <p:nvPr/>
        </p:nvSpPr>
        <p:spPr>
          <a:xfrm>
            <a:off x="8089100" y="3587894"/>
            <a:ext cx="1534795" cy="711200"/>
          </a:xfrm>
          <a:prstGeom prst="rect">
            <a:avLst/>
          </a:prstGeom>
        </p:spPr>
        <p:txBody>
          <a:bodyPr wrap="square" lIns="0" tIns="88900" rIns="0" bIns="0" rtlCol="0" vert="horz">
            <a:spAutoFit/>
          </a:bodyPr>
          <a:lstStyle/>
          <a:p>
            <a:pPr marL="149225" indent="-136525">
              <a:lnSpc>
                <a:spcPct val="100000"/>
              </a:lnSpc>
              <a:spcBef>
                <a:spcPts val="700"/>
              </a:spcBef>
              <a:buAutoNum type="arabicPeriod"/>
              <a:tabLst>
                <a:tab pos="149860" algn="l"/>
              </a:tabLst>
            </a:pPr>
            <a:r>
              <a:rPr dirty="0" sz="1000">
                <a:solidFill>
                  <a:srgbClr val="231F20"/>
                </a:solidFill>
                <a:latin typeface="Microsoft YaHei UI"/>
                <a:cs typeface="Microsoft YaHei UI"/>
              </a:rPr>
              <a:t>功率范围：2KW~30KW</a:t>
            </a:r>
            <a:endParaRPr sz="1000">
              <a:latin typeface="Microsoft YaHei UI"/>
              <a:cs typeface="Microsoft YaHei UI"/>
            </a:endParaRPr>
          </a:p>
          <a:p>
            <a:pPr marL="118110" indent="-105410">
              <a:lnSpc>
                <a:spcPct val="100000"/>
              </a:lnSpc>
              <a:spcBef>
                <a:spcPts val="600"/>
              </a:spcBef>
              <a:buAutoNum type="arabicPeriod"/>
              <a:tabLst>
                <a:tab pos="118745" algn="l"/>
              </a:tabLst>
            </a:pPr>
            <a:r>
              <a:rPr dirty="0" sz="1000" spc="-5">
                <a:solidFill>
                  <a:srgbClr val="231F20"/>
                </a:solidFill>
                <a:latin typeface="Microsoft YaHei UI"/>
                <a:cs typeface="Microsoft YaHei UI"/>
              </a:rPr>
              <a:t>IP</a:t>
            </a:r>
            <a:r>
              <a:rPr dirty="0" sz="1000" spc="-120">
                <a:solidFill>
                  <a:srgbClr val="231F20"/>
                </a:solidFill>
                <a:latin typeface="Microsoft YaHei UI"/>
                <a:cs typeface="Microsoft YaHei UI"/>
              </a:rPr>
              <a:t> </a:t>
            </a:r>
            <a:r>
              <a:rPr dirty="0" sz="1000">
                <a:solidFill>
                  <a:srgbClr val="231F20"/>
                </a:solidFill>
                <a:latin typeface="Microsoft YaHei UI"/>
                <a:cs typeface="Microsoft YaHei UI"/>
              </a:rPr>
              <a:t>防护等级：IP33~IP54</a:t>
            </a:r>
            <a:endParaRPr sz="1000">
              <a:latin typeface="Microsoft YaHei UI"/>
              <a:cs typeface="Microsoft YaHei UI"/>
            </a:endParaRPr>
          </a:p>
          <a:p>
            <a:pPr marL="149225" indent="-136525">
              <a:lnSpc>
                <a:spcPct val="100000"/>
              </a:lnSpc>
              <a:spcBef>
                <a:spcPts val="600"/>
              </a:spcBef>
              <a:buAutoNum type="arabicPeriod"/>
              <a:tabLst>
                <a:tab pos="149860" algn="l"/>
              </a:tabLst>
            </a:pPr>
            <a:r>
              <a:rPr dirty="0" sz="1000">
                <a:solidFill>
                  <a:srgbClr val="231F20"/>
                </a:solidFill>
                <a:latin typeface="Microsoft YaHei UI"/>
                <a:cs typeface="Microsoft YaHei UI"/>
              </a:rPr>
              <a:t>载流体材料：0Cr25Al5</a:t>
            </a:r>
            <a:endParaRPr sz="1000">
              <a:latin typeface="Microsoft YaHei UI"/>
              <a:cs typeface="Microsoft YaHei UI"/>
            </a:endParaRPr>
          </a:p>
        </p:txBody>
      </p:sp>
      <p:sp>
        <p:nvSpPr>
          <p:cNvPr id="24" name="object 24"/>
          <p:cNvSpPr txBox="1"/>
          <p:nvPr/>
        </p:nvSpPr>
        <p:spPr>
          <a:xfrm>
            <a:off x="11634199" y="3587894"/>
            <a:ext cx="2702560" cy="482600"/>
          </a:xfrm>
          <a:prstGeom prst="rect">
            <a:avLst/>
          </a:prstGeom>
        </p:spPr>
        <p:txBody>
          <a:bodyPr wrap="square" lIns="0" tIns="88900" rIns="0" bIns="0" rtlCol="0" vert="horz">
            <a:spAutoFit/>
          </a:bodyPr>
          <a:lstStyle/>
          <a:p>
            <a:pPr marL="149225" indent="-136525">
              <a:lnSpc>
                <a:spcPct val="100000"/>
              </a:lnSpc>
              <a:spcBef>
                <a:spcPts val="700"/>
              </a:spcBef>
              <a:buAutoNum type="arabicPeriod" startAt="4"/>
              <a:tabLst>
                <a:tab pos="149860" algn="l"/>
              </a:tabLst>
            </a:pPr>
            <a:r>
              <a:rPr dirty="0" sz="1000">
                <a:solidFill>
                  <a:srgbClr val="231F20"/>
                </a:solidFill>
                <a:latin typeface="Microsoft YaHei UI"/>
                <a:cs typeface="Microsoft YaHei UI"/>
              </a:rPr>
              <a:t>内置温控</a:t>
            </a:r>
            <a:endParaRPr sz="1000">
              <a:latin typeface="Microsoft YaHei UI"/>
              <a:cs typeface="Microsoft YaHei UI"/>
            </a:endParaRPr>
          </a:p>
          <a:p>
            <a:pPr marL="149225" indent="-136525">
              <a:lnSpc>
                <a:spcPct val="100000"/>
              </a:lnSpc>
              <a:spcBef>
                <a:spcPts val="600"/>
              </a:spcBef>
              <a:buAutoNum type="arabicPeriod" startAt="4"/>
              <a:tabLst>
                <a:tab pos="149860" algn="l"/>
              </a:tabLst>
            </a:pPr>
            <a:r>
              <a:rPr dirty="0" sz="1000">
                <a:solidFill>
                  <a:srgbClr val="231F20"/>
                </a:solidFill>
                <a:latin typeface="Microsoft YaHei UI"/>
                <a:cs typeface="Microsoft YaHei UI"/>
              </a:rPr>
              <a:t>特征优势：体积小易安装、较恶劣的工作环境</a:t>
            </a:r>
            <a:endParaRPr sz="1000">
              <a:latin typeface="Microsoft YaHei UI"/>
              <a:cs typeface="Microsoft YaHei UI"/>
            </a:endParaRPr>
          </a:p>
        </p:txBody>
      </p:sp>
      <p:sp>
        <p:nvSpPr>
          <p:cNvPr id="25" name="object 25"/>
          <p:cNvSpPr txBox="1"/>
          <p:nvPr/>
        </p:nvSpPr>
        <p:spPr>
          <a:xfrm>
            <a:off x="379845" y="4701653"/>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6" name="object 26"/>
          <p:cNvSpPr txBox="1"/>
          <p:nvPr/>
        </p:nvSpPr>
        <p:spPr>
          <a:xfrm>
            <a:off x="7940746" y="4701653"/>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7" name="object 27"/>
          <p:cNvSpPr/>
          <p:nvPr/>
        </p:nvSpPr>
        <p:spPr>
          <a:xfrm>
            <a:off x="5052711" y="1776545"/>
            <a:ext cx="2147286" cy="1076864"/>
          </a:xfrm>
          <a:prstGeom prst="rect">
            <a:avLst/>
          </a:prstGeom>
          <a:blipFill>
            <a:blip r:embed="rId2" cstate="print"/>
            <a:stretch>
              <a:fillRect/>
            </a:stretch>
          </a:blipFill>
        </p:spPr>
        <p:txBody>
          <a:bodyPr wrap="square" lIns="0" tIns="0" rIns="0" bIns="0" rtlCol="0"/>
          <a:lstStyle/>
          <a:p/>
        </p:txBody>
      </p:sp>
      <p:sp>
        <p:nvSpPr>
          <p:cNvPr id="28" name="object 28"/>
          <p:cNvSpPr/>
          <p:nvPr/>
        </p:nvSpPr>
        <p:spPr>
          <a:xfrm>
            <a:off x="12852000" y="1720951"/>
            <a:ext cx="1708740" cy="1188059"/>
          </a:xfrm>
          <a:prstGeom prst="rect">
            <a:avLst/>
          </a:prstGeom>
          <a:blipFill>
            <a:blip r:embed="rId3" cstate="print"/>
            <a:stretch>
              <a:fillRect/>
            </a:stretch>
          </a:blipFill>
        </p:spPr>
        <p:txBody>
          <a:bodyPr wrap="square" lIns="0" tIns="0" rIns="0" bIns="0" rtlCol="0"/>
          <a:lstStyle/>
          <a:p/>
        </p:txBody>
      </p:sp>
      <p:sp>
        <p:nvSpPr>
          <p:cNvPr id="29" name="object 29"/>
          <p:cNvSpPr/>
          <p:nvPr/>
        </p:nvSpPr>
        <p:spPr>
          <a:xfrm>
            <a:off x="765479" y="5387078"/>
            <a:ext cx="6202371" cy="1351752"/>
          </a:xfrm>
          <a:prstGeom prst="rect">
            <a:avLst/>
          </a:prstGeom>
          <a:blipFill>
            <a:blip r:embed="rId4" cstate="print"/>
            <a:stretch>
              <a:fillRect/>
            </a:stretch>
          </a:blipFill>
        </p:spPr>
        <p:txBody>
          <a:bodyPr wrap="square" lIns="0" tIns="0" rIns="0" bIns="0" rtlCol="0"/>
          <a:lstStyle/>
          <a:p/>
        </p:txBody>
      </p:sp>
      <p:sp>
        <p:nvSpPr>
          <p:cNvPr id="30" name="object 30"/>
          <p:cNvSpPr/>
          <p:nvPr/>
        </p:nvSpPr>
        <p:spPr>
          <a:xfrm>
            <a:off x="8222277" y="5364157"/>
            <a:ext cx="3003350" cy="1382088"/>
          </a:xfrm>
          <a:prstGeom prst="rect">
            <a:avLst/>
          </a:prstGeom>
          <a:blipFill>
            <a:blip r:embed="rId5" cstate="print"/>
            <a:stretch>
              <a:fillRect/>
            </a:stretch>
          </a:blipFill>
        </p:spPr>
        <p:txBody>
          <a:bodyPr wrap="square" lIns="0" tIns="0" rIns="0" bIns="0" rtlCol="0"/>
          <a:lstStyle/>
          <a:p/>
        </p:txBody>
      </p:sp>
      <p:sp>
        <p:nvSpPr>
          <p:cNvPr id="31" name="object 31"/>
          <p:cNvSpPr/>
          <p:nvPr/>
        </p:nvSpPr>
        <p:spPr>
          <a:xfrm>
            <a:off x="11680581" y="5692411"/>
            <a:ext cx="2930505" cy="446248"/>
          </a:xfrm>
          <a:prstGeom prst="rect">
            <a:avLst/>
          </a:prstGeom>
          <a:blipFill>
            <a:blip r:embed="rId6" cstate="print"/>
            <a:stretch>
              <a:fillRect/>
            </a:stretch>
          </a:blipFill>
        </p:spPr>
        <p:txBody>
          <a:bodyPr wrap="square" lIns="0" tIns="0" rIns="0" bIns="0" rtlCol="0"/>
          <a:lstStyle/>
          <a:p/>
        </p:txBody>
      </p:sp>
      <p:sp>
        <p:nvSpPr>
          <p:cNvPr id="32" name="object 32"/>
          <p:cNvSpPr txBox="1"/>
          <p:nvPr/>
        </p:nvSpPr>
        <p:spPr>
          <a:xfrm>
            <a:off x="8087299" y="10001110"/>
            <a:ext cx="289369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备注：上表仅为部分规格，可最大使用</a:t>
            </a:r>
            <a:r>
              <a:rPr dirty="0" sz="800" spc="-220">
                <a:solidFill>
                  <a:srgbClr val="231F20"/>
                </a:solidFill>
                <a:latin typeface="宋体"/>
                <a:cs typeface="宋体"/>
              </a:rPr>
              <a:t> </a:t>
            </a:r>
            <a:r>
              <a:rPr dirty="0" sz="800" spc="60">
                <a:solidFill>
                  <a:srgbClr val="231F20"/>
                </a:solidFill>
                <a:latin typeface="宋体"/>
                <a:cs typeface="宋体"/>
              </a:rPr>
              <a:t>R6N5</a:t>
            </a:r>
            <a:r>
              <a:rPr dirty="0" sz="800" spc="-215">
                <a:solidFill>
                  <a:srgbClr val="231F20"/>
                </a:solidFill>
                <a:latin typeface="宋体"/>
                <a:cs typeface="宋体"/>
              </a:rPr>
              <a:t> </a:t>
            </a:r>
            <a:r>
              <a:rPr dirty="0" sz="800">
                <a:solidFill>
                  <a:srgbClr val="231F20"/>
                </a:solidFill>
                <a:latin typeface="宋体"/>
                <a:cs typeface="宋体"/>
              </a:rPr>
              <a:t>组合即</a:t>
            </a:r>
            <a:r>
              <a:rPr dirty="0" sz="800" spc="-215">
                <a:solidFill>
                  <a:srgbClr val="231F20"/>
                </a:solidFill>
                <a:latin typeface="宋体"/>
                <a:cs typeface="宋体"/>
              </a:rPr>
              <a:t> </a:t>
            </a:r>
            <a:r>
              <a:rPr dirty="0" sz="800" spc="10">
                <a:solidFill>
                  <a:srgbClr val="231F20"/>
                </a:solidFill>
                <a:latin typeface="宋体"/>
                <a:cs typeface="宋体"/>
              </a:rPr>
              <a:t>6kw*5=30kw</a:t>
            </a:r>
            <a:endParaRPr sz="800">
              <a:latin typeface="宋体"/>
              <a:cs typeface="宋体"/>
            </a:endParaRPr>
          </a:p>
        </p:txBody>
      </p:sp>
      <p:sp>
        <p:nvSpPr>
          <p:cNvPr id="35" name="object 35"/>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a:t>
            </a:r>
            <a:endParaRPr sz="1000">
              <a:latin typeface="Arial"/>
              <a:cs typeface="Arial"/>
            </a:endParaRPr>
          </a:p>
        </p:txBody>
      </p:sp>
      <p:sp>
        <p:nvSpPr>
          <p:cNvPr id="36" name="object 36"/>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a:t>
            </a:r>
            <a:endParaRPr sz="1000">
              <a:latin typeface="Arial"/>
              <a:cs typeface="Arial"/>
            </a:endParaRPr>
          </a:p>
        </p:txBody>
      </p:sp>
      <p:sp>
        <p:nvSpPr>
          <p:cNvPr id="37" name="object 37"/>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8" name="object 38"/>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9" name="object 39"/>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0" name="object 40"/>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33" name="object 33"/>
          <p:cNvGraphicFramePr>
            <a:graphicFrameLocks noGrp="1"/>
          </p:cNvGraphicFramePr>
          <p:nvPr/>
        </p:nvGraphicFramePr>
        <p:xfrm>
          <a:off x="532799" y="7163103"/>
          <a:ext cx="6332855" cy="1993264"/>
        </p:xfrm>
        <a:graphic>
          <a:graphicData uri="http://schemas.openxmlformats.org/drawingml/2006/table">
            <a:tbl>
              <a:tblPr firstRow="1" bandRow="1">
                <a:tableStyleId>{2D5ABB26-0587-4C30-8999-92F81FD0307C}</a:tableStyleId>
              </a:tblPr>
              <a:tblGrid>
                <a:gridCol w="544195"/>
                <a:gridCol w="656590"/>
                <a:gridCol w="471169"/>
                <a:gridCol w="389255"/>
                <a:gridCol w="389255"/>
                <a:gridCol w="389255"/>
                <a:gridCol w="389255"/>
                <a:gridCol w="389255"/>
                <a:gridCol w="389254"/>
                <a:gridCol w="389254"/>
                <a:gridCol w="597535"/>
                <a:gridCol w="705485"/>
                <a:gridCol w="615315"/>
              </a:tblGrid>
              <a:tr h="158750">
                <a:tc gridSpan="2" rowSpan="2">
                  <a:txBody>
                    <a:bodyPr/>
                    <a:lstStyle/>
                    <a:p>
                      <a:pPr>
                        <a:lnSpc>
                          <a:spcPct val="100000"/>
                        </a:lnSpc>
                        <a:spcBef>
                          <a:spcPts val="10"/>
                        </a:spcBef>
                      </a:pPr>
                      <a:endParaRPr sz="850">
                        <a:latin typeface="Times New Roman"/>
                        <a:cs typeface="Times New Roman"/>
                      </a:endParaRPr>
                    </a:p>
                    <a:p>
                      <a:pPr marL="260985" marR="254000" indent="135255">
                        <a:lnSpc>
                          <a:spcPct val="100000"/>
                        </a:lnSpc>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76200" marR="68580">
                        <a:lnSpc>
                          <a:spcPct val="100000"/>
                        </a:lnSpc>
                        <a:spcBef>
                          <a:spcPts val="30"/>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7">
                  <a:txBody>
                    <a:bodyPr/>
                    <a:lstStyle/>
                    <a:p>
                      <a:pPr marL="761365">
                        <a:lnSpc>
                          <a:spcPct val="100000"/>
                        </a:lnSpc>
                        <a:spcBef>
                          <a:spcPts val="110"/>
                        </a:spcBef>
                      </a:pPr>
                      <a:r>
                        <a:rPr dirty="0" sz="800" b="1">
                          <a:solidFill>
                            <a:srgbClr val="FFFFFF"/>
                          </a:solidFill>
                          <a:latin typeface="Microsoft YaHei UI"/>
                          <a:cs typeface="Microsoft YaHei UI"/>
                        </a:rPr>
                        <a:t>尺寸</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spcBef>
                          <a:spcPts val="10"/>
                        </a:spcBef>
                      </a:pPr>
                      <a:endParaRPr sz="850">
                        <a:latin typeface="Times New Roman"/>
                        <a:cs typeface="Times New Roman"/>
                      </a:endParaRPr>
                    </a:p>
                    <a:p>
                      <a:pPr marL="78105" marR="36830" indent="-34290">
                        <a:lnSpc>
                          <a:spcPct val="100000"/>
                        </a:lnSpc>
                      </a:pPr>
                      <a:r>
                        <a:rPr dirty="0" sz="800" b="1">
                          <a:solidFill>
                            <a:srgbClr val="FFFFFF"/>
                          </a:solidFill>
                          <a:latin typeface="Microsoft YaHei UI"/>
                          <a:cs typeface="Microsoft YaHei UI"/>
                        </a:rPr>
                        <a:t>端子台螺钉  </a:t>
                      </a:r>
                      <a:r>
                        <a:rPr dirty="0" sz="800" spc="-10" b="1">
                          <a:solidFill>
                            <a:srgbClr val="FFFFFF"/>
                          </a:solidFill>
                          <a:latin typeface="Microsoft YaHei UI"/>
                          <a:cs typeface="Microsoft YaHei UI"/>
                        </a:rPr>
                        <a:t>Terminal</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38100" marR="31115" indent="212090">
                        <a:lnSpc>
                          <a:spcPct val="100000"/>
                        </a:lnSpc>
                      </a:pPr>
                      <a:r>
                        <a:rPr dirty="0" sz="800" b="1">
                          <a:solidFill>
                            <a:srgbClr val="FFFFFF"/>
                          </a:solidFill>
                          <a:latin typeface="Microsoft YaHei UI"/>
                          <a:cs typeface="Microsoft YaHei UI"/>
                        </a:rPr>
                        <a:t>组合 </a:t>
                      </a:r>
                      <a:r>
                        <a:rPr dirty="0" sz="800" spc="-5" b="1">
                          <a:solidFill>
                            <a:srgbClr val="FFFFFF"/>
                          </a:solidFill>
                          <a:latin typeface="Microsoft YaHei UI"/>
                          <a:cs typeface="Microsoft YaHei UI"/>
                        </a:rPr>
                        <a:t>Conbination</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07950" marR="128270">
                        <a:lnSpc>
                          <a:spcPct val="100000"/>
                        </a:lnSpc>
                        <a:spcBef>
                          <a:spcPts val="509"/>
                        </a:spcBef>
                      </a:pPr>
                      <a:r>
                        <a:rPr dirty="0" sz="800" b="1">
                          <a:solidFill>
                            <a:srgbClr val="FFFFFF"/>
                          </a:solidFill>
                          <a:latin typeface="Microsoft YaHei UI"/>
                          <a:cs typeface="Microsoft YaHei UI"/>
                        </a:rPr>
                        <a:t>重量 </a:t>
                      </a:r>
                      <a:r>
                        <a:rPr dirty="0" sz="800" spc="-25" b="1">
                          <a:solidFill>
                            <a:srgbClr val="FFFFFF"/>
                          </a:solidFill>
                          <a:latin typeface="Microsoft YaHei UI"/>
                          <a:cs typeface="Microsoft YaHei UI"/>
                        </a:rPr>
                        <a:t>W</a:t>
                      </a:r>
                      <a:r>
                        <a:rPr dirty="0" sz="800" b="1">
                          <a:solidFill>
                            <a:srgbClr val="FFFFFF"/>
                          </a:solidFill>
                          <a:latin typeface="Microsoft YaHei UI"/>
                          <a:cs typeface="Microsoft YaHei UI"/>
                        </a:rPr>
                        <a:t>eight</a:t>
                      </a:r>
                      <a:endParaRPr sz="800">
                        <a:latin typeface="Microsoft YaHei UI"/>
                        <a:cs typeface="Microsoft YaHei UI"/>
                      </a:endParaRPr>
                    </a:p>
                    <a:p>
                      <a:pPr algn="ctr" marL="31115">
                        <a:lnSpc>
                          <a:spcPct val="100000"/>
                        </a:lnSpc>
                      </a:pP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344609">
                <a:tc gridSpan="2"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58750">
                        <a:lnSpc>
                          <a:spcPct val="100000"/>
                        </a:lnSpc>
                        <a:spcBef>
                          <a:spcPts val="844"/>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44780">
                        <a:lnSpc>
                          <a:spcPct val="100000"/>
                        </a:lnSpc>
                        <a:spcBef>
                          <a:spcPts val="844"/>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57480">
                        <a:lnSpc>
                          <a:spcPct val="100000"/>
                        </a:lnSpc>
                        <a:spcBef>
                          <a:spcPts val="844"/>
                        </a:spcBef>
                      </a:pP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44"/>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52400">
                        <a:lnSpc>
                          <a:spcPct val="100000"/>
                        </a:lnSpc>
                        <a:spcBef>
                          <a:spcPts val="844"/>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58115">
                        <a:lnSpc>
                          <a:spcPct val="100000"/>
                        </a:lnSpc>
                        <a:spcBef>
                          <a:spcPts val="844"/>
                        </a:spcBef>
                      </a:pPr>
                      <a:r>
                        <a:rPr dirty="0" sz="800" b="1">
                          <a:solidFill>
                            <a:srgbClr val="FFFFFF"/>
                          </a:solidFill>
                          <a:latin typeface="Microsoft YaHei UI"/>
                          <a:cs typeface="Microsoft YaHei UI"/>
                        </a:rPr>
                        <a:t>F</a:t>
                      </a:r>
                      <a:endParaRPr sz="800">
                        <a:latin typeface="Microsoft YaHei UI"/>
                        <a:cs typeface="Microsoft YaHei UI"/>
                      </a:endParaRPr>
                    </a:p>
                  </a:txBody>
                  <a:tcPr marL="0" marR="0" marB="0" marT="1073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10977">
                <a:tc rowSpan="3">
                  <a:txBody>
                    <a:bodyPr/>
                    <a:lstStyle/>
                    <a:p>
                      <a:pPr>
                        <a:lnSpc>
                          <a:spcPct val="100000"/>
                        </a:lnSpc>
                      </a:pPr>
                      <a:endParaRPr sz="1000">
                        <a:latin typeface="Times New Roman"/>
                        <a:cs typeface="Times New Roman"/>
                      </a:endParaRPr>
                    </a:p>
                    <a:p>
                      <a:pPr marL="17780">
                        <a:lnSpc>
                          <a:spcPct val="100000"/>
                        </a:lnSpc>
                        <a:spcBef>
                          <a:spcPts val="855"/>
                        </a:spcBef>
                      </a:pPr>
                      <a:r>
                        <a:rPr dirty="0" sz="800" b="1">
                          <a:solidFill>
                            <a:srgbClr val="231F20"/>
                          </a:solidFill>
                          <a:latin typeface="Microsoft JhengHei UI"/>
                          <a:cs typeface="Microsoft JhengHei UI"/>
                        </a:rPr>
                        <a:t>BRBA-</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261</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620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R2N2</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0976">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261</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620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R2N3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20.6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097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09P03-….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9</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261</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620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R3N3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20.6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0977">
                <a:tc rowSpan="2">
                  <a:txBody>
                    <a:bodyPr/>
                    <a:lstStyle/>
                    <a:p>
                      <a:pPr>
                        <a:lnSpc>
                          <a:spcPct val="100000"/>
                        </a:lnSpc>
                        <a:spcBef>
                          <a:spcPts val="20"/>
                        </a:spcBef>
                      </a:pPr>
                      <a:endParaRPr sz="1000">
                        <a:latin typeface="Times New Roman"/>
                        <a:cs typeface="Times New Roman"/>
                      </a:endParaRPr>
                    </a:p>
                    <a:p>
                      <a:pPr marL="17780">
                        <a:lnSpc>
                          <a:spcPct val="100000"/>
                        </a:lnSpc>
                      </a:pPr>
                      <a:r>
                        <a:rPr dirty="0" sz="800" b="1">
                          <a:solidFill>
                            <a:srgbClr val="231F20"/>
                          </a:solidFill>
                          <a:latin typeface="Microsoft JhengHei UI"/>
                          <a:cs typeface="Microsoft JhengHei UI"/>
                        </a:rPr>
                        <a:t>BRBA-</a:t>
                      </a:r>
                      <a:endParaRPr sz="800">
                        <a:latin typeface="Microsoft JhengHei UI"/>
                        <a:cs typeface="Microsoft Jheng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336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620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R2.5N4</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0977">
                <a:tc vMerge="1">
                  <a:txBody>
                    <a:bodyPr/>
                    <a:lstStyle/>
                    <a:p>
                      <a:p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12P03-….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336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620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R3N4</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0976">
                <a:tc rowSpan="2">
                  <a:txBody>
                    <a:bodyPr/>
                    <a:lstStyle/>
                    <a:p>
                      <a:pPr>
                        <a:lnSpc>
                          <a:spcPct val="100000"/>
                        </a:lnSpc>
                        <a:spcBef>
                          <a:spcPts val="20"/>
                        </a:spcBef>
                      </a:pPr>
                      <a:endParaRPr sz="1000">
                        <a:latin typeface="Times New Roman"/>
                        <a:cs typeface="Times New Roman"/>
                      </a:endParaRPr>
                    </a:p>
                    <a:p>
                      <a:pPr marL="17780">
                        <a:lnSpc>
                          <a:spcPct val="100000"/>
                        </a:lnSpc>
                      </a:pPr>
                      <a:r>
                        <a:rPr dirty="0" sz="800" b="1">
                          <a:solidFill>
                            <a:srgbClr val="231F20"/>
                          </a:solidFill>
                          <a:latin typeface="Microsoft JhengHei UI"/>
                          <a:cs typeface="Microsoft JhengHei UI"/>
                        </a:rPr>
                        <a:t>BRBA-</a:t>
                      </a:r>
                      <a:endParaRPr sz="800">
                        <a:latin typeface="Microsoft JhengHei UI"/>
                        <a:cs typeface="Microsoft Jheng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16P03-….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411</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750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R4N4</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0977">
                <a:tc vMerge="1">
                  <a:txBody>
                    <a:bodyPr/>
                    <a:lstStyle/>
                    <a:p>
                      <a:p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0"/>
                        </a:spcBef>
                      </a:pPr>
                      <a:r>
                        <a:rPr dirty="0" sz="800" b="1">
                          <a:solidFill>
                            <a:srgbClr val="231F20"/>
                          </a:solidFill>
                          <a:latin typeface="Microsoft JhengHei UI"/>
                          <a:cs typeface="Microsoft JhengHei UI"/>
                        </a:rPr>
                        <a:t>20P03-….</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411</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750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86055">
                        <a:lnSpc>
                          <a:spcPct val="100000"/>
                        </a:lnSpc>
                        <a:spcBef>
                          <a:spcPts val="34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0"/>
                        </a:spcBef>
                      </a:pPr>
                      <a:r>
                        <a:rPr dirty="0" sz="800" spc="-5">
                          <a:solidFill>
                            <a:srgbClr val="231F20"/>
                          </a:solidFill>
                          <a:latin typeface="Microsoft JhengHei UI"/>
                          <a:cs typeface="Microsoft JhengHei UI"/>
                        </a:rPr>
                        <a:t>R4N5</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340"/>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431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34" name="object 34"/>
          <p:cNvGraphicFramePr>
            <a:graphicFrameLocks noGrp="1"/>
          </p:cNvGraphicFramePr>
          <p:nvPr/>
        </p:nvGraphicFramePr>
        <p:xfrm>
          <a:off x="8101800" y="7155002"/>
          <a:ext cx="6391910" cy="2489835"/>
        </p:xfrm>
        <a:graphic>
          <a:graphicData uri="http://schemas.openxmlformats.org/drawingml/2006/table">
            <a:tbl>
              <a:tblPr firstRow="1" bandRow="1">
                <a:tableStyleId>{2D5ABB26-0587-4C30-8999-92F81FD0307C}</a:tableStyleId>
              </a:tblPr>
              <a:tblGrid>
                <a:gridCol w="383540"/>
                <a:gridCol w="595629"/>
                <a:gridCol w="442594"/>
                <a:gridCol w="373380"/>
                <a:gridCol w="373380"/>
                <a:gridCol w="373380"/>
                <a:gridCol w="373380"/>
                <a:gridCol w="373379"/>
                <a:gridCol w="615950"/>
                <a:gridCol w="575310"/>
                <a:gridCol w="549275"/>
                <a:gridCol w="738504"/>
                <a:gridCol w="607059"/>
              </a:tblGrid>
              <a:tr h="164465">
                <a:tc gridSpan="2" rowSpan="2">
                  <a:txBody>
                    <a:bodyPr/>
                    <a:lstStyle/>
                    <a:p>
                      <a:pPr>
                        <a:lnSpc>
                          <a:spcPct val="100000"/>
                        </a:lnSpc>
                        <a:spcBef>
                          <a:spcPts val="10"/>
                        </a:spcBef>
                      </a:pPr>
                      <a:endParaRPr sz="850">
                        <a:latin typeface="Times New Roman"/>
                        <a:cs typeface="Times New Roman"/>
                      </a:endParaRPr>
                    </a:p>
                    <a:p>
                      <a:pPr marL="149860" marR="142875" indent="135255">
                        <a:lnSpc>
                          <a:spcPct val="100000"/>
                        </a:lnSpc>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61594" marR="53975">
                        <a:lnSpc>
                          <a:spcPct val="100000"/>
                        </a:lnSpc>
                        <a:spcBef>
                          <a:spcPts val="30"/>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5">
                  <a:txBody>
                    <a:bodyPr/>
                    <a:lstStyle/>
                    <a:p>
                      <a:pPr marL="335280">
                        <a:lnSpc>
                          <a:spcPct val="100000"/>
                        </a:lnSpc>
                        <a:spcBef>
                          <a:spcPts val="135"/>
                        </a:spcBef>
                      </a:pPr>
                      <a:r>
                        <a:rPr dirty="0" sz="800" b="1">
                          <a:solidFill>
                            <a:srgbClr val="FFFFFF"/>
                          </a:solidFill>
                          <a:latin typeface="Microsoft YaHei UI"/>
                          <a:cs typeface="Microsoft YaHei UI"/>
                        </a:rPr>
                        <a:t>尺寸</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gn="ctr" marL="17780" marR="10795" indent="635">
                        <a:lnSpc>
                          <a:spcPct val="100000"/>
                        </a:lnSpc>
                        <a:spcBef>
                          <a:spcPts val="30"/>
                        </a:spcBef>
                      </a:pPr>
                      <a:r>
                        <a:rPr dirty="0" sz="800" b="1">
                          <a:solidFill>
                            <a:srgbClr val="FFFFFF"/>
                          </a:solidFill>
                          <a:latin typeface="Microsoft YaHei UI"/>
                          <a:cs typeface="Microsoft YaHei UI"/>
                        </a:rPr>
                        <a:t>配线 </a:t>
                      </a:r>
                      <a:r>
                        <a:rPr dirty="0" sz="800" spc="-5" b="1">
                          <a:solidFill>
                            <a:srgbClr val="FFFFFF"/>
                          </a:solidFill>
                          <a:latin typeface="Microsoft YaHei UI"/>
                          <a:cs typeface="Microsoft YaHei UI"/>
                        </a:rPr>
                        <a:t>Connecting  Wire  </a:t>
                      </a:r>
                      <a:r>
                        <a:rPr dirty="0" sz="800" b="1">
                          <a:solidFill>
                            <a:srgbClr val="FFFFFF"/>
                          </a:solidFill>
                          <a:latin typeface="Microsoft YaHei UI"/>
                          <a:cs typeface="Microsoft YaHei UI"/>
                        </a:rPr>
                        <a:t>(mm2)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26670" indent="-51435">
                        <a:lnSpc>
                          <a:spcPct val="100000"/>
                        </a:lnSpc>
                        <a:spcBef>
                          <a:spcPts val="30"/>
                        </a:spcBef>
                      </a:pPr>
                      <a:r>
                        <a:rPr dirty="0" sz="800" b="1">
                          <a:solidFill>
                            <a:srgbClr val="FFFFFF"/>
                          </a:solidFill>
                          <a:latin typeface="Microsoft YaHei UI"/>
                          <a:cs typeface="Microsoft YaHei UI"/>
                        </a:rPr>
                        <a:t>引线长度 Lead  Length  (±10mm）</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53975" marR="46355" indent="16510">
                        <a:lnSpc>
                          <a:spcPct val="100000"/>
                        </a:lnSpc>
                      </a:pPr>
                      <a:r>
                        <a:rPr dirty="0" sz="800" b="1">
                          <a:solidFill>
                            <a:srgbClr val="FFFFFF"/>
                          </a:solidFill>
                          <a:latin typeface="Microsoft YaHei UI"/>
                          <a:cs typeface="Microsoft YaHei UI"/>
                        </a:rPr>
                        <a:t>接线端子 </a:t>
                      </a:r>
                      <a:r>
                        <a:rPr dirty="0" sz="800" spc="-80" b="1">
                          <a:solidFill>
                            <a:srgbClr val="FFFFFF"/>
                          </a:solidFill>
                          <a:latin typeface="Microsoft YaHei UI"/>
                          <a:cs typeface="Microsoft YaHei UI"/>
                        </a:rPr>
                        <a:t>T</a:t>
                      </a:r>
                      <a:r>
                        <a:rPr dirty="0" sz="800" b="1">
                          <a:solidFill>
                            <a:srgbClr val="FFFFFF"/>
                          </a:solidFill>
                          <a:latin typeface="Microsoft YaHei UI"/>
                          <a:cs typeface="Microsoft YaHei UI"/>
                        </a:rPr>
                        <a:t>erminal</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37465" marR="30480" indent="229235">
                        <a:lnSpc>
                          <a:spcPct val="100000"/>
                        </a:lnSpc>
                      </a:pPr>
                      <a:r>
                        <a:rPr dirty="0" sz="800" b="1">
                          <a:solidFill>
                            <a:srgbClr val="FFFFFF"/>
                          </a:solidFill>
                          <a:latin typeface="Microsoft YaHei UI"/>
                          <a:cs typeface="Microsoft YaHei UI"/>
                        </a:rPr>
                        <a:t>组合 </a:t>
                      </a:r>
                      <a:r>
                        <a:rPr dirty="0" sz="800" spc="-5" b="1">
                          <a:solidFill>
                            <a:srgbClr val="FFFFFF"/>
                          </a:solidFill>
                          <a:latin typeface="Microsoft YaHei UI"/>
                          <a:cs typeface="Microsoft YaHei UI"/>
                        </a:rPr>
                        <a:t>Combination</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99060" marR="128270">
                        <a:lnSpc>
                          <a:spcPct val="100000"/>
                        </a:lnSpc>
                        <a:spcBef>
                          <a:spcPts val="509"/>
                        </a:spcBef>
                      </a:pPr>
                      <a:r>
                        <a:rPr dirty="0" sz="800" b="1">
                          <a:solidFill>
                            <a:srgbClr val="FFFFFF"/>
                          </a:solidFill>
                          <a:latin typeface="Microsoft YaHei UI"/>
                          <a:cs typeface="Microsoft YaHei UI"/>
                        </a:rPr>
                        <a:t>重量 </a:t>
                      </a:r>
                      <a:r>
                        <a:rPr dirty="0" sz="800" spc="-25" b="1">
                          <a:solidFill>
                            <a:srgbClr val="FFFFFF"/>
                          </a:solidFill>
                          <a:latin typeface="Microsoft YaHei UI"/>
                          <a:cs typeface="Microsoft YaHei UI"/>
                        </a:rPr>
                        <a:t>W</a:t>
                      </a:r>
                      <a:r>
                        <a:rPr dirty="0" sz="800" b="1">
                          <a:solidFill>
                            <a:srgbClr val="FFFFFF"/>
                          </a:solidFill>
                          <a:latin typeface="Microsoft YaHei UI"/>
                          <a:cs typeface="Microsoft YaHei UI"/>
                        </a:rPr>
                        <a:t>eight</a:t>
                      </a:r>
                      <a:endParaRPr sz="800">
                        <a:latin typeface="Microsoft YaHei UI"/>
                        <a:cs typeface="Microsoft YaHei UI"/>
                      </a:endParaRPr>
                    </a:p>
                    <a:p>
                      <a:pPr algn="ctr" marL="22225">
                        <a:lnSpc>
                          <a:spcPct val="100000"/>
                        </a:lnSpc>
                      </a:pP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338894">
                <a:tc gridSpan="2"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51130">
                        <a:lnSpc>
                          <a:spcPct val="100000"/>
                        </a:lnSpc>
                        <a:spcBef>
                          <a:spcPts val="819"/>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19"/>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37160">
                        <a:lnSpc>
                          <a:spcPct val="100000"/>
                        </a:lnSpc>
                        <a:spcBef>
                          <a:spcPts val="819"/>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19"/>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44780">
                        <a:lnSpc>
                          <a:spcPct val="100000"/>
                        </a:lnSpc>
                        <a:spcBef>
                          <a:spcPts val="819"/>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02P03-….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R1N2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rowSpan="2">
                  <a:txBody>
                    <a:bodyPr/>
                    <a:lstStyle/>
                    <a:p>
                      <a:pPr marL="17780">
                        <a:lnSpc>
                          <a:spcPct val="100000"/>
                        </a:lnSpc>
                        <a:spcBef>
                          <a:spcPts val="805"/>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R2N2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12.3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R3N2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12.8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marL="17780">
                        <a:lnSpc>
                          <a:spcPct val="100000"/>
                        </a:lnSpc>
                        <a:spcBef>
                          <a:spcPts val="160"/>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03P03-….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R1N3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12.8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rowSpan="2">
                  <a:txBody>
                    <a:bodyPr/>
                    <a:lstStyle/>
                    <a:p>
                      <a:pPr marL="17780">
                        <a:lnSpc>
                          <a:spcPct val="100000"/>
                        </a:lnSpc>
                        <a:spcBef>
                          <a:spcPts val="805"/>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06P03-….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R2N3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09P03-….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R3N3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04P03-….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264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R1N4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16.7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rowSpan="2">
                  <a:txBody>
                    <a:bodyPr/>
                    <a:lstStyle/>
                    <a:p>
                      <a:pPr marL="17780">
                        <a:lnSpc>
                          <a:spcPct val="100000"/>
                        </a:lnSpc>
                        <a:spcBef>
                          <a:spcPts val="805"/>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08P03-….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264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R2N4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23.0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3">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12P03-….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264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R3N4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23.0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05P03-….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R1N5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rowSpan="2">
                  <a:txBody>
                    <a:bodyPr/>
                    <a:lstStyle/>
                    <a:p>
                      <a:pPr marL="17780">
                        <a:lnSpc>
                          <a:spcPct val="100000"/>
                        </a:lnSpc>
                        <a:spcBef>
                          <a:spcPts val="805"/>
                        </a:spcBef>
                      </a:pPr>
                      <a:r>
                        <a:rPr dirty="0" sz="800" b="1">
                          <a:solidFill>
                            <a:srgbClr val="231F20"/>
                          </a:solidFill>
                          <a:latin typeface="Microsoft JhengHei UI"/>
                          <a:cs typeface="Microsoft JhengHei UI"/>
                        </a:rPr>
                        <a:t>BRLA-</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R2N5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29.6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15P03-….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70815">
                        <a:lnSpc>
                          <a:spcPct val="100000"/>
                        </a:lnSpc>
                        <a:spcBef>
                          <a:spcPts val="16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2159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5.5-6S</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R3N5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160"/>
                        </a:spcBef>
                      </a:pPr>
                      <a:r>
                        <a:rPr dirty="0" sz="800">
                          <a:solidFill>
                            <a:srgbClr val="231F20"/>
                          </a:solidFill>
                          <a:latin typeface="Microsoft JhengHei UI"/>
                          <a:cs typeface="Microsoft JhengHei UI"/>
                        </a:rPr>
                        <a:t>29.6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2" name="object 12"/>
          <p:cNvSpPr txBox="1"/>
          <p:nvPr/>
        </p:nvSpPr>
        <p:spPr>
          <a:xfrm>
            <a:off x="13172499" y="318728"/>
            <a:ext cx="1600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电阻器</a:t>
            </a:r>
            <a:r>
              <a:rPr dirty="0" sz="1600" spc="-480">
                <a:solidFill>
                  <a:srgbClr val="999B9E"/>
                </a:solidFill>
                <a:latin typeface="黑体"/>
                <a:cs typeface="黑体"/>
              </a:rPr>
              <a:t> </a:t>
            </a:r>
            <a:r>
              <a:rPr dirty="0" sz="1600">
                <a:solidFill>
                  <a:srgbClr val="999B9E"/>
                </a:solidFill>
                <a:latin typeface="黑体"/>
                <a:cs typeface="黑体"/>
              </a:rPr>
              <a:t>Resistors</a:t>
            </a:r>
            <a:endParaRPr sz="1600">
              <a:latin typeface="黑体"/>
              <a:cs typeface="黑体"/>
            </a:endParaRPr>
          </a:p>
        </p:txBody>
      </p:sp>
      <p:sp>
        <p:nvSpPr>
          <p:cNvPr id="13" name="object 13"/>
          <p:cNvSpPr/>
          <p:nvPr/>
        </p:nvSpPr>
        <p:spPr>
          <a:xfrm>
            <a:off x="5481573" y="1451406"/>
            <a:ext cx="1330332" cy="2123282"/>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9992547" y="1066890"/>
            <a:ext cx="4779645" cy="238760"/>
          </a:xfrm>
          <a:prstGeom prst="rect">
            <a:avLst/>
          </a:prstGeom>
        </p:spPr>
        <p:txBody>
          <a:bodyPr wrap="square" lIns="0" tIns="12700" rIns="0" bIns="0" rtlCol="0" vert="horz">
            <a:spAutoFit/>
          </a:bodyPr>
          <a:lstStyle/>
          <a:p>
            <a:pPr marL="12700">
              <a:lnSpc>
                <a:spcPct val="100000"/>
              </a:lnSpc>
              <a:spcBef>
                <a:spcPts val="100"/>
              </a:spcBef>
            </a:pPr>
            <a:r>
              <a:rPr dirty="0" baseline="5952" sz="2100" spc="-15" b="1">
                <a:solidFill>
                  <a:srgbClr val="FFFFFF"/>
                </a:solidFill>
                <a:latin typeface="Microsoft YaHei UI"/>
                <a:cs typeface="Microsoft YaHei UI"/>
              </a:rPr>
              <a:t>BRCS</a:t>
            </a:r>
            <a:r>
              <a:rPr dirty="0" baseline="5952" sz="2100" spc="-142" b="1">
                <a:solidFill>
                  <a:srgbClr val="FFFFFF"/>
                </a:solidFill>
                <a:latin typeface="Microsoft YaHei UI"/>
                <a:cs typeface="Microsoft YaHei UI"/>
              </a:rPr>
              <a:t> </a:t>
            </a:r>
            <a:r>
              <a:rPr dirty="0" baseline="3968" sz="2100" b="1">
                <a:solidFill>
                  <a:srgbClr val="FFFFFF"/>
                </a:solidFill>
                <a:latin typeface="Microsoft YaHei UI"/>
                <a:cs typeface="Microsoft YaHei UI"/>
              </a:rPr>
              <a:t>系列不锈钢电阻</a:t>
            </a:r>
            <a:r>
              <a:rPr dirty="0" baseline="3968" sz="2100" spc="509" b="1">
                <a:solidFill>
                  <a:srgbClr val="FFFFFF"/>
                </a:solidFill>
                <a:latin typeface="Microsoft YaHei UI"/>
                <a:cs typeface="Microsoft YaHei UI"/>
              </a:rPr>
              <a:t>柜</a:t>
            </a:r>
            <a:r>
              <a:rPr dirty="0" baseline="1984" sz="2100" spc="-15" b="1">
                <a:solidFill>
                  <a:srgbClr val="FFFFFF"/>
                </a:solidFill>
                <a:latin typeface="Microsoft YaHei UI"/>
                <a:cs typeface="Microsoft YaHei UI"/>
              </a:rPr>
              <a:t>Stainless</a:t>
            </a:r>
            <a:r>
              <a:rPr dirty="0" baseline="1984" sz="2100" spc="-37" b="1">
                <a:solidFill>
                  <a:srgbClr val="FFFFFF"/>
                </a:solidFill>
                <a:latin typeface="Microsoft YaHei UI"/>
                <a:cs typeface="Microsoft YaHei UI"/>
              </a:rPr>
              <a:t> </a:t>
            </a:r>
            <a:r>
              <a:rPr dirty="0" baseline="1984" sz="2100" spc="-22" b="1">
                <a:solidFill>
                  <a:srgbClr val="FFFFFF"/>
                </a:solidFill>
                <a:latin typeface="Microsoft YaHei UI"/>
                <a:cs typeface="Microsoft YaHei UI"/>
              </a:rPr>
              <a:t>Steel</a:t>
            </a:r>
            <a:r>
              <a:rPr dirty="0" baseline="1984" sz="2100" spc="-44" b="1">
                <a:solidFill>
                  <a:srgbClr val="FFFFFF"/>
                </a:solidFill>
                <a:latin typeface="Microsoft YaHei UI"/>
                <a:cs typeface="Microsoft YaHei UI"/>
              </a:rPr>
              <a:t> </a:t>
            </a:r>
            <a:r>
              <a:rPr dirty="0" baseline="1984" sz="2100" spc="-15" b="1">
                <a:solidFill>
                  <a:srgbClr val="FFFFFF"/>
                </a:solidFill>
                <a:latin typeface="Microsoft YaHei UI"/>
                <a:cs typeface="Microsoft YaHei UI"/>
              </a:rPr>
              <a:t>R</a:t>
            </a:r>
            <a:r>
              <a:rPr dirty="0" sz="1400" spc="-10" b="1">
                <a:solidFill>
                  <a:srgbClr val="FFFFFF"/>
                </a:solidFill>
                <a:latin typeface="Microsoft YaHei UI"/>
                <a:cs typeface="Microsoft YaHei UI"/>
              </a:rPr>
              <a:t>esistor</a:t>
            </a:r>
            <a:r>
              <a:rPr dirty="0" sz="1400" spc="-25" b="1">
                <a:solidFill>
                  <a:srgbClr val="FFFFFF"/>
                </a:solidFill>
                <a:latin typeface="Microsoft YaHei UI"/>
                <a:cs typeface="Microsoft YaHei UI"/>
              </a:rPr>
              <a:t> </a:t>
            </a:r>
            <a:r>
              <a:rPr dirty="0" sz="1400" spc="-5" b="1">
                <a:solidFill>
                  <a:srgbClr val="FFFFFF"/>
                </a:solidFill>
                <a:latin typeface="Microsoft YaHei UI"/>
                <a:cs typeface="Microsoft YaHei UI"/>
              </a:rPr>
              <a:t>Cabinet</a:t>
            </a:r>
            <a:endParaRPr sz="1400">
              <a:latin typeface="Microsoft YaHei UI"/>
              <a:cs typeface="Microsoft YaHei UI"/>
            </a:endParaRPr>
          </a:p>
        </p:txBody>
      </p:sp>
      <p:sp>
        <p:nvSpPr>
          <p:cNvPr id="15" name="object 15"/>
          <p:cNvSpPr txBox="1"/>
          <p:nvPr/>
        </p:nvSpPr>
        <p:spPr>
          <a:xfrm>
            <a:off x="7943300"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6" name="object 16"/>
          <p:cNvSpPr txBox="1"/>
          <p:nvPr/>
        </p:nvSpPr>
        <p:spPr>
          <a:xfrm>
            <a:off x="8084906" y="1734992"/>
            <a:ext cx="4470400" cy="711200"/>
          </a:xfrm>
          <a:prstGeom prst="rect">
            <a:avLst/>
          </a:prstGeom>
        </p:spPr>
        <p:txBody>
          <a:bodyPr wrap="square" lIns="0" tIns="12700" rIns="0" bIns="0" rtlCol="0" vert="horz">
            <a:spAutoFit/>
          </a:bodyPr>
          <a:lstStyle/>
          <a:p>
            <a:pPr algn="just" marL="12700" marR="5080" indent="251460">
              <a:lnSpc>
                <a:spcPct val="150000"/>
              </a:lnSpc>
              <a:spcBef>
                <a:spcPts val="100"/>
              </a:spcBef>
            </a:pPr>
            <a:r>
              <a:rPr dirty="0" sz="1000" spc="-10">
                <a:solidFill>
                  <a:srgbClr val="231F20"/>
                </a:solidFill>
                <a:latin typeface="Microsoft YaHei UI"/>
                <a:cs typeface="Microsoft YaHei UI"/>
              </a:rPr>
              <a:t>BRCS</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系列不锈钢电阻产品使用性能可靠，具有容量大、耐压高、耐腐蚀、 耐振动、耐冲击、无感应、无接触电阻、寿命长等特点。主要作为电机启动、制 动与调速之用。</a:t>
            </a:r>
            <a:endParaRPr sz="1000">
              <a:latin typeface="Microsoft YaHei UI"/>
              <a:cs typeface="Microsoft YaHei UI"/>
            </a:endParaRPr>
          </a:p>
        </p:txBody>
      </p:sp>
      <p:sp>
        <p:nvSpPr>
          <p:cNvPr id="17" name="object 17"/>
          <p:cNvSpPr txBox="1"/>
          <p:nvPr/>
        </p:nvSpPr>
        <p:spPr>
          <a:xfrm>
            <a:off x="7943300" y="3196159"/>
            <a:ext cx="208216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18" name="object 18"/>
          <p:cNvSpPr txBox="1"/>
          <p:nvPr/>
        </p:nvSpPr>
        <p:spPr>
          <a:xfrm>
            <a:off x="8088199" y="3510994"/>
            <a:ext cx="3077210" cy="939800"/>
          </a:xfrm>
          <a:prstGeom prst="rect">
            <a:avLst/>
          </a:prstGeom>
        </p:spPr>
        <p:txBody>
          <a:bodyPr wrap="square" lIns="0" tIns="12700" rIns="0" bIns="0" rtlCol="0" vert="horz">
            <a:spAutoFit/>
          </a:bodyPr>
          <a:lstStyle/>
          <a:p>
            <a:pPr marL="12700" marR="5080">
              <a:lnSpc>
                <a:spcPct val="150000"/>
              </a:lnSpc>
              <a:spcBef>
                <a:spcPts val="100"/>
              </a:spcBef>
            </a:pPr>
            <a:r>
              <a:rPr dirty="0" sz="1000" spc="-5">
                <a:solidFill>
                  <a:srgbClr val="231F20"/>
                </a:solidFill>
                <a:latin typeface="Microsoft YaHei UI"/>
                <a:cs typeface="Microsoft YaHei UI"/>
              </a:rPr>
              <a:t>1.</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额定功率范围：单层</a:t>
            </a:r>
            <a:r>
              <a:rPr dirty="0" sz="1000" spc="-75">
                <a:solidFill>
                  <a:srgbClr val="231F20"/>
                </a:solidFill>
                <a:latin typeface="Microsoft YaHei UI"/>
                <a:cs typeface="Microsoft YaHei UI"/>
              </a:rPr>
              <a:t> </a:t>
            </a:r>
            <a:r>
              <a:rPr dirty="0" sz="1000" spc="-5">
                <a:solidFill>
                  <a:srgbClr val="231F20"/>
                </a:solidFill>
                <a:latin typeface="Microsoft YaHei UI"/>
                <a:cs typeface="Microsoft YaHei UI"/>
              </a:rPr>
              <a:t>5.6kW~10kW</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两种规格，可多 层叠装（单组≤</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6</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层）</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2.</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阻值范围：1Ω~1000Ω</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3.</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载流体材料：SUS</a:t>
            </a:r>
            <a:endParaRPr sz="1000">
              <a:latin typeface="Microsoft YaHei UI"/>
              <a:cs typeface="Microsoft YaHei UI"/>
            </a:endParaRPr>
          </a:p>
        </p:txBody>
      </p:sp>
      <p:sp>
        <p:nvSpPr>
          <p:cNvPr id="19" name="object 19"/>
          <p:cNvSpPr txBox="1"/>
          <p:nvPr/>
        </p:nvSpPr>
        <p:spPr>
          <a:xfrm>
            <a:off x="11633299" y="3510994"/>
            <a:ext cx="3202305" cy="711200"/>
          </a:xfrm>
          <a:prstGeom prst="rect">
            <a:avLst/>
          </a:prstGeom>
        </p:spPr>
        <p:txBody>
          <a:bodyPr wrap="square" lIns="0" tIns="12700" rIns="0" bIns="0" rtlCol="0" vert="horz">
            <a:spAutoFit/>
          </a:bodyPr>
          <a:lstStyle/>
          <a:p>
            <a:pPr marL="12700" marR="248920">
              <a:lnSpc>
                <a:spcPct val="150000"/>
              </a:lnSpc>
              <a:spcBef>
                <a:spcPts val="100"/>
              </a:spcBef>
              <a:buAutoNum type="arabicPeriod" startAt="4"/>
              <a:tabLst>
                <a:tab pos="149860" algn="l"/>
              </a:tabLst>
            </a:pPr>
            <a:r>
              <a:rPr dirty="0" sz="1000">
                <a:solidFill>
                  <a:srgbClr val="231F20"/>
                </a:solidFill>
                <a:latin typeface="Microsoft YaHei UI"/>
                <a:cs typeface="Microsoft YaHei UI"/>
              </a:rPr>
              <a:t>产品外形结构分：户内开启型</a:t>
            </a:r>
            <a:r>
              <a:rPr dirty="0" sz="1000" spc="-90">
                <a:solidFill>
                  <a:srgbClr val="231F20"/>
                </a:solidFill>
                <a:latin typeface="Microsoft YaHei UI"/>
                <a:cs typeface="Microsoft YaHei UI"/>
              </a:rPr>
              <a:t> </a:t>
            </a:r>
            <a:r>
              <a:rPr dirty="0" sz="1000" spc="-10">
                <a:solidFill>
                  <a:srgbClr val="231F20"/>
                </a:solidFill>
                <a:latin typeface="Microsoft YaHei UI"/>
                <a:cs typeface="Microsoft YaHei UI"/>
              </a:rPr>
              <a:t>BRCS</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和户外防护型 </a:t>
            </a:r>
            <a:r>
              <a:rPr dirty="0" sz="1000" spc="-10">
                <a:solidFill>
                  <a:srgbClr val="231F20"/>
                </a:solidFill>
                <a:latin typeface="Microsoft YaHei UI"/>
                <a:cs typeface="Microsoft YaHei UI"/>
              </a:rPr>
              <a:t>BRCFS</a:t>
            </a:r>
            <a:r>
              <a:rPr dirty="0" sz="1000" spc="-5">
                <a:solidFill>
                  <a:srgbClr val="231F20"/>
                </a:solidFill>
                <a:latin typeface="Microsoft YaHei UI"/>
                <a:cs typeface="Microsoft YaHei UI"/>
              </a:rPr>
              <a:t>。</a:t>
            </a:r>
            <a:endParaRPr sz="1000">
              <a:latin typeface="Microsoft YaHei UI"/>
              <a:cs typeface="Microsoft YaHei UI"/>
            </a:endParaRPr>
          </a:p>
          <a:p>
            <a:pPr marL="148590" indent="-135890">
              <a:lnSpc>
                <a:spcPct val="100000"/>
              </a:lnSpc>
              <a:spcBef>
                <a:spcPts val="600"/>
              </a:spcBef>
              <a:buAutoNum type="arabicPeriod" startAt="4"/>
              <a:tabLst>
                <a:tab pos="149225" algn="l"/>
              </a:tabLst>
            </a:pPr>
            <a:r>
              <a:rPr dirty="0" sz="1000">
                <a:solidFill>
                  <a:srgbClr val="231F20"/>
                </a:solidFill>
                <a:latin typeface="Microsoft YaHei UI"/>
                <a:cs typeface="Microsoft YaHei UI"/>
              </a:rPr>
              <a:t>特性优</a:t>
            </a:r>
            <a:r>
              <a:rPr dirty="0" sz="1000" spc="-10">
                <a:solidFill>
                  <a:srgbClr val="231F20"/>
                </a:solidFill>
                <a:latin typeface="Microsoft YaHei UI"/>
                <a:cs typeface="Microsoft YaHei UI"/>
              </a:rPr>
              <a:t>势：</a:t>
            </a:r>
            <a:r>
              <a:rPr dirty="0" sz="1000">
                <a:solidFill>
                  <a:srgbClr val="231F20"/>
                </a:solidFill>
                <a:latin typeface="Microsoft YaHei UI"/>
                <a:cs typeface="Microsoft YaHei UI"/>
              </a:rPr>
              <a:t>盐雾等恶劣的工作环境</a:t>
            </a:r>
            <a:r>
              <a:rPr dirty="0" sz="1000" spc="-20">
                <a:solidFill>
                  <a:srgbClr val="231F20"/>
                </a:solidFill>
                <a:latin typeface="Microsoft YaHei UI"/>
                <a:cs typeface="Microsoft YaHei UI"/>
              </a:rPr>
              <a:t>、</a:t>
            </a:r>
            <a:r>
              <a:rPr dirty="0" sz="1000">
                <a:solidFill>
                  <a:srgbClr val="231F20"/>
                </a:solidFill>
                <a:latin typeface="Microsoft YaHei UI"/>
                <a:cs typeface="Microsoft YaHei UI"/>
              </a:rPr>
              <a:t>扛冲击</a:t>
            </a:r>
            <a:r>
              <a:rPr dirty="0" sz="1000" spc="-20">
                <a:solidFill>
                  <a:srgbClr val="231F20"/>
                </a:solidFill>
                <a:latin typeface="Microsoft YaHei UI"/>
                <a:cs typeface="Microsoft YaHei UI"/>
              </a:rPr>
              <a:t>、</a:t>
            </a:r>
            <a:r>
              <a:rPr dirty="0" sz="1000">
                <a:solidFill>
                  <a:srgbClr val="231F20"/>
                </a:solidFill>
                <a:latin typeface="Microsoft YaHei UI"/>
                <a:cs typeface="Microsoft YaHei UI"/>
              </a:rPr>
              <a:t>寿命长。</a:t>
            </a:r>
            <a:endParaRPr sz="1000">
              <a:latin typeface="Microsoft YaHei UI"/>
              <a:cs typeface="Microsoft YaHei UI"/>
            </a:endParaRPr>
          </a:p>
        </p:txBody>
      </p:sp>
      <p:sp>
        <p:nvSpPr>
          <p:cNvPr id="20" name="object 20"/>
          <p:cNvSpPr txBox="1"/>
          <p:nvPr/>
        </p:nvSpPr>
        <p:spPr>
          <a:xfrm>
            <a:off x="7939847" y="4827653"/>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1" name="object 21"/>
          <p:cNvSpPr txBox="1"/>
          <p:nvPr/>
        </p:nvSpPr>
        <p:spPr>
          <a:xfrm>
            <a:off x="9173152" y="6954425"/>
            <a:ext cx="533400" cy="269240"/>
          </a:xfrm>
          <a:prstGeom prst="rect">
            <a:avLst/>
          </a:prstGeom>
        </p:spPr>
        <p:txBody>
          <a:bodyPr wrap="square" lIns="0" tIns="12700" rIns="0" bIns="0" rtlCol="0" vert="horz">
            <a:spAutoFit/>
          </a:bodyPr>
          <a:lstStyle/>
          <a:p>
            <a:pPr algn="ctr">
              <a:lnSpc>
                <a:spcPct val="100000"/>
              </a:lnSpc>
              <a:spcBef>
                <a:spcPts val="100"/>
              </a:spcBef>
            </a:pPr>
            <a:r>
              <a:rPr dirty="0" sz="800" spc="-5">
                <a:solidFill>
                  <a:srgbClr val="231F20"/>
                </a:solidFill>
                <a:latin typeface="Microsoft YaHei UI"/>
                <a:cs typeface="Microsoft YaHei UI"/>
              </a:rPr>
              <a:t>BRCS</a:t>
            </a:r>
            <a:endParaRPr sz="800">
              <a:latin typeface="Microsoft YaHei UI"/>
              <a:cs typeface="Microsoft YaHei UI"/>
            </a:endParaRPr>
          </a:p>
          <a:p>
            <a:pPr algn="ctr">
              <a:lnSpc>
                <a:spcPct val="100000"/>
              </a:lnSpc>
            </a:pPr>
            <a:r>
              <a:rPr dirty="0" sz="800">
                <a:solidFill>
                  <a:srgbClr val="231F20"/>
                </a:solidFill>
                <a:latin typeface="Microsoft YaHei UI"/>
                <a:cs typeface="Microsoft YaHei UI"/>
              </a:rPr>
              <a:t>户内开启型</a:t>
            </a:r>
            <a:endParaRPr sz="800">
              <a:latin typeface="Microsoft YaHei UI"/>
              <a:cs typeface="Microsoft YaHei UI"/>
            </a:endParaRPr>
          </a:p>
        </p:txBody>
      </p:sp>
      <p:sp>
        <p:nvSpPr>
          <p:cNvPr id="22" name="object 22"/>
          <p:cNvSpPr txBox="1"/>
          <p:nvPr/>
        </p:nvSpPr>
        <p:spPr>
          <a:xfrm>
            <a:off x="12973446" y="6954425"/>
            <a:ext cx="533400" cy="269240"/>
          </a:xfrm>
          <a:prstGeom prst="rect">
            <a:avLst/>
          </a:prstGeom>
        </p:spPr>
        <p:txBody>
          <a:bodyPr wrap="square" lIns="0" tIns="12700" rIns="0" bIns="0" rtlCol="0" vert="horz">
            <a:spAutoFit/>
          </a:bodyPr>
          <a:lstStyle/>
          <a:p>
            <a:pPr algn="ctr">
              <a:lnSpc>
                <a:spcPct val="100000"/>
              </a:lnSpc>
              <a:spcBef>
                <a:spcPts val="100"/>
              </a:spcBef>
            </a:pPr>
            <a:r>
              <a:rPr dirty="0" sz="800" spc="-10">
                <a:solidFill>
                  <a:srgbClr val="231F20"/>
                </a:solidFill>
                <a:latin typeface="Microsoft YaHei UI"/>
                <a:cs typeface="Microsoft YaHei UI"/>
              </a:rPr>
              <a:t>BRCFS</a:t>
            </a:r>
            <a:endParaRPr sz="800">
              <a:latin typeface="Microsoft YaHei UI"/>
              <a:cs typeface="Microsoft YaHei UI"/>
            </a:endParaRPr>
          </a:p>
          <a:p>
            <a:pPr algn="ctr">
              <a:lnSpc>
                <a:spcPct val="100000"/>
              </a:lnSpc>
            </a:pPr>
            <a:r>
              <a:rPr dirty="0" sz="800">
                <a:solidFill>
                  <a:srgbClr val="231F20"/>
                </a:solidFill>
                <a:latin typeface="Microsoft YaHei UI"/>
                <a:cs typeface="Microsoft YaHei UI"/>
              </a:rPr>
              <a:t>户外防护型</a:t>
            </a:r>
            <a:endParaRPr sz="800">
              <a:latin typeface="Microsoft YaHei UI"/>
              <a:cs typeface="Microsoft YaHei UI"/>
            </a:endParaRPr>
          </a:p>
        </p:txBody>
      </p:sp>
      <p:sp>
        <p:nvSpPr>
          <p:cNvPr id="23" name="object 23"/>
          <p:cNvSpPr/>
          <p:nvPr/>
        </p:nvSpPr>
        <p:spPr>
          <a:xfrm>
            <a:off x="7998750" y="5905031"/>
            <a:ext cx="2012265" cy="778185"/>
          </a:xfrm>
          <a:prstGeom prst="rect">
            <a:avLst/>
          </a:prstGeom>
          <a:blipFill>
            <a:blip r:embed="rId3" cstate="print"/>
            <a:stretch>
              <a:fillRect/>
            </a:stretch>
          </a:blipFill>
        </p:spPr>
        <p:txBody>
          <a:bodyPr wrap="square" lIns="0" tIns="0" rIns="0" bIns="0" rtlCol="0"/>
          <a:lstStyle/>
          <a:p/>
        </p:txBody>
      </p:sp>
      <p:sp>
        <p:nvSpPr>
          <p:cNvPr id="24" name="object 24"/>
          <p:cNvSpPr/>
          <p:nvPr/>
        </p:nvSpPr>
        <p:spPr>
          <a:xfrm>
            <a:off x="10144245" y="5926070"/>
            <a:ext cx="864842" cy="741574"/>
          </a:xfrm>
          <a:prstGeom prst="rect">
            <a:avLst/>
          </a:prstGeom>
          <a:blipFill>
            <a:blip r:embed="rId4" cstate="print"/>
            <a:stretch>
              <a:fillRect/>
            </a:stretch>
          </a:blipFill>
        </p:spPr>
        <p:txBody>
          <a:bodyPr wrap="square" lIns="0" tIns="0" rIns="0" bIns="0" rtlCol="0"/>
          <a:lstStyle/>
          <a:p/>
        </p:txBody>
      </p:sp>
      <p:sp>
        <p:nvSpPr>
          <p:cNvPr id="25" name="object 25"/>
          <p:cNvSpPr/>
          <p:nvPr/>
        </p:nvSpPr>
        <p:spPr>
          <a:xfrm>
            <a:off x="11514742" y="5658207"/>
            <a:ext cx="2169187" cy="1039939"/>
          </a:xfrm>
          <a:prstGeom prst="rect">
            <a:avLst/>
          </a:prstGeom>
          <a:blipFill>
            <a:blip r:embed="rId5" cstate="print"/>
            <a:stretch>
              <a:fillRect/>
            </a:stretch>
          </a:blipFill>
        </p:spPr>
        <p:txBody>
          <a:bodyPr wrap="square" lIns="0" tIns="0" rIns="0" bIns="0" rtlCol="0"/>
          <a:lstStyle/>
          <a:p/>
        </p:txBody>
      </p:sp>
      <p:sp>
        <p:nvSpPr>
          <p:cNvPr id="26" name="object 26"/>
          <p:cNvSpPr/>
          <p:nvPr/>
        </p:nvSpPr>
        <p:spPr>
          <a:xfrm>
            <a:off x="13785316" y="5650046"/>
            <a:ext cx="939665" cy="1125610"/>
          </a:xfrm>
          <a:prstGeom prst="rect">
            <a:avLst/>
          </a:prstGeom>
          <a:blipFill>
            <a:blip r:embed="rId6" cstate="print"/>
            <a:stretch>
              <a:fillRect/>
            </a:stretch>
          </a:blipFill>
        </p:spPr>
        <p:txBody>
          <a:bodyPr wrap="square" lIns="0" tIns="0" rIns="0" bIns="0" rtlCol="0"/>
          <a:lstStyle/>
          <a:p/>
        </p:txBody>
      </p:sp>
      <p:sp>
        <p:nvSpPr>
          <p:cNvPr id="27" name="object 27"/>
          <p:cNvSpPr txBox="1"/>
          <p:nvPr/>
        </p:nvSpPr>
        <p:spPr>
          <a:xfrm>
            <a:off x="12594380" y="6999062"/>
            <a:ext cx="295910" cy="177800"/>
          </a:xfrm>
          <a:prstGeom prst="rect">
            <a:avLst/>
          </a:prstGeom>
        </p:spPr>
        <p:txBody>
          <a:bodyPr wrap="square" lIns="0" tIns="12700" rIns="0" bIns="0" rtlCol="0" vert="horz">
            <a:spAutoFit/>
          </a:bodyPr>
          <a:lstStyle/>
          <a:p>
            <a:pPr marL="12700">
              <a:lnSpc>
                <a:spcPct val="100000"/>
              </a:lnSpc>
              <a:spcBef>
                <a:spcPts val="100"/>
              </a:spcBef>
            </a:pPr>
            <a:r>
              <a:rPr dirty="0" sz="1000" spc="250">
                <a:solidFill>
                  <a:srgbClr val="231F20"/>
                </a:solidFill>
                <a:latin typeface="Microsoft YaHei UI"/>
                <a:cs typeface="Microsoft YaHei UI"/>
              </a:rPr>
              <a:t>图</a:t>
            </a:r>
            <a:r>
              <a:rPr dirty="0" sz="1000">
                <a:solidFill>
                  <a:srgbClr val="231F20"/>
                </a:solidFill>
                <a:latin typeface="Microsoft YaHei UI"/>
                <a:cs typeface="Microsoft YaHei UI"/>
              </a:rPr>
              <a:t>B</a:t>
            </a:r>
            <a:r>
              <a:rPr dirty="0" sz="1000" spc="-50">
                <a:solidFill>
                  <a:srgbClr val="231F20"/>
                </a:solidFill>
                <a:latin typeface="Microsoft YaHei UI"/>
                <a:cs typeface="Microsoft YaHei UI"/>
              </a:rPr>
              <a:t> </a:t>
            </a:r>
            <a:endParaRPr sz="1000">
              <a:latin typeface="Microsoft YaHei UI"/>
              <a:cs typeface="Microsoft YaHei UI"/>
            </a:endParaRPr>
          </a:p>
        </p:txBody>
      </p:sp>
      <p:sp>
        <p:nvSpPr>
          <p:cNvPr id="28" name="object 28"/>
          <p:cNvSpPr txBox="1"/>
          <p:nvPr/>
        </p:nvSpPr>
        <p:spPr>
          <a:xfrm>
            <a:off x="8831137" y="6999062"/>
            <a:ext cx="300355" cy="177800"/>
          </a:xfrm>
          <a:prstGeom prst="rect">
            <a:avLst/>
          </a:prstGeom>
        </p:spPr>
        <p:txBody>
          <a:bodyPr wrap="square" lIns="0" tIns="12700" rIns="0" bIns="0" rtlCol="0" vert="horz">
            <a:spAutoFit/>
          </a:bodyPr>
          <a:lstStyle/>
          <a:p>
            <a:pPr marL="12700">
              <a:lnSpc>
                <a:spcPct val="100000"/>
              </a:lnSpc>
              <a:spcBef>
                <a:spcPts val="100"/>
              </a:spcBef>
            </a:pPr>
            <a:r>
              <a:rPr dirty="0" sz="1000" spc="229">
                <a:solidFill>
                  <a:srgbClr val="231F20"/>
                </a:solidFill>
                <a:latin typeface="Microsoft YaHei UI"/>
                <a:cs typeface="Microsoft YaHei UI"/>
              </a:rPr>
              <a:t>图</a:t>
            </a:r>
            <a:r>
              <a:rPr dirty="0" sz="1000">
                <a:solidFill>
                  <a:srgbClr val="231F20"/>
                </a:solidFill>
                <a:latin typeface="Microsoft YaHei UI"/>
                <a:cs typeface="Microsoft YaHei UI"/>
              </a:rPr>
              <a:t>A</a:t>
            </a:r>
            <a:r>
              <a:rPr dirty="0" sz="1000" spc="-70">
                <a:solidFill>
                  <a:srgbClr val="231F20"/>
                </a:solidFill>
                <a:latin typeface="Microsoft YaHei UI"/>
                <a:cs typeface="Microsoft YaHei UI"/>
              </a:rPr>
              <a:t> </a:t>
            </a:r>
            <a:endParaRPr sz="1000">
              <a:latin typeface="Microsoft YaHei UI"/>
              <a:cs typeface="Microsoft YaHei UI"/>
            </a:endParaRPr>
          </a:p>
        </p:txBody>
      </p:sp>
      <p:sp>
        <p:nvSpPr>
          <p:cNvPr id="29" name="object 29"/>
          <p:cNvSpPr txBox="1"/>
          <p:nvPr/>
        </p:nvSpPr>
        <p:spPr>
          <a:xfrm>
            <a:off x="8084906" y="9927111"/>
            <a:ext cx="57721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备注：以上型号为单箱规格，大功率可对应叠装组合，单组最多叠装</a:t>
            </a:r>
            <a:r>
              <a:rPr dirty="0" sz="800" spc="-210">
                <a:solidFill>
                  <a:srgbClr val="231F20"/>
                </a:solidFill>
                <a:latin typeface="宋体"/>
                <a:cs typeface="宋体"/>
              </a:rPr>
              <a:t> </a:t>
            </a:r>
            <a:r>
              <a:rPr dirty="0" sz="800" spc="-35">
                <a:solidFill>
                  <a:srgbClr val="231F20"/>
                </a:solidFill>
                <a:latin typeface="宋体"/>
                <a:cs typeface="宋体"/>
              </a:rPr>
              <a:t>6</a:t>
            </a:r>
            <a:r>
              <a:rPr dirty="0" sz="800" spc="-210">
                <a:solidFill>
                  <a:srgbClr val="231F20"/>
                </a:solidFill>
                <a:latin typeface="宋体"/>
                <a:cs typeface="宋体"/>
              </a:rPr>
              <a:t> </a:t>
            </a:r>
            <a:r>
              <a:rPr dirty="0" sz="800">
                <a:solidFill>
                  <a:srgbClr val="231F20"/>
                </a:solidFill>
                <a:latin typeface="宋体"/>
                <a:cs typeface="宋体"/>
              </a:rPr>
              <a:t>层。例如</a:t>
            </a:r>
            <a:r>
              <a:rPr dirty="0" sz="800" spc="-204">
                <a:solidFill>
                  <a:srgbClr val="231F20"/>
                </a:solidFill>
                <a:latin typeface="宋体"/>
                <a:cs typeface="宋体"/>
              </a:rPr>
              <a:t> </a:t>
            </a:r>
            <a:r>
              <a:rPr dirty="0" sz="800" spc="10">
                <a:solidFill>
                  <a:srgbClr val="231F20"/>
                </a:solidFill>
                <a:latin typeface="宋体"/>
                <a:cs typeface="宋体"/>
              </a:rPr>
              <a:t>60kw</a:t>
            </a:r>
            <a:r>
              <a:rPr dirty="0" sz="800" spc="-210">
                <a:solidFill>
                  <a:srgbClr val="231F20"/>
                </a:solidFill>
                <a:latin typeface="宋体"/>
                <a:cs typeface="宋体"/>
              </a:rPr>
              <a:t> </a:t>
            </a:r>
            <a:r>
              <a:rPr dirty="0" sz="800">
                <a:solidFill>
                  <a:srgbClr val="231F20"/>
                </a:solidFill>
                <a:latin typeface="宋体"/>
                <a:cs typeface="宋体"/>
              </a:rPr>
              <a:t>可用</a:t>
            </a:r>
            <a:r>
              <a:rPr dirty="0" sz="800" spc="-204">
                <a:solidFill>
                  <a:srgbClr val="231F20"/>
                </a:solidFill>
                <a:latin typeface="宋体"/>
                <a:cs typeface="宋体"/>
              </a:rPr>
              <a:t> </a:t>
            </a:r>
            <a:r>
              <a:rPr dirty="0" sz="800" spc="-35">
                <a:solidFill>
                  <a:srgbClr val="231F20"/>
                </a:solidFill>
                <a:latin typeface="宋体"/>
                <a:cs typeface="宋体"/>
              </a:rPr>
              <a:t>6</a:t>
            </a:r>
            <a:r>
              <a:rPr dirty="0" sz="800" spc="-210">
                <a:solidFill>
                  <a:srgbClr val="231F20"/>
                </a:solidFill>
                <a:latin typeface="宋体"/>
                <a:cs typeface="宋体"/>
              </a:rPr>
              <a:t> </a:t>
            </a:r>
            <a:r>
              <a:rPr dirty="0" sz="800">
                <a:solidFill>
                  <a:srgbClr val="231F20"/>
                </a:solidFill>
                <a:latin typeface="宋体"/>
                <a:cs typeface="宋体"/>
              </a:rPr>
              <a:t>层</a:t>
            </a:r>
            <a:r>
              <a:rPr dirty="0" sz="800" spc="-204">
                <a:solidFill>
                  <a:srgbClr val="231F20"/>
                </a:solidFill>
                <a:latin typeface="宋体"/>
                <a:cs typeface="宋体"/>
              </a:rPr>
              <a:t> </a:t>
            </a:r>
            <a:r>
              <a:rPr dirty="0" sz="800" spc="110">
                <a:solidFill>
                  <a:srgbClr val="231F20"/>
                </a:solidFill>
                <a:latin typeface="宋体"/>
                <a:cs typeface="宋体"/>
              </a:rPr>
              <a:t>10KW</a:t>
            </a:r>
            <a:r>
              <a:rPr dirty="0" sz="800" spc="-215">
                <a:solidFill>
                  <a:srgbClr val="231F20"/>
                </a:solidFill>
                <a:latin typeface="宋体"/>
                <a:cs typeface="宋体"/>
              </a:rPr>
              <a:t> </a:t>
            </a:r>
            <a:r>
              <a:rPr dirty="0" sz="800">
                <a:solidFill>
                  <a:srgbClr val="231F20"/>
                </a:solidFill>
                <a:latin typeface="宋体"/>
                <a:cs typeface="宋体"/>
              </a:rPr>
              <a:t>叠装成一台不锈钢电阻柜。</a:t>
            </a:r>
            <a:endParaRPr sz="800">
              <a:latin typeface="宋体"/>
              <a:cs typeface="宋体"/>
            </a:endParaRPr>
          </a:p>
        </p:txBody>
      </p:sp>
      <p:sp>
        <p:nvSpPr>
          <p:cNvPr id="30" name="object 30"/>
          <p:cNvSpPr txBox="1"/>
          <p:nvPr/>
        </p:nvSpPr>
        <p:spPr>
          <a:xfrm>
            <a:off x="347299" y="1068773"/>
            <a:ext cx="5048885" cy="238760"/>
          </a:xfrm>
          <a:prstGeom prst="rect">
            <a:avLst/>
          </a:prstGeom>
        </p:spPr>
        <p:txBody>
          <a:bodyPr wrap="square" lIns="0" tIns="12700" rIns="0" bIns="0" rtlCol="0" vert="horz">
            <a:spAutoFit/>
          </a:bodyPr>
          <a:lstStyle/>
          <a:p>
            <a:pPr marL="12700">
              <a:lnSpc>
                <a:spcPct val="100000"/>
              </a:lnSpc>
              <a:spcBef>
                <a:spcPts val="100"/>
              </a:spcBef>
            </a:pPr>
            <a:r>
              <a:rPr dirty="0" sz="1400" spc="-10" b="1">
                <a:solidFill>
                  <a:srgbClr val="FFFFFF"/>
                </a:solidFill>
                <a:latin typeface="Microsoft YaHei UI"/>
                <a:cs typeface="Microsoft YaHei UI"/>
              </a:rPr>
              <a:t>BRCW</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系列功率电阻柜</a:t>
            </a:r>
            <a:r>
              <a:rPr dirty="0" sz="1400" spc="-75" b="1">
                <a:solidFill>
                  <a:srgbClr val="FFFFFF"/>
                </a:solidFill>
                <a:latin typeface="Microsoft YaHei UI"/>
                <a:cs typeface="Microsoft YaHei UI"/>
              </a:rPr>
              <a:t> </a:t>
            </a:r>
            <a:r>
              <a:rPr dirty="0" sz="1400" spc="-5" b="1">
                <a:solidFill>
                  <a:srgbClr val="FFFFFF"/>
                </a:solidFill>
                <a:latin typeface="Microsoft YaHei UI"/>
                <a:cs typeface="Microsoft YaHei UI"/>
              </a:rPr>
              <a:t>Corrugated </a:t>
            </a:r>
            <a:r>
              <a:rPr dirty="0" sz="1400" spc="-15" b="1">
                <a:solidFill>
                  <a:srgbClr val="FFFFFF"/>
                </a:solidFill>
                <a:latin typeface="Microsoft YaHei UI"/>
                <a:cs typeface="Microsoft YaHei UI"/>
              </a:rPr>
              <a:t>Power</a:t>
            </a:r>
            <a:r>
              <a:rPr dirty="0" sz="1400" spc="-5" b="1">
                <a:solidFill>
                  <a:srgbClr val="FFFFFF"/>
                </a:solidFill>
                <a:latin typeface="Microsoft YaHei UI"/>
                <a:cs typeface="Microsoft YaHei UI"/>
              </a:rPr>
              <a:t> </a:t>
            </a:r>
            <a:r>
              <a:rPr dirty="0" sz="1400" spc="-10" b="1">
                <a:solidFill>
                  <a:srgbClr val="FFFFFF"/>
                </a:solidFill>
                <a:latin typeface="Microsoft YaHei UI"/>
                <a:cs typeface="Microsoft YaHei UI"/>
              </a:rPr>
              <a:t>Resistor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Cabinet</a:t>
            </a:r>
            <a:endParaRPr sz="1400">
              <a:latin typeface="Microsoft YaHei UI"/>
              <a:cs typeface="Microsoft YaHei UI"/>
            </a:endParaRPr>
          </a:p>
        </p:txBody>
      </p:sp>
      <p:sp>
        <p:nvSpPr>
          <p:cNvPr id="31" name="object 31"/>
          <p:cNvSpPr txBox="1"/>
          <p:nvPr/>
        </p:nvSpPr>
        <p:spPr>
          <a:xfrm>
            <a:off x="383299"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90"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32" name="object 32"/>
          <p:cNvSpPr txBox="1"/>
          <p:nvPr/>
        </p:nvSpPr>
        <p:spPr>
          <a:xfrm>
            <a:off x="539300" y="1734995"/>
            <a:ext cx="4508500" cy="939800"/>
          </a:xfrm>
          <a:prstGeom prst="rect">
            <a:avLst/>
          </a:prstGeom>
        </p:spPr>
        <p:txBody>
          <a:bodyPr wrap="square" lIns="0" tIns="12700" rIns="0" bIns="0" rtlCol="0" vert="horz">
            <a:spAutoFit/>
          </a:bodyPr>
          <a:lstStyle/>
          <a:p>
            <a:pPr marL="12700" marR="70485" indent="327025">
              <a:lnSpc>
                <a:spcPct val="150000"/>
              </a:lnSpc>
              <a:spcBef>
                <a:spcPts val="100"/>
              </a:spcBef>
            </a:pPr>
            <a:r>
              <a:rPr dirty="0" sz="1000" spc="-10">
                <a:solidFill>
                  <a:srgbClr val="231F20"/>
                </a:solidFill>
                <a:latin typeface="Microsoft YaHei UI"/>
                <a:cs typeface="Microsoft YaHei UI"/>
              </a:rPr>
              <a:t>BRCW</a:t>
            </a:r>
            <a:r>
              <a:rPr dirty="0" sz="1000" spc="-130">
                <a:solidFill>
                  <a:srgbClr val="231F20"/>
                </a:solidFill>
                <a:latin typeface="Microsoft YaHei UI"/>
                <a:cs typeface="Microsoft YaHei UI"/>
              </a:rPr>
              <a:t> </a:t>
            </a:r>
            <a:r>
              <a:rPr dirty="0" sz="1000">
                <a:solidFill>
                  <a:srgbClr val="231F20"/>
                </a:solidFill>
                <a:latin typeface="Microsoft YaHei UI"/>
                <a:cs typeface="Microsoft YaHei UI"/>
              </a:rPr>
              <a:t>系列产品是由波纹电阻器组装而成的电阻柜，适用与大功率，大电 流的制动设备，试验测试设备，电梯，起重等变频器的能耗制动回路中。</a:t>
            </a:r>
            <a:endParaRPr sz="1000">
              <a:latin typeface="Microsoft YaHei UI"/>
              <a:cs typeface="Microsoft YaHei UI"/>
            </a:endParaRPr>
          </a:p>
          <a:p>
            <a:pPr marL="12700" marR="5080" indent="37465">
              <a:lnSpc>
                <a:spcPct val="150000"/>
              </a:lnSpc>
            </a:pPr>
            <a:r>
              <a:rPr dirty="0" sz="1000">
                <a:solidFill>
                  <a:srgbClr val="231F20"/>
                </a:solidFill>
                <a:latin typeface="Microsoft YaHei UI"/>
                <a:cs typeface="Microsoft YaHei UI"/>
              </a:rPr>
              <a:t>可根据客户需求，定制选配件：长时间工作的场合散热轴流风机，户外型防雨百 叶窗盖板可供选择。</a:t>
            </a:r>
            <a:endParaRPr sz="1000">
              <a:latin typeface="Microsoft YaHei UI"/>
              <a:cs typeface="Microsoft YaHei UI"/>
            </a:endParaRPr>
          </a:p>
        </p:txBody>
      </p:sp>
      <p:sp>
        <p:nvSpPr>
          <p:cNvPr id="33" name="object 33"/>
          <p:cNvSpPr txBox="1"/>
          <p:nvPr/>
        </p:nvSpPr>
        <p:spPr>
          <a:xfrm>
            <a:off x="383299" y="3206960"/>
            <a:ext cx="208280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34" name="object 34"/>
          <p:cNvSpPr txBox="1"/>
          <p:nvPr/>
        </p:nvSpPr>
        <p:spPr>
          <a:xfrm>
            <a:off x="524906" y="3503407"/>
            <a:ext cx="2961640" cy="711200"/>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231F20"/>
                </a:solidFill>
                <a:latin typeface="Microsoft YaHei UI"/>
                <a:cs typeface="Microsoft YaHei UI"/>
              </a:rPr>
              <a:t>1.</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额定功率范围：单台</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20kW~200kW，可多台组合</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2.</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阻值范围：1Ω~1000Ω</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3.IP</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等级</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:IP20/</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防雨型</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IP54</a:t>
            </a:r>
            <a:endParaRPr sz="1000">
              <a:latin typeface="Microsoft YaHei UI"/>
              <a:cs typeface="Microsoft YaHei UI"/>
            </a:endParaRPr>
          </a:p>
        </p:txBody>
      </p:sp>
      <p:sp>
        <p:nvSpPr>
          <p:cNvPr id="35" name="object 35"/>
          <p:cNvSpPr txBox="1"/>
          <p:nvPr/>
        </p:nvSpPr>
        <p:spPr>
          <a:xfrm>
            <a:off x="4070005" y="3503407"/>
            <a:ext cx="2829560" cy="482600"/>
          </a:xfrm>
          <a:prstGeom prst="rect">
            <a:avLst/>
          </a:prstGeom>
        </p:spPr>
        <p:txBody>
          <a:bodyPr wrap="square" lIns="0" tIns="88900" rIns="0" bIns="0" rtlCol="0" vert="horz">
            <a:spAutoFit/>
          </a:bodyPr>
          <a:lstStyle/>
          <a:p>
            <a:pPr marL="149225" indent="-136525">
              <a:lnSpc>
                <a:spcPct val="100000"/>
              </a:lnSpc>
              <a:spcBef>
                <a:spcPts val="700"/>
              </a:spcBef>
              <a:buAutoNum type="arabicPeriod" startAt="4"/>
              <a:tabLst>
                <a:tab pos="149860" algn="l"/>
              </a:tabLst>
            </a:pPr>
            <a:r>
              <a:rPr dirty="0" sz="1000">
                <a:solidFill>
                  <a:srgbClr val="231F20"/>
                </a:solidFill>
                <a:latin typeface="Microsoft YaHei UI"/>
                <a:cs typeface="Microsoft YaHei UI"/>
              </a:rPr>
              <a:t>接线端子台和内置标配温控</a:t>
            </a:r>
            <a:endParaRPr sz="1000">
              <a:latin typeface="Microsoft YaHei UI"/>
              <a:cs typeface="Microsoft YaHei UI"/>
            </a:endParaRPr>
          </a:p>
          <a:p>
            <a:pPr marL="149225" indent="-136525">
              <a:lnSpc>
                <a:spcPct val="100000"/>
              </a:lnSpc>
              <a:spcBef>
                <a:spcPts val="600"/>
              </a:spcBef>
              <a:buAutoNum type="arabicPeriod" startAt="4"/>
              <a:tabLst>
                <a:tab pos="149860" algn="l"/>
              </a:tabLst>
            </a:pPr>
            <a:r>
              <a:rPr dirty="0" sz="1000">
                <a:solidFill>
                  <a:srgbClr val="231F20"/>
                </a:solidFill>
                <a:latin typeface="Microsoft YaHei UI"/>
                <a:cs typeface="Microsoft YaHei UI"/>
              </a:rPr>
              <a:t>特性优势：功率范围大、内部采用硬排铜排连接</a:t>
            </a:r>
            <a:endParaRPr sz="1000">
              <a:latin typeface="Microsoft YaHei UI"/>
              <a:cs typeface="Microsoft YaHei UI"/>
            </a:endParaRPr>
          </a:p>
        </p:txBody>
      </p:sp>
      <p:sp>
        <p:nvSpPr>
          <p:cNvPr id="36" name="object 36"/>
          <p:cNvSpPr txBox="1"/>
          <p:nvPr/>
        </p:nvSpPr>
        <p:spPr>
          <a:xfrm>
            <a:off x="383299" y="4390160"/>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37" name="object 37"/>
          <p:cNvSpPr/>
          <p:nvPr/>
        </p:nvSpPr>
        <p:spPr>
          <a:xfrm>
            <a:off x="5025567" y="5530454"/>
            <a:ext cx="1392426" cy="365035"/>
          </a:xfrm>
          <a:prstGeom prst="rect">
            <a:avLst/>
          </a:prstGeom>
          <a:blipFill>
            <a:blip r:embed="rId7" cstate="print"/>
            <a:stretch>
              <a:fillRect/>
            </a:stretch>
          </a:blipFill>
        </p:spPr>
        <p:txBody>
          <a:bodyPr wrap="square" lIns="0" tIns="0" rIns="0" bIns="0" rtlCol="0"/>
          <a:lstStyle/>
          <a:p/>
        </p:txBody>
      </p:sp>
      <p:sp>
        <p:nvSpPr>
          <p:cNvPr id="38" name="object 38"/>
          <p:cNvSpPr txBox="1"/>
          <p:nvPr/>
        </p:nvSpPr>
        <p:spPr>
          <a:xfrm>
            <a:off x="4929825" y="5977071"/>
            <a:ext cx="431800" cy="391160"/>
          </a:xfrm>
          <a:prstGeom prst="rect">
            <a:avLst/>
          </a:prstGeom>
        </p:spPr>
        <p:txBody>
          <a:bodyPr wrap="square" lIns="0" tIns="12700" rIns="0" bIns="0" rtlCol="0" vert="horz">
            <a:spAutoFit/>
          </a:bodyPr>
          <a:lstStyle/>
          <a:p>
            <a:pPr marL="12700" marR="5080">
              <a:lnSpc>
                <a:spcPct val="100000"/>
              </a:lnSpc>
              <a:spcBef>
                <a:spcPts val="100"/>
              </a:spcBef>
            </a:pPr>
            <a:r>
              <a:rPr dirty="0" sz="800">
                <a:solidFill>
                  <a:srgbClr val="231F20"/>
                </a:solidFill>
                <a:latin typeface="宋体"/>
                <a:cs typeface="宋体"/>
              </a:rPr>
              <a:t>电阻输出  </a:t>
            </a:r>
            <a:r>
              <a:rPr dirty="0" sz="800" spc="-95">
                <a:solidFill>
                  <a:srgbClr val="231F20"/>
                </a:solidFill>
                <a:latin typeface="宋体"/>
                <a:cs typeface="宋体"/>
              </a:rPr>
              <a:t>Resistor  </a:t>
            </a:r>
            <a:r>
              <a:rPr dirty="0" sz="800" spc="-45">
                <a:solidFill>
                  <a:srgbClr val="231F20"/>
                </a:solidFill>
                <a:latin typeface="宋体"/>
                <a:cs typeface="宋体"/>
              </a:rPr>
              <a:t>Terminal</a:t>
            </a:r>
            <a:endParaRPr sz="800">
              <a:latin typeface="宋体"/>
              <a:cs typeface="宋体"/>
            </a:endParaRPr>
          </a:p>
        </p:txBody>
      </p:sp>
      <p:sp>
        <p:nvSpPr>
          <p:cNvPr id="39" name="object 39"/>
          <p:cNvSpPr txBox="1"/>
          <p:nvPr/>
        </p:nvSpPr>
        <p:spPr>
          <a:xfrm>
            <a:off x="5572798" y="5977071"/>
            <a:ext cx="431800" cy="391160"/>
          </a:xfrm>
          <a:prstGeom prst="rect">
            <a:avLst/>
          </a:prstGeom>
        </p:spPr>
        <p:txBody>
          <a:bodyPr wrap="square" lIns="0" tIns="12700" rIns="0" bIns="0" rtlCol="0" vert="horz">
            <a:spAutoFit/>
          </a:bodyPr>
          <a:lstStyle/>
          <a:p>
            <a:pPr marL="12700" marR="5080">
              <a:lnSpc>
                <a:spcPct val="100000"/>
              </a:lnSpc>
              <a:spcBef>
                <a:spcPts val="100"/>
              </a:spcBef>
            </a:pPr>
            <a:r>
              <a:rPr dirty="0" sz="800">
                <a:solidFill>
                  <a:srgbClr val="231F20"/>
                </a:solidFill>
                <a:latin typeface="宋体"/>
                <a:cs typeface="宋体"/>
              </a:rPr>
              <a:t>温控开关  </a:t>
            </a:r>
            <a:r>
              <a:rPr dirty="0" sz="800" spc="65">
                <a:solidFill>
                  <a:srgbClr val="231F20"/>
                </a:solidFill>
                <a:latin typeface="宋体"/>
                <a:cs typeface="宋体"/>
              </a:rPr>
              <a:t>Temp  </a:t>
            </a:r>
            <a:r>
              <a:rPr dirty="0" sz="800" spc="-60">
                <a:solidFill>
                  <a:srgbClr val="231F20"/>
                </a:solidFill>
                <a:latin typeface="宋体"/>
                <a:cs typeface="宋体"/>
              </a:rPr>
              <a:t>Switch</a:t>
            </a:r>
            <a:endParaRPr sz="800">
              <a:latin typeface="宋体"/>
              <a:cs typeface="宋体"/>
            </a:endParaRPr>
          </a:p>
        </p:txBody>
      </p:sp>
      <p:sp>
        <p:nvSpPr>
          <p:cNvPr id="40" name="object 40"/>
          <p:cNvSpPr txBox="1"/>
          <p:nvPr/>
        </p:nvSpPr>
        <p:spPr>
          <a:xfrm>
            <a:off x="6097399" y="5977071"/>
            <a:ext cx="470534" cy="269240"/>
          </a:xfrm>
          <a:prstGeom prst="rect">
            <a:avLst/>
          </a:prstGeom>
        </p:spPr>
        <p:txBody>
          <a:bodyPr wrap="square" lIns="0" tIns="12700" rIns="0" bIns="0" rtlCol="0" vert="horz">
            <a:spAutoFit/>
          </a:bodyPr>
          <a:lstStyle/>
          <a:p>
            <a:pPr marL="12700" marR="5080">
              <a:lnSpc>
                <a:spcPct val="100000"/>
              </a:lnSpc>
              <a:spcBef>
                <a:spcPts val="100"/>
              </a:spcBef>
            </a:pPr>
            <a:r>
              <a:rPr dirty="0" sz="800">
                <a:solidFill>
                  <a:srgbClr val="231F20"/>
                </a:solidFill>
                <a:latin typeface="宋体"/>
                <a:cs typeface="宋体"/>
              </a:rPr>
              <a:t>接地 </a:t>
            </a:r>
            <a:r>
              <a:rPr dirty="0" sz="800" spc="-15">
                <a:solidFill>
                  <a:srgbClr val="231F20"/>
                </a:solidFill>
                <a:latin typeface="宋体"/>
                <a:cs typeface="宋体"/>
              </a:rPr>
              <a:t>Grounding</a:t>
            </a:r>
            <a:endParaRPr sz="800">
              <a:latin typeface="宋体"/>
              <a:cs typeface="宋体"/>
            </a:endParaRPr>
          </a:p>
        </p:txBody>
      </p:sp>
      <p:sp>
        <p:nvSpPr>
          <p:cNvPr id="41" name="object 41"/>
          <p:cNvSpPr/>
          <p:nvPr/>
        </p:nvSpPr>
        <p:spPr>
          <a:xfrm>
            <a:off x="1125676" y="4849331"/>
            <a:ext cx="1875796" cy="2337598"/>
          </a:xfrm>
          <a:prstGeom prst="rect">
            <a:avLst/>
          </a:prstGeom>
          <a:blipFill>
            <a:blip r:embed="rId8" cstate="print"/>
            <a:stretch>
              <a:fillRect/>
            </a:stretch>
          </a:blipFill>
        </p:spPr>
        <p:txBody>
          <a:bodyPr wrap="square" lIns="0" tIns="0" rIns="0" bIns="0" rtlCol="0"/>
          <a:lstStyle/>
          <a:p/>
        </p:txBody>
      </p:sp>
      <p:sp>
        <p:nvSpPr>
          <p:cNvPr id="42" name="object 42"/>
          <p:cNvSpPr/>
          <p:nvPr/>
        </p:nvSpPr>
        <p:spPr>
          <a:xfrm>
            <a:off x="3513702" y="4856745"/>
            <a:ext cx="936721" cy="2269871"/>
          </a:xfrm>
          <a:prstGeom prst="rect">
            <a:avLst/>
          </a:prstGeom>
          <a:blipFill>
            <a:blip r:embed="rId9" cstate="print"/>
            <a:stretch>
              <a:fillRect/>
            </a:stretch>
          </a:blipFill>
        </p:spPr>
        <p:txBody>
          <a:bodyPr wrap="square" lIns="0" tIns="0" rIns="0" bIns="0" rtlCol="0"/>
          <a:lstStyle/>
          <a:p/>
        </p:txBody>
      </p:sp>
      <p:sp>
        <p:nvSpPr>
          <p:cNvPr id="43" name="object 43"/>
          <p:cNvSpPr txBox="1"/>
          <p:nvPr/>
        </p:nvSpPr>
        <p:spPr>
          <a:xfrm>
            <a:off x="642843" y="9917110"/>
            <a:ext cx="287337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备注：可定制选配风机和定制</a:t>
            </a:r>
            <a:r>
              <a:rPr dirty="0" sz="800" spc="-225">
                <a:solidFill>
                  <a:srgbClr val="231F20"/>
                </a:solidFill>
                <a:latin typeface="宋体"/>
                <a:cs typeface="宋体"/>
              </a:rPr>
              <a:t> </a:t>
            </a:r>
            <a:r>
              <a:rPr dirty="0" sz="800" spc="-45">
                <a:solidFill>
                  <a:srgbClr val="231F20"/>
                </a:solidFill>
                <a:latin typeface="宋体"/>
                <a:cs typeface="宋体"/>
              </a:rPr>
              <a:t>IP54</a:t>
            </a:r>
            <a:r>
              <a:rPr dirty="0" sz="800" spc="-220">
                <a:solidFill>
                  <a:srgbClr val="231F20"/>
                </a:solidFill>
                <a:latin typeface="宋体"/>
                <a:cs typeface="宋体"/>
              </a:rPr>
              <a:t> </a:t>
            </a:r>
            <a:r>
              <a:rPr dirty="0" sz="800" spc="45">
                <a:solidFill>
                  <a:srgbClr val="231F20"/>
                </a:solidFill>
                <a:latin typeface="宋体"/>
                <a:cs typeface="宋体"/>
              </a:rPr>
              <a:t>立式防雨电阻柜</a:t>
            </a:r>
            <a:r>
              <a:rPr dirty="0" sz="800" spc="30">
                <a:solidFill>
                  <a:srgbClr val="231F20"/>
                </a:solidFill>
                <a:latin typeface="宋体"/>
                <a:cs typeface="宋体"/>
              </a:rPr>
              <a:t>（BRCFW-）</a:t>
            </a:r>
            <a:endParaRPr sz="800">
              <a:latin typeface="宋体"/>
              <a:cs typeface="宋体"/>
            </a:endParaRPr>
          </a:p>
        </p:txBody>
      </p:sp>
      <p:sp>
        <p:nvSpPr>
          <p:cNvPr id="44" name="object 44"/>
          <p:cNvSpPr txBox="1"/>
          <p:nvPr/>
        </p:nvSpPr>
        <p:spPr>
          <a:xfrm>
            <a:off x="4942837" y="5308918"/>
            <a:ext cx="1400175" cy="177800"/>
          </a:xfrm>
          <a:prstGeom prst="rect">
            <a:avLst/>
          </a:prstGeom>
        </p:spPr>
        <p:txBody>
          <a:bodyPr wrap="square" lIns="0" tIns="12700" rIns="0" bIns="0" rtlCol="0" vert="horz">
            <a:spAutoFit/>
          </a:bodyPr>
          <a:lstStyle/>
          <a:p>
            <a:pPr marL="12700">
              <a:lnSpc>
                <a:spcPct val="100000"/>
              </a:lnSpc>
              <a:spcBef>
                <a:spcPts val="100"/>
              </a:spcBef>
              <a:tabLst>
                <a:tab pos="332740" algn="l"/>
                <a:tab pos="1322705" algn="l"/>
              </a:tabLst>
            </a:pPr>
            <a:r>
              <a:rPr dirty="0" sz="1000">
                <a:solidFill>
                  <a:srgbClr val="3AFFFF"/>
                </a:solidFill>
                <a:latin typeface="等线"/>
                <a:cs typeface="等线"/>
              </a:rPr>
              <a:t>R1	</a:t>
            </a:r>
            <a:r>
              <a:rPr dirty="0" sz="1000">
                <a:solidFill>
                  <a:srgbClr val="00FFFF"/>
                </a:solidFill>
                <a:latin typeface="等线"/>
                <a:cs typeface="等线"/>
              </a:rPr>
              <a:t>R2  </a:t>
            </a:r>
            <a:r>
              <a:rPr dirty="0" sz="1000" spc="55">
                <a:solidFill>
                  <a:srgbClr val="00FFFF"/>
                </a:solidFill>
                <a:latin typeface="等线"/>
                <a:cs typeface="等线"/>
              </a:rPr>
              <a:t> </a:t>
            </a:r>
            <a:r>
              <a:rPr dirty="0" sz="1000">
                <a:solidFill>
                  <a:srgbClr val="00FFFF"/>
                </a:solidFill>
                <a:latin typeface="等线"/>
                <a:cs typeface="等线"/>
              </a:rPr>
              <a:t>TH1  </a:t>
            </a:r>
            <a:r>
              <a:rPr dirty="0" sz="1000" spc="-70">
                <a:solidFill>
                  <a:srgbClr val="00FFFF"/>
                </a:solidFill>
                <a:latin typeface="等线"/>
                <a:cs typeface="等线"/>
              </a:rPr>
              <a:t> </a:t>
            </a:r>
            <a:r>
              <a:rPr dirty="0" sz="1000">
                <a:solidFill>
                  <a:srgbClr val="3AFFFF"/>
                </a:solidFill>
                <a:latin typeface="等线"/>
                <a:cs typeface="等线"/>
              </a:rPr>
              <a:t>TH2	E</a:t>
            </a:r>
            <a:endParaRPr sz="1000">
              <a:latin typeface="等线"/>
              <a:cs typeface="等线"/>
            </a:endParaRPr>
          </a:p>
        </p:txBody>
      </p:sp>
      <p:sp>
        <p:nvSpPr>
          <p:cNvPr id="45" name="object 45"/>
          <p:cNvSpPr/>
          <p:nvPr/>
        </p:nvSpPr>
        <p:spPr>
          <a:xfrm>
            <a:off x="12934072" y="1361239"/>
            <a:ext cx="1383072" cy="2192684"/>
          </a:xfrm>
          <a:prstGeom prst="rect">
            <a:avLst/>
          </a:prstGeom>
          <a:blipFill>
            <a:blip r:embed="rId10" cstate="print"/>
            <a:stretch>
              <a:fillRect/>
            </a:stretch>
          </a:blipFill>
        </p:spPr>
        <p:txBody>
          <a:bodyPr wrap="square" lIns="0" tIns="0" rIns="0" bIns="0" rtlCol="0"/>
          <a:lstStyle/>
          <a:p/>
        </p:txBody>
      </p:sp>
      <p:graphicFrame>
        <p:nvGraphicFramePr>
          <p:cNvPr id="46" name="object 46"/>
          <p:cNvGraphicFramePr>
            <a:graphicFrameLocks noGrp="1"/>
          </p:cNvGraphicFramePr>
          <p:nvPr/>
        </p:nvGraphicFramePr>
        <p:xfrm>
          <a:off x="635999" y="7356002"/>
          <a:ext cx="6236970" cy="2176780"/>
        </p:xfrm>
        <a:graphic>
          <a:graphicData uri="http://schemas.openxmlformats.org/drawingml/2006/table">
            <a:tbl>
              <a:tblPr firstRow="1" bandRow="1">
                <a:tableStyleId>{2D5ABB26-0587-4C30-8999-92F81FD0307C}</a:tableStyleId>
              </a:tblPr>
              <a:tblGrid>
                <a:gridCol w="466090"/>
                <a:gridCol w="605790"/>
                <a:gridCol w="380365"/>
                <a:gridCol w="393065"/>
                <a:gridCol w="393064"/>
                <a:gridCol w="393064"/>
                <a:gridCol w="393064"/>
                <a:gridCol w="393064"/>
                <a:gridCol w="393064"/>
                <a:gridCol w="492125"/>
                <a:gridCol w="570229"/>
                <a:gridCol w="721360"/>
                <a:gridCol w="623569"/>
              </a:tblGrid>
              <a:tr h="233650">
                <a:tc gridSpan="2" rowSpan="2">
                  <a:txBody>
                    <a:bodyPr/>
                    <a:lstStyle/>
                    <a:p>
                      <a:pPr>
                        <a:lnSpc>
                          <a:spcPct val="100000"/>
                        </a:lnSpc>
                        <a:spcBef>
                          <a:spcPts val="10"/>
                        </a:spcBef>
                      </a:pPr>
                      <a:endParaRPr sz="850">
                        <a:latin typeface="Times New Roman"/>
                        <a:cs typeface="Times New Roman"/>
                      </a:endParaRPr>
                    </a:p>
                    <a:p>
                      <a:pPr marL="162560" marR="155575" indent="169545">
                        <a:lnSpc>
                          <a:spcPct val="100000"/>
                        </a:lnSpc>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gn="ctr" marL="30480" marR="22860">
                        <a:lnSpc>
                          <a:spcPct val="100000"/>
                        </a:lnSpc>
                        <a:spcBef>
                          <a:spcPts val="30"/>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  </a:t>
                      </a:r>
                      <a:r>
                        <a:rPr dirty="0" sz="800" spc="-30" b="1">
                          <a:solidFill>
                            <a:srgbClr val="FFFFFF"/>
                          </a:solidFill>
                          <a:latin typeface="Microsoft YaHei UI"/>
                          <a:cs typeface="Microsoft YaHei UI"/>
                        </a:rPr>
                        <a:t>P</a:t>
                      </a:r>
                      <a:r>
                        <a:rPr dirty="0" sz="800" spc="-5" b="1">
                          <a:solidFill>
                            <a:srgbClr val="FFFFFF"/>
                          </a:solidFill>
                          <a:latin typeface="Microsoft YaHei UI"/>
                          <a:cs typeface="Microsoft YaHei UI"/>
                        </a:rPr>
                        <a:t>ow</a:t>
                      </a:r>
                      <a:r>
                        <a:rPr dirty="0" sz="800" b="1">
                          <a:solidFill>
                            <a:srgbClr val="FFFFFF"/>
                          </a:solidFill>
                          <a:latin typeface="Microsoft YaHei UI"/>
                          <a:cs typeface="Microsoft YaHei UI"/>
                        </a:rPr>
                        <a:t>er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6">
                  <a:txBody>
                    <a:bodyPr/>
                    <a:lstStyle/>
                    <a:p>
                      <a:pPr marL="578485">
                        <a:lnSpc>
                          <a:spcPct val="100000"/>
                        </a:lnSpc>
                        <a:spcBef>
                          <a:spcPts val="405"/>
                        </a:spcBef>
                      </a:pPr>
                      <a:r>
                        <a:rPr dirty="0" sz="800" b="1">
                          <a:solidFill>
                            <a:srgbClr val="FFFFFF"/>
                          </a:solidFill>
                          <a:latin typeface="Microsoft YaHei UI"/>
                          <a:cs typeface="Microsoft YaHei UI"/>
                        </a:rPr>
                        <a:t>尺寸</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gn="ctr" marL="42545" marR="34925">
                        <a:lnSpc>
                          <a:spcPct val="100000"/>
                        </a:lnSpc>
                        <a:spcBef>
                          <a:spcPts val="509"/>
                        </a:spcBef>
                      </a:pPr>
                      <a:r>
                        <a:rPr dirty="0" sz="800" b="1">
                          <a:solidFill>
                            <a:srgbClr val="FFFFFF"/>
                          </a:solidFill>
                          <a:latin typeface="Microsoft YaHei UI"/>
                          <a:cs typeface="Microsoft YaHei UI"/>
                        </a:rPr>
                        <a:t>建议配线  </a:t>
                      </a:r>
                      <a:r>
                        <a:rPr dirty="0" sz="800" spc="-5" b="1">
                          <a:solidFill>
                            <a:srgbClr val="FFFFFF"/>
                          </a:solidFill>
                          <a:latin typeface="Microsoft YaHei UI"/>
                          <a:cs typeface="Microsoft YaHei UI"/>
                        </a:rPr>
                        <a:t>Cable  </a:t>
                      </a:r>
                      <a:r>
                        <a:rPr dirty="0" sz="800" b="1">
                          <a:solidFill>
                            <a:srgbClr val="FFFFFF"/>
                          </a:solidFill>
                          <a:latin typeface="Microsoft YaHei UI"/>
                          <a:cs typeface="Microsoft YaHei UI"/>
                        </a:rPr>
                        <a:t>(mm²)</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64769" marR="23495" indent="-34290">
                        <a:lnSpc>
                          <a:spcPct val="100000"/>
                        </a:lnSpc>
                      </a:pPr>
                      <a:r>
                        <a:rPr dirty="0" sz="800" b="1">
                          <a:solidFill>
                            <a:srgbClr val="FFFFFF"/>
                          </a:solidFill>
                          <a:latin typeface="Microsoft YaHei UI"/>
                          <a:cs typeface="Microsoft YaHei UI"/>
                        </a:rPr>
                        <a:t>端子台螺钉  </a:t>
                      </a:r>
                      <a:r>
                        <a:rPr dirty="0" sz="800" spc="-10" b="1">
                          <a:solidFill>
                            <a:srgbClr val="FFFFFF"/>
                          </a:solidFill>
                          <a:latin typeface="Microsoft YaHei UI"/>
                          <a:cs typeface="Microsoft YaHei UI"/>
                        </a:rPr>
                        <a:t>Terminal</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0"/>
                        </a:spcBef>
                      </a:pPr>
                      <a:endParaRPr sz="850">
                        <a:latin typeface="Times New Roman"/>
                        <a:cs typeface="Times New Roman"/>
                      </a:endParaRPr>
                    </a:p>
                    <a:p>
                      <a:pPr marL="46355" marR="39370" indent="212090">
                        <a:lnSpc>
                          <a:spcPct val="100000"/>
                        </a:lnSpc>
                      </a:pPr>
                      <a:r>
                        <a:rPr dirty="0" sz="800" b="1">
                          <a:solidFill>
                            <a:srgbClr val="FFFFFF"/>
                          </a:solidFill>
                          <a:latin typeface="Microsoft YaHei UI"/>
                          <a:cs typeface="Microsoft YaHei UI"/>
                        </a:rPr>
                        <a:t>组合 </a:t>
                      </a:r>
                      <a:r>
                        <a:rPr dirty="0" sz="800" spc="-5" b="1">
                          <a:solidFill>
                            <a:srgbClr val="FFFFFF"/>
                          </a:solidFill>
                          <a:latin typeface="Microsoft YaHei UI"/>
                          <a:cs typeface="Microsoft YaHei UI"/>
                        </a:rPr>
                        <a:t>Conbination</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16839" marR="127635">
                        <a:lnSpc>
                          <a:spcPct val="100000"/>
                        </a:lnSpc>
                        <a:spcBef>
                          <a:spcPts val="509"/>
                        </a:spcBef>
                      </a:pPr>
                      <a:r>
                        <a:rPr dirty="0" sz="800" b="1">
                          <a:solidFill>
                            <a:srgbClr val="FFFFFF"/>
                          </a:solidFill>
                          <a:latin typeface="Microsoft YaHei UI"/>
                          <a:cs typeface="Microsoft YaHei UI"/>
                        </a:rPr>
                        <a:t>重量 </a:t>
                      </a:r>
                      <a:r>
                        <a:rPr dirty="0" sz="800" spc="-25" b="1">
                          <a:solidFill>
                            <a:srgbClr val="FFFFFF"/>
                          </a:solidFill>
                          <a:latin typeface="Microsoft YaHei UI"/>
                          <a:cs typeface="Microsoft YaHei UI"/>
                        </a:rPr>
                        <a:t>W</a:t>
                      </a:r>
                      <a:r>
                        <a:rPr dirty="0" sz="800" b="1">
                          <a:solidFill>
                            <a:srgbClr val="FFFFFF"/>
                          </a:solidFill>
                          <a:latin typeface="Microsoft YaHei UI"/>
                          <a:cs typeface="Microsoft YaHei UI"/>
                        </a:rPr>
                        <a:t>eight</a:t>
                      </a:r>
                      <a:endParaRPr sz="800">
                        <a:latin typeface="Microsoft YaHei UI"/>
                        <a:cs typeface="Microsoft YaHei UI"/>
                      </a:endParaRPr>
                    </a:p>
                    <a:p>
                      <a:pPr algn="ctr" marL="40005">
                        <a:lnSpc>
                          <a:spcPct val="100000"/>
                        </a:lnSpc>
                      </a:pP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69708">
                <a:tc gridSpan="2"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50"/>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50"/>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46685">
                        <a:lnSpc>
                          <a:spcPct val="100000"/>
                        </a:lnSpc>
                        <a:spcBef>
                          <a:spcPts val="550"/>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550"/>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54305">
                        <a:lnSpc>
                          <a:spcPct val="100000"/>
                        </a:lnSpc>
                        <a:spcBef>
                          <a:spcPts val="550"/>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60020">
                        <a:lnSpc>
                          <a:spcPct val="100000"/>
                        </a:lnSpc>
                        <a:spcBef>
                          <a:spcPts val="550"/>
                        </a:spcBef>
                      </a:pPr>
                      <a:r>
                        <a:rPr dirty="0" sz="800" b="1">
                          <a:solidFill>
                            <a:srgbClr val="FFFFFF"/>
                          </a:solidFill>
                          <a:latin typeface="Microsoft YaHei UI"/>
                          <a:cs typeface="Microsoft YaHei UI"/>
                        </a:rPr>
                        <a:t>F</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0290">
                <a:tc>
                  <a:txBody>
                    <a:bodyPr/>
                    <a:lstStyle/>
                    <a:p>
                      <a:pPr marL="17780">
                        <a:lnSpc>
                          <a:spcPct val="100000"/>
                        </a:lnSpc>
                        <a:spcBef>
                          <a:spcPts val="220"/>
                        </a:spcBef>
                      </a:pPr>
                      <a:r>
                        <a:rPr dirty="0" sz="800" spc="-10" b="1">
                          <a:solidFill>
                            <a:srgbClr val="231F20"/>
                          </a:solidFill>
                          <a:latin typeface="Microsoft JhengHei UI"/>
                          <a:cs typeface="Microsoft JhengHei UI"/>
                        </a:rPr>
                        <a:t>BRCW-</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b="1">
                          <a:solidFill>
                            <a:srgbClr val="231F20"/>
                          </a:solidFill>
                          <a:latin typeface="Microsoft JhengHei UI"/>
                          <a:cs typeface="Microsoft JhengHei UI"/>
                        </a:rPr>
                        <a:t>20P03-….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220"/>
                        </a:spcBef>
                      </a:pPr>
                      <a:r>
                        <a:rPr dirty="0" sz="800">
                          <a:solidFill>
                            <a:srgbClr val="231F20"/>
                          </a:solidFill>
                          <a:latin typeface="Microsoft JhengHei UI"/>
                          <a:cs typeface="Microsoft JhengHei UI"/>
                        </a:rPr>
                        <a:t>785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22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22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R2.5N8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2065">
                        <a:lnSpc>
                          <a:spcPct val="100000"/>
                        </a:lnSpc>
                        <a:spcBef>
                          <a:spcPts val="22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30P03-….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785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R3N10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spc="-10" b="1">
                          <a:solidFill>
                            <a:srgbClr val="231F20"/>
                          </a:solidFill>
                          <a:latin typeface="Microsoft JhengHei UI"/>
                          <a:cs typeface="Microsoft JhengHei UI"/>
                        </a:rPr>
                        <a:t>BRCW-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40P03-….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985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76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50P03-….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985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10" b="1">
                          <a:solidFill>
                            <a:srgbClr val="231F20"/>
                          </a:solidFill>
                          <a:latin typeface="Microsoft JhengHei UI"/>
                          <a:cs typeface="Microsoft JhengHei UI"/>
                        </a:rPr>
                        <a:t>BRCW-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60P03-….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1385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R2.5N24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70P03-….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1385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R2.5N28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116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10" b="1">
                          <a:solidFill>
                            <a:srgbClr val="231F20"/>
                          </a:solidFill>
                          <a:latin typeface="Microsoft JhengHei UI"/>
                          <a:cs typeface="Microsoft JhengHei UI"/>
                        </a:rPr>
                        <a:t>BRCW-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80P03-….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1585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100P3-….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1585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154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spc="-10" b="1">
                          <a:solidFill>
                            <a:srgbClr val="231F20"/>
                          </a:solidFill>
                          <a:latin typeface="Microsoft JhengHei UI"/>
                          <a:cs typeface="Microsoft JhengHei UI"/>
                        </a:rPr>
                        <a:t>BRCW-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120P3-….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1885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1800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R2.5N48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179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spc="-10" b="1">
                          <a:solidFill>
                            <a:srgbClr val="231F20"/>
                          </a:solidFill>
                          <a:latin typeface="Microsoft JhengHei UI"/>
                          <a:cs typeface="Microsoft JhengHei UI"/>
                        </a:rPr>
                        <a:t>BRCW-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b="1">
                          <a:solidFill>
                            <a:srgbClr val="231F20"/>
                          </a:solidFill>
                          <a:latin typeface="Microsoft JhengHei UI"/>
                          <a:cs typeface="Microsoft JhengHei UI"/>
                        </a:rPr>
                        <a:t>200P3-….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1400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1585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90500">
                        <a:lnSpc>
                          <a:spcPct val="100000"/>
                        </a:lnSpc>
                        <a:spcBef>
                          <a:spcPts val="160"/>
                        </a:spcBef>
                      </a:pPr>
                      <a:r>
                        <a:rPr dirty="0" sz="800">
                          <a:solidFill>
                            <a:srgbClr val="231F20"/>
                          </a:solidFill>
                          <a:latin typeface="Microsoft JhengHei UI"/>
                          <a:cs typeface="Microsoft JhengHei UI"/>
                        </a:rPr>
                        <a:t>342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1445">
                        <a:lnSpc>
                          <a:spcPct val="100000"/>
                        </a:lnSpc>
                        <a:spcBef>
                          <a:spcPts val="16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R100N2*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2065">
                        <a:lnSpc>
                          <a:spcPct val="100000"/>
                        </a:lnSpc>
                        <a:spcBef>
                          <a:spcPts val="160"/>
                        </a:spcBef>
                      </a:pPr>
                      <a:r>
                        <a:rPr dirty="0" sz="800">
                          <a:solidFill>
                            <a:srgbClr val="231F20"/>
                          </a:solidFill>
                          <a:latin typeface="Microsoft JhengHei UI"/>
                          <a:cs typeface="Microsoft JhengHei UI"/>
                        </a:rPr>
                        <a:t>308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48" name="object 48"/>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a:t>
            </a:r>
            <a:endParaRPr sz="1000">
              <a:latin typeface="Arial"/>
              <a:cs typeface="Arial"/>
            </a:endParaRPr>
          </a:p>
        </p:txBody>
      </p:sp>
      <p:sp>
        <p:nvSpPr>
          <p:cNvPr id="49" name="object 49"/>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a:t>
            </a:r>
            <a:endParaRPr sz="1000">
              <a:latin typeface="Arial"/>
              <a:cs typeface="Arial"/>
            </a:endParaRPr>
          </a:p>
        </p:txBody>
      </p:sp>
      <p:sp>
        <p:nvSpPr>
          <p:cNvPr id="50" name="object 5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51" name="object 5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52" name="object 5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53" name="object 5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47" name="object 47"/>
          <p:cNvGraphicFramePr>
            <a:graphicFrameLocks noGrp="1"/>
          </p:cNvGraphicFramePr>
          <p:nvPr/>
        </p:nvGraphicFramePr>
        <p:xfrm>
          <a:off x="8097606" y="7356002"/>
          <a:ext cx="6292850" cy="1464310"/>
        </p:xfrm>
        <a:graphic>
          <a:graphicData uri="http://schemas.openxmlformats.org/drawingml/2006/table">
            <a:tbl>
              <a:tblPr firstRow="1" bandRow="1">
                <a:tableStyleId>{2D5ABB26-0587-4C30-8999-92F81FD0307C}</a:tableStyleId>
              </a:tblPr>
              <a:tblGrid>
                <a:gridCol w="476250"/>
                <a:gridCol w="636269"/>
                <a:gridCol w="648334"/>
                <a:gridCol w="468630"/>
                <a:gridCol w="366394"/>
                <a:gridCol w="366394"/>
                <a:gridCol w="366394"/>
                <a:gridCol w="366395"/>
                <a:gridCol w="366395"/>
                <a:gridCol w="366395"/>
                <a:gridCol w="366395"/>
                <a:gridCol w="366395"/>
                <a:gridCol w="494664"/>
                <a:gridCol w="626745"/>
              </a:tblGrid>
              <a:tr h="213360">
                <a:tc gridSpan="2" rowSpan="2">
                  <a:txBody>
                    <a:bodyPr/>
                    <a:lstStyle/>
                    <a:p>
                      <a:pPr>
                        <a:lnSpc>
                          <a:spcPct val="100000"/>
                        </a:lnSpc>
                        <a:spcBef>
                          <a:spcPts val="35"/>
                        </a:spcBef>
                      </a:pPr>
                      <a:endParaRPr sz="1300">
                        <a:latin typeface="Times New Roman"/>
                        <a:cs typeface="Times New Roman"/>
                      </a:endParaRPr>
                    </a:p>
                    <a:p>
                      <a:pPr marL="216535" marR="208915" indent="135890">
                        <a:lnSpc>
                          <a:spcPct val="100000"/>
                        </a:lnSpc>
                        <a:spcBef>
                          <a:spcPts val="5"/>
                        </a:spcBef>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a:txBody>
                    <a:bodyPr/>
                    <a:lstStyle/>
                    <a:p>
                      <a:pPr>
                        <a:lnSpc>
                          <a:spcPct val="100000"/>
                        </a:lnSpc>
                        <a:spcBef>
                          <a:spcPts val="15"/>
                        </a:spcBef>
                      </a:pPr>
                      <a:endParaRPr sz="900">
                        <a:latin typeface="Times New Roman"/>
                        <a:cs typeface="Times New Roman"/>
                      </a:endParaRPr>
                    </a:p>
                    <a:p>
                      <a:pPr algn="ctr" marL="189865" marR="151765" indent="-30480">
                        <a:lnSpc>
                          <a:spcPct val="100000"/>
                        </a:lnSpc>
                        <a:spcBef>
                          <a:spcPts val="5"/>
                        </a:spcBef>
                      </a:pPr>
                      <a:r>
                        <a:rPr dirty="0" sz="800" b="1">
                          <a:solidFill>
                            <a:srgbClr val="FFFFFF"/>
                          </a:solidFill>
                          <a:latin typeface="Microsoft YaHei UI"/>
                          <a:cs typeface="Microsoft YaHei UI"/>
                        </a:rPr>
                        <a:t>功率 </a:t>
                      </a:r>
                      <a:r>
                        <a:rPr dirty="0" sz="800" spc="-5" b="1">
                          <a:solidFill>
                            <a:srgbClr val="FFFFFF"/>
                          </a:solidFill>
                          <a:latin typeface="Microsoft YaHei UI"/>
                          <a:cs typeface="Microsoft YaHei UI"/>
                        </a:rPr>
                        <a:t>Rated</a:t>
                      </a:r>
                      <a:endParaRPr sz="800">
                        <a:latin typeface="Microsoft YaHei UI"/>
                        <a:cs typeface="Microsoft YaHei UI"/>
                      </a:endParaRPr>
                    </a:p>
                    <a:p>
                      <a:pPr algn="ctr">
                        <a:lnSpc>
                          <a:spcPct val="100000"/>
                        </a:lnSpc>
                      </a:pPr>
                      <a:r>
                        <a:rPr dirty="0" sz="800" spc="-5" b="1">
                          <a:solidFill>
                            <a:srgbClr val="FFFFFF"/>
                          </a:solidFill>
                          <a:latin typeface="Microsoft YaHei UI"/>
                          <a:cs typeface="Microsoft YaHei UI"/>
                        </a:rPr>
                        <a:t>Power(KW)</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nSpc>
                          <a:spcPct val="100000"/>
                        </a:lnSpc>
                        <a:spcBef>
                          <a:spcPts val="15"/>
                        </a:spcBef>
                      </a:pPr>
                      <a:endParaRPr sz="900">
                        <a:latin typeface="Times New Roman"/>
                        <a:cs typeface="Times New Roman"/>
                      </a:endParaRPr>
                    </a:p>
                    <a:p>
                      <a:pPr algn="ctr" marL="53975" marR="46990">
                        <a:lnSpc>
                          <a:spcPct val="100000"/>
                        </a:lnSpc>
                        <a:spcBef>
                          <a:spcPts val="5"/>
                        </a:spcBef>
                      </a:pPr>
                      <a:r>
                        <a:rPr dirty="0" sz="800" b="1">
                          <a:solidFill>
                            <a:srgbClr val="FFFFFF"/>
                          </a:solidFill>
                          <a:latin typeface="Microsoft YaHei UI"/>
                          <a:cs typeface="Microsoft YaHei UI"/>
                        </a:rPr>
                        <a:t>图号 </a:t>
                      </a:r>
                      <a:r>
                        <a:rPr dirty="0" sz="800" spc="-5" b="1">
                          <a:solidFill>
                            <a:srgbClr val="FFFFFF"/>
                          </a:solidFill>
                          <a:latin typeface="Microsoft YaHei UI"/>
                          <a:cs typeface="Microsoft YaHei UI"/>
                        </a:rPr>
                        <a:t>Pictur</a:t>
                      </a:r>
                      <a:r>
                        <a:rPr dirty="0" sz="800" b="1">
                          <a:solidFill>
                            <a:srgbClr val="FFFFFF"/>
                          </a:solidFill>
                          <a:latin typeface="Microsoft YaHei UI"/>
                          <a:cs typeface="Microsoft YaHei UI"/>
                        </a:rPr>
                        <a:t>e  </a:t>
                      </a:r>
                      <a:r>
                        <a:rPr dirty="0" sz="800" spc="-25" b="1">
                          <a:solidFill>
                            <a:srgbClr val="FFFFFF"/>
                          </a:solidFill>
                          <a:latin typeface="Microsoft YaHei UI"/>
                          <a:cs typeface="Microsoft YaHei UI"/>
                        </a:rPr>
                        <a:t>NO.</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9">
                  <a:txBody>
                    <a:bodyPr/>
                    <a:lstStyle/>
                    <a:p>
                      <a:pPr marL="1109345">
                        <a:lnSpc>
                          <a:spcPct val="100000"/>
                        </a:lnSpc>
                        <a:spcBef>
                          <a:spcPts val="325"/>
                        </a:spcBef>
                      </a:pPr>
                      <a:r>
                        <a:rPr dirty="0" sz="800" b="1">
                          <a:solidFill>
                            <a:srgbClr val="FFFFFF"/>
                          </a:solidFill>
                          <a:latin typeface="Microsoft YaHei UI"/>
                          <a:cs typeface="Microsoft YaHei UI"/>
                        </a:rPr>
                        <a:t>尺寸</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spcBef>
                          <a:spcPts val="15"/>
                        </a:spcBef>
                      </a:pPr>
                      <a:endParaRPr sz="900">
                        <a:latin typeface="Times New Roman"/>
                        <a:cs typeface="Times New Roman"/>
                      </a:endParaRPr>
                    </a:p>
                    <a:p>
                      <a:pPr algn="ctr" marL="24765" marR="17145" indent="-635">
                        <a:lnSpc>
                          <a:spcPct val="100000"/>
                        </a:lnSpc>
                        <a:spcBef>
                          <a:spcPts val="5"/>
                        </a:spcBef>
                      </a:pPr>
                      <a:r>
                        <a:rPr dirty="0" sz="800" b="1">
                          <a:solidFill>
                            <a:srgbClr val="FFFFFF"/>
                          </a:solidFill>
                          <a:latin typeface="Microsoft YaHei UI"/>
                          <a:cs typeface="Microsoft YaHei UI"/>
                        </a:rPr>
                        <a:t>重量 </a:t>
                      </a:r>
                      <a:r>
                        <a:rPr dirty="0" sz="800" spc="-5" b="1">
                          <a:solidFill>
                            <a:srgbClr val="FFFFFF"/>
                          </a:solidFill>
                          <a:latin typeface="Microsoft YaHei UI"/>
                          <a:cs typeface="Microsoft YaHei UI"/>
                        </a:rPr>
                        <a:t>Weight  </a:t>
                      </a: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428289">
                <a:tc gridSpan="2"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r" marR="147320">
                        <a:lnSpc>
                          <a:spcPct val="100000"/>
                        </a:lnSpc>
                        <a:spcBef>
                          <a:spcPts val="5"/>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r" marR="133350">
                        <a:lnSpc>
                          <a:spcPct val="100000"/>
                        </a:lnSpc>
                        <a:spcBef>
                          <a:spcPts val="5"/>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r" marR="134620">
                        <a:lnSpc>
                          <a:spcPct val="100000"/>
                        </a:lnSpc>
                        <a:spcBef>
                          <a:spcPts val="5"/>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r" marR="140970">
                        <a:lnSpc>
                          <a:spcPct val="100000"/>
                        </a:lnSpc>
                        <a:spcBef>
                          <a:spcPts val="5"/>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S</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spcBef>
                          <a:spcPts val="20"/>
                        </a:spcBef>
                      </a:pPr>
                      <a:endParaRPr sz="100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B</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2412">
                <a:tc rowSpan="2">
                  <a:txBody>
                    <a:bodyPr/>
                    <a:lstStyle/>
                    <a:p>
                      <a:pPr>
                        <a:lnSpc>
                          <a:spcPct val="100000"/>
                        </a:lnSpc>
                        <a:spcBef>
                          <a:spcPts val="10"/>
                        </a:spcBef>
                      </a:pPr>
                      <a:endParaRPr sz="950">
                        <a:latin typeface="Times New Roman"/>
                        <a:cs typeface="Times New Roman"/>
                      </a:endParaRPr>
                    </a:p>
                    <a:p>
                      <a:pPr marL="17780">
                        <a:lnSpc>
                          <a:spcPct val="100000"/>
                        </a:lnSpc>
                      </a:pPr>
                      <a:r>
                        <a:rPr dirty="0" sz="800" spc="-10" b="1">
                          <a:solidFill>
                            <a:srgbClr val="231F20"/>
                          </a:solidFill>
                          <a:latin typeface="Microsoft JhengHei UI"/>
                          <a:cs typeface="Microsoft JhengHei UI"/>
                        </a:rPr>
                        <a:t>BRCS-</a:t>
                      </a:r>
                      <a:endParaRPr sz="800">
                        <a:latin typeface="Microsoft JhengHei UI"/>
                        <a:cs typeface="Microsoft Jheng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b="1">
                          <a:solidFill>
                            <a:srgbClr val="231F20"/>
                          </a:solidFill>
                          <a:latin typeface="Microsoft JhengHei UI"/>
                          <a:cs typeface="Microsoft JhengHei UI"/>
                        </a:rPr>
                        <a:t>5P603-….</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0"/>
                        </a:spcBef>
                      </a:pPr>
                      <a:endParaRPr sz="950">
                        <a:latin typeface="Times New Roman"/>
                        <a:cs typeface="Times New Roman"/>
                      </a:endParaRPr>
                    </a:p>
                    <a:p>
                      <a:pPr marL="17780">
                        <a:lnSpc>
                          <a:spcPct val="100000"/>
                        </a:lnSpc>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645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375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605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411">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885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375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845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412">
                <a:tc rowSpan="2">
                  <a:txBody>
                    <a:bodyPr/>
                    <a:lstStyle/>
                    <a:p>
                      <a:pPr>
                        <a:lnSpc>
                          <a:spcPct val="100000"/>
                        </a:lnSpc>
                        <a:spcBef>
                          <a:spcPts val="10"/>
                        </a:spcBef>
                      </a:pPr>
                      <a:endParaRPr sz="950">
                        <a:latin typeface="Times New Roman"/>
                        <a:cs typeface="Times New Roman"/>
                      </a:endParaRPr>
                    </a:p>
                    <a:p>
                      <a:pPr marL="17780">
                        <a:lnSpc>
                          <a:spcPct val="100000"/>
                        </a:lnSpc>
                      </a:pPr>
                      <a:r>
                        <a:rPr dirty="0" sz="800" spc="-10" b="1">
                          <a:solidFill>
                            <a:srgbClr val="231F20"/>
                          </a:solidFill>
                          <a:latin typeface="Microsoft JhengHei UI"/>
                          <a:cs typeface="Microsoft JhengHei UI"/>
                        </a:rPr>
                        <a:t>BRCFS-</a:t>
                      </a:r>
                      <a:endParaRPr sz="800">
                        <a:latin typeface="Microsoft JhengHei UI"/>
                        <a:cs typeface="Microsoft Jheng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b="1">
                          <a:solidFill>
                            <a:srgbClr val="231F20"/>
                          </a:solidFill>
                          <a:latin typeface="Microsoft JhengHei UI"/>
                          <a:cs typeface="Microsoft JhengHei UI"/>
                        </a:rPr>
                        <a:t>5P603-….</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0"/>
                        </a:spcBef>
                      </a:pPr>
                      <a:endParaRPr sz="950">
                        <a:latin typeface="Times New Roman"/>
                        <a:cs typeface="Times New Roman"/>
                      </a:endParaRPr>
                    </a:p>
                    <a:p>
                      <a:pPr marL="17780">
                        <a:lnSpc>
                          <a:spcPct val="100000"/>
                        </a:lnSpc>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645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420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425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605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705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480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412">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9"/>
                        </a:spcBef>
                      </a:pPr>
                      <a:r>
                        <a:rPr dirty="0" sz="800" b="1">
                          <a:solidFill>
                            <a:srgbClr val="231F20"/>
                          </a:solidFill>
                          <a:latin typeface="Microsoft JhengHei UI"/>
                          <a:cs typeface="Microsoft JhengHei UI"/>
                        </a:rPr>
                        <a:t>10P03-….</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885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420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425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845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63195">
                        <a:lnSpc>
                          <a:spcPct val="100000"/>
                        </a:lnSpc>
                        <a:spcBef>
                          <a:spcPts val="309"/>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945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480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9"/>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93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2390394"/>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23903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0" name="object 10"/>
          <p:cNvSpPr txBox="1"/>
          <p:nvPr/>
        </p:nvSpPr>
        <p:spPr>
          <a:xfrm>
            <a:off x="14949378" y="26427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1</a:t>
            </a:r>
            <a:endParaRPr sz="1800">
              <a:latin typeface="Arial Rounded MT Bold"/>
              <a:cs typeface="Arial Rounded MT Bold"/>
            </a:endParaRPr>
          </a:p>
        </p:txBody>
      </p:sp>
      <p:sp>
        <p:nvSpPr>
          <p:cNvPr id="11" name="object 11"/>
          <p:cNvSpPr txBox="1"/>
          <p:nvPr/>
        </p:nvSpPr>
        <p:spPr>
          <a:xfrm>
            <a:off x="347299" y="318728"/>
            <a:ext cx="2108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制动单元</a:t>
            </a:r>
            <a:r>
              <a:rPr dirty="0" sz="1600" spc="-434">
                <a:solidFill>
                  <a:srgbClr val="999B9E"/>
                </a:solidFill>
                <a:latin typeface="黑体"/>
                <a:cs typeface="黑体"/>
              </a:rPr>
              <a:t> </a:t>
            </a:r>
            <a:r>
              <a:rPr dirty="0" sz="1600">
                <a:solidFill>
                  <a:srgbClr val="999B9E"/>
                </a:solidFill>
                <a:latin typeface="黑体"/>
                <a:cs typeface="黑体"/>
              </a:rPr>
              <a:t>Braking</a:t>
            </a:r>
            <a:r>
              <a:rPr dirty="0" sz="1600" spc="-60">
                <a:solidFill>
                  <a:srgbClr val="999B9E"/>
                </a:solidFill>
                <a:latin typeface="黑体"/>
                <a:cs typeface="黑体"/>
              </a:rPr>
              <a:t> </a:t>
            </a:r>
            <a:r>
              <a:rPr dirty="0" sz="1600">
                <a:solidFill>
                  <a:srgbClr val="999B9E"/>
                </a:solidFill>
                <a:latin typeface="黑体"/>
                <a:cs typeface="黑体"/>
              </a:rPr>
              <a:t>Unit</a:t>
            </a:r>
            <a:endParaRPr sz="1600">
              <a:latin typeface="黑体"/>
              <a:cs typeface="黑体"/>
            </a:endParaRPr>
          </a:p>
        </p:txBody>
      </p:sp>
      <p:sp>
        <p:nvSpPr>
          <p:cNvPr id="12" name="object 12"/>
          <p:cNvSpPr txBox="1"/>
          <p:nvPr/>
        </p:nvSpPr>
        <p:spPr>
          <a:xfrm>
            <a:off x="12664499" y="318728"/>
            <a:ext cx="21082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制动单元</a:t>
            </a:r>
            <a:r>
              <a:rPr dirty="0" sz="1600" spc="-434">
                <a:solidFill>
                  <a:srgbClr val="999B9E"/>
                </a:solidFill>
                <a:latin typeface="黑体"/>
                <a:cs typeface="黑体"/>
              </a:rPr>
              <a:t> </a:t>
            </a:r>
            <a:r>
              <a:rPr dirty="0" sz="1600">
                <a:solidFill>
                  <a:srgbClr val="999B9E"/>
                </a:solidFill>
                <a:latin typeface="黑体"/>
                <a:cs typeface="黑体"/>
              </a:rPr>
              <a:t>Braking</a:t>
            </a:r>
            <a:r>
              <a:rPr dirty="0" sz="1600" spc="-60">
                <a:solidFill>
                  <a:srgbClr val="999B9E"/>
                </a:solidFill>
                <a:latin typeface="黑体"/>
                <a:cs typeface="黑体"/>
              </a:rPr>
              <a:t> </a:t>
            </a:r>
            <a:r>
              <a:rPr dirty="0" sz="1600">
                <a:solidFill>
                  <a:srgbClr val="999B9E"/>
                </a:solidFill>
                <a:latin typeface="黑体"/>
                <a:cs typeface="黑体"/>
              </a:rPr>
              <a:t>Unit</a:t>
            </a:r>
            <a:endParaRPr sz="1600">
              <a:latin typeface="黑体"/>
              <a:cs typeface="黑体"/>
            </a:endParaRPr>
          </a:p>
        </p:txBody>
      </p:sp>
      <p:sp>
        <p:nvSpPr>
          <p:cNvPr id="13" name="object 13"/>
          <p:cNvSpPr txBox="1"/>
          <p:nvPr/>
        </p:nvSpPr>
        <p:spPr>
          <a:xfrm>
            <a:off x="347299" y="1068773"/>
            <a:ext cx="269621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BBU</a:t>
            </a:r>
            <a:r>
              <a:rPr dirty="0" sz="1400" spc="-100" b="1">
                <a:solidFill>
                  <a:srgbClr val="FFFFFF"/>
                </a:solidFill>
                <a:latin typeface="Microsoft YaHei UI"/>
                <a:cs typeface="Microsoft YaHei UI"/>
              </a:rPr>
              <a:t> </a:t>
            </a:r>
            <a:r>
              <a:rPr dirty="0" sz="1400" b="1">
                <a:solidFill>
                  <a:srgbClr val="FFFFFF"/>
                </a:solidFill>
                <a:latin typeface="Microsoft YaHei UI"/>
                <a:cs typeface="Microsoft YaHei UI"/>
              </a:rPr>
              <a:t>系列制动单元</a:t>
            </a:r>
            <a:r>
              <a:rPr dirty="0" sz="1400" spc="-30" b="1">
                <a:solidFill>
                  <a:srgbClr val="FFFFFF"/>
                </a:solidFill>
                <a:latin typeface="Microsoft YaHei UI"/>
                <a:cs typeface="Microsoft YaHei UI"/>
              </a:rPr>
              <a:t> </a:t>
            </a:r>
            <a:r>
              <a:rPr dirty="0" sz="1400" b="1">
                <a:solidFill>
                  <a:srgbClr val="FFFFFF"/>
                </a:solidFill>
                <a:latin typeface="Microsoft YaHei UI"/>
                <a:cs typeface="Microsoft YaHei UI"/>
              </a:rPr>
              <a:t>Braking</a:t>
            </a:r>
            <a:r>
              <a:rPr dirty="0" sz="1400" spc="-30" b="1">
                <a:solidFill>
                  <a:srgbClr val="FFFFFF"/>
                </a:solidFill>
                <a:latin typeface="Microsoft YaHei UI"/>
                <a:cs typeface="Microsoft YaHei UI"/>
              </a:rPr>
              <a:t> </a:t>
            </a:r>
            <a:r>
              <a:rPr dirty="0" sz="1400" spc="-5" b="1">
                <a:solidFill>
                  <a:srgbClr val="FFFFFF"/>
                </a:solidFill>
                <a:latin typeface="Microsoft YaHei UI"/>
                <a:cs typeface="Microsoft YaHei UI"/>
              </a:rPr>
              <a:t>Unit</a:t>
            </a:r>
            <a:endParaRPr sz="1400">
              <a:latin typeface="Microsoft YaHei UI"/>
              <a:cs typeface="Microsoft YaHei UI"/>
            </a:endParaRPr>
          </a:p>
        </p:txBody>
      </p:sp>
      <p:sp>
        <p:nvSpPr>
          <p:cNvPr id="14" name="object 14"/>
          <p:cNvSpPr txBox="1"/>
          <p:nvPr/>
        </p:nvSpPr>
        <p:spPr>
          <a:xfrm>
            <a:off x="12077956" y="1068773"/>
            <a:ext cx="269621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BBU</a:t>
            </a:r>
            <a:r>
              <a:rPr dirty="0" sz="1400" spc="-100" b="1">
                <a:solidFill>
                  <a:srgbClr val="FFFFFF"/>
                </a:solidFill>
                <a:latin typeface="Microsoft YaHei UI"/>
                <a:cs typeface="Microsoft YaHei UI"/>
              </a:rPr>
              <a:t> </a:t>
            </a:r>
            <a:r>
              <a:rPr dirty="0" sz="1400" b="1">
                <a:solidFill>
                  <a:srgbClr val="FFFFFF"/>
                </a:solidFill>
                <a:latin typeface="Microsoft YaHei UI"/>
                <a:cs typeface="Microsoft YaHei UI"/>
              </a:rPr>
              <a:t>系列制动单元</a:t>
            </a:r>
            <a:r>
              <a:rPr dirty="0" sz="1400" spc="-30" b="1">
                <a:solidFill>
                  <a:srgbClr val="FFFFFF"/>
                </a:solidFill>
                <a:latin typeface="Microsoft YaHei UI"/>
                <a:cs typeface="Microsoft YaHei UI"/>
              </a:rPr>
              <a:t> </a:t>
            </a:r>
            <a:r>
              <a:rPr dirty="0" sz="1400" b="1">
                <a:solidFill>
                  <a:srgbClr val="FFFFFF"/>
                </a:solidFill>
                <a:latin typeface="Microsoft YaHei UI"/>
                <a:cs typeface="Microsoft YaHei UI"/>
              </a:rPr>
              <a:t>Braking</a:t>
            </a:r>
            <a:r>
              <a:rPr dirty="0" sz="1400" spc="-30" b="1">
                <a:solidFill>
                  <a:srgbClr val="FFFFFF"/>
                </a:solidFill>
                <a:latin typeface="Microsoft YaHei UI"/>
                <a:cs typeface="Microsoft YaHei UI"/>
              </a:rPr>
              <a:t> </a:t>
            </a:r>
            <a:r>
              <a:rPr dirty="0" sz="1400" spc="-5" b="1">
                <a:solidFill>
                  <a:srgbClr val="FFFFFF"/>
                </a:solidFill>
                <a:latin typeface="Microsoft YaHei UI"/>
                <a:cs typeface="Microsoft YaHei UI"/>
              </a:rPr>
              <a:t>Unit</a:t>
            </a:r>
            <a:endParaRPr sz="1400">
              <a:latin typeface="Microsoft YaHei UI"/>
              <a:cs typeface="Microsoft YaHei UI"/>
            </a:endParaRPr>
          </a:p>
        </p:txBody>
      </p:sp>
      <p:sp>
        <p:nvSpPr>
          <p:cNvPr id="15" name="object 15"/>
          <p:cNvSpPr txBox="1"/>
          <p:nvPr/>
        </p:nvSpPr>
        <p:spPr>
          <a:xfrm>
            <a:off x="527300" y="1696995"/>
            <a:ext cx="4311015" cy="711200"/>
          </a:xfrm>
          <a:prstGeom prst="rect">
            <a:avLst/>
          </a:prstGeom>
        </p:spPr>
        <p:txBody>
          <a:bodyPr wrap="square" lIns="0" tIns="12700" rIns="0" bIns="0" rtlCol="0" vert="horz">
            <a:spAutoFit/>
          </a:bodyPr>
          <a:lstStyle/>
          <a:p>
            <a:pPr algn="just" marL="12700" marR="5080" indent="251460">
              <a:lnSpc>
                <a:spcPct val="150000"/>
              </a:lnSpc>
              <a:spcBef>
                <a:spcPts val="100"/>
              </a:spcBef>
            </a:pPr>
            <a:r>
              <a:rPr dirty="0" sz="1000" spc="-5">
                <a:solidFill>
                  <a:srgbClr val="231F20"/>
                </a:solidFill>
                <a:latin typeface="Microsoft YaHei UI"/>
                <a:cs typeface="Microsoft YaHei UI"/>
              </a:rPr>
              <a:t>BBU</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系列制动单元产品的作用是将电机在减速的过程中产生的再生能量</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  以热能的形式消耗在制动电阻上</a:t>
            </a:r>
            <a:r>
              <a:rPr dirty="0" sz="1000" spc="-10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00">
                <a:solidFill>
                  <a:srgbClr val="231F20"/>
                </a:solidFill>
                <a:latin typeface="Microsoft YaHei UI"/>
                <a:cs typeface="Microsoft YaHei UI"/>
              </a:rPr>
              <a:t> </a:t>
            </a:r>
            <a:r>
              <a:rPr dirty="0" sz="1000">
                <a:solidFill>
                  <a:srgbClr val="231F20"/>
                </a:solidFill>
                <a:latin typeface="Microsoft YaHei UI"/>
                <a:cs typeface="Microsoft YaHei UI"/>
              </a:rPr>
              <a:t>以产生足够的制动转矩，从而改善变频器的 制动性能及缩短变频器的制动时间。</a:t>
            </a:r>
            <a:endParaRPr sz="1000">
              <a:latin typeface="Microsoft YaHei UI"/>
              <a:cs typeface="Microsoft YaHei UI"/>
            </a:endParaRPr>
          </a:p>
        </p:txBody>
      </p:sp>
      <p:sp>
        <p:nvSpPr>
          <p:cNvPr id="16" name="object 16"/>
          <p:cNvSpPr txBox="1"/>
          <p:nvPr/>
        </p:nvSpPr>
        <p:spPr>
          <a:xfrm>
            <a:off x="383299"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90"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7" name="object 17"/>
          <p:cNvSpPr txBox="1"/>
          <p:nvPr/>
        </p:nvSpPr>
        <p:spPr>
          <a:xfrm>
            <a:off x="383299" y="3576959"/>
            <a:ext cx="208280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Features</a:t>
            </a:r>
            <a:endParaRPr sz="1200">
              <a:latin typeface="Microsoft JhengHei UI"/>
              <a:cs typeface="Microsoft JhengHei UI"/>
            </a:endParaRPr>
          </a:p>
        </p:txBody>
      </p:sp>
      <p:sp>
        <p:nvSpPr>
          <p:cNvPr id="18" name="object 18"/>
          <p:cNvSpPr txBox="1"/>
          <p:nvPr/>
        </p:nvSpPr>
        <p:spPr>
          <a:xfrm>
            <a:off x="528199" y="3870995"/>
            <a:ext cx="3202305" cy="1854200"/>
          </a:xfrm>
          <a:prstGeom prst="rect">
            <a:avLst/>
          </a:prstGeom>
        </p:spPr>
        <p:txBody>
          <a:bodyPr wrap="square" lIns="0" tIns="12700" rIns="0" bIns="0" rtlCol="0" vert="horz">
            <a:spAutoFit/>
          </a:bodyPr>
          <a:lstStyle/>
          <a:p>
            <a:pPr algn="just" marL="12700" marR="133350">
              <a:lnSpc>
                <a:spcPct val="150000"/>
              </a:lnSpc>
              <a:spcBef>
                <a:spcPts val="100"/>
              </a:spcBef>
              <a:buAutoNum type="arabicPeriod"/>
              <a:tabLst>
                <a:tab pos="149860" algn="l"/>
              </a:tabLst>
            </a:pPr>
            <a:r>
              <a:rPr dirty="0" sz="1000">
                <a:solidFill>
                  <a:srgbClr val="231F20"/>
                </a:solidFill>
                <a:latin typeface="Microsoft YaHei UI"/>
                <a:cs typeface="Microsoft YaHei UI"/>
              </a:rPr>
              <a:t>经济性：产品性价比高</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规格齐全，涵盖单机经济型 和并机通用型，降低使用成本。其品质可与同类进口产 品相媲美。</a:t>
            </a:r>
            <a:endParaRPr sz="1000">
              <a:latin typeface="Microsoft YaHei UI"/>
              <a:cs typeface="Microsoft YaHei UI"/>
            </a:endParaRPr>
          </a:p>
          <a:p>
            <a:pPr marL="12700" marR="5080">
              <a:lnSpc>
                <a:spcPct val="150000"/>
              </a:lnSpc>
              <a:buAutoNum type="arabicPeriod"/>
              <a:tabLst>
                <a:tab pos="149860" algn="l"/>
              </a:tabLst>
            </a:pPr>
            <a:r>
              <a:rPr dirty="0" sz="1000">
                <a:solidFill>
                  <a:srgbClr val="231F20"/>
                </a:solidFill>
                <a:latin typeface="Microsoft YaHei UI"/>
                <a:cs typeface="Microsoft YaHei UI"/>
              </a:rPr>
              <a:t>通用性：多档位可调节斩波电压可适用于各品牌低压 变频器</a:t>
            </a:r>
            <a:r>
              <a:rPr dirty="0" sz="1000" spc="-495">
                <a:solidFill>
                  <a:srgbClr val="231F20"/>
                </a:solidFill>
                <a:latin typeface="Microsoft YaHei UI"/>
                <a:cs typeface="Microsoft YaHei UI"/>
              </a:rPr>
              <a:t>，</a:t>
            </a:r>
            <a:r>
              <a:rPr dirty="0" sz="1000">
                <a:solidFill>
                  <a:srgbClr val="231F20"/>
                </a:solidFill>
                <a:latin typeface="Microsoft YaHei UI"/>
                <a:cs typeface="Microsoft YaHei UI"/>
              </a:rPr>
              <a:t>特殊设计可以使用普通电阻</a:t>
            </a:r>
            <a:r>
              <a:rPr dirty="0" sz="1000" spc="-495">
                <a:solidFill>
                  <a:srgbClr val="231F20"/>
                </a:solidFill>
                <a:latin typeface="Microsoft YaHei UI"/>
                <a:cs typeface="Microsoft YaHei UI"/>
              </a:rPr>
              <a:t>，</a:t>
            </a:r>
            <a:r>
              <a:rPr dirty="0" sz="1000">
                <a:solidFill>
                  <a:srgbClr val="231F20"/>
                </a:solidFill>
                <a:latin typeface="Microsoft YaHei UI"/>
                <a:cs typeface="Microsoft YaHei UI"/>
              </a:rPr>
              <a:t>不必选择无感电阻。</a:t>
            </a:r>
            <a:endParaRPr sz="1000">
              <a:latin typeface="Microsoft YaHei UI"/>
              <a:cs typeface="Microsoft YaHei UI"/>
            </a:endParaRPr>
          </a:p>
          <a:p>
            <a:pPr marL="12700" marR="68580">
              <a:lnSpc>
                <a:spcPct val="150000"/>
              </a:lnSpc>
              <a:buAutoNum type="arabicPeriod"/>
              <a:tabLst>
                <a:tab pos="149860" algn="l"/>
              </a:tabLst>
            </a:pPr>
            <a:r>
              <a:rPr dirty="0" sz="1000">
                <a:solidFill>
                  <a:srgbClr val="231F20"/>
                </a:solidFill>
                <a:latin typeface="Microsoft YaHei UI"/>
                <a:cs typeface="Microsoft YaHei UI"/>
              </a:rPr>
              <a:t>可靠</a:t>
            </a:r>
            <a:r>
              <a:rPr dirty="0" sz="1000" spc="-5">
                <a:solidFill>
                  <a:srgbClr val="231F20"/>
                </a:solidFill>
                <a:latin typeface="Microsoft YaHei UI"/>
                <a:cs typeface="Microsoft YaHei UI"/>
              </a:rPr>
              <a:t>性：</a:t>
            </a:r>
            <a:r>
              <a:rPr dirty="0" sz="1000">
                <a:solidFill>
                  <a:srgbClr val="231F20"/>
                </a:solidFill>
                <a:latin typeface="Microsoft YaHei UI"/>
                <a:cs typeface="Microsoft YaHei UI"/>
              </a:rPr>
              <a:t>产品采用开关电源对电路板供电</a:t>
            </a:r>
            <a:r>
              <a:rPr dirty="0" sz="1000" spc="-5">
                <a:solidFill>
                  <a:srgbClr val="231F20"/>
                </a:solidFill>
                <a:latin typeface="Microsoft YaHei UI"/>
                <a:cs typeface="Microsoft YaHei UI"/>
              </a:rPr>
              <a:t>。</a:t>
            </a:r>
            <a:r>
              <a:rPr dirty="0" sz="1000">
                <a:solidFill>
                  <a:srgbClr val="231F20"/>
                </a:solidFill>
                <a:latin typeface="Microsoft YaHei UI"/>
                <a:cs typeface="Microsoft YaHei UI"/>
              </a:rPr>
              <a:t>具有</a:t>
            </a:r>
            <a:r>
              <a:rPr dirty="0" sz="1000" spc="-130">
                <a:solidFill>
                  <a:srgbClr val="231F20"/>
                </a:solidFill>
                <a:latin typeface="Microsoft YaHei UI"/>
                <a:cs typeface="Microsoft YaHei UI"/>
              </a:rPr>
              <a:t> </a:t>
            </a:r>
            <a:r>
              <a:rPr dirty="0" sz="1000" spc="-15">
                <a:solidFill>
                  <a:srgbClr val="231F20"/>
                </a:solidFill>
                <a:latin typeface="Microsoft YaHei UI"/>
                <a:cs typeface="Microsoft YaHei UI"/>
              </a:rPr>
              <a:t>IGBT  </a:t>
            </a:r>
            <a:r>
              <a:rPr dirty="0" sz="1000">
                <a:solidFill>
                  <a:srgbClr val="231F20"/>
                </a:solidFill>
                <a:latin typeface="Microsoft YaHei UI"/>
                <a:cs typeface="Microsoft YaHei UI"/>
              </a:rPr>
              <a:t>过热、过流、短路保护保护功能。</a:t>
            </a:r>
            <a:endParaRPr sz="1000">
              <a:latin typeface="Microsoft YaHei UI"/>
              <a:cs typeface="Microsoft YaHei UI"/>
            </a:endParaRPr>
          </a:p>
          <a:p>
            <a:pPr algn="just" marL="149225" indent="-136525">
              <a:lnSpc>
                <a:spcPct val="100000"/>
              </a:lnSpc>
              <a:spcBef>
                <a:spcPts val="600"/>
              </a:spcBef>
              <a:buAutoNum type="arabicPeriod"/>
              <a:tabLst>
                <a:tab pos="149860" algn="l"/>
              </a:tabLst>
            </a:pPr>
            <a:r>
              <a:rPr dirty="0" sz="1000">
                <a:solidFill>
                  <a:srgbClr val="231F20"/>
                </a:solidFill>
                <a:latin typeface="Microsoft YaHei UI"/>
                <a:cs typeface="Microsoft YaHei UI"/>
              </a:rPr>
              <a:t>过载能力强：核心元件采用国际知名品牌器件，提高</a:t>
            </a:r>
            <a:endParaRPr sz="1000">
              <a:latin typeface="Microsoft YaHei UI"/>
              <a:cs typeface="Microsoft YaHei UI"/>
            </a:endParaRPr>
          </a:p>
        </p:txBody>
      </p:sp>
      <p:sp>
        <p:nvSpPr>
          <p:cNvPr id="19" name="object 19"/>
          <p:cNvSpPr txBox="1"/>
          <p:nvPr/>
        </p:nvSpPr>
        <p:spPr>
          <a:xfrm>
            <a:off x="4073300" y="3870995"/>
            <a:ext cx="3202305" cy="18542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制动单元的工作结温</a:t>
            </a:r>
            <a:r>
              <a:rPr dirty="0" sz="1000" spc="-490">
                <a:solidFill>
                  <a:srgbClr val="231F20"/>
                </a:solidFill>
                <a:latin typeface="Microsoft YaHei UI"/>
                <a:cs typeface="Microsoft YaHei UI"/>
              </a:rPr>
              <a:t>，</a:t>
            </a:r>
            <a:r>
              <a:rPr dirty="0" sz="1000">
                <a:solidFill>
                  <a:srgbClr val="231F20"/>
                </a:solidFill>
                <a:latin typeface="Microsoft YaHei UI"/>
                <a:cs typeface="Microsoft YaHei UI"/>
              </a:rPr>
              <a:t>从而使制动单元的过载能力增强。</a:t>
            </a:r>
            <a:endParaRPr sz="1000">
              <a:latin typeface="Microsoft YaHei UI"/>
              <a:cs typeface="Microsoft YaHei UI"/>
            </a:endParaRPr>
          </a:p>
          <a:p>
            <a:pPr marL="12700" marR="5080">
              <a:lnSpc>
                <a:spcPct val="150000"/>
              </a:lnSpc>
              <a:buAutoNum type="arabicPeriod" startAt="5"/>
              <a:tabLst>
                <a:tab pos="148590" algn="l"/>
              </a:tabLst>
            </a:pPr>
            <a:r>
              <a:rPr dirty="0" sz="1000">
                <a:solidFill>
                  <a:srgbClr val="231F20"/>
                </a:solidFill>
                <a:latin typeface="Microsoft YaHei UI"/>
                <a:cs typeface="Microsoft YaHei UI"/>
              </a:rPr>
              <a:t>抗干扰能力</a:t>
            </a:r>
            <a:r>
              <a:rPr dirty="0" sz="1000" spc="-15">
                <a:solidFill>
                  <a:srgbClr val="231F20"/>
                </a:solidFill>
                <a:latin typeface="Microsoft YaHei UI"/>
                <a:cs typeface="Microsoft YaHei UI"/>
              </a:rPr>
              <a:t>强：</a:t>
            </a:r>
            <a:r>
              <a:rPr dirty="0" sz="1000">
                <a:solidFill>
                  <a:srgbClr val="231F20"/>
                </a:solidFill>
                <a:latin typeface="Microsoft YaHei UI"/>
                <a:cs typeface="Microsoft YaHei UI"/>
              </a:rPr>
              <a:t>采用先进技术</a:t>
            </a:r>
            <a:r>
              <a:rPr dirty="0" sz="1000" spc="-30">
                <a:solidFill>
                  <a:srgbClr val="231F20"/>
                </a:solidFill>
                <a:latin typeface="Microsoft YaHei UI"/>
                <a:cs typeface="Microsoft YaHei UI"/>
              </a:rPr>
              <a:t>，</a:t>
            </a:r>
            <a:r>
              <a:rPr dirty="0" sz="1000">
                <a:solidFill>
                  <a:srgbClr val="231F20"/>
                </a:solidFill>
                <a:latin typeface="Microsoft YaHei UI"/>
                <a:cs typeface="Microsoft YaHei UI"/>
              </a:rPr>
              <a:t>使电路布线电感降低， 从而提高制动单元的抗干扰能力。</a:t>
            </a:r>
            <a:endParaRPr sz="1000">
              <a:latin typeface="Microsoft YaHei UI"/>
              <a:cs typeface="Microsoft YaHei UI"/>
            </a:endParaRPr>
          </a:p>
          <a:p>
            <a:pPr marL="12700" marR="123825">
              <a:lnSpc>
                <a:spcPct val="150000"/>
              </a:lnSpc>
              <a:buAutoNum type="arabicPeriod" startAt="5"/>
              <a:tabLst>
                <a:tab pos="149860" algn="l"/>
              </a:tabLst>
            </a:pPr>
            <a:r>
              <a:rPr dirty="0" sz="1000">
                <a:solidFill>
                  <a:srgbClr val="231F20"/>
                </a:solidFill>
                <a:latin typeface="Microsoft YaHei UI"/>
                <a:cs typeface="Microsoft YaHei UI"/>
              </a:rPr>
              <a:t>体积小巧：与传统产品比较，创新集成电路技术使体 积更加小巧美观，节省安装空间。</a:t>
            </a:r>
            <a:endParaRPr sz="1000">
              <a:latin typeface="Microsoft YaHei UI"/>
              <a:cs typeface="Microsoft YaHei UI"/>
            </a:endParaRPr>
          </a:p>
          <a:p>
            <a:pPr marL="12700" marR="133350">
              <a:lnSpc>
                <a:spcPct val="150000"/>
              </a:lnSpc>
              <a:buAutoNum type="arabicPeriod" startAt="5"/>
              <a:tabLst>
                <a:tab pos="149860" algn="l"/>
              </a:tabLst>
            </a:pPr>
            <a:r>
              <a:rPr dirty="0" sz="1000">
                <a:solidFill>
                  <a:srgbClr val="231F20"/>
                </a:solidFill>
                <a:latin typeface="Microsoft YaHei UI"/>
                <a:cs typeface="Microsoft YaHei UI"/>
              </a:rPr>
              <a:t>人性化设计：220V/380V</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产品无需外接电源供电，  方便现场接线。无需打开面板就可以通过指示灯观察并 了解运行情况。</a:t>
            </a:r>
            <a:endParaRPr sz="1000">
              <a:latin typeface="Microsoft YaHei UI"/>
              <a:cs typeface="Microsoft YaHei UI"/>
            </a:endParaRPr>
          </a:p>
        </p:txBody>
      </p:sp>
      <p:sp>
        <p:nvSpPr>
          <p:cNvPr id="20" name="object 20"/>
          <p:cNvSpPr txBox="1"/>
          <p:nvPr/>
        </p:nvSpPr>
        <p:spPr>
          <a:xfrm>
            <a:off x="7948825" y="1345759"/>
            <a:ext cx="19767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产品尺寸</a:t>
            </a:r>
            <a:r>
              <a:rPr dirty="0" sz="1200" b="1">
                <a:solidFill>
                  <a:srgbClr val="231F20"/>
                </a:solidFill>
                <a:latin typeface="Microsoft JhengHei UI"/>
                <a:cs typeface="Microsoft JhengHei UI"/>
              </a:rPr>
              <a:t>图</a:t>
            </a:r>
            <a:r>
              <a:rPr dirty="0" sz="1200" spc="-4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Size</a:t>
            </a:r>
            <a:endParaRPr sz="1200">
              <a:latin typeface="Microsoft JhengHei UI"/>
              <a:cs typeface="Microsoft JhengHei UI"/>
            </a:endParaRPr>
          </a:p>
        </p:txBody>
      </p:sp>
      <p:sp>
        <p:nvSpPr>
          <p:cNvPr id="21" name="object 21"/>
          <p:cNvSpPr txBox="1"/>
          <p:nvPr/>
        </p:nvSpPr>
        <p:spPr>
          <a:xfrm>
            <a:off x="7948825" y="6273560"/>
            <a:ext cx="225996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接线说明</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Wiring</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Instructions</a:t>
            </a:r>
            <a:endParaRPr sz="1200">
              <a:latin typeface="Microsoft JhengHei UI"/>
              <a:cs typeface="Microsoft JhengHei UI"/>
            </a:endParaRPr>
          </a:p>
        </p:txBody>
      </p:sp>
      <p:sp>
        <p:nvSpPr>
          <p:cNvPr id="22" name="object 22"/>
          <p:cNvSpPr txBox="1"/>
          <p:nvPr/>
        </p:nvSpPr>
        <p:spPr>
          <a:xfrm>
            <a:off x="383877" y="6089360"/>
            <a:ext cx="318579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产品识别代码</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Identification</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Code</a:t>
            </a:r>
            <a:endParaRPr sz="1200">
              <a:latin typeface="Microsoft JhengHei UI"/>
              <a:cs typeface="Microsoft JhengHei UI"/>
            </a:endParaRPr>
          </a:p>
        </p:txBody>
      </p:sp>
      <p:sp>
        <p:nvSpPr>
          <p:cNvPr id="23" name="object 23"/>
          <p:cNvSpPr txBox="1"/>
          <p:nvPr/>
        </p:nvSpPr>
        <p:spPr>
          <a:xfrm>
            <a:off x="3165049" y="6677170"/>
            <a:ext cx="9004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B BU - 015 D</a:t>
            </a:r>
            <a:r>
              <a:rPr dirty="0" sz="1000" spc="-100" b="1">
                <a:solidFill>
                  <a:srgbClr val="231F20"/>
                </a:solidFill>
                <a:latin typeface="Microsoft JhengHei"/>
                <a:cs typeface="Microsoft JhengHei"/>
              </a:rPr>
              <a:t> </a:t>
            </a:r>
            <a:r>
              <a:rPr dirty="0" sz="1000" b="1">
                <a:solidFill>
                  <a:srgbClr val="231F20"/>
                </a:solidFill>
                <a:latin typeface="Microsoft JhengHei"/>
                <a:cs typeface="Microsoft JhengHei"/>
              </a:rPr>
              <a:t>4</a:t>
            </a:r>
            <a:endParaRPr sz="1000">
              <a:latin typeface="Microsoft JhengHei"/>
              <a:cs typeface="Microsoft JhengHei"/>
            </a:endParaRPr>
          </a:p>
        </p:txBody>
      </p:sp>
      <p:sp>
        <p:nvSpPr>
          <p:cNvPr id="24" name="object 24"/>
          <p:cNvSpPr/>
          <p:nvPr/>
        </p:nvSpPr>
        <p:spPr>
          <a:xfrm>
            <a:off x="3177750" y="6906323"/>
            <a:ext cx="102870" cy="0"/>
          </a:xfrm>
          <a:custGeom>
            <a:avLst/>
            <a:gdLst/>
            <a:ahLst/>
            <a:cxnLst/>
            <a:rect l="l" t="t" r="r" b="b"/>
            <a:pathLst>
              <a:path w="102870" h="0">
                <a:moveTo>
                  <a:pt x="0" y="0"/>
                </a:moveTo>
                <a:lnTo>
                  <a:pt x="102501" y="0"/>
                </a:lnTo>
              </a:path>
            </a:pathLst>
          </a:custGeom>
          <a:ln w="6350">
            <a:solidFill>
              <a:srgbClr val="00AEEF"/>
            </a:solidFill>
          </a:ln>
        </p:spPr>
        <p:txBody>
          <a:bodyPr wrap="square" lIns="0" tIns="0" rIns="0" bIns="0" rtlCol="0"/>
          <a:lstStyle/>
          <a:p/>
        </p:txBody>
      </p:sp>
      <p:sp>
        <p:nvSpPr>
          <p:cNvPr id="25" name="object 25"/>
          <p:cNvSpPr/>
          <p:nvPr/>
        </p:nvSpPr>
        <p:spPr>
          <a:xfrm>
            <a:off x="3299398" y="6906323"/>
            <a:ext cx="173355" cy="0"/>
          </a:xfrm>
          <a:custGeom>
            <a:avLst/>
            <a:gdLst/>
            <a:ahLst/>
            <a:cxnLst/>
            <a:rect l="l" t="t" r="r" b="b"/>
            <a:pathLst>
              <a:path w="173354" h="0">
                <a:moveTo>
                  <a:pt x="0" y="0"/>
                </a:moveTo>
                <a:lnTo>
                  <a:pt x="172796" y="0"/>
                </a:lnTo>
              </a:path>
            </a:pathLst>
          </a:custGeom>
          <a:ln w="6350">
            <a:solidFill>
              <a:srgbClr val="00AEEF"/>
            </a:solidFill>
          </a:ln>
        </p:spPr>
        <p:txBody>
          <a:bodyPr wrap="square" lIns="0" tIns="0" rIns="0" bIns="0" rtlCol="0"/>
          <a:lstStyle/>
          <a:p/>
        </p:txBody>
      </p:sp>
      <p:sp>
        <p:nvSpPr>
          <p:cNvPr id="26" name="object 26"/>
          <p:cNvSpPr/>
          <p:nvPr/>
        </p:nvSpPr>
        <p:spPr>
          <a:xfrm>
            <a:off x="3857758" y="6906323"/>
            <a:ext cx="79375" cy="0"/>
          </a:xfrm>
          <a:custGeom>
            <a:avLst/>
            <a:gdLst/>
            <a:ahLst/>
            <a:cxnLst/>
            <a:rect l="l" t="t" r="r" b="b"/>
            <a:pathLst>
              <a:path w="79375" h="0">
                <a:moveTo>
                  <a:pt x="0" y="0"/>
                </a:moveTo>
                <a:lnTo>
                  <a:pt x="79197" y="0"/>
                </a:lnTo>
              </a:path>
            </a:pathLst>
          </a:custGeom>
          <a:ln w="6350">
            <a:solidFill>
              <a:srgbClr val="00AEEF"/>
            </a:solidFill>
          </a:ln>
        </p:spPr>
        <p:txBody>
          <a:bodyPr wrap="square" lIns="0" tIns="0" rIns="0" bIns="0" rtlCol="0"/>
          <a:lstStyle/>
          <a:p/>
        </p:txBody>
      </p:sp>
      <p:sp>
        <p:nvSpPr>
          <p:cNvPr id="27" name="object 27"/>
          <p:cNvSpPr/>
          <p:nvPr/>
        </p:nvSpPr>
        <p:spPr>
          <a:xfrm>
            <a:off x="3977248" y="6906428"/>
            <a:ext cx="81280" cy="0"/>
          </a:xfrm>
          <a:custGeom>
            <a:avLst/>
            <a:gdLst/>
            <a:ahLst/>
            <a:cxnLst/>
            <a:rect l="l" t="t" r="r" b="b"/>
            <a:pathLst>
              <a:path w="81279" h="0">
                <a:moveTo>
                  <a:pt x="0" y="0"/>
                </a:moveTo>
                <a:lnTo>
                  <a:pt x="81000" y="0"/>
                </a:lnTo>
              </a:path>
            </a:pathLst>
          </a:custGeom>
          <a:ln w="6350">
            <a:solidFill>
              <a:srgbClr val="00AEEF"/>
            </a:solidFill>
          </a:ln>
        </p:spPr>
        <p:txBody>
          <a:bodyPr wrap="square" lIns="0" tIns="0" rIns="0" bIns="0" rtlCol="0"/>
          <a:lstStyle/>
          <a:p/>
        </p:txBody>
      </p:sp>
      <p:sp>
        <p:nvSpPr>
          <p:cNvPr id="28" name="object 28"/>
          <p:cNvSpPr/>
          <p:nvPr/>
        </p:nvSpPr>
        <p:spPr>
          <a:xfrm>
            <a:off x="3232374" y="6909601"/>
            <a:ext cx="0" cy="226695"/>
          </a:xfrm>
          <a:custGeom>
            <a:avLst/>
            <a:gdLst/>
            <a:ahLst/>
            <a:cxnLst/>
            <a:rect l="l" t="t" r="r" b="b"/>
            <a:pathLst>
              <a:path w="0" h="226695">
                <a:moveTo>
                  <a:pt x="0" y="0"/>
                </a:moveTo>
                <a:lnTo>
                  <a:pt x="0" y="226377"/>
                </a:lnTo>
              </a:path>
            </a:pathLst>
          </a:custGeom>
          <a:ln w="6350">
            <a:solidFill>
              <a:srgbClr val="00AEEF"/>
            </a:solidFill>
          </a:ln>
        </p:spPr>
        <p:txBody>
          <a:bodyPr wrap="square" lIns="0" tIns="0" rIns="0" bIns="0" rtlCol="0"/>
          <a:lstStyle/>
          <a:p/>
        </p:txBody>
      </p:sp>
      <p:sp>
        <p:nvSpPr>
          <p:cNvPr id="29" name="object 29"/>
          <p:cNvSpPr/>
          <p:nvPr/>
        </p:nvSpPr>
        <p:spPr>
          <a:xfrm>
            <a:off x="3900175" y="6909496"/>
            <a:ext cx="0" cy="322580"/>
          </a:xfrm>
          <a:custGeom>
            <a:avLst/>
            <a:gdLst/>
            <a:ahLst/>
            <a:cxnLst/>
            <a:rect l="l" t="t" r="r" b="b"/>
            <a:pathLst>
              <a:path w="0" h="322579">
                <a:moveTo>
                  <a:pt x="0" y="0"/>
                </a:moveTo>
                <a:lnTo>
                  <a:pt x="0" y="322046"/>
                </a:lnTo>
              </a:path>
            </a:pathLst>
          </a:custGeom>
          <a:ln w="6350">
            <a:solidFill>
              <a:srgbClr val="00AEEF"/>
            </a:solidFill>
          </a:ln>
        </p:spPr>
        <p:txBody>
          <a:bodyPr wrap="square" lIns="0" tIns="0" rIns="0" bIns="0" rtlCol="0"/>
          <a:lstStyle/>
          <a:p/>
        </p:txBody>
      </p:sp>
      <p:sp>
        <p:nvSpPr>
          <p:cNvPr id="30" name="object 30"/>
          <p:cNvSpPr/>
          <p:nvPr/>
        </p:nvSpPr>
        <p:spPr>
          <a:xfrm>
            <a:off x="3581152" y="6906323"/>
            <a:ext cx="243204" cy="0"/>
          </a:xfrm>
          <a:custGeom>
            <a:avLst/>
            <a:gdLst/>
            <a:ahLst/>
            <a:cxnLst/>
            <a:rect l="l" t="t" r="r" b="b"/>
            <a:pathLst>
              <a:path w="243204" h="0">
                <a:moveTo>
                  <a:pt x="0" y="0"/>
                </a:moveTo>
                <a:lnTo>
                  <a:pt x="243001" y="0"/>
                </a:lnTo>
              </a:path>
            </a:pathLst>
          </a:custGeom>
          <a:ln w="6350">
            <a:solidFill>
              <a:srgbClr val="00AEEF"/>
            </a:solidFill>
          </a:ln>
        </p:spPr>
        <p:txBody>
          <a:bodyPr wrap="square" lIns="0" tIns="0" rIns="0" bIns="0" rtlCol="0"/>
          <a:lstStyle/>
          <a:p/>
        </p:txBody>
      </p:sp>
      <p:sp>
        <p:nvSpPr>
          <p:cNvPr id="31" name="object 31"/>
          <p:cNvSpPr/>
          <p:nvPr/>
        </p:nvSpPr>
        <p:spPr>
          <a:xfrm>
            <a:off x="1345497" y="7132802"/>
            <a:ext cx="1884045" cy="0"/>
          </a:xfrm>
          <a:custGeom>
            <a:avLst/>
            <a:gdLst/>
            <a:ahLst/>
            <a:cxnLst/>
            <a:rect l="l" t="t" r="r" b="b"/>
            <a:pathLst>
              <a:path w="1884045" h="0">
                <a:moveTo>
                  <a:pt x="1883702" y="0"/>
                </a:moveTo>
                <a:lnTo>
                  <a:pt x="0" y="0"/>
                </a:lnTo>
              </a:path>
            </a:pathLst>
          </a:custGeom>
          <a:ln w="6350">
            <a:solidFill>
              <a:srgbClr val="00AEEF"/>
            </a:solidFill>
          </a:ln>
        </p:spPr>
        <p:txBody>
          <a:bodyPr wrap="square" lIns="0" tIns="0" rIns="0" bIns="0" rtlCol="0"/>
          <a:lstStyle/>
          <a:p/>
        </p:txBody>
      </p:sp>
      <p:sp>
        <p:nvSpPr>
          <p:cNvPr id="32" name="object 32"/>
          <p:cNvSpPr/>
          <p:nvPr/>
        </p:nvSpPr>
        <p:spPr>
          <a:xfrm>
            <a:off x="2866506" y="7231646"/>
            <a:ext cx="514984" cy="0"/>
          </a:xfrm>
          <a:custGeom>
            <a:avLst/>
            <a:gdLst/>
            <a:ahLst/>
            <a:cxnLst/>
            <a:rect l="l" t="t" r="r" b="b"/>
            <a:pathLst>
              <a:path w="514985" h="0">
                <a:moveTo>
                  <a:pt x="514604" y="0"/>
                </a:moveTo>
                <a:lnTo>
                  <a:pt x="0" y="0"/>
                </a:lnTo>
              </a:path>
            </a:pathLst>
          </a:custGeom>
          <a:ln w="6350">
            <a:solidFill>
              <a:srgbClr val="00AEEF"/>
            </a:solidFill>
          </a:ln>
        </p:spPr>
        <p:txBody>
          <a:bodyPr wrap="square" lIns="0" tIns="0" rIns="0" bIns="0" rtlCol="0"/>
          <a:lstStyle/>
          <a:p/>
        </p:txBody>
      </p:sp>
      <p:sp>
        <p:nvSpPr>
          <p:cNvPr id="33" name="object 33"/>
          <p:cNvSpPr/>
          <p:nvPr/>
        </p:nvSpPr>
        <p:spPr>
          <a:xfrm>
            <a:off x="1348675" y="7132802"/>
            <a:ext cx="0" cy="222250"/>
          </a:xfrm>
          <a:custGeom>
            <a:avLst/>
            <a:gdLst/>
            <a:ahLst/>
            <a:cxnLst/>
            <a:rect l="l" t="t" r="r" b="b"/>
            <a:pathLst>
              <a:path w="0" h="222250">
                <a:moveTo>
                  <a:pt x="0" y="0"/>
                </a:moveTo>
                <a:lnTo>
                  <a:pt x="0" y="221767"/>
                </a:lnTo>
              </a:path>
            </a:pathLst>
          </a:custGeom>
          <a:ln w="6350">
            <a:solidFill>
              <a:srgbClr val="00AEEF"/>
            </a:solidFill>
          </a:ln>
        </p:spPr>
        <p:txBody>
          <a:bodyPr wrap="square" lIns="0" tIns="0" rIns="0" bIns="0" rtlCol="0"/>
          <a:lstStyle/>
          <a:p/>
        </p:txBody>
      </p:sp>
      <p:sp>
        <p:nvSpPr>
          <p:cNvPr id="34" name="object 34"/>
          <p:cNvSpPr/>
          <p:nvPr/>
        </p:nvSpPr>
        <p:spPr>
          <a:xfrm>
            <a:off x="4015849" y="6906321"/>
            <a:ext cx="0" cy="220345"/>
          </a:xfrm>
          <a:custGeom>
            <a:avLst/>
            <a:gdLst/>
            <a:ahLst/>
            <a:cxnLst/>
            <a:rect l="l" t="t" r="r" b="b"/>
            <a:pathLst>
              <a:path w="0" h="220345">
                <a:moveTo>
                  <a:pt x="0" y="0"/>
                </a:moveTo>
                <a:lnTo>
                  <a:pt x="0" y="220027"/>
                </a:lnTo>
              </a:path>
            </a:pathLst>
          </a:custGeom>
          <a:ln w="6350">
            <a:solidFill>
              <a:srgbClr val="00AEEF"/>
            </a:solidFill>
          </a:ln>
        </p:spPr>
        <p:txBody>
          <a:bodyPr wrap="square" lIns="0" tIns="0" rIns="0" bIns="0" rtlCol="0"/>
          <a:lstStyle/>
          <a:p/>
        </p:txBody>
      </p:sp>
      <p:sp>
        <p:nvSpPr>
          <p:cNvPr id="35" name="object 35"/>
          <p:cNvSpPr/>
          <p:nvPr/>
        </p:nvSpPr>
        <p:spPr>
          <a:xfrm>
            <a:off x="6064624" y="7127764"/>
            <a:ext cx="0" cy="227329"/>
          </a:xfrm>
          <a:custGeom>
            <a:avLst/>
            <a:gdLst/>
            <a:ahLst/>
            <a:cxnLst/>
            <a:rect l="l" t="t" r="r" b="b"/>
            <a:pathLst>
              <a:path w="0" h="227329">
                <a:moveTo>
                  <a:pt x="0" y="0"/>
                </a:moveTo>
                <a:lnTo>
                  <a:pt x="0" y="226805"/>
                </a:lnTo>
              </a:path>
            </a:pathLst>
          </a:custGeom>
          <a:ln w="6350">
            <a:solidFill>
              <a:srgbClr val="00AEEF"/>
            </a:solidFill>
          </a:ln>
        </p:spPr>
        <p:txBody>
          <a:bodyPr wrap="square" lIns="0" tIns="0" rIns="0" bIns="0" rtlCol="0"/>
          <a:lstStyle/>
          <a:p/>
        </p:txBody>
      </p:sp>
      <p:sp>
        <p:nvSpPr>
          <p:cNvPr id="36" name="object 36"/>
          <p:cNvSpPr/>
          <p:nvPr/>
        </p:nvSpPr>
        <p:spPr>
          <a:xfrm>
            <a:off x="2869675" y="7231650"/>
            <a:ext cx="0" cy="114300"/>
          </a:xfrm>
          <a:custGeom>
            <a:avLst/>
            <a:gdLst/>
            <a:ahLst/>
            <a:cxnLst/>
            <a:rect l="l" t="t" r="r" b="b"/>
            <a:pathLst>
              <a:path w="0" h="114300">
                <a:moveTo>
                  <a:pt x="0" y="0"/>
                </a:moveTo>
                <a:lnTo>
                  <a:pt x="0" y="113919"/>
                </a:lnTo>
              </a:path>
            </a:pathLst>
          </a:custGeom>
          <a:ln w="6350">
            <a:solidFill>
              <a:srgbClr val="00AEEF"/>
            </a:solidFill>
          </a:ln>
        </p:spPr>
        <p:txBody>
          <a:bodyPr wrap="square" lIns="0" tIns="0" rIns="0" bIns="0" rtlCol="0"/>
          <a:lstStyle/>
          <a:p/>
        </p:txBody>
      </p:sp>
      <p:sp>
        <p:nvSpPr>
          <p:cNvPr id="37" name="object 37"/>
          <p:cNvSpPr/>
          <p:nvPr/>
        </p:nvSpPr>
        <p:spPr>
          <a:xfrm>
            <a:off x="4558500" y="7237893"/>
            <a:ext cx="0" cy="113664"/>
          </a:xfrm>
          <a:custGeom>
            <a:avLst/>
            <a:gdLst/>
            <a:ahLst/>
            <a:cxnLst/>
            <a:rect l="l" t="t" r="r" b="b"/>
            <a:pathLst>
              <a:path w="0" h="113665">
                <a:moveTo>
                  <a:pt x="0" y="0"/>
                </a:moveTo>
                <a:lnTo>
                  <a:pt x="0" y="113499"/>
                </a:lnTo>
              </a:path>
            </a:pathLst>
          </a:custGeom>
          <a:ln w="6350">
            <a:solidFill>
              <a:srgbClr val="00AEEF"/>
            </a:solidFill>
          </a:ln>
        </p:spPr>
        <p:txBody>
          <a:bodyPr wrap="square" lIns="0" tIns="0" rIns="0" bIns="0" rtlCol="0"/>
          <a:lstStyle/>
          <a:p/>
        </p:txBody>
      </p:sp>
      <p:sp>
        <p:nvSpPr>
          <p:cNvPr id="38" name="object 38"/>
          <p:cNvSpPr/>
          <p:nvPr/>
        </p:nvSpPr>
        <p:spPr>
          <a:xfrm>
            <a:off x="798347" y="7354570"/>
            <a:ext cx="450215" cy="324485"/>
          </a:xfrm>
          <a:custGeom>
            <a:avLst/>
            <a:gdLst/>
            <a:ahLst/>
            <a:cxnLst/>
            <a:rect l="l" t="t" r="r" b="b"/>
            <a:pathLst>
              <a:path w="450215" h="324484">
                <a:moveTo>
                  <a:pt x="449999" y="0"/>
                </a:moveTo>
                <a:lnTo>
                  <a:pt x="0" y="0"/>
                </a:lnTo>
                <a:lnTo>
                  <a:pt x="0" y="324002"/>
                </a:lnTo>
                <a:lnTo>
                  <a:pt x="449999" y="324002"/>
                </a:lnTo>
                <a:lnTo>
                  <a:pt x="449999" y="0"/>
                </a:lnTo>
                <a:close/>
              </a:path>
            </a:pathLst>
          </a:custGeom>
          <a:solidFill>
            <a:srgbClr val="8AB6B5"/>
          </a:solidFill>
        </p:spPr>
        <p:txBody>
          <a:bodyPr wrap="square" lIns="0" tIns="0" rIns="0" bIns="0" rtlCol="0"/>
          <a:lstStyle/>
          <a:p/>
        </p:txBody>
      </p:sp>
      <p:sp>
        <p:nvSpPr>
          <p:cNvPr id="39" name="object 39"/>
          <p:cNvSpPr/>
          <p:nvPr/>
        </p:nvSpPr>
        <p:spPr>
          <a:xfrm>
            <a:off x="1248346" y="7354570"/>
            <a:ext cx="648335" cy="324485"/>
          </a:xfrm>
          <a:custGeom>
            <a:avLst/>
            <a:gdLst/>
            <a:ahLst/>
            <a:cxnLst/>
            <a:rect l="l" t="t" r="r" b="b"/>
            <a:pathLst>
              <a:path w="648335" h="324484">
                <a:moveTo>
                  <a:pt x="648004" y="0"/>
                </a:moveTo>
                <a:lnTo>
                  <a:pt x="0" y="0"/>
                </a:lnTo>
                <a:lnTo>
                  <a:pt x="0" y="324002"/>
                </a:lnTo>
                <a:lnTo>
                  <a:pt x="648004" y="324002"/>
                </a:lnTo>
                <a:lnTo>
                  <a:pt x="648004" y="0"/>
                </a:lnTo>
                <a:close/>
              </a:path>
            </a:pathLst>
          </a:custGeom>
          <a:solidFill>
            <a:srgbClr val="8AB6B5"/>
          </a:solidFill>
        </p:spPr>
        <p:txBody>
          <a:bodyPr wrap="square" lIns="0" tIns="0" rIns="0" bIns="0" rtlCol="0"/>
          <a:lstStyle/>
          <a:p/>
        </p:txBody>
      </p:sp>
      <p:sp>
        <p:nvSpPr>
          <p:cNvPr id="40" name="object 40"/>
          <p:cNvSpPr/>
          <p:nvPr/>
        </p:nvSpPr>
        <p:spPr>
          <a:xfrm>
            <a:off x="798347" y="7678572"/>
            <a:ext cx="450215" cy="331470"/>
          </a:xfrm>
          <a:custGeom>
            <a:avLst/>
            <a:gdLst/>
            <a:ahLst/>
            <a:cxnLst/>
            <a:rect l="l" t="t" r="r" b="b"/>
            <a:pathLst>
              <a:path w="450215" h="331470">
                <a:moveTo>
                  <a:pt x="0" y="0"/>
                </a:moveTo>
                <a:lnTo>
                  <a:pt x="449999" y="0"/>
                </a:lnTo>
                <a:lnTo>
                  <a:pt x="449999" y="331203"/>
                </a:lnTo>
                <a:lnTo>
                  <a:pt x="0" y="331203"/>
                </a:lnTo>
                <a:lnTo>
                  <a:pt x="0" y="0"/>
                </a:lnTo>
                <a:close/>
              </a:path>
            </a:pathLst>
          </a:custGeom>
          <a:solidFill>
            <a:srgbClr val="EBEBEC"/>
          </a:solidFill>
        </p:spPr>
        <p:txBody>
          <a:bodyPr wrap="square" lIns="0" tIns="0" rIns="0" bIns="0" rtlCol="0"/>
          <a:lstStyle/>
          <a:p/>
        </p:txBody>
      </p:sp>
      <p:sp>
        <p:nvSpPr>
          <p:cNvPr id="41" name="object 41"/>
          <p:cNvSpPr/>
          <p:nvPr/>
        </p:nvSpPr>
        <p:spPr>
          <a:xfrm>
            <a:off x="1248346" y="7678572"/>
            <a:ext cx="648335" cy="331470"/>
          </a:xfrm>
          <a:custGeom>
            <a:avLst/>
            <a:gdLst/>
            <a:ahLst/>
            <a:cxnLst/>
            <a:rect l="l" t="t" r="r" b="b"/>
            <a:pathLst>
              <a:path w="648335" h="331470">
                <a:moveTo>
                  <a:pt x="0" y="0"/>
                </a:moveTo>
                <a:lnTo>
                  <a:pt x="648004" y="0"/>
                </a:lnTo>
                <a:lnTo>
                  <a:pt x="648004" y="331203"/>
                </a:lnTo>
                <a:lnTo>
                  <a:pt x="0" y="331203"/>
                </a:lnTo>
                <a:lnTo>
                  <a:pt x="0" y="0"/>
                </a:lnTo>
                <a:close/>
              </a:path>
            </a:pathLst>
          </a:custGeom>
          <a:solidFill>
            <a:srgbClr val="EAEAEA"/>
          </a:solidFill>
        </p:spPr>
        <p:txBody>
          <a:bodyPr wrap="square" lIns="0" tIns="0" rIns="0" bIns="0" rtlCol="0"/>
          <a:lstStyle/>
          <a:p/>
        </p:txBody>
      </p:sp>
      <p:sp>
        <p:nvSpPr>
          <p:cNvPr id="42" name="object 42"/>
          <p:cNvSpPr/>
          <p:nvPr/>
        </p:nvSpPr>
        <p:spPr>
          <a:xfrm>
            <a:off x="1248350" y="7360920"/>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43" name="object 43"/>
          <p:cNvSpPr/>
          <p:nvPr/>
        </p:nvSpPr>
        <p:spPr>
          <a:xfrm>
            <a:off x="791999" y="7348222"/>
            <a:ext cx="456565" cy="12700"/>
          </a:xfrm>
          <a:custGeom>
            <a:avLst/>
            <a:gdLst/>
            <a:ahLst/>
            <a:cxnLst/>
            <a:rect l="l" t="t" r="r" b="b"/>
            <a:pathLst>
              <a:path w="456565" h="12700">
                <a:moveTo>
                  <a:pt x="0" y="12700"/>
                </a:moveTo>
                <a:lnTo>
                  <a:pt x="456349" y="12700"/>
                </a:lnTo>
                <a:lnTo>
                  <a:pt x="456349" y="0"/>
                </a:lnTo>
                <a:lnTo>
                  <a:pt x="0" y="0"/>
                </a:lnTo>
                <a:lnTo>
                  <a:pt x="0" y="12700"/>
                </a:lnTo>
                <a:close/>
              </a:path>
            </a:pathLst>
          </a:custGeom>
          <a:solidFill>
            <a:srgbClr val="FFFFFF"/>
          </a:solidFill>
        </p:spPr>
        <p:txBody>
          <a:bodyPr wrap="square" lIns="0" tIns="0" rIns="0" bIns="0" rtlCol="0"/>
          <a:lstStyle/>
          <a:p/>
        </p:txBody>
      </p:sp>
      <p:sp>
        <p:nvSpPr>
          <p:cNvPr id="44" name="object 44"/>
          <p:cNvSpPr/>
          <p:nvPr/>
        </p:nvSpPr>
        <p:spPr>
          <a:xfrm>
            <a:off x="798349" y="7360920"/>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45" name="object 45"/>
          <p:cNvSpPr/>
          <p:nvPr/>
        </p:nvSpPr>
        <p:spPr>
          <a:xfrm>
            <a:off x="1248350" y="7348222"/>
            <a:ext cx="654685" cy="12700"/>
          </a:xfrm>
          <a:custGeom>
            <a:avLst/>
            <a:gdLst/>
            <a:ahLst/>
            <a:cxnLst/>
            <a:rect l="l" t="t" r="r" b="b"/>
            <a:pathLst>
              <a:path w="654685" h="12700">
                <a:moveTo>
                  <a:pt x="0" y="12700"/>
                </a:moveTo>
                <a:lnTo>
                  <a:pt x="654354" y="12700"/>
                </a:lnTo>
                <a:lnTo>
                  <a:pt x="654354" y="0"/>
                </a:lnTo>
                <a:lnTo>
                  <a:pt x="0" y="0"/>
                </a:lnTo>
                <a:lnTo>
                  <a:pt x="0" y="12700"/>
                </a:lnTo>
                <a:close/>
              </a:path>
            </a:pathLst>
          </a:custGeom>
          <a:solidFill>
            <a:srgbClr val="FFFFFF"/>
          </a:solidFill>
        </p:spPr>
        <p:txBody>
          <a:bodyPr wrap="square" lIns="0" tIns="0" rIns="0" bIns="0" rtlCol="0"/>
          <a:lstStyle/>
          <a:p/>
        </p:txBody>
      </p:sp>
      <p:sp>
        <p:nvSpPr>
          <p:cNvPr id="46" name="object 46"/>
          <p:cNvSpPr/>
          <p:nvPr/>
        </p:nvSpPr>
        <p:spPr>
          <a:xfrm>
            <a:off x="1896349" y="7360920"/>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47" name="object 47"/>
          <p:cNvSpPr/>
          <p:nvPr/>
        </p:nvSpPr>
        <p:spPr>
          <a:xfrm>
            <a:off x="1248350" y="7672222"/>
            <a:ext cx="654685" cy="12700"/>
          </a:xfrm>
          <a:custGeom>
            <a:avLst/>
            <a:gdLst/>
            <a:ahLst/>
            <a:cxnLst/>
            <a:rect l="l" t="t" r="r" b="b"/>
            <a:pathLst>
              <a:path w="654685" h="12700">
                <a:moveTo>
                  <a:pt x="0" y="12700"/>
                </a:moveTo>
                <a:lnTo>
                  <a:pt x="654354" y="12700"/>
                </a:lnTo>
                <a:lnTo>
                  <a:pt x="654354" y="0"/>
                </a:lnTo>
                <a:lnTo>
                  <a:pt x="0" y="0"/>
                </a:lnTo>
                <a:lnTo>
                  <a:pt x="0" y="12700"/>
                </a:lnTo>
                <a:close/>
              </a:path>
            </a:pathLst>
          </a:custGeom>
          <a:solidFill>
            <a:srgbClr val="FFFFFF"/>
          </a:solidFill>
        </p:spPr>
        <p:txBody>
          <a:bodyPr wrap="square" lIns="0" tIns="0" rIns="0" bIns="0" rtlCol="0"/>
          <a:lstStyle/>
          <a:p/>
        </p:txBody>
      </p:sp>
      <p:sp>
        <p:nvSpPr>
          <p:cNvPr id="48" name="object 48"/>
          <p:cNvSpPr/>
          <p:nvPr/>
        </p:nvSpPr>
        <p:spPr>
          <a:xfrm>
            <a:off x="1896349" y="7684920"/>
            <a:ext cx="0" cy="318770"/>
          </a:xfrm>
          <a:custGeom>
            <a:avLst/>
            <a:gdLst/>
            <a:ahLst/>
            <a:cxnLst/>
            <a:rect l="l" t="t" r="r" b="b"/>
            <a:pathLst>
              <a:path w="0" h="318770">
                <a:moveTo>
                  <a:pt x="0" y="318503"/>
                </a:moveTo>
                <a:lnTo>
                  <a:pt x="0" y="0"/>
                </a:lnTo>
              </a:path>
            </a:pathLst>
          </a:custGeom>
          <a:ln w="12700">
            <a:solidFill>
              <a:srgbClr val="FFFFFF"/>
            </a:solidFill>
          </a:ln>
        </p:spPr>
        <p:txBody>
          <a:bodyPr wrap="square" lIns="0" tIns="0" rIns="0" bIns="0" rtlCol="0"/>
          <a:lstStyle/>
          <a:p/>
        </p:txBody>
      </p:sp>
      <p:sp>
        <p:nvSpPr>
          <p:cNvPr id="49" name="object 49"/>
          <p:cNvSpPr/>
          <p:nvPr/>
        </p:nvSpPr>
        <p:spPr>
          <a:xfrm>
            <a:off x="1248350" y="8003423"/>
            <a:ext cx="654685" cy="12700"/>
          </a:xfrm>
          <a:custGeom>
            <a:avLst/>
            <a:gdLst/>
            <a:ahLst/>
            <a:cxnLst/>
            <a:rect l="l" t="t" r="r" b="b"/>
            <a:pathLst>
              <a:path w="654685" h="12700">
                <a:moveTo>
                  <a:pt x="0" y="12700"/>
                </a:moveTo>
                <a:lnTo>
                  <a:pt x="654354" y="12700"/>
                </a:lnTo>
                <a:lnTo>
                  <a:pt x="654354" y="0"/>
                </a:lnTo>
                <a:lnTo>
                  <a:pt x="0" y="0"/>
                </a:lnTo>
                <a:lnTo>
                  <a:pt x="0" y="12700"/>
                </a:lnTo>
                <a:close/>
              </a:path>
            </a:pathLst>
          </a:custGeom>
          <a:solidFill>
            <a:srgbClr val="FFFFFF"/>
          </a:solidFill>
        </p:spPr>
        <p:txBody>
          <a:bodyPr wrap="square" lIns="0" tIns="0" rIns="0" bIns="0" rtlCol="0"/>
          <a:lstStyle/>
          <a:p/>
        </p:txBody>
      </p:sp>
      <p:sp>
        <p:nvSpPr>
          <p:cNvPr id="50" name="object 50"/>
          <p:cNvSpPr/>
          <p:nvPr/>
        </p:nvSpPr>
        <p:spPr>
          <a:xfrm>
            <a:off x="791999" y="7672222"/>
            <a:ext cx="456565" cy="12700"/>
          </a:xfrm>
          <a:custGeom>
            <a:avLst/>
            <a:gdLst/>
            <a:ahLst/>
            <a:cxnLst/>
            <a:rect l="l" t="t" r="r" b="b"/>
            <a:pathLst>
              <a:path w="456565" h="12700">
                <a:moveTo>
                  <a:pt x="0" y="12700"/>
                </a:moveTo>
                <a:lnTo>
                  <a:pt x="456349" y="12700"/>
                </a:lnTo>
                <a:lnTo>
                  <a:pt x="456349" y="0"/>
                </a:lnTo>
                <a:lnTo>
                  <a:pt x="0" y="0"/>
                </a:lnTo>
                <a:lnTo>
                  <a:pt x="0" y="12700"/>
                </a:lnTo>
                <a:close/>
              </a:path>
            </a:pathLst>
          </a:custGeom>
          <a:solidFill>
            <a:srgbClr val="FFFFFF"/>
          </a:solidFill>
        </p:spPr>
        <p:txBody>
          <a:bodyPr wrap="square" lIns="0" tIns="0" rIns="0" bIns="0" rtlCol="0"/>
          <a:lstStyle/>
          <a:p/>
        </p:txBody>
      </p:sp>
      <p:sp>
        <p:nvSpPr>
          <p:cNvPr id="51" name="object 51"/>
          <p:cNvSpPr/>
          <p:nvPr/>
        </p:nvSpPr>
        <p:spPr>
          <a:xfrm>
            <a:off x="798349" y="7684920"/>
            <a:ext cx="0" cy="318770"/>
          </a:xfrm>
          <a:custGeom>
            <a:avLst/>
            <a:gdLst/>
            <a:ahLst/>
            <a:cxnLst/>
            <a:rect l="l" t="t" r="r" b="b"/>
            <a:pathLst>
              <a:path w="0" h="318770">
                <a:moveTo>
                  <a:pt x="0" y="318503"/>
                </a:moveTo>
                <a:lnTo>
                  <a:pt x="0" y="0"/>
                </a:lnTo>
              </a:path>
            </a:pathLst>
          </a:custGeom>
          <a:ln w="12700">
            <a:solidFill>
              <a:srgbClr val="FFFFFF"/>
            </a:solidFill>
          </a:ln>
        </p:spPr>
        <p:txBody>
          <a:bodyPr wrap="square" lIns="0" tIns="0" rIns="0" bIns="0" rtlCol="0"/>
          <a:lstStyle/>
          <a:p/>
        </p:txBody>
      </p:sp>
      <p:sp>
        <p:nvSpPr>
          <p:cNvPr id="52" name="object 52"/>
          <p:cNvSpPr/>
          <p:nvPr/>
        </p:nvSpPr>
        <p:spPr>
          <a:xfrm>
            <a:off x="1248350" y="7684920"/>
            <a:ext cx="0" cy="318770"/>
          </a:xfrm>
          <a:custGeom>
            <a:avLst/>
            <a:gdLst/>
            <a:ahLst/>
            <a:cxnLst/>
            <a:rect l="l" t="t" r="r" b="b"/>
            <a:pathLst>
              <a:path w="0" h="318770">
                <a:moveTo>
                  <a:pt x="0" y="318503"/>
                </a:moveTo>
                <a:lnTo>
                  <a:pt x="0" y="0"/>
                </a:lnTo>
              </a:path>
            </a:pathLst>
          </a:custGeom>
          <a:ln w="12700">
            <a:solidFill>
              <a:srgbClr val="FFFFFF"/>
            </a:solidFill>
          </a:ln>
        </p:spPr>
        <p:txBody>
          <a:bodyPr wrap="square" lIns="0" tIns="0" rIns="0" bIns="0" rtlCol="0"/>
          <a:lstStyle/>
          <a:p/>
        </p:txBody>
      </p:sp>
      <p:sp>
        <p:nvSpPr>
          <p:cNvPr id="53" name="object 53"/>
          <p:cNvSpPr/>
          <p:nvPr/>
        </p:nvSpPr>
        <p:spPr>
          <a:xfrm>
            <a:off x="791999" y="8003423"/>
            <a:ext cx="456565" cy="12700"/>
          </a:xfrm>
          <a:custGeom>
            <a:avLst/>
            <a:gdLst/>
            <a:ahLst/>
            <a:cxnLst/>
            <a:rect l="l" t="t" r="r" b="b"/>
            <a:pathLst>
              <a:path w="456565" h="12700">
                <a:moveTo>
                  <a:pt x="0" y="12700"/>
                </a:moveTo>
                <a:lnTo>
                  <a:pt x="456349" y="12700"/>
                </a:lnTo>
                <a:lnTo>
                  <a:pt x="456349" y="0"/>
                </a:lnTo>
                <a:lnTo>
                  <a:pt x="0" y="0"/>
                </a:lnTo>
                <a:lnTo>
                  <a:pt x="0" y="12700"/>
                </a:lnTo>
                <a:close/>
              </a:path>
            </a:pathLst>
          </a:custGeom>
          <a:solidFill>
            <a:srgbClr val="FFFFFF"/>
          </a:solidFill>
        </p:spPr>
        <p:txBody>
          <a:bodyPr wrap="square" lIns="0" tIns="0" rIns="0" bIns="0" rtlCol="0"/>
          <a:lstStyle/>
          <a:p/>
        </p:txBody>
      </p:sp>
      <p:sp>
        <p:nvSpPr>
          <p:cNvPr id="54" name="object 54"/>
          <p:cNvSpPr txBox="1"/>
          <p:nvPr/>
        </p:nvSpPr>
        <p:spPr>
          <a:xfrm>
            <a:off x="909049" y="743888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55" name="object 55"/>
          <p:cNvSpPr txBox="1"/>
          <p:nvPr/>
        </p:nvSpPr>
        <p:spPr>
          <a:xfrm>
            <a:off x="1356450" y="743888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公司名称</a:t>
            </a:r>
            <a:endParaRPr sz="800">
              <a:latin typeface="Microsoft YaHei UI"/>
              <a:cs typeface="Microsoft YaHei UI"/>
            </a:endParaRPr>
          </a:p>
        </p:txBody>
      </p:sp>
      <p:sp>
        <p:nvSpPr>
          <p:cNvPr id="56" name="object 56"/>
          <p:cNvSpPr txBox="1"/>
          <p:nvPr/>
        </p:nvSpPr>
        <p:spPr>
          <a:xfrm>
            <a:off x="803649" y="7769511"/>
            <a:ext cx="9144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B</a:t>
            </a:r>
            <a:endParaRPr sz="800">
              <a:latin typeface="Microsoft JhengHei UI"/>
              <a:cs typeface="Microsoft JhengHei UI"/>
            </a:endParaRPr>
          </a:p>
        </p:txBody>
      </p:sp>
      <p:sp>
        <p:nvSpPr>
          <p:cNvPr id="57" name="object 57"/>
          <p:cNvSpPr txBox="1"/>
          <p:nvPr/>
        </p:nvSpPr>
        <p:spPr>
          <a:xfrm>
            <a:off x="1242000" y="7708551"/>
            <a:ext cx="543560" cy="26924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BPEIN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BPELE</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p:txBody>
      </p:sp>
      <p:sp>
        <p:nvSpPr>
          <p:cNvPr id="58" name="object 58"/>
          <p:cNvSpPr/>
          <p:nvPr/>
        </p:nvSpPr>
        <p:spPr>
          <a:xfrm>
            <a:off x="2316500" y="7345573"/>
            <a:ext cx="456565" cy="12700"/>
          </a:xfrm>
          <a:custGeom>
            <a:avLst/>
            <a:gdLst/>
            <a:ahLst/>
            <a:cxnLst/>
            <a:rect l="l" t="t" r="r" b="b"/>
            <a:pathLst>
              <a:path w="456564" h="12700">
                <a:moveTo>
                  <a:pt x="0" y="12699"/>
                </a:moveTo>
                <a:lnTo>
                  <a:pt x="456349" y="12699"/>
                </a:lnTo>
                <a:lnTo>
                  <a:pt x="456349" y="0"/>
                </a:lnTo>
                <a:lnTo>
                  <a:pt x="0" y="0"/>
                </a:lnTo>
                <a:lnTo>
                  <a:pt x="0" y="12699"/>
                </a:lnTo>
                <a:close/>
              </a:path>
            </a:pathLst>
          </a:custGeom>
          <a:solidFill>
            <a:srgbClr val="FFFFFF"/>
          </a:solidFill>
        </p:spPr>
        <p:txBody>
          <a:bodyPr wrap="square" lIns="0" tIns="0" rIns="0" bIns="0" rtlCol="0"/>
          <a:lstStyle/>
          <a:p/>
        </p:txBody>
      </p:sp>
      <p:sp>
        <p:nvSpPr>
          <p:cNvPr id="59" name="object 59"/>
          <p:cNvSpPr/>
          <p:nvPr/>
        </p:nvSpPr>
        <p:spPr>
          <a:xfrm>
            <a:off x="2772849" y="7345573"/>
            <a:ext cx="654685" cy="12700"/>
          </a:xfrm>
          <a:custGeom>
            <a:avLst/>
            <a:gdLst/>
            <a:ahLst/>
            <a:cxnLst/>
            <a:rect l="l" t="t" r="r" b="b"/>
            <a:pathLst>
              <a:path w="654685" h="12700">
                <a:moveTo>
                  <a:pt x="0" y="12699"/>
                </a:moveTo>
                <a:lnTo>
                  <a:pt x="654354" y="12699"/>
                </a:lnTo>
                <a:lnTo>
                  <a:pt x="654354" y="0"/>
                </a:lnTo>
                <a:lnTo>
                  <a:pt x="0" y="0"/>
                </a:lnTo>
                <a:lnTo>
                  <a:pt x="0" y="12699"/>
                </a:lnTo>
                <a:close/>
              </a:path>
            </a:pathLst>
          </a:custGeom>
          <a:solidFill>
            <a:srgbClr val="FFFFFF"/>
          </a:solidFill>
        </p:spPr>
        <p:txBody>
          <a:bodyPr wrap="square" lIns="0" tIns="0" rIns="0" bIns="0" rtlCol="0"/>
          <a:lstStyle/>
          <a:p/>
        </p:txBody>
      </p:sp>
      <p:graphicFrame>
        <p:nvGraphicFramePr>
          <p:cNvPr id="60" name="object 60"/>
          <p:cNvGraphicFramePr>
            <a:graphicFrameLocks noGrp="1"/>
          </p:cNvGraphicFramePr>
          <p:nvPr/>
        </p:nvGraphicFramePr>
        <p:xfrm>
          <a:off x="2311737" y="6906323"/>
          <a:ext cx="1102360" cy="1108710"/>
        </p:xfrm>
        <a:graphic>
          <a:graphicData uri="http://schemas.openxmlformats.org/drawingml/2006/table">
            <a:tbl>
              <a:tblPr firstRow="1" bandRow="1">
                <a:tableStyleId>{2D5ABB26-0587-4C30-8999-92F81FD0307C}</a:tableStyleId>
              </a:tblPr>
              <a:tblGrid>
                <a:gridCol w="454659"/>
                <a:gridCol w="628015"/>
              </a:tblGrid>
              <a:tr h="226479">
                <a:tc>
                  <a:txBody>
                    <a:bodyPr/>
                    <a:lstStyle/>
                    <a:p>
                      <a:pPr>
                        <a:lnSpc>
                          <a:spcPct val="100000"/>
                        </a:lnSpc>
                      </a:pPr>
                      <a:endParaRPr sz="900">
                        <a:latin typeface="Times New Roman"/>
                        <a:cs typeface="Times New Roman"/>
                      </a:endParaRPr>
                    </a:p>
                  </a:txBody>
                  <a:tcPr marL="0" marR="0" marB="0" marT="0"/>
                </a:tc>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tcPr>
                </a:tc>
              </a:tr>
              <a:tr h="544445">
                <a:tc>
                  <a:txBody>
                    <a:bodyPr/>
                    <a:lstStyle/>
                    <a:p>
                      <a:pPr>
                        <a:lnSpc>
                          <a:spcPct val="100000"/>
                        </a:lnSpc>
                      </a:pPr>
                      <a:endParaRPr sz="1000">
                        <a:latin typeface="Times New Roman"/>
                        <a:cs typeface="Times New Roman"/>
                      </a:endParaRPr>
                    </a:p>
                    <a:p>
                      <a:pPr>
                        <a:lnSpc>
                          <a:spcPct val="100000"/>
                        </a:lnSpc>
                        <a:spcBef>
                          <a:spcPts val="15"/>
                        </a:spcBef>
                      </a:pPr>
                      <a:endParaRPr sz="1150">
                        <a:latin typeface="Times New Roman"/>
                        <a:cs typeface="Times New Roman"/>
                      </a:endParaRPr>
                    </a:p>
                    <a:p>
                      <a:pPr marL="123189">
                        <a:lnSpc>
                          <a:spcPct val="100000"/>
                        </a:lnSpc>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1000">
                        <a:latin typeface="Times New Roman"/>
                        <a:cs typeface="Times New Roman"/>
                      </a:endParaRPr>
                    </a:p>
                    <a:p>
                      <a:pPr>
                        <a:lnSpc>
                          <a:spcPct val="100000"/>
                        </a:lnSpc>
                        <a:spcBef>
                          <a:spcPts val="15"/>
                        </a:spcBef>
                      </a:pPr>
                      <a:endParaRPr sz="1150">
                        <a:latin typeface="Times New Roman"/>
                        <a:cs typeface="Times New Roman"/>
                      </a:endParaRPr>
                    </a:p>
                    <a:p>
                      <a:pPr marL="120650">
                        <a:lnSpc>
                          <a:spcPct val="100000"/>
                        </a:lnSpc>
                      </a:pPr>
                      <a:r>
                        <a:rPr dirty="0" sz="800" b="1">
                          <a:solidFill>
                            <a:srgbClr val="FFFFFF"/>
                          </a:solidFill>
                          <a:latin typeface="Microsoft YaHei UI"/>
                          <a:cs typeface="Microsoft YaHei UI"/>
                        </a:rPr>
                        <a:t>产品名称</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331200">
                <a:tc>
                  <a:txBody>
                    <a:bodyPr/>
                    <a:lstStyle/>
                    <a:p>
                      <a:pPr marL="17780">
                        <a:lnSpc>
                          <a:spcPct val="100000"/>
                        </a:lnSpc>
                        <a:spcBef>
                          <a:spcPts val="805"/>
                        </a:spcBef>
                      </a:pPr>
                      <a:r>
                        <a:rPr dirty="0" sz="800" b="1">
                          <a:solidFill>
                            <a:srgbClr val="231F20"/>
                          </a:solidFill>
                          <a:latin typeface="Microsoft JhengHei UI"/>
                          <a:cs typeface="Microsoft JhengHei UI"/>
                        </a:rPr>
                        <a:t>BU</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制动单元</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Braking</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Unit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61" name="object 61"/>
          <p:cNvSpPr/>
          <p:nvPr/>
        </p:nvSpPr>
        <p:spPr>
          <a:xfrm>
            <a:off x="3159328" y="8207273"/>
            <a:ext cx="450215" cy="324485"/>
          </a:xfrm>
          <a:custGeom>
            <a:avLst/>
            <a:gdLst/>
            <a:ahLst/>
            <a:cxnLst/>
            <a:rect l="l" t="t" r="r" b="b"/>
            <a:pathLst>
              <a:path w="450214" h="324484">
                <a:moveTo>
                  <a:pt x="449999" y="0"/>
                </a:moveTo>
                <a:lnTo>
                  <a:pt x="0" y="0"/>
                </a:lnTo>
                <a:lnTo>
                  <a:pt x="0" y="324002"/>
                </a:lnTo>
                <a:lnTo>
                  <a:pt x="449999" y="324002"/>
                </a:lnTo>
                <a:lnTo>
                  <a:pt x="449999" y="0"/>
                </a:lnTo>
                <a:close/>
              </a:path>
            </a:pathLst>
          </a:custGeom>
          <a:solidFill>
            <a:srgbClr val="8AB6B5"/>
          </a:solidFill>
        </p:spPr>
        <p:txBody>
          <a:bodyPr wrap="square" lIns="0" tIns="0" rIns="0" bIns="0" rtlCol="0"/>
          <a:lstStyle/>
          <a:p/>
        </p:txBody>
      </p:sp>
      <p:sp>
        <p:nvSpPr>
          <p:cNvPr id="62" name="object 62"/>
          <p:cNvSpPr/>
          <p:nvPr/>
        </p:nvSpPr>
        <p:spPr>
          <a:xfrm>
            <a:off x="3609340" y="8207273"/>
            <a:ext cx="648335" cy="324485"/>
          </a:xfrm>
          <a:custGeom>
            <a:avLst/>
            <a:gdLst/>
            <a:ahLst/>
            <a:cxnLst/>
            <a:rect l="l" t="t" r="r" b="b"/>
            <a:pathLst>
              <a:path w="648335" h="324484">
                <a:moveTo>
                  <a:pt x="648004" y="0"/>
                </a:moveTo>
                <a:lnTo>
                  <a:pt x="0" y="0"/>
                </a:lnTo>
                <a:lnTo>
                  <a:pt x="0" y="324002"/>
                </a:lnTo>
                <a:lnTo>
                  <a:pt x="648004" y="324002"/>
                </a:lnTo>
                <a:lnTo>
                  <a:pt x="648004" y="0"/>
                </a:lnTo>
                <a:close/>
              </a:path>
            </a:pathLst>
          </a:custGeom>
          <a:solidFill>
            <a:srgbClr val="8AB6B5"/>
          </a:solidFill>
        </p:spPr>
        <p:txBody>
          <a:bodyPr wrap="square" lIns="0" tIns="0" rIns="0" bIns="0" rtlCol="0"/>
          <a:lstStyle/>
          <a:p/>
        </p:txBody>
      </p:sp>
      <p:sp>
        <p:nvSpPr>
          <p:cNvPr id="63" name="object 63"/>
          <p:cNvSpPr/>
          <p:nvPr/>
        </p:nvSpPr>
        <p:spPr>
          <a:xfrm>
            <a:off x="3159328" y="8531276"/>
            <a:ext cx="450215" cy="173355"/>
          </a:xfrm>
          <a:custGeom>
            <a:avLst/>
            <a:gdLst/>
            <a:ahLst/>
            <a:cxnLst/>
            <a:rect l="l" t="t" r="r" b="b"/>
            <a:pathLst>
              <a:path w="450214" h="173354">
                <a:moveTo>
                  <a:pt x="449999" y="0"/>
                </a:moveTo>
                <a:lnTo>
                  <a:pt x="0" y="0"/>
                </a:lnTo>
                <a:lnTo>
                  <a:pt x="0" y="172796"/>
                </a:lnTo>
                <a:lnTo>
                  <a:pt x="449999" y="172796"/>
                </a:lnTo>
                <a:lnTo>
                  <a:pt x="449999" y="0"/>
                </a:lnTo>
                <a:close/>
              </a:path>
            </a:pathLst>
          </a:custGeom>
          <a:solidFill>
            <a:srgbClr val="EBEBEC"/>
          </a:solidFill>
        </p:spPr>
        <p:txBody>
          <a:bodyPr wrap="square" lIns="0" tIns="0" rIns="0" bIns="0" rtlCol="0"/>
          <a:lstStyle/>
          <a:p/>
        </p:txBody>
      </p:sp>
      <p:sp>
        <p:nvSpPr>
          <p:cNvPr id="64" name="object 64"/>
          <p:cNvSpPr/>
          <p:nvPr/>
        </p:nvSpPr>
        <p:spPr>
          <a:xfrm>
            <a:off x="3609340" y="8531276"/>
            <a:ext cx="648335" cy="173355"/>
          </a:xfrm>
          <a:custGeom>
            <a:avLst/>
            <a:gdLst/>
            <a:ahLst/>
            <a:cxnLst/>
            <a:rect l="l" t="t" r="r" b="b"/>
            <a:pathLst>
              <a:path w="648335" h="173354">
                <a:moveTo>
                  <a:pt x="648004" y="0"/>
                </a:moveTo>
                <a:lnTo>
                  <a:pt x="0" y="0"/>
                </a:lnTo>
                <a:lnTo>
                  <a:pt x="0" y="172796"/>
                </a:lnTo>
                <a:lnTo>
                  <a:pt x="648004" y="172796"/>
                </a:lnTo>
                <a:lnTo>
                  <a:pt x="648004" y="0"/>
                </a:lnTo>
                <a:close/>
              </a:path>
            </a:pathLst>
          </a:custGeom>
          <a:solidFill>
            <a:srgbClr val="EBEBEC"/>
          </a:solidFill>
        </p:spPr>
        <p:txBody>
          <a:bodyPr wrap="square" lIns="0" tIns="0" rIns="0" bIns="0" rtlCol="0"/>
          <a:lstStyle/>
          <a:p/>
        </p:txBody>
      </p:sp>
      <p:sp>
        <p:nvSpPr>
          <p:cNvPr id="65" name="object 65"/>
          <p:cNvSpPr/>
          <p:nvPr/>
        </p:nvSpPr>
        <p:spPr>
          <a:xfrm>
            <a:off x="3159328" y="8876881"/>
            <a:ext cx="1098550" cy="173355"/>
          </a:xfrm>
          <a:custGeom>
            <a:avLst/>
            <a:gdLst/>
            <a:ahLst/>
            <a:cxnLst/>
            <a:rect l="l" t="t" r="r" b="b"/>
            <a:pathLst>
              <a:path w="1098550" h="173354">
                <a:moveTo>
                  <a:pt x="1098003" y="0"/>
                </a:moveTo>
                <a:lnTo>
                  <a:pt x="0" y="0"/>
                </a:lnTo>
                <a:lnTo>
                  <a:pt x="0" y="172796"/>
                </a:lnTo>
                <a:lnTo>
                  <a:pt x="1098003" y="172796"/>
                </a:lnTo>
                <a:lnTo>
                  <a:pt x="1098003" y="0"/>
                </a:lnTo>
                <a:close/>
              </a:path>
            </a:pathLst>
          </a:custGeom>
          <a:solidFill>
            <a:srgbClr val="EBEBEC"/>
          </a:solidFill>
        </p:spPr>
        <p:txBody>
          <a:bodyPr wrap="square" lIns="0" tIns="0" rIns="0" bIns="0" rtlCol="0"/>
          <a:lstStyle/>
          <a:p/>
        </p:txBody>
      </p:sp>
      <p:sp>
        <p:nvSpPr>
          <p:cNvPr id="66" name="object 66"/>
          <p:cNvSpPr/>
          <p:nvPr/>
        </p:nvSpPr>
        <p:spPr>
          <a:xfrm>
            <a:off x="3159328" y="9222473"/>
            <a:ext cx="450215" cy="173355"/>
          </a:xfrm>
          <a:custGeom>
            <a:avLst/>
            <a:gdLst/>
            <a:ahLst/>
            <a:cxnLst/>
            <a:rect l="l" t="t" r="r" b="b"/>
            <a:pathLst>
              <a:path w="450214" h="173354">
                <a:moveTo>
                  <a:pt x="449999" y="0"/>
                </a:moveTo>
                <a:lnTo>
                  <a:pt x="0" y="0"/>
                </a:lnTo>
                <a:lnTo>
                  <a:pt x="0" y="172796"/>
                </a:lnTo>
                <a:lnTo>
                  <a:pt x="449999" y="172796"/>
                </a:lnTo>
                <a:lnTo>
                  <a:pt x="449999" y="0"/>
                </a:lnTo>
                <a:close/>
              </a:path>
            </a:pathLst>
          </a:custGeom>
          <a:solidFill>
            <a:srgbClr val="EBEBEC"/>
          </a:solidFill>
        </p:spPr>
        <p:txBody>
          <a:bodyPr wrap="square" lIns="0" tIns="0" rIns="0" bIns="0" rtlCol="0"/>
          <a:lstStyle/>
          <a:p/>
        </p:txBody>
      </p:sp>
      <p:sp>
        <p:nvSpPr>
          <p:cNvPr id="67" name="object 67"/>
          <p:cNvSpPr/>
          <p:nvPr/>
        </p:nvSpPr>
        <p:spPr>
          <a:xfrm>
            <a:off x="3609340" y="9222473"/>
            <a:ext cx="648335" cy="173355"/>
          </a:xfrm>
          <a:custGeom>
            <a:avLst/>
            <a:gdLst/>
            <a:ahLst/>
            <a:cxnLst/>
            <a:rect l="l" t="t" r="r" b="b"/>
            <a:pathLst>
              <a:path w="648335" h="173354">
                <a:moveTo>
                  <a:pt x="648004" y="0"/>
                </a:moveTo>
                <a:lnTo>
                  <a:pt x="0" y="0"/>
                </a:lnTo>
                <a:lnTo>
                  <a:pt x="0" y="172796"/>
                </a:lnTo>
                <a:lnTo>
                  <a:pt x="648004" y="172796"/>
                </a:lnTo>
                <a:lnTo>
                  <a:pt x="648004" y="0"/>
                </a:lnTo>
                <a:close/>
              </a:path>
            </a:pathLst>
          </a:custGeom>
          <a:solidFill>
            <a:srgbClr val="EBEBEC"/>
          </a:solidFill>
        </p:spPr>
        <p:txBody>
          <a:bodyPr wrap="square" lIns="0" tIns="0" rIns="0" bIns="0" rtlCol="0"/>
          <a:lstStyle/>
          <a:p/>
        </p:txBody>
      </p:sp>
      <p:sp>
        <p:nvSpPr>
          <p:cNvPr id="68" name="object 68"/>
          <p:cNvSpPr/>
          <p:nvPr/>
        </p:nvSpPr>
        <p:spPr>
          <a:xfrm>
            <a:off x="3159328" y="8704071"/>
            <a:ext cx="450215" cy="173355"/>
          </a:xfrm>
          <a:custGeom>
            <a:avLst/>
            <a:gdLst/>
            <a:ahLst/>
            <a:cxnLst/>
            <a:rect l="l" t="t" r="r" b="b"/>
            <a:pathLst>
              <a:path w="450214" h="173354">
                <a:moveTo>
                  <a:pt x="449999" y="0"/>
                </a:moveTo>
                <a:lnTo>
                  <a:pt x="0" y="0"/>
                </a:lnTo>
                <a:lnTo>
                  <a:pt x="0" y="172796"/>
                </a:lnTo>
                <a:lnTo>
                  <a:pt x="449999" y="172796"/>
                </a:lnTo>
                <a:lnTo>
                  <a:pt x="449999" y="0"/>
                </a:lnTo>
                <a:close/>
              </a:path>
            </a:pathLst>
          </a:custGeom>
          <a:solidFill>
            <a:srgbClr val="DCDDDE"/>
          </a:solidFill>
        </p:spPr>
        <p:txBody>
          <a:bodyPr wrap="square" lIns="0" tIns="0" rIns="0" bIns="0" rtlCol="0"/>
          <a:lstStyle/>
          <a:p/>
        </p:txBody>
      </p:sp>
      <p:sp>
        <p:nvSpPr>
          <p:cNvPr id="69" name="object 69"/>
          <p:cNvSpPr/>
          <p:nvPr/>
        </p:nvSpPr>
        <p:spPr>
          <a:xfrm>
            <a:off x="3609340" y="8704071"/>
            <a:ext cx="648335" cy="173355"/>
          </a:xfrm>
          <a:custGeom>
            <a:avLst/>
            <a:gdLst/>
            <a:ahLst/>
            <a:cxnLst/>
            <a:rect l="l" t="t" r="r" b="b"/>
            <a:pathLst>
              <a:path w="648335" h="173354">
                <a:moveTo>
                  <a:pt x="648004" y="0"/>
                </a:moveTo>
                <a:lnTo>
                  <a:pt x="0" y="0"/>
                </a:lnTo>
                <a:lnTo>
                  <a:pt x="0" y="172796"/>
                </a:lnTo>
                <a:lnTo>
                  <a:pt x="648004" y="172796"/>
                </a:lnTo>
                <a:lnTo>
                  <a:pt x="648004" y="0"/>
                </a:lnTo>
                <a:close/>
              </a:path>
            </a:pathLst>
          </a:custGeom>
          <a:solidFill>
            <a:srgbClr val="DCDDDE"/>
          </a:solidFill>
        </p:spPr>
        <p:txBody>
          <a:bodyPr wrap="square" lIns="0" tIns="0" rIns="0" bIns="0" rtlCol="0"/>
          <a:lstStyle/>
          <a:p/>
        </p:txBody>
      </p:sp>
      <p:sp>
        <p:nvSpPr>
          <p:cNvPr id="70" name="object 70"/>
          <p:cNvSpPr/>
          <p:nvPr/>
        </p:nvSpPr>
        <p:spPr>
          <a:xfrm>
            <a:off x="3159328" y="9049677"/>
            <a:ext cx="450215" cy="173355"/>
          </a:xfrm>
          <a:custGeom>
            <a:avLst/>
            <a:gdLst/>
            <a:ahLst/>
            <a:cxnLst/>
            <a:rect l="l" t="t" r="r" b="b"/>
            <a:pathLst>
              <a:path w="450214" h="173354">
                <a:moveTo>
                  <a:pt x="449999" y="0"/>
                </a:moveTo>
                <a:lnTo>
                  <a:pt x="0" y="0"/>
                </a:lnTo>
                <a:lnTo>
                  <a:pt x="0" y="172796"/>
                </a:lnTo>
                <a:lnTo>
                  <a:pt x="449999" y="172796"/>
                </a:lnTo>
                <a:lnTo>
                  <a:pt x="449999" y="0"/>
                </a:lnTo>
                <a:close/>
              </a:path>
            </a:pathLst>
          </a:custGeom>
          <a:solidFill>
            <a:srgbClr val="DCDDDE"/>
          </a:solidFill>
        </p:spPr>
        <p:txBody>
          <a:bodyPr wrap="square" lIns="0" tIns="0" rIns="0" bIns="0" rtlCol="0"/>
          <a:lstStyle/>
          <a:p/>
        </p:txBody>
      </p:sp>
      <p:sp>
        <p:nvSpPr>
          <p:cNvPr id="71" name="object 71"/>
          <p:cNvSpPr/>
          <p:nvPr/>
        </p:nvSpPr>
        <p:spPr>
          <a:xfrm>
            <a:off x="3609340" y="9049677"/>
            <a:ext cx="648335" cy="173355"/>
          </a:xfrm>
          <a:custGeom>
            <a:avLst/>
            <a:gdLst/>
            <a:ahLst/>
            <a:cxnLst/>
            <a:rect l="l" t="t" r="r" b="b"/>
            <a:pathLst>
              <a:path w="648335" h="173354">
                <a:moveTo>
                  <a:pt x="648004" y="0"/>
                </a:moveTo>
                <a:lnTo>
                  <a:pt x="0" y="0"/>
                </a:lnTo>
                <a:lnTo>
                  <a:pt x="0" y="172796"/>
                </a:lnTo>
                <a:lnTo>
                  <a:pt x="648004" y="172796"/>
                </a:lnTo>
                <a:lnTo>
                  <a:pt x="648004" y="0"/>
                </a:lnTo>
                <a:close/>
              </a:path>
            </a:pathLst>
          </a:custGeom>
          <a:solidFill>
            <a:srgbClr val="DCDDDE"/>
          </a:solidFill>
        </p:spPr>
        <p:txBody>
          <a:bodyPr wrap="square" lIns="0" tIns="0" rIns="0" bIns="0" rtlCol="0"/>
          <a:lstStyle/>
          <a:p/>
        </p:txBody>
      </p:sp>
      <p:sp>
        <p:nvSpPr>
          <p:cNvPr id="72" name="object 72"/>
          <p:cNvSpPr/>
          <p:nvPr/>
        </p:nvSpPr>
        <p:spPr>
          <a:xfrm>
            <a:off x="3609333" y="8213625"/>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73" name="object 73"/>
          <p:cNvSpPr/>
          <p:nvPr/>
        </p:nvSpPr>
        <p:spPr>
          <a:xfrm>
            <a:off x="3152983" y="9388928"/>
            <a:ext cx="456565" cy="12700"/>
          </a:xfrm>
          <a:custGeom>
            <a:avLst/>
            <a:gdLst/>
            <a:ahLst/>
            <a:cxnLst/>
            <a:rect l="l" t="t" r="r" b="b"/>
            <a:pathLst>
              <a:path w="456564" h="12700">
                <a:moveTo>
                  <a:pt x="0" y="12699"/>
                </a:moveTo>
                <a:lnTo>
                  <a:pt x="456349" y="12699"/>
                </a:lnTo>
                <a:lnTo>
                  <a:pt x="456349" y="0"/>
                </a:lnTo>
                <a:lnTo>
                  <a:pt x="0" y="0"/>
                </a:lnTo>
                <a:lnTo>
                  <a:pt x="0" y="12699"/>
                </a:lnTo>
                <a:close/>
              </a:path>
            </a:pathLst>
          </a:custGeom>
          <a:solidFill>
            <a:srgbClr val="FFFFFF"/>
          </a:solidFill>
        </p:spPr>
        <p:txBody>
          <a:bodyPr wrap="square" lIns="0" tIns="0" rIns="0" bIns="0" rtlCol="0"/>
          <a:lstStyle/>
          <a:p/>
        </p:txBody>
      </p:sp>
      <p:sp>
        <p:nvSpPr>
          <p:cNvPr id="74" name="object 74"/>
          <p:cNvSpPr/>
          <p:nvPr/>
        </p:nvSpPr>
        <p:spPr>
          <a:xfrm>
            <a:off x="3609333" y="9388928"/>
            <a:ext cx="654685" cy="12700"/>
          </a:xfrm>
          <a:custGeom>
            <a:avLst/>
            <a:gdLst/>
            <a:ahLst/>
            <a:cxnLst/>
            <a:rect l="l" t="t" r="r" b="b"/>
            <a:pathLst>
              <a:path w="654685" h="12700">
                <a:moveTo>
                  <a:pt x="0" y="12699"/>
                </a:moveTo>
                <a:lnTo>
                  <a:pt x="654354" y="12699"/>
                </a:lnTo>
                <a:lnTo>
                  <a:pt x="654354" y="0"/>
                </a:lnTo>
                <a:lnTo>
                  <a:pt x="0" y="0"/>
                </a:lnTo>
                <a:lnTo>
                  <a:pt x="0" y="12699"/>
                </a:lnTo>
                <a:close/>
              </a:path>
            </a:pathLst>
          </a:custGeom>
          <a:solidFill>
            <a:srgbClr val="FFFFFF"/>
          </a:solidFill>
        </p:spPr>
        <p:txBody>
          <a:bodyPr wrap="square" lIns="0" tIns="0" rIns="0" bIns="0" rtlCol="0"/>
          <a:lstStyle/>
          <a:p/>
        </p:txBody>
      </p:sp>
      <p:sp>
        <p:nvSpPr>
          <p:cNvPr id="75" name="object 75"/>
          <p:cNvSpPr/>
          <p:nvPr/>
        </p:nvSpPr>
        <p:spPr>
          <a:xfrm>
            <a:off x="3165683" y="8697728"/>
            <a:ext cx="437515" cy="12700"/>
          </a:xfrm>
          <a:custGeom>
            <a:avLst/>
            <a:gdLst/>
            <a:ahLst/>
            <a:cxnLst/>
            <a:rect l="l" t="t" r="r" b="b"/>
            <a:pathLst>
              <a:path w="437514" h="12700">
                <a:moveTo>
                  <a:pt x="0" y="12699"/>
                </a:moveTo>
                <a:lnTo>
                  <a:pt x="437299" y="12699"/>
                </a:lnTo>
                <a:lnTo>
                  <a:pt x="437299" y="0"/>
                </a:lnTo>
                <a:lnTo>
                  <a:pt x="0" y="0"/>
                </a:lnTo>
                <a:lnTo>
                  <a:pt x="0" y="12699"/>
                </a:lnTo>
                <a:close/>
              </a:path>
            </a:pathLst>
          </a:custGeom>
          <a:solidFill>
            <a:srgbClr val="FFFFFF"/>
          </a:solidFill>
        </p:spPr>
        <p:txBody>
          <a:bodyPr wrap="square" lIns="0" tIns="0" rIns="0" bIns="0" rtlCol="0"/>
          <a:lstStyle/>
          <a:p/>
        </p:txBody>
      </p:sp>
      <p:sp>
        <p:nvSpPr>
          <p:cNvPr id="76" name="object 76"/>
          <p:cNvSpPr/>
          <p:nvPr/>
        </p:nvSpPr>
        <p:spPr>
          <a:xfrm>
            <a:off x="3615683" y="8697728"/>
            <a:ext cx="635635" cy="12700"/>
          </a:xfrm>
          <a:custGeom>
            <a:avLst/>
            <a:gdLst/>
            <a:ahLst/>
            <a:cxnLst/>
            <a:rect l="l" t="t" r="r" b="b"/>
            <a:pathLst>
              <a:path w="635635" h="12700">
                <a:moveTo>
                  <a:pt x="0" y="12699"/>
                </a:moveTo>
                <a:lnTo>
                  <a:pt x="635304" y="12699"/>
                </a:lnTo>
                <a:lnTo>
                  <a:pt x="635304" y="0"/>
                </a:lnTo>
                <a:lnTo>
                  <a:pt x="0" y="0"/>
                </a:lnTo>
                <a:lnTo>
                  <a:pt x="0" y="12699"/>
                </a:lnTo>
                <a:close/>
              </a:path>
            </a:pathLst>
          </a:custGeom>
          <a:solidFill>
            <a:srgbClr val="FFFFFF"/>
          </a:solidFill>
        </p:spPr>
        <p:txBody>
          <a:bodyPr wrap="square" lIns="0" tIns="0" rIns="0" bIns="0" rtlCol="0"/>
          <a:lstStyle/>
          <a:p/>
        </p:txBody>
      </p:sp>
      <p:sp>
        <p:nvSpPr>
          <p:cNvPr id="77" name="object 77"/>
          <p:cNvSpPr/>
          <p:nvPr/>
        </p:nvSpPr>
        <p:spPr>
          <a:xfrm>
            <a:off x="3165683" y="9216128"/>
            <a:ext cx="437515" cy="12700"/>
          </a:xfrm>
          <a:custGeom>
            <a:avLst/>
            <a:gdLst/>
            <a:ahLst/>
            <a:cxnLst/>
            <a:rect l="l" t="t" r="r" b="b"/>
            <a:pathLst>
              <a:path w="437514" h="12700">
                <a:moveTo>
                  <a:pt x="0" y="12700"/>
                </a:moveTo>
                <a:lnTo>
                  <a:pt x="437299" y="12700"/>
                </a:lnTo>
                <a:lnTo>
                  <a:pt x="437299" y="0"/>
                </a:lnTo>
                <a:lnTo>
                  <a:pt x="0" y="0"/>
                </a:lnTo>
                <a:lnTo>
                  <a:pt x="0" y="12700"/>
                </a:lnTo>
                <a:close/>
              </a:path>
            </a:pathLst>
          </a:custGeom>
          <a:solidFill>
            <a:srgbClr val="FFFFFF"/>
          </a:solidFill>
        </p:spPr>
        <p:txBody>
          <a:bodyPr wrap="square" lIns="0" tIns="0" rIns="0" bIns="0" rtlCol="0"/>
          <a:lstStyle/>
          <a:p/>
        </p:txBody>
      </p:sp>
      <p:sp>
        <p:nvSpPr>
          <p:cNvPr id="78" name="object 78"/>
          <p:cNvSpPr/>
          <p:nvPr/>
        </p:nvSpPr>
        <p:spPr>
          <a:xfrm>
            <a:off x="3615683" y="9216128"/>
            <a:ext cx="635635" cy="12700"/>
          </a:xfrm>
          <a:custGeom>
            <a:avLst/>
            <a:gdLst/>
            <a:ahLst/>
            <a:cxnLst/>
            <a:rect l="l" t="t" r="r" b="b"/>
            <a:pathLst>
              <a:path w="635635" h="12700">
                <a:moveTo>
                  <a:pt x="0" y="12700"/>
                </a:moveTo>
                <a:lnTo>
                  <a:pt x="635304" y="12700"/>
                </a:lnTo>
                <a:lnTo>
                  <a:pt x="635304" y="0"/>
                </a:lnTo>
                <a:lnTo>
                  <a:pt x="0" y="0"/>
                </a:lnTo>
                <a:lnTo>
                  <a:pt x="0" y="12700"/>
                </a:lnTo>
                <a:close/>
              </a:path>
            </a:pathLst>
          </a:custGeom>
          <a:solidFill>
            <a:srgbClr val="FFFFFF"/>
          </a:solidFill>
        </p:spPr>
        <p:txBody>
          <a:bodyPr wrap="square" lIns="0" tIns="0" rIns="0" bIns="0" rtlCol="0"/>
          <a:lstStyle/>
          <a:p/>
        </p:txBody>
      </p:sp>
      <p:sp>
        <p:nvSpPr>
          <p:cNvPr id="79" name="object 79"/>
          <p:cNvSpPr/>
          <p:nvPr/>
        </p:nvSpPr>
        <p:spPr>
          <a:xfrm>
            <a:off x="3152983" y="8200928"/>
            <a:ext cx="456565" cy="12700"/>
          </a:xfrm>
          <a:custGeom>
            <a:avLst/>
            <a:gdLst/>
            <a:ahLst/>
            <a:cxnLst/>
            <a:rect l="l" t="t" r="r" b="b"/>
            <a:pathLst>
              <a:path w="456564" h="12700">
                <a:moveTo>
                  <a:pt x="0" y="12700"/>
                </a:moveTo>
                <a:lnTo>
                  <a:pt x="456349" y="12700"/>
                </a:lnTo>
                <a:lnTo>
                  <a:pt x="456349" y="0"/>
                </a:lnTo>
                <a:lnTo>
                  <a:pt x="0" y="0"/>
                </a:lnTo>
                <a:lnTo>
                  <a:pt x="0" y="12700"/>
                </a:lnTo>
                <a:close/>
              </a:path>
            </a:pathLst>
          </a:custGeom>
          <a:solidFill>
            <a:srgbClr val="FFFFFF"/>
          </a:solidFill>
        </p:spPr>
        <p:txBody>
          <a:bodyPr wrap="square" lIns="0" tIns="0" rIns="0" bIns="0" rtlCol="0"/>
          <a:lstStyle/>
          <a:p/>
        </p:txBody>
      </p:sp>
      <p:sp>
        <p:nvSpPr>
          <p:cNvPr id="80" name="object 80"/>
          <p:cNvSpPr/>
          <p:nvPr/>
        </p:nvSpPr>
        <p:spPr>
          <a:xfrm>
            <a:off x="3159333" y="8213625"/>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81" name="object 81"/>
          <p:cNvSpPr/>
          <p:nvPr/>
        </p:nvSpPr>
        <p:spPr>
          <a:xfrm>
            <a:off x="3609333" y="8200928"/>
            <a:ext cx="654685" cy="12700"/>
          </a:xfrm>
          <a:custGeom>
            <a:avLst/>
            <a:gdLst/>
            <a:ahLst/>
            <a:cxnLst/>
            <a:rect l="l" t="t" r="r" b="b"/>
            <a:pathLst>
              <a:path w="654685" h="12700">
                <a:moveTo>
                  <a:pt x="0" y="12700"/>
                </a:moveTo>
                <a:lnTo>
                  <a:pt x="654354" y="12700"/>
                </a:lnTo>
                <a:lnTo>
                  <a:pt x="654354" y="0"/>
                </a:lnTo>
                <a:lnTo>
                  <a:pt x="0" y="0"/>
                </a:lnTo>
                <a:lnTo>
                  <a:pt x="0" y="12700"/>
                </a:lnTo>
                <a:close/>
              </a:path>
            </a:pathLst>
          </a:custGeom>
          <a:solidFill>
            <a:srgbClr val="FFFFFF"/>
          </a:solidFill>
        </p:spPr>
        <p:txBody>
          <a:bodyPr wrap="square" lIns="0" tIns="0" rIns="0" bIns="0" rtlCol="0"/>
          <a:lstStyle/>
          <a:p/>
        </p:txBody>
      </p:sp>
      <p:sp>
        <p:nvSpPr>
          <p:cNvPr id="82" name="object 82"/>
          <p:cNvSpPr/>
          <p:nvPr/>
        </p:nvSpPr>
        <p:spPr>
          <a:xfrm>
            <a:off x="4257333" y="8213625"/>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83" name="object 83"/>
          <p:cNvSpPr/>
          <p:nvPr/>
        </p:nvSpPr>
        <p:spPr>
          <a:xfrm>
            <a:off x="3152983" y="8524928"/>
            <a:ext cx="456565" cy="12700"/>
          </a:xfrm>
          <a:custGeom>
            <a:avLst/>
            <a:gdLst/>
            <a:ahLst/>
            <a:cxnLst/>
            <a:rect l="l" t="t" r="r" b="b"/>
            <a:pathLst>
              <a:path w="456564" h="12700">
                <a:moveTo>
                  <a:pt x="0" y="12700"/>
                </a:moveTo>
                <a:lnTo>
                  <a:pt x="456349" y="12700"/>
                </a:lnTo>
                <a:lnTo>
                  <a:pt x="456349" y="0"/>
                </a:lnTo>
                <a:lnTo>
                  <a:pt x="0" y="0"/>
                </a:lnTo>
                <a:lnTo>
                  <a:pt x="0" y="12700"/>
                </a:lnTo>
                <a:close/>
              </a:path>
            </a:pathLst>
          </a:custGeom>
          <a:solidFill>
            <a:srgbClr val="FFFFFF"/>
          </a:solidFill>
        </p:spPr>
        <p:txBody>
          <a:bodyPr wrap="square" lIns="0" tIns="0" rIns="0" bIns="0" rtlCol="0"/>
          <a:lstStyle/>
          <a:p/>
        </p:txBody>
      </p:sp>
      <p:sp>
        <p:nvSpPr>
          <p:cNvPr id="84" name="object 84"/>
          <p:cNvSpPr/>
          <p:nvPr/>
        </p:nvSpPr>
        <p:spPr>
          <a:xfrm>
            <a:off x="3159333" y="853763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85" name="object 85"/>
          <p:cNvSpPr/>
          <p:nvPr/>
        </p:nvSpPr>
        <p:spPr>
          <a:xfrm>
            <a:off x="3159333" y="8704082"/>
            <a:ext cx="0" cy="173355"/>
          </a:xfrm>
          <a:custGeom>
            <a:avLst/>
            <a:gdLst/>
            <a:ahLst/>
            <a:cxnLst/>
            <a:rect l="l" t="t" r="r" b="b"/>
            <a:pathLst>
              <a:path w="0" h="173354">
                <a:moveTo>
                  <a:pt x="0" y="172796"/>
                </a:moveTo>
                <a:lnTo>
                  <a:pt x="0" y="0"/>
                </a:lnTo>
              </a:path>
            </a:pathLst>
          </a:custGeom>
          <a:ln w="12700">
            <a:solidFill>
              <a:srgbClr val="FFFFFF"/>
            </a:solidFill>
          </a:ln>
        </p:spPr>
        <p:txBody>
          <a:bodyPr wrap="square" lIns="0" tIns="0" rIns="0" bIns="0" rtlCol="0"/>
          <a:lstStyle/>
          <a:p/>
        </p:txBody>
      </p:sp>
      <p:sp>
        <p:nvSpPr>
          <p:cNvPr id="86" name="object 86"/>
          <p:cNvSpPr/>
          <p:nvPr/>
        </p:nvSpPr>
        <p:spPr>
          <a:xfrm>
            <a:off x="3159333" y="9049682"/>
            <a:ext cx="0" cy="173355"/>
          </a:xfrm>
          <a:custGeom>
            <a:avLst/>
            <a:gdLst/>
            <a:ahLst/>
            <a:cxnLst/>
            <a:rect l="l" t="t" r="r" b="b"/>
            <a:pathLst>
              <a:path w="0" h="173354">
                <a:moveTo>
                  <a:pt x="0" y="172796"/>
                </a:moveTo>
                <a:lnTo>
                  <a:pt x="0" y="0"/>
                </a:lnTo>
              </a:path>
            </a:pathLst>
          </a:custGeom>
          <a:ln w="12700">
            <a:solidFill>
              <a:srgbClr val="FFFFFF"/>
            </a:solidFill>
          </a:ln>
        </p:spPr>
        <p:txBody>
          <a:bodyPr wrap="square" lIns="0" tIns="0" rIns="0" bIns="0" rtlCol="0"/>
          <a:lstStyle/>
          <a:p/>
        </p:txBody>
      </p:sp>
      <p:sp>
        <p:nvSpPr>
          <p:cNvPr id="87" name="object 87"/>
          <p:cNvSpPr/>
          <p:nvPr/>
        </p:nvSpPr>
        <p:spPr>
          <a:xfrm>
            <a:off x="3159333" y="922248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88" name="object 88"/>
          <p:cNvSpPr/>
          <p:nvPr/>
        </p:nvSpPr>
        <p:spPr>
          <a:xfrm>
            <a:off x="3609333" y="8524928"/>
            <a:ext cx="654685" cy="12700"/>
          </a:xfrm>
          <a:custGeom>
            <a:avLst/>
            <a:gdLst/>
            <a:ahLst/>
            <a:cxnLst/>
            <a:rect l="l" t="t" r="r" b="b"/>
            <a:pathLst>
              <a:path w="654685" h="12700">
                <a:moveTo>
                  <a:pt x="0" y="12700"/>
                </a:moveTo>
                <a:lnTo>
                  <a:pt x="654354" y="12700"/>
                </a:lnTo>
                <a:lnTo>
                  <a:pt x="654354" y="0"/>
                </a:lnTo>
                <a:lnTo>
                  <a:pt x="0" y="0"/>
                </a:lnTo>
                <a:lnTo>
                  <a:pt x="0" y="12700"/>
                </a:lnTo>
                <a:close/>
              </a:path>
            </a:pathLst>
          </a:custGeom>
          <a:solidFill>
            <a:srgbClr val="FFFFFF"/>
          </a:solidFill>
        </p:spPr>
        <p:txBody>
          <a:bodyPr wrap="square" lIns="0" tIns="0" rIns="0" bIns="0" rtlCol="0"/>
          <a:lstStyle/>
          <a:p/>
        </p:txBody>
      </p:sp>
      <p:sp>
        <p:nvSpPr>
          <p:cNvPr id="89" name="object 89"/>
          <p:cNvSpPr/>
          <p:nvPr/>
        </p:nvSpPr>
        <p:spPr>
          <a:xfrm>
            <a:off x="3609333" y="853763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90" name="object 90"/>
          <p:cNvSpPr/>
          <p:nvPr/>
        </p:nvSpPr>
        <p:spPr>
          <a:xfrm>
            <a:off x="4257333" y="853763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91" name="object 91"/>
          <p:cNvSpPr/>
          <p:nvPr/>
        </p:nvSpPr>
        <p:spPr>
          <a:xfrm>
            <a:off x="3609333" y="870408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92" name="object 92"/>
          <p:cNvSpPr/>
          <p:nvPr/>
        </p:nvSpPr>
        <p:spPr>
          <a:xfrm>
            <a:off x="4257333" y="8704082"/>
            <a:ext cx="0" cy="173355"/>
          </a:xfrm>
          <a:custGeom>
            <a:avLst/>
            <a:gdLst/>
            <a:ahLst/>
            <a:cxnLst/>
            <a:rect l="l" t="t" r="r" b="b"/>
            <a:pathLst>
              <a:path w="0" h="173354">
                <a:moveTo>
                  <a:pt x="0" y="172796"/>
                </a:moveTo>
                <a:lnTo>
                  <a:pt x="0" y="0"/>
                </a:lnTo>
              </a:path>
            </a:pathLst>
          </a:custGeom>
          <a:ln w="12700">
            <a:solidFill>
              <a:srgbClr val="FFFFFF"/>
            </a:solidFill>
          </a:ln>
        </p:spPr>
        <p:txBody>
          <a:bodyPr wrap="square" lIns="0" tIns="0" rIns="0" bIns="0" rtlCol="0"/>
          <a:lstStyle/>
          <a:p/>
        </p:txBody>
      </p:sp>
      <p:sp>
        <p:nvSpPr>
          <p:cNvPr id="93" name="object 93"/>
          <p:cNvSpPr/>
          <p:nvPr/>
        </p:nvSpPr>
        <p:spPr>
          <a:xfrm>
            <a:off x="3609333" y="905603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94" name="object 94"/>
          <p:cNvSpPr/>
          <p:nvPr/>
        </p:nvSpPr>
        <p:spPr>
          <a:xfrm>
            <a:off x="4257333" y="9049682"/>
            <a:ext cx="0" cy="173355"/>
          </a:xfrm>
          <a:custGeom>
            <a:avLst/>
            <a:gdLst/>
            <a:ahLst/>
            <a:cxnLst/>
            <a:rect l="l" t="t" r="r" b="b"/>
            <a:pathLst>
              <a:path w="0" h="173354">
                <a:moveTo>
                  <a:pt x="0" y="172796"/>
                </a:moveTo>
                <a:lnTo>
                  <a:pt x="0" y="0"/>
                </a:lnTo>
              </a:path>
            </a:pathLst>
          </a:custGeom>
          <a:ln w="12700">
            <a:solidFill>
              <a:srgbClr val="FFFFFF"/>
            </a:solidFill>
          </a:ln>
        </p:spPr>
        <p:txBody>
          <a:bodyPr wrap="square" lIns="0" tIns="0" rIns="0" bIns="0" rtlCol="0"/>
          <a:lstStyle/>
          <a:p/>
        </p:txBody>
      </p:sp>
      <p:sp>
        <p:nvSpPr>
          <p:cNvPr id="95" name="object 95"/>
          <p:cNvSpPr/>
          <p:nvPr/>
        </p:nvSpPr>
        <p:spPr>
          <a:xfrm>
            <a:off x="3609333" y="922248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96" name="object 96"/>
          <p:cNvSpPr/>
          <p:nvPr/>
        </p:nvSpPr>
        <p:spPr>
          <a:xfrm>
            <a:off x="4257333" y="9222482"/>
            <a:ext cx="0" cy="167005"/>
          </a:xfrm>
          <a:custGeom>
            <a:avLst/>
            <a:gdLst/>
            <a:ahLst/>
            <a:cxnLst/>
            <a:rect l="l" t="t" r="r" b="b"/>
            <a:pathLst>
              <a:path w="0" h="167004">
                <a:moveTo>
                  <a:pt x="0" y="166446"/>
                </a:moveTo>
                <a:lnTo>
                  <a:pt x="0" y="0"/>
                </a:lnTo>
              </a:path>
            </a:pathLst>
          </a:custGeom>
          <a:ln w="12700">
            <a:solidFill>
              <a:srgbClr val="FFFFFF"/>
            </a:solidFill>
          </a:ln>
        </p:spPr>
        <p:txBody>
          <a:bodyPr wrap="square" lIns="0" tIns="0" rIns="0" bIns="0" rtlCol="0"/>
          <a:lstStyle/>
          <a:p/>
        </p:txBody>
      </p:sp>
      <p:sp>
        <p:nvSpPr>
          <p:cNvPr id="97" name="object 97"/>
          <p:cNvSpPr/>
          <p:nvPr/>
        </p:nvSpPr>
        <p:spPr>
          <a:xfrm>
            <a:off x="3165683" y="8870528"/>
            <a:ext cx="443865" cy="12700"/>
          </a:xfrm>
          <a:custGeom>
            <a:avLst/>
            <a:gdLst/>
            <a:ahLst/>
            <a:cxnLst/>
            <a:rect l="l" t="t" r="r" b="b"/>
            <a:pathLst>
              <a:path w="443864" h="12700">
                <a:moveTo>
                  <a:pt x="0" y="12699"/>
                </a:moveTo>
                <a:lnTo>
                  <a:pt x="443649" y="12699"/>
                </a:lnTo>
                <a:lnTo>
                  <a:pt x="443649" y="0"/>
                </a:lnTo>
                <a:lnTo>
                  <a:pt x="0" y="0"/>
                </a:lnTo>
                <a:lnTo>
                  <a:pt x="0" y="12699"/>
                </a:lnTo>
                <a:close/>
              </a:path>
            </a:pathLst>
          </a:custGeom>
          <a:solidFill>
            <a:srgbClr val="FFFFFF"/>
          </a:solidFill>
        </p:spPr>
        <p:txBody>
          <a:bodyPr wrap="square" lIns="0" tIns="0" rIns="0" bIns="0" rtlCol="0"/>
          <a:lstStyle/>
          <a:p/>
        </p:txBody>
      </p:sp>
      <p:sp>
        <p:nvSpPr>
          <p:cNvPr id="98" name="object 98"/>
          <p:cNvSpPr/>
          <p:nvPr/>
        </p:nvSpPr>
        <p:spPr>
          <a:xfrm>
            <a:off x="3609333" y="8870528"/>
            <a:ext cx="641985" cy="12700"/>
          </a:xfrm>
          <a:custGeom>
            <a:avLst/>
            <a:gdLst/>
            <a:ahLst/>
            <a:cxnLst/>
            <a:rect l="l" t="t" r="r" b="b"/>
            <a:pathLst>
              <a:path w="641985" h="12700">
                <a:moveTo>
                  <a:pt x="0" y="12699"/>
                </a:moveTo>
                <a:lnTo>
                  <a:pt x="641654" y="12699"/>
                </a:lnTo>
                <a:lnTo>
                  <a:pt x="641654" y="0"/>
                </a:lnTo>
                <a:lnTo>
                  <a:pt x="0" y="0"/>
                </a:lnTo>
                <a:lnTo>
                  <a:pt x="0" y="12699"/>
                </a:lnTo>
                <a:close/>
              </a:path>
            </a:pathLst>
          </a:custGeom>
          <a:solidFill>
            <a:srgbClr val="FFFFFF"/>
          </a:solidFill>
        </p:spPr>
        <p:txBody>
          <a:bodyPr wrap="square" lIns="0" tIns="0" rIns="0" bIns="0" rtlCol="0"/>
          <a:lstStyle/>
          <a:p/>
        </p:txBody>
      </p:sp>
      <p:sp>
        <p:nvSpPr>
          <p:cNvPr id="99" name="object 99"/>
          <p:cNvSpPr/>
          <p:nvPr/>
        </p:nvSpPr>
        <p:spPr>
          <a:xfrm>
            <a:off x="3159333" y="8876882"/>
            <a:ext cx="0" cy="173355"/>
          </a:xfrm>
          <a:custGeom>
            <a:avLst/>
            <a:gdLst/>
            <a:ahLst/>
            <a:cxnLst/>
            <a:rect l="l" t="t" r="r" b="b"/>
            <a:pathLst>
              <a:path w="0" h="173354">
                <a:moveTo>
                  <a:pt x="0" y="172796"/>
                </a:moveTo>
                <a:lnTo>
                  <a:pt x="0" y="0"/>
                </a:lnTo>
              </a:path>
            </a:pathLst>
          </a:custGeom>
          <a:ln w="12700">
            <a:solidFill>
              <a:srgbClr val="FFFFFF"/>
            </a:solidFill>
          </a:ln>
        </p:spPr>
        <p:txBody>
          <a:bodyPr wrap="square" lIns="0" tIns="0" rIns="0" bIns="0" rtlCol="0"/>
          <a:lstStyle/>
          <a:p/>
        </p:txBody>
      </p:sp>
      <p:sp>
        <p:nvSpPr>
          <p:cNvPr id="100" name="object 100"/>
          <p:cNvSpPr/>
          <p:nvPr/>
        </p:nvSpPr>
        <p:spPr>
          <a:xfrm>
            <a:off x="4257333" y="8876882"/>
            <a:ext cx="0" cy="173355"/>
          </a:xfrm>
          <a:custGeom>
            <a:avLst/>
            <a:gdLst/>
            <a:ahLst/>
            <a:cxnLst/>
            <a:rect l="l" t="t" r="r" b="b"/>
            <a:pathLst>
              <a:path w="0" h="173354">
                <a:moveTo>
                  <a:pt x="0" y="172796"/>
                </a:moveTo>
                <a:lnTo>
                  <a:pt x="0" y="0"/>
                </a:lnTo>
              </a:path>
            </a:pathLst>
          </a:custGeom>
          <a:ln w="12700">
            <a:solidFill>
              <a:srgbClr val="FFFFFF"/>
            </a:solidFill>
          </a:ln>
        </p:spPr>
        <p:txBody>
          <a:bodyPr wrap="square" lIns="0" tIns="0" rIns="0" bIns="0" rtlCol="0"/>
          <a:lstStyle/>
          <a:p/>
        </p:txBody>
      </p:sp>
      <p:sp>
        <p:nvSpPr>
          <p:cNvPr id="101" name="object 101"/>
          <p:cNvSpPr/>
          <p:nvPr/>
        </p:nvSpPr>
        <p:spPr>
          <a:xfrm>
            <a:off x="3165683" y="9043328"/>
            <a:ext cx="443865" cy="12700"/>
          </a:xfrm>
          <a:custGeom>
            <a:avLst/>
            <a:gdLst/>
            <a:ahLst/>
            <a:cxnLst/>
            <a:rect l="l" t="t" r="r" b="b"/>
            <a:pathLst>
              <a:path w="443864" h="12700">
                <a:moveTo>
                  <a:pt x="0" y="12700"/>
                </a:moveTo>
                <a:lnTo>
                  <a:pt x="443649" y="12700"/>
                </a:lnTo>
                <a:lnTo>
                  <a:pt x="443649" y="0"/>
                </a:lnTo>
                <a:lnTo>
                  <a:pt x="0" y="0"/>
                </a:lnTo>
                <a:lnTo>
                  <a:pt x="0" y="12700"/>
                </a:lnTo>
                <a:close/>
              </a:path>
            </a:pathLst>
          </a:custGeom>
          <a:solidFill>
            <a:srgbClr val="FFFFFF"/>
          </a:solidFill>
        </p:spPr>
        <p:txBody>
          <a:bodyPr wrap="square" lIns="0" tIns="0" rIns="0" bIns="0" rtlCol="0"/>
          <a:lstStyle/>
          <a:p/>
        </p:txBody>
      </p:sp>
      <p:sp>
        <p:nvSpPr>
          <p:cNvPr id="102" name="object 102"/>
          <p:cNvSpPr/>
          <p:nvPr/>
        </p:nvSpPr>
        <p:spPr>
          <a:xfrm>
            <a:off x="3609333" y="9043328"/>
            <a:ext cx="641985" cy="12700"/>
          </a:xfrm>
          <a:custGeom>
            <a:avLst/>
            <a:gdLst/>
            <a:ahLst/>
            <a:cxnLst/>
            <a:rect l="l" t="t" r="r" b="b"/>
            <a:pathLst>
              <a:path w="641985" h="12700">
                <a:moveTo>
                  <a:pt x="0" y="12700"/>
                </a:moveTo>
                <a:lnTo>
                  <a:pt x="641654" y="12700"/>
                </a:lnTo>
                <a:lnTo>
                  <a:pt x="641654" y="0"/>
                </a:lnTo>
                <a:lnTo>
                  <a:pt x="0" y="0"/>
                </a:lnTo>
                <a:lnTo>
                  <a:pt x="0" y="12700"/>
                </a:lnTo>
                <a:close/>
              </a:path>
            </a:pathLst>
          </a:custGeom>
          <a:solidFill>
            <a:srgbClr val="FFFFFF"/>
          </a:solidFill>
        </p:spPr>
        <p:txBody>
          <a:bodyPr wrap="square" lIns="0" tIns="0" rIns="0" bIns="0" rtlCol="0"/>
          <a:lstStyle/>
          <a:p/>
        </p:txBody>
      </p:sp>
      <p:sp>
        <p:nvSpPr>
          <p:cNvPr id="103" name="object 103"/>
          <p:cNvSpPr txBox="1"/>
          <p:nvPr/>
        </p:nvSpPr>
        <p:spPr>
          <a:xfrm>
            <a:off x="3270034" y="829159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04" name="object 104"/>
          <p:cNvSpPr txBox="1"/>
          <p:nvPr/>
        </p:nvSpPr>
        <p:spPr>
          <a:xfrm>
            <a:off x="3666633" y="8230630"/>
            <a:ext cx="533400" cy="269240"/>
          </a:xfrm>
          <a:prstGeom prst="rect">
            <a:avLst/>
          </a:prstGeom>
        </p:spPr>
        <p:txBody>
          <a:bodyPr wrap="square" lIns="0" tIns="12700" rIns="0" bIns="0" rtlCol="0" vert="horz">
            <a:spAutoFit/>
          </a:bodyPr>
          <a:lstStyle/>
          <a:p>
            <a:pPr marL="127635" marR="5080" indent="-115570">
              <a:lnSpc>
                <a:spcPct val="100000"/>
              </a:lnSpc>
              <a:spcBef>
                <a:spcPts val="100"/>
              </a:spcBef>
            </a:pPr>
            <a:r>
              <a:rPr dirty="0" sz="800" b="1">
                <a:solidFill>
                  <a:srgbClr val="FFFFFF"/>
                </a:solidFill>
                <a:latin typeface="Microsoft YaHei UI"/>
                <a:cs typeface="Microsoft YaHei UI"/>
              </a:rPr>
              <a:t>适配变频器 功率</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p:txBody>
      </p:sp>
      <p:sp>
        <p:nvSpPr>
          <p:cNvPr id="105" name="object 105"/>
          <p:cNvSpPr txBox="1"/>
          <p:nvPr/>
        </p:nvSpPr>
        <p:spPr>
          <a:xfrm>
            <a:off x="3164634" y="8543015"/>
            <a:ext cx="20764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015</a:t>
            </a:r>
            <a:endParaRPr sz="800">
              <a:latin typeface="Microsoft JhengHei UI"/>
              <a:cs typeface="Microsoft JhengHei UI"/>
            </a:endParaRPr>
          </a:p>
        </p:txBody>
      </p:sp>
      <p:sp>
        <p:nvSpPr>
          <p:cNvPr id="106" name="object 106"/>
          <p:cNvSpPr txBox="1"/>
          <p:nvPr/>
        </p:nvSpPr>
        <p:spPr>
          <a:xfrm>
            <a:off x="3614634" y="8543015"/>
            <a:ext cx="30861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15KW</a:t>
            </a:r>
            <a:endParaRPr sz="800">
              <a:latin typeface="Microsoft JhengHei UI"/>
              <a:cs typeface="Microsoft JhengHei UI"/>
            </a:endParaRPr>
          </a:p>
        </p:txBody>
      </p:sp>
      <p:sp>
        <p:nvSpPr>
          <p:cNvPr id="107" name="object 107"/>
          <p:cNvSpPr txBox="1"/>
          <p:nvPr/>
        </p:nvSpPr>
        <p:spPr>
          <a:xfrm>
            <a:off x="3164634" y="8715816"/>
            <a:ext cx="20764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030</a:t>
            </a:r>
            <a:endParaRPr sz="800">
              <a:latin typeface="Microsoft JhengHei UI"/>
              <a:cs typeface="Microsoft JhengHei UI"/>
            </a:endParaRPr>
          </a:p>
        </p:txBody>
      </p:sp>
      <p:sp>
        <p:nvSpPr>
          <p:cNvPr id="108" name="object 108"/>
          <p:cNvSpPr txBox="1"/>
          <p:nvPr/>
        </p:nvSpPr>
        <p:spPr>
          <a:xfrm>
            <a:off x="3614634" y="8715816"/>
            <a:ext cx="30861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30KW</a:t>
            </a:r>
            <a:endParaRPr sz="800">
              <a:latin typeface="Microsoft JhengHei UI"/>
              <a:cs typeface="Microsoft JhengHei UI"/>
            </a:endParaRPr>
          </a:p>
        </p:txBody>
      </p:sp>
      <p:sp>
        <p:nvSpPr>
          <p:cNvPr id="109" name="object 109"/>
          <p:cNvSpPr txBox="1"/>
          <p:nvPr/>
        </p:nvSpPr>
        <p:spPr>
          <a:xfrm>
            <a:off x="3630149" y="8911808"/>
            <a:ext cx="154940" cy="102870"/>
          </a:xfrm>
          <a:prstGeom prst="rect">
            <a:avLst/>
          </a:prstGeom>
        </p:spPr>
        <p:txBody>
          <a:bodyPr wrap="square" lIns="0" tIns="13970" rIns="0" bIns="0" rtlCol="0" vert="vert">
            <a:spAutoFit/>
          </a:bodyPr>
          <a:lstStyle/>
          <a:p>
            <a:pPr marL="12700">
              <a:lnSpc>
                <a:spcPct val="100000"/>
              </a:lnSpc>
              <a:spcBef>
                <a:spcPts val="110"/>
              </a:spcBef>
            </a:pPr>
            <a:r>
              <a:rPr dirty="0" sz="800" spc="-5" b="1">
                <a:solidFill>
                  <a:srgbClr val="231F20"/>
                </a:solidFill>
                <a:latin typeface="Microsoft JhengHei UI"/>
                <a:cs typeface="Microsoft JhengHei UI"/>
              </a:rPr>
              <a:t>...</a:t>
            </a:r>
            <a:endParaRPr sz="800">
              <a:latin typeface="Microsoft JhengHei UI"/>
              <a:cs typeface="Microsoft JhengHei UI"/>
            </a:endParaRPr>
          </a:p>
        </p:txBody>
      </p:sp>
      <p:sp>
        <p:nvSpPr>
          <p:cNvPr id="110" name="object 110"/>
          <p:cNvSpPr txBox="1"/>
          <p:nvPr/>
        </p:nvSpPr>
        <p:spPr>
          <a:xfrm>
            <a:off x="3164634" y="9061415"/>
            <a:ext cx="20764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300</a:t>
            </a:r>
            <a:endParaRPr sz="800">
              <a:latin typeface="Microsoft JhengHei UI"/>
              <a:cs typeface="Microsoft JhengHei UI"/>
            </a:endParaRPr>
          </a:p>
        </p:txBody>
      </p:sp>
      <p:sp>
        <p:nvSpPr>
          <p:cNvPr id="111" name="object 111"/>
          <p:cNvSpPr txBox="1"/>
          <p:nvPr/>
        </p:nvSpPr>
        <p:spPr>
          <a:xfrm>
            <a:off x="3614634" y="9061415"/>
            <a:ext cx="36766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300KW</a:t>
            </a:r>
            <a:endParaRPr sz="800">
              <a:latin typeface="Microsoft JhengHei UI"/>
              <a:cs typeface="Microsoft JhengHei UI"/>
            </a:endParaRPr>
          </a:p>
        </p:txBody>
      </p:sp>
      <p:sp>
        <p:nvSpPr>
          <p:cNvPr id="112" name="object 112"/>
          <p:cNvSpPr txBox="1"/>
          <p:nvPr/>
        </p:nvSpPr>
        <p:spPr>
          <a:xfrm>
            <a:off x="3164634" y="9234216"/>
            <a:ext cx="20764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400</a:t>
            </a:r>
            <a:endParaRPr sz="800">
              <a:latin typeface="Microsoft JhengHei UI"/>
              <a:cs typeface="Microsoft JhengHei UI"/>
            </a:endParaRPr>
          </a:p>
        </p:txBody>
      </p:sp>
      <p:sp>
        <p:nvSpPr>
          <p:cNvPr id="113" name="object 113"/>
          <p:cNvSpPr txBox="1"/>
          <p:nvPr/>
        </p:nvSpPr>
        <p:spPr>
          <a:xfrm>
            <a:off x="3614634" y="9234216"/>
            <a:ext cx="36766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400KW</a:t>
            </a:r>
            <a:endParaRPr sz="800">
              <a:latin typeface="Microsoft JhengHei UI"/>
              <a:cs typeface="Microsoft JhengHei UI"/>
            </a:endParaRPr>
          </a:p>
        </p:txBody>
      </p:sp>
      <p:sp>
        <p:nvSpPr>
          <p:cNvPr id="114" name="object 114"/>
          <p:cNvSpPr/>
          <p:nvPr/>
        </p:nvSpPr>
        <p:spPr>
          <a:xfrm>
            <a:off x="5109349" y="7684927"/>
            <a:ext cx="0" cy="159385"/>
          </a:xfrm>
          <a:custGeom>
            <a:avLst/>
            <a:gdLst/>
            <a:ahLst/>
            <a:cxnLst/>
            <a:rect l="l" t="t" r="r" b="b"/>
            <a:pathLst>
              <a:path w="0" h="159384">
                <a:moveTo>
                  <a:pt x="0" y="159245"/>
                </a:moveTo>
                <a:lnTo>
                  <a:pt x="0" y="0"/>
                </a:lnTo>
              </a:path>
            </a:pathLst>
          </a:custGeom>
          <a:ln w="12700">
            <a:solidFill>
              <a:srgbClr val="FFFFFF"/>
            </a:solidFill>
          </a:ln>
        </p:spPr>
        <p:txBody>
          <a:bodyPr wrap="square" lIns="0" tIns="0" rIns="0" bIns="0" rtlCol="0"/>
          <a:lstStyle/>
          <a:p/>
        </p:txBody>
      </p:sp>
      <p:sp>
        <p:nvSpPr>
          <p:cNvPr id="115" name="object 115"/>
          <p:cNvSpPr/>
          <p:nvPr/>
        </p:nvSpPr>
        <p:spPr>
          <a:xfrm>
            <a:off x="5109349" y="7844177"/>
            <a:ext cx="0" cy="159385"/>
          </a:xfrm>
          <a:custGeom>
            <a:avLst/>
            <a:gdLst/>
            <a:ahLst/>
            <a:cxnLst/>
            <a:rect l="l" t="t" r="r" b="b"/>
            <a:pathLst>
              <a:path w="0" h="159384">
                <a:moveTo>
                  <a:pt x="0" y="159245"/>
                </a:moveTo>
                <a:lnTo>
                  <a:pt x="0" y="0"/>
                </a:lnTo>
              </a:path>
            </a:pathLst>
          </a:custGeom>
          <a:ln w="12700">
            <a:solidFill>
              <a:srgbClr val="FFFFFF"/>
            </a:solidFill>
          </a:ln>
        </p:spPr>
        <p:txBody>
          <a:bodyPr wrap="square" lIns="0" tIns="0" rIns="0" bIns="0" rtlCol="0"/>
          <a:lstStyle/>
          <a:p/>
        </p:txBody>
      </p:sp>
      <p:sp>
        <p:nvSpPr>
          <p:cNvPr id="116" name="object 116"/>
          <p:cNvSpPr/>
          <p:nvPr/>
        </p:nvSpPr>
        <p:spPr>
          <a:xfrm>
            <a:off x="5109349" y="7360920"/>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117" name="object 117"/>
          <p:cNvSpPr/>
          <p:nvPr/>
        </p:nvSpPr>
        <p:spPr>
          <a:xfrm>
            <a:off x="5963899" y="7360921"/>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118" name="object 118"/>
          <p:cNvSpPr/>
          <p:nvPr/>
        </p:nvSpPr>
        <p:spPr>
          <a:xfrm>
            <a:off x="5507549" y="8169023"/>
            <a:ext cx="456565" cy="12700"/>
          </a:xfrm>
          <a:custGeom>
            <a:avLst/>
            <a:gdLst/>
            <a:ahLst/>
            <a:cxnLst/>
            <a:rect l="l" t="t" r="r" b="b"/>
            <a:pathLst>
              <a:path w="456564" h="12700">
                <a:moveTo>
                  <a:pt x="0" y="12700"/>
                </a:moveTo>
                <a:lnTo>
                  <a:pt x="456349" y="12700"/>
                </a:lnTo>
                <a:lnTo>
                  <a:pt x="456349" y="0"/>
                </a:lnTo>
                <a:lnTo>
                  <a:pt x="0" y="0"/>
                </a:lnTo>
                <a:lnTo>
                  <a:pt x="0" y="12700"/>
                </a:lnTo>
                <a:close/>
              </a:path>
            </a:pathLst>
          </a:custGeom>
          <a:solidFill>
            <a:srgbClr val="FFFFFF"/>
          </a:solidFill>
        </p:spPr>
        <p:txBody>
          <a:bodyPr wrap="square" lIns="0" tIns="0" rIns="0" bIns="0" rtlCol="0"/>
          <a:lstStyle/>
          <a:p/>
        </p:txBody>
      </p:sp>
      <p:sp>
        <p:nvSpPr>
          <p:cNvPr id="119" name="object 119"/>
          <p:cNvSpPr/>
          <p:nvPr/>
        </p:nvSpPr>
        <p:spPr>
          <a:xfrm>
            <a:off x="5963899" y="8169023"/>
            <a:ext cx="654685" cy="12700"/>
          </a:xfrm>
          <a:custGeom>
            <a:avLst/>
            <a:gdLst/>
            <a:ahLst/>
            <a:cxnLst/>
            <a:rect l="l" t="t" r="r" b="b"/>
            <a:pathLst>
              <a:path w="654684" h="12700">
                <a:moveTo>
                  <a:pt x="0" y="12700"/>
                </a:moveTo>
                <a:lnTo>
                  <a:pt x="654354" y="12700"/>
                </a:lnTo>
                <a:lnTo>
                  <a:pt x="654354" y="0"/>
                </a:lnTo>
                <a:lnTo>
                  <a:pt x="0" y="0"/>
                </a:lnTo>
                <a:lnTo>
                  <a:pt x="0" y="12700"/>
                </a:lnTo>
                <a:close/>
              </a:path>
            </a:pathLst>
          </a:custGeom>
          <a:solidFill>
            <a:srgbClr val="FFFFFF"/>
          </a:solidFill>
        </p:spPr>
        <p:txBody>
          <a:bodyPr wrap="square" lIns="0" tIns="0" rIns="0" bIns="0" rtlCol="0"/>
          <a:lstStyle/>
          <a:p/>
        </p:txBody>
      </p:sp>
      <p:sp>
        <p:nvSpPr>
          <p:cNvPr id="120" name="object 120"/>
          <p:cNvSpPr/>
          <p:nvPr/>
        </p:nvSpPr>
        <p:spPr>
          <a:xfrm>
            <a:off x="5513899" y="7360921"/>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121" name="object 121"/>
          <p:cNvSpPr/>
          <p:nvPr/>
        </p:nvSpPr>
        <p:spPr>
          <a:xfrm>
            <a:off x="5513899" y="7684927"/>
            <a:ext cx="0" cy="159385"/>
          </a:xfrm>
          <a:custGeom>
            <a:avLst/>
            <a:gdLst/>
            <a:ahLst/>
            <a:cxnLst/>
            <a:rect l="l" t="t" r="r" b="b"/>
            <a:pathLst>
              <a:path w="0" h="159384">
                <a:moveTo>
                  <a:pt x="0" y="159245"/>
                </a:moveTo>
                <a:lnTo>
                  <a:pt x="0" y="0"/>
                </a:lnTo>
              </a:path>
            </a:pathLst>
          </a:custGeom>
          <a:ln w="12700">
            <a:solidFill>
              <a:srgbClr val="FFFFFF"/>
            </a:solidFill>
          </a:ln>
        </p:spPr>
        <p:txBody>
          <a:bodyPr wrap="square" lIns="0" tIns="0" rIns="0" bIns="0" rtlCol="0"/>
          <a:lstStyle/>
          <a:p/>
        </p:txBody>
      </p:sp>
      <p:sp>
        <p:nvSpPr>
          <p:cNvPr id="122" name="object 122"/>
          <p:cNvSpPr/>
          <p:nvPr/>
        </p:nvSpPr>
        <p:spPr>
          <a:xfrm>
            <a:off x="5963899" y="7684927"/>
            <a:ext cx="0" cy="159385"/>
          </a:xfrm>
          <a:custGeom>
            <a:avLst/>
            <a:gdLst/>
            <a:ahLst/>
            <a:cxnLst/>
            <a:rect l="l" t="t" r="r" b="b"/>
            <a:pathLst>
              <a:path w="0" h="159384">
                <a:moveTo>
                  <a:pt x="0" y="159245"/>
                </a:moveTo>
                <a:lnTo>
                  <a:pt x="0" y="0"/>
                </a:lnTo>
              </a:path>
            </a:pathLst>
          </a:custGeom>
          <a:ln w="12700">
            <a:solidFill>
              <a:srgbClr val="FFFFFF"/>
            </a:solidFill>
          </a:ln>
        </p:spPr>
        <p:txBody>
          <a:bodyPr wrap="square" lIns="0" tIns="0" rIns="0" bIns="0" rtlCol="0"/>
          <a:lstStyle/>
          <a:p/>
        </p:txBody>
      </p:sp>
      <p:sp>
        <p:nvSpPr>
          <p:cNvPr id="123" name="object 123"/>
          <p:cNvSpPr/>
          <p:nvPr/>
        </p:nvSpPr>
        <p:spPr>
          <a:xfrm>
            <a:off x="5513899" y="7844177"/>
            <a:ext cx="0" cy="159385"/>
          </a:xfrm>
          <a:custGeom>
            <a:avLst/>
            <a:gdLst/>
            <a:ahLst/>
            <a:cxnLst/>
            <a:rect l="l" t="t" r="r" b="b"/>
            <a:pathLst>
              <a:path w="0" h="159384">
                <a:moveTo>
                  <a:pt x="0" y="159245"/>
                </a:moveTo>
                <a:lnTo>
                  <a:pt x="0" y="0"/>
                </a:lnTo>
              </a:path>
            </a:pathLst>
          </a:custGeom>
          <a:ln w="12700">
            <a:solidFill>
              <a:srgbClr val="FFFFFF"/>
            </a:solidFill>
          </a:ln>
        </p:spPr>
        <p:txBody>
          <a:bodyPr wrap="square" lIns="0" tIns="0" rIns="0" bIns="0" rtlCol="0"/>
          <a:lstStyle/>
          <a:p/>
        </p:txBody>
      </p:sp>
      <p:sp>
        <p:nvSpPr>
          <p:cNvPr id="124" name="object 124"/>
          <p:cNvSpPr/>
          <p:nvPr/>
        </p:nvSpPr>
        <p:spPr>
          <a:xfrm>
            <a:off x="5963899" y="7844177"/>
            <a:ext cx="0" cy="159385"/>
          </a:xfrm>
          <a:custGeom>
            <a:avLst/>
            <a:gdLst/>
            <a:ahLst/>
            <a:cxnLst/>
            <a:rect l="l" t="t" r="r" b="b"/>
            <a:pathLst>
              <a:path w="0" h="159384">
                <a:moveTo>
                  <a:pt x="0" y="159245"/>
                </a:moveTo>
                <a:lnTo>
                  <a:pt x="0" y="0"/>
                </a:lnTo>
              </a:path>
            </a:pathLst>
          </a:custGeom>
          <a:ln w="12700">
            <a:solidFill>
              <a:srgbClr val="FFFFFF"/>
            </a:solidFill>
          </a:ln>
        </p:spPr>
        <p:txBody>
          <a:bodyPr wrap="square" lIns="0" tIns="0" rIns="0" bIns="0" rtlCol="0"/>
          <a:lstStyle/>
          <a:p/>
        </p:txBody>
      </p:sp>
      <p:sp>
        <p:nvSpPr>
          <p:cNvPr id="125" name="object 125"/>
          <p:cNvSpPr/>
          <p:nvPr/>
        </p:nvSpPr>
        <p:spPr>
          <a:xfrm>
            <a:off x="5513899" y="8016128"/>
            <a:ext cx="0" cy="153035"/>
          </a:xfrm>
          <a:custGeom>
            <a:avLst/>
            <a:gdLst/>
            <a:ahLst/>
            <a:cxnLst/>
            <a:rect l="l" t="t" r="r" b="b"/>
            <a:pathLst>
              <a:path w="0" h="153034">
                <a:moveTo>
                  <a:pt x="0" y="152895"/>
                </a:moveTo>
                <a:lnTo>
                  <a:pt x="0" y="0"/>
                </a:lnTo>
              </a:path>
            </a:pathLst>
          </a:custGeom>
          <a:ln w="12700">
            <a:solidFill>
              <a:srgbClr val="FFFFFF"/>
            </a:solidFill>
          </a:ln>
        </p:spPr>
        <p:txBody>
          <a:bodyPr wrap="square" lIns="0" tIns="0" rIns="0" bIns="0" rtlCol="0"/>
          <a:lstStyle/>
          <a:p/>
        </p:txBody>
      </p:sp>
      <p:sp>
        <p:nvSpPr>
          <p:cNvPr id="126" name="object 126"/>
          <p:cNvSpPr/>
          <p:nvPr/>
        </p:nvSpPr>
        <p:spPr>
          <a:xfrm>
            <a:off x="5963899" y="8016128"/>
            <a:ext cx="0" cy="153035"/>
          </a:xfrm>
          <a:custGeom>
            <a:avLst/>
            <a:gdLst/>
            <a:ahLst/>
            <a:cxnLst/>
            <a:rect l="l" t="t" r="r" b="b"/>
            <a:pathLst>
              <a:path w="0" h="153034">
                <a:moveTo>
                  <a:pt x="0" y="152895"/>
                </a:moveTo>
                <a:lnTo>
                  <a:pt x="0" y="0"/>
                </a:lnTo>
              </a:path>
            </a:pathLst>
          </a:custGeom>
          <a:ln w="12700">
            <a:solidFill>
              <a:srgbClr val="FFFFFF"/>
            </a:solidFill>
          </a:ln>
        </p:spPr>
        <p:txBody>
          <a:bodyPr wrap="square" lIns="0" tIns="0" rIns="0" bIns="0" rtlCol="0"/>
          <a:lstStyle/>
          <a:p/>
        </p:txBody>
      </p:sp>
      <p:graphicFrame>
        <p:nvGraphicFramePr>
          <p:cNvPr id="127" name="object 127"/>
          <p:cNvGraphicFramePr>
            <a:graphicFrameLocks noGrp="1"/>
          </p:cNvGraphicFramePr>
          <p:nvPr/>
        </p:nvGraphicFramePr>
        <p:xfrm>
          <a:off x="3609333" y="6906323"/>
          <a:ext cx="3002915" cy="1285240"/>
        </p:xfrm>
        <a:graphic>
          <a:graphicData uri="http://schemas.openxmlformats.org/drawingml/2006/table">
            <a:tbl>
              <a:tblPr firstRow="1" bandRow="1">
                <a:tableStyleId>{2D5ABB26-0587-4C30-8999-92F81FD0307C}</a:tableStyleId>
              </a:tblPr>
              <a:tblGrid>
                <a:gridCol w="95250"/>
                <a:gridCol w="308610"/>
                <a:gridCol w="447675"/>
                <a:gridCol w="649604"/>
                <a:gridCol w="403225"/>
                <a:gridCol w="450214"/>
                <a:gridCol w="648335"/>
              </a:tblGrid>
              <a:tr h="220129">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900">
                        <a:latin typeface="Times New Roman"/>
                        <a:cs typeface="Times New Roman"/>
                      </a:endParaRPr>
                    </a:p>
                  </a:txBody>
                  <a:tcPr marL="0" marR="0" marB="0" marT="0">
                    <a:lnL w="6350">
                      <a:solidFill>
                        <a:srgbClr val="00AEEF"/>
                      </a:solidFill>
                      <a:prstDash val="solid"/>
                    </a:lnL>
                  </a:tcPr>
                </a:tc>
                <a:tc>
                  <a:txBody>
                    <a:bodyPr/>
                    <a:lstStyle/>
                    <a:p>
                      <a:pPr>
                        <a:lnSpc>
                          <a:spcPct val="100000"/>
                        </a:lnSpc>
                      </a:pPr>
                      <a:endParaRPr sz="900">
                        <a:latin typeface="Times New Roman"/>
                        <a:cs typeface="Times New Roman"/>
                      </a:endParaRPr>
                    </a:p>
                  </a:txBody>
                  <a:tcPr marL="0" marR="0" marB="0" marT="0">
                    <a:lnB w="6350">
                      <a:solidFill>
                        <a:srgbClr val="00AEEF"/>
                      </a:solidFill>
                      <a:prstDash val="solid"/>
                    </a:lnB>
                  </a:tcPr>
                </a:tc>
                <a:tc>
                  <a:txBody>
                    <a:bodyPr/>
                    <a:lstStyle/>
                    <a:p>
                      <a:pPr>
                        <a:lnSpc>
                          <a:spcPct val="100000"/>
                        </a:lnSpc>
                      </a:pPr>
                      <a:endParaRPr sz="900">
                        <a:latin typeface="Times New Roman"/>
                        <a:cs typeface="Times New Roman"/>
                      </a:endParaRPr>
                    </a:p>
                  </a:txBody>
                  <a:tcPr marL="0" marR="0" marB="0" marT="0">
                    <a:lnB w="6350">
                      <a:solidFill>
                        <a:srgbClr val="00AEEF"/>
                      </a:solidFill>
                      <a:prstDash val="solid"/>
                    </a:lnB>
                  </a:tcPr>
                </a:tc>
                <a:tc>
                  <a:txBody>
                    <a:bodyPr/>
                    <a:lstStyle/>
                    <a:p>
                      <a:pPr>
                        <a:lnSpc>
                          <a:spcPct val="100000"/>
                        </a:lnSpc>
                      </a:pPr>
                      <a:endParaRPr sz="900">
                        <a:latin typeface="Times New Roman"/>
                        <a:cs typeface="Times New Roman"/>
                      </a:endParaRPr>
                    </a:p>
                  </a:txBody>
                  <a:tcPr marL="0" marR="0" marB="0" marT="0">
                    <a:lnB w="6350">
                      <a:solidFill>
                        <a:srgbClr val="00AEEF"/>
                      </a:solidFill>
                      <a:prstDash val="solid"/>
                    </a:lnB>
                  </a:tcPr>
                </a:tc>
                <a:tc>
                  <a:txBody>
                    <a:bodyPr/>
                    <a:lstStyle/>
                    <a:p>
                      <a:pPr>
                        <a:lnSpc>
                          <a:spcPct val="100000"/>
                        </a:lnSpc>
                      </a:pPr>
                      <a:endParaRPr sz="900">
                        <a:latin typeface="Times New Roman"/>
                        <a:cs typeface="Times New Roman"/>
                      </a:endParaRPr>
                    </a:p>
                  </a:txBody>
                  <a:tcPr marL="0" marR="0" marB="0" marT="0">
                    <a:lnB w="6350">
                      <a:solidFill>
                        <a:srgbClr val="00AEEF"/>
                      </a:solidFill>
                      <a:prstDash val="solid"/>
                    </a:lnB>
                  </a:tcPr>
                </a:tc>
                <a:tc>
                  <a:txBody>
                    <a:bodyPr/>
                    <a:lstStyle/>
                    <a:p>
                      <a:pPr>
                        <a:lnSpc>
                          <a:spcPct val="100000"/>
                        </a:lnSpc>
                      </a:pPr>
                      <a:endParaRPr sz="900">
                        <a:latin typeface="Times New Roman"/>
                        <a:cs typeface="Times New Roman"/>
                      </a:endParaRPr>
                    </a:p>
                  </a:txBody>
                  <a:tcPr marL="0" marR="0" marB="0" marT="0"/>
                </a:tc>
              </a:tr>
              <a:tr h="108263">
                <a:tc>
                  <a:txBody>
                    <a:bodyPr/>
                    <a:lstStyle/>
                    <a:p>
                      <a:pPr>
                        <a:lnSpc>
                          <a:spcPct val="100000"/>
                        </a:lnSpc>
                      </a:pPr>
                      <a:endParaRPr sz="5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500">
                        <a:latin typeface="Times New Roman"/>
                        <a:cs typeface="Times New Roman"/>
                      </a:endParaRPr>
                    </a:p>
                  </a:txBody>
                  <a:tcPr marL="0" marR="0" marB="0" marT="0">
                    <a:lnL w="6350">
                      <a:solidFill>
                        <a:srgbClr val="00AEEF"/>
                      </a:solidFill>
                      <a:prstDash val="solid"/>
                    </a:lnL>
                    <a:lnB w="6350">
                      <a:solidFill>
                        <a:srgbClr val="00AEEF"/>
                      </a:solidFill>
                      <a:prstDash val="solid"/>
                    </a:lnB>
                  </a:tcPr>
                </a:tc>
                <a:tc>
                  <a:txBody>
                    <a:bodyPr/>
                    <a:lstStyle/>
                    <a:p>
                      <a:pPr>
                        <a:lnSpc>
                          <a:spcPct val="100000"/>
                        </a:lnSpc>
                      </a:pPr>
                      <a:endParaRPr sz="500">
                        <a:latin typeface="Times New Roman"/>
                        <a:cs typeface="Times New Roman"/>
                      </a:endParaRPr>
                    </a:p>
                  </a:txBody>
                  <a:tcPr marL="0" marR="0" marB="0" marT="0">
                    <a:lnT w="6350">
                      <a:solidFill>
                        <a:srgbClr val="00AEEF"/>
                      </a:solidFill>
                      <a:prstDash val="solid"/>
                    </a:lnT>
                    <a:lnB w="6350">
                      <a:solidFill>
                        <a:srgbClr val="00AEEF"/>
                      </a:solidFill>
                      <a:prstDash val="solid"/>
                    </a:lnB>
                  </a:tcPr>
                </a:tc>
                <a:tc>
                  <a:txBody>
                    <a:bodyPr/>
                    <a:lstStyle/>
                    <a:p>
                      <a:pPr>
                        <a:lnSpc>
                          <a:spcPct val="100000"/>
                        </a:lnSpc>
                      </a:pPr>
                      <a:endParaRPr sz="500">
                        <a:latin typeface="Times New Roman"/>
                        <a:cs typeface="Times New Roman"/>
                      </a:endParaRPr>
                    </a:p>
                  </a:txBody>
                  <a:tcPr marL="0" marR="0" marB="0" marT="0">
                    <a:lnT w="6350">
                      <a:solidFill>
                        <a:srgbClr val="00AEEF"/>
                      </a:solidFill>
                      <a:prstDash val="solid"/>
                    </a:lnT>
                  </a:tcPr>
                </a:tc>
                <a:tc>
                  <a:txBody>
                    <a:bodyPr/>
                    <a:lstStyle/>
                    <a:p>
                      <a:pPr>
                        <a:lnSpc>
                          <a:spcPct val="100000"/>
                        </a:lnSpc>
                      </a:pPr>
                      <a:endParaRPr sz="500">
                        <a:latin typeface="Times New Roman"/>
                        <a:cs typeface="Times New Roman"/>
                      </a:endParaRPr>
                    </a:p>
                  </a:txBody>
                  <a:tcPr marL="0" marR="0" marB="0" marT="0">
                    <a:lnT w="6350">
                      <a:solidFill>
                        <a:srgbClr val="00AEEF"/>
                      </a:solidFill>
                      <a:prstDash val="solid"/>
                    </a:lnT>
                  </a:tcPr>
                </a:tc>
                <a:tc>
                  <a:txBody>
                    <a:bodyPr/>
                    <a:lstStyle/>
                    <a:p>
                      <a:pPr>
                        <a:lnSpc>
                          <a:spcPct val="100000"/>
                        </a:lnSpc>
                      </a:pPr>
                      <a:endParaRPr sz="500">
                        <a:latin typeface="Times New Roman"/>
                        <a:cs typeface="Times New Roman"/>
                      </a:endParaRPr>
                    </a:p>
                  </a:txBody>
                  <a:tcPr marL="0" marR="0" marB="0" marT="0">
                    <a:lnT w="6350">
                      <a:solidFill>
                        <a:srgbClr val="00AEEF"/>
                      </a:solidFill>
                      <a:prstDash val="solid"/>
                    </a:lnT>
                  </a:tcPr>
                </a:tc>
                <a:tc>
                  <a:txBody>
                    <a:bodyPr/>
                    <a:lstStyle/>
                    <a:p>
                      <a:pPr>
                        <a:lnSpc>
                          <a:spcPct val="100000"/>
                        </a:lnSpc>
                      </a:pPr>
                      <a:endParaRPr sz="500">
                        <a:latin typeface="Times New Roman"/>
                        <a:cs typeface="Times New Roman"/>
                      </a:endParaRPr>
                    </a:p>
                  </a:txBody>
                  <a:tcPr marL="0" marR="0" marB="0" marT="0"/>
                </a:tc>
              </a:tr>
              <a:tr h="119856">
                <a:tc>
                  <a:txBody>
                    <a:bodyPr/>
                    <a:lstStyle/>
                    <a:p>
                      <a:pPr>
                        <a:lnSpc>
                          <a:spcPct val="100000"/>
                        </a:lnSpc>
                      </a:pPr>
                      <a:endParaRPr sz="6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600">
                        <a:latin typeface="Times New Roman"/>
                        <a:cs typeface="Times New Roman"/>
                      </a:endParaRPr>
                    </a:p>
                  </a:txBody>
                  <a:tcPr marL="0" marR="0" marB="0" marT="0">
                    <a:lnL w="6350">
                      <a:solidFill>
                        <a:srgbClr val="00AEEF"/>
                      </a:solidFill>
                      <a:prstDash val="solid"/>
                    </a:lnL>
                    <a:lnT w="6350">
                      <a:solidFill>
                        <a:srgbClr val="00AEEF"/>
                      </a:solidFill>
                      <a:prstDash val="solid"/>
                    </a:lnT>
                  </a:tcPr>
                </a:tc>
                <a:tc>
                  <a:txBody>
                    <a:bodyPr/>
                    <a:lstStyle/>
                    <a:p>
                      <a:pPr>
                        <a:lnSpc>
                          <a:spcPct val="100000"/>
                        </a:lnSpc>
                      </a:pPr>
                      <a:endParaRPr sz="600">
                        <a:latin typeface="Times New Roman"/>
                        <a:cs typeface="Times New Roman"/>
                      </a:endParaRPr>
                    </a:p>
                  </a:txBody>
                  <a:tcPr marL="0" marR="0" marB="0" marT="0">
                    <a:lnT w="6350">
                      <a:solidFill>
                        <a:srgbClr val="00AEEF"/>
                      </a:solidFill>
                      <a:prstDash val="solid"/>
                    </a:lnT>
                    <a:lnB w="12700">
                      <a:solidFill>
                        <a:srgbClr val="FFFFFF"/>
                      </a:solidFill>
                      <a:prstDash val="solid"/>
                    </a:lnB>
                  </a:tcPr>
                </a:tc>
                <a:tc>
                  <a:txBody>
                    <a:bodyPr/>
                    <a:lstStyle/>
                    <a:p>
                      <a:pPr>
                        <a:lnSpc>
                          <a:spcPct val="100000"/>
                        </a:lnSpc>
                      </a:pPr>
                      <a:endParaRPr sz="600">
                        <a:latin typeface="Times New Roman"/>
                        <a:cs typeface="Times New Roman"/>
                      </a:endParaRPr>
                    </a:p>
                  </a:txBody>
                  <a:tcPr marL="0" marR="0" marB="0" marT="0">
                    <a:lnB w="19050">
                      <a:solidFill>
                        <a:srgbClr val="FFFFFF"/>
                      </a:solidFill>
                      <a:prstDash val="solid"/>
                    </a:lnB>
                  </a:tcPr>
                </a:tc>
                <a:tc>
                  <a:txBody>
                    <a:bodyPr/>
                    <a:lstStyle/>
                    <a:p>
                      <a:pPr>
                        <a:lnSpc>
                          <a:spcPct val="100000"/>
                        </a:lnSpc>
                      </a:pPr>
                      <a:endParaRPr sz="600">
                        <a:latin typeface="Times New Roman"/>
                        <a:cs typeface="Times New Roman"/>
                      </a:endParaRPr>
                    </a:p>
                  </a:txBody>
                  <a:tcPr marL="0" marR="0" marB="0" marT="0"/>
                </a:tc>
                <a:tc>
                  <a:txBody>
                    <a:bodyPr/>
                    <a:lstStyle/>
                    <a:p>
                      <a:pPr>
                        <a:lnSpc>
                          <a:spcPct val="100000"/>
                        </a:lnSpc>
                      </a:pPr>
                      <a:endParaRPr sz="600">
                        <a:latin typeface="Times New Roman"/>
                        <a:cs typeface="Times New Roman"/>
                      </a:endParaRPr>
                    </a:p>
                  </a:txBody>
                  <a:tcPr marL="0" marR="0" marB="0" marT="0">
                    <a:lnB w="12700">
                      <a:solidFill>
                        <a:srgbClr val="FFFFFF"/>
                      </a:solidFill>
                      <a:prstDash val="solid"/>
                    </a:lnB>
                  </a:tcPr>
                </a:tc>
                <a:tc>
                  <a:txBody>
                    <a:bodyPr/>
                    <a:lstStyle/>
                    <a:p>
                      <a:pPr>
                        <a:lnSpc>
                          <a:spcPct val="100000"/>
                        </a:lnSpc>
                      </a:pPr>
                      <a:endParaRPr sz="600">
                        <a:latin typeface="Times New Roman"/>
                        <a:cs typeface="Times New Roman"/>
                      </a:endParaRPr>
                    </a:p>
                  </a:txBody>
                  <a:tcPr marL="0" marR="0" marB="0" marT="0">
                    <a:lnB w="12700">
                      <a:solidFill>
                        <a:srgbClr val="FFFFFF"/>
                      </a:solidFill>
                      <a:prstDash val="solid"/>
                    </a:lnB>
                  </a:tcPr>
                </a:tc>
              </a:tr>
              <a:tr h="323999">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900">
                        <a:latin typeface="Times New Roman"/>
                        <a:cs typeface="Times New Roman"/>
                      </a:endParaRPr>
                    </a:p>
                  </a:txBody>
                  <a:tcPr marL="0" marR="0" marB="0" marT="0">
                    <a:lnL w="6350">
                      <a:solidFill>
                        <a:srgbClr val="00AEEF"/>
                      </a:solidFill>
                      <a:prstDash val="solid"/>
                    </a:lnL>
                    <a:lnR w="12700">
                      <a:solidFill>
                        <a:srgbClr val="FFFFFF"/>
                      </a:solidFill>
                      <a:prstDash val="solid"/>
                    </a:lnR>
                  </a:tcPr>
                </a:tc>
                <a:tc>
                  <a:txBody>
                    <a:bodyPr/>
                    <a:lstStyle/>
                    <a:p>
                      <a:pPr marL="120650">
                        <a:lnSpc>
                          <a:spcPct val="100000"/>
                        </a:lnSpc>
                        <a:spcBef>
                          <a:spcPts val="76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22250">
                        <a:lnSpc>
                          <a:spcPct val="100000"/>
                        </a:lnSpc>
                        <a:spcBef>
                          <a:spcPts val="760"/>
                        </a:spcBef>
                        <a:tabLst>
                          <a:tab pos="1175385" algn="l"/>
                          <a:tab pos="1623060" algn="l"/>
                        </a:tabLst>
                      </a:pPr>
                      <a:r>
                        <a:rPr dirty="0" sz="800" b="1">
                          <a:solidFill>
                            <a:srgbClr val="FFFFFF"/>
                          </a:solidFill>
                          <a:latin typeface="Microsoft YaHei UI"/>
                          <a:cs typeface="Microsoft YaHei UI"/>
                        </a:rPr>
                        <a:t>机型 	标识 	 额定电压</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solidFill>
                      <a:srgbClr val="8AB6B5"/>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8AB6B5"/>
                    </a:solidFill>
                  </a:tcPr>
                </a:tc>
              </a:tr>
              <a:tr h="165599">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900">
                        <a:latin typeface="Times New Roman"/>
                        <a:cs typeface="Times New Roman"/>
                      </a:endParaRPr>
                    </a:p>
                  </a:txBody>
                  <a:tcPr marL="0" marR="0" marB="0" marT="0">
                    <a:lnL w="6350">
                      <a:solidFill>
                        <a:srgbClr val="00AEEF"/>
                      </a:solidFill>
                      <a:prstDash val="solid"/>
                    </a:lnL>
                    <a:lnR w="12700">
                      <a:solidFill>
                        <a:srgbClr val="FFFFFF"/>
                      </a:solidFill>
                      <a:prstDash val="solid"/>
                    </a:lnR>
                  </a:tcPr>
                </a:tc>
                <a:tc>
                  <a:txBody>
                    <a:bodyPr/>
                    <a:lstStyle/>
                    <a:p>
                      <a:pPr marL="15240">
                        <a:lnSpc>
                          <a:spcPct val="100000"/>
                        </a:lnSpc>
                        <a:spcBef>
                          <a:spcPts val="165"/>
                        </a:spcBef>
                      </a:pPr>
                      <a:r>
                        <a:rPr dirty="0" sz="800" b="1">
                          <a:solidFill>
                            <a:srgbClr val="231F20"/>
                          </a:solidFill>
                          <a:latin typeface="Microsoft JhengHei UI"/>
                          <a:cs typeface="Microsoft JhengHei UI"/>
                        </a:rPr>
                        <a:t>D*</a:t>
                      </a:r>
                      <a:endParaRPr sz="800">
                        <a:latin typeface="Microsoft JhengHei UI"/>
                        <a:cs typeface="Microsoft Jheng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5"/>
                        </a:spcBef>
                        <a:tabLst>
                          <a:tab pos="1058545" algn="l"/>
                          <a:tab pos="1508760" algn="l"/>
                        </a:tabLst>
                      </a:pPr>
                      <a:r>
                        <a:rPr dirty="0" sz="800">
                          <a:solidFill>
                            <a:srgbClr val="231F20"/>
                          </a:solidFill>
                          <a:latin typeface="Microsoft JhengHei UI"/>
                          <a:cs typeface="Microsoft JhengHei UI"/>
                        </a:rPr>
                        <a:t>经济型单机 	 </a:t>
                      </a:r>
                      <a:r>
                        <a:rPr dirty="0" sz="800" b="1">
                          <a:solidFill>
                            <a:srgbClr val="231F20"/>
                          </a:solidFill>
                          <a:latin typeface="Microsoft JhengHei UI"/>
                          <a:cs typeface="Microsoft JhengHei UI"/>
                        </a:rPr>
                        <a:t>2 	</a:t>
                      </a:r>
                      <a:r>
                        <a:rPr dirty="0" sz="800" spc="-5" b="1">
                          <a:solidFill>
                            <a:srgbClr val="231F20"/>
                          </a:solidFill>
                          <a:latin typeface="Microsoft JhengHei UI"/>
                          <a:cs typeface="Microsoft JhengHei UI"/>
                        </a:rPr>
                        <a:t> </a:t>
                      </a:r>
                      <a:r>
                        <a:rPr dirty="0" sz="800" spc="5" b="1">
                          <a:solidFill>
                            <a:srgbClr val="231F20"/>
                          </a:solidFill>
                          <a:latin typeface="Microsoft JhengHei UI"/>
                          <a:cs typeface="Microsoft JhengHei UI"/>
                        </a:rPr>
                        <a:t> </a:t>
                      </a:r>
                      <a:r>
                        <a:rPr dirty="0" sz="800" spc="-5">
                          <a:solidFill>
                            <a:srgbClr val="231F20"/>
                          </a:solidFill>
                          <a:latin typeface="Microsoft JhengHei UI"/>
                          <a:cs typeface="Microsoft JhengHei UI"/>
                        </a:rPr>
                        <a:t>AC220V</a:t>
                      </a:r>
                      <a:endParaRPr sz="800">
                        <a:latin typeface="Microsoft JhengHei UI"/>
                        <a:cs typeface="Microsoft Jheng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solidFill>
                      <a:srgbClr val="EBEBEC"/>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EBEBEC"/>
                    </a:solidFill>
                  </a:tcPr>
                </a:tc>
              </a:tr>
              <a:tr h="165600">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900">
                        <a:latin typeface="Times New Roman"/>
                        <a:cs typeface="Times New Roman"/>
                      </a:endParaRPr>
                    </a:p>
                  </a:txBody>
                  <a:tcPr marL="0" marR="0" marB="0" marT="0">
                    <a:lnL w="6350">
                      <a:solidFill>
                        <a:srgbClr val="00AEEF"/>
                      </a:solidFill>
                      <a:prstDash val="solid"/>
                    </a:lnL>
                    <a:lnR w="12700">
                      <a:solidFill>
                        <a:srgbClr val="FFFFFF"/>
                      </a:solidFill>
                      <a:prstDash val="solid"/>
                    </a:lnR>
                  </a:tcPr>
                </a:tc>
                <a:tc>
                  <a:txBody>
                    <a:bodyPr/>
                    <a:lstStyle/>
                    <a:p>
                      <a:pPr marL="15240">
                        <a:lnSpc>
                          <a:spcPct val="100000"/>
                        </a:lnSpc>
                        <a:spcBef>
                          <a:spcPts val="165"/>
                        </a:spcBef>
                      </a:pPr>
                      <a:r>
                        <a:rPr dirty="0" sz="800" b="1">
                          <a:solidFill>
                            <a:srgbClr val="231F20"/>
                          </a:solidFill>
                          <a:latin typeface="Microsoft JhengHei UI"/>
                          <a:cs typeface="Microsoft JhengHei UI"/>
                        </a:rPr>
                        <a:t>M</a:t>
                      </a:r>
                      <a:endParaRPr sz="800">
                        <a:latin typeface="Microsoft JhengHei UI"/>
                        <a:cs typeface="Microsoft Jheng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5"/>
                        </a:spcBef>
                        <a:tabLst>
                          <a:tab pos="1058545" algn="l"/>
                          <a:tab pos="1508760" algn="l"/>
                        </a:tabLst>
                      </a:pPr>
                      <a:r>
                        <a:rPr dirty="0" sz="800">
                          <a:solidFill>
                            <a:srgbClr val="231F20"/>
                          </a:solidFill>
                          <a:latin typeface="Microsoft JhengHei UI"/>
                          <a:cs typeface="Microsoft JhengHei UI"/>
                        </a:rPr>
                        <a:t>高性能模块 	 </a:t>
                      </a:r>
                      <a:r>
                        <a:rPr dirty="0" sz="800" b="1">
                          <a:solidFill>
                            <a:srgbClr val="231F20"/>
                          </a:solidFill>
                          <a:latin typeface="Microsoft JhengHei UI"/>
                          <a:cs typeface="Microsoft JhengHei UI"/>
                        </a:rPr>
                        <a:t>4 	</a:t>
                      </a:r>
                      <a:r>
                        <a:rPr dirty="0" sz="800" spc="-5" b="1">
                          <a:solidFill>
                            <a:srgbClr val="231F20"/>
                          </a:solidFill>
                          <a:latin typeface="Microsoft JhengHei UI"/>
                          <a:cs typeface="Microsoft JhengHei UI"/>
                        </a:rPr>
                        <a:t> </a:t>
                      </a:r>
                      <a:r>
                        <a:rPr dirty="0" sz="800" spc="5" b="1">
                          <a:solidFill>
                            <a:srgbClr val="231F20"/>
                          </a:solidFill>
                          <a:latin typeface="Microsoft JhengHei UI"/>
                          <a:cs typeface="Microsoft JhengHei UI"/>
                        </a:rPr>
                        <a:t> </a:t>
                      </a:r>
                      <a:r>
                        <a:rPr dirty="0" sz="800" spc="-5">
                          <a:solidFill>
                            <a:srgbClr val="231F20"/>
                          </a:solidFill>
                          <a:latin typeface="Microsoft JhengHei UI"/>
                          <a:cs typeface="Microsoft JhengHei UI"/>
                        </a:rPr>
                        <a:t>AC440V</a:t>
                      </a:r>
                      <a:endParaRPr sz="800">
                        <a:latin typeface="Microsoft JhengHei UI"/>
                        <a:cs typeface="Microsoft Jheng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solidFill>
                      <a:srgbClr val="DCDDDE"/>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DCDDDE"/>
                    </a:solidFill>
                  </a:tcPr>
                </a:tc>
              </a:tr>
              <a:tr h="181552">
                <a:tc>
                  <a:txBody>
                    <a:bodyPr/>
                    <a:lstStyle/>
                    <a:p>
                      <a:pPr>
                        <a:lnSpc>
                          <a:spcPct val="100000"/>
                        </a:lnSpc>
                      </a:pPr>
                      <a:endParaRPr sz="9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900">
                        <a:latin typeface="Times New Roman"/>
                        <a:cs typeface="Times New Roman"/>
                      </a:endParaRPr>
                    </a:p>
                  </a:txBody>
                  <a:tcPr marL="0" marR="0" marB="0" marT="0">
                    <a:lnL w="6350">
                      <a:solidFill>
                        <a:srgbClr val="00AEEF"/>
                      </a:solidFill>
                      <a:prstDash val="solid"/>
                    </a:ln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tcPr>
                </a:tc>
                <a:tc>
                  <a:txBody>
                    <a:bodyPr/>
                    <a:lstStyle/>
                    <a:p>
                      <a:pPr marL="1058545">
                        <a:lnSpc>
                          <a:spcPct val="100000"/>
                        </a:lnSpc>
                        <a:spcBef>
                          <a:spcPts val="165"/>
                        </a:spcBef>
                        <a:tabLst>
                          <a:tab pos="1508760" algn="l"/>
                        </a:tabLst>
                      </a:pPr>
                      <a:r>
                        <a:rPr dirty="0" sz="800" b="1">
                          <a:solidFill>
                            <a:srgbClr val="231F20"/>
                          </a:solidFill>
                          <a:latin typeface="Microsoft JhengHei UI"/>
                          <a:cs typeface="Microsoft JhengHei UI"/>
                        </a:rPr>
                        <a:t>6	</a:t>
                      </a:r>
                      <a:r>
                        <a:rPr dirty="0" sz="800" spc="-15">
                          <a:solidFill>
                            <a:srgbClr val="231F20"/>
                          </a:solidFill>
                          <a:latin typeface="Microsoft JhengHei UI"/>
                          <a:cs typeface="Microsoft JhengHei UI"/>
                        </a:rPr>
                        <a:t>A</a:t>
                      </a:r>
                      <a:r>
                        <a:rPr dirty="0" sz="800">
                          <a:solidFill>
                            <a:srgbClr val="231F20"/>
                          </a:solidFill>
                          <a:latin typeface="Microsoft JhengHei UI"/>
                          <a:cs typeface="Microsoft JhengHei UI"/>
                        </a:rPr>
                        <a:t>C690V</a:t>
                      </a:r>
                      <a:endParaRPr sz="800">
                        <a:latin typeface="Microsoft JhengHei UI"/>
                        <a:cs typeface="Microsoft JhengHei UI"/>
                      </a:endParaRPr>
                    </a:p>
                  </a:txBody>
                  <a:tcPr marL="0" marR="0" marB="0" marT="20955">
                    <a:lnR w="12700">
                      <a:solidFill>
                        <a:srgbClr val="FFFFFF"/>
                      </a:solidFill>
                      <a:prstDash val="solid"/>
                    </a:lnR>
                    <a:lnT w="12700">
                      <a:solidFill>
                        <a:srgbClr val="FFFFFF"/>
                      </a:solidFill>
                      <a:prstDash val="solid"/>
                    </a:lnT>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solidFill>
                      <a:srgbClr val="EBEBEC"/>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solidFill>
                      <a:srgbClr val="EBEBEC"/>
                    </a:solidFill>
                  </a:tcPr>
                </a:tc>
                <a:tc>
                  <a:txBody>
                    <a:bodyPr/>
                    <a:lstStyle/>
                    <a:p>
                      <a:pPr>
                        <a:lnSpc>
                          <a:spcPct val="100000"/>
                        </a:lnSpc>
                      </a:pPr>
                      <a:endParaRPr sz="900">
                        <a:latin typeface="Times New Roman"/>
                        <a:cs typeface="Times New Roman"/>
                      </a:endParaRPr>
                    </a:p>
                  </a:txBody>
                  <a:tcPr marL="0" marR="0" marB="0" marT="0">
                    <a:lnT w="12700">
                      <a:solidFill>
                        <a:srgbClr val="FFFFFF"/>
                      </a:solidFill>
                      <a:prstDash val="solid"/>
                    </a:lnT>
                    <a:solidFill>
                      <a:srgbClr val="EBEBEC"/>
                    </a:solidFill>
                  </a:tcPr>
                </a:tc>
              </a:tr>
            </a:tbl>
          </a:graphicData>
        </a:graphic>
      </p:graphicFrame>
      <p:sp>
        <p:nvSpPr>
          <p:cNvPr id="128" name="object 128"/>
          <p:cNvSpPr txBox="1"/>
          <p:nvPr/>
        </p:nvSpPr>
        <p:spPr>
          <a:xfrm>
            <a:off x="527300" y="10089612"/>
            <a:ext cx="4588510" cy="147320"/>
          </a:xfrm>
          <a:prstGeom prst="rect">
            <a:avLst/>
          </a:prstGeom>
        </p:spPr>
        <p:txBody>
          <a:bodyPr wrap="square" lIns="0" tIns="12700" rIns="0" bIns="0" rtlCol="0" vert="horz">
            <a:spAutoFit/>
          </a:bodyPr>
          <a:lstStyle/>
          <a:p>
            <a:pPr marL="12700">
              <a:lnSpc>
                <a:spcPct val="100000"/>
              </a:lnSpc>
              <a:spcBef>
                <a:spcPts val="100"/>
              </a:spcBef>
            </a:pPr>
            <a:r>
              <a:rPr dirty="0" sz="800" spc="-65">
                <a:solidFill>
                  <a:srgbClr val="231F20"/>
                </a:solidFill>
                <a:latin typeface="宋体"/>
                <a:cs typeface="宋体"/>
              </a:rPr>
              <a:t>*</a:t>
            </a:r>
            <a:r>
              <a:rPr dirty="0" sz="800" spc="-210">
                <a:solidFill>
                  <a:srgbClr val="231F20"/>
                </a:solidFill>
                <a:latin typeface="宋体"/>
                <a:cs typeface="宋体"/>
              </a:rPr>
              <a:t> </a:t>
            </a:r>
            <a:r>
              <a:rPr dirty="0" sz="800" spc="75">
                <a:solidFill>
                  <a:srgbClr val="231F20"/>
                </a:solidFill>
                <a:latin typeface="宋体"/>
                <a:cs typeface="宋体"/>
              </a:rPr>
              <a:t>注</a:t>
            </a:r>
            <a:r>
              <a:rPr dirty="0" sz="800" spc="55">
                <a:solidFill>
                  <a:srgbClr val="231F20"/>
                </a:solidFill>
                <a:latin typeface="宋体"/>
                <a:cs typeface="宋体"/>
              </a:rPr>
              <a:t>：D</a:t>
            </a:r>
            <a:r>
              <a:rPr dirty="0" sz="800" spc="-210">
                <a:solidFill>
                  <a:srgbClr val="231F20"/>
                </a:solidFill>
                <a:latin typeface="宋体"/>
                <a:cs typeface="宋体"/>
              </a:rPr>
              <a:t> </a:t>
            </a:r>
            <a:r>
              <a:rPr dirty="0" sz="800">
                <a:solidFill>
                  <a:srgbClr val="231F20"/>
                </a:solidFill>
                <a:latin typeface="宋体"/>
                <a:cs typeface="宋体"/>
              </a:rPr>
              <a:t>系列单机经济型</a:t>
            </a:r>
            <a:r>
              <a:rPr dirty="0" sz="800" spc="-210">
                <a:solidFill>
                  <a:srgbClr val="231F20"/>
                </a:solidFill>
                <a:latin typeface="宋体"/>
                <a:cs typeface="宋体"/>
              </a:rPr>
              <a:t> </a:t>
            </a:r>
            <a:r>
              <a:rPr dirty="0" sz="800" spc="-105">
                <a:solidFill>
                  <a:srgbClr val="231F20"/>
                </a:solidFill>
                <a:latin typeface="宋体"/>
                <a:cs typeface="宋体"/>
              </a:rPr>
              <a:t>(</a:t>
            </a:r>
            <a:r>
              <a:rPr dirty="0" sz="800" spc="-210">
                <a:solidFill>
                  <a:srgbClr val="231F20"/>
                </a:solidFill>
                <a:latin typeface="宋体"/>
                <a:cs typeface="宋体"/>
              </a:rPr>
              <a:t> </a:t>
            </a:r>
            <a:r>
              <a:rPr dirty="0" sz="800">
                <a:solidFill>
                  <a:srgbClr val="231F20"/>
                </a:solidFill>
                <a:latin typeface="宋体"/>
                <a:cs typeface="宋体"/>
              </a:rPr>
              <a:t>或者含</a:t>
            </a:r>
            <a:r>
              <a:rPr dirty="0" sz="800" spc="-210">
                <a:solidFill>
                  <a:srgbClr val="231F20"/>
                </a:solidFill>
                <a:latin typeface="宋体"/>
                <a:cs typeface="宋体"/>
              </a:rPr>
              <a:t> </a:t>
            </a:r>
            <a:r>
              <a:rPr dirty="0" sz="800" spc="190">
                <a:solidFill>
                  <a:srgbClr val="231F20"/>
                </a:solidFill>
                <a:latin typeface="宋体"/>
                <a:cs typeface="宋体"/>
              </a:rPr>
              <a:t>D</a:t>
            </a:r>
            <a:r>
              <a:rPr dirty="0" sz="800" spc="-204">
                <a:solidFill>
                  <a:srgbClr val="231F20"/>
                </a:solidFill>
                <a:latin typeface="宋体"/>
                <a:cs typeface="宋体"/>
              </a:rPr>
              <a:t> </a:t>
            </a:r>
            <a:r>
              <a:rPr dirty="0" sz="800">
                <a:solidFill>
                  <a:srgbClr val="231F20"/>
                </a:solidFill>
                <a:latin typeface="宋体"/>
                <a:cs typeface="宋体"/>
              </a:rPr>
              <a:t>的</a:t>
            </a:r>
            <a:r>
              <a:rPr dirty="0" sz="800" spc="-210">
                <a:solidFill>
                  <a:srgbClr val="231F20"/>
                </a:solidFill>
                <a:latin typeface="宋体"/>
                <a:cs typeface="宋体"/>
              </a:rPr>
              <a:t> </a:t>
            </a:r>
            <a:r>
              <a:rPr dirty="0" sz="800" spc="250">
                <a:solidFill>
                  <a:srgbClr val="231F20"/>
                </a:solidFill>
                <a:latin typeface="宋体"/>
                <a:cs typeface="宋体"/>
              </a:rPr>
              <a:t>DM</a:t>
            </a:r>
            <a:r>
              <a:rPr dirty="0" sz="800" spc="-210">
                <a:solidFill>
                  <a:srgbClr val="231F20"/>
                </a:solidFill>
                <a:latin typeface="宋体"/>
                <a:cs typeface="宋体"/>
              </a:rPr>
              <a:t> </a:t>
            </a:r>
            <a:r>
              <a:rPr dirty="0" sz="800">
                <a:solidFill>
                  <a:srgbClr val="231F20"/>
                </a:solidFill>
                <a:latin typeface="宋体"/>
                <a:cs typeface="宋体"/>
              </a:rPr>
              <a:t>型）不可多台并机使用，配置电阻时请注意最小阻值范围！</a:t>
            </a:r>
            <a:endParaRPr sz="800">
              <a:latin typeface="宋体"/>
              <a:cs typeface="宋体"/>
            </a:endParaRPr>
          </a:p>
        </p:txBody>
      </p:sp>
      <p:sp>
        <p:nvSpPr>
          <p:cNvPr id="129" name="object 129"/>
          <p:cNvSpPr/>
          <p:nvPr/>
        </p:nvSpPr>
        <p:spPr>
          <a:xfrm>
            <a:off x="8704698" y="1606458"/>
            <a:ext cx="2037693" cy="1217691"/>
          </a:xfrm>
          <a:prstGeom prst="rect">
            <a:avLst/>
          </a:prstGeom>
          <a:blipFill>
            <a:blip r:embed="rId2" cstate="print"/>
            <a:stretch>
              <a:fillRect/>
            </a:stretch>
          </a:blipFill>
        </p:spPr>
        <p:txBody>
          <a:bodyPr wrap="square" lIns="0" tIns="0" rIns="0" bIns="0" rtlCol="0"/>
          <a:lstStyle/>
          <a:p/>
        </p:txBody>
      </p:sp>
      <p:sp>
        <p:nvSpPr>
          <p:cNvPr id="130" name="object 130"/>
          <p:cNvSpPr/>
          <p:nvPr/>
        </p:nvSpPr>
        <p:spPr>
          <a:xfrm>
            <a:off x="11816822" y="1606578"/>
            <a:ext cx="1976745" cy="1227727"/>
          </a:xfrm>
          <a:prstGeom prst="rect">
            <a:avLst/>
          </a:prstGeom>
          <a:blipFill>
            <a:blip r:embed="rId3" cstate="print"/>
            <a:stretch>
              <a:fillRect/>
            </a:stretch>
          </a:blipFill>
        </p:spPr>
        <p:txBody>
          <a:bodyPr wrap="square" lIns="0" tIns="0" rIns="0" bIns="0" rtlCol="0"/>
          <a:lstStyle/>
          <a:p/>
        </p:txBody>
      </p:sp>
      <p:sp>
        <p:nvSpPr>
          <p:cNvPr id="131" name="object 131"/>
          <p:cNvSpPr txBox="1"/>
          <p:nvPr/>
        </p:nvSpPr>
        <p:spPr>
          <a:xfrm>
            <a:off x="9471771" y="2863213"/>
            <a:ext cx="300355" cy="177800"/>
          </a:xfrm>
          <a:prstGeom prst="rect">
            <a:avLst/>
          </a:prstGeom>
        </p:spPr>
        <p:txBody>
          <a:bodyPr wrap="square" lIns="0" tIns="12700" rIns="0" bIns="0" rtlCol="0" vert="horz">
            <a:spAutoFit/>
          </a:bodyPr>
          <a:lstStyle/>
          <a:p>
            <a:pPr marL="12700">
              <a:lnSpc>
                <a:spcPct val="100000"/>
              </a:lnSpc>
              <a:spcBef>
                <a:spcPts val="100"/>
              </a:spcBef>
            </a:pPr>
            <a:r>
              <a:rPr dirty="0" sz="1000" spc="229">
                <a:solidFill>
                  <a:srgbClr val="231F20"/>
                </a:solidFill>
                <a:latin typeface="Microsoft YaHei UI"/>
                <a:cs typeface="Microsoft YaHei UI"/>
              </a:rPr>
              <a:t>图</a:t>
            </a:r>
            <a:r>
              <a:rPr dirty="0" sz="1000">
                <a:solidFill>
                  <a:srgbClr val="231F20"/>
                </a:solidFill>
                <a:latin typeface="Microsoft YaHei UI"/>
                <a:cs typeface="Microsoft YaHei UI"/>
              </a:rPr>
              <a:t>A</a:t>
            </a:r>
            <a:r>
              <a:rPr dirty="0" sz="1000" spc="-70">
                <a:solidFill>
                  <a:srgbClr val="231F20"/>
                </a:solidFill>
                <a:latin typeface="Microsoft YaHei UI"/>
                <a:cs typeface="Microsoft YaHei UI"/>
              </a:rPr>
              <a:t> </a:t>
            </a:r>
            <a:endParaRPr sz="1000">
              <a:latin typeface="Microsoft YaHei UI"/>
              <a:cs typeface="Microsoft YaHei UI"/>
            </a:endParaRPr>
          </a:p>
        </p:txBody>
      </p:sp>
      <p:sp>
        <p:nvSpPr>
          <p:cNvPr id="132" name="object 132"/>
          <p:cNvSpPr txBox="1"/>
          <p:nvPr/>
        </p:nvSpPr>
        <p:spPr>
          <a:xfrm>
            <a:off x="12629567" y="2852796"/>
            <a:ext cx="295910" cy="177800"/>
          </a:xfrm>
          <a:prstGeom prst="rect">
            <a:avLst/>
          </a:prstGeom>
        </p:spPr>
        <p:txBody>
          <a:bodyPr wrap="square" lIns="0" tIns="12700" rIns="0" bIns="0" rtlCol="0" vert="horz">
            <a:spAutoFit/>
          </a:bodyPr>
          <a:lstStyle/>
          <a:p>
            <a:pPr marL="12700">
              <a:lnSpc>
                <a:spcPct val="100000"/>
              </a:lnSpc>
              <a:spcBef>
                <a:spcPts val="100"/>
              </a:spcBef>
            </a:pPr>
            <a:r>
              <a:rPr dirty="0" sz="1000" spc="250">
                <a:solidFill>
                  <a:srgbClr val="231F20"/>
                </a:solidFill>
                <a:latin typeface="Microsoft YaHei UI"/>
                <a:cs typeface="Microsoft YaHei UI"/>
              </a:rPr>
              <a:t>图</a:t>
            </a:r>
            <a:r>
              <a:rPr dirty="0" sz="1000">
                <a:solidFill>
                  <a:srgbClr val="231F20"/>
                </a:solidFill>
                <a:latin typeface="Microsoft YaHei UI"/>
                <a:cs typeface="Microsoft YaHei UI"/>
              </a:rPr>
              <a:t>B</a:t>
            </a:r>
            <a:r>
              <a:rPr dirty="0" sz="1000" spc="-50">
                <a:solidFill>
                  <a:srgbClr val="231F20"/>
                </a:solidFill>
                <a:latin typeface="Microsoft YaHei UI"/>
                <a:cs typeface="Microsoft YaHei UI"/>
              </a:rPr>
              <a:t> </a:t>
            </a:r>
            <a:endParaRPr sz="1000">
              <a:latin typeface="Microsoft YaHei UI"/>
              <a:cs typeface="Microsoft YaHei UI"/>
            </a:endParaRPr>
          </a:p>
        </p:txBody>
      </p:sp>
      <p:graphicFrame>
        <p:nvGraphicFramePr>
          <p:cNvPr id="133" name="object 133"/>
          <p:cNvGraphicFramePr>
            <a:graphicFrameLocks noGrp="1"/>
          </p:cNvGraphicFramePr>
          <p:nvPr/>
        </p:nvGraphicFramePr>
        <p:xfrm>
          <a:off x="8100000" y="3063603"/>
          <a:ext cx="6468110" cy="3147695"/>
        </p:xfrm>
        <a:graphic>
          <a:graphicData uri="http://schemas.openxmlformats.org/drawingml/2006/table">
            <a:tbl>
              <a:tblPr firstRow="1" bandRow="1">
                <a:tableStyleId>{2D5ABB26-0587-4C30-8999-92F81FD0307C}</a:tableStyleId>
              </a:tblPr>
              <a:tblGrid>
                <a:gridCol w="742315"/>
                <a:gridCol w="438784"/>
                <a:gridCol w="467360"/>
                <a:gridCol w="445769"/>
                <a:gridCol w="488950"/>
                <a:gridCol w="306069"/>
                <a:gridCol w="306069"/>
                <a:gridCol w="306069"/>
                <a:gridCol w="306070"/>
                <a:gridCol w="306070"/>
                <a:gridCol w="306070"/>
                <a:gridCol w="306070"/>
                <a:gridCol w="551814"/>
                <a:gridCol w="513714"/>
                <a:gridCol w="650239"/>
              </a:tblGrid>
              <a:tr h="172083">
                <a:tc rowSpan="2">
                  <a:txBody>
                    <a:bodyPr/>
                    <a:lstStyle/>
                    <a:p>
                      <a:pPr algn="ctr" marL="167640" marR="160020">
                        <a:lnSpc>
                          <a:spcPct val="100000"/>
                        </a:lnSpc>
                        <a:spcBef>
                          <a:spcPts val="30"/>
                        </a:spcBef>
                      </a:pPr>
                      <a:r>
                        <a:rPr dirty="0" sz="800" b="1">
                          <a:solidFill>
                            <a:srgbClr val="FFFFFF"/>
                          </a:solidFill>
                          <a:latin typeface="Microsoft YaHei UI"/>
                          <a:cs typeface="Microsoft YaHei UI"/>
                        </a:rPr>
                        <a:t>产品型号  </a:t>
                      </a:r>
                      <a:r>
                        <a:rPr dirty="0" sz="800" spc="-5" b="1">
                          <a:solidFill>
                            <a:srgbClr val="FFFFFF"/>
                          </a:solidFill>
                          <a:latin typeface="Microsoft YaHei UI"/>
                          <a:cs typeface="Microsoft YaHei UI"/>
                        </a:rPr>
                        <a:t>Product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40005" marR="32384">
                        <a:lnSpc>
                          <a:spcPct val="100000"/>
                        </a:lnSpc>
                        <a:spcBef>
                          <a:spcPts val="30"/>
                        </a:spcBef>
                      </a:pPr>
                      <a:r>
                        <a:rPr dirty="0" sz="800" b="1">
                          <a:solidFill>
                            <a:srgbClr val="FFFFFF"/>
                          </a:solidFill>
                          <a:latin typeface="Microsoft YaHei UI"/>
                          <a:cs typeface="Microsoft YaHei UI"/>
                        </a:rPr>
                        <a:t>图号 </a:t>
                      </a:r>
                      <a:r>
                        <a:rPr dirty="0" sz="800" spc="-5" b="1">
                          <a:solidFill>
                            <a:srgbClr val="FFFFFF"/>
                          </a:solidFill>
                          <a:latin typeface="Microsoft YaHei UI"/>
                          <a:cs typeface="Microsoft YaHei UI"/>
                        </a:rPr>
                        <a:t>Pictur</a:t>
                      </a:r>
                      <a:r>
                        <a:rPr dirty="0" sz="800" b="1">
                          <a:solidFill>
                            <a:srgbClr val="FFFFFF"/>
                          </a:solidFill>
                          <a:latin typeface="Microsoft YaHei UI"/>
                          <a:cs typeface="Microsoft YaHei UI"/>
                        </a:rPr>
                        <a:t>e  </a:t>
                      </a:r>
                      <a:r>
                        <a:rPr dirty="0" sz="800" spc="-5" b="1">
                          <a:solidFill>
                            <a:srgbClr val="FFFFFF"/>
                          </a:solidFill>
                          <a:latin typeface="Microsoft YaHei UI"/>
                          <a:cs typeface="Microsoft YaHei UI"/>
                        </a:rPr>
                        <a:t>No.</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a:lnSpc>
                          <a:spcPct val="100000"/>
                        </a:lnSpc>
                        <a:spcBef>
                          <a:spcPts val="509"/>
                        </a:spcBef>
                      </a:pPr>
                      <a:r>
                        <a:rPr dirty="0" sz="800" b="1">
                          <a:solidFill>
                            <a:srgbClr val="FFFFFF"/>
                          </a:solidFill>
                          <a:latin typeface="Microsoft YaHei UI"/>
                          <a:cs typeface="Microsoft YaHei UI"/>
                        </a:rPr>
                        <a:t>额定电流</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I</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a:lnSpc>
                          <a:spcPct val="100000"/>
                        </a:lnSpc>
                        <a:spcBef>
                          <a:spcPts val="509"/>
                        </a:spcBef>
                      </a:pPr>
                      <a:r>
                        <a:rPr dirty="0" sz="800" b="1">
                          <a:solidFill>
                            <a:srgbClr val="FFFFFF"/>
                          </a:solidFill>
                          <a:latin typeface="Microsoft YaHei UI"/>
                          <a:cs typeface="Microsoft YaHei UI"/>
                        </a:rPr>
                        <a:t>峰值电流</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I</a:t>
                      </a:r>
                      <a:r>
                        <a:rPr dirty="0" baseline="-18518" sz="675" b="1">
                          <a:solidFill>
                            <a:srgbClr val="FFFFFF"/>
                          </a:solidFill>
                          <a:latin typeface="Microsoft YaHei UI"/>
                          <a:cs typeface="Microsoft YaHei UI"/>
                        </a:rPr>
                        <a:t>pk</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marL="70485" marR="33655" indent="-29209">
                        <a:lnSpc>
                          <a:spcPct val="100000"/>
                        </a:lnSpc>
                        <a:spcBef>
                          <a:spcPts val="509"/>
                        </a:spcBef>
                      </a:pPr>
                      <a:r>
                        <a:rPr dirty="0" sz="800" b="1">
                          <a:solidFill>
                            <a:srgbClr val="FFFFFF"/>
                          </a:solidFill>
                          <a:latin typeface="Microsoft YaHei UI"/>
                          <a:cs typeface="Microsoft YaHei UI"/>
                        </a:rPr>
                        <a:t>最小阻值  R</a:t>
                      </a:r>
                      <a:r>
                        <a:rPr dirty="0" baseline="-18518" sz="675" b="1">
                          <a:solidFill>
                            <a:srgbClr val="FFFFFF"/>
                          </a:solidFill>
                          <a:latin typeface="Microsoft YaHei UI"/>
                          <a:cs typeface="Microsoft YaHei UI"/>
                        </a:rPr>
                        <a:t>min</a:t>
                      </a:r>
                      <a:r>
                        <a:rPr dirty="0" sz="800" b="1">
                          <a:solidFill>
                            <a:srgbClr val="FFFFFF"/>
                          </a:solidFill>
                          <a:latin typeface="Microsoft YaHei UI"/>
                          <a:cs typeface="Microsoft YaHei UI"/>
                        </a:rPr>
                        <a:t>(Ω)</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7">
                  <a:txBody>
                    <a:bodyPr/>
                    <a:lstStyle/>
                    <a:p>
                      <a:pPr marL="472440">
                        <a:lnSpc>
                          <a:spcPct val="100000"/>
                        </a:lnSpc>
                        <a:spcBef>
                          <a:spcPts val="165"/>
                        </a:spcBef>
                      </a:pPr>
                      <a:r>
                        <a:rPr dirty="0" sz="800" b="1">
                          <a:solidFill>
                            <a:srgbClr val="FFFFFF"/>
                          </a:solidFill>
                          <a:latin typeface="Microsoft YaHei UI"/>
                          <a:cs typeface="Microsoft YaHei UI"/>
                        </a:rPr>
                        <a:t>尺寸</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Dimension(±2mm)</a:t>
                      </a:r>
                      <a:endParaRPr sz="800">
                        <a:latin typeface="Microsoft YaHei UI"/>
                        <a:cs typeface="Microsoft Ya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marL="55880" marR="15240" indent="-34290">
                        <a:lnSpc>
                          <a:spcPct val="100000"/>
                        </a:lnSpc>
                        <a:spcBef>
                          <a:spcPts val="509"/>
                        </a:spcBef>
                      </a:pPr>
                      <a:r>
                        <a:rPr dirty="0" sz="800" b="1">
                          <a:solidFill>
                            <a:srgbClr val="FFFFFF"/>
                          </a:solidFill>
                          <a:latin typeface="Microsoft YaHei UI"/>
                          <a:cs typeface="Microsoft YaHei UI"/>
                        </a:rPr>
                        <a:t>端子台螺钉  </a:t>
                      </a:r>
                      <a:r>
                        <a:rPr dirty="0" sz="800" spc="-10" b="1">
                          <a:solidFill>
                            <a:srgbClr val="FFFFFF"/>
                          </a:solidFill>
                          <a:latin typeface="Microsoft YaHei UI"/>
                          <a:cs typeface="Microsoft YaHei UI"/>
                        </a:rPr>
                        <a:t>Terminal</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53975" marR="46355">
                        <a:lnSpc>
                          <a:spcPct val="100000"/>
                        </a:lnSpc>
                        <a:spcBef>
                          <a:spcPts val="30"/>
                        </a:spcBef>
                      </a:pPr>
                      <a:r>
                        <a:rPr dirty="0" sz="800" b="1">
                          <a:solidFill>
                            <a:srgbClr val="FFFFFF"/>
                          </a:solidFill>
                          <a:latin typeface="Microsoft YaHei UI"/>
                          <a:cs typeface="Microsoft YaHei UI"/>
                        </a:rPr>
                        <a:t>建议配线  </a:t>
                      </a:r>
                      <a:r>
                        <a:rPr dirty="0" sz="800" spc="-5" b="1">
                          <a:solidFill>
                            <a:srgbClr val="FFFFFF"/>
                          </a:solidFill>
                          <a:latin typeface="Microsoft YaHei UI"/>
                          <a:cs typeface="Microsoft YaHei UI"/>
                        </a:rPr>
                        <a:t>Cable  </a:t>
                      </a:r>
                      <a:r>
                        <a:rPr dirty="0" sz="800" b="1">
                          <a:solidFill>
                            <a:srgbClr val="FFFFFF"/>
                          </a:solidFill>
                          <a:latin typeface="Microsoft YaHei UI"/>
                          <a:cs typeface="Microsoft YaHei UI"/>
                        </a:rPr>
                        <a:t>(mm²)</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37465" marR="29845" indent="-635">
                        <a:lnSpc>
                          <a:spcPct val="100000"/>
                        </a:lnSpc>
                        <a:spcBef>
                          <a:spcPts val="30"/>
                        </a:spcBef>
                      </a:pPr>
                      <a:r>
                        <a:rPr dirty="0" sz="800" b="1">
                          <a:solidFill>
                            <a:srgbClr val="FFFFFF"/>
                          </a:solidFill>
                          <a:latin typeface="Microsoft YaHei UI"/>
                          <a:cs typeface="Microsoft YaHei UI"/>
                        </a:rPr>
                        <a:t>重量 </a:t>
                      </a:r>
                      <a:r>
                        <a:rPr dirty="0" sz="800" spc="-5" b="1">
                          <a:solidFill>
                            <a:srgbClr val="FFFFFF"/>
                          </a:solidFill>
                          <a:latin typeface="Microsoft YaHei UI"/>
                          <a:cs typeface="Microsoft YaHei UI"/>
                        </a:rPr>
                        <a:t>weight  </a:t>
                      </a:r>
                      <a:r>
                        <a:rPr dirty="0" sz="800" b="1">
                          <a:solidFill>
                            <a:srgbClr val="FFFFFF"/>
                          </a:solidFill>
                          <a:latin typeface="Microsoft YaHei UI"/>
                          <a:cs typeface="Microsoft YaHei UI"/>
                        </a:rPr>
                        <a:t>(</a:t>
                      </a:r>
                      <a:r>
                        <a:rPr dirty="0" sz="800" spc="-10" b="1">
                          <a:solidFill>
                            <a:srgbClr val="FFFFFF"/>
                          </a:solidFill>
                          <a:latin typeface="Microsoft YaHei UI"/>
                          <a:cs typeface="Microsoft YaHei UI"/>
                        </a:rPr>
                        <a:t>K</a:t>
                      </a:r>
                      <a:r>
                        <a:rPr dirty="0" sz="800" b="1">
                          <a:solidFill>
                            <a:srgbClr val="FFFFFF"/>
                          </a:solidFill>
                          <a:latin typeface="Microsoft YaHei UI"/>
                          <a:cs typeface="Microsoft YaHei UI"/>
                        </a:rPr>
                        <a:t>g±10%）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9355">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17475">
                        <a:lnSpc>
                          <a:spcPct val="100000"/>
                        </a:lnSpc>
                        <a:spcBef>
                          <a:spcPts val="310"/>
                        </a:spcBef>
                      </a:pPr>
                      <a:r>
                        <a:rPr dirty="0" sz="800" b="1">
                          <a:solidFill>
                            <a:srgbClr val="FFFFFF"/>
                          </a:solidFill>
                          <a:latin typeface="Microsoft YaHei UI"/>
                          <a:cs typeface="Microsoft YaHei UI"/>
                        </a:rPr>
                        <a:t>L</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8425">
                        <a:lnSpc>
                          <a:spcPct val="100000"/>
                        </a:lnSpc>
                        <a:spcBef>
                          <a:spcPts val="310"/>
                        </a:spcBef>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03505">
                        <a:lnSpc>
                          <a:spcPct val="100000"/>
                        </a:lnSpc>
                        <a:spcBef>
                          <a:spcPts val="310"/>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16205">
                        <a:lnSpc>
                          <a:spcPct val="100000"/>
                        </a:lnSpc>
                        <a:spcBef>
                          <a:spcPts val="310"/>
                        </a:spcBef>
                      </a:pP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10"/>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11125">
                        <a:lnSpc>
                          <a:spcPct val="100000"/>
                        </a:lnSpc>
                        <a:spcBef>
                          <a:spcPts val="310"/>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69850">
                        <a:lnSpc>
                          <a:spcPct val="100000"/>
                        </a:lnSpc>
                        <a:spcBef>
                          <a:spcPts val="310"/>
                        </a:spcBef>
                      </a:pPr>
                      <a:r>
                        <a:rPr dirty="0" sz="800" b="1">
                          <a:solidFill>
                            <a:srgbClr val="FFFFFF"/>
                          </a:solidFill>
                          <a:latin typeface="Microsoft YaHei UI"/>
                          <a:cs typeface="Microsoft YaHei UI"/>
                        </a:rPr>
                        <a:t>ΦG</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BBU-015D2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0">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0"/>
                        </a:spcBef>
                      </a:pPr>
                      <a:endParaRPr sz="1450">
                        <a:latin typeface="Times New Roman"/>
                        <a:cs typeface="Times New Roman"/>
                      </a:endParaRPr>
                    </a:p>
                    <a:p>
                      <a:pPr marL="17780">
                        <a:lnSpc>
                          <a:spcPct val="100000"/>
                        </a:lnSpc>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BBU-030D2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BBU-030D4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BBU-045D4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13.6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BBU-075D4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BBU-045DM4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13.6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158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186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BBU-075DM4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158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186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BBU-090DM4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158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186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8~10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BBU-110DM4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298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262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8~16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BBU-160DM4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298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262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8~16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BBU-220M4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45"/>
                        </a:spcBef>
                      </a:pPr>
                      <a:endParaRPr sz="13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309</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16~36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BBU-300M4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309</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25~50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BBU-400M4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309</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25~50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BBU-045DM6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86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158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186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BBU-110DM6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298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262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8~16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BBU-220M6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193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309</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03505">
                        <a:lnSpc>
                          <a:spcPct val="100000"/>
                        </a:lnSpc>
                        <a:spcBef>
                          <a:spcPts val="190"/>
                        </a:spcBef>
                      </a:pPr>
                      <a:r>
                        <a:rPr dirty="0" sz="800">
                          <a:solidFill>
                            <a:srgbClr val="231F20"/>
                          </a:solidFill>
                          <a:latin typeface="Microsoft JhengHei UI"/>
                          <a:cs typeface="Microsoft JhengHei UI"/>
                        </a:rPr>
                        <a:t>282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M8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16~36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34" name="object 134"/>
          <p:cNvSpPr/>
          <p:nvPr/>
        </p:nvSpPr>
        <p:spPr>
          <a:xfrm>
            <a:off x="8559424" y="7243615"/>
            <a:ext cx="222351" cy="222351"/>
          </a:xfrm>
          <a:prstGeom prst="rect">
            <a:avLst/>
          </a:prstGeom>
          <a:blipFill>
            <a:blip r:embed="rId4" cstate="print"/>
            <a:stretch>
              <a:fillRect/>
            </a:stretch>
          </a:blipFill>
        </p:spPr>
        <p:txBody>
          <a:bodyPr wrap="square" lIns="0" tIns="0" rIns="0" bIns="0" rtlCol="0"/>
          <a:lstStyle/>
          <a:p/>
        </p:txBody>
      </p:sp>
      <p:sp>
        <p:nvSpPr>
          <p:cNvPr id="135" name="object 135"/>
          <p:cNvSpPr/>
          <p:nvPr/>
        </p:nvSpPr>
        <p:spPr>
          <a:xfrm>
            <a:off x="9317335" y="7243615"/>
            <a:ext cx="222351" cy="222351"/>
          </a:xfrm>
          <a:prstGeom prst="rect">
            <a:avLst/>
          </a:prstGeom>
          <a:blipFill>
            <a:blip r:embed="rId4" cstate="print"/>
            <a:stretch>
              <a:fillRect/>
            </a:stretch>
          </a:blipFill>
        </p:spPr>
        <p:txBody>
          <a:bodyPr wrap="square" lIns="0" tIns="0" rIns="0" bIns="0" rtlCol="0"/>
          <a:lstStyle/>
          <a:p/>
        </p:txBody>
      </p:sp>
      <p:sp>
        <p:nvSpPr>
          <p:cNvPr id="136" name="object 136"/>
          <p:cNvSpPr/>
          <p:nvPr/>
        </p:nvSpPr>
        <p:spPr>
          <a:xfrm>
            <a:off x="9570442" y="7243615"/>
            <a:ext cx="222351" cy="222351"/>
          </a:xfrm>
          <a:prstGeom prst="rect">
            <a:avLst/>
          </a:prstGeom>
          <a:blipFill>
            <a:blip r:embed="rId5" cstate="print"/>
            <a:stretch>
              <a:fillRect/>
            </a:stretch>
          </a:blipFill>
        </p:spPr>
        <p:txBody>
          <a:bodyPr wrap="square" lIns="0" tIns="0" rIns="0" bIns="0" rtlCol="0"/>
          <a:lstStyle/>
          <a:p/>
        </p:txBody>
      </p:sp>
      <p:sp>
        <p:nvSpPr>
          <p:cNvPr id="137" name="object 137"/>
          <p:cNvSpPr/>
          <p:nvPr/>
        </p:nvSpPr>
        <p:spPr>
          <a:xfrm>
            <a:off x="8940754" y="7481644"/>
            <a:ext cx="222351" cy="222351"/>
          </a:xfrm>
          <a:prstGeom prst="rect">
            <a:avLst/>
          </a:prstGeom>
          <a:blipFill>
            <a:blip r:embed="rId4" cstate="print"/>
            <a:stretch>
              <a:fillRect/>
            </a:stretch>
          </a:blipFill>
        </p:spPr>
        <p:txBody>
          <a:bodyPr wrap="square" lIns="0" tIns="0" rIns="0" bIns="0" rtlCol="0"/>
          <a:lstStyle/>
          <a:p/>
        </p:txBody>
      </p:sp>
      <p:sp>
        <p:nvSpPr>
          <p:cNvPr id="138" name="object 138"/>
          <p:cNvSpPr/>
          <p:nvPr/>
        </p:nvSpPr>
        <p:spPr>
          <a:xfrm>
            <a:off x="8435949" y="7489294"/>
            <a:ext cx="222351" cy="222351"/>
          </a:xfrm>
          <a:prstGeom prst="rect">
            <a:avLst/>
          </a:prstGeom>
          <a:blipFill>
            <a:blip r:embed="rId6" cstate="print"/>
            <a:stretch>
              <a:fillRect/>
            </a:stretch>
          </a:blipFill>
        </p:spPr>
        <p:txBody>
          <a:bodyPr wrap="square" lIns="0" tIns="0" rIns="0" bIns="0" rtlCol="0"/>
          <a:lstStyle/>
          <a:p/>
        </p:txBody>
      </p:sp>
      <p:sp>
        <p:nvSpPr>
          <p:cNvPr id="139" name="object 139"/>
          <p:cNvSpPr/>
          <p:nvPr/>
        </p:nvSpPr>
        <p:spPr>
          <a:xfrm>
            <a:off x="9193861" y="7489294"/>
            <a:ext cx="222351" cy="222351"/>
          </a:xfrm>
          <a:prstGeom prst="rect">
            <a:avLst/>
          </a:prstGeom>
          <a:blipFill>
            <a:blip r:embed="rId6" cstate="print"/>
            <a:stretch>
              <a:fillRect/>
            </a:stretch>
          </a:blipFill>
        </p:spPr>
        <p:txBody>
          <a:bodyPr wrap="square" lIns="0" tIns="0" rIns="0" bIns="0" rtlCol="0"/>
          <a:lstStyle/>
          <a:p/>
        </p:txBody>
      </p:sp>
      <p:sp>
        <p:nvSpPr>
          <p:cNvPr id="140" name="object 140"/>
          <p:cNvSpPr/>
          <p:nvPr/>
        </p:nvSpPr>
        <p:spPr>
          <a:xfrm>
            <a:off x="9064229" y="7235966"/>
            <a:ext cx="222351" cy="222351"/>
          </a:xfrm>
          <a:prstGeom prst="rect">
            <a:avLst/>
          </a:prstGeom>
          <a:blipFill>
            <a:blip r:embed="rId7" cstate="print"/>
            <a:stretch>
              <a:fillRect/>
            </a:stretch>
          </a:blipFill>
        </p:spPr>
        <p:txBody>
          <a:bodyPr wrap="square" lIns="0" tIns="0" rIns="0" bIns="0" rtlCol="0"/>
          <a:lstStyle/>
          <a:p/>
        </p:txBody>
      </p:sp>
      <p:sp>
        <p:nvSpPr>
          <p:cNvPr id="141" name="object 141"/>
          <p:cNvSpPr/>
          <p:nvPr/>
        </p:nvSpPr>
        <p:spPr>
          <a:xfrm>
            <a:off x="8687649" y="7489294"/>
            <a:ext cx="222351" cy="222351"/>
          </a:xfrm>
          <a:prstGeom prst="rect">
            <a:avLst/>
          </a:prstGeom>
          <a:blipFill>
            <a:blip r:embed="rId6" cstate="print"/>
            <a:stretch>
              <a:fillRect/>
            </a:stretch>
          </a:blipFill>
        </p:spPr>
        <p:txBody>
          <a:bodyPr wrap="square" lIns="0" tIns="0" rIns="0" bIns="0" rtlCol="0"/>
          <a:lstStyle/>
          <a:p/>
        </p:txBody>
      </p:sp>
      <p:sp>
        <p:nvSpPr>
          <p:cNvPr id="142" name="object 142"/>
          <p:cNvSpPr/>
          <p:nvPr/>
        </p:nvSpPr>
        <p:spPr>
          <a:xfrm>
            <a:off x="9445561" y="7489294"/>
            <a:ext cx="222351" cy="222351"/>
          </a:xfrm>
          <a:prstGeom prst="rect">
            <a:avLst/>
          </a:prstGeom>
          <a:blipFill>
            <a:blip r:embed="rId6" cstate="print"/>
            <a:stretch>
              <a:fillRect/>
            </a:stretch>
          </a:blipFill>
        </p:spPr>
        <p:txBody>
          <a:bodyPr wrap="square" lIns="0" tIns="0" rIns="0" bIns="0" rtlCol="0"/>
          <a:lstStyle/>
          <a:p/>
        </p:txBody>
      </p:sp>
      <p:sp>
        <p:nvSpPr>
          <p:cNvPr id="143" name="object 143"/>
          <p:cNvSpPr/>
          <p:nvPr/>
        </p:nvSpPr>
        <p:spPr>
          <a:xfrm>
            <a:off x="9698667" y="7489294"/>
            <a:ext cx="222351" cy="222351"/>
          </a:xfrm>
          <a:prstGeom prst="rect">
            <a:avLst/>
          </a:prstGeom>
          <a:blipFill>
            <a:blip r:embed="rId8" cstate="print"/>
            <a:stretch>
              <a:fillRect/>
            </a:stretch>
          </a:blipFill>
        </p:spPr>
        <p:txBody>
          <a:bodyPr wrap="square" lIns="0" tIns="0" rIns="0" bIns="0" rtlCol="0"/>
          <a:lstStyle/>
          <a:p/>
        </p:txBody>
      </p:sp>
      <p:sp>
        <p:nvSpPr>
          <p:cNvPr id="144" name="object 144"/>
          <p:cNvSpPr/>
          <p:nvPr/>
        </p:nvSpPr>
        <p:spPr>
          <a:xfrm>
            <a:off x="8812530" y="7235966"/>
            <a:ext cx="222351" cy="222351"/>
          </a:xfrm>
          <a:prstGeom prst="rect">
            <a:avLst/>
          </a:prstGeom>
          <a:blipFill>
            <a:blip r:embed="rId9" cstate="print"/>
            <a:stretch>
              <a:fillRect/>
            </a:stretch>
          </a:blipFill>
        </p:spPr>
        <p:txBody>
          <a:bodyPr wrap="square" lIns="0" tIns="0" rIns="0" bIns="0" rtlCol="0"/>
          <a:lstStyle/>
          <a:p/>
        </p:txBody>
      </p:sp>
      <p:sp>
        <p:nvSpPr>
          <p:cNvPr id="145" name="object 145"/>
          <p:cNvSpPr txBox="1"/>
          <p:nvPr/>
        </p:nvSpPr>
        <p:spPr>
          <a:xfrm>
            <a:off x="8463992" y="7532465"/>
            <a:ext cx="1432560" cy="116839"/>
          </a:xfrm>
          <a:prstGeom prst="rect">
            <a:avLst/>
          </a:prstGeom>
        </p:spPr>
        <p:txBody>
          <a:bodyPr wrap="square" lIns="0" tIns="12700" rIns="0" bIns="0" rtlCol="0" vert="horz">
            <a:spAutoFit/>
          </a:bodyPr>
          <a:lstStyle/>
          <a:p>
            <a:pPr marL="12700">
              <a:lnSpc>
                <a:spcPct val="100000"/>
              </a:lnSpc>
              <a:spcBef>
                <a:spcPts val="100"/>
              </a:spcBef>
            </a:pPr>
            <a:r>
              <a:rPr dirty="0" sz="600">
                <a:solidFill>
                  <a:srgbClr val="231F20"/>
                </a:solidFill>
                <a:latin typeface="Microsoft YaHei UI"/>
                <a:cs typeface="Microsoft YaHei UI"/>
              </a:rPr>
              <a:t>IN+ IN- </a:t>
            </a:r>
            <a:r>
              <a:rPr dirty="0" sz="500">
                <a:solidFill>
                  <a:srgbClr val="231F20"/>
                </a:solidFill>
                <a:latin typeface="Microsoft YaHei UI"/>
                <a:cs typeface="Microsoft YaHei UI"/>
              </a:rPr>
              <a:t>OUT+ OUT- </a:t>
            </a:r>
            <a:r>
              <a:rPr dirty="0" sz="600" spc="-5">
                <a:solidFill>
                  <a:srgbClr val="231F20"/>
                </a:solidFill>
                <a:latin typeface="Microsoft YaHei UI"/>
                <a:cs typeface="Microsoft YaHei UI"/>
              </a:rPr>
              <a:t>TH1</a:t>
            </a:r>
            <a:r>
              <a:rPr dirty="0" sz="600" spc="95">
                <a:solidFill>
                  <a:srgbClr val="231F20"/>
                </a:solidFill>
                <a:latin typeface="Microsoft YaHei UI"/>
                <a:cs typeface="Microsoft YaHei UI"/>
              </a:rPr>
              <a:t> </a:t>
            </a:r>
            <a:r>
              <a:rPr dirty="0" sz="600" spc="-5">
                <a:solidFill>
                  <a:srgbClr val="231F20"/>
                </a:solidFill>
                <a:latin typeface="Microsoft YaHei UI"/>
                <a:cs typeface="Microsoft YaHei UI"/>
              </a:rPr>
              <a:t>TH2</a:t>
            </a:r>
            <a:endParaRPr sz="600">
              <a:latin typeface="Microsoft YaHei UI"/>
              <a:cs typeface="Microsoft YaHei UI"/>
            </a:endParaRPr>
          </a:p>
        </p:txBody>
      </p:sp>
      <p:sp>
        <p:nvSpPr>
          <p:cNvPr id="146" name="object 146"/>
          <p:cNvSpPr txBox="1"/>
          <p:nvPr/>
        </p:nvSpPr>
        <p:spPr>
          <a:xfrm>
            <a:off x="8586908" y="7286787"/>
            <a:ext cx="432434" cy="116839"/>
          </a:xfrm>
          <a:prstGeom prst="rect">
            <a:avLst/>
          </a:prstGeom>
        </p:spPr>
        <p:txBody>
          <a:bodyPr wrap="square" lIns="0" tIns="12700" rIns="0" bIns="0" rtlCol="0" vert="horz">
            <a:spAutoFit/>
          </a:bodyPr>
          <a:lstStyle/>
          <a:p>
            <a:pPr marL="12700">
              <a:lnSpc>
                <a:spcPct val="100000"/>
              </a:lnSpc>
              <a:spcBef>
                <a:spcPts val="100"/>
              </a:spcBef>
            </a:pPr>
            <a:r>
              <a:rPr dirty="0" sz="600">
                <a:solidFill>
                  <a:srgbClr val="231F20"/>
                </a:solidFill>
                <a:latin typeface="Microsoft YaHei UI"/>
                <a:cs typeface="Microsoft YaHei UI"/>
              </a:rPr>
              <a:t>DC-</a:t>
            </a:r>
            <a:r>
              <a:rPr dirty="0" sz="600" spc="155">
                <a:solidFill>
                  <a:srgbClr val="231F20"/>
                </a:solidFill>
                <a:latin typeface="Microsoft YaHei UI"/>
                <a:cs typeface="Microsoft YaHei UI"/>
              </a:rPr>
              <a:t> </a:t>
            </a:r>
            <a:r>
              <a:rPr dirty="0" sz="600">
                <a:solidFill>
                  <a:srgbClr val="231F20"/>
                </a:solidFill>
                <a:latin typeface="Microsoft YaHei UI"/>
                <a:cs typeface="Microsoft YaHei UI"/>
              </a:rPr>
              <a:t>DC+</a:t>
            </a:r>
            <a:endParaRPr sz="600">
              <a:latin typeface="Microsoft YaHei UI"/>
              <a:cs typeface="Microsoft YaHei UI"/>
            </a:endParaRPr>
          </a:p>
        </p:txBody>
      </p:sp>
      <p:sp>
        <p:nvSpPr>
          <p:cNvPr id="147" name="object 147"/>
          <p:cNvSpPr txBox="1"/>
          <p:nvPr/>
        </p:nvSpPr>
        <p:spPr>
          <a:xfrm>
            <a:off x="9115490" y="7286787"/>
            <a:ext cx="373380" cy="116839"/>
          </a:xfrm>
          <a:prstGeom prst="rect">
            <a:avLst/>
          </a:prstGeom>
        </p:spPr>
        <p:txBody>
          <a:bodyPr wrap="square" lIns="0" tIns="12700" rIns="0" bIns="0" rtlCol="0" vert="horz">
            <a:spAutoFit/>
          </a:bodyPr>
          <a:lstStyle/>
          <a:p>
            <a:pPr marL="12700">
              <a:lnSpc>
                <a:spcPct val="100000"/>
              </a:lnSpc>
              <a:spcBef>
                <a:spcPts val="100"/>
              </a:spcBef>
              <a:tabLst>
                <a:tab pos="265430" algn="l"/>
              </a:tabLst>
            </a:pPr>
            <a:r>
              <a:rPr dirty="0" sz="600">
                <a:solidFill>
                  <a:srgbClr val="231F20"/>
                </a:solidFill>
                <a:latin typeface="Microsoft YaHei UI"/>
                <a:cs typeface="Microsoft YaHei UI"/>
              </a:rPr>
              <a:t>R1	R2</a:t>
            </a:r>
            <a:endParaRPr sz="600">
              <a:latin typeface="Microsoft YaHei UI"/>
              <a:cs typeface="Microsoft YaHei UI"/>
            </a:endParaRPr>
          </a:p>
        </p:txBody>
      </p:sp>
      <p:sp>
        <p:nvSpPr>
          <p:cNvPr id="148" name="object 148"/>
          <p:cNvSpPr txBox="1"/>
          <p:nvPr/>
        </p:nvSpPr>
        <p:spPr>
          <a:xfrm>
            <a:off x="9647970" y="7286787"/>
            <a:ext cx="67310" cy="116839"/>
          </a:xfrm>
          <a:prstGeom prst="rect">
            <a:avLst/>
          </a:prstGeom>
        </p:spPr>
        <p:txBody>
          <a:bodyPr wrap="square" lIns="0" tIns="12700" rIns="0" bIns="0" rtlCol="0" vert="horz">
            <a:spAutoFit/>
          </a:bodyPr>
          <a:lstStyle/>
          <a:p>
            <a:pPr marL="12700">
              <a:lnSpc>
                <a:spcPct val="100000"/>
              </a:lnSpc>
              <a:spcBef>
                <a:spcPts val="100"/>
              </a:spcBef>
            </a:pPr>
            <a:r>
              <a:rPr dirty="0" sz="600">
                <a:solidFill>
                  <a:srgbClr val="231F20"/>
                </a:solidFill>
                <a:latin typeface="Microsoft YaHei UI"/>
                <a:cs typeface="Microsoft YaHei UI"/>
              </a:rPr>
              <a:t>E</a:t>
            </a:r>
            <a:endParaRPr sz="600">
              <a:latin typeface="Microsoft YaHei UI"/>
              <a:cs typeface="Microsoft YaHei UI"/>
            </a:endParaRPr>
          </a:p>
        </p:txBody>
      </p:sp>
      <p:sp>
        <p:nvSpPr>
          <p:cNvPr id="149" name="object 149"/>
          <p:cNvSpPr/>
          <p:nvPr/>
        </p:nvSpPr>
        <p:spPr>
          <a:xfrm>
            <a:off x="10330377" y="6487923"/>
            <a:ext cx="3970049" cy="1652304"/>
          </a:xfrm>
          <a:prstGeom prst="rect">
            <a:avLst/>
          </a:prstGeom>
          <a:blipFill>
            <a:blip r:embed="rId10" cstate="print"/>
            <a:stretch>
              <a:fillRect/>
            </a:stretch>
          </a:blipFill>
        </p:spPr>
        <p:txBody>
          <a:bodyPr wrap="square" lIns="0" tIns="0" rIns="0" bIns="0" rtlCol="0"/>
          <a:lstStyle/>
          <a:p/>
        </p:txBody>
      </p:sp>
      <p:sp>
        <p:nvSpPr>
          <p:cNvPr id="150" name="object 150"/>
          <p:cNvSpPr txBox="1"/>
          <p:nvPr/>
        </p:nvSpPr>
        <p:spPr>
          <a:xfrm>
            <a:off x="10501411" y="7325347"/>
            <a:ext cx="498475" cy="330200"/>
          </a:xfrm>
          <a:prstGeom prst="rect">
            <a:avLst/>
          </a:prstGeom>
        </p:spPr>
        <p:txBody>
          <a:bodyPr wrap="square" lIns="0" tIns="12700" rIns="0" bIns="0" rtlCol="0" vert="horz">
            <a:spAutoFit/>
          </a:bodyPr>
          <a:lstStyle/>
          <a:p>
            <a:pPr marL="12700" marR="5080" indent="45720">
              <a:lnSpc>
                <a:spcPct val="100000"/>
              </a:lnSpc>
              <a:spcBef>
                <a:spcPts val="100"/>
              </a:spcBef>
            </a:pPr>
            <a:r>
              <a:rPr dirty="0" sz="1000">
                <a:solidFill>
                  <a:srgbClr val="231F20"/>
                </a:solidFill>
                <a:latin typeface="Microsoft YaHei UI"/>
                <a:cs typeface="Microsoft YaHei UI"/>
              </a:rPr>
              <a:t>变频器 In</a:t>
            </a:r>
            <a:r>
              <a:rPr dirty="0" sz="1000" spc="-10">
                <a:solidFill>
                  <a:srgbClr val="231F20"/>
                </a:solidFill>
                <a:latin typeface="Microsoft YaHei UI"/>
                <a:cs typeface="Microsoft YaHei UI"/>
              </a:rPr>
              <a:t>v</a:t>
            </a:r>
            <a:r>
              <a:rPr dirty="0" sz="1000" spc="-5">
                <a:solidFill>
                  <a:srgbClr val="231F20"/>
                </a:solidFill>
                <a:latin typeface="Microsoft YaHei UI"/>
                <a:cs typeface="Microsoft YaHei UI"/>
              </a:rPr>
              <a:t>e</a:t>
            </a:r>
            <a:r>
              <a:rPr dirty="0" sz="1000" spc="30">
                <a:solidFill>
                  <a:srgbClr val="231F20"/>
                </a:solidFill>
                <a:latin typeface="Microsoft YaHei UI"/>
                <a:cs typeface="Microsoft YaHei UI"/>
              </a:rPr>
              <a:t>r</a:t>
            </a:r>
            <a:r>
              <a:rPr dirty="0" sz="1000" spc="-10">
                <a:solidFill>
                  <a:srgbClr val="231F20"/>
                </a:solidFill>
                <a:latin typeface="Microsoft YaHei UI"/>
                <a:cs typeface="Microsoft YaHei UI"/>
              </a:rPr>
              <a:t>t</a:t>
            </a:r>
            <a:r>
              <a:rPr dirty="0" sz="1000" spc="-5">
                <a:solidFill>
                  <a:srgbClr val="231F20"/>
                </a:solidFill>
                <a:latin typeface="Microsoft YaHei UI"/>
                <a:cs typeface="Microsoft YaHei UI"/>
              </a:rPr>
              <a:t>er</a:t>
            </a:r>
            <a:endParaRPr sz="1000">
              <a:latin typeface="Microsoft YaHei UI"/>
              <a:cs typeface="Microsoft YaHei UI"/>
            </a:endParaRPr>
          </a:p>
        </p:txBody>
      </p:sp>
      <p:sp>
        <p:nvSpPr>
          <p:cNvPr id="151" name="object 151"/>
          <p:cNvSpPr txBox="1"/>
          <p:nvPr/>
        </p:nvSpPr>
        <p:spPr>
          <a:xfrm>
            <a:off x="11385800" y="670481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制动电阻</a:t>
            </a:r>
            <a:endParaRPr sz="800">
              <a:latin typeface="Microsoft YaHei UI"/>
              <a:cs typeface="Microsoft YaHei UI"/>
            </a:endParaRPr>
          </a:p>
        </p:txBody>
      </p:sp>
      <p:sp>
        <p:nvSpPr>
          <p:cNvPr id="152" name="object 152"/>
          <p:cNvSpPr txBox="1"/>
          <p:nvPr/>
        </p:nvSpPr>
        <p:spPr>
          <a:xfrm>
            <a:off x="11456909" y="8138421"/>
            <a:ext cx="5168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制动单元</a:t>
            </a:r>
            <a:r>
              <a:rPr dirty="0" sz="800" spc="-110">
                <a:solidFill>
                  <a:srgbClr val="231F20"/>
                </a:solidFill>
                <a:latin typeface="Microsoft YaHei UI"/>
                <a:cs typeface="Microsoft YaHei UI"/>
              </a:rPr>
              <a:t> </a:t>
            </a:r>
            <a:r>
              <a:rPr dirty="0" sz="800">
                <a:solidFill>
                  <a:srgbClr val="231F20"/>
                </a:solidFill>
                <a:latin typeface="Microsoft YaHei UI"/>
                <a:cs typeface="Microsoft YaHei UI"/>
              </a:rPr>
              <a:t>1</a:t>
            </a:r>
            <a:endParaRPr sz="800">
              <a:latin typeface="Microsoft YaHei UI"/>
              <a:cs typeface="Microsoft YaHei UI"/>
            </a:endParaRPr>
          </a:p>
        </p:txBody>
      </p:sp>
      <p:sp>
        <p:nvSpPr>
          <p:cNvPr id="153" name="object 153"/>
          <p:cNvSpPr txBox="1"/>
          <p:nvPr/>
        </p:nvSpPr>
        <p:spPr>
          <a:xfrm>
            <a:off x="12428999" y="6715928"/>
            <a:ext cx="1718310" cy="1562735"/>
          </a:xfrm>
          <a:prstGeom prst="rect">
            <a:avLst/>
          </a:prstGeom>
        </p:spPr>
        <p:txBody>
          <a:bodyPr wrap="square" lIns="0" tIns="1270" rIns="0" bIns="0" rtlCol="0" vert="horz">
            <a:spAutoFit/>
          </a:bodyPr>
          <a:lstStyle/>
          <a:p>
            <a:pPr>
              <a:lnSpc>
                <a:spcPct val="100000"/>
              </a:lnSpc>
              <a:spcBef>
                <a:spcPts val="10"/>
              </a:spcBef>
              <a:tabLst>
                <a:tab pos="1105535" algn="l"/>
              </a:tabLst>
            </a:pPr>
            <a:r>
              <a:rPr dirty="0" sz="800">
                <a:solidFill>
                  <a:srgbClr val="231F20"/>
                </a:solidFill>
                <a:latin typeface="Microsoft YaHei UI"/>
                <a:cs typeface="Microsoft YaHei UI"/>
              </a:rPr>
              <a:t>制动电阻	制动电阻</a:t>
            </a:r>
            <a:endParaRPr sz="800">
              <a:latin typeface="Microsoft YaHei UI"/>
              <a:cs typeface="Microsoft YaHei UI"/>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35"/>
              </a:spcBef>
            </a:pPr>
            <a:endParaRPr sz="950">
              <a:latin typeface="Times New Roman"/>
              <a:cs typeface="Times New Roman"/>
            </a:endParaRPr>
          </a:p>
          <a:p>
            <a:pPr marL="135890">
              <a:lnSpc>
                <a:spcPct val="100000"/>
              </a:lnSpc>
              <a:spcBef>
                <a:spcPts val="5"/>
              </a:spcBef>
              <a:tabLst>
                <a:tab pos="1104265" algn="l"/>
              </a:tabLst>
            </a:pPr>
            <a:r>
              <a:rPr dirty="0" sz="800">
                <a:solidFill>
                  <a:srgbClr val="231F20"/>
                </a:solidFill>
                <a:latin typeface="Microsoft YaHei UI"/>
                <a:cs typeface="Microsoft YaHei UI"/>
              </a:rPr>
              <a:t>制动单元</a:t>
            </a:r>
            <a:r>
              <a:rPr dirty="0" sz="800" spc="-40">
                <a:solidFill>
                  <a:srgbClr val="231F20"/>
                </a:solidFill>
                <a:latin typeface="Microsoft YaHei UI"/>
                <a:cs typeface="Microsoft YaHei UI"/>
              </a:rPr>
              <a:t> </a:t>
            </a:r>
            <a:r>
              <a:rPr dirty="0" sz="800">
                <a:solidFill>
                  <a:srgbClr val="231F20"/>
                </a:solidFill>
                <a:latin typeface="Microsoft YaHei UI"/>
                <a:cs typeface="Microsoft YaHei UI"/>
              </a:rPr>
              <a:t>2	...</a:t>
            </a:r>
            <a:r>
              <a:rPr dirty="0" sz="800" spc="-90">
                <a:solidFill>
                  <a:srgbClr val="231F20"/>
                </a:solidFill>
                <a:latin typeface="Microsoft YaHei UI"/>
                <a:cs typeface="Microsoft YaHei UI"/>
              </a:rPr>
              <a:t> </a:t>
            </a:r>
            <a:r>
              <a:rPr dirty="0" sz="800">
                <a:solidFill>
                  <a:srgbClr val="231F20"/>
                </a:solidFill>
                <a:latin typeface="Microsoft YaHei UI"/>
                <a:cs typeface="Microsoft YaHei UI"/>
              </a:rPr>
              <a:t>制动单元</a:t>
            </a:r>
            <a:r>
              <a:rPr dirty="0" sz="800" spc="-90">
                <a:solidFill>
                  <a:srgbClr val="231F20"/>
                </a:solidFill>
                <a:latin typeface="Microsoft YaHei UI"/>
                <a:cs typeface="Microsoft YaHei UI"/>
              </a:rPr>
              <a:t> </a:t>
            </a:r>
            <a:r>
              <a:rPr dirty="0" sz="800">
                <a:solidFill>
                  <a:srgbClr val="231F20"/>
                </a:solidFill>
                <a:latin typeface="Microsoft YaHei UI"/>
                <a:cs typeface="Microsoft YaHei UI"/>
              </a:rPr>
              <a:t>N</a:t>
            </a:r>
            <a:endParaRPr sz="800">
              <a:latin typeface="Microsoft YaHei UI"/>
              <a:cs typeface="Microsoft YaHei UI"/>
            </a:endParaRPr>
          </a:p>
        </p:txBody>
      </p:sp>
      <p:sp>
        <p:nvSpPr>
          <p:cNvPr id="154" name="object 154"/>
          <p:cNvSpPr/>
          <p:nvPr/>
        </p:nvSpPr>
        <p:spPr>
          <a:xfrm>
            <a:off x="12248997" y="6447599"/>
            <a:ext cx="2138680" cy="1863089"/>
          </a:xfrm>
          <a:custGeom>
            <a:avLst/>
            <a:gdLst/>
            <a:ahLst/>
            <a:cxnLst/>
            <a:rect l="l" t="t" r="r" b="b"/>
            <a:pathLst>
              <a:path w="2138680" h="1863090">
                <a:moveTo>
                  <a:pt x="0" y="1863001"/>
                </a:moveTo>
                <a:lnTo>
                  <a:pt x="2138400" y="1863001"/>
                </a:lnTo>
                <a:lnTo>
                  <a:pt x="2138400" y="0"/>
                </a:lnTo>
                <a:lnTo>
                  <a:pt x="0" y="0"/>
                </a:lnTo>
                <a:lnTo>
                  <a:pt x="0" y="1863001"/>
                </a:lnTo>
                <a:close/>
              </a:path>
            </a:pathLst>
          </a:custGeom>
          <a:solidFill>
            <a:srgbClr val="EEEEEE">
              <a:alpha val="50999"/>
            </a:srgbClr>
          </a:solidFill>
        </p:spPr>
        <p:txBody>
          <a:bodyPr wrap="square" lIns="0" tIns="0" rIns="0" bIns="0" rtlCol="0"/>
          <a:lstStyle/>
          <a:p/>
        </p:txBody>
      </p:sp>
      <p:graphicFrame>
        <p:nvGraphicFramePr>
          <p:cNvPr id="155" name="object 155"/>
          <p:cNvGraphicFramePr>
            <a:graphicFrameLocks noGrp="1"/>
          </p:cNvGraphicFramePr>
          <p:nvPr/>
        </p:nvGraphicFramePr>
        <p:xfrm>
          <a:off x="8455498" y="8342803"/>
          <a:ext cx="5932170" cy="1908810"/>
        </p:xfrm>
        <a:graphic>
          <a:graphicData uri="http://schemas.openxmlformats.org/drawingml/2006/table">
            <a:tbl>
              <a:tblPr firstRow="1" bandRow="1">
                <a:tableStyleId>{2D5ABB26-0587-4C30-8999-92F81FD0307C}</a:tableStyleId>
              </a:tblPr>
              <a:tblGrid>
                <a:gridCol w="1536065"/>
                <a:gridCol w="4147185"/>
                <a:gridCol w="241935"/>
              </a:tblGrid>
              <a:tr h="344170">
                <a:tc>
                  <a:txBody>
                    <a:bodyPr/>
                    <a:lstStyle/>
                    <a:p>
                      <a:pPr marL="390525" marR="382905" indent="173355">
                        <a:lnSpc>
                          <a:spcPct val="100000"/>
                        </a:lnSpc>
                        <a:spcBef>
                          <a:spcPts val="360"/>
                        </a:spcBef>
                      </a:pPr>
                      <a:r>
                        <a:rPr dirty="0" sz="800" b="1">
                          <a:solidFill>
                            <a:srgbClr val="FFFFFF"/>
                          </a:solidFill>
                          <a:latin typeface="Microsoft YaHei UI"/>
                          <a:cs typeface="Microsoft YaHei UI"/>
                        </a:rPr>
                        <a:t>端子名称 </a:t>
                      </a:r>
                      <a:r>
                        <a:rPr dirty="0" sz="800" spc="-10" b="1">
                          <a:solidFill>
                            <a:srgbClr val="FFFFFF"/>
                          </a:solidFill>
                          <a:latin typeface="Microsoft YaHei UI"/>
                          <a:cs typeface="Microsoft YaHei UI"/>
                        </a:rPr>
                        <a:t>Terminal</a:t>
                      </a:r>
                      <a:r>
                        <a:rPr dirty="0" sz="800" spc="-95" b="1">
                          <a:solidFill>
                            <a:srgbClr val="FFFFFF"/>
                          </a:solidFill>
                          <a:latin typeface="Microsoft YaHei UI"/>
                          <a:cs typeface="Microsoft YaHei UI"/>
                        </a:rPr>
                        <a:t> </a:t>
                      </a:r>
                      <a:r>
                        <a:rPr dirty="0" sz="800" b="1">
                          <a:solidFill>
                            <a:srgbClr val="FFFFFF"/>
                          </a:solidFill>
                          <a:latin typeface="Microsoft YaHei UI"/>
                          <a:cs typeface="Microsoft YaHei UI"/>
                        </a:rPr>
                        <a:t>name</a:t>
                      </a:r>
                      <a:endParaRPr sz="800">
                        <a:latin typeface="Microsoft YaHei UI"/>
                        <a:cs typeface="Microsoft YaHei UI"/>
                      </a:endParaRPr>
                    </a:p>
                  </a:txBody>
                  <a:tcPr marL="0" marR="0" marB="0" marT="457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marL="1910080" marR="1902460">
                        <a:lnSpc>
                          <a:spcPct val="100000"/>
                        </a:lnSpc>
                        <a:spcBef>
                          <a:spcPts val="360"/>
                        </a:spcBef>
                      </a:pPr>
                      <a:r>
                        <a:rPr dirty="0" sz="800" b="1">
                          <a:solidFill>
                            <a:srgbClr val="FFFFFF"/>
                          </a:solidFill>
                          <a:latin typeface="Microsoft YaHei UI"/>
                          <a:cs typeface="Microsoft YaHei UI"/>
                        </a:rPr>
                        <a:t>用途 </a:t>
                      </a:r>
                      <a:r>
                        <a:rPr dirty="0" sz="800" spc="-5" b="1">
                          <a:solidFill>
                            <a:srgbClr val="FFFFFF"/>
                          </a:solidFill>
                          <a:latin typeface="Microsoft YaHei UI"/>
                          <a:cs typeface="Microsoft YaHei UI"/>
                        </a:rPr>
                        <a:t>Use</a:t>
                      </a:r>
                      <a:r>
                        <a:rPr dirty="0" sz="800" spc="-90" b="1">
                          <a:solidFill>
                            <a:srgbClr val="FFFFFF"/>
                          </a:solidFill>
                          <a:latin typeface="Microsoft YaHei UI"/>
                          <a:cs typeface="Microsoft YaHei UI"/>
                        </a:rPr>
                        <a:t> </a:t>
                      </a:r>
                      <a:r>
                        <a:rPr dirty="0" sz="800" spc="-5" b="1">
                          <a:solidFill>
                            <a:srgbClr val="FFFFFF"/>
                          </a:solidFill>
                          <a:latin typeface="Microsoft YaHei UI"/>
                          <a:cs typeface="Microsoft YaHei UI"/>
                        </a:rPr>
                        <a:t>to</a:t>
                      </a:r>
                      <a:endParaRPr sz="800">
                        <a:latin typeface="Microsoft YaHei UI"/>
                        <a:cs typeface="Microsoft YaHei UI"/>
                      </a:endParaRPr>
                    </a:p>
                  </a:txBody>
                  <a:tcPr marL="0" marR="0" marB="0" marT="457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10">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DC-</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接变频器直流母线负极</a:t>
                      </a:r>
                      <a:r>
                        <a:rPr dirty="0" sz="800" spc="-5">
                          <a:solidFill>
                            <a:srgbClr val="231F20"/>
                          </a:solidFill>
                          <a:latin typeface="Microsoft JhengHei UI"/>
                          <a:cs typeface="Microsoft JhengHei UI"/>
                        </a:rPr>
                        <a:t> Negative pole</a:t>
                      </a:r>
                      <a:r>
                        <a:rPr dirty="0" sz="800" spc="-10">
                          <a:solidFill>
                            <a:srgbClr val="231F20"/>
                          </a:solidFill>
                          <a:latin typeface="Microsoft JhengHei UI"/>
                          <a:cs typeface="Microsoft JhengHei UI"/>
                        </a:rPr>
                        <a:t> of</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frequency </a:t>
                      </a:r>
                      <a:r>
                        <a:rPr dirty="0" sz="800">
                          <a:solidFill>
                            <a:srgbClr val="231F20"/>
                          </a:solidFill>
                          <a:latin typeface="Microsoft JhengHei UI"/>
                          <a:cs typeface="Microsoft JhengHei UI"/>
                        </a:rPr>
                        <a:t>converter</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DC </a:t>
                      </a:r>
                      <a:r>
                        <a:rPr dirty="0" sz="800" spc="-5">
                          <a:solidFill>
                            <a:srgbClr val="231F20"/>
                          </a:solidFill>
                          <a:latin typeface="Microsoft JhengHei UI"/>
                          <a:cs typeface="Microsoft JhengHei UI"/>
                        </a:rPr>
                        <a:t>bus</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DC+</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接变频器直流母线正极</a:t>
                      </a:r>
                      <a:r>
                        <a:rPr dirty="0" sz="800" spc="-5">
                          <a:solidFill>
                            <a:srgbClr val="231F20"/>
                          </a:solidFill>
                          <a:latin typeface="Microsoft JhengHei UI"/>
                          <a:cs typeface="Microsoft JhengHei UI"/>
                        </a:rPr>
                        <a:t> Positive pole</a:t>
                      </a:r>
                      <a:r>
                        <a:rPr dirty="0" sz="800" spc="-10">
                          <a:solidFill>
                            <a:srgbClr val="231F20"/>
                          </a:solidFill>
                          <a:latin typeface="Microsoft JhengHei UI"/>
                          <a:cs typeface="Microsoft JhengHei UI"/>
                        </a:rPr>
                        <a:t> of</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frequency </a:t>
                      </a:r>
                      <a:r>
                        <a:rPr dirty="0" sz="800">
                          <a:solidFill>
                            <a:srgbClr val="231F20"/>
                          </a:solidFill>
                          <a:latin typeface="Microsoft JhengHei UI"/>
                          <a:cs typeface="Microsoft JhengHei UI"/>
                        </a:rPr>
                        <a:t>converter</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DC </a:t>
                      </a:r>
                      <a:r>
                        <a:rPr dirty="0" sz="800" spc="-5">
                          <a:solidFill>
                            <a:srgbClr val="231F20"/>
                          </a:solidFill>
                          <a:latin typeface="Microsoft JhengHei UI"/>
                          <a:cs typeface="Microsoft JhengHei UI"/>
                        </a:rPr>
                        <a:t>bus</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R1、R2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接制动电阻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Connect </a:t>
                      </a:r>
                      <a:r>
                        <a:rPr dirty="0" sz="800" spc="-5">
                          <a:solidFill>
                            <a:srgbClr val="231F20"/>
                          </a:solidFill>
                          <a:latin typeface="Microsoft JhengHei UI"/>
                          <a:cs typeface="Microsoft JhengHei UI"/>
                        </a:rPr>
                        <a:t>to</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braking </a:t>
                      </a:r>
                      <a:r>
                        <a:rPr dirty="0" sz="800" spc="-10">
                          <a:solidFill>
                            <a:srgbClr val="231F20"/>
                          </a:solidFill>
                          <a:latin typeface="Microsoft JhengHei UI"/>
                          <a:cs typeface="Microsoft JhengHei UI"/>
                        </a:rPr>
                        <a:t>resistor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保护接地</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Protective</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earthing</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TH1、TH2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温度过热保护输出</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Temperature</a:t>
                      </a:r>
                      <a:r>
                        <a:rPr dirty="0" sz="800" spc="-5">
                          <a:solidFill>
                            <a:srgbClr val="231F20"/>
                          </a:solidFill>
                          <a:latin typeface="Microsoft JhengHei UI"/>
                          <a:cs typeface="Microsoft JhengHei UI"/>
                        </a:rPr>
                        <a:t> overheat </a:t>
                      </a:r>
                      <a:r>
                        <a:rPr dirty="0" sz="800" spc="-10">
                          <a:solidFill>
                            <a:srgbClr val="231F20"/>
                          </a:solidFill>
                          <a:latin typeface="Microsoft JhengHei UI"/>
                          <a:cs typeface="Microsoft JhengHei UI"/>
                        </a:rPr>
                        <a:t>protection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output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IN+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多台并机输入正极</a:t>
                      </a:r>
                      <a:r>
                        <a:rPr dirty="0" sz="800" spc="-5">
                          <a:solidFill>
                            <a:srgbClr val="231F20"/>
                          </a:solidFill>
                          <a:latin typeface="Microsoft JhengHei UI"/>
                          <a:cs typeface="Microsoft JhengHei UI"/>
                        </a:rPr>
                        <a:t> Multiple parallel input positive </a:t>
                      </a:r>
                      <a:r>
                        <a:rPr dirty="0" sz="800" spc="-10">
                          <a:solidFill>
                            <a:srgbClr val="231F20"/>
                          </a:solidFill>
                          <a:latin typeface="Microsoft JhengHei UI"/>
                          <a:cs typeface="Microsoft JhengHei UI"/>
                        </a:rPr>
                        <a:t>terminals</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IN-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多台并机输入负极</a:t>
                      </a:r>
                      <a:r>
                        <a:rPr dirty="0" sz="800" spc="-5">
                          <a:solidFill>
                            <a:srgbClr val="231F20"/>
                          </a:solidFill>
                          <a:latin typeface="Microsoft JhengHei UI"/>
                          <a:cs typeface="Microsoft JhengHei UI"/>
                        </a:rPr>
                        <a:t> Multiple parallel input negative </a:t>
                      </a:r>
                      <a:r>
                        <a:rPr dirty="0" sz="800" spc="-10">
                          <a:solidFill>
                            <a:srgbClr val="231F20"/>
                          </a:solidFill>
                          <a:latin typeface="Microsoft JhengHei UI"/>
                          <a:cs typeface="Microsoft JhengHei UI"/>
                        </a:rPr>
                        <a:t>terminals</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OUT+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多台并机输出正极</a:t>
                      </a:r>
                      <a:r>
                        <a:rPr dirty="0" sz="800" spc="-5">
                          <a:solidFill>
                            <a:srgbClr val="231F20"/>
                          </a:solidFill>
                          <a:latin typeface="Microsoft JhengHei UI"/>
                          <a:cs typeface="Microsoft JhengHei UI"/>
                        </a:rPr>
                        <a:t> Multiple parallel </a:t>
                      </a:r>
                      <a:r>
                        <a:rPr dirty="0" sz="800">
                          <a:solidFill>
                            <a:srgbClr val="231F20"/>
                          </a:solidFill>
                          <a:latin typeface="Microsoft JhengHei UI"/>
                          <a:cs typeface="Microsoft JhengHei UI"/>
                        </a:rPr>
                        <a:t>output</a:t>
                      </a:r>
                      <a:r>
                        <a:rPr dirty="0" sz="800" spc="-5">
                          <a:solidFill>
                            <a:srgbClr val="231F20"/>
                          </a:solidFill>
                          <a:latin typeface="Microsoft JhengHei UI"/>
                          <a:cs typeface="Microsoft JhengHei UI"/>
                        </a:rPr>
                        <a:t> positive poles</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tcPr>
                </a:tc>
              </a:tr>
              <a:tr h="175259">
                <a:tc>
                  <a:txBody>
                    <a:bodyPr/>
                    <a:lstStyle/>
                    <a:p>
                      <a:pPr marL="17780">
                        <a:lnSpc>
                          <a:spcPct val="100000"/>
                        </a:lnSpc>
                        <a:spcBef>
                          <a:spcPts val="190"/>
                        </a:spcBef>
                      </a:pPr>
                      <a:r>
                        <a:rPr dirty="0" sz="800">
                          <a:solidFill>
                            <a:srgbClr val="231F20"/>
                          </a:solidFill>
                          <a:latin typeface="Microsoft JhengHei UI"/>
                          <a:cs typeface="Microsoft JhengHei UI"/>
                        </a:rPr>
                        <a:t>OUT-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多台并机输出负极</a:t>
                      </a:r>
                      <a:r>
                        <a:rPr dirty="0" sz="800" spc="-5">
                          <a:solidFill>
                            <a:srgbClr val="231F20"/>
                          </a:solidFill>
                          <a:latin typeface="Microsoft JhengHei UI"/>
                          <a:cs typeface="Microsoft JhengHei UI"/>
                        </a:rPr>
                        <a:t> Multiple parallel </a:t>
                      </a:r>
                      <a:r>
                        <a:rPr dirty="0" sz="800">
                          <a:solidFill>
                            <a:srgbClr val="231F20"/>
                          </a:solidFill>
                          <a:latin typeface="Microsoft JhengHei UI"/>
                          <a:cs typeface="Microsoft JhengHei UI"/>
                        </a:rPr>
                        <a:t>output</a:t>
                      </a:r>
                      <a:r>
                        <a:rPr dirty="0" sz="800" spc="-5">
                          <a:solidFill>
                            <a:srgbClr val="231F20"/>
                          </a:solidFill>
                          <a:latin typeface="Microsoft JhengHei UI"/>
                          <a:cs typeface="Microsoft JhengHei UI"/>
                        </a:rPr>
                        <a:t> negative electrodes</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tcPr>
                </a:tc>
              </a:tr>
            </a:tbl>
          </a:graphicData>
        </a:graphic>
      </p:graphicFrame>
      <p:sp>
        <p:nvSpPr>
          <p:cNvPr id="156" name="object 156"/>
          <p:cNvSpPr/>
          <p:nvPr/>
        </p:nvSpPr>
        <p:spPr>
          <a:xfrm>
            <a:off x="4967999" y="1588002"/>
            <a:ext cx="2227252" cy="1481894"/>
          </a:xfrm>
          <a:prstGeom prst="rect">
            <a:avLst/>
          </a:prstGeom>
          <a:blipFill>
            <a:blip r:embed="rId11" cstate="print"/>
            <a:stretch>
              <a:fillRect/>
            </a:stretch>
          </a:blipFill>
        </p:spPr>
        <p:txBody>
          <a:bodyPr wrap="square" lIns="0" tIns="0" rIns="0" bIns="0" rtlCol="0"/>
          <a:lstStyle/>
          <a:p/>
        </p:txBody>
      </p:sp>
      <p:sp>
        <p:nvSpPr>
          <p:cNvPr id="157" name="object 15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a:t>
            </a:r>
            <a:endParaRPr sz="1000">
              <a:latin typeface="Arial"/>
              <a:cs typeface="Arial"/>
            </a:endParaRPr>
          </a:p>
        </p:txBody>
      </p:sp>
      <p:sp>
        <p:nvSpPr>
          <p:cNvPr id="158" name="object 15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a:t>
            </a:r>
            <a:endParaRPr sz="1000">
              <a:latin typeface="Arial"/>
              <a:cs typeface="Arial"/>
            </a:endParaRPr>
          </a:p>
        </p:txBody>
      </p:sp>
      <p:sp>
        <p:nvSpPr>
          <p:cNvPr id="159" name="object 15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60" name="object 16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61" name="object 16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62" name="object 16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3405594"/>
            <a:ext cx="180340" cy="835660"/>
          </a:xfrm>
          <a:custGeom>
            <a:avLst/>
            <a:gdLst/>
            <a:ahLst/>
            <a:cxnLst/>
            <a:rect l="l" t="t" r="r" b="b"/>
            <a:pathLst>
              <a:path w="180340" h="835660">
                <a:moveTo>
                  <a:pt x="0" y="835202"/>
                </a:moveTo>
                <a:lnTo>
                  <a:pt x="180009" y="835202"/>
                </a:lnTo>
                <a:lnTo>
                  <a:pt x="180009"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34055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0" name="object 10"/>
          <p:cNvSpPr txBox="1"/>
          <p:nvPr/>
        </p:nvSpPr>
        <p:spPr>
          <a:xfrm>
            <a:off x="14949378"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1" name="object 11"/>
          <p:cNvSpPr txBox="1"/>
          <p:nvPr/>
        </p:nvSpPr>
        <p:spPr>
          <a:xfrm>
            <a:off x="398099"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2" name="object 12"/>
          <p:cNvSpPr txBox="1"/>
          <p:nvPr/>
        </p:nvSpPr>
        <p:spPr>
          <a:xfrm>
            <a:off x="13324898"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3" name="object 13"/>
          <p:cNvSpPr txBox="1"/>
          <p:nvPr/>
        </p:nvSpPr>
        <p:spPr>
          <a:xfrm>
            <a:off x="7943300" y="1345759"/>
            <a:ext cx="19342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a:t>
            </a:r>
            <a:r>
              <a:rPr dirty="0" sz="1200" spc="185" b="1">
                <a:solidFill>
                  <a:srgbClr val="231F20"/>
                </a:solidFill>
                <a:latin typeface="Microsoft JhengHei UI"/>
                <a:cs typeface="Microsoft JhengHei UI"/>
              </a:rPr>
              <a:t>述</a:t>
            </a:r>
            <a:r>
              <a:rPr dirty="0" sz="1200" spc="-5" b="1">
                <a:solidFill>
                  <a:srgbClr val="231F20"/>
                </a:solidFill>
                <a:latin typeface="Microsoft JhengHei UI"/>
                <a:cs typeface="Microsoft JhengHei UI"/>
              </a:rPr>
              <a:t>Product</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4" name="object 14"/>
          <p:cNvSpPr txBox="1"/>
          <p:nvPr/>
        </p:nvSpPr>
        <p:spPr>
          <a:xfrm>
            <a:off x="9060911" y="1068773"/>
            <a:ext cx="571182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输入滤波器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Input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15" name="object 15"/>
          <p:cNvSpPr txBox="1"/>
          <p:nvPr/>
        </p:nvSpPr>
        <p:spPr>
          <a:xfrm>
            <a:off x="8084906" y="1737295"/>
            <a:ext cx="4513580" cy="787400"/>
          </a:xfrm>
          <a:prstGeom prst="rect">
            <a:avLst/>
          </a:prstGeom>
        </p:spPr>
        <p:txBody>
          <a:bodyPr wrap="square" lIns="0" tIns="12700" rIns="0" bIns="0" rtlCol="0" vert="horz">
            <a:spAutoFit/>
          </a:bodyPr>
          <a:lstStyle/>
          <a:p>
            <a:pPr marL="12700" marR="5715" indent="101600">
              <a:lnSpc>
                <a:spcPct val="125000"/>
              </a:lnSpc>
              <a:spcBef>
                <a:spcPts val="100"/>
              </a:spcBef>
            </a:pPr>
            <a:r>
              <a:rPr dirty="0" sz="1000" spc="15">
                <a:solidFill>
                  <a:srgbClr val="231F20"/>
                </a:solidFill>
                <a:latin typeface="Microsoft YaHei UI"/>
                <a:cs typeface="Microsoft YaHei UI"/>
              </a:rPr>
              <a:t>该类产品具有良好的干扰抑制能力和优秀的滤波效</a:t>
            </a:r>
            <a:r>
              <a:rPr dirty="0" sz="1000">
                <a:solidFill>
                  <a:srgbClr val="231F20"/>
                </a:solidFill>
                <a:latin typeface="Microsoft YaHei UI"/>
                <a:cs typeface="Microsoft YaHei UI"/>
              </a:rPr>
              <a:t>果</a:t>
            </a:r>
            <a:r>
              <a:rPr dirty="0" sz="1000" spc="15">
                <a:solidFill>
                  <a:srgbClr val="231F20"/>
                </a:solidFill>
                <a:latin typeface="Microsoft YaHei UI"/>
                <a:cs typeface="Microsoft YaHei UI"/>
              </a:rPr>
              <a:t>，可用于数据处理系</a:t>
            </a:r>
            <a:r>
              <a:rPr dirty="0" sz="1000">
                <a:solidFill>
                  <a:srgbClr val="231F20"/>
                </a:solidFill>
                <a:latin typeface="Microsoft YaHei UI"/>
                <a:cs typeface="Microsoft YaHei UI"/>
              </a:rPr>
              <a:t>统、 电信系统、变频器及电源净化等需要强干扰抑制器设备中</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a:p>
            <a:pPr marL="12700" marR="5080" indent="101600">
              <a:lnSpc>
                <a:spcPct val="125000"/>
              </a:lnSpc>
            </a:pPr>
            <a:r>
              <a:rPr dirty="0" sz="1000" spc="10">
                <a:solidFill>
                  <a:srgbClr val="231F20"/>
                </a:solidFill>
                <a:latin typeface="Microsoft YaHei UI"/>
                <a:cs typeface="Microsoft YaHei UI"/>
              </a:rPr>
              <a:t>额定电</a:t>
            </a:r>
            <a:r>
              <a:rPr dirty="0" sz="1000">
                <a:solidFill>
                  <a:srgbClr val="231F20"/>
                </a:solidFill>
                <a:latin typeface="Microsoft YaHei UI"/>
                <a:cs typeface="Microsoft YaHei UI"/>
              </a:rPr>
              <a:t>流</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5~1600A,</a:t>
            </a:r>
            <a:r>
              <a:rPr dirty="0" sz="1000" spc="-70">
                <a:solidFill>
                  <a:srgbClr val="231F20"/>
                </a:solidFill>
                <a:latin typeface="Microsoft YaHei UI"/>
                <a:cs typeface="Microsoft YaHei UI"/>
              </a:rPr>
              <a:t> </a:t>
            </a:r>
            <a:r>
              <a:rPr dirty="0" sz="1000" spc="10">
                <a:solidFill>
                  <a:srgbClr val="231F20"/>
                </a:solidFill>
                <a:latin typeface="Microsoft YaHei UI"/>
                <a:cs typeface="Microsoft YaHei UI"/>
              </a:rPr>
              <a:t>为变频器及干扰特别严重的场合设</a:t>
            </a:r>
            <a:r>
              <a:rPr dirty="0" sz="1000">
                <a:solidFill>
                  <a:srgbClr val="231F20"/>
                </a:solidFill>
                <a:latin typeface="Microsoft YaHei UI"/>
                <a:cs typeface="Microsoft YaHei UI"/>
              </a:rPr>
              <a:t>计</a:t>
            </a:r>
            <a:r>
              <a:rPr dirty="0" sz="1000" spc="10">
                <a:solidFill>
                  <a:srgbClr val="231F20"/>
                </a:solidFill>
                <a:latin typeface="Microsoft YaHei UI"/>
                <a:cs typeface="Microsoft YaHei UI"/>
              </a:rPr>
              <a:t>，具有优秀的传导</a:t>
            </a:r>
            <a:r>
              <a:rPr dirty="0" sz="1000">
                <a:solidFill>
                  <a:srgbClr val="231F20"/>
                </a:solidFill>
                <a:latin typeface="Microsoft YaHei UI"/>
                <a:cs typeface="Microsoft YaHei UI"/>
              </a:rPr>
              <a:t>滤 波效果，可替代大部分进口原装滤波器。</a:t>
            </a:r>
            <a:endParaRPr sz="1000">
              <a:latin typeface="Microsoft YaHei UI"/>
              <a:cs typeface="Microsoft YaHei UI"/>
            </a:endParaRPr>
          </a:p>
        </p:txBody>
      </p:sp>
      <p:sp>
        <p:nvSpPr>
          <p:cNvPr id="16" name="object 16"/>
          <p:cNvSpPr txBox="1"/>
          <p:nvPr/>
        </p:nvSpPr>
        <p:spPr>
          <a:xfrm>
            <a:off x="7943300" y="4414663"/>
            <a:ext cx="189801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技术参</a:t>
            </a:r>
            <a:r>
              <a:rPr dirty="0" sz="1200" b="1">
                <a:solidFill>
                  <a:srgbClr val="231F20"/>
                </a:solidFill>
                <a:latin typeface="Microsoft JhengHei UI"/>
                <a:cs typeface="Microsoft JhengHei UI"/>
              </a:rPr>
              <a:t>数</a:t>
            </a:r>
            <a:r>
              <a:rPr dirty="0" sz="1200" spc="-50" b="1">
                <a:solidFill>
                  <a:srgbClr val="231F20"/>
                </a:solidFill>
                <a:latin typeface="Microsoft JhengHei UI"/>
                <a:cs typeface="Microsoft JhengHei UI"/>
              </a:rPr>
              <a:t> </a:t>
            </a:r>
            <a:r>
              <a:rPr dirty="0" sz="1200" spc="-25" b="1">
                <a:solidFill>
                  <a:srgbClr val="231F20"/>
                </a:solidFill>
                <a:latin typeface="Microsoft JhengHei UI"/>
                <a:cs typeface="Microsoft JhengHei UI"/>
              </a:rPr>
              <a:t>Technical</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Data</a:t>
            </a:r>
            <a:endParaRPr sz="1200">
              <a:latin typeface="Microsoft JhengHei UI"/>
              <a:cs typeface="Microsoft JhengHei UI"/>
            </a:endParaRPr>
          </a:p>
        </p:txBody>
      </p:sp>
      <p:sp>
        <p:nvSpPr>
          <p:cNvPr id="17" name="object 17"/>
          <p:cNvSpPr txBox="1"/>
          <p:nvPr/>
        </p:nvSpPr>
        <p:spPr>
          <a:xfrm>
            <a:off x="7943300" y="3038920"/>
            <a:ext cx="3410585" cy="870585"/>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产品特</a:t>
            </a:r>
            <a:r>
              <a:rPr dirty="0" sz="1200" b="1">
                <a:solidFill>
                  <a:srgbClr val="231F20"/>
                </a:solidFill>
                <a:latin typeface="Microsoft JhengHei UI"/>
                <a:cs typeface="Microsoft JhengHei UI"/>
              </a:rPr>
              <a:t>点</a:t>
            </a:r>
            <a:r>
              <a:rPr dirty="0" sz="1200" spc="-20"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Product Features</a:t>
            </a:r>
            <a:endParaRPr sz="1200">
              <a:latin typeface="Microsoft JhengHei UI"/>
              <a:cs typeface="Microsoft JhengHei UI"/>
            </a:endParaRPr>
          </a:p>
          <a:p>
            <a:pPr lvl="1" marL="154940" marR="5080">
              <a:lnSpc>
                <a:spcPct val="125000"/>
              </a:lnSpc>
              <a:spcBef>
                <a:spcPts val="710"/>
              </a:spcBef>
              <a:buAutoNum type="arabicPeriod"/>
              <a:tabLst>
                <a:tab pos="293370" algn="l"/>
              </a:tabLst>
            </a:pPr>
            <a:r>
              <a:rPr dirty="0" sz="1000" spc="30">
                <a:solidFill>
                  <a:srgbClr val="231F20"/>
                </a:solidFill>
                <a:latin typeface="Microsoft YaHei UI"/>
                <a:cs typeface="Microsoft YaHei UI"/>
              </a:rPr>
              <a:t>增强型三节滤</a:t>
            </a:r>
            <a:r>
              <a:rPr dirty="0" sz="1000">
                <a:solidFill>
                  <a:srgbClr val="231F20"/>
                </a:solidFill>
                <a:latin typeface="Microsoft YaHei UI"/>
                <a:cs typeface="Microsoft YaHei UI"/>
              </a:rPr>
              <a:t>波</a:t>
            </a:r>
            <a:r>
              <a:rPr dirty="0" sz="1000" spc="30">
                <a:solidFill>
                  <a:srgbClr val="231F20"/>
                </a:solidFill>
                <a:latin typeface="Microsoft YaHei UI"/>
                <a:cs typeface="Microsoft YaHei UI"/>
              </a:rPr>
              <a:t>，专为变频器设</a:t>
            </a:r>
            <a:r>
              <a:rPr dirty="0" sz="1000">
                <a:solidFill>
                  <a:srgbClr val="231F20"/>
                </a:solidFill>
                <a:latin typeface="Microsoft YaHei UI"/>
                <a:cs typeface="Microsoft YaHei UI"/>
              </a:rPr>
              <a:t>计</a:t>
            </a:r>
            <a:r>
              <a:rPr dirty="0" sz="1000" spc="30">
                <a:solidFill>
                  <a:srgbClr val="231F20"/>
                </a:solidFill>
                <a:latin typeface="Microsoft YaHei UI"/>
                <a:cs typeface="Microsoft YaHei UI"/>
              </a:rPr>
              <a:t>，比市面其他采</a:t>
            </a:r>
            <a:r>
              <a:rPr dirty="0" sz="1000">
                <a:solidFill>
                  <a:srgbClr val="231F20"/>
                </a:solidFill>
                <a:latin typeface="Microsoft YaHei UI"/>
                <a:cs typeface="Microsoft YaHei UI"/>
              </a:rPr>
              <a:t>用</a:t>
            </a:r>
            <a:r>
              <a:rPr dirty="0" sz="1000" spc="-135">
                <a:solidFill>
                  <a:srgbClr val="231F20"/>
                </a:solidFill>
                <a:latin typeface="Microsoft YaHei UI"/>
                <a:cs typeface="Microsoft YaHei UI"/>
              </a:rPr>
              <a:t> </a:t>
            </a:r>
            <a:r>
              <a:rPr dirty="0" sz="1000">
                <a:solidFill>
                  <a:srgbClr val="231F20"/>
                </a:solidFill>
                <a:latin typeface="Microsoft YaHei UI"/>
                <a:cs typeface="Microsoft YaHei UI"/>
              </a:rPr>
              <a:t>1  节或</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2</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节滤波更优的传导滤波效果</a:t>
            </a:r>
            <a:endParaRPr sz="1000">
              <a:latin typeface="Microsoft YaHei UI"/>
              <a:cs typeface="Microsoft YaHei UI"/>
            </a:endParaRPr>
          </a:p>
          <a:p>
            <a:pPr lvl="1" marL="292100" indent="-137160">
              <a:lnSpc>
                <a:spcPct val="100000"/>
              </a:lnSpc>
              <a:spcBef>
                <a:spcPts val="300"/>
              </a:spcBef>
              <a:buAutoNum type="arabicPeriod"/>
              <a:tabLst>
                <a:tab pos="292735" algn="l"/>
              </a:tabLst>
            </a:pPr>
            <a:r>
              <a:rPr dirty="0" sz="1000">
                <a:solidFill>
                  <a:srgbClr val="231F20"/>
                </a:solidFill>
                <a:latin typeface="Microsoft YaHei UI"/>
                <a:cs typeface="Microsoft YaHei UI"/>
              </a:rPr>
              <a:t>电流最高设计可达</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2500A</a:t>
            </a:r>
            <a:endParaRPr sz="1000">
              <a:latin typeface="Microsoft YaHei UI"/>
              <a:cs typeface="Microsoft YaHei UI"/>
            </a:endParaRPr>
          </a:p>
        </p:txBody>
      </p:sp>
      <p:sp>
        <p:nvSpPr>
          <p:cNvPr id="18" name="object 18"/>
          <p:cNvSpPr txBox="1"/>
          <p:nvPr/>
        </p:nvSpPr>
        <p:spPr>
          <a:xfrm>
            <a:off x="11507298" y="3312293"/>
            <a:ext cx="2194560" cy="406400"/>
          </a:xfrm>
          <a:prstGeom prst="rect">
            <a:avLst/>
          </a:prstGeom>
        </p:spPr>
        <p:txBody>
          <a:bodyPr wrap="square" lIns="0" tIns="50800" rIns="0" bIns="0" rtlCol="0" vert="horz">
            <a:spAutoFit/>
          </a:bodyPr>
          <a:lstStyle/>
          <a:p>
            <a:pPr marL="149225" indent="-136525">
              <a:lnSpc>
                <a:spcPct val="100000"/>
              </a:lnSpc>
              <a:spcBef>
                <a:spcPts val="400"/>
              </a:spcBef>
              <a:buAutoNum type="arabicPeriod" startAt="3"/>
              <a:tabLst>
                <a:tab pos="149860" algn="l"/>
              </a:tabLst>
            </a:pPr>
            <a:r>
              <a:rPr dirty="0" sz="1000">
                <a:solidFill>
                  <a:srgbClr val="231F20"/>
                </a:solidFill>
                <a:latin typeface="Microsoft YaHei UI"/>
                <a:cs typeface="Microsoft YaHei UI"/>
              </a:rPr>
              <a:t>为变频器及干扰特别严重的场合设计</a:t>
            </a:r>
            <a:endParaRPr sz="1000">
              <a:latin typeface="Microsoft YaHei UI"/>
              <a:cs typeface="Microsoft YaHei UI"/>
            </a:endParaRPr>
          </a:p>
          <a:p>
            <a:pPr marL="149225" indent="-136525">
              <a:lnSpc>
                <a:spcPct val="100000"/>
              </a:lnSpc>
              <a:spcBef>
                <a:spcPts val="300"/>
              </a:spcBef>
              <a:buAutoNum type="arabicPeriod" startAt="3"/>
              <a:tabLst>
                <a:tab pos="149860" algn="l"/>
              </a:tabLst>
            </a:pPr>
            <a:r>
              <a:rPr dirty="0" sz="1000">
                <a:solidFill>
                  <a:srgbClr val="231F20"/>
                </a:solidFill>
                <a:latin typeface="Microsoft YaHei UI"/>
                <a:cs typeface="Microsoft YaHei UI"/>
              </a:rPr>
              <a:t>可代替大部分进口原装滤波器</a:t>
            </a:r>
            <a:endParaRPr sz="1000">
              <a:latin typeface="Microsoft YaHei UI"/>
              <a:cs typeface="Microsoft YaHei UI"/>
            </a:endParaRPr>
          </a:p>
        </p:txBody>
      </p:sp>
      <p:sp>
        <p:nvSpPr>
          <p:cNvPr id="19" name="object 19"/>
          <p:cNvSpPr txBox="1"/>
          <p:nvPr/>
        </p:nvSpPr>
        <p:spPr>
          <a:xfrm>
            <a:off x="8141299" y="9992111"/>
            <a:ext cx="5885180" cy="269240"/>
          </a:xfrm>
          <a:prstGeom prst="rect">
            <a:avLst/>
          </a:prstGeom>
        </p:spPr>
        <p:txBody>
          <a:bodyPr wrap="square" lIns="0" tIns="12700" rIns="0" bIns="0" rtlCol="0" vert="horz">
            <a:spAutoFit/>
          </a:bodyPr>
          <a:lstStyle/>
          <a:p>
            <a:pPr marL="12700" marR="5080">
              <a:lnSpc>
                <a:spcPct val="100000"/>
              </a:lnSpc>
              <a:spcBef>
                <a:spcPts val="100"/>
              </a:spcBef>
            </a:pPr>
            <a:r>
              <a:rPr dirty="0" sz="800" spc="-65">
                <a:solidFill>
                  <a:srgbClr val="231F20"/>
                </a:solidFill>
                <a:latin typeface="宋体"/>
                <a:cs typeface="宋体"/>
              </a:rPr>
              <a:t>*</a:t>
            </a:r>
            <a:r>
              <a:rPr dirty="0" sz="800" spc="-295">
                <a:solidFill>
                  <a:srgbClr val="231F20"/>
                </a:solidFill>
                <a:latin typeface="宋体"/>
                <a:cs typeface="宋体"/>
              </a:rPr>
              <a:t> </a:t>
            </a:r>
            <a:r>
              <a:rPr dirty="0" sz="800">
                <a:solidFill>
                  <a:srgbClr val="231F20"/>
                </a:solidFill>
                <a:latin typeface="宋体"/>
                <a:cs typeface="宋体"/>
              </a:rPr>
              <a:t>注：表内适配变频器功率仅作为参考，您也可以根据实际使用的变频器查询额定输入电流，一般情况下：滤波器持续电流≥变频器 额定电流</a:t>
            </a:r>
            <a:r>
              <a:rPr dirty="0" sz="800" spc="-204">
                <a:solidFill>
                  <a:srgbClr val="231F20"/>
                </a:solidFill>
                <a:latin typeface="宋体"/>
                <a:cs typeface="宋体"/>
              </a:rPr>
              <a:t> </a:t>
            </a:r>
            <a:r>
              <a:rPr dirty="0" sz="800" spc="-20">
                <a:solidFill>
                  <a:srgbClr val="231F20"/>
                </a:solidFill>
                <a:latin typeface="宋体"/>
                <a:cs typeface="宋体"/>
              </a:rPr>
              <a:t>×1.2（</a:t>
            </a:r>
            <a:r>
              <a:rPr dirty="0" sz="800" spc="-30">
                <a:solidFill>
                  <a:srgbClr val="231F20"/>
                </a:solidFill>
                <a:latin typeface="宋体"/>
                <a:cs typeface="宋体"/>
              </a:rPr>
              <a:t>余量防饱和）</a:t>
            </a:r>
            <a:endParaRPr sz="800">
              <a:latin typeface="宋体"/>
              <a:cs typeface="宋体"/>
            </a:endParaRPr>
          </a:p>
        </p:txBody>
      </p:sp>
      <p:sp>
        <p:nvSpPr>
          <p:cNvPr id="20" name="object 20"/>
          <p:cNvSpPr txBox="1"/>
          <p:nvPr/>
        </p:nvSpPr>
        <p:spPr>
          <a:xfrm>
            <a:off x="589610" y="9990038"/>
            <a:ext cx="20459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宋体"/>
                <a:cs typeface="宋体"/>
              </a:rPr>
              <a:t>注：*1、简易型不建议使用，推荐使用增强型</a:t>
            </a:r>
            <a:endParaRPr sz="800">
              <a:latin typeface="宋体"/>
              <a:cs typeface="宋体"/>
            </a:endParaRPr>
          </a:p>
        </p:txBody>
      </p:sp>
      <p:sp>
        <p:nvSpPr>
          <p:cNvPr id="21" name="object 21"/>
          <p:cNvSpPr/>
          <p:nvPr/>
        </p:nvSpPr>
        <p:spPr>
          <a:xfrm>
            <a:off x="12671998" y="2390750"/>
            <a:ext cx="710408" cy="631443"/>
          </a:xfrm>
          <a:prstGeom prst="rect">
            <a:avLst/>
          </a:prstGeom>
          <a:blipFill>
            <a:blip r:embed="rId2" cstate="print"/>
            <a:stretch>
              <a:fillRect/>
            </a:stretch>
          </a:blipFill>
        </p:spPr>
        <p:txBody>
          <a:bodyPr wrap="square" lIns="0" tIns="0" rIns="0" bIns="0" rtlCol="0"/>
          <a:lstStyle/>
          <a:p/>
        </p:txBody>
      </p:sp>
      <p:sp>
        <p:nvSpPr>
          <p:cNvPr id="22" name="object 22"/>
          <p:cNvSpPr/>
          <p:nvPr/>
        </p:nvSpPr>
        <p:spPr>
          <a:xfrm>
            <a:off x="13196202" y="1503007"/>
            <a:ext cx="1142987" cy="1093088"/>
          </a:xfrm>
          <a:prstGeom prst="rect">
            <a:avLst/>
          </a:prstGeom>
          <a:blipFill>
            <a:blip r:embed="rId3" cstate="print"/>
            <a:stretch>
              <a:fillRect/>
            </a:stretch>
          </a:blipFill>
        </p:spPr>
        <p:txBody>
          <a:bodyPr wrap="square" lIns="0" tIns="0" rIns="0" bIns="0" rtlCol="0"/>
          <a:lstStyle/>
          <a:p/>
        </p:txBody>
      </p:sp>
      <p:sp>
        <p:nvSpPr>
          <p:cNvPr id="23" name="object 23"/>
          <p:cNvSpPr/>
          <p:nvPr/>
        </p:nvSpPr>
        <p:spPr>
          <a:xfrm>
            <a:off x="13780757" y="2373414"/>
            <a:ext cx="871867" cy="694949"/>
          </a:xfrm>
          <a:prstGeom prst="rect">
            <a:avLst/>
          </a:prstGeom>
          <a:blipFill>
            <a:blip r:embed="rId4" cstate="print"/>
            <a:stretch>
              <a:fillRect/>
            </a:stretch>
          </a:blipFill>
        </p:spPr>
        <p:txBody>
          <a:bodyPr wrap="square" lIns="0" tIns="0" rIns="0" bIns="0" rtlCol="0"/>
          <a:lstStyle/>
          <a:p/>
        </p:txBody>
      </p:sp>
      <p:graphicFrame>
        <p:nvGraphicFramePr>
          <p:cNvPr id="24" name="object 24"/>
          <p:cNvGraphicFramePr>
            <a:graphicFrameLocks noGrp="1"/>
          </p:cNvGraphicFramePr>
          <p:nvPr/>
        </p:nvGraphicFramePr>
        <p:xfrm>
          <a:off x="8099999" y="4788003"/>
          <a:ext cx="6318885" cy="680720"/>
        </p:xfrm>
        <a:graphic>
          <a:graphicData uri="http://schemas.openxmlformats.org/drawingml/2006/table">
            <a:tbl>
              <a:tblPr firstRow="1" bandRow="1">
                <a:tableStyleId>{2D5ABB26-0587-4C30-8999-92F81FD0307C}</a:tableStyleId>
              </a:tblPr>
              <a:tblGrid>
                <a:gridCol w="1177925"/>
                <a:gridCol w="795655"/>
                <a:gridCol w="950594"/>
                <a:gridCol w="878839"/>
                <a:gridCol w="1178560"/>
                <a:gridCol w="1319529"/>
              </a:tblGrid>
              <a:tr h="317770">
                <a:tc rowSpan="2">
                  <a:txBody>
                    <a:bodyPr/>
                    <a:lstStyle/>
                    <a:p>
                      <a:pPr algn="ctr" marL="48895" marR="41910" indent="635">
                        <a:lnSpc>
                          <a:spcPct val="100000"/>
                        </a:lnSpc>
                        <a:spcBef>
                          <a:spcPts val="30"/>
                        </a:spcBef>
                      </a:pPr>
                      <a:r>
                        <a:rPr dirty="0" sz="800" b="1">
                          <a:solidFill>
                            <a:srgbClr val="FFFFFF"/>
                          </a:solidFill>
                          <a:latin typeface="Microsoft YaHei UI"/>
                          <a:cs typeface="Microsoft YaHei UI"/>
                        </a:rPr>
                        <a:t>最高工作电压 </a:t>
                      </a:r>
                      <a:r>
                        <a:rPr dirty="0" sz="800" spc="-5" b="1">
                          <a:solidFill>
                            <a:srgbClr val="FFFFFF"/>
                          </a:solidFill>
                          <a:latin typeface="Microsoft YaHei UI"/>
                          <a:cs typeface="Microsoft YaHei UI"/>
                        </a:rPr>
                        <a:t>Maximum operating  </a:t>
                      </a:r>
                      <a:r>
                        <a:rPr dirty="0" sz="800" spc="-10" b="1">
                          <a:solidFill>
                            <a:srgbClr val="FFFFFF"/>
                          </a:solidFill>
                          <a:latin typeface="Microsoft YaHei UI"/>
                          <a:cs typeface="Microsoft YaHei UI"/>
                        </a:rPr>
                        <a:t>voltage</a:t>
                      </a:r>
                      <a:endParaRPr sz="800">
                        <a:latin typeface="Microsoft YaHei UI"/>
                        <a:cs typeface="Microsoft YaHei UI"/>
                      </a:endParaRPr>
                    </a:p>
                    <a:p>
                      <a:pPr algn="ctr" marL="60325">
                        <a:lnSpc>
                          <a:spcPts val="955"/>
                        </a:lnSpc>
                      </a:pPr>
                      <a:r>
                        <a:rPr dirty="0" sz="800" spc="-15" b="1">
                          <a:solidFill>
                            <a:srgbClr val="FFFFFF"/>
                          </a:solidFill>
                          <a:latin typeface="Microsoft YaHei UI"/>
                          <a:cs typeface="Microsoft YaHei UI"/>
                        </a:rPr>
                        <a:t>(VAC)</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39065" marR="131445">
                        <a:lnSpc>
                          <a:spcPct val="100000"/>
                        </a:lnSpc>
                        <a:spcBef>
                          <a:spcPts val="30"/>
                        </a:spcBef>
                      </a:pPr>
                      <a:r>
                        <a:rPr dirty="0" sz="800" b="1">
                          <a:solidFill>
                            <a:srgbClr val="FFFFFF"/>
                          </a:solidFill>
                          <a:latin typeface="Microsoft YaHei UI"/>
                          <a:cs typeface="Microsoft YaHei UI"/>
                        </a:rPr>
                        <a:t>工作频率 </a:t>
                      </a:r>
                      <a:r>
                        <a:rPr dirty="0" sz="800" spc="-5" b="1">
                          <a:solidFill>
                            <a:srgbClr val="FFFFFF"/>
                          </a:solidFill>
                          <a:latin typeface="Microsoft YaHei UI"/>
                          <a:cs typeface="Microsoft YaHei UI"/>
                        </a:rPr>
                        <a:t>Operating  fr</a:t>
                      </a:r>
                      <a:r>
                        <a:rPr dirty="0" sz="800" b="1">
                          <a:solidFill>
                            <a:srgbClr val="FFFFFF"/>
                          </a:solidFill>
                          <a:latin typeface="Microsoft YaHei UI"/>
                          <a:cs typeface="Microsoft YaHei UI"/>
                        </a:rPr>
                        <a:t>equency  </a:t>
                      </a:r>
                      <a:r>
                        <a:rPr dirty="0" sz="800" spc="-5" b="1">
                          <a:solidFill>
                            <a:srgbClr val="FFFFFF"/>
                          </a:solidFill>
                          <a:latin typeface="Microsoft YaHei UI"/>
                          <a:cs typeface="Microsoft YaHei UI"/>
                        </a:rPr>
                        <a:t>Hz</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2">
                  <a:txBody>
                    <a:bodyPr/>
                    <a:lstStyle/>
                    <a:p>
                      <a:pPr marL="451484" marR="444500" indent="259079">
                        <a:lnSpc>
                          <a:spcPct val="100000"/>
                        </a:lnSpc>
                        <a:spcBef>
                          <a:spcPts val="259"/>
                        </a:spcBef>
                      </a:pPr>
                      <a:r>
                        <a:rPr dirty="0" sz="800" b="1">
                          <a:solidFill>
                            <a:srgbClr val="FFFFFF"/>
                          </a:solidFill>
                          <a:latin typeface="Microsoft YaHei UI"/>
                          <a:cs typeface="Microsoft YaHei UI"/>
                        </a:rPr>
                        <a:t>试验电压 </a:t>
                      </a:r>
                      <a:r>
                        <a:rPr dirty="0" sz="800" spc="-5" b="1">
                          <a:solidFill>
                            <a:srgbClr val="FFFFFF"/>
                          </a:solidFill>
                          <a:latin typeface="Microsoft YaHei UI"/>
                          <a:cs typeface="Microsoft YaHei UI"/>
                        </a:rPr>
                        <a:t>Hipot test</a:t>
                      </a:r>
                      <a:r>
                        <a:rPr dirty="0" sz="800" spc="-55" b="1">
                          <a:solidFill>
                            <a:srgbClr val="FFFFFF"/>
                          </a:solidFill>
                          <a:latin typeface="Microsoft YaHei UI"/>
                          <a:cs typeface="Microsoft YaHei UI"/>
                        </a:rPr>
                        <a:t> </a:t>
                      </a:r>
                      <a:r>
                        <a:rPr dirty="0" sz="800" spc="-10" b="1">
                          <a:solidFill>
                            <a:srgbClr val="FFFFFF"/>
                          </a:solidFill>
                          <a:latin typeface="Microsoft YaHei UI"/>
                          <a:cs typeface="Microsoft YaHei UI"/>
                        </a:rPr>
                        <a:t>voltage</a:t>
                      </a:r>
                      <a:endParaRPr sz="800">
                        <a:latin typeface="Microsoft YaHei UI"/>
                        <a:cs typeface="Microsoft YaHei UI"/>
                      </a:endParaRPr>
                    </a:p>
                  </a:txBody>
                  <a:tcPr marL="0" marR="0" marB="0" marT="330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rowSpan="2">
                  <a:txBody>
                    <a:bodyPr/>
                    <a:lstStyle/>
                    <a:p>
                      <a:pPr algn="ctr" marL="269240" marR="261620">
                        <a:lnSpc>
                          <a:spcPct val="100000"/>
                        </a:lnSpc>
                        <a:spcBef>
                          <a:spcPts val="509"/>
                        </a:spcBef>
                      </a:pPr>
                      <a:r>
                        <a:rPr dirty="0" sz="800" b="1">
                          <a:solidFill>
                            <a:srgbClr val="FFFFFF"/>
                          </a:solidFill>
                          <a:latin typeface="Microsoft YaHei UI"/>
                          <a:cs typeface="Microsoft YaHei UI"/>
                        </a:rPr>
                        <a:t>工作温度 </a:t>
                      </a:r>
                      <a:r>
                        <a:rPr dirty="0" sz="800" spc="-5" b="1">
                          <a:solidFill>
                            <a:srgbClr val="FFFFFF"/>
                          </a:solidFill>
                          <a:latin typeface="Microsoft YaHei UI"/>
                          <a:cs typeface="Microsoft YaHei UI"/>
                        </a:rPr>
                        <a:t>Operating  t</a:t>
                      </a:r>
                      <a:r>
                        <a:rPr dirty="0" sz="800" b="1">
                          <a:solidFill>
                            <a:srgbClr val="FFFFFF"/>
                          </a:solidFill>
                          <a:latin typeface="Microsoft YaHei UI"/>
                          <a:cs typeface="Microsoft YaHei UI"/>
                        </a:rPr>
                        <a:t>emperatu</a:t>
                      </a:r>
                      <a:r>
                        <a:rPr dirty="0" sz="800" spc="-5" b="1">
                          <a:solidFill>
                            <a:srgbClr val="FFFFFF"/>
                          </a:solidFill>
                          <a:latin typeface="Microsoft YaHei UI"/>
                          <a:cs typeface="Microsoft YaHei UI"/>
                        </a:rPr>
                        <a:t>r</a:t>
                      </a: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marL="143510" marR="135890" indent="312420">
                        <a:lnSpc>
                          <a:spcPct val="100000"/>
                        </a:lnSpc>
                        <a:spcBef>
                          <a:spcPts val="509"/>
                        </a:spcBef>
                      </a:pPr>
                      <a:r>
                        <a:rPr dirty="0" sz="800" b="1">
                          <a:solidFill>
                            <a:srgbClr val="FFFFFF"/>
                          </a:solidFill>
                          <a:latin typeface="Microsoft YaHei UI"/>
                          <a:cs typeface="Microsoft YaHei UI"/>
                        </a:rPr>
                        <a:t>绝缘电阻 </a:t>
                      </a:r>
                      <a:r>
                        <a:rPr dirty="0" sz="800" spc="-5" b="1">
                          <a:solidFill>
                            <a:srgbClr val="FFFFFF"/>
                          </a:solidFill>
                          <a:latin typeface="Microsoft YaHei UI"/>
                          <a:cs typeface="Microsoft YaHei UI"/>
                        </a:rPr>
                        <a:t>Minimum</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insulation</a:t>
                      </a:r>
                      <a:endParaRPr sz="800">
                        <a:latin typeface="Microsoft YaHei UI"/>
                        <a:cs typeface="Microsoft YaHei UI"/>
                      </a:endParaRPr>
                    </a:p>
                    <a:p>
                      <a:pPr marL="403860">
                        <a:lnSpc>
                          <a:spcPct val="100000"/>
                        </a:lnSpc>
                      </a:pPr>
                      <a:r>
                        <a:rPr dirty="0" sz="800" spc="-5" b="1">
                          <a:solidFill>
                            <a:srgbClr val="FFFFFF"/>
                          </a:solidFill>
                          <a:latin typeface="Microsoft YaHei UI"/>
                          <a:cs typeface="Microsoft YaHei UI"/>
                        </a:rPr>
                        <a:t>resistance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5590">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35585">
                        <a:lnSpc>
                          <a:spcPct val="100000"/>
                        </a:lnSpc>
                        <a:spcBef>
                          <a:spcPts val="215"/>
                        </a:spcBef>
                      </a:pPr>
                      <a:r>
                        <a:rPr dirty="0" sz="800" spc="-5" b="1">
                          <a:solidFill>
                            <a:srgbClr val="FFFFFF"/>
                          </a:solidFill>
                          <a:latin typeface="Microsoft YaHei UI"/>
                          <a:cs typeface="Microsoft YaHei UI"/>
                        </a:rPr>
                        <a:t>P-P(VDC)</a:t>
                      </a:r>
                      <a:endParaRPr sz="800">
                        <a:latin typeface="Microsoft YaHei UI"/>
                        <a:cs typeface="Microsoft Ya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03835">
                        <a:lnSpc>
                          <a:spcPct val="100000"/>
                        </a:lnSpc>
                        <a:spcBef>
                          <a:spcPts val="215"/>
                        </a:spcBef>
                      </a:pPr>
                      <a:r>
                        <a:rPr dirty="0" sz="800" spc="-5" b="1">
                          <a:solidFill>
                            <a:srgbClr val="FFFFFF"/>
                          </a:solidFill>
                          <a:latin typeface="Microsoft YaHei UI"/>
                          <a:cs typeface="Microsoft YaHei UI"/>
                        </a:rPr>
                        <a:t>P-E(VDC)</a:t>
                      </a:r>
                      <a:endParaRPr sz="800">
                        <a:latin typeface="Microsoft YaHei UI"/>
                        <a:cs typeface="Microsoft Ya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440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&gt;200M</a:t>
                      </a:r>
                      <a:r>
                        <a:rPr dirty="0" sz="800" spc="180">
                          <a:solidFill>
                            <a:srgbClr val="231F20"/>
                          </a:solidFill>
                          <a:latin typeface="Microsoft JhengHei UI"/>
                          <a:cs typeface="Microsoft JhengHei UI"/>
                        </a:rPr>
                        <a:t> </a:t>
                      </a:r>
                      <a:r>
                        <a:rPr dirty="0" sz="800" spc="-5">
                          <a:solidFill>
                            <a:srgbClr val="231F20"/>
                          </a:solidFill>
                          <a:latin typeface="Microsoft JhengHei UI"/>
                          <a:cs typeface="Microsoft JhengHei UI"/>
                        </a:rPr>
                        <a:t>@500VDC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5" name="object 25"/>
          <p:cNvSpPr/>
          <p:nvPr/>
        </p:nvSpPr>
        <p:spPr>
          <a:xfrm>
            <a:off x="11910682" y="6111113"/>
            <a:ext cx="831850" cy="165100"/>
          </a:xfrm>
          <a:custGeom>
            <a:avLst/>
            <a:gdLst/>
            <a:ahLst/>
            <a:cxnLst/>
            <a:rect l="l" t="t" r="r" b="b"/>
            <a:pathLst>
              <a:path w="831850" h="165100">
                <a:moveTo>
                  <a:pt x="0" y="165100"/>
                </a:moveTo>
                <a:lnTo>
                  <a:pt x="831646" y="165100"/>
                </a:lnTo>
                <a:lnTo>
                  <a:pt x="831646" y="0"/>
                </a:lnTo>
                <a:lnTo>
                  <a:pt x="0" y="0"/>
                </a:lnTo>
                <a:lnTo>
                  <a:pt x="0" y="165100"/>
                </a:lnTo>
                <a:close/>
              </a:path>
            </a:pathLst>
          </a:custGeom>
          <a:solidFill>
            <a:srgbClr val="8AB6B5"/>
          </a:solidFill>
        </p:spPr>
        <p:txBody>
          <a:bodyPr wrap="square" lIns="0" tIns="0" rIns="0" bIns="0" rtlCol="0"/>
          <a:lstStyle/>
          <a:p/>
        </p:txBody>
      </p:sp>
      <p:sp>
        <p:nvSpPr>
          <p:cNvPr id="26" name="object 26"/>
          <p:cNvSpPr/>
          <p:nvPr/>
        </p:nvSpPr>
        <p:spPr>
          <a:xfrm>
            <a:off x="12742329" y="6111595"/>
            <a:ext cx="831850" cy="164465"/>
          </a:xfrm>
          <a:custGeom>
            <a:avLst/>
            <a:gdLst/>
            <a:ahLst/>
            <a:cxnLst/>
            <a:rect l="l" t="t" r="r" b="b"/>
            <a:pathLst>
              <a:path w="831850" h="164464">
                <a:moveTo>
                  <a:pt x="831659" y="0"/>
                </a:moveTo>
                <a:lnTo>
                  <a:pt x="0" y="0"/>
                </a:lnTo>
                <a:lnTo>
                  <a:pt x="0" y="164464"/>
                </a:lnTo>
                <a:lnTo>
                  <a:pt x="831659" y="164464"/>
                </a:lnTo>
                <a:lnTo>
                  <a:pt x="831659" y="0"/>
                </a:lnTo>
                <a:close/>
              </a:path>
            </a:pathLst>
          </a:custGeom>
          <a:solidFill>
            <a:srgbClr val="8AB6B5"/>
          </a:solidFill>
        </p:spPr>
        <p:txBody>
          <a:bodyPr wrap="square" lIns="0" tIns="0" rIns="0" bIns="0" rtlCol="0"/>
          <a:lstStyle/>
          <a:p/>
        </p:txBody>
      </p:sp>
      <p:sp>
        <p:nvSpPr>
          <p:cNvPr id="27" name="object 27"/>
          <p:cNvSpPr/>
          <p:nvPr/>
        </p:nvSpPr>
        <p:spPr>
          <a:xfrm>
            <a:off x="13573988" y="6111595"/>
            <a:ext cx="831850" cy="164465"/>
          </a:xfrm>
          <a:custGeom>
            <a:avLst/>
            <a:gdLst/>
            <a:ahLst/>
            <a:cxnLst/>
            <a:rect l="l" t="t" r="r" b="b"/>
            <a:pathLst>
              <a:path w="831850" h="164464">
                <a:moveTo>
                  <a:pt x="831659" y="0"/>
                </a:moveTo>
                <a:lnTo>
                  <a:pt x="0" y="0"/>
                </a:lnTo>
                <a:lnTo>
                  <a:pt x="0" y="164464"/>
                </a:lnTo>
                <a:lnTo>
                  <a:pt x="831659" y="164464"/>
                </a:lnTo>
                <a:lnTo>
                  <a:pt x="831659" y="0"/>
                </a:lnTo>
                <a:close/>
              </a:path>
            </a:pathLst>
          </a:custGeom>
          <a:solidFill>
            <a:srgbClr val="8AB6B5"/>
          </a:solidFill>
        </p:spPr>
        <p:txBody>
          <a:bodyPr wrap="square" lIns="0" tIns="0" rIns="0" bIns="0" rtlCol="0"/>
          <a:lstStyle/>
          <a:p/>
        </p:txBody>
      </p:sp>
      <p:graphicFrame>
        <p:nvGraphicFramePr>
          <p:cNvPr id="28" name="object 28"/>
          <p:cNvGraphicFramePr>
            <a:graphicFrameLocks noGrp="1"/>
          </p:cNvGraphicFramePr>
          <p:nvPr/>
        </p:nvGraphicFramePr>
        <p:xfrm>
          <a:off x="8135999" y="5796003"/>
          <a:ext cx="6282690" cy="3884295"/>
        </p:xfrm>
        <a:graphic>
          <a:graphicData uri="http://schemas.openxmlformats.org/drawingml/2006/table">
            <a:tbl>
              <a:tblPr firstRow="1" bandRow="1">
                <a:tableStyleId>{2D5ABB26-0587-4C30-8999-92F81FD0307C}</a:tableStyleId>
              </a:tblPr>
              <a:tblGrid>
                <a:gridCol w="1133475"/>
                <a:gridCol w="942339"/>
                <a:gridCol w="848994"/>
                <a:gridCol w="842009"/>
                <a:gridCol w="831214"/>
                <a:gridCol w="831214"/>
                <a:gridCol w="831214"/>
              </a:tblGrid>
              <a:tr h="309244">
                <a:tc rowSpan="2">
                  <a:txBody>
                    <a:bodyPr/>
                    <a:lstStyle/>
                    <a:p>
                      <a:pPr algn="ctr" marL="146050" marR="139065">
                        <a:lnSpc>
                          <a:spcPct val="100000"/>
                        </a:lnSpc>
                        <a:spcBef>
                          <a:spcPts val="390"/>
                        </a:spcBef>
                      </a:pPr>
                      <a:r>
                        <a:rPr dirty="0" sz="800" spc="-10" b="1">
                          <a:solidFill>
                            <a:srgbClr val="FFFFFF"/>
                          </a:solidFill>
                          <a:latin typeface="Microsoft YaHei UI"/>
                          <a:cs typeface="Microsoft YaHei UI"/>
                        </a:rPr>
                        <a:t>AC400V</a:t>
                      </a:r>
                      <a:r>
                        <a:rPr dirty="0" sz="800" spc="-65" b="1">
                          <a:solidFill>
                            <a:srgbClr val="FFFFFF"/>
                          </a:solidFill>
                          <a:latin typeface="Microsoft YaHei UI"/>
                          <a:cs typeface="Microsoft YaHei UI"/>
                        </a:rPr>
                        <a:t> </a:t>
                      </a:r>
                      <a:r>
                        <a:rPr dirty="0" sz="800" b="1">
                          <a:solidFill>
                            <a:srgbClr val="FFFFFF"/>
                          </a:solidFill>
                          <a:latin typeface="Microsoft YaHei UI"/>
                          <a:cs typeface="Microsoft YaHei UI"/>
                        </a:rPr>
                        <a:t>变频器 输入滤波器型号 </a:t>
                      </a:r>
                      <a:r>
                        <a:rPr dirty="0" sz="800" spc="-5" b="1">
                          <a:solidFill>
                            <a:srgbClr val="FFFFFF"/>
                          </a:solidFill>
                          <a:latin typeface="Microsoft YaHei UI"/>
                          <a:cs typeface="Microsoft YaHei UI"/>
                        </a:rPr>
                        <a:t>Input Filter</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a:lnSpc>
                          <a:spcPct val="100000"/>
                        </a:lnSpc>
                        <a:spcBef>
                          <a:spcPts val="390"/>
                        </a:spcBef>
                      </a:pPr>
                      <a:r>
                        <a:rPr dirty="0" sz="800" b="1">
                          <a:solidFill>
                            <a:srgbClr val="FFFFFF"/>
                          </a:solidFill>
                          <a:latin typeface="Microsoft YaHei UI"/>
                          <a:cs typeface="Microsoft YaHei UI"/>
                        </a:rPr>
                        <a:t>适配</a:t>
                      </a:r>
                      <a:endParaRPr sz="800">
                        <a:latin typeface="Microsoft YaHei UI"/>
                        <a:cs typeface="Microsoft YaHei UI"/>
                      </a:endParaRPr>
                    </a:p>
                    <a:p>
                      <a:pPr algn="ctr" marL="42545" marR="35560">
                        <a:lnSpc>
                          <a:spcPct val="100000"/>
                        </a:lnSpc>
                      </a:pPr>
                      <a:r>
                        <a:rPr dirty="0" sz="800" b="1">
                          <a:solidFill>
                            <a:srgbClr val="FFFFFF"/>
                          </a:solidFill>
                          <a:latin typeface="Microsoft YaHei UI"/>
                          <a:cs typeface="Microsoft YaHei UI"/>
                        </a:rPr>
                        <a:t>变频器功率 </a:t>
                      </a:r>
                      <a:r>
                        <a:rPr dirty="0" sz="800" spc="-5" b="1">
                          <a:solidFill>
                            <a:srgbClr val="FFFFFF"/>
                          </a:solidFill>
                          <a:latin typeface="Microsoft YaHei UI"/>
                          <a:cs typeface="Microsoft YaHei UI"/>
                        </a:rPr>
                        <a:t>Converter</a:t>
                      </a:r>
                      <a:r>
                        <a:rPr dirty="0" sz="800" spc="-55" b="1">
                          <a:solidFill>
                            <a:srgbClr val="FFFFFF"/>
                          </a:solidFill>
                          <a:latin typeface="Microsoft YaHei UI"/>
                          <a:cs typeface="Microsoft YaHei UI"/>
                        </a:rPr>
                        <a:t> </a:t>
                      </a:r>
                      <a:r>
                        <a:rPr dirty="0" sz="800" spc="-10" b="1">
                          <a:solidFill>
                            <a:srgbClr val="FFFFFF"/>
                          </a:solidFill>
                          <a:latin typeface="Microsoft YaHei UI"/>
                          <a:cs typeface="Microsoft YaHei UI"/>
                        </a:rPr>
                        <a:t>Power</a:t>
                      </a:r>
                      <a:endParaRPr sz="800">
                        <a:latin typeface="Microsoft YaHei UI"/>
                        <a:cs typeface="Microsoft Ya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66675" marR="59690">
                        <a:lnSpc>
                          <a:spcPct val="100000"/>
                        </a:lnSpc>
                        <a:spcBef>
                          <a:spcPts val="390"/>
                        </a:spcBef>
                      </a:pPr>
                      <a:r>
                        <a:rPr dirty="0" sz="800" b="1">
                          <a:solidFill>
                            <a:srgbClr val="FFFFFF"/>
                          </a:solidFill>
                          <a:latin typeface="Microsoft YaHei UI"/>
                          <a:cs typeface="Microsoft YaHei UI"/>
                        </a:rPr>
                        <a:t>额定电流 </a:t>
                      </a:r>
                      <a:r>
                        <a:rPr dirty="0" sz="800" spc="-5" b="1">
                          <a:solidFill>
                            <a:srgbClr val="FFFFFF"/>
                          </a:solidFill>
                          <a:latin typeface="Microsoft YaHei UI"/>
                          <a:cs typeface="Microsoft YaHei UI"/>
                        </a:rPr>
                        <a:t>Rated</a:t>
                      </a:r>
                      <a:r>
                        <a:rPr dirty="0" sz="800" spc="-75" b="1">
                          <a:solidFill>
                            <a:srgbClr val="FFFFFF"/>
                          </a:solidFill>
                          <a:latin typeface="Microsoft YaHei UI"/>
                          <a:cs typeface="Microsoft YaHei UI"/>
                        </a:rPr>
                        <a:t> </a:t>
                      </a:r>
                      <a:r>
                        <a:rPr dirty="0" sz="800" spc="-5" b="1">
                          <a:solidFill>
                            <a:srgbClr val="FFFFFF"/>
                          </a:solidFill>
                          <a:latin typeface="Microsoft YaHei UI"/>
                          <a:cs typeface="Microsoft YaHei UI"/>
                        </a:rPr>
                        <a:t>Current  </a:t>
                      </a:r>
                      <a:r>
                        <a:rPr dirty="0" sz="800" b="1">
                          <a:solidFill>
                            <a:srgbClr val="FFFFFF"/>
                          </a:solidFill>
                          <a:latin typeface="Microsoft YaHei UI"/>
                          <a:cs typeface="Microsoft YaHei UI"/>
                        </a:rPr>
                        <a:t>(@40℃ )</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94615" marR="87630">
                        <a:lnSpc>
                          <a:spcPct val="100000"/>
                        </a:lnSpc>
                        <a:spcBef>
                          <a:spcPts val="390"/>
                        </a:spcBef>
                      </a:pPr>
                      <a:r>
                        <a:rPr dirty="0" sz="800" b="1">
                          <a:solidFill>
                            <a:srgbClr val="FFFFFF"/>
                          </a:solidFill>
                          <a:latin typeface="Microsoft YaHei UI"/>
                          <a:cs typeface="Microsoft YaHei UI"/>
                        </a:rPr>
                        <a:t>电路参数 </a:t>
                      </a:r>
                      <a:r>
                        <a:rPr dirty="0" sz="800" spc="-5" b="1">
                          <a:solidFill>
                            <a:srgbClr val="FFFFFF"/>
                          </a:solidFill>
                          <a:latin typeface="Microsoft YaHei UI"/>
                          <a:cs typeface="Microsoft YaHei UI"/>
                        </a:rPr>
                        <a:t>Components  Cy（nF）</a:t>
                      </a:r>
                      <a:endParaRPr sz="800">
                        <a:latin typeface="Microsoft YaHei UI"/>
                        <a:cs typeface="Microsoft Ya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3">
                  <a:txBody>
                    <a:bodyPr/>
                    <a:lstStyle/>
                    <a:p>
                      <a:pPr algn="ctr" marL="918844" marR="911860">
                        <a:lnSpc>
                          <a:spcPct val="100000"/>
                        </a:lnSpc>
                        <a:spcBef>
                          <a:spcPts val="100"/>
                        </a:spcBef>
                      </a:pPr>
                      <a:r>
                        <a:rPr dirty="0" sz="900" b="1">
                          <a:solidFill>
                            <a:srgbClr val="FFFFFF"/>
                          </a:solidFill>
                          <a:latin typeface="Microsoft YaHei UI"/>
                          <a:cs typeface="Microsoft YaHei UI"/>
                        </a:rPr>
                        <a:t>端接方式 </a:t>
                      </a:r>
                      <a:r>
                        <a:rPr dirty="0" sz="900" spc="-5" b="1">
                          <a:solidFill>
                            <a:srgbClr val="FFFFFF"/>
                          </a:solidFill>
                          <a:latin typeface="Microsoft YaHei UI"/>
                          <a:cs typeface="Microsoft YaHei UI"/>
                        </a:rPr>
                        <a:t>Connection</a:t>
                      </a:r>
                      <a:endParaRPr sz="900">
                        <a:latin typeface="Microsoft YaHei UI"/>
                        <a:cs typeface="Microsoft YaHei UI"/>
                      </a:endParaRPr>
                    </a:p>
                  </a:txBody>
                  <a:tcPr marL="0" marR="0" marB="0" marT="127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64465">
                <a:tc vMerge="1">
                  <a:txBody>
                    <a:bodyPr/>
                    <a:lstStyle/>
                    <a:p>
                      <a:p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7780">
                        <a:lnSpc>
                          <a:spcPct val="100000"/>
                        </a:lnSpc>
                        <a:spcBef>
                          <a:spcPts val="135"/>
                        </a:spcBef>
                      </a:pPr>
                      <a:r>
                        <a:rPr dirty="0" sz="800" b="1">
                          <a:solidFill>
                            <a:srgbClr val="FFFFFF"/>
                          </a:solidFill>
                          <a:latin typeface="Microsoft YaHei UI"/>
                          <a:cs typeface="Microsoft YaHei UI"/>
                        </a:rPr>
                        <a:t>端子台</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135"/>
                        </a:spcBef>
                      </a:pPr>
                      <a:r>
                        <a:rPr dirty="0" sz="800" b="1">
                          <a:solidFill>
                            <a:srgbClr val="FFFFFF"/>
                          </a:solidFill>
                          <a:latin typeface="Microsoft YaHei UI"/>
                          <a:cs typeface="Microsoft YaHei UI"/>
                        </a:rPr>
                        <a:t>螺栓</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135"/>
                        </a:spcBef>
                      </a:pPr>
                      <a:r>
                        <a:rPr dirty="0" sz="800" b="1">
                          <a:solidFill>
                            <a:srgbClr val="FFFFFF"/>
                          </a:solidFill>
                          <a:latin typeface="Microsoft YaHei UI"/>
                          <a:cs typeface="Microsoft YaHei UI"/>
                        </a:rPr>
                        <a:t>铜排</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BFC-1EA3-0005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0.12~1.5KW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BFC-1EA3-0008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2.2~4KW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BFC-1EA3-0016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5.5~7.5KW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BFC-1EA3-0030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11~15KW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BFC-1EA3-0045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18.5~22KW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45A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BFC-1EA3-0075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30~37KW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BFC-1EA3-0100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BFC-1EA3-0120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120A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BFC-1EA3-0150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BFC-1EB3-0200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90KW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BFC-1EB3-0300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110~132KW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BFC-1EB3-0420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160~200KW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420A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BFC-1EB3-0500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215~250KW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BFC-1EB3-0630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315KW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BFC-1EB3-0800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400KW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BFC-1EB3-1000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450KW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742">
                <a:tc>
                  <a:txBody>
                    <a:bodyPr/>
                    <a:lstStyle/>
                    <a:p>
                      <a:pPr marL="17780">
                        <a:lnSpc>
                          <a:spcPct val="100000"/>
                        </a:lnSpc>
                        <a:spcBef>
                          <a:spcPts val="254"/>
                        </a:spcBef>
                      </a:pPr>
                      <a:r>
                        <a:rPr dirty="0" sz="800" b="1">
                          <a:solidFill>
                            <a:srgbClr val="231F20"/>
                          </a:solidFill>
                          <a:latin typeface="Microsoft JhengHei UI"/>
                          <a:cs typeface="Microsoft JhengHei UI"/>
                        </a:rPr>
                        <a:t>BFC-1EB3-1200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560KW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743">
                <a:tc>
                  <a:txBody>
                    <a:bodyPr/>
                    <a:lstStyle/>
                    <a:p>
                      <a:pPr marL="17780">
                        <a:lnSpc>
                          <a:spcPct val="100000"/>
                        </a:lnSpc>
                        <a:spcBef>
                          <a:spcPts val="254"/>
                        </a:spcBef>
                      </a:pPr>
                      <a:r>
                        <a:rPr dirty="0" sz="800" b="1">
                          <a:solidFill>
                            <a:srgbClr val="231F20"/>
                          </a:solidFill>
                          <a:latin typeface="Microsoft JhengHei UI"/>
                          <a:cs typeface="Microsoft JhengHei UI"/>
                        </a:rPr>
                        <a:t>BFC-1EB3-1600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800KW</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1600A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5"/>
                        </a:spcBef>
                      </a:pPr>
                      <a:r>
                        <a:rPr dirty="0" sz="900">
                          <a:solidFill>
                            <a:srgbClr val="231F20"/>
                          </a:solidFill>
                          <a:latin typeface="Microsoft JhengHei UI"/>
                          <a:cs typeface="Microsoft JhengHei UI"/>
                        </a:rPr>
                        <a:t>-</a:t>
                      </a:r>
                      <a:endParaRPr sz="900">
                        <a:latin typeface="Microsoft JhengHei UI"/>
                        <a:cs typeface="Microsoft JhengHei UI"/>
                      </a:endParaRPr>
                    </a:p>
                  </a:txBody>
                  <a:tcPr marL="0" marR="0" marB="0" marT="247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9" name="object 29"/>
          <p:cNvSpPr/>
          <p:nvPr/>
        </p:nvSpPr>
        <p:spPr>
          <a:xfrm>
            <a:off x="13102195" y="6132106"/>
            <a:ext cx="267094" cy="127000"/>
          </a:xfrm>
          <a:prstGeom prst="rect">
            <a:avLst/>
          </a:prstGeom>
          <a:blipFill>
            <a:blip r:embed="rId5" cstate="print"/>
            <a:stretch>
              <a:fillRect/>
            </a:stretch>
          </a:blipFill>
        </p:spPr>
        <p:txBody>
          <a:bodyPr wrap="square" lIns="0" tIns="0" rIns="0" bIns="0" rtlCol="0"/>
          <a:lstStyle/>
          <a:p/>
        </p:txBody>
      </p:sp>
      <p:sp>
        <p:nvSpPr>
          <p:cNvPr id="30" name="object 30"/>
          <p:cNvSpPr/>
          <p:nvPr/>
        </p:nvSpPr>
        <p:spPr>
          <a:xfrm>
            <a:off x="13967460" y="6140132"/>
            <a:ext cx="187629" cy="106870"/>
          </a:xfrm>
          <a:prstGeom prst="rect">
            <a:avLst/>
          </a:prstGeom>
          <a:blipFill>
            <a:blip r:embed="rId6" cstate="print"/>
            <a:stretch>
              <a:fillRect/>
            </a:stretch>
          </a:blipFill>
        </p:spPr>
        <p:txBody>
          <a:bodyPr wrap="square" lIns="0" tIns="0" rIns="0" bIns="0" rtlCol="0"/>
          <a:lstStyle/>
          <a:p/>
        </p:txBody>
      </p:sp>
      <p:sp>
        <p:nvSpPr>
          <p:cNvPr id="31" name="object 31"/>
          <p:cNvSpPr/>
          <p:nvPr/>
        </p:nvSpPr>
        <p:spPr>
          <a:xfrm>
            <a:off x="12353396" y="6144204"/>
            <a:ext cx="240463" cy="102797"/>
          </a:xfrm>
          <a:prstGeom prst="rect">
            <a:avLst/>
          </a:prstGeom>
          <a:blipFill>
            <a:blip r:embed="rId7" cstate="print"/>
            <a:stretch>
              <a:fillRect/>
            </a:stretch>
          </a:blipFill>
        </p:spPr>
        <p:txBody>
          <a:bodyPr wrap="square" lIns="0" tIns="0" rIns="0" bIns="0" rtlCol="0"/>
          <a:lstStyle/>
          <a:p/>
        </p:txBody>
      </p:sp>
      <p:sp>
        <p:nvSpPr>
          <p:cNvPr id="32" name="object 32"/>
          <p:cNvSpPr txBox="1"/>
          <p:nvPr/>
        </p:nvSpPr>
        <p:spPr>
          <a:xfrm>
            <a:off x="348019" y="1068773"/>
            <a:ext cx="375221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滤波器产品概览</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5" b="1">
                <a:solidFill>
                  <a:srgbClr val="FFFFFF"/>
                </a:solidFill>
                <a:latin typeface="Microsoft YaHei UI"/>
                <a:cs typeface="Microsoft YaHei UI"/>
              </a:rPr>
              <a:t> of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Products</a:t>
            </a:r>
            <a:endParaRPr sz="1400">
              <a:latin typeface="Microsoft YaHei UI"/>
              <a:cs typeface="Microsoft YaHei UI"/>
            </a:endParaRPr>
          </a:p>
        </p:txBody>
      </p:sp>
      <p:sp>
        <p:nvSpPr>
          <p:cNvPr id="33" name="object 33"/>
          <p:cNvSpPr txBox="1"/>
          <p:nvPr/>
        </p:nvSpPr>
        <p:spPr>
          <a:xfrm>
            <a:off x="383299" y="4490863"/>
            <a:ext cx="318579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产品识别代码</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Identification</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Code</a:t>
            </a:r>
            <a:endParaRPr sz="1200">
              <a:latin typeface="Microsoft JhengHei UI"/>
              <a:cs typeface="Microsoft JhengHei UI"/>
            </a:endParaRPr>
          </a:p>
        </p:txBody>
      </p:sp>
      <p:sp>
        <p:nvSpPr>
          <p:cNvPr id="34" name="object 34"/>
          <p:cNvSpPr txBox="1"/>
          <p:nvPr/>
        </p:nvSpPr>
        <p:spPr>
          <a:xfrm>
            <a:off x="2931049" y="5315875"/>
            <a:ext cx="155956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B F C - 1 E A 3 -</a:t>
            </a:r>
            <a:r>
              <a:rPr dirty="0" sz="1000" spc="135" b="1">
                <a:solidFill>
                  <a:srgbClr val="231F20"/>
                </a:solidFill>
                <a:latin typeface="Microsoft JhengHei"/>
                <a:cs typeface="Microsoft JhengHei"/>
              </a:rPr>
              <a:t> </a:t>
            </a:r>
            <a:r>
              <a:rPr dirty="0" sz="1000" b="1">
                <a:solidFill>
                  <a:srgbClr val="231F20"/>
                </a:solidFill>
                <a:latin typeface="Microsoft JhengHei"/>
                <a:cs typeface="Microsoft JhengHei"/>
              </a:rPr>
              <a:t>0008</a:t>
            </a:r>
            <a:endParaRPr sz="1000">
              <a:latin typeface="Microsoft JhengHei"/>
              <a:cs typeface="Microsoft JhengHei"/>
            </a:endParaRPr>
          </a:p>
        </p:txBody>
      </p:sp>
      <p:sp>
        <p:nvSpPr>
          <p:cNvPr id="35" name="object 35"/>
          <p:cNvSpPr/>
          <p:nvPr/>
        </p:nvSpPr>
        <p:spPr>
          <a:xfrm>
            <a:off x="2943752" y="5545028"/>
            <a:ext cx="102870" cy="0"/>
          </a:xfrm>
          <a:custGeom>
            <a:avLst/>
            <a:gdLst/>
            <a:ahLst/>
            <a:cxnLst/>
            <a:rect l="l" t="t" r="r" b="b"/>
            <a:pathLst>
              <a:path w="102869" h="0">
                <a:moveTo>
                  <a:pt x="0" y="0"/>
                </a:moveTo>
                <a:lnTo>
                  <a:pt x="102501" y="0"/>
                </a:lnTo>
              </a:path>
            </a:pathLst>
          </a:custGeom>
          <a:ln w="6350">
            <a:solidFill>
              <a:srgbClr val="00AEEF"/>
            </a:solidFill>
          </a:ln>
        </p:spPr>
        <p:txBody>
          <a:bodyPr wrap="square" lIns="0" tIns="0" rIns="0" bIns="0" rtlCol="0"/>
          <a:lstStyle/>
          <a:p/>
        </p:txBody>
      </p:sp>
      <p:sp>
        <p:nvSpPr>
          <p:cNvPr id="36" name="object 36"/>
          <p:cNvSpPr/>
          <p:nvPr/>
        </p:nvSpPr>
        <p:spPr>
          <a:xfrm>
            <a:off x="3082450" y="5545028"/>
            <a:ext cx="102870" cy="0"/>
          </a:xfrm>
          <a:custGeom>
            <a:avLst/>
            <a:gdLst/>
            <a:ahLst/>
            <a:cxnLst/>
            <a:rect l="l" t="t" r="r" b="b"/>
            <a:pathLst>
              <a:path w="102869" h="0">
                <a:moveTo>
                  <a:pt x="0" y="0"/>
                </a:moveTo>
                <a:lnTo>
                  <a:pt x="102501" y="0"/>
                </a:lnTo>
              </a:path>
            </a:pathLst>
          </a:custGeom>
          <a:ln w="6350">
            <a:solidFill>
              <a:srgbClr val="00AEEF"/>
            </a:solidFill>
          </a:ln>
        </p:spPr>
        <p:txBody>
          <a:bodyPr wrap="square" lIns="0" tIns="0" rIns="0" bIns="0" rtlCol="0"/>
          <a:lstStyle/>
          <a:p/>
        </p:txBody>
      </p:sp>
      <p:sp>
        <p:nvSpPr>
          <p:cNvPr id="37" name="object 37"/>
          <p:cNvSpPr/>
          <p:nvPr/>
        </p:nvSpPr>
        <p:spPr>
          <a:xfrm>
            <a:off x="3916920" y="5545028"/>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38" name="object 38"/>
          <p:cNvSpPr/>
          <p:nvPr/>
        </p:nvSpPr>
        <p:spPr>
          <a:xfrm>
            <a:off x="3221149" y="5545028"/>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39" name="object 39"/>
          <p:cNvSpPr/>
          <p:nvPr/>
        </p:nvSpPr>
        <p:spPr>
          <a:xfrm>
            <a:off x="3473574" y="5545028"/>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40" name="object 40"/>
          <p:cNvSpPr/>
          <p:nvPr/>
        </p:nvSpPr>
        <p:spPr>
          <a:xfrm>
            <a:off x="3621199" y="5545132"/>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41" name="object 41"/>
          <p:cNvSpPr/>
          <p:nvPr/>
        </p:nvSpPr>
        <p:spPr>
          <a:xfrm>
            <a:off x="3766588" y="5545132"/>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42" name="object 42"/>
          <p:cNvSpPr/>
          <p:nvPr/>
        </p:nvSpPr>
        <p:spPr>
          <a:xfrm>
            <a:off x="4174462" y="5545132"/>
            <a:ext cx="302260" cy="0"/>
          </a:xfrm>
          <a:custGeom>
            <a:avLst/>
            <a:gdLst/>
            <a:ahLst/>
            <a:cxnLst/>
            <a:rect l="l" t="t" r="r" b="b"/>
            <a:pathLst>
              <a:path w="302260" h="0">
                <a:moveTo>
                  <a:pt x="0" y="0"/>
                </a:moveTo>
                <a:lnTo>
                  <a:pt x="302145" y="0"/>
                </a:lnTo>
              </a:path>
            </a:pathLst>
          </a:custGeom>
          <a:ln w="6350">
            <a:solidFill>
              <a:srgbClr val="00AEEF"/>
            </a:solidFill>
          </a:ln>
        </p:spPr>
        <p:txBody>
          <a:bodyPr wrap="square" lIns="0" tIns="0" rIns="0" bIns="0" rtlCol="0"/>
          <a:lstStyle/>
          <a:p/>
        </p:txBody>
      </p:sp>
      <p:sp>
        <p:nvSpPr>
          <p:cNvPr id="43" name="object 43"/>
          <p:cNvSpPr/>
          <p:nvPr/>
        </p:nvSpPr>
        <p:spPr>
          <a:xfrm>
            <a:off x="2998374" y="5548305"/>
            <a:ext cx="0" cy="226695"/>
          </a:xfrm>
          <a:custGeom>
            <a:avLst/>
            <a:gdLst/>
            <a:ahLst/>
            <a:cxnLst/>
            <a:rect l="l" t="t" r="r" b="b"/>
            <a:pathLst>
              <a:path w="0" h="226695">
                <a:moveTo>
                  <a:pt x="0" y="0"/>
                </a:moveTo>
                <a:lnTo>
                  <a:pt x="0" y="226377"/>
                </a:lnTo>
              </a:path>
            </a:pathLst>
          </a:custGeom>
          <a:ln w="6350">
            <a:solidFill>
              <a:srgbClr val="00AEEF"/>
            </a:solidFill>
          </a:ln>
        </p:spPr>
        <p:txBody>
          <a:bodyPr wrap="square" lIns="0" tIns="0" rIns="0" bIns="0" rtlCol="0"/>
          <a:lstStyle/>
          <a:p/>
        </p:txBody>
      </p:sp>
      <p:sp>
        <p:nvSpPr>
          <p:cNvPr id="44" name="object 44"/>
          <p:cNvSpPr/>
          <p:nvPr/>
        </p:nvSpPr>
        <p:spPr>
          <a:xfrm>
            <a:off x="3129109" y="5545130"/>
            <a:ext cx="0" cy="328930"/>
          </a:xfrm>
          <a:custGeom>
            <a:avLst/>
            <a:gdLst/>
            <a:ahLst/>
            <a:cxnLst/>
            <a:rect l="l" t="t" r="r" b="b"/>
            <a:pathLst>
              <a:path w="0" h="328929">
                <a:moveTo>
                  <a:pt x="0" y="0"/>
                </a:moveTo>
                <a:lnTo>
                  <a:pt x="0" y="328396"/>
                </a:lnTo>
              </a:path>
            </a:pathLst>
          </a:custGeom>
          <a:ln w="6350">
            <a:solidFill>
              <a:srgbClr val="00AEEF"/>
            </a:solidFill>
          </a:ln>
        </p:spPr>
        <p:txBody>
          <a:bodyPr wrap="square" lIns="0" tIns="0" rIns="0" bIns="0" rtlCol="0"/>
          <a:lstStyle/>
          <a:p/>
        </p:txBody>
      </p:sp>
      <p:sp>
        <p:nvSpPr>
          <p:cNvPr id="45" name="object 45"/>
          <p:cNvSpPr/>
          <p:nvPr/>
        </p:nvSpPr>
        <p:spPr>
          <a:xfrm>
            <a:off x="3967720" y="5545130"/>
            <a:ext cx="0" cy="325755"/>
          </a:xfrm>
          <a:custGeom>
            <a:avLst/>
            <a:gdLst/>
            <a:ahLst/>
            <a:cxnLst/>
            <a:rect l="l" t="t" r="r" b="b"/>
            <a:pathLst>
              <a:path w="0" h="325754">
                <a:moveTo>
                  <a:pt x="0" y="0"/>
                </a:moveTo>
                <a:lnTo>
                  <a:pt x="0" y="325221"/>
                </a:lnTo>
              </a:path>
            </a:pathLst>
          </a:custGeom>
          <a:ln w="6350">
            <a:solidFill>
              <a:srgbClr val="00AEEF"/>
            </a:solidFill>
          </a:ln>
        </p:spPr>
        <p:txBody>
          <a:bodyPr wrap="square" lIns="0" tIns="0" rIns="0" bIns="0" rtlCol="0"/>
          <a:lstStyle/>
          <a:p/>
        </p:txBody>
      </p:sp>
      <p:sp>
        <p:nvSpPr>
          <p:cNvPr id="46" name="object 46"/>
          <p:cNvSpPr/>
          <p:nvPr/>
        </p:nvSpPr>
        <p:spPr>
          <a:xfrm>
            <a:off x="3527549" y="5545130"/>
            <a:ext cx="0" cy="2532380"/>
          </a:xfrm>
          <a:custGeom>
            <a:avLst/>
            <a:gdLst/>
            <a:ahLst/>
            <a:cxnLst/>
            <a:rect l="l" t="t" r="r" b="b"/>
            <a:pathLst>
              <a:path w="0" h="2532379">
                <a:moveTo>
                  <a:pt x="0" y="0"/>
                </a:moveTo>
                <a:lnTo>
                  <a:pt x="0" y="2532100"/>
                </a:lnTo>
              </a:path>
            </a:pathLst>
          </a:custGeom>
          <a:ln w="6350">
            <a:solidFill>
              <a:srgbClr val="00AEEF"/>
            </a:solidFill>
          </a:ln>
        </p:spPr>
        <p:txBody>
          <a:bodyPr wrap="square" lIns="0" tIns="0" rIns="0" bIns="0" rtlCol="0"/>
          <a:lstStyle/>
          <a:p/>
        </p:txBody>
      </p:sp>
      <p:sp>
        <p:nvSpPr>
          <p:cNvPr id="47" name="object 47"/>
          <p:cNvSpPr/>
          <p:nvPr/>
        </p:nvSpPr>
        <p:spPr>
          <a:xfrm>
            <a:off x="3668824" y="5548305"/>
            <a:ext cx="0" cy="2530475"/>
          </a:xfrm>
          <a:custGeom>
            <a:avLst/>
            <a:gdLst/>
            <a:ahLst/>
            <a:cxnLst/>
            <a:rect l="l" t="t" r="r" b="b"/>
            <a:pathLst>
              <a:path w="0" h="2530475">
                <a:moveTo>
                  <a:pt x="0" y="0"/>
                </a:moveTo>
                <a:lnTo>
                  <a:pt x="0" y="2530157"/>
                </a:lnTo>
              </a:path>
            </a:pathLst>
          </a:custGeom>
          <a:ln w="6350">
            <a:solidFill>
              <a:srgbClr val="00AEEF"/>
            </a:solidFill>
          </a:ln>
        </p:spPr>
        <p:txBody>
          <a:bodyPr wrap="square" lIns="0" tIns="0" rIns="0" bIns="0" rtlCol="0"/>
          <a:lstStyle/>
          <a:p/>
        </p:txBody>
      </p:sp>
      <p:sp>
        <p:nvSpPr>
          <p:cNvPr id="48" name="object 48"/>
          <p:cNvSpPr/>
          <p:nvPr/>
        </p:nvSpPr>
        <p:spPr>
          <a:xfrm>
            <a:off x="3823813" y="5548305"/>
            <a:ext cx="0" cy="1332865"/>
          </a:xfrm>
          <a:custGeom>
            <a:avLst/>
            <a:gdLst/>
            <a:ahLst/>
            <a:cxnLst/>
            <a:rect l="l" t="t" r="r" b="b"/>
            <a:pathLst>
              <a:path w="0" h="1332865">
                <a:moveTo>
                  <a:pt x="0" y="0"/>
                </a:moveTo>
                <a:lnTo>
                  <a:pt x="0" y="1332865"/>
                </a:lnTo>
              </a:path>
            </a:pathLst>
          </a:custGeom>
          <a:ln w="6350">
            <a:solidFill>
              <a:srgbClr val="00AEEF"/>
            </a:solidFill>
          </a:ln>
        </p:spPr>
        <p:txBody>
          <a:bodyPr wrap="square" lIns="0" tIns="0" rIns="0" bIns="0" rtlCol="0"/>
          <a:lstStyle/>
          <a:p/>
        </p:txBody>
      </p:sp>
      <p:sp>
        <p:nvSpPr>
          <p:cNvPr id="49" name="object 49"/>
          <p:cNvSpPr/>
          <p:nvPr/>
        </p:nvSpPr>
        <p:spPr>
          <a:xfrm>
            <a:off x="4328704" y="5545024"/>
            <a:ext cx="0" cy="223520"/>
          </a:xfrm>
          <a:custGeom>
            <a:avLst/>
            <a:gdLst/>
            <a:ahLst/>
            <a:cxnLst/>
            <a:rect l="l" t="t" r="r" b="b"/>
            <a:pathLst>
              <a:path w="0" h="223520">
                <a:moveTo>
                  <a:pt x="0" y="0"/>
                </a:moveTo>
                <a:lnTo>
                  <a:pt x="0" y="223304"/>
                </a:lnTo>
              </a:path>
            </a:pathLst>
          </a:custGeom>
          <a:ln w="6350">
            <a:solidFill>
              <a:srgbClr val="00AEEF"/>
            </a:solidFill>
          </a:ln>
        </p:spPr>
        <p:txBody>
          <a:bodyPr wrap="square" lIns="0" tIns="0" rIns="0" bIns="0" rtlCol="0"/>
          <a:lstStyle/>
          <a:p/>
        </p:txBody>
      </p:sp>
      <p:sp>
        <p:nvSpPr>
          <p:cNvPr id="50" name="object 50"/>
          <p:cNvSpPr/>
          <p:nvPr/>
        </p:nvSpPr>
        <p:spPr>
          <a:xfrm>
            <a:off x="3272824" y="5545130"/>
            <a:ext cx="0" cy="1343025"/>
          </a:xfrm>
          <a:custGeom>
            <a:avLst/>
            <a:gdLst/>
            <a:ahLst/>
            <a:cxnLst/>
            <a:rect l="l" t="t" r="r" b="b"/>
            <a:pathLst>
              <a:path w="0" h="1343025">
                <a:moveTo>
                  <a:pt x="0" y="0"/>
                </a:moveTo>
                <a:lnTo>
                  <a:pt x="0" y="1342542"/>
                </a:lnTo>
              </a:path>
            </a:pathLst>
          </a:custGeom>
          <a:ln w="6350">
            <a:solidFill>
              <a:srgbClr val="00AEEF"/>
            </a:solidFill>
          </a:ln>
        </p:spPr>
        <p:txBody>
          <a:bodyPr wrap="square" lIns="0" tIns="0" rIns="0" bIns="0" rtlCol="0"/>
          <a:lstStyle/>
          <a:p/>
        </p:txBody>
      </p:sp>
      <p:sp>
        <p:nvSpPr>
          <p:cNvPr id="51" name="object 51"/>
          <p:cNvSpPr/>
          <p:nvPr/>
        </p:nvSpPr>
        <p:spPr>
          <a:xfrm>
            <a:off x="796499" y="5771506"/>
            <a:ext cx="2199005" cy="0"/>
          </a:xfrm>
          <a:custGeom>
            <a:avLst/>
            <a:gdLst/>
            <a:ahLst/>
            <a:cxnLst/>
            <a:rect l="l" t="t" r="r" b="b"/>
            <a:pathLst>
              <a:path w="2199005" h="0">
                <a:moveTo>
                  <a:pt x="2198700" y="0"/>
                </a:moveTo>
                <a:lnTo>
                  <a:pt x="0" y="0"/>
                </a:lnTo>
              </a:path>
            </a:pathLst>
          </a:custGeom>
          <a:ln w="6350">
            <a:solidFill>
              <a:srgbClr val="00AEEF"/>
            </a:solidFill>
          </a:ln>
        </p:spPr>
        <p:txBody>
          <a:bodyPr wrap="square" lIns="0" tIns="0" rIns="0" bIns="0" rtlCol="0"/>
          <a:lstStyle/>
          <a:p/>
        </p:txBody>
      </p:sp>
      <p:sp>
        <p:nvSpPr>
          <p:cNvPr id="52" name="object 52"/>
          <p:cNvSpPr/>
          <p:nvPr/>
        </p:nvSpPr>
        <p:spPr>
          <a:xfrm>
            <a:off x="4328702" y="5765156"/>
            <a:ext cx="1906270" cy="0"/>
          </a:xfrm>
          <a:custGeom>
            <a:avLst/>
            <a:gdLst/>
            <a:ahLst/>
            <a:cxnLst/>
            <a:rect l="l" t="t" r="r" b="b"/>
            <a:pathLst>
              <a:path w="1906270" h="0">
                <a:moveTo>
                  <a:pt x="1905647" y="0"/>
                </a:moveTo>
                <a:lnTo>
                  <a:pt x="0" y="0"/>
                </a:lnTo>
              </a:path>
            </a:pathLst>
          </a:custGeom>
          <a:ln w="6350">
            <a:solidFill>
              <a:srgbClr val="00AEEF"/>
            </a:solidFill>
          </a:ln>
        </p:spPr>
        <p:txBody>
          <a:bodyPr wrap="square" lIns="0" tIns="0" rIns="0" bIns="0" rtlCol="0"/>
          <a:lstStyle/>
          <a:p/>
        </p:txBody>
      </p:sp>
      <p:sp>
        <p:nvSpPr>
          <p:cNvPr id="53" name="object 53"/>
          <p:cNvSpPr/>
          <p:nvPr/>
        </p:nvSpPr>
        <p:spPr>
          <a:xfrm>
            <a:off x="2128502" y="5870350"/>
            <a:ext cx="1000760" cy="0"/>
          </a:xfrm>
          <a:custGeom>
            <a:avLst/>
            <a:gdLst/>
            <a:ahLst/>
            <a:cxnLst/>
            <a:rect l="l" t="t" r="r" b="b"/>
            <a:pathLst>
              <a:path w="1000760" h="0">
                <a:moveTo>
                  <a:pt x="1000607" y="0"/>
                </a:moveTo>
                <a:lnTo>
                  <a:pt x="0" y="0"/>
                </a:lnTo>
              </a:path>
            </a:pathLst>
          </a:custGeom>
          <a:ln w="6350">
            <a:solidFill>
              <a:srgbClr val="00AEEF"/>
            </a:solidFill>
          </a:ln>
        </p:spPr>
        <p:txBody>
          <a:bodyPr wrap="square" lIns="0" tIns="0" rIns="0" bIns="0" rtlCol="0"/>
          <a:lstStyle/>
          <a:p/>
        </p:txBody>
      </p:sp>
      <p:sp>
        <p:nvSpPr>
          <p:cNvPr id="54" name="object 54"/>
          <p:cNvSpPr/>
          <p:nvPr/>
        </p:nvSpPr>
        <p:spPr>
          <a:xfrm>
            <a:off x="3967722" y="5867175"/>
            <a:ext cx="395605" cy="0"/>
          </a:xfrm>
          <a:custGeom>
            <a:avLst/>
            <a:gdLst/>
            <a:ahLst/>
            <a:cxnLst/>
            <a:rect l="l" t="t" r="r" b="b"/>
            <a:pathLst>
              <a:path w="395604" h="0">
                <a:moveTo>
                  <a:pt x="395477" y="0"/>
                </a:moveTo>
                <a:lnTo>
                  <a:pt x="0" y="0"/>
                </a:lnTo>
              </a:path>
            </a:pathLst>
          </a:custGeom>
          <a:ln w="6350">
            <a:solidFill>
              <a:srgbClr val="00AEEF"/>
            </a:solidFill>
          </a:ln>
        </p:spPr>
        <p:txBody>
          <a:bodyPr wrap="square" lIns="0" tIns="0" rIns="0" bIns="0" rtlCol="0"/>
          <a:lstStyle/>
          <a:p/>
        </p:txBody>
      </p:sp>
      <p:sp>
        <p:nvSpPr>
          <p:cNvPr id="55" name="object 55"/>
          <p:cNvSpPr/>
          <p:nvPr/>
        </p:nvSpPr>
        <p:spPr>
          <a:xfrm>
            <a:off x="3823815" y="6878000"/>
            <a:ext cx="554355" cy="0"/>
          </a:xfrm>
          <a:custGeom>
            <a:avLst/>
            <a:gdLst/>
            <a:ahLst/>
            <a:cxnLst/>
            <a:rect l="l" t="t" r="r" b="b"/>
            <a:pathLst>
              <a:path w="554354" h="0">
                <a:moveTo>
                  <a:pt x="554164" y="0"/>
                </a:moveTo>
                <a:lnTo>
                  <a:pt x="0" y="0"/>
                </a:lnTo>
              </a:path>
            </a:pathLst>
          </a:custGeom>
          <a:ln w="6350">
            <a:solidFill>
              <a:srgbClr val="00AEEF"/>
            </a:solidFill>
          </a:ln>
        </p:spPr>
        <p:txBody>
          <a:bodyPr wrap="square" lIns="0" tIns="0" rIns="0" bIns="0" rtlCol="0"/>
          <a:lstStyle/>
          <a:p/>
        </p:txBody>
      </p:sp>
      <p:sp>
        <p:nvSpPr>
          <p:cNvPr id="56" name="object 56"/>
          <p:cNvSpPr/>
          <p:nvPr/>
        </p:nvSpPr>
        <p:spPr>
          <a:xfrm>
            <a:off x="1791003" y="8075288"/>
            <a:ext cx="1739900" cy="0"/>
          </a:xfrm>
          <a:custGeom>
            <a:avLst/>
            <a:gdLst/>
            <a:ahLst/>
            <a:cxnLst/>
            <a:rect l="l" t="t" r="r" b="b"/>
            <a:pathLst>
              <a:path w="1739900" h="0">
                <a:moveTo>
                  <a:pt x="1739722" y="0"/>
                </a:moveTo>
                <a:lnTo>
                  <a:pt x="0" y="0"/>
                </a:lnTo>
              </a:path>
            </a:pathLst>
          </a:custGeom>
          <a:ln w="6350">
            <a:solidFill>
              <a:srgbClr val="00AEEF"/>
            </a:solidFill>
          </a:ln>
        </p:spPr>
        <p:txBody>
          <a:bodyPr wrap="square" lIns="0" tIns="0" rIns="0" bIns="0" rtlCol="0"/>
          <a:lstStyle/>
          <a:p/>
        </p:txBody>
      </p:sp>
      <p:sp>
        <p:nvSpPr>
          <p:cNvPr id="57" name="object 57"/>
          <p:cNvSpPr/>
          <p:nvPr/>
        </p:nvSpPr>
        <p:spPr>
          <a:xfrm>
            <a:off x="3668820" y="8075288"/>
            <a:ext cx="752475" cy="0"/>
          </a:xfrm>
          <a:custGeom>
            <a:avLst/>
            <a:gdLst/>
            <a:ahLst/>
            <a:cxnLst/>
            <a:rect l="l" t="t" r="r" b="b"/>
            <a:pathLst>
              <a:path w="752475" h="0">
                <a:moveTo>
                  <a:pt x="751979" y="0"/>
                </a:moveTo>
                <a:lnTo>
                  <a:pt x="0" y="0"/>
                </a:lnTo>
              </a:path>
            </a:pathLst>
          </a:custGeom>
          <a:ln w="6350">
            <a:solidFill>
              <a:srgbClr val="00AEEF"/>
            </a:solidFill>
          </a:ln>
        </p:spPr>
        <p:txBody>
          <a:bodyPr wrap="square" lIns="0" tIns="0" rIns="0" bIns="0" rtlCol="0"/>
          <a:lstStyle/>
          <a:p/>
        </p:txBody>
      </p:sp>
      <p:sp>
        <p:nvSpPr>
          <p:cNvPr id="58" name="object 58"/>
          <p:cNvSpPr/>
          <p:nvPr/>
        </p:nvSpPr>
        <p:spPr>
          <a:xfrm>
            <a:off x="796503" y="6890852"/>
            <a:ext cx="2479675" cy="0"/>
          </a:xfrm>
          <a:custGeom>
            <a:avLst/>
            <a:gdLst/>
            <a:ahLst/>
            <a:cxnLst/>
            <a:rect l="l" t="t" r="r" b="b"/>
            <a:pathLst>
              <a:path w="2479675" h="0">
                <a:moveTo>
                  <a:pt x="2479497" y="0"/>
                </a:moveTo>
                <a:lnTo>
                  <a:pt x="0" y="0"/>
                </a:lnTo>
              </a:path>
            </a:pathLst>
          </a:custGeom>
          <a:ln w="6350">
            <a:solidFill>
              <a:srgbClr val="00AEEF"/>
            </a:solidFill>
          </a:ln>
        </p:spPr>
        <p:txBody>
          <a:bodyPr wrap="square" lIns="0" tIns="0" rIns="0" bIns="0" rtlCol="0"/>
          <a:lstStyle/>
          <a:p/>
        </p:txBody>
      </p:sp>
      <p:sp>
        <p:nvSpPr>
          <p:cNvPr id="59" name="object 59"/>
          <p:cNvSpPr/>
          <p:nvPr/>
        </p:nvSpPr>
        <p:spPr>
          <a:xfrm>
            <a:off x="799674" y="5771506"/>
            <a:ext cx="0" cy="222250"/>
          </a:xfrm>
          <a:custGeom>
            <a:avLst/>
            <a:gdLst/>
            <a:ahLst/>
            <a:cxnLst/>
            <a:rect l="l" t="t" r="r" b="b"/>
            <a:pathLst>
              <a:path w="0" h="222250">
                <a:moveTo>
                  <a:pt x="0" y="0"/>
                </a:moveTo>
                <a:lnTo>
                  <a:pt x="0" y="221776"/>
                </a:lnTo>
              </a:path>
            </a:pathLst>
          </a:custGeom>
          <a:ln w="6350">
            <a:solidFill>
              <a:srgbClr val="00AEEF"/>
            </a:solidFill>
          </a:ln>
        </p:spPr>
        <p:txBody>
          <a:bodyPr wrap="square" lIns="0" tIns="0" rIns="0" bIns="0" rtlCol="0"/>
          <a:lstStyle/>
          <a:p/>
        </p:txBody>
      </p:sp>
      <p:sp>
        <p:nvSpPr>
          <p:cNvPr id="60" name="object 60"/>
          <p:cNvSpPr/>
          <p:nvPr/>
        </p:nvSpPr>
        <p:spPr>
          <a:xfrm>
            <a:off x="6231175" y="5766468"/>
            <a:ext cx="0" cy="208915"/>
          </a:xfrm>
          <a:custGeom>
            <a:avLst/>
            <a:gdLst/>
            <a:ahLst/>
            <a:cxnLst/>
            <a:rect l="l" t="t" r="r" b="b"/>
            <a:pathLst>
              <a:path w="0" h="208914">
                <a:moveTo>
                  <a:pt x="0" y="0"/>
                </a:moveTo>
                <a:lnTo>
                  <a:pt x="0" y="208813"/>
                </a:lnTo>
              </a:path>
            </a:pathLst>
          </a:custGeom>
          <a:ln w="6350">
            <a:solidFill>
              <a:srgbClr val="00AEEF"/>
            </a:solidFill>
          </a:ln>
        </p:spPr>
        <p:txBody>
          <a:bodyPr wrap="square" lIns="0" tIns="0" rIns="0" bIns="0" rtlCol="0"/>
          <a:lstStyle/>
          <a:p/>
        </p:txBody>
      </p:sp>
      <p:sp>
        <p:nvSpPr>
          <p:cNvPr id="61" name="object 61"/>
          <p:cNvSpPr/>
          <p:nvPr/>
        </p:nvSpPr>
        <p:spPr>
          <a:xfrm>
            <a:off x="2131674" y="5870352"/>
            <a:ext cx="0" cy="105410"/>
          </a:xfrm>
          <a:custGeom>
            <a:avLst/>
            <a:gdLst/>
            <a:ahLst/>
            <a:cxnLst/>
            <a:rect l="l" t="t" r="r" b="b"/>
            <a:pathLst>
              <a:path w="0" h="105410">
                <a:moveTo>
                  <a:pt x="0" y="0"/>
                </a:moveTo>
                <a:lnTo>
                  <a:pt x="0" y="104927"/>
                </a:lnTo>
              </a:path>
            </a:pathLst>
          </a:custGeom>
          <a:ln w="6350">
            <a:solidFill>
              <a:srgbClr val="00AEEF"/>
            </a:solidFill>
          </a:ln>
        </p:spPr>
        <p:txBody>
          <a:bodyPr wrap="square" lIns="0" tIns="0" rIns="0" bIns="0" rtlCol="0"/>
          <a:lstStyle/>
          <a:p/>
        </p:txBody>
      </p:sp>
      <p:sp>
        <p:nvSpPr>
          <p:cNvPr id="62" name="object 62"/>
          <p:cNvSpPr/>
          <p:nvPr/>
        </p:nvSpPr>
        <p:spPr>
          <a:xfrm>
            <a:off x="4363439" y="5864002"/>
            <a:ext cx="0" cy="113664"/>
          </a:xfrm>
          <a:custGeom>
            <a:avLst/>
            <a:gdLst/>
            <a:ahLst/>
            <a:cxnLst/>
            <a:rect l="l" t="t" r="r" b="b"/>
            <a:pathLst>
              <a:path w="0" h="113664">
                <a:moveTo>
                  <a:pt x="0" y="0"/>
                </a:moveTo>
                <a:lnTo>
                  <a:pt x="0" y="113499"/>
                </a:lnTo>
              </a:path>
            </a:pathLst>
          </a:custGeom>
          <a:ln w="6350">
            <a:solidFill>
              <a:srgbClr val="00AEEF"/>
            </a:solidFill>
          </a:ln>
        </p:spPr>
        <p:txBody>
          <a:bodyPr wrap="square" lIns="0" tIns="0" rIns="0" bIns="0" rtlCol="0"/>
          <a:lstStyle/>
          <a:p/>
        </p:txBody>
      </p:sp>
      <p:sp>
        <p:nvSpPr>
          <p:cNvPr id="63" name="object 63"/>
          <p:cNvSpPr/>
          <p:nvPr/>
        </p:nvSpPr>
        <p:spPr>
          <a:xfrm>
            <a:off x="4374804" y="6878000"/>
            <a:ext cx="0" cy="123189"/>
          </a:xfrm>
          <a:custGeom>
            <a:avLst/>
            <a:gdLst/>
            <a:ahLst/>
            <a:cxnLst/>
            <a:rect l="l" t="t" r="r" b="b"/>
            <a:pathLst>
              <a:path w="0" h="123190">
                <a:moveTo>
                  <a:pt x="0" y="0"/>
                </a:moveTo>
                <a:lnTo>
                  <a:pt x="0" y="123177"/>
                </a:lnTo>
              </a:path>
            </a:pathLst>
          </a:custGeom>
          <a:ln w="6350">
            <a:solidFill>
              <a:srgbClr val="00AEEF"/>
            </a:solidFill>
          </a:ln>
        </p:spPr>
        <p:txBody>
          <a:bodyPr wrap="square" lIns="0" tIns="0" rIns="0" bIns="0" rtlCol="0"/>
          <a:lstStyle/>
          <a:p/>
        </p:txBody>
      </p:sp>
      <p:sp>
        <p:nvSpPr>
          <p:cNvPr id="64" name="object 64"/>
          <p:cNvSpPr/>
          <p:nvPr/>
        </p:nvSpPr>
        <p:spPr>
          <a:xfrm>
            <a:off x="799674" y="6894027"/>
            <a:ext cx="0" cy="108585"/>
          </a:xfrm>
          <a:custGeom>
            <a:avLst/>
            <a:gdLst/>
            <a:ahLst/>
            <a:cxnLst/>
            <a:rect l="l" t="t" r="r" b="b"/>
            <a:pathLst>
              <a:path w="0" h="108584">
                <a:moveTo>
                  <a:pt x="0" y="0"/>
                </a:moveTo>
                <a:lnTo>
                  <a:pt x="0" y="108102"/>
                </a:lnTo>
              </a:path>
            </a:pathLst>
          </a:custGeom>
          <a:ln w="6350">
            <a:solidFill>
              <a:srgbClr val="00AEEF"/>
            </a:solidFill>
          </a:ln>
        </p:spPr>
        <p:txBody>
          <a:bodyPr wrap="square" lIns="0" tIns="0" rIns="0" bIns="0" rtlCol="0"/>
          <a:lstStyle/>
          <a:p/>
        </p:txBody>
      </p:sp>
      <p:sp>
        <p:nvSpPr>
          <p:cNvPr id="65" name="object 65"/>
          <p:cNvSpPr/>
          <p:nvPr/>
        </p:nvSpPr>
        <p:spPr>
          <a:xfrm>
            <a:off x="1794174" y="8072116"/>
            <a:ext cx="0" cy="108585"/>
          </a:xfrm>
          <a:custGeom>
            <a:avLst/>
            <a:gdLst/>
            <a:ahLst/>
            <a:cxnLst/>
            <a:rect l="l" t="t" r="r" b="b"/>
            <a:pathLst>
              <a:path w="0" h="108584">
                <a:moveTo>
                  <a:pt x="0" y="0"/>
                </a:moveTo>
                <a:lnTo>
                  <a:pt x="0" y="108102"/>
                </a:lnTo>
              </a:path>
            </a:pathLst>
          </a:custGeom>
          <a:ln w="6350">
            <a:solidFill>
              <a:srgbClr val="00AEEF"/>
            </a:solidFill>
          </a:ln>
        </p:spPr>
        <p:txBody>
          <a:bodyPr wrap="square" lIns="0" tIns="0" rIns="0" bIns="0" rtlCol="0"/>
          <a:lstStyle/>
          <a:p/>
        </p:txBody>
      </p:sp>
      <p:sp>
        <p:nvSpPr>
          <p:cNvPr id="66" name="object 66"/>
          <p:cNvSpPr/>
          <p:nvPr/>
        </p:nvSpPr>
        <p:spPr>
          <a:xfrm>
            <a:off x="4417625" y="8076507"/>
            <a:ext cx="0" cy="110489"/>
          </a:xfrm>
          <a:custGeom>
            <a:avLst/>
            <a:gdLst/>
            <a:ahLst/>
            <a:cxnLst/>
            <a:rect l="l" t="t" r="r" b="b"/>
            <a:pathLst>
              <a:path w="0" h="110490">
                <a:moveTo>
                  <a:pt x="0" y="0"/>
                </a:moveTo>
                <a:lnTo>
                  <a:pt x="0" y="110058"/>
                </a:lnTo>
              </a:path>
            </a:pathLst>
          </a:custGeom>
          <a:ln w="6350">
            <a:solidFill>
              <a:srgbClr val="00AEEF"/>
            </a:solidFill>
          </a:ln>
        </p:spPr>
        <p:txBody>
          <a:bodyPr wrap="square" lIns="0" tIns="0" rIns="0" bIns="0" rtlCol="0"/>
          <a:lstStyle/>
          <a:p/>
        </p:txBody>
      </p:sp>
      <p:sp>
        <p:nvSpPr>
          <p:cNvPr id="67" name="object 67"/>
          <p:cNvSpPr/>
          <p:nvPr/>
        </p:nvSpPr>
        <p:spPr>
          <a:xfrm>
            <a:off x="557999" y="5986927"/>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68" name="object 68"/>
          <p:cNvSpPr/>
          <p:nvPr/>
        </p:nvSpPr>
        <p:spPr>
          <a:xfrm>
            <a:off x="564349" y="5999624"/>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69" name="object 69"/>
          <p:cNvSpPr/>
          <p:nvPr/>
        </p:nvSpPr>
        <p:spPr>
          <a:xfrm>
            <a:off x="1052837" y="5986927"/>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70" name="object 70"/>
          <p:cNvSpPr/>
          <p:nvPr/>
        </p:nvSpPr>
        <p:spPr>
          <a:xfrm>
            <a:off x="1052837" y="6547148"/>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71" name="object 71"/>
          <p:cNvSpPr/>
          <p:nvPr/>
        </p:nvSpPr>
        <p:spPr>
          <a:xfrm>
            <a:off x="564349" y="6323628"/>
            <a:ext cx="0" cy="223520"/>
          </a:xfrm>
          <a:custGeom>
            <a:avLst/>
            <a:gdLst/>
            <a:ahLst/>
            <a:cxnLst/>
            <a:rect l="l" t="t" r="r" b="b"/>
            <a:pathLst>
              <a:path w="0" h="223520">
                <a:moveTo>
                  <a:pt x="0" y="223520"/>
                </a:moveTo>
                <a:lnTo>
                  <a:pt x="0" y="0"/>
                </a:lnTo>
              </a:path>
            </a:pathLst>
          </a:custGeom>
          <a:ln w="12700">
            <a:solidFill>
              <a:srgbClr val="FFFFFF"/>
            </a:solidFill>
          </a:ln>
        </p:spPr>
        <p:txBody>
          <a:bodyPr wrap="square" lIns="0" tIns="0" rIns="0" bIns="0" rtlCol="0"/>
          <a:lstStyle/>
          <a:p/>
        </p:txBody>
      </p:sp>
      <p:sp>
        <p:nvSpPr>
          <p:cNvPr id="72" name="object 72"/>
          <p:cNvSpPr/>
          <p:nvPr/>
        </p:nvSpPr>
        <p:spPr>
          <a:xfrm>
            <a:off x="557999" y="6547148"/>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graphicFrame>
        <p:nvGraphicFramePr>
          <p:cNvPr id="73" name="object 73"/>
          <p:cNvGraphicFramePr>
            <a:graphicFrameLocks noGrp="1"/>
          </p:cNvGraphicFramePr>
          <p:nvPr/>
        </p:nvGraphicFramePr>
        <p:xfrm>
          <a:off x="564349" y="5870350"/>
          <a:ext cx="1151890" cy="688975"/>
        </p:xfrm>
        <a:graphic>
          <a:graphicData uri="http://schemas.openxmlformats.org/drawingml/2006/table">
            <a:tbl>
              <a:tblPr firstRow="1" bandRow="1">
                <a:tableStyleId>{2D5ABB26-0587-4C30-8999-92F81FD0307C}</a:tableStyleId>
              </a:tblPr>
              <a:tblGrid>
                <a:gridCol w="481330"/>
                <a:gridCol w="657225"/>
              </a:tblGrid>
              <a:tr h="440527">
                <a:tc>
                  <a:txBody>
                    <a:bodyPr/>
                    <a:lstStyle/>
                    <a:p>
                      <a:pPr>
                        <a:lnSpc>
                          <a:spcPct val="100000"/>
                        </a:lnSpc>
                      </a:pPr>
                      <a:endParaRPr sz="1000">
                        <a:latin typeface="Times New Roman"/>
                        <a:cs typeface="Times New Roman"/>
                      </a:endParaRPr>
                    </a:p>
                    <a:p>
                      <a:pPr marL="142240">
                        <a:lnSpc>
                          <a:spcPct val="100000"/>
                        </a:lnSpc>
                        <a:spcBef>
                          <a:spcPts val="58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0">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1000">
                        <a:latin typeface="Times New Roman"/>
                        <a:cs typeface="Times New Roman"/>
                      </a:endParaRPr>
                    </a:p>
                    <a:p>
                      <a:pPr marL="127000">
                        <a:lnSpc>
                          <a:spcPct val="100000"/>
                        </a:lnSpc>
                        <a:spcBef>
                          <a:spcPts val="580"/>
                        </a:spcBef>
                      </a:pPr>
                      <a:r>
                        <a:rPr dirty="0" sz="800" b="1">
                          <a:solidFill>
                            <a:srgbClr val="FFFFFF"/>
                          </a:solidFill>
                          <a:latin typeface="Microsoft YaHei UI"/>
                          <a:cs typeface="Microsoft YaHei UI"/>
                        </a:rPr>
                        <a:t>公司名称</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248445">
                <a:tc>
                  <a:txBody>
                    <a:bodyPr/>
                    <a:lstStyle/>
                    <a:p>
                      <a:pPr marL="17780">
                        <a:lnSpc>
                          <a:spcPct val="100000"/>
                        </a:lnSpc>
                        <a:spcBef>
                          <a:spcPts val="484"/>
                        </a:spcBef>
                      </a:pPr>
                      <a:r>
                        <a:rPr dirty="0" sz="800" b="1">
                          <a:solidFill>
                            <a:srgbClr val="231F20"/>
                          </a:solidFill>
                          <a:latin typeface="Microsoft JhengHei UI"/>
                          <a:cs typeface="Microsoft JhengHei UI"/>
                        </a:rPr>
                        <a:t>B</a:t>
                      </a:r>
                      <a:endParaRPr sz="800">
                        <a:latin typeface="Microsoft JhengHei UI"/>
                        <a:cs typeface="Microsoft JhengHei UI"/>
                      </a:endParaRPr>
                    </a:p>
                  </a:txBody>
                  <a:tcPr marL="0" marR="0" marB="0" marT="61594">
                    <a:lnR w="12700">
                      <a:solidFill>
                        <a:srgbClr val="FFFFFF"/>
                      </a:solidFill>
                      <a:prstDash val="solid"/>
                    </a:lnR>
                    <a:lnT w="12700">
                      <a:solidFill>
                        <a:srgbClr val="FFFFFF"/>
                      </a:solidFill>
                      <a:prstDash val="solid"/>
                    </a:lnT>
                    <a:solidFill>
                      <a:srgbClr val="EBEBEC"/>
                    </a:solidFill>
                  </a:tcPr>
                </a:tc>
                <a:tc>
                  <a:txBody>
                    <a:bodyPr/>
                    <a:lstStyle/>
                    <a:p>
                      <a:pPr marL="13335">
                        <a:lnSpc>
                          <a:spcPct val="100000"/>
                        </a:lnSpc>
                        <a:spcBef>
                          <a:spcPts val="5"/>
                        </a:spcBef>
                      </a:pPr>
                      <a:r>
                        <a:rPr dirty="0" sz="800" spc="-5">
                          <a:solidFill>
                            <a:srgbClr val="231F20"/>
                          </a:solidFill>
                          <a:latin typeface="Microsoft JhengHei UI"/>
                          <a:cs typeface="Microsoft JhengHei UI"/>
                        </a:rPr>
                        <a:t>BPEIN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p>
                      <a:pPr marL="13335">
                        <a:lnSpc>
                          <a:spcPts val="885"/>
                        </a:lnSpc>
                      </a:pPr>
                      <a:r>
                        <a:rPr dirty="0" sz="800" spc="-5">
                          <a:solidFill>
                            <a:srgbClr val="231F20"/>
                          </a:solidFill>
                          <a:latin typeface="Microsoft JhengHei UI"/>
                          <a:cs typeface="Microsoft JhengHei UI"/>
                        </a:rPr>
                        <a:t>BPELE</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solidFill>
                      <a:srgbClr val="EAEAEA"/>
                    </a:solidFill>
                  </a:tcPr>
                </a:tc>
              </a:tr>
            </a:tbl>
          </a:graphicData>
        </a:graphic>
      </p:graphicFrame>
      <p:sp>
        <p:nvSpPr>
          <p:cNvPr id="74" name="object 74"/>
          <p:cNvSpPr/>
          <p:nvPr/>
        </p:nvSpPr>
        <p:spPr>
          <a:xfrm>
            <a:off x="1881847" y="5981624"/>
            <a:ext cx="488950" cy="324485"/>
          </a:xfrm>
          <a:custGeom>
            <a:avLst/>
            <a:gdLst/>
            <a:ahLst/>
            <a:cxnLst/>
            <a:rect l="l" t="t" r="r" b="b"/>
            <a:pathLst>
              <a:path w="488950" h="324485">
                <a:moveTo>
                  <a:pt x="488492" y="0"/>
                </a:moveTo>
                <a:lnTo>
                  <a:pt x="0" y="0"/>
                </a:lnTo>
                <a:lnTo>
                  <a:pt x="0" y="324002"/>
                </a:lnTo>
                <a:lnTo>
                  <a:pt x="488492" y="324002"/>
                </a:lnTo>
                <a:lnTo>
                  <a:pt x="488492" y="0"/>
                </a:lnTo>
                <a:close/>
              </a:path>
            </a:pathLst>
          </a:custGeom>
          <a:solidFill>
            <a:srgbClr val="8AB6B5"/>
          </a:solidFill>
        </p:spPr>
        <p:txBody>
          <a:bodyPr wrap="square" lIns="0" tIns="0" rIns="0" bIns="0" rtlCol="0"/>
          <a:lstStyle/>
          <a:p/>
        </p:txBody>
      </p:sp>
      <p:sp>
        <p:nvSpPr>
          <p:cNvPr id="75" name="object 75"/>
          <p:cNvSpPr/>
          <p:nvPr/>
        </p:nvSpPr>
        <p:spPr>
          <a:xfrm>
            <a:off x="2370340" y="5981624"/>
            <a:ext cx="647700" cy="324485"/>
          </a:xfrm>
          <a:custGeom>
            <a:avLst/>
            <a:gdLst/>
            <a:ahLst/>
            <a:cxnLst/>
            <a:rect l="l" t="t" r="r" b="b"/>
            <a:pathLst>
              <a:path w="647700" h="324485">
                <a:moveTo>
                  <a:pt x="647306" y="0"/>
                </a:moveTo>
                <a:lnTo>
                  <a:pt x="0" y="0"/>
                </a:lnTo>
                <a:lnTo>
                  <a:pt x="0" y="324002"/>
                </a:lnTo>
                <a:lnTo>
                  <a:pt x="647306" y="324002"/>
                </a:lnTo>
                <a:lnTo>
                  <a:pt x="647306" y="0"/>
                </a:lnTo>
                <a:close/>
              </a:path>
            </a:pathLst>
          </a:custGeom>
          <a:solidFill>
            <a:srgbClr val="8AB6B5"/>
          </a:solidFill>
        </p:spPr>
        <p:txBody>
          <a:bodyPr wrap="square" lIns="0" tIns="0" rIns="0" bIns="0" rtlCol="0"/>
          <a:lstStyle/>
          <a:p/>
        </p:txBody>
      </p:sp>
      <p:sp>
        <p:nvSpPr>
          <p:cNvPr id="76" name="object 76"/>
          <p:cNvSpPr/>
          <p:nvPr/>
        </p:nvSpPr>
        <p:spPr>
          <a:xfrm>
            <a:off x="1881847" y="6305626"/>
            <a:ext cx="488950" cy="259715"/>
          </a:xfrm>
          <a:custGeom>
            <a:avLst/>
            <a:gdLst/>
            <a:ahLst/>
            <a:cxnLst/>
            <a:rect l="l" t="t" r="r" b="b"/>
            <a:pathLst>
              <a:path w="488950" h="259715">
                <a:moveTo>
                  <a:pt x="488492" y="0"/>
                </a:moveTo>
                <a:lnTo>
                  <a:pt x="0" y="0"/>
                </a:lnTo>
                <a:lnTo>
                  <a:pt x="0" y="259524"/>
                </a:lnTo>
                <a:lnTo>
                  <a:pt x="488492" y="259524"/>
                </a:lnTo>
                <a:lnTo>
                  <a:pt x="488492" y="0"/>
                </a:lnTo>
                <a:close/>
              </a:path>
            </a:pathLst>
          </a:custGeom>
          <a:solidFill>
            <a:srgbClr val="EBEBEC"/>
          </a:solidFill>
        </p:spPr>
        <p:txBody>
          <a:bodyPr wrap="square" lIns="0" tIns="0" rIns="0" bIns="0" rtlCol="0"/>
          <a:lstStyle/>
          <a:p/>
        </p:txBody>
      </p:sp>
      <p:sp>
        <p:nvSpPr>
          <p:cNvPr id="77" name="object 77"/>
          <p:cNvSpPr/>
          <p:nvPr/>
        </p:nvSpPr>
        <p:spPr>
          <a:xfrm>
            <a:off x="2370340" y="6305626"/>
            <a:ext cx="647700" cy="259715"/>
          </a:xfrm>
          <a:custGeom>
            <a:avLst/>
            <a:gdLst/>
            <a:ahLst/>
            <a:cxnLst/>
            <a:rect l="l" t="t" r="r" b="b"/>
            <a:pathLst>
              <a:path w="647700" h="259715">
                <a:moveTo>
                  <a:pt x="647306" y="0"/>
                </a:moveTo>
                <a:lnTo>
                  <a:pt x="0" y="0"/>
                </a:lnTo>
                <a:lnTo>
                  <a:pt x="0" y="259524"/>
                </a:lnTo>
                <a:lnTo>
                  <a:pt x="647306" y="259524"/>
                </a:lnTo>
                <a:lnTo>
                  <a:pt x="647306" y="0"/>
                </a:lnTo>
                <a:close/>
              </a:path>
            </a:pathLst>
          </a:custGeom>
          <a:solidFill>
            <a:srgbClr val="EBEBEC"/>
          </a:solidFill>
        </p:spPr>
        <p:txBody>
          <a:bodyPr wrap="square" lIns="0" tIns="0" rIns="0" bIns="0" rtlCol="0"/>
          <a:lstStyle/>
          <a:p/>
        </p:txBody>
      </p:sp>
      <p:sp>
        <p:nvSpPr>
          <p:cNvPr id="78" name="object 78"/>
          <p:cNvSpPr/>
          <p:nvPr/>
        </p:nvSpPr>
        <p:spPr>
          <a:xfrm>
            <a:off x="1875499" y="5975277"/>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79" name="object 79"/>
          <p:cNvSpPr/>
          <p:nvPr/>
        </p:nvSpPr>
        <p:spPr>
          <a:xfrm>
            <a:off x="1881849" y="5987975"/>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80" name="object 80"/>
          <p:cNvSpPr/>
          <p:nvPr/>
        </p:nvSpPr>
        <p:spPr>
          <a:xfrm>
            <a:off x="2370336" y="5975277"/>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81" name="object 81"/>
          <p:cNvSpPr/>
          <p:nvPr/>
        </p:nvSpPr>
        <p:spPr>
          <a:xfrm>
            <a:off x="2370336" y="5987975"/>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82" name="object 82"/>
          <p:cNvSpPr/>
          <p:nvPr/>
        </p:nvSpPr>
        <p:spPr>
          <a:xfrm>
            <a:off x="3017649" y="5987975"/>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83" name="object 83"/>
          <p:cNvSpPr/>
          <p:nvPr/>
        </p:nvSpPr>
        <p:spPr>
          <a:xfrm>
            <a:off x="2370336" y="6299277"/>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84" name="object 84"/>
          <p:cNvSpPr/>
          <p:nvPr/>
        </p:nvSpPr>
        <p:spPr>
          <a:xfrm>
            <a:off x="3017649" y="6311974"/>
            <a:ext cx="0" cy="247015"/>
          </a:xfrm>
          <a:custGeom>
            <a:avLst/>
            <a:gdLst/>
            <a:ahLst/>
            <a:cxnLst/>
            <a:rect l="l" t="t" r="r" b="b"/>
            <a:pathLst>
              <a:path w="0" h="247015">
                <a:moveTo>
                  <a:pt x="0" y="246824"/>
                </a:moveTo>
                <a:lnTo>
                  <a:pt x="0" y="0"/>
                </a:lnTo>
              </a:path>
            </a:pathLst>
          </a:custGeom>
          <a:ln w="12700">
            <a:solidFill>
              <a:srgbClr val="FFFFFF"/>
            </a:solidFill>
          </a:ln>
        </p:spPr>
        <p:txBody>
          <a:bodyPr wrap="square" lIns="0" tIns="0" rIns="0" bIns="0" rtlCol="0"/>
          <a:lstStyle/>
          <a:p/>
        </p:txBody>
      </p:sp>
      <p:sp>
        <p:nvSpPr>
          <p:cNvPr id="85" name="object 85"/>
          <p:cNvSpPr/>
          <p:nvPr/>
        </p:nvSpPr>
        <p:spPr>
          <a:xfrm>
            <a:off x="2370336" y="6558798"/>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86" name="object 86"/>
          <p:cNvSpPr/>
          <p:nvPr/>
        </p:nvSpPr>
        <p:spPr>
          <a:xfrm>
            <a:off x="1875499" y="6299277"/>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87" name="object 87"/>
          <p:cNvSpPr/>
          <p:nvPr/>
        </p:nvSpPr>
        <p:spPr>
          <a:xfrm>
            <a:off x="1881849" y="6311974"/>
            <a:ext cx="0" cy="247015"/>
          </a:xfrm>
          <a:custGeom>
            <a:avLst/>
            <a:gdLst/>
            <a:ahLst/>
            <a:cxnLst/>
            <a:rect l="l" t="t" r="r" b="b"/>
            <a:pathLst>
              <a:path w="0" h="247015">
                <a:moveTo>
                  <a:pt x="0" y="246824"/>
                </a:moveTo>
                <a:lnTo>
                  <a:pt x="0" y="0"/>
                </a:lnTo>
              </a:path>
            </a:pathLst>
          </a:custGeom>
          <a:ln w="12700">
            <a:solidFill>
              <a:srgbClr val="FFFFFF"/>
            </a:solidFill>
          </a:ln>
        </p:spPr>
        <p:txBody>
          <a:bodyPr wrap="square" lIns="0" tIns="0" rIns="0" bIns="0" rtlCol="0"/>
          <a:lstStyle/>
          <a:p/>
        </p:txBody>
      </p:sp>
      <p:sp>
        <p:nvSpPr>
          <p:cNvPr id="88" name="object 88"/>
          <p:cNvSpPr/>
          <p:nvPr/>
        </p:nvSpPr>
        <p:spPr>
          <a:xfrm>
            <a:off x="2370336" y="6311974"/>
            <a:ext cx="0" cy="247015"/>
          </a:xfrm>
          <a:custGeom>
            <a:avLst/>
            <a:gdLst/>
            <a:ahLst/>
            <a:cxnLst/>
            <a:rect l="l" t="t" r="r" b="b"/>
            <a:pathLst>
              <a:path w="0" h="247015">
                <a:moveTo>
                  <a:pt x="0" y="246824"/>
                </a:moveTo>
                <a:lnTo>
                  <a:pt x="0" y="0"/>
                </a:lnTo>
              </a:path>
            </a:pathLst>
          </a:custGeom>
          <a:ln w="12700">
            <a:solidFill>
              <a:srgbClr val="FFFFFF"/>
            </a:solidFill>
          </a:ln>
        </p:spPr>
        <p:txBody>
          <a:bodyPr wrap="square" lIns="0" tIns="0" rIns="0" bIns="0" rtlCol="0"/>
          <a:lstStyle/>
          <a:p/>
        </p:txBody>
      </p:sp>
      <p:sp>
        <p:nvSpPr>
          <p:cNvPr id="89" name="object 89"/>
          <p:cNvSpPr/>
          <p:nvPr/>
        </p:nvSpPr>
        <p:spPr>
          <a:xfrm>
            <a:off x="1875499" y="6558798"/>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90" name="object 90"/>
          <p:cNvSpPr txBox="1"/>
          <p:nvPr/>
        </p:nvSpPr>
        <p:spPr>
          <a:xfrm>
            <a:off x="2011793" y="6065939"/>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91" name="object 91"/>
          <p:cNvSpPr txBox="1"/>
          <p:nvPr/>
        </p:nvSpPr>
        <p:spPr>
          <a:xfrm>
            <a:off x="2478093" y="6065939"/>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产品名称</a:t>
            </a:r>
            <a:endParaRPr sz="800">
              <a:latin typeface="Microsoft YaHei UI"/>
              <a:cs typeface="Microsoft YaHei UI"/>
            </a:endParaRPr>
          </a:p>
        </p:txBody>
      </p:sp>
      <p:sp>
        <p:nvSpPr>
          <p:cNvPr id="92" name="object 92"/>
          <p:cNvSpPr txBox="1"/>
          <p:nvPr/>
        </p:nvSpPr>
        <p:spPr>
          <a:xfrm>
            <a:off x="1887150" y="6360725"/>
            <a:ext cx="8064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F</a:t>
            </a:r>
            <a:endParaRPr sz="800">
              <a:latin typeface="Microsoft JhengHei UI"/>
              <a:cs typeface="Microsoft JhengHei UI"/>
            </a:endParaRPr>
          </a:p>
        </p:txBody>
      </p:sp>
      <p:sp>
        <p:nvSpPr>
          <p:cNvPr id="93" name="object 93"/>
          <p:cNvSpPr txBox="1"/>
          <p:nvPr/>
        </p:nvSpPr>
        <p:spPr>
          <a:xfrm>
            <a:off x="2375636" y="6299765"/>
            <a:ext cx="330200"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滤波器</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Filters</a:t>
            </a:r>
            <a:endParaRPr sz="800">
              <a:latin typeface="Microsoft JhengHei UI"/>
              <a:cs typeface="Microsoft JhengHei UI"/>
            </a:endParaRPr>
          </a:p>
        </p:txBody>
      </p:sp>
      <p:sp>
        <p:nvSpPr>
          <p:cNvPr id="94" name="object 94"/>
          <p:cNvSpPr/>
          <p:nvPr/>
        </p:nvSpPr>
        <p:spPr>
          <a:xfrm>
            <a:off x="564349" y="7013994"/>
            <a:ext cx="474345" cy="332740"/>
          </a:xfrm>
          <a:custGeom>
            <a:avLst/>
            <a:gdLst/>
            <a:ahLst/>
            <a:cxnLst/>
            <a:rect l="l" t="t" r="r" b="b"/>
            <a:pathLst>
              <a:path w="474344" h="332740">
                <a:moveTo>
                  <a:pt x="474294" y="0"/>
                </a:moveTo>
                <a:lnTo>
                  <a:pt x="0" y="0"/>
                </a:lnTo>
                <a:lnTo>
                  <a:pt x="0" y="332435"/>
                </a:lnTo>
                <a:lnTo>
                  <a:pt x="474294" y="332435"/>
                </a:lnTo>
                <a:lnTo>
                  <a:pt x="474294" y="0"/>
                </a:lnTo>
                <a:close/>
              </a:path>
            </a:pathLst>
          </a:custGeom>
          <a:solidFill>
            <a:srgbClr val="8AB6B5"/>
          </a:solidFill>
        </p:spPr>
        <p:txBody>
          <a:bodyPr wrap="square" lIns="0" tIns="0" rIns="0" bIns="0" rtlCol="0"/>
          <a:lstStyle/>
          <a:p/>
        </p:txBody>
      </p:sp>
      <p:sp>
        <p:nvSpPr>
          <p:cNvPr id="95" name="object 95"/>
          <p:cNvSpPr/>
          <p:nvPr/>
        </p:nvSpPr>
        <p:spPr>
          <a:xfrm>
            <a:off x="1038644" y="7013994"/>
            <a:ext cx="1979295" cy="332740"/>
          </a:xfrm>
          <a:custGeom>
            <a:avLst/>
            <a:gdLst/>
            <a:ahLst/>
            <a:cxnLst/>
            <a:rect l="l" t="t" r="r" b="b"/>
            <a:pathLst>
              <a:path w="1979295" h="332740">
                <a:moveTo>
                  <a:pt x="1979002" y="0"/>
                </a:moveTo>
                <a:lnTo>
                  <a:pt x="0" y="0"/>
                </a:lnTo>
                <a:lnTo>
                  <a:pt x="0" y="332435"/>
                </a:lnTo>
                <a:lnTo>
                  <a:pt x="1979002" y="332435"/>
                </a:lnTo>
                <a:lnTo>
                  <a:pt x="1979002" y="0"/>
                </a:lnTo>
                <a:close/>
              </a:path>
            </a:pathLst>
          </a:custGeom>
          <a:solidFill>
            <a:srgbClr val="8AB6B5"/>
          </a:solidFill>
        </p:spPr>
        <p:txBody>
          <a:bodyPr wrap="square" lIns="0" tIns="0" rIns="0" bIns="0" rtlCol="0"/>
          <a:lstStyle/>
          <a:p/>
        </p:txBody>
      </p:sp>
      <p:sp>
        <p:nvSpPr>
          <p:cNvPr id="96" name="object 96"/>
          <p:cNvSpPr/>
          <p:nvPr/>
        </p:nvSpPr>
        <p:spPr>
          <a:xfrm>
            <a:off x="564349" y="7346429"/>
            <a:ext cx="474345" cy="313690"/>
          </a:xfrm>
          <a:custGeom>
            <a:avLst/>
            <a:gdLst/>
            <a:ahLst/>
            <a:cxnLst/>
            <a:rect l="l" t="t" r="r" b="b"/>
            <a:pathLst>
              <a:path w="474344" h="313690">
                <a:moveTo>
                  <a:pt x="474294" y="0"/>
                </a:moveTo>
                <a:lnTo>
                  <a:pt x="0" y="0"/>
                </a:lnTo>
                <a:lnTo>
                  <a:pt x="0" y="313194"/>
                </a:lnTo>
                <a:lnTo>
                  <a:pt x="474294" y="313194"/>
                </a:lnTo>
                <a:lnTo>
                  <a:pt x="474294" y="0"/>
                </a:lnTo>
                <a:close/>
              </a:path>
            </a:pathLst>
          </a:custGeom>
          <a:solidFill>
            <a:srgbClr val="EBEBEC"/>
          </a:solidFill>
        </p:spPr>
        <p:txBody>
          <a:bodyPr wrap="square" lIns="0" tIns="0" rIns="0" bIns="0" rtlCol="0"/>
          <a:lstStyle/>
          <a:p/>
        </p:txBody>
      </p:sp>
      <p:sp>
        <p:nvSpPr>
          <p:cNvPr id="97" name="object 97"/>
          <p:cNvSpPr/>
          <p:nvPr/>
        </p:nvSpPr>
        <p:spPr>
          <a:xfrm>
            <a:off x="1038644" y="7346429"/>
            <a:ext cx="1979295" cy="313690"/>
          </a:xfrm>
          <a:custGeom>
            <a:avLst/>
            <a:gdLst/>
            <a:ahLst/>
            <a:cxnLst/>
            <a:rect l="l" t="t" r="r" b="b"/>
            <a:pathLst>
              <a:path w="1979295" h="313690">
                <a:moveTo>
                  <a:pt x="1979002" y="0"/>
                </a:moveTo>
                <a:lnTo>
                  <a:pt x="0" y="0"/>
                </a:lnTo>
                <a:lnTo>
                  <a:pt x="0" y="313194"/>
                </a:lnTo>
                <a:lnTo>
                  <a:pt x="1979002" y="313194"/>
                </a:lnTo>
                <a:lnTo>
                  <a:pt x="1979002" y="0"/>
                </a:lnTo>
                <a:close/>
              </a:path>
            </a:pathLst>
          </a:custGeom>
          <a:solidFill>
            <a:srgbClr val="EBEBEC"/>
          </a:solidFill>
        </p:spPr>
        <p:txBody>
          <a:bodyPr wrap="square" lIns="0" tIns="0" rIns="0" bIns="0" rtlCol="0"/>
          <a:lstStyle/>
          <a:p/>
        </p:txBody>
      </p:sp>
      <p:sp>
        <p:nvSpPr>
          <p:cNvPr id="98" name="object 98"/>
          <p:cNvSpPr/>
          <p:nvPr/>
        </p:nvSpPr>
        <p:spPr>
          <a:xfrm>
            <a:off x="564349" y="7659623"/>
            <a:ext cx="474345" cy="281940"/>
          </a:xfrm>
          <a:custGeom>
            <a:avLst/>
            <a:gdLst/>
            <a:ahLst/>
            <a:cxnLst/>
            <a:rect l="l" t="t" r="r" b="b"/>
            <a:pathLst>
              <a:path w="474344" h="281940">
                <a:moveTo>
                  <a:pt x="474294" y="0"/>
                </a:moveTo>
                <a:lnTo>
                  <a:pt x="0" y="0"/>
                </a:lnTo>
                <a:lnTo>
                  <a:pt x="0" y="281647"/>
                </a:lnTo>
                <a:lnTo>
                  <a:pt x="474294" y="281647"/>
                </a:lnTo>
                <a:lnTo>
                  <a:pt x="474294" y="0"/>
                </a:lnTo>
                <a:close/>
              </a:path>
            </a:pathLst>
          </a:custGeom>
          <a:solidFill>
            <a:srgbClr val="DCDDDE"/>
          </a:solidFill>
        </p:spPr>
        <p:txBody>
          <a:bodyPr wrap="square" lIns="0" tIns="0" rIns="0" bIns="0" rtlCol="0"/>
          <a:lstStyle/>
          <a:p/>
        </p:txBody>
      </p:sp>
      <p:sp>
        <p:nvSpPr>
          <p:cNvPr id="99" name="object 99"/>
          <p:cNvSpPr/>
          <p:nvPr/>
        </p:nvSpPr>
        <p:spPr>
          <a:xfrm>
            <a:off x="1038644" y="7659623"/>
            <a:ext cx="1979295" cy="281940"/>
          </a:xfrm>
          <a:custGeom>
            <a:avLst/>
            <a:gdLst/>
            <a:ahLst/>
            <a:cxnLst/>
            <a:rect l="l" t="t" r="r" b="b"/>
            <a:pathLst>
              <a:path w="1979295" h="281940">
                <a:moveTo>
                  <a:pt x="1979002" y="0"/>
                </a:moveTo>
                <a:lnTo>
                  <a:pt x="0" y="0"/>
                </a:lnTo>
                <a:lnTo>
                  <a:pt x="0" y="281647"/>
                </a:lnTo>
                <a:lnTo>
                  <a:pt x="1979002" y="281647"/>
                </a:lnTo>
                <a:lnTo>
                  <a:pt x="1979002" y="0"/>
                </a:lnTo>
                <a:close/>
              </a:path>
            </a:pathLst>
          </a:custGeom>
          <a:solidFill>
            <a:srgbClr val="DCDDDE"/>
          </a:solidFill>
        </p:spPr>
        <p:txBody>
          <a:bodyPr wrap="square" lIns="0" tIns="0" rIns="0" bIns="0" rtlCol="0"/>
          <a:lstStyle/>
          <a:p/>
        </p:txBody>
      </p:sp>
      <p:sp>
        <p:nvSpPr>
          <p:cNvPr id="100" name="object 100"/>
          <p:cNvSpPr/>
          <p:nvPr/>
        </p:nvSpPr>
        <p:spPr>
          <a:xfrm>
            <a:off x="1038649" y="7020342"/>
            <a:ext cx="0" cy="320040"/>
          </a:xfrm>
          <a:custGeom>
            <a:avLst/>
            <a:gdLst/>
            <a:ahLst/>
            <a:cxnLst/>
            <a:rect l="l" t="t" r="r" b="b"/>
            <a:pathLst>
              <a:path w="0" h="320040">
                <a:moveTo>
                  <a:pt x="0" y="319735"/>
                </a:moveTo>
                <a:lnTo>
                  <a:pt x="0" y="0"/>
                </a:lnTo>
              </a:path>
            </a:pathLst>
          </a:custGeom>
          <a:ln w="12700">
            <a:solidFill>
              <a:srgbClr val="FFFFFF"/>
            </a:solidFill>
          </a:ln>
        </p:spPr>
        <p:txBody>
          <a:bodyPr wrap="square" lIns="0" tIns="0" rIns="0" bIns="0" rtlCol="0"/>
          <a:lstStyle/>
          <a:p/>
        </p:txBody>
      </p:sp>
      <p:sp>
        <p:nvSpPr>
          <p:cNvPr id="101" name="object 101"/>
          <p:cNvSpPr/>
          <p:nvPr/>
        </p:nvSpPr>
        <p:spPr>
          <a:xfrm>
            <a:off x="557999" y="7934928"/>
            <a:ext cx="480695" cy="12700"/>
          </a:xfrm>
          <a:custGeom>
            <a:avLst/>
            <a:gdLst/>
            <a:ahLst/>
            <a:cxnLst/>
            <a:rect l="l" t="t" r="r" b="b"/>
            <a:pathLst>
              <a:path w="480694" h="12700">
                <a:moveTo>
                  <a:pt x="0" y="12699"/>
                </a:moveTo>
                <a:lnTo>
                  <a:pt x="480644" y="12699"/>
                </a:lnTo>
                <a:lnTo>
                  <a:pt x="480644" y="0"/>
                </a:lnTo>
                <a:lnTo>
                  <a:pt x="0" y="0"/>
                </a:lnTo>
                <a:lnTo>
                  <a:pt x="0" y="12699"/>
                </a:lnTo>
                <a:close/>
              </a:path>
            </a:pathLst>
          </a:custGeom>
          <a:solidFill>
            <a:srgbClr val="FFFFFF"/>
          </a:solidFill>
        </p:spPr>
        <p:txBody>
          <a:bodyPr wrap="square" lIns="0" tIns="0" rIns="0" bIns="0" rtlCol="0"/>
          <a:lstStyle/>
          <a:p/>
        </p:txBody>
      </p:sp>
      <p:sp>
        <p:nvSpPr>
          <p:cNvPr id="102" name="object 102"/>
          <p:cNvSpPr/>
          <p:nvPr/>
        </p:nvSpPr>
        <p:spPr>
          <a:xfrm>
            <a:off x="1038649" y="7934928"/>
            <a:ext cx="1985645" cy="12700"/>
          </a:xfrm>
          <a:custGeom>
            <a:avLst/>
            <a:gdLst/>
            <a:ahLst/>
            <a:cxnLst/>
            <a:rect l="l" t="t" r="r" b="b"/>
            <a:pathLst>
              <a:path w="1985645" h="12700">
                <a:moveTo>
                  <a:pt x="0" y="12699"/>
                </a:moveTo>
                <a:lnTo>
                  <a:pt x="1985352" y="12699"/>
                </a:lnTo>
                <a:lnTo>
                  <a:pt x="1985352" y="0"/>
                </a:lnTo>
                <a:lnTo>
                  <a:pt x="0" y="0"/>
                </a:lnTo>
                <a:lnTo>
                  <a:pt x="0" y="12699"/>
                </a:lnTo>
                <a:close/>
              </a:path>
            </a:pathLst>
          </a:custGeom>
          <a:solidFill>
            <a:srgbClr val="FFFFFF"/>
          </a:solidFill>
        </p:spPr>
        <p:txBody>
          <a:bodyPr wrap="square" lIns="0" tIns="0" rIns="0" bIns="0" rtlCol="0"/>
          <a:lstStyle/>
          <a:p/>
        </p:txBody>
      </p:sp>
      <p:sp>
        <p:nvSpPr>
          <p:cNvPr id="103" name="object 103"/>
          <p:cNvSpPr/>
          <p:nvPr/>
        </p:nvSpPr>
        <p:spPr>
          <a:xfrm>
            <a:off x="570699" y="7653277"/>
            <a:ext cx="461645" cy="12700"/>
          </a:xfrm>
          <a:custGeom>
            <a:avLst/>
            <a:gdLst/>
            <a:ahLst/>
            <a:cxnLst/>
            <a:rect l="l" t="t" r="r" b="b"/>
            <a:pathLst>
              <a:path w="461644" h="12700">
                <a:moveTo>
                  <a:pt x="0" y="12700"/>
                </a:moveTo>
                <a:lnTo>
                  <a:pt x="461594" y="12700"/>
                </a:lnTo>
                <a:lnTo>
                  <a:pt x="461594" y="0"/>
                </a:lnTo>
                <a:lnTo>
                  <a:pt x="0" y="0"/>
                </a:lnTo>
                <a:lnTo>
                  <a:pt x="0" y="12700"/>
                </a:lnTo>
                <a:close/>
              </a:path>
            </a:pathLst>
          </a:custGeom>
          <a:solidFill>
            <a:srgbClr val="FFFFFF"/>
          </a:solidFill>
        </p:spPr>
        <p:txBody>
          <a:bodyPr wrap="square" lIns="0" tIns="0" rIns="0" bIns="0" rtlCol="0"/>
          <a:lstStyle/>
          <a:p/>
        </p:txBody>
      </p:sp>
      <p:sp>
        <p:nvSpPr>
          <p:cNvPr id="104" name="object 104"/>
          <p:cNvSpPr/>
          <p:nvPr/>
        </p:nvSpPr>
        <p:spPr>
          <a:xfrm>
            <a:off x="1044999" y="7653277"/>
            <a:ext cx="1966595" cy="12700"/>
          </a:xfrm>
          <a:custGeom>
            <a:avLst/>
            <a:gdLst/>
            <a:ahLst/>
            <a:cxnLst/>
            <a:rect l="l" t="t" r="r" b="b"/>
            <a:pathLst>
              <a:path w="1966595" h="12700">
                <a:moveTo>
                  <a:pt x="0" y="12700"/>
                </a:moveTo>
                <a:lnTo>
                  <a:pt x="1966302" y="12700"/>
                </a:lnTo>
                <a:lnTo>
                  <a:pt x="1966302" y="0"/>
                </a:lnTo>
                <a:lnTo>
                  <a:pt x="0" y="0"/>
                </a:lnTo>
                <a:lnTo>
                  <a:pt x="0" y="12700"/>
                </a:lnTo>
                <a:close/>
              </a:path>
            </a:pathLst>
          </a:custGeom>
          <a:solidFill>
            <a:srgbClr val="FFFFFF"/>
          </a:solidFill>
        </p:spPr>
        <p:txBody>
          <a:bodyPr wrap="square" lIns="0" tIns="0" rIns="0" bIns="0" rtlCol="0"/>
          <a:lstStyle/>
          <a:p/>
        </p:txBody>
      </p:sp>
      <p:sp>
        <p:nvSpPr>
          <p:cNvPr id="105" name="object 105"/>
          <p:cNvSpPr/>
          <p:nvPr/>
        </p:nvSpPr>
        <p:spPr>
          <a:xfrm>
            <a:off x="557999" y="7007648"/>
            <a:ext cx="480695" cy="12700"/>
          </a:xfrm>
          <a:custGeom>
            <a:avLst/>
            <a:gdLst/>
            <a:ahLst/>
            <a:cxnLst/>
            <a:rect l="l" t="t" r="r" b="b"/>
            <a:pathLst>
              <a:path w="480694"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106" name="object 106"/>
          <p:cNvSpPr/>
          <p:nvPr/>
        </p:nvSpPr>
        <p:spPr>
          <a:xfrm>
            <a:off x="564349" y="7020342"/>
            <a:ext cx="0" cy="320040"/>
          </a:xfrm>
          <a:custGeom>
            <a:avLst/>
            <a:gdLst/>
            <a:ahLst/>
            <a:cxnLst/>
            <a:rect l="l" t="t" r="r" b="b"/>
            <a:pathLst>
              <a:path w="0" h="320040">
                <a:moveTo>
                  <a:pt x="0" y="319735"/>
                </a:moveTo>
                <a:lnTo>
                  <a:pt x="0" y="0"/>
                </a:lnTo>
              </a:path>
            </a:pathLst>
          </a:custGeom>
          <a:ln w="12700">
            <a:solidFill>
              <a:srgbClr val="FFFFFF"/>
            </a:solidFill>
          </a:ln>
        </p:spPr>
        <p:txBody>
          <a:bodyPr wrap="square" lIns="0" tIns="0" rIns="0" bIns="0" rtlCol="0"/>
          <a:lstStyle/>
          <a:p/>
        </p:txBody>
      </p:sp>
      <p:sp>
        <p:nvSpPr>
          <p:cNvPr id="107" name="object 107"/>
          <p:cNvSpPr/>
          <p:nvPr/>
        </p:nvSpPr>
        <p:spPr>
          <a:xfrm>
            <a:off x="1038649" y="7007648"/>
            <a:ext cx="1985645" cy="12700"/>
          </a:xfrm>
          <a:custGeom>
            <a:avLst/>
            <a:gdLst/>
            <a:ahLst/>
            <a:cxnLst/>
            <a:rect l="l" t="t" r="r" b="b"/>
            <a:pathLst>
              <a:path w="1985645" h="12700">
                <a:moveTo>
                  <a:pt x="0" y="12700"/>
                </a:moveTo>
                <a:lnTo>
                  <a:pt x="1985352" y="12700"/>
                </a:lnTo>
                <a:lnTo>
                  <a:pt x="1985352" y="0"/>
                </a:lnTo>
                <a:lnTo>
                  <a:pt x="0" y="0"/>
                </a:lnTo>
                <a:lnTo>
                  <a:pt x="0" y="12700"/>
                </a:lnTo>
                <a:close/>
              </a:path>
            </a:pathLst>
          </a:custGeom>
          <a:solidFill>
            <a:srgbClr val="FFFFFF"/>
          </a:solidFill>
        </p:spPr>
        <p:txBody>
          <a:bodyPr wrap="square" lIns="0" tIns="0" rIns="0" bIns="0" rtlCol="0"/>
          <a:lstStyle/>
          <a:p/>
        </p:txBody>
      </p:sp>
      <p:sp>
        <p:nvSpPr>
          <p:cNvPr id="108" name="object 108"/>
          <p:cNvSpPr/>
          <p:nvPr/>
        </p:nvSpPr>
        <p:spPr>
          <a:xfrm>
            <a:off x="3017649" y="7020342"/>
            <a:ext cx="0" cy="320040"/>
          </a:xfrm>
          <a:custGeom>
            <a:avLst/>
            <a:gdLst/>
            <a:ahLst/>
            <a:cxnLst/>
            <a:rect l="l" t="t" r="r" b="b"/>
            <a:pathLst>
              <a:path w="0" h="320040">
                <a:moveTo>
                  <a:pt x="0" y="319735"/>
                </a:moveTo>
                <a:lnTo>
                  <a:pt x="0" y="0"/>
                </a:lnTo>
              </a:path>
            </a:pathLst>
          </a:custGeom>
          <a:ln w="12700">
            <a:solidFill>
              <a:srgbClr val="FFFFFF"/>
            </a:solidFill>
          </a:ln>
        </p:spPr>
        <p:txBody>
          <a:bodyPr wrap="square" lIns="0" tIns="0" rIns="0" bIns="0" rtlCol="0"/>
          <a:lstStyle/>
          <a:p/>
        </p:txBody>
      </p:sp>
      <p:sp>
        <p:nvSpPr>
          <p:cNvPr id="109" name="object 109"/>
          <p:cNvSpPr/>
          <p:nvPr/>
        </p:nvSpPr>
        <p:spPr>
          <a:xfrm>
            <a:off x="557999" y="7340078"/>
            <a:ext cx="480695" cy="12700"/>
          </a:xfrm>
          <a:custGeom>
            <a:avLst/>
            <a:gdLst/>
            <a:ahLst/>
            <a:cxnLst/>
            <a:rect l="l" t="t" r="r" b="b"/>
            <a:pathLst>
              <a:path w="480694"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110" name="object 110"/>
          <p:cNvSpPr/>
          <p:nvPr/>
        </p:nvSpPr>
        <p:spPr>
          <a:xfrm>
            <a:off x="564349" y="7352782"/>
            <a:ext cx="0" cy="307340"/>
          </a:xfrm>
          <a:custGeom>
            <a:avLst/>
            <a:gdLst/>
            <a:ahLst/>
            <a:cxnLst/>
            <a:rect l="l" t="t" r="r" b="b"/>
            <a:pathLst>
              <a:path w="0" h="307340">
                <a:moveTo>
                  <a:pt x="0" y="306844"/>
                </a:moveTo>
                <a:lnTo>
                  <a:pt x="0" y="0"/>
                </a:lnTo>
              </a:path>
            </a:pathLst>
          </a:custGeom>
          <a:ln w="12700">
            <a:solidFill>
              <a:srgbClr val="FFFFFF"/>
            </a:solidFill>
          </a:ln>
        </p:spPr>
        <p:txBody>
          <a:bodyPr wrap="square" lIns="0" tIns="0" rIns="0" bIns="0" rtlCol="0"/>
          <a:lstStyle/>
          <a:p/>
        </p:txBody>
      </p:sp>
      <p:sp>
        <p:nvSpPr>
          <p:cNvPr id="111" name="object 111"/>
          <p:cNvSpPr/>
          <p:nvPr/>
        </p:nvSpPr>
        <p:spPr>
          <a:xfrm>
            <a:off x="564349" y="7659630"/>
            <a:ext cx="0" cy="275590"/>
          </a:xfrm>
          <a:custGeom>
            <a:avLst/>
            <a:gdLst/>
            <a:ahLst/>
            <a:cxnLst/>
            <a:rect l="l" t="t" r="r" b="b"/>
            <a:pathLst>
              <a:path w="0" h="275590">
                <a:moveTo>
                  <a:pt x="0" y="275297"/>
                </a:moveTo>
                <a:lnTo>
                  <a:pt x="0" y="0"/>
                </a:lnTo>
              </a:path>
            </a:pathLst>
          </a:custGeom>
          <a:ln w="12700">
            <a:solidFill>
              <a:srgbClr val="FFFFFF"/>
            </a:solidFill>
          </a:ln>
        </p:spPr>
        <p:txBody>
          <a:bodyPr wrap="square" lIns="0" tIns="0" rIns="0" bIns="0" rtlCol="0"/>
          <a:lstStyle/>
          <a:p/>
        </p:txBody>
      </p:sp>
      <p:sp>
        <p:nvSpPr>
          <p:cNvPr id="112" name="object 112"/>
          <p:cNvSpPr/>
          <p:nvPr/>
        </p:nvSpPr>
        <p:spPr>
          <a:xfrm>
            <a:off x="1038649" y="7340078"/>
            <a:ext cx="1985645" cy="12700"/>
          </a:xfrm>
          <a:custGeom>
            <a:avLst/>
            <a:gdLst/>
            <a:ahLst/>
            <a:cxnLst/>
            <a:rect l="l" t="t" r="r" b="b"/>
            <a:pathLst>
              <a:path w="1985645" h="12700">
                <a:moveTo>
                  <a:pt x="0" y="12700"/>
                </a:moveTo>
                <a:lnTo>
                  <a:pt x="1985352" y="12700"/>
                </a:lnTo>
                <a:lnTo>
                  <a:pt x="1985352" y="0"/>
                </a:lnTo>
                <a:lnTo>
                  <a:pt x="0" y="0"/>
                </a:lnTo>
                <a:lnTo>
                  <a:pt x="0" y="12700"/>
                </a:lnTo>
                <a:close/>
              </a:path>
            </a:pathLst>
          </a:custGeom>
          <a:solidFill>
            <a:srgbClr val="FFFFFF"/>
          </a:solidFill>
        </p:spPr>
        <p:txBody>
          <a:bodyPr wrap="square" lIns="0" tIns="0" rIns="0" bIns="0" rtlCol="0"/>
          <a:lstStyle/>
          <a:p/>
        </p:txBody>
      </p:sp>
      <p:sp>
        <p:nvSpPr>
          <p:cNvPr id="113" name="object 113"/>
          <p:cNvSpPr/>
          <p:nvPr/>
        </p:nvSpPr>
        <p:spPr>
          <a:xfrm>
            <a:off x="1038649" y="7352782"/>
            <a:ext cx="0" cy="307340"/>
          </a:xfrm>
          <a:custGeom>
            <a:avLst/>
            <a:gdLst/>
            <a:ahLst/>
            <a:cxnLst/>
            <a:rect l="l" t="t" r="r" b="b"/>
            <a:pathLst>
              <a:path w="0" h="307340">
                <a:moveTo>
                  <a:pt x="0" y="306844"/>
                </a:moveTo>
                <a:lnTo>
                  <a:pt x="0" y="0"/>
                </a:lnTo>
              </a:path>
            </a:pathLst>
          </a:custGeom>
          <a:ln w="12700">
            <a:solidFill>
              <a:srgbClr val="FFFFFF"/>
            </a:solidFill>
          </a:ln>
        </p:spPr>
        <p:txBody>
          <a:bodyPr wrap="square" lIns="0" tIns="0" rIns="0" bIns="0" rtlCol="0"/>
          <a:lstStyle/>
          <a:p/>
        </p:txBody>
      </p:sp>
      <p:sp>
        <p:nvSpPr>
          <p:cNvPr id="114" name="object 114"/>
          <p:cNvSpPr/>
          <p:nvPr/>
        </p:nvSpPr>
        <p:spPr>
          <a:xfrm>
            <a:off x="3017649" y="7352782"/>
            <a:ext cx="0" cy="307340"/>
          </a:xfrm>
          <a:custGeom>
            <a:avLst/>
            <a:gdLst/>
            <a:ahLst/>
            <a:cxnLst/>
            <a:rect l="l" t="t" r="r" b="b"/>
            <a:pathLst>
              <a:path w="0" h="307340">
                <a:moveTo>
                  <a:pt x="0" y="306844"/>
                </a:moveTo>
                <a:lnTo>
                  <a:pt x="0" y="0"/>
                </a:lnTo>
              </a:path>
            </a:pathLst>
          </a:custGeom>
          <a:ln w="12700">
            <a:solidFill>
              <a:srgbClr val="FFFFFF"/>
            </a:solidFill>
          </a:ln>
        </p:spPr>
        <p:txBody>
          <a:bodyPr wrap="square" lIns="0" tIns="0" rIns="0" bIns="0" rtlCol="0"/>
          <a:lstStyle/>
          <a:p/>
        </p:txBody>
      </p:sp>
      <p:sp>
        <p:nvSpPr>
          <p:cNvPr id="115" name="object 115"/>
          <p:cNvSpPr/>
          <p:nvPr/>
        </p:nvSpPr>
        <p:spPr>
          <a:xfrm>
            <a:off x="1038649" y="7659630"/>
            <a:ext cx="0" cy="275590"/>
          </a:xfrm>
          <a:custGeom>
            <a:avLst/>
            <a:gdLst/>
            <a:ahLst/>
            <a:cxnLst/>
            <a:rect l="l" t="t" r="r" b="b"/>
            <a:pathLst>
              <a:path w="0" h="275590">
                <a:moveTo>
                  <a:pt x="0" y="275297"/>
                </a:moveTo>
                <a:lnTo>
                  <a:pt x="0" y="0"/>
                </a:lnTo>
              </a:path>
            </a:pathLst>
          </a:custGeom>
          <a:ln w="12700">
            <a:solidFill>
              <a:srgbClr val="FFFFFF"/>
            </a:solidFill>
          </a:ln>
        </p:spPr>
        <p:txBody>
          <a:bodyPr wrap="square" lIns="0" tIns="0" rIns="0" bIns="0" rtlCol="0"/>
          <a:lstStyle/>
          <a:p/>
        </p:txBody>
      </p:sp>
      <p:sp>
        <p:nvSpPr>
          <p:cNvPr id="116" name="object 116"/>
          <p:cNvSpPr/>
          <p:nvPr/>
        </p:nvSpPr>
        <p:spPr>
          <a:xfrm>
            <a:off x="3017649" y="7659630"/>
            <a:ext cx="0" cy="275590"/>
          </a:xfrm>
          <a:custGeom>
            <a:avLst/>
            <a:gdLst/>
            <a:ahLst/>
            <a:cxnLst/>
            <a:rect l="l" t="t" r="r" b="b"/>
            <a:pathLst>
              <a:path w="0" h="275590">
                <a:moveTo>
                  <a:pt x="0" y="275297"/>
                </a:moveTo>
                <a:lnTo>
                  <a:pt x="0" y="0"/>
                </a:lnTo>
              </a:path>
            </a:pathLst>
          </a:custGeom>
          <a:ln w="12700">
            <a:solidFill>
              <a:srgbClr val="FFFFFF"/>
            </a:solidFill>
          </a:ln>
        </p:spPr>
        <p:txBody>
          <a:bodyPr wrap="square" lIns="0" tIns="0" rIns="0" bIns="0" rtlCol="0"/>
          <a:lstStyle/>
          <a:p/>
        </p:txBody>
      </p:sp>
      <p:sp>
        <p:nvSpPr>
          <p:cNvPr id="117" name="object 117"/>
          <p:cNvSpPr txBox="1"/>
          <p:nvPr/>
        </p:nvSpPr>
        <p:spPr>
          <a:xfrm>
            <a:off x="687199" y="710252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18" name="object 118"/>
          <p:cNvSpPr txBox="1"/>
          <p:nvPr/>
        </p:nvSpPr>
        <p:spPr>
          <a:xfrm>
            <a:off x="1812249" y="710252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产品系列</a:t>
            </a:r>
            <a:endParaRPr sz="800">
              <a:latin typeface="Microsoft YaHei UI"/>
              <a:cs typeface="Microsoft YaHei UI"/>
            </a:endParaRPr>
          </a:p>
        </p:txBody>
      </p:sp>
      <p:sp>
        <p:nvSpPr>
          <p:cNvPr id="119" name="object 119"/>
          <p:cNvSpPr txBox="1"/>
          <p:nvPr/>
        </p:nvSpPr>
        <p:spPr>
          <a:xfrm>
            <a:off x="569649" y="7428365"/>
            <a:ext cx="9398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C</a:t>
            </a:r>
            <a:endParaRPr sz="800">
              <a:latin typeface="Microsoft JhengHei UI"/>
              <a:cs typeface="Microsoft JhengHei UI"/>
            </a:endParaRPr>
          </a:p>
        </p:txBody>
      </p:sp>
      <p:sp>
        <p:nvSpPr>
          <p:cNvPr id="120" name="object 120"/>
          <p:cNvSpPr txBox="1"/>
          <p:nvPr/>
        </p:nvSpPr>
        <p:spPr>
          <a:xfrm>
            <a:off x="1043950" y="7428365"/>
            <a:ext cx="17919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Converters</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三相交流变频器专用滤波器</a:t>
            </a:r>
            <a:endParaRPr sz="800">
              <a:latin typeface="Microsoft JhengHei UI"/>
              <a:cs typeface="Microsoft JhengHei UI"/>
            </a:endParaRPr>
          </a:p>
        </p:txBody>
      </p:sp>
      <p:sp>
        <p:nvSpPr>
          <p:cNvPr id="121" name="object 121"/>
          <p:cNvSpPr txBox="1"/>
          <p:nvPr/>
        </p:nvSpPr>
        <p:spPr>
          <a:xfrm>
            <a:off x="569649" y="7725791"/>
            <a:ext cx="8509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S</a:t>
            </a:r>
            <a:endParaRPr sz="800">
              <a:latin typeface="Microsoft JhengHei UI"/>
              <a:cs typeface="Microsoft JhengHei UI"/>
            </a:endParaRPr>
          </a:p>
        </p:txBody>
      </p:sp>
      <p:sp>
        <p:nvSpPr>
          <p:cNvPr id="122" name="object 122"/>
          <p:cNvSpPr txBox="1"/>
          <p:nvPr/>
        </p:nvSpPr>
        <p:spPr>
          <a:xfrm>
            <a:off x="1043950" y="7725791"/>
            <a:ext cx="13677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Single</a:t>
            </a:r>
            <a:r>
              <a:rPr dirty="0" sz="800" spc="-40">
                <a:solidFill>
                  <a:srgbClr val="231F20"/>
                </a:solidFill>
                <a:latin typeface="Microsoft JhengHei UI"/>
                <a:cs typeface="Microsoft JhengHei UI"/>
              </a:rPr>
              <a:t> </a:t>
            </a:r>
            <a:r>
              <a:rPr dirty="0" sz="800" spc="-5">
                <a:solidFill>
                  <a:srgbClr val="231F20"/>
                </a:solidFill>
                <a:latin typeface="Microsoft JhengHei UI"/>
                <a:cs typeface="Microsoft JhengHei UI"/>
              </a:rPr>
              <a:t>phase</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单相电源滤波器</a:t>
            </a:r>
            <a:endParaRPr sz="800">
              <a:latin typeface="Microsoft JhengHei UI"/>
              <a:cs typeface="Microsoft JhengHei UI"/>
            </a:endParaRPr>
          </a:p>
        </p:txBody>
      </p:sp>
      <p:sp>
        <p:nvSpPr>
          <p:cNvPr id="123" name="object 123"/>
          <p:cNvSpPr/>
          <p:nvPr/>
        </p:nvSpPr>
        <p:spPr>
          <a:xfrm>
            <a:off x="1503946" y="8191309"/>
            <a:ext cx="503555" cy="324485"/>
          </a:xfrm>
          <a:custGeom>
            <a:avLst/>
            <a:gdLst/>
            <a:ahLst/>
            <a:cxnLst/>
            <a:rect l="l" t="t" r="r" b="b"/>
            <a:pathLst>
              <a:path w="503555" h="324484">
                <a:moveTo>
                  <a:pt x="503504" y="0"/>
                </a:moveTo>
                <a:lnTo>
                  <a:pt x="0" y="0"/>
                </a:lnTo>
                <a:lnTo>
                  <a:pt x="0" y="324002"/>
                </a:lnTo>
                <a:lnTo>
                  <a:pt x="503504" y="324002"/>
                </a:lnTo>
                <a:lnTo>
                  <a:pt x="503504" y="0"/>
                </a:lnTo>
                <a:close/>
              </a:path>
            </a:pathLst>
          </a:custGeom>
          <a:solidFill>
            <a:srgbClr val="8AB6B5"/>
          </a:solidFill>
        </p:spPr>
        <p:txBody>
          <a:bodyPr wrap="square" lIns="0" tIns="0" rIns="0" bIns="0" rtlCol="0"/>
          <a:lstStyle/>
          <a:p/>
        </p:txBody>
      </p:sp>
      <p:sp>
        <p:nvSpPr>
          <p:cNvPr id="124" name="object 124"/>
          <p:cNvSpPr/>
          <p:nvPr/>
        </p:nvSpPr>
        <p:spPr>
          <a:xfrm>
            <a:off x="2007450" y="8191309"/>
            <a:ext cx="981710" cy="324485"/>
          </a:xfrm>
          <a:custGeom>
            <a:avLst/>
            <a:gdLst/>
            <a:ahLst/>
            <a:cxnLst/>
            <a:rect l="l" t="t" r="r" b="b"/>
            <a:pathLst>
              <a:path w="981710" h="324484">
                <a:moveTo>
                  <a:pt x="981405" y="0"/>
                </a:moveTo>
                <a:lnTo>
                  <a:pt x="0" y="0"/>
                </a:lnTo>
                <a:lnTo>
                  <a:pt x="0" y="324002"/>
                </a:lnTo>
                <a:lnTo>
                  <a:pt x="981405" y="324002"/>
                </a:lnTo>
                <a:lnTo>
                  <a:pt x="981405" y="0"/>
                </a:lnTo>
                <a:close/>
              </a:path>
            </a:pathLst>
          </a:custGeom>
          <a:solidFill>
            <a:srgbClr val="8AB6B5"/>
          </a:solidFill>
        </p:spPr>
        <p:txBody>
          <a:bodyPr wrap="square" lIns="0" tIns="0" rIns="0" bIns="0" rtlCol="0"/>
          <a:lstStyle/>
          <a:p/>
        </p:txBody>
      </p:sp>
      <p:sp>
        <p:nvSpPr>
          <p:cNvPr id="125" name="object 125"/>
          <p:cNvSpPr/>
          <p:nvPr/>
        </p:nvSpPr>
        <p:spPr>
          <a:xfrm>
            <a:off x="1503946" y="8515299"/>
            <a:ext cx="503555" cy="186690"/>
          </a:xfrm>
          <a:custGeom>
            <a:avLst/>
            <a:gdLst/>
            <a:ahLst/>
            <a:cxnLst/>
            <a:rect l="l" t="t" r="r" b="b"/>
            <a:pathLst>
              <a:path w="503555" h="186690">
                <a:moveTo>
                  <a:pt x="503504" y="0"/>
                </a:moveTo>
                <a:lnTo>
                  <a:pt x="0" y="0"/>
                </a:lnTo>
                <a:lnTo>
                  <a:pt x="0" y="186385"/>
                </a:lnTo>
                <a:lnTo>
                  <a:pt x="503504" y="186385"/>
                </a:lnTo>
                <a:lnTo>
                  <a:pt x="503504" y="0"/>
                </a:lnTo>
                <a:close/>
              </a:path>
            </a:pathLst>
          </a:custGeom>
          <a:solidFill>
            <a:srgbClr val="EBEBEC"/>
          </a:solidFill>
        </p:spPr>
        <p:txBody>
          <a:bodyPr wrap="square" lIns="0" tIns="0" rIns="0" bIns="0" rtlCol="0"/>
          <a:lstStyle/>
          <a:p/>
        </p:txBody>
      </p:sp>
      <p:sp>
        <p:nvSpPr>
          <p:cNvPr id="126" name="object 126"/>
          <p:cNvSpPr/>
          <p:nvPr/>
        </p:nvSpPr>
        <p:spPr>
          <a:xfrm>
            <a:off x="2007450" y="8515299"/>
            <a:ext cx="981710" cy="186690"/>
          </a:xfrm>
          <a:custGeom>
            <a:avLst/>
            <a:gdLst/>
            <a:ahLst/>
            <a:cxnLst/>
            <a:rect l="l" t="t" r="r" b="b"/>
            <a:pathLst>
              <a:path w="981710" h="186690">
                <a:moveTo>
                  <a:pt x="981405" y="0"/>
                </a:moveTo>
                <a:lnTo>
                  <a:pt x="0" y="0"/>
                </a:lnTo>
                <a:lnTo>
                  <a:pt x="0" y="186385"/>
                </a:lnTo>
                <a:lnTo>
                  <a:pt x="981405" y="186385"/>
                </a:lnTo>
                <a:lnTo>
                  <a:pt x="981405" y="0"/>
                </a:lnTo>
                <a:close/>
              </a:path>
            </a:pathLst>
          </a:custGeom>
          <a:solidFill>
            <a:srgbClr val="EBEBEC"/>
          </a:solidFill>
        </p:spPr>
        <p:txBody>
          <a:bodyPr wrap="square" lIns="0" tIns="0" rIns="0" bIns="0" rtlCol="0"/>
          <a:lstStyle/>
          <a:p/>
        </p:txBody>
      </p:sp>
      <p:sp>
        <p:nvSpPr>
          <p:cNvPr id="127" name="object 127"/>
          <p:cNvSpPr/>
          <p:nvPr/>
        </p:nvSpPr>
        <p:spPr>
          <a:xfrm>
            <a:off x="1503946" y="8701697"/>
            <a:ext cx="503555" cy="186690"/>
          </a:xfrm>
          <a:custGeom>
            <a:avLst/>
            <a:gdLst/>
            <a:ahLst/>
            <a:cxnLst/>
            <a:rect l="l" t="t" r="r" b="b"/>
            <a:pathLst>
              <a:path w="503555" h="186690">
                <a:moveTo>
                  <a:pt x="503504" y="0"/>
                </a:moveTo>
                <a:lnTo>
                  <a:pt x="0" y="0"/>
                </a:lnTo>
                <a:lnTo>
                  <a:pt x="0" y="186385"/>
                </a:lnTo>
                <a:lnTo>
                  <a:pt x="503504" y="186385"/>
                </a:lnTo>
                <a:lnTo>
                  <a:pt x="503504" y="0"/>
                </a:lnTo>
                <a:close/>
              </a:path>
            </a:pathLst>
          </a:custGeom>
          <a:solidFill>
            <a:srgbClr val="DCDDDE"/>
          </a:solidFill>
        </p:spPr>
        <p:txBody>
          <a:bodyPr wrap="square" lIns="0" tIns="0" rIns="0" bIns="0" rtlCol="0"/>
          <a:lstStyle/>
          <a:p/>
        </p:txBody>
      </p:sp>
      <p:sp>
        <p:nvSpPr>
          <p:cNvPr id="128" name="object 128"/>
          <p:cNvSpPr/>
          <p:nvPr/>
        </p:nvSpPr>
        <p:spPr>
          <a:xfrm>
            <a:off x="2007450" y="8701697"/>
            <a:ext cx="981710" cy="186690"/>
          </a:xfrm>
          <a:custGeom>
            <a:avLst/>
            <a:gdLst/>
            <a:ahLst/>
            <a:cxnLst/>
            <a:rect l="l" t="t" r="r" b="b"/>
            <a:pathLst>
              <a:path w="981710" h="186690">
                <a:moveTo>
                  <a:pt x="981405" y="0"/>
                </a:moveTo>
                <a:lnTo>
                  <a:pt x="0" y="0"/>
                </a:lnTo>
                <a:lnTo>
                  <a:pt x="0" y="186385"/>
                </a:lnTo>
                <a:lnTo>
                  <a:pt x="981405" y="186385"/>
                </a:lnTo>
                <a:lnTo>
                  <a:pt x="981405" y="0"/>
                </a:lnTo>
                <a:close/>
              </a:path>
            </a:pathLst>
          </a:custGeom>
          <a:solidFill>
            <a:srgbClr val="DCDDDE"/>
          </a:solidFill>
        </p:spPr>
        <p:txBody>
          <a:bodyPr wrap="square" lIns="0" tIns="0" rIns="0" bIns="0" rtlCol="0"/>
          <a:lstStyle/>
          <a:p/>
        </p:txBody>
      </p:sp>
      <p:sp>
        <p:nvSpPr>
          <p:cNvPr id="129" name="object 129"/>
          <p:cNvSpPr/>
          <p:nvPr/>
        </p:nvSpPr>
        <p:spPr>
          <a:xfrm>
            <a:off x="2007449" y="8197652"/>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130" name="object 130"/>
          <p:cNvSpPr/>
          <p:nvPr/>
        </p:nvSpPr>
        <p:spPr>
          <a:xfrm>
            <a:off x="1497599" y="8881728"/>
            <a:ext cx="509905" cy="12700"/>
          </a:xfrm>
          <a:custGeom>
            <a:avLst/>
            <a:gdLst/>
            <a:ahLst/>
            <a:cxnLst/>
            <a:rect l="l" t="t" r="r" b="b"/>
            <a:pathLst>
              <a:path w="509905" h="12700">
                <a:moveTo>
                  <a:pt x="0" y="12699"/>
                </a:moveTo>
                <a:lnTo>
                  <a:pt x="509854" y="12699"/>
                </a:lnTo>
                <a:lnTo>
                  <a:pt x="509854" y="0"/>
                </a:lnTo>
                <a:lnTo>
                  <a:pt x="0" y="0"/>
                </a:lnTo>
                <a:lnTo>
                  <a:pt x="0" y="12699"/>
                </a:lnTo>
                <a:close/>
              </a:path>
            </a:pathLst>
          </a:custGeom>
          <a:solidFill>
            <a:srgbClr val="FFFFFF"/>
          </a:solidFill>
        </p:spPr>
        <p:txBody>
          <a:bodyPr wrap="square" lIns="0" tIns="0" rIns="0" bIns="0" rtlCol="0"/>
          <a:lstStyle/>
          <a:p/>
        </p:txBody>
      </p:sp>
      <p:sp>
        <p:nvSpPr>
          <p:cNvPr id="131" name="object 131"/>
          <p:cNvSpPr/>
          <p:nvPr/>
        </p:nvSpPr>
        <p:spPr>
          <a:xfrm>
            <a:off x="2007449" y="8881728"/>
            <a:ext cx="988060" cy="12700"/>
          </a:xfrm>
          <a:custGeom>
            <a:avLst/>
            <a:gdLst/>
            <a:ahLst/>
            <a:cxnLst/>
            <a:rect l="l" t="t" r="r" b="b"/>
            <a:pathLst>
              <a:path w="988060" h="12700">
                <a:moveTo>
                  <a:pt x="0" y="12699"/>
                </a:moveTo>
                <a:lnTo>
                  <a:pt x="987755" y="12699"/>
                </a:lnTo>
                <a:lnTo>
                  <a:pt x="987755" y="0"/>
                </a:lnTo>
                <a:lnTo>
                  <a:pt x="0" y="0"/>
                </a:lnTo>
                <a:lnTo>
                  <a:pt x="0" y="12699"/>
                </a:lnTo>
                <a:close/>
              </a:path>
            </a:pathLst>
          </a:custGeom>
          <a:solidFill>
            <a:srgbClr val="FFFFFF"/>
          </a:solidFill>
        </p:spPr>
        <p:txBody>
          <a:bodyPr wrap="square" lIns="0" tIns="0" rIns="0" bIns="0" rtlCol="0"/>
          <a:lstStyle/>
          <a:p/>
        </p:txBody>
      </p:sp>
      <p:sp>
        <p:nvSpPr>
          <p:cNvPr id="132" name="object 132"/>
          <p:cNvSpPr/>
          <p:nvPr/>
        </p:nvSpPr>
        <p:spPr>
          <a:xfrm>
            <a:off x="1510299" y="8695340"/>
            <a:ext cx="490855" cy="12700"/>
          </a:xfrm>
          <a:custGeom>
            <a:avLst/>
            <a:gdLst/>
            <a:ahLst/>
            <a:cxnLst/>
            <a:rect l="l" t="t" r="r" b="b"/>
            <a:pathLst>
              <a:path w="490855" h="12700">
                <a:moveTo>
                  <a:pt x="0" y="12699"/>
                </a:moveTo>
                <a:lnTo>
                  <a:pt x="490804" y="12699"/>
                </a:lnTo>
                <a:lnTo>
                  <a:pt x="490804" y="0"/>
                </a:lnTo>
                <a:lnTo>
                  <a:pt x="0" y="0"/>
                </a:lnTo>
                <a:lnTo>
                  <a:pt x="0" y="12699"/>
                </a:lnTo>
                <a:close/>
              </a:path>
            </a:pathLst>
          </a:custGeom>
          <a:solidFill>
            <a:srgbClr val="FFFFFF"/>
          </a:solidFill>
        </p:spPr>
        <p:txBody>
          <a:bodyPr wrap="square" lIns="0" tIns="0" rIns="0" bIns="0" rtlCol="0"/>
          <a:lstStyle/>
          <a:p/>
        </p:txBody>
      </p:sp>
      <p:sp>
        <p:nvSpPr>
          <p:cNvPr id="133" name="object 133"/>
          <p:cNvSpPr/>
          <p:nvPr/>
        </p:nvSpPr>
        <p:spPr>
          <a:xfrm>
            <a:off x="2013799" y="8695340"/>
            <a:ext cx="969010" cy="12700"/>
          </a:xfrm>
          <a:custGeom>
            <a:avLst/>
            <a:gdLst/>
            <a:ahLst/>
            <a:cxnLst/>
            <a:rect l="l" t="t" r="r" b="b"/>
            <a:pathLst>
              <a:path w="969010" h="12700">
                <a:moveTo>
                  <a:pt x="0" y="12699"/>
                </a:moveTo>
                <a:lnTo>
                  <a:pt x="968705" y="12699"/>
                </a:lnTo>
                <a:lnTo>
                  <a:pt x="968705" y="0"/>
                </a:lnTo>
                <a:lnTo>
                  <a:pt x="0" y="0"/>
                </a:lnTo>
                <a:lnTo>
                  <a:pt x="0" y="12699"/>
                </a:lnTo>
                <a:close/>
              </a:path>
            </a:pathLst>
          </a:custGeom>
          <a:solidFill>
            <a:srgbClr val="FFFFFF"/>
          </a:solidFill>
        </p:spPr>
        <p:txBody>
          <a:bodyPr wrap="square" lIns="0" tIns="0" rIns="0" bIns="0" rtlCol="0"/>
          <a:lstStyle/>
          <a:p/>
        </p:txBody>
      </p:sp>
      <p:sp>
        <p:nvSpPr>
          <p:cNvPr id="134" name="object 134"/>
          <p:cNvSpPr/>
          <p:nvPr/>
        </p:nvSpPr>
        <p:spPr>
          <a:xfrm>
            <a:off x="1503949" y="8521655"/>
            <a:ext cx="0" cy="180340"/>
          </a:xfrm>
          <a:custGeom>
            <a:avLst/>
            <a:gdLst/>
            <a:ahLst/>
            <a:cxnLst/>
            <a:rect l="l" t="t" r="r" b="b"/>
            <a:pathLst>
              <a:path w="0" h="180340">
                <a:moveTo>
                  <a:pt x="0" y="180035"/>
                </a:moveTo>
                <a:lnTo>
                  <a:pt x="0" y="0"/>
                </a:lnTo>
              </a:path>
            </a:pathLst>
          </a:custGeom>
          <a:ln w="12700">
            <a:solidFill>
              <a:srgbClr val="FFFFFF"/>
            </a:solidFill>
          </a:ln>
        </p:spPr>
        <p:txBody>
          <a:bodyPr wrap="square" lIns="0" tIns="0" rIns="0" bIns="0" rtlCol="0"/>
          <a:lstStyle/>
          <a:p/>
        </p:txBody>
      </p:sp>
      <p:sp>
        <p:nvSpPr>
          <p:cNvPr id="135" name="object 135"/>
          <p:cNvSpPr/>
          <p:nvPr/>
        </p:nvSpPr>
        <p:spPr>
          <a:xfrm>
            <a:off x="1503949" y="8701693"/>
            <a:ext cx="0" cy="180340"/>
          </a:xfrm>
          <a:custGeom>
            <a:avLst/>
            <a:gdLst/>
            <a:ahLst/>
            <a:cxnLst/>
            <a:rect l="l" t="t" r="r" b="b"/>
            <a:pathLst>
              <a:path w="0" h="180340">
                <a:moveTo>
                  <a:pt x="0" y="180035"/>
                </a:moveTo>
                <a:lnTo>
                  <a:pt x="0" y="0"/>
                </a:lnTo>
              </a:path>
            </a:pathLst>
          </a:custGeom>
          <a:ln w="12700">
            <a:solidFill>
              <a:srgbClr val="FFFFFF"/>
            </a:solidFill>
          </a:ln>
        </p:spPr>
        <p:txBody>
          <a:bodyPr wrap="square" lIns="0" tIns="0" rIns="0" bIns="0" rtlCol="0"/>
          <a:lstStyle/>
          <a:p/>
        </p:txBody>
      </p:sp>
      <p:sp>
        <p:nvSpPr>
          <p:cNvPr id="136" name="object 136"/>
          <p:cNvSpPr/>
          <p:nvPr/>
        </p:nvSpPr>
        <p:spPr>
          <a:xfrm>
            <a:off x="2007449" y="8521655"/>
            <a:ext cx="0" cy="180340"/>
          </a:xfrm>
          <a:custGeom>
            <a:avLst/>
            <a:gdLst/>
            <a:ahLst/>
            <a:cxnLst/>
            <a:rect l="l" t="t" r="r" b="b"/>
            <a:pathLst>
              <a:path w="0" h="180340">
                <a:moveTo>
                  <a:pt x="0" y="180035"/>
                </a:moveTo>
                <a:lnTo>
                  <a:pt x="0" y="0"/>
                </a:lnTo>
              </a:path>
            </a:pathLst>
          </a:custGeom>
          <a:ln w="12700">
            <a:solidFill>
              <a:srgbClr val="FFFFFF"/>
            </a:solidFill>
          </a:ln>
        </p:spPr>
        <p:txBody>
          <a:bodyPr wrap="square" lIns="0" tIns="0" rIns="0" bIns="0" rtlCol="0"/>
          <a:lstStyle/>
          <a:p/>
        </p:txBody>
      </p:sp>
      <p:sp>
        <p:nvSpPr>
          <p:cNvPr id="137" name="object 137"/>
          <p:cNvSpPr/>
          <p:nvPr/>
        </p:nvSpPr>
        <p:spPr>
          <a:xfrm>
            <a:off x="2988849" y="8521655"/>
            <a:ext cx="0" cy="180340"/>
          </a:xfrm>
          <a:custGeom>
            <a:avLst/>
            <a:gdLst/>
            <a:ahLst/>
            <a:cxnLst/>
            <a:rect l="l" t="t" r="r" b="b"/>
            <a:pathLst>
              <a:path w="0" h="180340">
                <a:moveTo>
                  <a:pt x="0" y="180035"/>
                </a:moveTo>
                <a:lnTo>
                  <a:pt x="0" y="0"/>
                </a:lnTo>
              </a:path>
            </a:pathLst>
          </a:custGeom>
          <a:ln w="12700">
            <a:solidFill>
              <a:srgbClr val="FFFFFF"/>
            </a:solidFill>
          </a:ln>
        </p:spPr>
        <p:txBody>
          <a:bodyPr wrap="square" lIns="0" tIns="0" rIns="0" bIns="0" rtlCol="0"/>
          <a:lstStyle/>
          <a:p/>
        </p:txBody>
      </p:sp>
      <p:sp>
        <p:nvSpPr>
          <p:cNvPr id="138" name="object 138"/>
          <p:cNvSpPr/>
          <p:nvPr/>
        </p:nvSpPr>
        <p:spPr>
          <a:xfrm>
            <a:off x="2007449" y="8701693"/>
            <a:ext cx="0" cy="180340"/>
          </a:xfrm>
          <a:custGeom>
            <a:avLst/>
            <a:gdLst/>
            <a:ahLst/>
            <a:cxnLst/>
            <a:rect l="l" t="t" r="r" b="b"/>
            <a:pathLst>
              <a:path w="0" h="180340">
                <a:moveTo>
                  <a:pt x="0" y="180035"/>
                </a:moveTo>
                <a:lnTo>
                  <a:pt x="0" y="0"/>
                </a:lnTo>
              </a:path>
            </a:pathLst>
          </a:custGeom>
          <a:ln w="12700">
            <a:solidFill>
              <a:srgbClr val="FFFFFF"/>
            </a:solidFill>
          </a:ln>
        </p:spPr>
        <p:txBody>
          <a:bodyPr wrap="square" lIns="0" tIns="0" rIns="0" bIns="0" rtlCol="0"/>
          <a:lstStyle/>
          <a:p/>
        </p:txBody>
      </p:sp>
      <p:sp>
        <p:nvSpPr>
          <p:cNvPr id="139" name="object 139"/>
          <p:cNvSpPr/>
          <p:nvPr/>
        </p:nvSpPr>
        <p:spPr>
          <a:xfrm>
            <a:off x="2988849" y="8701693"/>
            <a:ext cx="0" cy="180340"/>
          </a:xfrm>
          <a:custGeom>
            <a:avLst/>
            <a:gdLst/>
            <a:ahLst/>
            <a:cxnLst/>
            <a:rect l="l" t="t" r="r" b="b"/>
            <a:pathLst>
              <a:path w="0" h="180340">
                <a:moveTo>
                  <a:pt x="0" y="180035"/>
                </a:moveTo>
                <a:lnTo>
                  <a:pt x="0" y="0"/>
                </a:lnTo>
              </a:path>
            </a:pathLst>
          </a:custGeom>
          <a:ln w="12700">
            <a:solidFill>
              <a:srgbClr val="FFFFFF"/>
            </a:solidFill>
          </a:ln>
        </p:spPr>
        <p:txBody>
          <a:bodyPr wrap="square" lIns="0" tIns="0" rIns="0" bIns="0" rtlCol="0"/>
          <a:lstStyle/>
          <a:p/>
        </p:txBody>
      </p:sp>
      <p:sp>
        <p:nvSpPr>
          <p:cNvPr id="140" name="object 140"/>
          <p:cNvSpPr/>
          <p:nvPr/>
        </p:nvSpPr>
        <p:spPr>
          <a:xfrm>
            <a:off x="1497599" y="8184953"/>
            <a:ext cx="509905" cy="12700"/>
          </a:xfrm>
          <a:custGeom>
            <a:avLst/>
            <a:gdLst/>
            <a:ahLst/>
            <a:cxnLst/>
            <a:rect l="l" t="t" r="r" b="b"/>
            <a:pathLst>
              <a:path w="509905" h="12700">
                <a:moveTo>
                  <a:pt x="0" y="12699"/>
                </a:moveTo>
                <a:lnTo>
                  <a:pt x="509854" y="12699"/>
                </a:lnTo>
                <a:lnTo>
                  <a:pt x="509854" y="0"/>
                </a:lnTo>
                <a:lnTo>
                  <a:pt x="0" y="0"/>
                </a:lnTo>
                <a:lnTo>
                  <a:pt x="0" y="12699"/>
                </a:lnTo>
                <a:close/>
              </a:path>
            </a:pathLst>
          </a:custGeom>
          <a:solidFill>
            <a:srgbClr val="FFFFFF"/>
          </a:solidFill>
        </p:spPr>
        <p:txBody>
          <a:bodyPr wrap="square" lIns="0" tIns="0" rIns="0" bIns="0" rtlCol="0"/>
          <a:lstStyle/>
          <a:p/>
        </p:txBody>
      </p:sp>
      <p:sp>
        <p:nvSpPr>
          <p:cNvPr id="141" name="object 141"/>
          <p:cNvSpPr/>
          <p:nvPr/>
        </p:nvSpPr>
        <p:spPr>
          <a:xfrm>
            <a:off x="1503949" y="8197652"/>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142" name="object 142"/>
          <p:cNvSpPr/>
          <p:nvPr/>
        </p:nvSpPr>
        <p:spPr>
          <a:xfrm>
            <a:off x="2007449" y="8184953"/>
            <a:ext cx="988060" cy="12700"/>
          </a:xfrm>
          <a:custGeom>
            <a:avLst/>
            <a:gdLst/>
            <a:ahLst/>
            <a:cxnLst/>
            <a:rect l="l" t="t" r="r" b="b"/>
            <a:pathLst>
              <a:path w="988060" h="12700">
                <a:moveTo>
                  <a:pt x="0" y="12699"/>
                </a:moveTo>
                <a:lnTo>
                  <a:pt x="987755" y="12699"/>
                </a:lnTo>
                <a:lnTo>
                  <a:pt x="987755" y="0"/>
                </a:lnTo>
                <a:lnTo>
                  <a:pt x="0" y="0"/>
                </a:lnTo>
                <a:lnTo>
                  <a:pt x="0" y="12699"/>
                </a:lnTo>
                <a:close/>
              </a:path>
            </a:pathLst>
          </a:custGeom>
          <a:solidFill>
            <a:srgbClr val="FFFFFF"/>
          </a:solidFill>
        </p:spPr>
        <p:txBody>
          <a:bodyPr wrap="square" lIns="0" tIns="0" rIns="0" bIns="0" rtlCol="0"/>
          <a:lstStyle/>
          <a:p/>
        </p:txBody>
      </p:sp>
      <p:sp>
        <p:nvSpPr>
          <p:cNvPr id="143" name="object 143"/>
          <p:cNvSpPr/>
          <p:nvPr/>
        </p:nvSpPr>
        <p:spPr>
          <a:xfrm>
            <a:off x="2988849" y="8197652"/>
            <a:ext cx="0" cy="311785"/>
          </a:xfrm>
          <a:custGeom>
            <a:avLst/>
            <a:gdLst/>
            <a:ahLst/>
            <a:cxnLst/>
            <a:rect l="l" t="t" r="r" b="b"/>
            <a:pathLst>
              <a:path w="0" h="311784">
                <a:moveTo>
                  <a:pt x="0" y="311302"/>
                </a:moveTo>
                <a:lnTo>
                  <a:pt x="0" y="0"/>
                </a:lnTo>
              </a:path>
            </a:pathLst>
          </a:custGeom>
          <a:ln w="12700">
            <a:solidFill>
              <a:srgbClr val="FFFFFF"/>
            </a:solidFill>
          </a:ln>
        </p:spPr>
        <p:txBody>
          <a:bodyPr wrap="square" lIns="0" tIns="0" rIns="0" bIns="0" rtlCol="0"/>
          <a:lstStyle/>
          <a:p/>
        </p:txBody>
      </p:sp>
      <p:sp>
        <p:nvSpPr>
          <p:cNvPr id="144" name="object 144"/>
          <p:cNvSpPr/>
          <p:nvPr/>
        </p:nvSpPr>
        <p:spPr>
          <a:xfrm>
            <a:off x="1497599" y="8508954"/>
            <a:ext cx="509905" cy="12700"/>
          </a:xfrm>
          <a:custGeom>
            <a:avLst/>
            <a:gdLst/>
            <a:ahLst/>
            <a:cxnLst/>
            <a:rect l="l" t="t" r="r" b="b"/>
            <a:pathLst>
              <a:path w="509905" h="12700">
                <a:moveTo>
                  <a:pt x="0" y="12700"/>
                </a:moveTo>
                <a:lnTo>
                  <a:pt x="509854" y="12700"/>
                </a:lnTo>
                <a:lnTo>
                  <a:pt x="509854" y="0"/>
                </a:lnTo>
                <a:lnTo>
                  <a:pt x="0" y="0"/>
                </a:lnTo>
                <a:lnTo>
                  <a:pt x="0" y="12700"/>
                </a:lnTo>
                <a:close/>
              </a:path>
            </a:pathLst>
          </a:custGeom>
          <a:solidFill>
            <a:srgbClr val="FFFFFF"/>
          </a:solidFill>
        </p:spPr>
        <p:txBody>
          <a:bodyPr wrap="square" lIns="0" tIns="0" rIns="0" bIns="0" rtlCol="0"/>
          <a:lstStyle/>
          <a:p/>
        </p:txBody>
      </p:sp>
      <p:sp>
        <p:nvSpPr>
          <p:cNvPr id="145" name="object 145"/>
          <p:cNvSpPr/>
          <p:nvPr/>
        </p:nvSpPr>
        <p:spPr>
          <a:xfrm>
            <a:off x="2007449" y="8508954"/>
            <a:ext cx="988060" cy="12700"/>
          </a:xfrm>
          <a:custGeom>
            <a:avLst/>
            <a:gdLst/>
            <a:ahLst/>
            <a:cxnLst/>
            <a:rect l="l" t="t" r="r" b="b"/>
            <a:pathLst>
              <a:path w="988060" h="12700">
                <a:moveTo>
                  <a:pt x="0" y="12700"/>
                </a:moveTo>
                <a:lnTo>
                  <a:pt x="987755" y="12700"/>
                </a:lnTo>
                <a:lnTo>
                  <a:pt x="987755" y="0"/>
                </a:lnTo>
                <a:lnTo>
                  <a:pt x="0" y="0"/>
                </a:lnTo>
                <a:lnTo>
                  <a:pt x="0" y="12700"/>
                </a:lnTo>
                <a:close/>
              </a:path>
            </a:pathLst>
          </a:custGeom>
          <a:solidFill>
            <a:srgbClr val="FFFFFF"/>
          </a:solidFill>
        </p:spPr>
        <p:txBody>
          <a:bodyPr wrap="square" lIns="0" tIns="0" rIns="0" bIns="0" rtlCol="0"/>
          <a:lstStyle/>
          <a:p/>
        </p:txBody>
      </p:sp>
      <p:sp>
        <p:nvSpPr>
          <p:cNvPr id="146" name="object 146"/>
          <p:cNvSpPr txBox="1"/>
          <p:nvPr/>
        </p:nvSpPr>
        <p:spPr>
          <a:xfrm>
            <a:off x="1641400" y="827561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47" name="object 147"/>
          <p:cNvSpPr txBox="1"/>
          <p:nvPr/>
        </p:nvSpPr>
        <p:spPr>
          <a:xfrm>
            <a:off x="2232839" y="8275615"/>
            <a:ext cx="53086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输入</a:t>
            </a:r>
            <a:r>
              <a:rPr dirty="0" sz="800" spc="-80"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80" b="1">
                <a:solidFill>
                  <a:srgbClr val="FFFFFF"/>
                </a:solidFill>
                <a:latin typeface="Microsoft YaHei UI"/>
                <a:cs typeface="Microsoft YaHei UI"/>
              </a:rPr>
              <a:t> </a:t>
            </a:r>
            <a:r>
              <a:rPr dirty="0" sz="800" b="1">
                <a:solidFill>
                  <a:srgbClr val="FFFFFF"/>
                </a:solidFill>
                <a:latin typeface="Microsoft YaHei UI"/>
                <a:cs typeface="Microsoft YaHei UI"/>
              </a:rPr>
              <a:t>输出</a:t>
            </a:r>
            <a:endParaRPr sz="800">
              <a:latin typeface="Microsoft YaHei UI"/>
              <a:cs typeface="Microsoft YaHei UI"/>
            </a:endParaRPr>
          </a:p>
        </p:txBody>
      </p:sp>
      <p:sp>
        <p:nvSpPr>
          <p:cNvPr id="148" name="object 148"/>
          <p:cNvSpPr txBox="1"/>
          <p:nvPr/>
        </p:nvSpPr>
        <p:spPr>
          <a:xfrm>
            <a:off x="1509250" y="8533834"/>
            <a:ext cx="8636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1</a:t>
            </a:r>
            <a:endParaRPr sz="800">
              <a:latin typeface="Microsoft JhengHei UI"/>
              <a:cs typeface="Microsoft JhengHei UI"/>
            </a:endParaRPr>
          </a:p>
        </p:txBody>
      </p:sp>
      <p:sp>
        <p:nvSpPr>
          <p:cNvPr id="149" name="object 149"/>
          <p:cNvSpPr txBox="1"/>
          <p:nvPr/>
        </p:nvSpPr>
        <p:spPr>
          <a:xfrm>
            <a:off x="2012750" y="8533834"/>
            <a:ext cx="50800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Input</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输入</a:t>
            </a:r>
            <a:endParaRPr sz="800">
              <a:latin typeface="Microsoft JhengHei UI"/>
              <a:cs typeface="Microsoft JhengHei UI"/>
            </a:endParaRPr>
          </a:p>
        </p:txBody>
      </p:sp>
      <p:sp>
        <p:nvSpPr>
          <p:cNvPr id="150" name="object 150"/>
          <p:cNvSpPr txBox="1"/>
          <p:nvPr/>
        </p:nvSpPr>
        <p:spPr>
          <a:xfrm>
            <a:off x="1509250" y="8720222"/>
            <a:ext cx="8636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0</a:t>
            </a:r>
            <a:endParaRPr sz="800">
              <a:latin typeface="Microsoft JhengHei UI"/>
              <a:cs typeface="Microsoft JhengHei UI"/>
            </a:endParaRPr>
          </a:p>
        </p:txBody>
      </p:sp>
      <p:sp>
        <p:nvSpPr>
          <p:cNvPr id="151" name="object 151"/>
          <p:cNvSpPr txBox="1"/>
          <p:nvPr/>
        </p:nvSpPr>
        <p:spPr>
          <a:xfrm>
            <a:off x="2012750" y="8720222"/>
            <a:ext cx="59880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Output</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输出</a:t>
            </a:r>
            <a:endParaRPr sz="800">
              <a:latin typeface="Microsoft JhengHei UI"/>
              <a:cs typeface="Microsoft JhengHei UI"/>
            </a:endParaRPr>
          </a:p>
        </p:txBody>
      </p:sp>
      <p:sp>
        <p:nvSpPr>
          <p:cNvPr id="152" name="object 152"/>
          <p:cNvSpPr/>
          <p:nvPr/>
        </p:nvSpPr>
        <p:spPr>
          <a:xfrm>
            <a:off x="5867549" y="7226593"/>
            <a:ext cx="515620" cy="12700"/>
          </a:xfrm>
          <a:custGeom>
            <a:avLst/>
            <a:gdLst/>
            <a:ahLst/>
            <a:cxnLst/>
            <a:rect l="l" t="t" r="r" b="b"/>
            <a:pathLst>
              <a:path w="515620" h="12700">
                <a:moveTo>
                  <a:pt x="0" y="12700"/>
                </a:moveTo>
                <a:lnTo>
                  <a:pt x="515251" y="12700"/>
                </a:lnTo>
                <a:lnTo>
                  <a:pt x="515251" y="0"/>
                </a:lnTo>
                <a:lnTo>
                  <a:pt x="0" y="0"/>
                </a:lnTo>
                <a:lnTo>
                  <a:pt x="0" y="12700"/>
                </a:lnTo>
                <a:close/>
              </a:path>
            </a:pathLst>
          </a:custGeom>
          <a:solidFill>
            <a:srgbClr val="FFFFFF"/>
          </a:solidFill>
        </p:spPr>
        <p:txBody>
          <a:bodyPr wrap="square" lIns="0" tIns="0" rIns="0" bIns="0" rtlCol="0"/>
          <a:lstStyle/>
          <a:p/>
        </p:txBody>
      </p:sp>
      <p:sp>
        <p:nvSpPr>
          <p:cNvPr id="153" name="object 153"/>
          <p:cNvSpPr/>
          <p:nvPr/>
        </p:nvSpPr>
        <p:spPr>
          <a:xfrm>
            <a:off x="6382800" y="7226593"/>
            <a:ext cx="727710" cy="12700"/>
          </a:xfrm>
          <a:custGeom>
            <a:avLst/>
            <a:gdLst/>
            <a:ahLst/>
            <a:cxnLst/>
            <a:rect l="l" t="t" r="r" b="b"/>
            <a:pathLst>
              <a:path w="727709" h="12700">
                <a:moveTo>
                  <a:pt x="0" y="12700"/>
                </a:moveTo>
                <a:lnTo>
                  <a:pt x="727202" y="12700"/>
                </a:lnTo>
                <a:lnTo>
                  <a:pt x="727202" y="0"/>
                </a:lnTo>
                <a:lnTo>
                  <a:pt x="0" y="0"/>
                </a:lnTo>
                <a:lnTo>
                  <a:pt x="0" y="12700"/>
                </a:lnTo>
                <a:close/>
              </a:path>
            </a:pathLst>
          </a:custGeom>
          <a:solidFill>
            <a:srgbClr val="FFFFFF"/>
          </a:solidFill>
        </p:spPr>
        <p:txBody>
          <a:bodyPr wrap="square" lIns="0" tIns="0" rIns="0" bIns="0" rtlCol="0"/>
          <a:lstStyle/>
          <a:p/>
        </p:txBody>
      </p:sp>
      <p:sp>
        <p:nvSpPr>
          <p:cNvPr id="154" name="object 154"/>
          <p:cNvSpPr/>
          <p:nvPr/>
        </p:nvSpPr>
        <p:spPr>
          <a:xfrm>
            <a:off x="5867549" y="5977508"/>
            <a:ext cx="515620" cy="12700"/>
          </a:xfrm>
          <a:custGeom>
            <a:avLst/>
            <a:gdLst/>
            <a:ahLst/>
            <a:cxnLst/>
            <a:rect l="l" t="t" r="r" b="b"/>
            <a:pathLst>
              <a:path w="515620" h="12700">
                <a:moveTo>
                  <a:pt x="0" y="12700"/>
                </a:moveTo>
                <a:lnTo>
                  <a:pt x="515251" y="12700"/>
                </a:lnTo>
                <a:lnTo>
                  <a:pt x="515251" y="0"/>
                </a:lnTo>
                <a:lnTo>
                  <a:pt x="0" y="0"/>
                </a:lnTo>
                <a:lnTo>
                  <a:pt x="0" y="12700"/>
                </a:lnTo>
                <a:close/>
              </a:path>
            </a:pathLst>
          </a:custGeom>
          <a:solidFill>
            <a:srgbClr val="FFFFFF"/>
          </a:solidFill>
        </p:spPr>
        <p:txBody>
          <a:bodyPr wrap="square" lIns="0" tIns="0" rIns="0" bIns="0" rtlCol="0"/>
          <a:lstStyle/>
          <a:p/>
        </p:txBody>
      </p:sp>
      <p:sp>
        <p:nvSpPr>
          <p:cNvPr id="155" name="object 155"/>
          <p:cNvSpPr/>
          <p:nvPr/>
        </p:nvSpPr>
        <p:spPr>
          <a:xfrm>
            <a:off x="6382800" y="5977508"/>
            <a:ext cx="727710" cy="12700"/>
          </a:xfrm>
          <a:custGeom>
            <a:avLst/>
            <a:gdLst/>
            <a:ahLst/>
            <a:cxnLst/>
            <a:rect l="l" t="t" r="r" b="b"/>
            <a:pathLst>
              <a:path w="727709" h="12700">
                <a:moveTo>
                  <a:pt x="0" y="12700"/>
                </a:moveTo>
                <a:lnTo>
                  <a:pt x="727202" y="12700"/>
                </a:lnTo>
                <a:lnTo>
                  <a:pt x="727202" y="0"/>
                </a:lnTo>
                <a:lnTo>
                  <a:pt x="0" y="0"/>
                </a:lnTo>
                <a:lnTo>
                  <a:pt x="0" y="12700"/>
                </a:lnTo>
                <a:close/>
              </a:path>
            </a:pathLst>
          </a:custGeom>
          <a:solidFill>
            <a:srgbClr val="FFFFFF"/>
          </a:solidFill>
        </p:spPr>
        <p:txBody>
          <a:bodyPr wrap="square" lIns="0" tIns="0" rIns="0" bIns="0" rtlCol="0"/>
          <a:lstStyle/>
          <a:p/>
        </p:txBody>
      </p:sp>
      <p:graphicFrame>
        <p:nvGraphicFramePr>
          <p:cNvPr id="156" name="object 156"/>
          <p:cNvGraphicFramePr>
            <a:graphicFrameLocks noGrp="1"/>
          </p:cNvGraphicFramePr>
          <p:nvPr/>
        </p:nvGraphicFramePr>
        <p:xfrm>
          <a:off x="5863383" y="5983858"/>
          <a:ext cx="1253490" cy="1249680"/>
        </p:xfrm>
        <a:graphic>
          <a:graphicData uri="http://schemas.openxmlformats.org/drawingml/2006/table">
            <a:tbl>
              <a:tblPr firstRow="1" bandRow="1">
                <a:tableStyleId>{2D5ABB26-0587-4C30-8999-92F81FD0307C}</a:tableStyleId>
              </a:tblPr>
              <a:tblGrid>
                <a:gridCol w="513080"/>
                <a:gridCol w="720725"/>
              </a:tblGrid>
              <a:tr h="324849">
                <a:tc>
                  <a:txBody>
                    <a:bodyPr/>
                    <a:lstStyle/>
                    <a:p>
                      <a:pPr marL="152400">
                        <a:lnSpc>
                          <a:spcPct val="100000"/>
                        </a:lnSpc>
                        <a:spcBef>
                          <a:spcPts val="765"/>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marL="207645">
                        <a:lnSpc>
                          <a:spcPct val="100000"/>
                        </a:lnSpc>
                        <a:spcBef>
                          <a:spcPts val="765"/>
                        </a:spcBef>
                      </a:pPr>
                      <a:r>
                        <a:rPr dirty="0" sz="800" b="1">
                          <a:solidFill>
                            <a:srgbClr val="FFFFFF"/>
                          </a:solidFill>
                          <a:latin typeface="Microsoft YaHei UI"/>
                          <a:cs typeface="Microsoft YaHei UI"/>
                        </a:rPr>
                        <a:t>电流</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184847">
                <a:tc>
                  <a:txBody>
                    <a:bodyPr/>
                    <a:lstStyle/>
                    <a:p>
                      <a:pPr marL="6350">
                        <a:lnSpc>
                          <a:spcPct val="100000"/>
                        </a:lnSpc>
                        <a:spcBef>
                          <a:spcPts val="240"/>
                        </a:spcBef>
                      </a:pPr>
                      <a:r>
                        <a:rPr dirty="0" sz="800" b="1">
                          <a:solidFill>
                            <a:srgbClr val="231F20"/>
                          </a:solidFill>
                          <a:latin typeface="Microsoft JhengHei UI"/>
                          <a:cs typeface="Microsoft JhengHei UI"/>
                        </a:rPr>
                        <a:t>0005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240"/>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847">
                <a:tc>
                  <a:txBody>
                    <a:bodyPr/>
                    <a:lstStyle/>
                    <a:p>
                      <a:pPr marL="6350">
                        <a:lnSpc>
                          <a:spcPct val="100000"/>
                        </a:lnSpc>
                        <a:spcBef>
                          <a:spcPts val="240"/>
                        </a:spcBef>
                      </a:pPr>
                      <a:r>
                        <a:rPr dirty="0" sz="800" b="1">
                          <a:solidFill>
                            <a:srgbClr val="231F20"/>
                          </a:solidFill>
                          <a:latin typeface="Microsoft JhengHei UI"/>
                          <a:cs typeface="Microsoft JhengHei UI"/>
                        </a:rPr>
                        <a:t>0008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240"/>
                        </a:spcBef>
                      </a:pPr>
                      <a:r>
                        <a:rPr dirty="0" sz="800">
                          <a:solidFill>
                            <a:srgbClr val="231F20"/>
                          </a:solidFill>
                          <a:latin typeface="Microsoft JhengHei UI"/>
                          <a:cs typeface="Microsoft JhengHei UI"/>
                        </a:rPr>
                        <a:t>8A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847">
                <a:tc gridSpan="2">
                  <a:txBody>
                    <a:bodyPr/>
                    <a:lstStyle/>
                    <a:p>
                      <a:pPr algn="ctr">
                        <a:lnSpc>
                          <a:spcPct val="100000"/>
                        </a:lnSpc>
                        <a:spcBef>
                          <a:spcPts val="240"/>
                        </a:spcBef>
                      </a:pPr>
                      <a:r>
                        <a:rPr dirty="0" sz="800" spc="-5">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r>
              <a:tr h="184847">
                <a:tc>
                  <a:txBody>
                    <a:bodyPr/>
                    <a:lstStyle/>
                    <a:p>
                      <a:pPr marL="6350">
                        <a:lnSpc>
                          <a:spcPct val="100000"/>
                        </a:lnSpc>
                        <a:spcBef>
                          <a:spcPts val="240"/>
                        </a:spcBef>
                      </a:pPr>
                      <a:r>
                        <a:rPr dirty="0" sz="800" b="1">
                          <a:solidFill>
                            <a:srgbClr val="231F20"/>
                          </a:solidFill>
                          <a:latin typeface="Microsoft JhengHei UI"/>
                          <a:cs typeface="Microsoft JhengHei UI"/>
                        </a:rPr>
                        <a:t>1600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240"/>
                        </a:spcBef>
                      </a:pPr>
                      <a:r>
                        <a:rPr dirty="0" sz="800">
                          <a:solidFill>
                            <a:srgbClr val="231F20"/>
                          </a:solidFill>
                          <a:latin typeface="Microsoft JhengHei UI"/>
                          <a:cs typeface="Microsoft JhengHei UI"/>
                        </a:rPr>
                        <a:t>1600A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847">
                <a:tc>
                  <a:txBody>
                    <a:bodyPr/>
                    <a:lstStyle/>
                    <a:p>
                      <a:pPr marL="6350">
                        <a:lnSpc>
                          <a:spcPct val="100000"/>
                        </a:lnSpc>
                        <a:spcBef>
                          <a:spcPts val="240"/>
                        </a:spcBef>
                      </a:pPr>
                      <a:r>
                        <a:rPr dirty="0" sz="800" b="1">
                          <a:solidFill>
                            <a:srgbClr val="231F20"/>
                          </a:solidFill>
                          <a:latin typeface="Microsoft JhengHei UI"/>
                          <a:cs typeface="Microsoft JhengHei UI"/>
                        </a:rPr>
                        <a:t>2500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6350">
                        <a:lnSpc>
                          <a:spcPct val="100000"/>
                        </a:lnSpc>
                        <a:spcBef>
                          <a:spcPts val="240"/>
                        </a:spcBef>
                      </a:pPr>
                      <a:r>
                        <a:rPr dirty="0" sz="800">
                          <a:solidFill>
                            <a:srgbClr val="231F20"/>
                          </a:solidFill>
                          <a:latin typeface="Microsoft JhengHei UI"/>
                          <a:cs typeface="Microsoft JhengHei UI"/>
                        </a:rPr>
                        <a:t>2500A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bl>
          </a:graphicData>
        </a:graphic>
      </p:graphicFrame>
      <p:sp>
        <p:nvSpPr>
          <p:cNvPr id="157" name="object 157"/>
          <p:cNvSpPr txBox="1"/>
          <p:nvPr/>
        </p:nvSpPr>
        <p:spPr>
          <a:xfrm>
            <a:off x="4109343" y="8191303"/>
            <a:ext cx="561340" cy="324485"/>
          </a:xfrm>
          <a:prstGeom prst="rect">
            <a:avLst/>
          </a:prstGeom>
          <a:solidFill>
            <a:srgbClr val="8AB6B5"/>
          </a:solidFill>
          <a:ln w="12700">
            <a:solidFill>
              <a:srgbClr val="FFFFFF"/>
            </a:solidFill>
          </a:ln>
        </p:spPr>
        <p:txBody>
          <a:bodyPr wrap="square" lIns="0" tIns="96520" rIns="0" bIns="0" rtlCol="0" vert="horz">
            <a:spAutoFit/>
          </a:bodyPr>
          <a:lstStyle/>
          <a:p>
            <a:pPr marL="184785">
              <a:lnSpc>
                <a:spcPct val="100000"/>
              </a:lnSpc>
              <a:spcBef>
                <a:spcPts val="76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58" name="object 158"/>
          <p:cNvSpPr txBox="1"/>
          <p:nvPr/>
        </p:nvSpPr>
        <p:spPr>
          <a:xfrm>
            <a:off x="4670099" y="8191303"/>
            <a:ext cx="892175" cy="324485"/>
          </a:xfrm>
          <a:prstGeom prst="rect">
            <a:avLst/>
          </a:prstGeom>
          <a:solidFill>
            <a:srgbClr val="8AB6B5"/>
          </a:solidFill>
          <a:ln w="12700">
            <a:solidFill>
              <a:srgbClr val="FFFFFF"/>
            </a:solidFill>
          </a:ln>
        </p:spPr>
        <p:txBody>
          <a:bodyPr wrap="square" lIns="0" tIns="96520" rIns="0" bIns="0" rtlCol="0" vert="horz">
            <a:spAutoFit/>
          </a:bodyPr>
          <a:lstStyle/>
          <a:p>
            <a:pPr marL="248920">
              <a:lnSpc>
                <a:spcPct val="100000"/>
              </a:lnSpc>
              <a:spcBef>
                <a:spcPts val="760"/>
              </a:spcBef>
            </a:pPr>
            <a:r>
              <a:rPr dirty="0" sz="800" b="1">
                <a:solidFill>
                  <a:srgbClr val="FFFFFF"/>
                </a:solidFill>
                <a:latin typeface="Microsoft YaHei UI"/>
                <a:cs typeface="Microsoft YaHei UI"/>
              </a:rPr>
              <a:t>电压等级</a:t>
            </a:r>
            <a:endParaRPr sz="800">
              <a:latin typeface="Microsoft YaHei UI"/>
              <a:cs typeface="Microsoft YaHei UI"/>
            </a:endParaRPr>
          </a:p>
        </p:txBody>
      </p:sp>
      <p:sp>
        <p:nvSpPr>
          <p:cNvPr id="159" name="object 159"/>
          <p:cNvSpPr txBox="1"/>
          <p:nvPr/>
        </p:nvSpPr>
        <p:spPr>
          <a:xfrm>
            <a:off x="4109343" y="8515304"/>
            <a:ext cx="561340" cy="186055"/>
          </a:xfrm>
          <a:prstGeom prst="rect">
            <a:avLst/>
          </a:prstGeom>
          <a:solidFill>
            <a:srgbClr val="EBEBEC"/>
          </a:solidFill>
          <a:ln w="12700">
            <a:solidFill>
              <a:srgbClr val="FFFFFF"/>
            </a:solidFill>
          </a:ln>
        </p:spPr>
        <p:txBody>
          <a:bodyPr wrap="square" lIns="0" tIns="30480" rIns="0" bIns="0" rtlCol="0" vert="horz">
            <a:spAutoFit/>
          </a:bodyPr>
          <a:lstStyle/>
          <a:p>
            <a:pPr marL="29209">
              <a:lnSpc>
                <a:spcPct val="100000"/>
              </a:lnSpc>
              <a:spcBef>
                <a:spcPts val="240"/>
              </a:spcBef>
            </a:pPr>
            <a:r>
              <a:rPr dirty="0" sz="800" b="1">
                <a:solidFill>
                  <a:srgbClr val="231F20"/>
                </a:solidFill>
                <a:latin typeface="Microsoft JhengHei UI"/>
                <a:cs typeface="Microsoft JhengHei UI"/>
              </a:rPr>
              <a:t>B</a:t>
            </a:r>
            <a:endParaRPr sz="800">
              <a:latin typeface="Microsoft JhengHei UI"/>
              <a:cs typeface="Microsoft JhengHei UI"/>
            </a:endParaRPr>
          </a:p>
        </p:txBody>
      </p:sp>
      <p:sp>
        <p:nvSpPr>
          <p:cNvPr id="160" name="object 160"/>
          <p:cNvSpPr txBox="1"/>
          <p:nvPr/>
        </p:nvSpPr>
        <p:spPr>
          <a:xfrm>
            <a:off x="4670099" y="8515304"/>
            <a:ext cx="892175" cy="186055"/>
          </a:xfrm>
          <a:prstGeom prst="rect">
            <a:avLst/>
          </a:prstGeom>
          <a:solidFill>
            <a:srgbClr val="EBEBEC"/>
          </a:solidFill>
          <a:ln w="12700">
            <a:solidFill>
              <a:srgbClr val="FFFFFF"/>
            </a:solidFill>
          </a:ln>
        </p:spPr>
        <p:txBody>
          <a:bodyPr wrap="square" lIns="0" tIns="30480" rIns="0" bIns="0" rtlCol="0" vert="horz">
            <a:spAutoFit/>
          </a:bodyPr>
          <a:lstStyle/>
          <a:p>
            <a:pPr marL="18415">
              <a:lnSpc>
                <a:spcPct val="100000"/>
              </a:lnSpc>
              <a:spcBef>
                <a:spcPts val="240"/>
              </a:spcBef>
            </a:pPr>
            <a:r>
              <a:rPr dirty="0" sz="800">
                <a:solidFill>
                  <a:srgbClr val="231F20"/>
                </a:solidFill>
                <a:latin typeface="Microsoft JhengHei UI"/>
                <a:cs typeface="Microsoft JhengHei UI"/>
              </a:rPr>
              <a:t>220V</a:t>
            </a:r>
            <a:endParaRPr sz="800">
              <a:latin typeface="Microsoft JhengHei UI"/>
              <a:cs typeface="Microsoft JhengHei UI"/>
            </a:endParaRPr>
          </a:p>
        </p:txBody>
      </p:sp>
      <p:sp>
        <p:nvSpPr>
          <p:cNvPr id="161" name="object 161"/>
          <p:cNvSpPr txBox="1"/>
          <p:nvPr/>
        </p:nvSpPr>
        <p:spPr>
          <a:xfrm>
            <a:off x="4109343" y="8700762"/>
            <a:ext cx="561340" cy="186055"/>
          </a:xfrm>
          <a:prstGeom prst="rect">
            <a:avLst/>
          </a:prstGeom>
          <a:solidFill>
            <a:srgbClr val="DCDDDE"/>
          </a:solidFill>
          <a:ln w="12700">
            <a:solidFill>
              <a:srgbClr val="FFFFFF"/>
            </a:solidFill>
          </a:ln>
        </p:spPr>
        <p:txBody>
          <a:bodyPr wrap="square" lIns="0" tIns="30480" rIns="0" bIns="0" rtlCol="0" vert="horz">
            <a:spAutoFit/>
          </a:bodyPr>
          <a:lstStyle/>
          <a:p>
            <a:pPr marL="29209">
              <a:lnSpc>
                <a:spcPct val="100000"/>
              </a:lnSpc>
              <a:spcBef>
                <a:spcPts val="240"/>
              </a:spcBef>
            </a:pPr>
            <a:r>
              <a:rPr dirty="0" sz="800" b="1">
                <a:solidFill>
                  <a:srgbClr val="231F20"/>
                </a:solidFill>
                <a:latin typeface="Microsoft JhengHei UI"/>
                <a:cs typeface="Microsoft JhengHei UI"/>
              </a:rPr>
              <a:t>E</a:t>
            </a:r>
            <a:endParaRPr sz="800">
              <a:latin typeface="Microsoft JhengHei UI"/>
              <a:cs typeface="Microsoft JhengHei UI"/>
            </a:endParaRPr>
          </a:p>
        </p:txBody>
      </p:sp>
      <p:sp>
        <p:nvSpPr>
          <p:cNvPr id="162" name="object 162"/>
          <p:cNvSpPr txBox="1"/>
          <p:nvPr/>
        </p:nvSpPr>
        <p:spPr>
          <a:xfrm>
            <a:off x="4670099" y="8700762"/>
            <a:ext cx="892175" cy="186055"/>
          </a:xfrm>
          <a:prstGeom prst="rect">
            <a:avLst/>
          </a:prstGeom>
          <a:solidFill>
            <a:srgbClr val="DCDDDE"/>
          </a:solidFill>
          <a:ln w="12700">
            <a:solidFill>
              <a:srgbClr val="FFFFFF"/>
            </a:solidFill>
          </a:ln>
        </p:spPr>
        <p:txBody>
          <a:bodyPr wrap="square" lIns="0" tIns="30480" rIns="0" bIns="0" rtlCol="0" vert="horz">
            <a:spAutoFit/>
          </a:bodyPr>
          <a:lstStyle/>
          <a:p>
            <a:pPr marL="18415">
              <a:lnSpc>
                <a:spcPct val="100000"/>
              </a:lnSpc>
              <a:spcBef>
                <a:spcPts val="240"/>
              </a:spcBef>
            </a:pPr>
            <a:r>
              <a:rPr dirty="0" sz="800">
                <a:solidFill>
                  <a:srgbClr val="231F20"/>
                </a:solidFill>
                <a:latin typeface="Microsoft JhengHei UI"/>
                <a:cs typeface="Microsoft JhengHei UI"/>
              </a:rPr>
              <a:t>380V</a:t>
            </a:r>
            <a:endParaRPr sz="800">
              <a:latin typeface="Microsoft JhengHei UI"/>
              <a:cs typeface="Microsoft JhengHei UI"/>
            </a:endParaRPr>
          </a:p>
        </p:txBody>
      </p:sp>
      <p:sp>
        <p:nvSpPr>
          <p:cNvPr id="163" name="object 163"/>
          <p:cNvSpPr txBox="1"/>
          <p:nvPr/>
        </p:nvSpPr>
        <p:spPr>
          <a:xfrm>
            <a:off x="4109343" y="8886219"/>
            <a:ext cx="561340" cy="186055"/>
          </a:xfrm>
          <a:prstGeom prst="rect">
            <a:avLst/>
          </a:prstGeom>
          <a:solidFill>
            <a:srgbClr val="EBEBEC"/>
          </a:solidFill>
          <a:ln w="12700">
            <a:solidFill>
              <a:srgbClr val="FFFFFF"/>
            </a:solidFill>
          </a:ln>
        </p:spPr>
        <p:txBody>
          <a:bodyPr wrap="square" lIns="0" tIns="30480" rIns="0" bIns="0" rtlCol="0" vert="horz">
            <a:spAutoFit/>
          </a:bodyPr>
          <a:lstStyle/>
          <a:p>
            <a:pPr marL="29209">
              <a:lnSpc>
                <a:spcPct val="100000"/>
              </a:lnSpc>
              <a:spcBef>
                <a:spcPts val="240"/>
              </a:spcBef>
            </a:pPr>
            <a:r>
              <a:rPr dirty="0" sz="800" b="1">
                <a:solidFill>
                  <a:srgbClr val="231F20"/>
                </a:solidFill>
                <a:latin typeface="Microsoft JhengHei UI"/>
                <a:cs typeface="Microsoft JhengHei UI"/>
              </a:rPr>
              <a:t>H</a:t>
            </a:r>
            <a:endParaRPr sz="800">
              <a:latin typeface="Microsoft JhengHei UI"/>
              <a:cs typeface="Microsoft JhengHei UI"/>
            </a:endParaRPr>
          </a:p>
        </p:txBody>
      </p:sp>
      <p:sp>
        <p:nvSpPr>
          <p:cNvPr id="164" name="object 164"/>
          <p:cNvSpPr txBox="1"/>
          <p:nvPr/>
        </p:nvSpPr>
        <p:spPr>
          <a:xfrm>
            <a:off x="4670099" y="8886219"/>
            <a:ext cx="892175" cy="186055"/>
          </a:xfrm>
          <a:prstGeom prst="rect">
            <a:avLst/>
          </a:prstGeom>
          <a:solidFill>
            <a:srgbClr val="EBEBEC"/>
          </a:solidFill>
          <a:ln w="12700">
            <a:solidFill>
              <a:srgbClr val="FFFFFF"/>
            </a:solidFill>
          </a:ln>
        </p:spPr>
        <p:txBody>
          <a:bodyPr wrap="square" lIns="0" tIns="30480" rIns="0" bIns="0" rtlCol="0" vert="horz">
            <a:spAutoFit/>
          </a:bodyPr>
          <a:lstStyle/>
          <a:p>
            <a:pPr marL="18415">
              <a:lnSpc>
                <a:spcPct val="100000"/>
              </a:lnSpc>
              <a:spcBef>
                <a:spcPts val="240"/>
              </a:spcBef>
            </a:pPr>
            <a:r>
              <a:rPr dirty="0" sz="800">
                <a:solidFill>
                  <a:srgbClr val="231F20"/>
                </a:solidFill>
                <a:latin typeface="Microsoft JhengHei UI"/>
                <a:cs typeface="Microsoft JhengHei UI"/>
              </a:rPr>
              <a:t>690V</a:t>
            </a:r>
            <a:endParaRPr sz="800">
              <a:latin typeface="Microsoft JhengHei UI"/>
              <a:cs typeface="Microsoft JhengHei UI"/>
            </a:endParaRPr>
          </a:p>
        </p:txBody>
      </p:sp>
      <p:graphicFrame>
        <p:nvGraphicFramePr>
          <p:cNvPr id="165" name="object 165"/>
          <p:cNvGraphicFramePr>
            <a:graphicFrameLocks noGrp="1"/>
          </p:cNvGraphicFramePr>
          <p:nvPr/>
        </p:nvGraphicFramePr>
        <p:xfrm>
          <a:off x="3967720" y="5860825"/>
          <a:ext cx="1595120" cy="946785"/>
        </p:xfrm>
        <a:graphic>
          <a:graphicData uri="http://schemas.openxmlformats.org/drawingml/2006/table">
            <a:tbl>
              <a:tblPr firstRow="1" bandRow="1">
                <a:tableStyleId>{2D5ABB26-0587-4C30-8999-92F81FD0307C}</a:tableStyleId>
              </a:tblPr>
              <a:tblGrid>
                <a:gridCol w="111125"/>
                <a:gridCol w="590550"/>
                <a:gridCol w="880744"/>
              </a:tblGrid>
              <a:tr h="440682">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93040">
                        <a:lnSpc>
                          <a:spcPct val="100000"/>
                        </a:lnSpc>
                        <a:spcBef>
                          <a:spcPts val="76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36854">
                        <a:lnSpc>
                          <a:spcPct val="100000"/>
                        </a:lnSpc>
                        <a:spcBef>
                          <a:spcPts val="760"/>
                        </a:spcBef>
                      </a:pPr>
                      <a:r>
                        <a:rPr dirty="0" sz="800" b="1">
                          <a:solidFill>
                            <a:srgbClr val="FFFFFF"/>
                          </a:solidFill>
                          <a:latin typeface="Microsoft YaHei UI"/>
                          <a:cs typeface="Microsoft YaHei UI"/>
                        </a:rPr>
                        <a:t>电压等级</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4">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7780">
                        <a:lnSpc>
                          <a:spcPct val="100000"/>
                        </a:lnSpc>
                        <a:spcBef>
                          <a:spcPts val="160"/>
                        </a:spcBef>
                      </a:pPr>
                      <a:r>
                        <a:rPr dirty="0" sz="800" b="1">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简易型</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节滤波</a:t>
                      </a:r>
                      <a:r>
                        <a:rPr dirty="0" sz="800" spc="-15">
                          <a:solidFill>
                            <a:srgbClr val="231F20"/>
                          </a:solidFill>
                          <a:latin typeface="Microsoft JhengHei UI"/>
                          <a:cs typeface="Microsoft JhengHei UI"/>
                        </a:rPr>
                        <a:t> </a:t>
                      </a:r>
                      <a:r>
                        <a:rPr dirty="0" baseline="49382" sz="675">
                          <a:solidFill>
                            <a:srgbClr val="231F20"/>
                          </a:solidFill>
                          <a:latin typeface="Microsoft JhengHei UI"/>
                          <a:cs typeface="Microsoft JhengHei UI"/>
                        </a:rPr>
                        <a:t>*1</a:t>
                      </a:r>
                      <a:endParaRPr baseline="49382" sz="675">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7780">
                        <a:lnSpc>
                          <a:spcPct val="100000"/>
                        </a:lnSpc>
                        <a:spcBef>
                          <a:spcPts val="160"/>
                        </a:spcBef>
                      </a:pPr>
                      <a:r>
                        <a:rPr dirty="0" sz="800" b="1">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通用型</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节滤波</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7780">
                        <a:lnSpc>
                          <a:spcPct val="100000"/>
                        </a:lnSpc>
                        <a:spcBef>
                          <a:spcPts val="160"/>
                        </a:spcBef>
                      </a:pPr>
                      <a:r>
                        <a:rPr dirty="0" sz="800" b="1">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增强型</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节滤波</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6" name="object 166"/>
          <p:cNvSpPr txBox="1"/>
          <p:nvPr/>
        </p:nvSpPr>
        <p:spPr>
          <a:xfrm>
            <a:off x="4109343" y="7007532"/>
            <a:ext cx="561340" cy="332740"/>
          </a:xfrm>
          <a:prstGeom prst="rect">
            <a:avLst/>
          </a:prstGeom>
          <a:solidFill>
            <a:srgbClr val="8AB6B5"/>
          </a:solidFill>
          <a:ln w="12700">
            <a:solidFill>
              <a:srgbClr val="FFFFFF"/>
            </a:solidFill>
          </a:ln>
        </p:spPr>
        <p:txBody>
          <a:bodyPr wrap="square" lIns="0" tIns="100965" rIns="0" bIns="0" rtlCol="0" vert="horz">
            <a:spAutoFit/>
          </a:bodyPr>
          <a:lstStyle/>
          <a:p>
            <a:pPr marL="172085">
              <a:lnSpc>
                <a:spcPct val="100000"/>
              </a:lnSpc>
              <a:spcBef>
                <a:spcPts val="795"/>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67" name="object 167"/>
          <p:cNvSpPr txBox="1"/>
          <p:nvPr/>
        </p:nvSpPr>
        <p:spPr>
          <a:xfrm>
            <a:off x="4670099" y="7007532"/>
            <a:ext cx="892175" cy="332740"/>
          </a:xfrm>
          <a:prstGeom prst="rect">
            <a:avLst/>
          </a:prstGeom>
          <a:solidFill>
            <a:srgbClr val="8AB6B5"/>
          </a:solidFill>
          <a:ln w="12700">
            <a:solidFill>
              <a:srgbClr val="FFFFFF"/>
            </a:solidFill>
          </a:ln>
        </p:spPr>
        <p:txBody>
          <a:bodyPr wrap="square" lIns="0" tIns="100965" rIns="0" bIns="0" rtlCol="0" vert="horz">
            <a:spAutoFit/>
          </a:bodyPr>
          <a:lstStyle/>
          <a:p>
            <a:pPr marL="235585">
              <a:lnSpc>
                <a:spcPct val="100000"/>
              </a:lnSpc>
              <a:spcBef>
                <a:spcPts val="795"/>
              </a:spcBef>
            </a:pPr>
            <a:r>
              <a:rPr dirty="0" sz="800" b="1">
                <a:solidFill>
                  <a:srgbClr val="FFFFFF"/>
                </a:solidFill>
                <a:latin typeface="Microsoft YaHei UI"/>
                <a:cs typeface="Microsoft YaHei UI"/>
              </a:rPr>
              <a:t>端接方式</a:t>
            </a:r>
            <a:endParaRPr sz="800">
              <a:latin typeface="Microsoft YaHei UI"/>
              <a:cs typeface="Microsoft YaHei UI"/>
            </a:endParaRPr>
          </a:p>
        </p:txBody>
      </p:sp>
      <p:sp>
        <p:nvSpPr>
          <p:cNvPr id="168" name="object 168"/>
          <p:cNvSpPr txBox="1"/>
          <p:nvPr/>
        </p:nvSpPr>
        <p:spPr>
          <a:xfrm>
            <a:off x="4109343" y="7339963"/>
            <a:ext cx="561340" cy="189230"/>
          </a:xfrm>
          <a:prstGeom prst="rect">
            <a:avLst/>
          </a:prstGeom>
          <a:solidFill>
            <a:srgbClr val="EBEBEC"/>
          </a:solidFill>
          <a:ln w="12700">
            <a:solidFill>
              <a:srgbClr val="FFFFFF"/>
            </a:solidFill>
          </a:ln>
        </p:spPr>
        <p:txBody>
          <a:bodyPr wrap="square" lIns="0" tIns="32384" rIns="0" bIns="0" rtlCol="0" vert="horz">
            <a:spAutoFit/>
          </a:bodyPr>
          <a:lstStyle/>
          <a:p>
            <a:pPr marL="5715">
              <a:lnSpc>
                <a:spcPct val="100000"/>
              </a:lnSpc>
              <a:spcBef>
                <a:spcPts val="254"/>
              </a:spcBef>
            </a:pPr>
            <a:r>
              <a:rPr dirty="0" sz="800" b="1">
                <a:solidFill>
                  <a:srgbClr val="231F20"/>
                </a:solidFill>
                <a:latin typeface="Microsoft JhengHei UI"/>
                <a:cs typeface="Microsoft JhengHei UI"/>
              </a:rPr>
              <a:t>A</a:t>
            </a:r>
            <a:endParaRPr sz="800">
              <a:latin typeface="Microsoft JhengHei UI"/>
              <a:cs typeface="Microsoft JhengHei UI"/>
            </a:endParaRPr>
          </a:p>
        </p:txBody>
      </p:sp>
      <p:sp>
        <p:nvSpPr>
          <p:cNvPr id="169" name="object 169"/>
          <p:cNvSpPr txBox="1"/>
          <p:nvPr/>
        </p:nvSpPr>
        <p:spPr>
          <a:xfrm>
            <a:off x="4670099" y="7339963"/>
            <a:ext cx="892175" cy="189230"/>
          </a:xfrm>
          <a:prstGeom prst="rect">
            <a:avLst/>
          </a:prstGeom>
          <a:solidFill>
            <a:srgbClr val="EBEBEC"/>
          </a:solidFill>
          <a:ln w="12700">
            <a:solidFill>
              <a:srgbClr val="FFFFFF"/>
            </a:solidFill>
          </a:ln>
        </p:spPr>
        <p:txBody>
          <a:bodyPr wrap="square" lIns="0" tIns="32384" rIns="0" bIns="0" rtlCol="0" vert="horz">
            <a:spAutoFit/>
          </a:bodyPr>
          <a:lstStyle/>
          <a:p>
            <a:pPr marL="16510">
              <a:lnSpc>
                <a:spcPct val="100000"/>
              </a:lnSpc>
              <a:spcBef>
                <a:spcPts val="254"/>
              </a:spcBef>
            </a:pPr>
            <a:r>
              <a:rPr dirty="0" sz="800">
                <a:solidFill>
                  <a:srgbClr val="231F20"/>
                </a:solidFill>
                <a:latin typeface="Microsoft JhengHei UI"/>
                <a:cs typeface="Microsoft JhengHei UI"/>
              </a:rPr>
              <a:t>端子</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螺栓</a:t>
            </a:r>
            <a:endParaRPr sz="800">
              <a:latin typeface="Microsoft JhengHei UI"/>
              <a:cs typeface="Microsoft JhengHei UI"/>
            </a:endParaRPr>
          </a:p>
        </p:txBody>
      </p:sp>
      <p:sp>
        <p:nvSpPr>
          <p:cNvPr id="170" name="object 170"/>
          <p:cNvSpPr txBox="1"/>
          <p:nvPr/>
        </p:nvSpPr>
        <p:spPr>
          <a:xfrm>
            <a:off x="4109343" y="7529021"/>
            <a:ext cx="561340" cy="189230"/>
          </a:xfrm>
          <a:prstGeom prst="rect">
            <a:avLst/>
          </a:prstGeom>
          <a:solidFill>
            <a:srgbClr val="DCDDDE"/>
          </a:solidFill>
          <a:ln w="12700">
            <a:solidFill>
              <a:srgbClr val="FFFFFF"/>
            </a:solidFill>
          </a:ln>
        </p:spPr>
        <p:txBody>
          <a:bodyPr wrap="square" lIns="0" tIns="32384" rIns="0" bIns="0" rtlCol="0" vert="horz">
            <a:spAutoFit/>
          </a:bodyPr>
          <a:lstStyle/>
          <a:p>
            <a:pPr marL="5715">
              <a:lnSpc>
                <a:spcPct val="100000"/>
              </a:lnSpc>
              <a:spcBef>
                <a:spcPts val="254"/>
              </a:spcBef>
            </a:pPr>
            <a:r>
              <a:rPr dirty="0" sz="800" b="1">
                <a:solidFill>
                  <a:srgbClr val="231F20"/>
                </a:solidFill>
                <a:latin typeface="Microsoft JhengHei UI"/>
                <a:cs typeface="Microsoft JhengHei UI"/>
              </a:rPr>
              <a:t>B</a:t>
            </a:r>
            <a:endParaRPr sz="800">
              <a:latin typeface="Microsoft JhengHei UI"/>
              <a:cs typeface="Microsoft JhengHei UI"/>
            </a:endParaRPr>
          </a:p>
        </p:txBody>
      </p:sp>
      <p:sp>
        <p:nvSpPr>
          <p:cNvPr id="171" name="object 171"/>
          <p:cNvSpPr txBox="1"/>
          <p:nvPr/>
        </p:nvSpPr>
        <p:spPr>
          <a:xfrm>
            <a:off x="4670099" y="7529021"/>
            <a:ext cx="892175" cy="189230"/>
          </a:xfrm>
          <a:prstGeom prst="rect">
            <a:avLst/>
          </a:prstGeom>
          <a:solidFill>
            <a:srgbClr val="DCDDDE"/>
          </a:solidFill>
          <a:ln w="12700">
            <a:solidFill>
              <a:srgbClr val="FFFFFF"/>
            </a:solidFill>
          </a:ln>
        </p:spPr>
        <p:txBody>
          <a:bodyPr wrap="square" lIns="0" tIns="32384" rIns="0" bIns="0" rtlCol="0" vert="horz">
            <a:spAutoFit/>
          </a:bodyPr>
          <a:lstStyle/>
          <a:p>
            <a:pPr marL="16510">
              <a:lnSpc>
                <a:spcPct val="100000"/>
              </a:lnSpc>
              <a:spcBef>
                <a:spcPts val="254"/>
              </a:spcBef>
            </a:pPr>
            <a:r>
              <a:rPr dirty="0" sz="800">
                <a:solidFill>
                  <a:srgbClr val="231F20"/>
                </a:solidFill>
                <a:latin typeface="Microsoft JhengHei UI"/>
                <a:cs typeface="Microsoft JhengHei UI"/>
              </a:rPr>
              <a:t>铜排</a:t>
            </a:r>
            <a:endParaRPr sz="800">
              <a:latin typeface="Microsoft JhengHei UI"/>
              <a:cs typeface="Microsoft JhengHei UI"/>
            </a:endParaRPr>
          </a:p>
        </p:txBody>
      </p:sp>
      <p:sp>
        <p:nvSpPr>
          <p:cNvPr id="172" name="object 172"/>
          <p:cNvSpPr txBox="1"/>
          <p:nvPr/>
        </p:nvSpPr>
        <p:spPr>
          <a:xfrm>
            <a:off x="522799" y="1511994"/>
            <a:ext cx="6398260" cy="2540000"/>
          </a:xfrm>
          <a:prstGeom prst="rect">
            <a:avLst/>
          </a:prstGeom>
        </p:spPr>
        <p:txBody>
          <a:bodyPr wrap="square" lIns="0" tIns="12700" rIns="0" bIns="0" rtlCol="0" vert="horz">
            <a:spAutoFit/>
          </a:bodyPr>
          <a:lstStyle/>
          <a:p>
            <a:pPr algn="just" marL="12700" marR="67945" indent="251460">
              <a:lnSpc>
                <a:spcPct val="150000"/>
              </a:lnSpc>
              <a:spcBef>
                <a:spcPts val="100"/>
              </a:spcBef>
            </a:pPr>
            <a:r>
              <a:rPr dirty="0" sz="1000">
                <a:solidFill>
                  <a:srgbClr val="231F20"/>
                </a:solidFill>
                <a:latin typeface="Microsoft YaHei UI"/>
                <a:cs typeface="Microsoft YaHei UI"/>
              </a:rPr>
              <a:t>变频器专</a:t>
            </a:r>
            <a:r>
              <a:rPr dirty="0" sz="1000" spc="245">
                <a:solidFill>
                  <a:srgbClr val="231F20"/>
                </a:solidFill>
                <a:latin typeface="Microsoft YaHei UI"/>
                <a:cs typeface="Microsoft YaHei UI"/>
              </a:rPr>
              <a:t>用</a:t>
            </a:r>
            <a:r>
              <a:rPr dirty="0" sz="1000">
                <a:solidFill>
                  <a:srgbClr val="231F20"/>
                </a:solidFill>
                <a:latin typeface="Microsoft YaHei UI"/>
                <a:cs typeface="Microsoft YaHei UI"/>
              </a:rPr>
              <a:t>EMC</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滤波器是抑制变频器运行时产生的电磁干</a:t>
            </a:r>
            <a:r>
              <a:rPr dirty="0" sz="1000" spc="245">
                <a:solidFill>
                  <a:srgbClr val="231F20"/>
                </a:solidFill>
                <a:latin typeface="Microsoft YaHei UI"/>
                <a:cs typeface="Microsoft YaHei UI"/>
              </a:rPr>
              <a:t>扰</a:t>
            </a:r>
            <a:r>
              <a:rPr dirty="0" sz="1000">
                <a:solidFill>
                  <a:srgbClr val="231F20"/>
                </a:solidFill>
                <a:latin typeface="Microsoft YaHei UI"/>
                <a:cs typeface="Microsoft YaHei UI"/>
              </a:rPr>
              <a:t>EMI</a:t>
            </a:r>
            <a:r>
              <a:rPr dirty="0" sz="1000" spc="-80">
                <a:solidFill>
                  <a:srgbClr val="231F20"/>
                </a:solidFill>
                <a:latin typeface="Microsoft YaHei UI"/>
                <a:cs typeface="Microsoft YaHei UI"/>
              </a:rPr>
              <a:t> </a:t>
            </a:r>
            <a:r>
              <a:rPr dirty="0" sz="1000">
                <a:solidFill>
                  <a:srgbClr val="231F20"/>
                </a:solidFill>
                <a:latin typeface="Microsoft YaHei UI"/>
                <a:cs typeface="Microsoft YaHei UI"/>
              </a:rPr>
              <a:t>的关键组件</a:t>
            </a:r>
            <a:r>
              <a:rPr dirty="0" sz="1000" spc="-10">
                <a:solidFill>
                  <a:srgbClr val="231F20"/>
                </a:solidFill>
                <a:latin typeface="Microsoft YaHei UI"/>
                <a:cs typeface="Microsoft YaHei UI"/>
              </a:rPr>
              <a:t>，</a:t>
            </a:r>
            <a:r>
              <a:rPr dirty="0" sz="1000">
                <a:solidFill>
                  <a:srgbClr val="231F20"/>
                </a:solidFill>
                <a:latin typeface="Microsoft YaHei UI"/>
                <a:cs typeface="Microsoft YaHei UI"/>
              </a:rPr>
              <a:t>产品设计针对变频</a:t>
            </a:r>
            <a:r>
              <a:rPr dirty="0" sz="1000" spc="245">
                <a:solidFill>
                  <a:srgbClr val="231F20"/>
                </a:solidFill>
                <a:latin typeface="Microsoft YaHei UI"/>
                <a:cs typeface="Microsoft YaHei UI"/>
              </a:rPr>
              <a:t>器</a:t>
            </a:r>
            <a:r>
              <a:rPr dirty="0" sz="1000" spc="-15">
                <a:solidFill>
                  <a:srgbClr val="231F20"/>
                </a:solidFill>
                <a:latin typeface="Microsoft YaHei UI"/>
                <a:cs typeface="Microsoft YaHei UI"/>
              </a:rPr>
              <a:t>IGBT</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高 速开关而产生特有的高频谐</a:t>
            </a:r>
            <a:r>
              <a:rPr dirty="0" sz="1000" spc="-85">
                <a:solidFill>
                  <a:srgbClr val="231F20"/>
                </a:solidFill>
                <a:latin typeface="Microsoft YaHei UI"/>
                <a:cs typeface="Microsoft YaHei UI"/>
              </a:rPr>
              <a:t>波</a:t>
            </a:r>
            <a:r>
              <a:rPr dirty="0" sz="1000">
                <a:solidFill>
                  <a:srgbClr val="231F20"/>
                </a:solidFill>
                <a:latin typeface="Microsoft YaHei UI"/>
                <a:cs typeface="Microsoft YaHei UI"/>
              </a:rPr>
              <a:t>（通过电源线辐射或者传导</a:t>
            </a:r>
            <a:r>
              <a:rPr dirty="0" sz="1000" spc="-85">
                <a:solidFill>
                  <a:srgbClr val="231F20"/>
                </a:solidFill>
                <a:latin typeface="Microsoft YaHei UI"/>
                <a:cs typeface="Microsoft YaHei UI"/>
              </a:rPr>
              <a:t>）、</a:t>
            </a:r>
            <a:r>
              <a:rPr dirty="0" sz="1000">
                <a:solidFill>
                  <a:srgbClr val="231F20"/>
                </a:solidFill>
                <a:latin typeface="Microsoft YaHei UI"/>
                <a:cs typeface="Microsoft YaHei UI"/>
              </a:rPr>
              <a:t>共模噪</a:t>
            </a:r>
            <a:r>
              <a:rPr dirty="0" sz="1000" spc="-85">
                <a:solidFill>
                  <a:srgbClr val="231F20"/>
                </a:solidFill>
                <a:latin typeface="Microsoft YaHei UI"/>
                <a:cs typeface="Microsoft YaHei UI"/>
              </a:rPr>
              <a:t>声</a:t>
            </a:r>
            <a:r>
              <a:rPr dirty="0" sz="1000">
                <a:solidFill>
                  <a:srgbClr val="231F20"/>
                </a:solidFill>
                <a:latin typeface="Microsoft YaHei UI"/>
                <a:cs typeface="Microsoft YaHei UI"/>
              </a:rPr>
              <a:t>（变频器与电机间寄生电容耦合形成回路， 电流通过接地路劲返回）/</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差模噪声</a:t>
            </a:r>
            <a:r>
              <a:rPr dirty="0" sz="1000" spc="5">
                <a:solidFill>
                  <a:srgbClr val="231F20"/>
                </a:solidFill>
                <a:latin typeface="Microsoft YaHei UI"/>
                <a:cs typeface="Microsoft YaHei UI"/>
              </a:rPr>
              <a:t>（PWM</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波形中的高频分量在象限与中性线间形成环路干扰）及快速电压变化 </a:t>
            </a:r>
            <a:r>
              <a:rPr dirty="0" sz="1000" spc="-15">
                <a:solidFill>
                  <a:srgbClr val="231F20"/>
                </a:solidFill>
                <a:latin typeface="Microsoft YaHei UI"/>
                <a:cs typeface="Microsoft YaHei UI"/>
              </a:rPr>
              <a:t>DV/DT</a:t>
            </a:r>
            <a:r>
              <a:rPr dirty="0" sz="1000" spc="-5">
                <a:solidFill>
                  <a:srgbClr val="231F20"/>
                </a:solidFill>
                <a:latin typeface="Microsoft YaHei UI"/>
                <a:cs typeface="Microsoft YaHei UI"/>
              </a:rPr>
              <a:t>。</a:t>
            </a:r>
            <a:endParaRPr sz="1000">
              <a:latin typeface="Microsoft YaHei UI"/>
              <a:cs typeface="Microsoft YaHei UI"/>
            </a:endParaRPr>
          </a:p>
          <a:p>
            <a:pPr algn="just" marL="12700" marR="154305" indent="251460">
              <a:lnSpc>
                <a:spcPct val="150000"/>
              </a:lnSpc>
            </a:pPr>
            <a:r>
              <a:rPr dirty="0" sz="1000">
                <a:solidFill>
                  <a:srgbClr val="231F20"/>
                </a:solidFill>
                <a:latin typeface="Microsoft YaHei UI"/>
                <a:cs typeface="Microsoft YaHei UI"/>
              </a:rPr>
              <a:t>输入滤波器位于电源和变频器之间，是电网与变频器之间的“防火墙”，侧重传导干扰抑制，其主要作用是抑 制变频器产生的高频噪声反馈到电网，影响其他设备，同时还需要应对来自电网的干扰，所以注重共模和差模滤 波的组合，以及满足相关</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EMC</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标准。在产品设计时，会考虑包含更多的</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X</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电容和</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Y</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电容，用于滤除共模和差模 噪声。</a:t>
            </a:r>
            <a:endParaRPr sz="1000">
              <a:latin typeface="Microsoft YaHei UI"/>
              <a:cs typeface="Microsoft YaHei UI"/>
            </a:endParaRPr>
          </a:p>
          <a:p>
            <a:pPr marL="12700" marR="5080" indent="251460">
              <a:lnSpc>
                <a:spcPct val="150000"/>
              </a:lnSpc>
            </a:pPr>
            <a:r>
              <a:rPr dirty="0" sz="1000">
                <a:solidFill>
                  <a:srgbClr val="231F20"/>
                </a:solidFill>
                <a:latin typeface="Microsoft YaHei UI"/>
                <a:cs typeface="Microsoft YaHei UI"/>
              </a:rPr>
              <a:t>输出滤波器位于变频器和电机之间</a:t>
            </a:r>
            <a:r>
              <a:rPr dirty="0" sz="1000" spc="-315">
                <a:solidFill>
                  <a:srgbClr val="231F20"/>
                </a:solidFill>
                <a:latin typeface="Microsoft YaHei UI"/>
                <a:cs typeface="Microsoft YaHei UI"/>
              </a:rPr>
              <a:t>，</a:t>
            </a:r>
            <a:r>
              <a:rPr dirty="0" sz="1000">
                <a:solidFill>
                  <a:srgbClr val="231F20"/>
                </a:solidFill>
                <a:latin typeface="Microsoft YaHei UI"/>
                <a:cs typeface="Microsoft YaHei UI"/>
              </a:rPr>
              <a:t>是电机保护</a:t>
            </a:r>
            <a:r>
              <a:rPr dirty="0" sz="1000" spc="-315">
                <a:solidFill>
                  <a:srgbClr val="231F20"/>
                </a:solidFill>
                <a:latin typeface="Microsoft YaHei UI"/>
                <a:cs typeface="Microsoft YaHei UI"/>
              </a:rPr>
              <a:t>的</a:t>
            </a:r>
            <a:r>
              <a:rPr dirty="0" sz="1000">
                <a:solidFill>
                  <a:srgbClr val="231F20"/>
                </a:solidFill>
                <a:latin typeface="Microsoft YaHei UI"/>
                <a:cs typeface="Microsoft YaHei UI"/>
              </a:rPr>
              <a:t>“缓冲器</a:t>
            </a:r>
            <a:r>
              <a:rPr dirty="0" sz="1000" spc="-315">
                <a:solidFill>
                  <a:srgbClr val="231F20"/>
                </a:solidFill>
                <a:latin typeface="Microsoft YaHei UI"/>
                <a:cs typeface="Microsoft YaHei UI"/>
              </a:rPr>
              <a:t>”，</a:t>
            </a:r>
            <a:r>
              <a:rPr dirty="0" sz="1000">
                <a:solidFill>
                  <a:srgbClr val="231F20"/>
                </a:solidFill>
                <a:latin typeface="Microsoft YaHei UI"/>
                <a:cs typeface="Microsoft YaHei UI"/>
              </a:rPr>
              <a:t>核心在于抑制高频应力和辐射</a:t>
            </a:r>
            <a:r>
              <a:rPr dirty="0" sz="1000" spc="-315">
                <a:solidFill>
                  <a:srgbClr val="231F20"/>
                </a:solidFill>
                <a:latin typeface="Microsoft YaHei UI"/>
                <a:cs typeface="Microsoft YaHei UI"/>
              </a:rPr>
              <a:t>，</a:t>
            </a:r>
            <a:r>
              <a:rPr dirty="0" sz="1000">
                <a:solidFill>
                  <a:srgbClr val="231F20"/>
                </a:solidFill>
                <a:latin typeface="Microsoft YaHei UI"/>
                <a:cs typeface="Microsoft YaHei UI"/>
              </a:rPr>
              <a:t>延长设备使用寿命。 主要处理电机端的干扰，如减少电机绕组上的电压尖峰和射频干扰，同时涉及电缆引起的反射问题，注重处理更 高的</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dv/dt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和电压峰值，使用更大的电感和特殊的</a:t>
            </a:r>
            <a:r>
              <a:rPr dirty="0" sz="1000" spc="-55">
                <a:solidFill>
                  <a:srgbClr val="231F20"/>
                </a:solidFill>
                <a:latin typeface="Microsoft YaHei UI"/>
                <a:cs typeface="Microsoft YaHei UI"/>
              </a:rPr>
              <a:t> </a:t>
            </a:r>
            <a:r>
              <a:rPr dirty="0" sz="1000" spc="-10">
                <a:solidFill>
                  <a:srgbClr val="231F20"/>
                </a:solidFill>
                <a:latin typeface="Microsoft YaHei UI"/>
                <a:cs typeface="Microsoft YaHei UI"/>
              </a:rPr>
              <a:t>RC</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缓冲电路，以应对电机侧的高频振荡。</a:t>
            </a:r>
            <a:endParaRPr sz="1000">
              <a:latin typeface="Microsoft YaHei UI"/>
              <a:cs typeface="Microsoft YaHei UI"/>
            </a:endParaRPr>
          </a:p>
        </p:txBody>
      </p:sp>
      <p:sp>
        <p:nvSpPr>
          <p:cNvPr id="173" name="object 173"/>
          <p:cNvSpPr/>
          <p:nvPr/>
        </p:nvSpPr>
        <p:spPr>
          <a:xfrm>
            <a:off x="375108" y="9988538"/>
            <a:ext cx="199436" cy="154383"/>
          </a:xfrm>
          <a:prstGeom prst="rect">
            <a:avLst/>
          </a:prstGeom>
          <a:blipFill>
            <a:blip r:embed="rId8" cstate="print"/>
            <a:stretch>
              <a:fillRect/>
            </a:stretch>
          </a:blipFill>
        </p:spPr>
        <p:txBody>
          <a:bodyPr wrap="square" lIns="0" tIns="0" rIns="0" bIns="0" rtlCol="0"/>
          <a:lstStyle/>
          <a:p/>
        </p:txBody>
      </p:sp>
      <p:sp>
        <p:nvSpPr>
          <p:cNvPr id="174" name="object 174"/>
          <p:cNvSpPr/>
          <p:nvPr/>
        </p:nvSpPr>
        <p:spPr>
          <a:xfrm>
            <a:off x="7935109" y="9988538"/>
            <a:ext cx="199436" cy="154383"/>
          </a:xfrm>
          <a:prstGeom prst="rect">
            <a:avLst/>
          </a:prstGeom>
          <a:blipFill>
            <a:blip r:embed="rId8" cstate="print"/>
            <a:stretch>
              <a:fillRect/>
            </a:stretch>
          </a:blipFill>
        </p:spPr>
        <p:txBody>
          <a:bodyPr wrap="square" lIns="0" tIns="0" rIns="0" bIns="0" rtlCol="0"/>
          <a:lstStyle/>
          <a:p/>
        </p:txBody>
      </p:sp>
      <p:sp>
        <p:nvSpPr>
          <p:cNvPr id="175" name="object 175"/>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a:t>
            </a:r>
            <a:endParaRPr sz="1000">
              <a:latin typeface="Arial"/>
              <a:cs typeface="Arial"/>
            </a:endParaRPr>
          </a:p>
        </p:txBody>
      </p:sp>
      <p:sp>
        <p:nvSpPr>
          <p:cNvPr id="176" name="object 176"/>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24</a:t>
            </a:r>
            <a:endParaRPr sz="1000">
              <a:latin typeface="Arial"/>
              <a:cs typeface="Arial"/>
            </a:endParaRPr>
          </a:p>
        </p:txBody>
      </p:sp>
      <p:sp>
        <p:nvSpPr>
          <p:cNvPr id="177" name="object 177"/>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78" name="object 178"/>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79" name="object 179"/>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80" name="object 180"/>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3405594"/>
            <a:ext cx="180340" cy="835660"/>
          </a:xfrm>
          <a:custGeom>
            <a:avLst/>
            <a:gdLst/>
            <a:ahLst/>
            <a:cxnLst/>
            <a:rect l="l" t="t" r="r" b="b"/>
            <a:pathLst>
              <a:path w="180340" h="835660">
                <a:moveTo>
                  <a:pt x="0" y="835202"/>
                </a:moveTo>
                <a:lnTo>
                  <a:pt x="180009" y="835202"/>
                </a:lnTo>
                <a:lnTo>
                  <a:pt x="180009"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34055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0" name="object 10"/>
          <p:cNvSpPr txBox="1"/>
          <p:nvPr/>
        </p:nvSpPr>
        <p:spPr>
          <a:xfrm>
            <a:off x="14949378"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1" name="object 11"/>
          <p:cNvSpPr txBox="1"/>
          <p:nvPr/>
        </p:nvSpPr>
        <p:spPr>
          <a:xfrm>
            <a:off x="398099"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2" name="object 12"/>
          <p:cNvSpPr txBox="1"/>
          <p:nvPr/>
        </p:nvSpPr>
        <p:spPr>
          <a:xfrm>
            <a:off x="13324898"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3" name="object 13"/>
          <p:cNvSpPr/>
          <p:nvPr/>
        </p:nvSpPr>
        <p:spPr>
          <a:xfrm>
            <a:off x="8116229" y="1862376"/>
            <a:ext cx="3099719" cy="1346998"/>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9324937" y="3374795"/>
            <a:ext cx="35814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5~8A</a:t>
            </a:r>
            <a:endParaRPr sz="1000">
              <a:latin typeface="Microsoft YaHei UI"/>
              <a:cs typeface="Microsoft YaHei UI"/>
            </a:endParaRPr>
          </a:p>
        </p:txBody>
      </p:sp>
      <p:sp>
        <p:nvSpPr>
          <p:cNvPr id="15" name="object 15"/>
          <p:cNvSpPr txBox="1"/>
          <p:nvPr/>
        </p:nvSpPr>
        <p:spPr>
          <a:xfrm>
            <a:off x="9372036" y="5410995"/>
            <a:ext cx="26416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45A</a:t>
            </a:r>
            <a:endParaRPr sz="1000">
              <a:latin typeface="Microsoft YaHei UI"/>
              <a:cs typeface="Microsoft YaHei UI"/>
            </a:endParaRPr>
          </a:p>
        </p:txBody>
      </p:sp>
      <p:sp>
        <p:nvSpPr>
          <p:cNvPr id="16" name="object 16"/>
          <p:cNvSpPr txBox="1"/>
          <p:nvPr/>
        </p:nvSpPr>
        <p:spPr>
          <a:xfrm>
            <a:off x="12742383" y="3374795"/>
            <a:ext cx="50673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16~30A</a:t>
            </a:r>
            <a:endParaRPr sz="1000">
              <a:latin typeface="Microsoft YaHei UI"/>
              <a:cs typeface="Microsoft YaHei UI"/>
            </a:endParaRPr>
          </a:p>
        </p:txBody>
      </p:sp>
      <p:sp>
        <p:nvSpPr>
          <p:cNvPr id="17" name="object 17"/>
          <p:cNvSpPr txBox="1"/>
          <p:nvPr/>
        </p:nvSpPr>
        <p:spPr>
          <a:xfrm>
            <a:off x="12742385" y="5410995"/>
            <a:ext cx="58102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60~120A</a:t>
            </a:r>
            <a:endParaRPr sz="1000">
              <a:latin typeface="Microsoft YaHei UI"/>
              <a:cs typeface="Microsoft YaHei UI"/>
            </a:endParaRPr>
          </a:p>
        </p:txBody>
      </p:sp>
      <p:sp>
        <p:nvSpPr>
          <p:cNvPr id="18" name="object 18"/>
          <p:cNvSpPr txBox="1"/>
          <p:nvPr/>
        </p:nvSpPr>
        <p:spPr>
          <a:xfrm>
            <a:off x="8427970" y="7588745"/>
            <a:ext cx="215201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150A(</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相线端子为</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M10</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螺栓</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)；200A</a:t>
            </a:r>
            <a:endParaRPr sz="1000">
              <a:latin typeface="Microsoft YaHei UI"/>
              <a:cs typeface="Microsoft YaHei UI"/>
            </a:endParaRPr>
          </a:p>
        </p:txBody>
      </p:sp>
      <p:sp>
        <p:nvSpPr>
          <p:cNvPr id="19" name="object 19"/>
          <p:cNvSpPr txBox="1"/>
          <p:nvPr/>
        </p:nvSpPr>
        <p:spPr>
          <a:xfrm>
            <a:off x="12368880" y="9910447"/>
            <a:ext cx="169862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500~630A(</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铜排宽度</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40mm)</a:t>
            </a:r>
            <a:endParaRPr sz="1000">
              <a:latin typeface="Microsoft YaHei UI"/>
              <a:cs typeface="Microsoft YaHei UI"/>
            </a:endParaRPr>
          </a:p>
        </p:txBody>
      </p:sp>
      <p:sp>
        <p:nvSpPr>
          <p:cNvPr id="20" name="object 20"/>
          <p:cNvSpPr txBox="1"/>
          <p:nvPr/>
        </p:nvSpPr>
        <p:spPr>
          <a:xfrm>
            <a:off x="9372036" y="9910447"/>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420A</a:t>
            </a:r>
            <a:endParaRPr sz="1000">
              <a:latin typeface="Microsoft YaHei UI"/>
              <a:cs typeface="Microsoft YaHei UI"/>
            </a:endParaRPr>
          </a:p>
        </p:txBody>
      </p:sp>
      <p:sp>
        <p:nvSpPr>
          <p:cNvPr id="21" name="object 21"/>
          <p:cNvSpPr txBox="1"/>
          <p:nvPr/>
        </p:nvSpPr>
        <p:spPr>
          <a:xfrm>
            <a:off x="12892942" y="7588745"/>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300A</a:t>
            </a:r>
            <a:endParaRPr sz="1000">
              <a:latin typeface="Microsoft YaHei UI"/>
              <a:cs typeface="Microsoft YaHei UI"/>
            </a:endParaRPr>
          </a:p>
        </p:txBody>
      </p:sp>
      <p:sp>
        <p:nvSpPr>
          <p:cNvPr id="22" name="object 22"/>
          <p:cNvSpPr/>
          <p:nvPr/>
        </p:nvSpPr>
        <p:spPr>
          <a:xfrm>
            <a:off x="11633533" y="1867149"/>
            <a:ext cx="3023144" cy="1355851"/>
          </a:xfrm>
          <a:prstGeom prst="rect">
            <a:avLst/>
          </a:prstGeom>
          <a:blipFill>
            <a:blip r:embed="rId3" cstate="print"/>
            <a:stretch>
              <a:fillRect/>
            </a:stretch>
          </a:blipFill>
        </p:spPr>
        <p:txBody>
          <a:bodyPr wrap="square" lIns="0" tIns="0" rIns="0" bIns="0" rtlCol="0"/>
          <a:lstStyle/>
          <a:p/>
        </p:txBody>
      </p:sp>
      <p:sp>
        <p:nvSpPr>
          <p:cNvPr id="23" name="object 23"/>
          <p:cNvSpPr/>
          <p:nvPr/>
        </p:nvSpPr>
        <p:spPr>
          <a:xfrm>
            <a:off x="8142641" y="3750157"/>
            <a:ext cx="3058052" cy="1489214"/>
          </a:xfrm>
          <a:prstGeom prst="rect">
            <a:avLst/>
          </a:prstGeom>
          <a:blipFill>
            <a:blip r:embed="rId4" cstate="print"/>
            <a:stretch>
              <a:fillRect/>
            </a:stretch>
          </a:blipFill>
        </p:spPr>
        <p:txBody>
          <a:bodyPr wrap="square" lIns="0" tIns="0" rIns="0" bIns="0" rtlCol="0"/>
          <a:lstStyle/>
          <a:p/>
        </p:txBody>
      </p:sp>
      <p:sp>
        <p:nvSpPr>
          <p:cNvPr id="24" name="object 24"/>
          <p:cNvSpPr/>
          <p:nvPr/>
        </p:nvSpPr>
        <p:spPr>
          <a:xfrm>
            <a:off x="11448285" y="3820329"/>
            <a:ext cx="3206165" cy="1437317"/>
          </a:xfrm>
          <a:prstGeom prst="rect">
            <a:avLst/>
          </a:prstGeom>
          <a:blipFill>
            <a:blip r:embed="rId5" cstate="print"/>
            <a:stretch>
              <a:fillRect/>
            </a:stretch>
          </a:blipFill>
        </p:spPr>
        <p:txBody>
          <a:bodyPr wrap="square" lIns="0" tIns="0" rIns="0" bIns="0" rtlCol="0"/>
          <a:lstStyle/>
          <a:p/>
        </p:txBody>
      </p:sp>
      <p:sp>
        <p:nvSpPr>
          <p:cNvPr id="25" name="object 25"/>
          <p:cNvSpPr/>
          <p:nvPr/>
        </p:nvSpPr>
        <p:spPr>
          <a:xfrm>
            <a:off x="8112183" y="6013822"/>
            <a:ext cx="3091557" cy="1462851"/>
          </a:xfrm>
          <a:prstGeom prst="rect">
            <a:avLst/>
          </a:prstGeom>
          <a:blipFill>
            <a:blip r:embed="rId6" cstate="print"/>
            <a:stretch>
              <a:fillRect/>
            </a:stretch>
          </a:blipFill>
        </p:spPr>
        <p:txBody>
          <a:bodyPr wrap="square" lIns="0" tIns="0" rIns="0" bIns="0" rtlCol="0"/>
          <a:lstStyle/>
          <a:p/>
        </p:txBody>
      </p:sp>
      <p:sp>
        <p:nvSpPr>
          <p:cNvPr id="26" name="object 26"/>
          <p:cNvSpPr/>
          <p:nvPr/>
        </p:nvSpPr>
        <p:spPr>
          <a:xfrm>
            <a:off x="11478760" y="5995514"/>
            <a:ext cx="3026233" cy="1570968"/>
          </a:xfrm>
          <a:prstGeom prst="rect">
            <a:avLst/>
          </a:prstGeom>
          <a:blipFill>
            <a:blip r:embed="rId7" cstate="print"/>
            <a:stretch>
              <a:fillRect/>
            </a:stretch>
          </a:blipFill>
        </p:spPr>
        <p:txBody>
          <a:bodyPr wrap="square" lIns="0" tIns="0" rIns="0" bIns="0" rtlCol="0"/>
          <a:lstStyle/>
          <a:p/>
        </p:txBody>
      </p:sp>
      <p:sp>
        <p:nvSpPr>
          <p:cNvPr id="27" name="object 27"/>
          <p:cNvSpPr/>
          <p:nvPr/>
        </p:nvSpPr>
        <p:spPr>
          <a:xfrm>
            <a:off x="8106090" y="8193997"/>
            <a:ext cx="3109830" cy="1600776"/>
          </a:xfrm>
          <a:prstGeom prst="rect">
            <a:avLst/>
          </a:prstGeom>
          <a:blipFill>
            <a:blip r:embed="rId8" cstate="print"/>
            <a:stretch>
              <a:fillRect/>
            </a:stretch>
          </a:blipFill>
        </p:spPr>
        <p:txBody>
          <a:bodyPr wrap="square" lIns="0" tIns="0" rIns="0" bIns="0" rtlCol="0"/>
          <a:lstStyle/>
          <a:p/>
        </p:txBody>
      </p:sp>
      <p:sp>
        <p:nvSpPr>
          <p:cNvPr id="28" name="object 28"/>
          <p:cNvSpPr/>
          <p:nvPr/>
        </p:nvSpPr>
        <p:spPr>
          <a:xfrm>
            <a:off x="11473219" y="8193358"/>
            <a:ext cx="3222961" cy="1708208"/>
          </a:xfrm>
          <a:prstGeom prst="rect">
            <a:avLst/>
          </a:prstGeom>
          <a:blipFill>
            <a:blip r:embed="rId9" cstate="print"/>
            <a:stretch>
              <a:fillRect/>
            </a:stretch>
          </a:blipFill>
        </p:spPr>
        <p:txBody>
          <a:bodyPr wrap="square" lIns="0" tIns="0" rIns="0" bIns="0" rtlCol="0"/>
          <a:lstStyle/>
          <a:p/>
        </p:txBody>
      </p:sp>
      <p:sp>
        <p:nvSpPr>
          <p:cNvPr id="29" name="object 29"/>
          <p:cNvSpPr txBox="1"/>
          <p:nvPr/>
        </p:nvSpPr>
        <p:spPr>
          <a:xfrm>
            <a:off x="7943300" y="1345759"/>
            <a:ext cx="258572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产品尺寸图</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Size（mm）</a:t>
            </a:r>
            <a:endParaRPr sz="1200">
              <a:latin typeface="Microsoft JhengHei UI"/>
              <a:cs typeface="Microsoft JhengHei UI"/>
            </a:endParaRPr>
          </a:p>
        </p:txBody>
      </p:sp>
      <p:sp>
        <p:nvSpPr>
          <p:cNvPr id="30" name="object 30"/>
          <p:cNvSpPr txBox="1"/>
          <p:nvPr/>
        </p:nvSpPr>
        <p:spPr>
          <a:xfrm>
            <a:off x="9060911" y="1068773"/>
            <a:ext cx="571182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输入滤波器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Input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31" name="object 31"/>
          <p:cNvSpPr txBox="1"/>
          <p:nvPr/>
        </p:nvSpPr>
        <p:spPr>
          <a:xfrm>
            <a:off x="347299" y="1067672"/>
            <a:ext cx="571182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输入滤波器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Input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32" name="object 32"/>
          <p:cNvSpPr txBox="1"/>
          <p:nvPr/>
        </p:nvSpPr>
        <p:spPr>
          <a:xfrm>
            <a:off x="383299" y="1345759"/>
            <a:ext cx="389890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插入损耗</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Insertion</a:t>
            </a:r>
            <a:r>
              <a:rPr dirty="0" sz="1200" spc="-1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loss</a:t>
            </a:r>
            <a:r>
              <a:rPr dirty="0" sz="1200" spc="-1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in</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dB</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（In</a:t>
            </a:r>
            <a:r>
              <a:rPr dirty="0" sz="1200" spc="-5" b="1">
                <a:solidFill>
                  <a:srgbClr val="231F20"/>
                </a:solidFill>
                <a:latin typeface="Microsoft JhengHei UI"/>
                <a:cs typeface="Microsoft JhengHei UI"/>
              </a:rPr>
              <a:t> </a:t>
            </a:r>
            <a:r>
              <a:rPr dirty="0" sz="1200" b="1">
                <a:solidFill>
                  <a:srgbClr val="231F20"/>
                </a:solidFill>
                <a:latin typeface="Microsoft JhengHei UI"/>
                <a:cs typeface="Microsoft JhengHei UI"/>
              </a:rPr>
              <a:t>50/50Ω</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System）</a:t>
            </a:r>
            <a:endParaRPr sz="1200">
              <a:latin typeface="Microsoft JhengHei UI"/>
              <a:cs typeface="Microsoft JhengHei UI"/>
            </a:endParaRPr>
          </a:p>
        </p:txBody>
      </p:sp>
      <p:sp>
        <p:nvSpPr>
          <p:cNvPr id="33" name="object 33"/>
          <p:cNvSpPr/>
          <p:nvPr/>
        </p:nvSpPr>
        <p:spPr>
          <a:xfrm>
            <a:off x="548322" y="1808001"/>
            <a:ext cx="1979992" cy="1336495"/>
          </a:xfrm>
          <a:prstGeom prst="rect">
            <a:avLst/>
          </a:prstGeom>
          <a:blipFill>
            <a:blip r:embed="rId10" cstate="print"/>
            <a:stretch>
              <a:fillRect/>
            </a:stretch>
          </a:blipFill>
        </p:spPr>
        <p:txBody>
          <a:bodyPr wrap="square" lIns="0" tIns="0" rIns="0" bIns="0" rtlCol="0"/>
          <a:lstStyle/>
          <a:p/>
        </p:txBody>
      </p:sp>
      <p:sp>
        <p:nvSpPr>
          <p:cNvPr id="34" name="object 34"/>
          <p:cNvSpPr/>
          <p:nvPr/>
        </p:nvSpPr>
        <p:spPr>
          <a:xfrm>
            <a:off x="548322" y="3979202"/>
            <a:ext cx="1976834" cy="1320508"/>
          </a:xfrm>
          <a:prstGeom prst="rect">
            <a:avLst/>
          </a:prstGeom>
          <a:blipFill>
            <a:blip r:embed="rId11" cstate="print"/>
            <a:stretch>
              <a:fillRect/>
            </a:stretch>
          </a:blipFill>
        </p:spPr>
        <p:txBody>
          <a:bodyPr wrap="square" lIns="0" tIns="0" rIns="0" bIns="0" rtlCol="0"/>
          <a:lstStyle/>
          <a:p/>
        </p:txBody>
      </p:sp>
      <p:sp>
        <p:nvSpPr>
          <p:cNvPr id="35" name="object 35"/>
          <p:cNvSpPr/>
          <p:nvPr/>
        </p:nvSpPr>
        <p:spPr>
          <a:xfrm>
            <a:off x="540004" y="6165002"/>
            <a:ext cx="1979993" cy="1345777"/>
          </a:xfrm>
          <a:prstGeom prst="rect">
            <a:avLst/>
          </a:prstGeom>
          <a:blipFill>
            <a:blip r:embed="rId12" cstate="print"/>
            <a:stretch>
              <a:fillRect/>
            </a:stretch>
          </a:blipFill>
        </p:spPr>
        <p:txBody>
          <a:bodyPr wrap="square" lIns="0" tIns="0" rIns="0" bIns="0" rtlCol="0"/>
          <a:lstStyle/>
          <a:p/>
        </p:txBody>
      </p:sp>
      <p:sp>
        <p:nvSpPr>
          <p:cNvPr id="36" name="object 36"/>
          <p:cNvSpPr/>
          <p:nvPr/>
        </p:nvSpPr>
        <p:spPr>
          <a:xfrm>
            <a:off x="540004" y="8334006"/>
            <a:ext cx="1979993" cy="1345780"/>
          </a:xfrm>
          <a:prstGeom prst="rect">
            <a:avLst/>
          </a:prstGeom>
          <a:blipFill>
            <a:blip r:embed="rId13" cstate="print"/>
            <a:stretch>
              <a:fillRect/>
            </a:stretch>
          </a:blipFill>
        </p:spPr>
        <p:txBody>
          <a:bodyPr wrap="square" lIns="0" tIns="0" rIns="0" bIns="0" rtlCol="0"/>
          <a:lstStyle/>
          <a:p/>
        </p:txBody>
      </p:sp>
      <p:sp>
        <p:nvSpPr>
          <p:cNvPr id="37" name="object 37"/>
          <p:cNvSpPr/>
          <p:nvPr/>
        </p:nvSpPr>
        <p:spPr>
          <a:xfrm>
            <a:off x="2708314" y="1833155"/>
            <a:ext cx="1979992" cy="1320622"/>
          </a:xfrm>
          <a:prstGeom prst="rect">
            <a:avLst/>
          </a:prstGeom>
          <a:blipFill>
            <a:blip r:embed="rId14" cstate="print"/>
            <a:stretch>
              <a:fillRect/>
            </a:stretch>
          </a:blipFill>
        </p:spPr>
        <p:txBody>
          <a:bodyPr wrap="square" lIns="0" tIns="0" rIns="0" bIns="0" rtlCol="0"/>
          <a:lstStyle/>
          <a:p/>
        </p:txBody>
      </p:sp>
      <p:sp>
        <p:nvSpPr>
          <p:cNvPr id="38" name="object 38"/>
          <p:cNvSpPr/>
          <p:nvPr/>
        </p:nvSpPr>
        <p:spPr>
          <a:xfrm>
            <a:off x="2733181" y="3953929"/>
            <a:ext cx="1955125" cy="1345780"/>
          </a:xfrm>
          <a:prstGeom prst="rect">
            <a:avLst/>
          </a:prstGeom>
          <a:blipFill>
            <a:blip r:embed="rId15" cstate="print"/>
            <a:stretch>
              <a:fillRect/>
            </a:stretch>
          </a:blipFill>
        </p:spPr>
        <p:txBody>
          <a:bodyPr wrap="square" lIns="0" tIns="0" rIns="0" bIns="0" rtlCol="0"/>
          <a:lstStyle/>
          <a:p/>
        </p:txBody>
      </p:sp>
      <p:sp>
        <p:nvSpPr>
          <p:cNvPr id="39" name="object 39"/>
          <p:cNvSpPr/>
          <p:nvPr/>
        </p:nvSpPr>
        <p:spPr>
          <a:xfrm>
            <a:off x="2699999" y="6165002"/>
            <a:ext cx="1979999" cy="1340886"/>
          </a:xfrm>
          <a:prstGeom prst="rect">
            <a:avLst/>
          </a:prstGeom>
          <a:blipFill>
            <a:blip r:embed="rId16" cstate="print"/>
            <a:stretch>
              <a:fillRect/>
            </a:stretch>
          </a:blipFill>
        </p:spPr>
        <p:txBody>
          <a:bodyPr wrap="square" lIns="0" tIns="0" rIns="0" bIns="0" rtlCol="0"/>
          <a:lstStyle/>
          <a:p/>
        </p:txBody>
      </p:sp>
      <p:sp>
        <p:nvSpPr>
          <p:cNvPr id="40" name="object 40"/>
          <p:cNvSpPr/>
          <p:nvPr/>
        </p:nvSpPr>
        <p:spPr>
          <a:xfrm>
            <a:off x="2699999" y="8359279"/>
            <a:ext cx="1970526" cy="1320508"/>
          </a:xfrm>
          <a:prstGeom prst="rect">
            <a:avLst/>
          </a:prstGeom>
          <a:blipFill>
            <a:blip r:embed="rId17" cstate="print"/>
            <a:stretch>
              <a:fillRect/>
            </a:stretch>
          </a:blipFill>
        </p:spPr>
        <p:txBody>
          <a:bodyPr wrap="square" lIns="0" tIns="0" rIns="0" bIns="0" rtlCol="0"/>
          <a:lstStyle/>
          <a:p/>
        </p:txBody>
      </p:sp>
      <p:sp>
        <p:nvSpPr>
          <p:cNvPr id="41" name="object 41"/>
          <p:cNvSpPr/>
          <p:nvPr/>
        </p:nvSpPr>
        <p:spPr>
          <a:xfrm>
            <a:off x="4868316" y="1808001"/>
            <a:ext cx="1979998" cy="1345777"/>
          </a:xfrm>
          <a:prstGeom prst="rect">
            <a:avLst/>
          </a:prstGeom>
          <a:blipFill>
            <a:blip r:embed="rId18" cstate="print"/>
            <a:stretch>
              <a:fillRect/>
            </a:stretch>
          </a:blipFill>
        </p:spPr>
        <p:txBody>
          <a:bodyPr wrap="square" lIns="0" tIns="0" rIns="0" bIns="0" rtlCol="0"/>
          <a:lstStyle/>
          <a:p/>
        </p:txBody>
      </p:sp>
      <p:sp>
        <p:nvSpPr>
          <p:cNvPr id="42" name="object 42"/>
          <p:cNvSpPr/>
          <p:nvPr/>
        </p:nvSpPr>
        <p:spPr>
          <a:xfrm>
            <a:off x="4868316" y="3953929"/>
            <a:ext cx="1979998" cy="1345780"/>
          </a:xfrm>
          <a:prstGeom prst="rect">
            <a:avLst/>
          </a:prstGeom>
          <a:blipFill>
            <a:blip r:embed="rId19" cstate="print"/>
            <a:stretch>
              <a:fillRect/>
            </a:stretch>
          </a:blipFill>
        </p:spPr>
        <p:txBody>
          <a:bodyPr wrap="square" lIns="0" tIns="0" rIns="0" bIns="0" rtlCol="0"/>
          <a:lstStyle/>
          <a:p/>
        </p:txBody>
      </p:sp>
      <p:sp>
        <p:nvSpPr>
          <p:cNvPr id="43" name="object 43"/>
          <p:cNvSpPr/>
          <p:nvPr/>
        </p:nvSpPr>
        <p:spPr>
          <a:xfrm>
            <a:off x="4859999" y="6165002"/>
            <a:ext cx="1979991" cy="1345777"/>
          </a:xfrm>
          <a:prstGeom prst="rect">
            <a:avLst/>
          </a:prstGeom>
          <a:blipFill>
            <a:blip r:embed="rId20" cstate="print"/>
            <a:stretch>
              <a:fillRect/>
            </a:stretch>
          </a:blipFill>
        </p:spPr>
        <p:txBody>
          <a:bodyPr wrap="square" lIns="0" tIns="0" rIns="0" bIns="0" rtlCol="0"/>
          <a:lstStyle/>
          <a:p/>
        </p:txBody>
      </p:sp>
      <p:sp>
        <p:nvSpPr>
          <p:cNvPr id="44" name="object 44"/>
          <p:cNvSpPr txBox="1"/>
          <p:nvPr/>
        </p:nvSpPr>
        <p:spPr>
          <a:xfrm>
            <a:off x="3648143" y="5390595"/>
            <a:ext cx="26416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45A</a:t>
            </a:r>
            <a:endParaRPr sz="1000">
              <a:latin typeface="Microsoft YaHei UI"/>
              <a:cs typeface="Microsoft YaHei UI"/>
            </a:endParaRPr>
          </a:p>
        </p:txBody>
      </p:sp>
      <p:sp>
        <p:nvSpPr>
          <p:cNvPr id="55" name="object 55"/>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25</a:t>
            </a:r>
            <a:endParaRPr sz="1000">
              <a:latin typeface="Arial"/>
              <a:cs typeface="Arial"/>
            </a:endParaRPr>
          </a:p>
        </p:txBody>
      </p:sp>
      <p:sp>
        <p:nvSpPr>
          <p:cNvPr id="56" name="object 56"/>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26</a:t>
            </a:r>
            <a:endParaRPr sz="1000">
              <a:latin typeface="Arial"/>
              <a:cs typeface="Arial"/>
            </a:endParaRPr>
          </a:p>
        </p:txBody>
      </p:sp>
      <p:sp>
        <p:nvSpPr>
          <p:cNvPr id="57" name="object 57"/>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58" name="object 58"/>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59" name="object 59"/>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60" name="object 60"/>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45" name="object 45"/>
          <p:cNvSpPr txBox="1"/>
          <p:nvPr/>
        </p:nvSpPr>
        <p:spPr>
          <a:xfrm>
            <a:off x="3685382" y="3194795"/>
            <a:ext cx="18923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8A</a:t>
            </a:r>
            <a:endParaRPr sz="1000">
              <a:latin typeface="Microsoft YaHei UI"/>
              <a:cs typeface="Microsoft YaHei UI"/>
            </a:endParaRPr>
          </a:p>
        </p:txBody>
      </p:sp>
      <p:sp>
        <p:nvSpPr>
          <p:cNvPr id="46" name="object 46"/>
          <p:cNvSpPr txBox="1"/>
          <p:nvPr/>
        </p:nvSpPr>
        <p:spPr>
          <a:xfrm>
            <a:off x="1443697" y="3194795"/>
            <a:ext cx="18923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5A</a:t>
            </a:r>
            <a:endParaRPr sz="1000">
              <a:latin typeface="Microsoft YaHei UI"/>
              <a:cs typeface="Microsoft YaHei UI"/>
            </a:endParaRPr>
          </a:p>
        </p:txBody>
      </p:sp>
      <p:sp>
        <p:nvSpPr>
          <p:cNvPr id="47" name="object 47"/>
          <p:cNvSpPr txBox="1"/>
          <p:nvPr/>
        </p:nvSpPr>
        <p:spPr>
          <a:xfrm>
            <a:off x="5862244" y="3194795"/>
            <a:ext cx="26416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16A</a:t>
            </a:r>
            <a:endParaRPr sz="1000">
              <a:latin typeface="Microsoft YaHei UI"/>
              <a:cs typeface="Microsoft YaHei UI"/>
            </a:endParaRPr>
          </a:p>
        </p:txBody>
      </p:sp>
      <p:sp>
        <p:nvSpPr>
          <p:cNvPr id="48" name="object 48"/>
          <p:cNvSpPr txBox="1"/>
          <p:nvPr/>
        </p:nvSpPr>
        <p:spPr>
          <a:xfrm>
            <a:off x="1369221" y="5388996"/>
            <a:ext cx="26416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30A</a:t>
            </a:r>
            <a:endParaRPr sz="1000">
              <a:latin typeface="Microsoft YaHei UI"/>
              <a:cs typeface="Microsoft YaHei UI"/>
            </a:endParaRPr>
          </a:p>
        </p:txBody>
      </p:sp>
      <p:sp>
        <p:nvSpPr>
          <p:cNvPr id="49" name="object 49"/>
          <p:cNvSpPr txBox="1"/>
          <p:nvPr/>
        </p:nvSpPr>
        <p:spPr>
          <a:xfrm>
            <a:off x="1158040" y="7606931"/>
            <a:ext cx="68643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100</a:t>
            </a:r>
            <a:r>
              <a:rPr dirty="0" sz="1000" spc="35">
                <a:solidFill>
                  <a:srgbClr val="231F20"/>
                </a:solidFill>
                <a:latin typeface="Microsoft YaHei UI"/>
                <a:cs typeface="Microsoft YaHei UI"/>
              </a:rPr>
              <a:t>A</a:t>
            </a:r>
            <a:r>
              <a:rPr dirty="0" sz="1000">
                <a:solidFill>
                  <a:srgbClr val="231F20"/>
                </a:solidFill>
                <a:latin typeface="Microsoft YaHei UI"/>
                <a:cs typeface="Microsoft YaHei UI"/>
              </a:rPr>
              <a:t>;125A</a:t>
            </a:r>
            <a:endParaRPr sz="1000">
              <a:latin typeface="Microsoft YaHei UI"/>
              <a:cs typeface="Microsoft YaHei UI"/>
            </a:endParaRPr>
          </a:p>
        </p:txBody>
      </p:sp>
      <p:sp>
        <p:nvSpPr>
          <p:cNvPr id="50" name="object 50"/>
          <p:cNvSpPr txBox="1"/>
          <p:nvPr/>
        </p:nvSpPr>
        <p:spPr>
          <a:xfrm>
            <a:off x="5862244" y="5388996"/>
            <a:ext cx="26416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75A</a:t>
            </a:r>
            <a:endParaRPr sz="1000">
              <a:latin typeface="Microsoft YaHei UI"/>
              <a:cs typeface="Microsoft YaHei UI"/>
            </a:endParaRPr>
          </a:p>
        </p:txBody>
      </p:sp>
      <p:sp>
        <p:nvSpPr>
          <p:cNvPr id="51" name="object 51"/>
          <p:cNvSpPr txBox="1"/>
          <p:nvPr/>
        </p:nvSpPr>
        <p:spPr>
          <a:xfrm>
            <a:off x="1158040" y="9797589"/>
            <a:ext cx="68643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300</a:t>
            </a:r>
            <a:r>
              <a:rPr dirty="0" sz="1000" spc="35">
                <a:solidFill>
                  <a:srgbClr val="231F20"/>
                </a:solidFill>
                <a:latin typeface="Microsoft YaHei UI"/>
                <a:cs typeface="Microsoft YaHei UI"/>
              </a:rPr>
              <a:t>A</a:t>
            </a:r>
            <a:r>
              <a:rPr dirty="0" sz="1000">
                <a:solidFill>
                  <a:srgbClr val="231F20"/>
                </a:solidFill>
                <a:latin typeface="Microsoft YaHei UI"/>
                <a:cs typeface="Microsoft YaHei UI"/>
              </a:rPr>
              <a:t>;420A</a:t>
            </a:r>
            <a:endParaRPr sz="1000">
              <a:latin typeface="Microsoft YaHei UI"/>
              <a:cs typeface="Microsoft YaHei UI"/>
            </a:endParaRPr>
          </a:p>
        </p:txBody>
      </p:sp>
      <p:sp>
        <p:nvSpPr>
          <p:cNvPr id="52" name="object 52"/>
          <p:cNvSpPr txBox="1"/>
          <p:nvPr/>
        </p:nvSpPr>
        <p:spPr>
          <a:xfrm>
            <a:off x="3414855" y="9797589"/>
            <a:ext cx="73025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500~1600A</a:t>
            </a:r>
            <a:endParaRPr sz="1000">
              <a:latin typeface="Microsoft YaHei UI"/>
              <a:cs typeface="Microsoft YaHei UI"/>
            </a:endParaRPr>
          </a:p>
        </p:txBody>
      </p:sp>
      <p:sp>
        <p:nvSpPr>
          <p:cNvPr id="53" name="object 53"/>
          <p:cNvSpPr txBox="1"/>
          <p:nvPr/>
        </p:nvSpPr>
        <p:spPr>
          <a:xfrm>
            <a:off x="3610905" y="7606931"/>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150A</a:t>
            </a:r>
            <a:endParaRPr sz="1000">
              <a:latin typeface="Microsoft YaHei UI"/>
              <a:cs typeface="Microsoft YaHei UI"/>
            </a:endParaRPr>
          </a:p>
        </p:txBody>
      </p:sp>
      <p:sp>
        <p:nvSpPr>
          <p:cNvPr id="54" name="object 54"/>
          <p:cNvSpPr txBox="1"/>
          <p:nvPr/>
        </p:nvSpPr>
        <p:spPr>
          <a:xfrm>
            <a:off x="5825007" y="7606931"/>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200A</a:t>
            </a:r>
            <a:endParaRPr sz="1000">
              <a:latin typeface="Microsoft YaHei UI"/>
              <a:cs typeface="Microsoft YaHei UI"/>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3405594"/>
            <a:ext cx="180340" cy="835660"/>
          </a:xfrm>
          <a:custGeom>
            <a:avLst/>
            <a:gdLst/>
            <a:ahLst/>
            <a:cxnLst/>
            <a:rect l="l" t="t" r="r" b="b"/>
            <a:pathLst>
              <a:path w="180340" h="835660">
                <a:moveTo>
                  <a:pt x="0" y="835202"/>
                </a:moveTo>
                <a:lnTo>
                  <a:pt x="180009" y="835202"/>
                </a:lnTo>
                <a:lnTo>
                  <a:pt x="180009"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34055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0" name="object 10"/>
          <p:cNvSpPr txBox="1"/>
          <p:nvPr/>
        </p:nvSpPr>
        <p:spPr>
          <a:xfrm>
            <a:off x="14949378"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1" name="object 11"/>
          <p:cNvSpPr txBox="1"/>
          <p:nvPr/>
        </p:nvSpPr>
        <p:spPr>
          <a:xfrm>
            <a:off x="398099"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2" name="object 12"/>
          <p:cNvSpPr txBox="1"/>
          <p:nvPr/>
        </p:nvSpPr>
        <p:spPr>
          <a:xfrm>
            <a:off x="13324898"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3" name="object 13"/>
          <p:cNvSpPr txBox="1"/>
          <p:nvPr/>
        </p:nvSpPr>
        <p:spPr>
          <a:xfrm>
            <a:off x="7943300" y="1345759"/>
            <a:ext cx="1898014"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技术参</a:t>
            </a:r>
            <a:r>
              <a:rPr dirty="0" sz="1200" b="1">
                <a:solidFill>
                  <a:srgbClr val="231F20"/>
                </a:solidFill>
                <a:latin typeface="Microsoft JhengHei UI"/>
                <a:cs typeface="Microsoft JhengHei UI"/>
              </a:rPr>
              <a:t>数</a:t>
            </a:r>
            <a:r>
              <a:rPr dirty="0" sz="1200" spc="-50" b="1">
                <a:solidFill>
                  <a:srgbClr val="231F20"/>
                </a:solidFill>
                <a:latin typeface="Microsoft JhengHei UI"/>
                <a:cs typeface="Microsoft JhengHei UI"/>
              </a:rPr>
              <a:t> </a:t>
            </a:r>
            <a:r>
              <a:rPr dirty="0" sz="1200" spc="-25" b="1">
                <a:solidFill>
                  <a:srgbClr val="231F20"/>
                </a:solidFill>
                <a:latin typeface="Microsoft JhengHei UI"/>
                <a:cs typeface="Microsoft JhengHei UI"/>
              </a:rPr>
              <a:t>Technical</a:t>
            </a:r>
            <a:r>
              <a:rPr dirty="0" sz="1200" spc="-5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Data</a:t>
            </a:r>
            <a:endParaRPr sz="1200">
              <a:latin typeface="Microsoft JhengHei UI"/>
              <a:cs typeface="Microsoft JhengHei UI"/>
            </a:endParaRPr>
          </a:p>
        </p:txBody>
      </p:sp>
      <p:sp>
        <p:nvSpPr>
          <p:cNvPr id="14" name="object 14"/>
          <p:cNvSpPr txBox="1"/>
          <p:nvPr/>
        </p:nvSpPr>
        <p:spPr>
          <a:xfrm>
            <a:off x="7943300" y="6164059"/>
            <a:ext cx="390525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插入损耗</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Insertion</a:t>
            </a:r>
            <a:r>
              <a:rPr dirty="0" sz="1200" spc="-1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loss</a:t>
            </a:r>
            <a:r>
              <a:rPr dirty="0" sz="1200" spc="-1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in</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dB</a:t>
            </a:r>
            <a:r>
              <a:rPr dirty="0" sz="1200" spc="95" b="1">
                <a:solidFill>
                  <a:srgbClr val="231F20"/>
                </a:solidFill>
                <a:latin typeface="Microsoft JhengHei UI"/>
                <a:cs typeface="Microsoft JhengHei UI"/>
              </a:rPr>
              <a:t> </a:t>
            </a:r>
            <a:r>
              <a:rPr dirty="0" sz="1200" b="1">
                <a:solidFill>
                  <a:srgbClr val="231F20"/>
                </a:solidFill>
                <a:latin typeface="Microsoft JhengHei UI"/>
                <a:cs typeface="Microsoft JhengHei UI"/>
              </a:rPr>
              <a:t>（In</a:t>
            </a:r>
            <a:r>
              <a:rPr dirty="0" sz="1200" spc="-5" b="1">
                <a:solidFill>
                  <a:srgbClr val="231F20"/>
                </a:solidFill>
                <a:latin typeface="Microsoft JhengHei UI"/>
                <a:cs typeface="Microsoft JhengHei UI"/>
              </a:rPr>
              <a:t> </a:t>
            </a:r>
            <a:r>
              <a:rPr dirty="0" sz="1200" b="1">
                <a:solidFill>
                  <a:srgbClr val="231F20"/>
                </a:solidFill>
                <a:latin typeface="Microsoft JhengHei UI"/>
                <a:cs typeface="Microsoft JhengHei UI"/>
              </a:rPr>
              <a:t>50/50Ω</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System）</a:t>
            </a:r>
            <a:endParaRPr sz="1200">
              <a:latin typeface="Microsoft JhengHei UI"/>
              <a:cs typeface="Microsoft JhengHei UI"/>
            </a:endParaRPr>
          </a:p>
        </p:txBody>
      </p:sp>
      <p:sp>
        <p:nvSpPr>
          <p:cNvPr id="15" name="object 15"/>
          <p:cNvSpPr txBox="1"/>
          <p:nvPr/>
        </p:nvSpPr>
        <p:spPr>
          <a:xfrm>
            <a:off x="9060911" y="1068773"/>
            <a:ext cx="571182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输入滤波器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690V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Input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graphicFrame>
        <p:nvGraphicFramePr>
          <p:cNvPr id="16" name="object 16"/>
          <p:cNvGraphicFramePr>
            <a:graphicFrameLocks noGrp="1"/>
          </p:cNvGraphicFramePr>
          <p:nvPr/>
        </p:nvGraphicFramePr>
        <p:xfrm>
          <a:off x="8111100" y="1767989"/>
          <a:ext cx="6295390" cy="680720"/>
        </p:xfrm>
        <a:graphic>
          <a:graphicData uri="http://schemas.openxmlformats.org/drawingml/2006/table">
            <a:tbl>
              <a:tblPr firstRow="1" bandRow="1">
                <a:tableStyleId>{2D5ABB26-0587-4C30-8999-92F81FD0307C}</a:tableStyleId>
              </a:tblPr>
              <a:tblGrid>
                <a:gridCol w="1177925"/>
                <a:gridCol w="795655"/>
                <a:gridCol w="950594"/>
                <a:gridCol w="878839"/>
                <a:gridCol w="1178560"/>
                <a:gridCol w="1296670"/>
              </a:tblGrid>
              <a:tr h="317769">
                <a:tc rowSpan="2">
                  <a:txBody>
                    <a:bodyPr/>
                    <a:lstStyle/>
                    <a:p>
                      <a:pPr algn="ctr" marL="48895" marR="41910" indent="635">
                        <a:lnSpc>
                          <a:spcPct val="100000"/>
                        </a:lnSpc>
                        <a:spcBef>
                          <a:spcPts val="30"/>
                        </a:spcBef>
                      </a:pPr>
                      <a:r>
                        <a:rPr dirty="0" sz="800" b="1">
                          <a:solidFill>
                            <a:srgbClr val="FFFFFF"/>
                          </a:solidFill>
                          <a:latin typeface="Microsoft YaHei UI"/>
                          <a:cs typeface="Microsoft YaHei UI"/>
                        </a:rPr>
                        <a:t>最高工作电压 </a:t>
                      </a:r>
                      <a:r>
                        <a:rPr dirty="0" sz="800" spc="-5" b="1">
                          <a:solidFill>
                            <a:srgbClr val="FFFFFF"/>
                          </a:solidFill>
                          <a:latin typeface="Microsoft YaHei UI"/>
                          <a:cs typeface="Microsoft YaHei UI"/>
                        </a:rPr>
                        <a:t>Maximum operating  </a:t>
                      </a:r>
                      <a:r>
                        <a:rPr dirty="0" sz="800" spc="-10" b="1">
                          <a:solidFill>
                            <a:srgbClr val="FFFFFF"/>
                          </a:solidFill>
                          <a:latin typeface="Microsoft YaHei UI"/>
                          <a:cs typeface="Microsoft YaHei UI"/>
                        </a:rPr>
                        <a:t>voltage</a:t>
                      </a:r>
                      <a:endParaRPr sz="800">
                        <a:latin typeface="Microsoft YaHei UI"/>
                        <a:cs typeface="Microsoft YaHei UI"/>
                      </a:endParaRPr>
                    </a:p>
                    <a:p>
                      <a:pPr algn="ctr" marL="60325">
                        <a:lnSpc>
                          <a:spcPts val="955"/>
                        </a:lnSpc>
                      </a:pPr>
                      <a:r>
                        <a:rPr dirty="0" sz="800" spc="-15" b="1">
                          <a:solidFill>
                            <a:srgbClr val="FFFFFF"/>
                          </a:solidFill>
                          <a:latin typeface="Microsoft YaHei UI"/>
                          <a:cs typeface="Microsoft YaHei UI"/>
                        </a:rPr>
                        <a:t>(VAC)</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39065" marR="131445">
                        <a:lnSpc>
                          <a:spcPct val="100000"/>
                        </a:lnSpc>
                        <a:spcBef>
                          <a:spcPts val="30"/>
                        </a:spcBef>
                      </a:pPr>
                      <a:r>
                        <a:rPr dirty="0" sz="800" b="1">
                          <a:solidFill>
                            <a:srgbClr val="FFFFFF"/>
                          </a:solidFill>
                          <a:latin typeface="Microsoft YaHei UI"/>
                          <a:cs typeface="Microsoft YaHei UI"/>
                        </a:rPr>
                        <a:t>工作频率 </a:t>
                      </a:r>
                      <a:r>
                        <a:rPr dirty="0" sz="800" spc="-5" b="1">
                          <a:solidFill>
                            <a:srgbClr val="FFFFFF"/>
                          </a:solidFill>
                          <a:latin typeface="Microsoft YaHei UI"/>
                          <a:cs typeface="Microsoft YaHei UI"/>
                        </a:rPr>
                        <a:t>Operating  fr</a:t>
                      </a:r>
                      <a:r>
                        <a:rPr dirty="0" sz="800" b="1">
                          <a:solidFill>
                            <a:srgbClr val="FFFFFF"/>
                          </a:solidFill>
                          <a:latin typeface="Microsoft YaHei UI"/>
                          <a:cs typeface="Microsoft YaHei UI"/>
                        </a:rPr>
                        <a:t>equency  </a:t>
                      </a:r>
                      <a:r>
                        <a:rPr dirty="0" sz="800" spc="-5" b="1">
                          <a:solidFill>
                            <a:srgbClr val="FFFFFF"/>
                          </a:solidFill>
                          <a:latin typeface="Microsoft YaHei UI"/>
                          <a:cs typeface="Microsoft YaHei UI"/>
                        </a:rPr>
                        <a:t>Hz</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2">
                  <a:txBody>
                    <a:bodyPr/>
                    <a:lstStyle/>
                    <a:p>
                      <a:pPr marL="451484" marR="444500" indent="259079">
                        <a:lnSpc>
                          <a:spcPct val="100000"/>
                        </a:lnSpc>
                        <a:spcBef>
                          <a:spcPts val="259"/>
                        </a:spcBef>
                      </a:pPr>
                      <a:r>
                        <a:rPr dirty="0" sz="800" b="1">
                          <a:solidFill>
                            <a:srgbClr val="FFFFFF"/>
                          </a:solidFill>
                          <a:latin typeface="Microsoft YaHei UI"/>
                          <a:cs typeface="Microsoft YaHei UI"/>
                        </a:rPr>
                        <a:t>试验电压 </a:t>
                      </a:r>
                      <a:r>
                        <a:rPr dirty="0" sz="800" spc="-5" b="1">
                          <a:solidFill>
                            <a:srgbClr val="FFFFFF"/>
                          </a:solidFill>
                          <a:latin typeface="Microsoft YaHei UI"/>
                          <a:cs typeface="Microsoft YaHei UI"/>
                        </a:rPr>
                        <a:t>Hipot test</a:t>
                      </a:r>
                      <a:r>
                        <a:rPr dirty="0" sz="800" spc="-55" b="1">
                          <a:solidFill>
                            <a:srgbClr val="FFFFFF"/>
                          </a:solidFill>
                          <a:latin typeface="Microsoft YaHei UI"/>
                          <a:cs typeface="Microsoft YaHei UI"/>
                        </a:rPr>
                        <a:t> </a:t>
                      </a:r>
                      <a:r>
                        <a:rPr dirty="0" sz="800" spc="-10" b="1">
                          <a:solidFill>
                            <a:srgbClr val="FFFFFF"/>
                          </a:solidFill>
                          <a:latin typeface="Microsoft YaHei UI"/>
                          <a:cs typeface="Microsoft YaHei UI"/>
                        </a:rPr>
                        <a:t>voltage</a:t>
                      </a:r>
                      <a:endParaRPr sz="800">
                        <a:latin typeface="Microsoft YaHei UI"/>
                        <a:cs typeface="Microsoft YaHei UI"/>
                      </a:endParaRPr>
                    </a:p>
                  </a:txBody>
                  <a:tcPr marL="0" marR="0" marB="0" marT="330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rowSpan="2">
                  <a:txBody>
                    <a:bodyPr/>
                    <a:lstStyle/>
                    <a:p>
                      <a:pPr algn="ctr" marL="269240" marR="261620">
                        <a:lnSpc>
                          <a:spcPct val="100000"/>
                        </a:lnSpc>
                        <a:spcBef>
                          <a:spcPts val="509"/>
                        </a:spcBef>
                      </a:pPr>
                      <a:r>
                        <a:rPr dirty="0" sz="800" b="1">
                          <a:solidFill>
                            <a:srgbClr val="FFFFFF"/>
                          </a:solidFill>
                          <a:latin typeface="Microsoft YaHei UI"/>
                          <a:cs typeface="Microsoft YaHei UI"/>
                        </a:rPr>
                        <a:t>工作温度 </a:t>
                      </a:r>
                      <a:r>
                        <a:rPr dirty="0" sz="800" spc="-5" b="1">
                          <a:solidFill>
                            <a:srgbClr val="FFFFFF"/>
                          </a:solidFill>
                          <a:latin typeface="Microsoft YaHei UI"/>
                          <a:cs typeface="Microsoft YaHei UI"/>
                        </a:rPr>
                        <a:t>Operating  t</a:t>
                      </a:r>
                      <a:r>
                        <a:rPr dirty="0" sz="800" b="1">
                          <a:solidFill>
                            <a:srgbClr val="FFFFFF"/>
                          </a:solidFill>
                          <a:latin typeface="Microsoft YaHei UI"/>
                          <a:cs typeface="Microsoft YaHei UI"/>
                        </a:rPr>
                        <a:t>emperatu</a:t>
                      </a:r>
                      <a:r>
                        <a:rPr dirty="0" sz="800" spc="-5" b="1">
                          <a:solidFill>
                            <a:srgbClr val="FFFFFF"/>
                          </a:solidFill>
                          <a:latin typeface="Microsoft YaHei UI"/>
                          <a:cs typeface="Microsoft YaHei UI"/>
                        </a:rPr>
                        <a:t>r</a:t>
                      </a: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marL="132080" marR="124460" indent="312420">
                        <a:lnSpc>
                          <a:spcPct val="100000"/>
                        </a:lnSpc>
                        <a:spcBef>
                          <a:spcPts val="509"/>
                        </a:spcBef>
                      </a:pPr>
                      <a:r>
                        <a:rPr dirty="0" sz="800" b="1">
                          <a:solidFill>
                            <a:srgbClr val="FFFFFF"/>
                          </a:solidFill>
                          <a:latin typeface="Microsoft YaHei UI"/>
                          <a:cs typeface="Microsoft YaHei UI"/>
                        </a:rPr>
                        <a:t>绝缘电阻 </a:t>
                      </a:r>
                      <a:r>
                        <a:rPr dirty="0" sz="800" spc="-5" b="1">
                          <a:solidFill>
                            <a:srgbClr val="FFFFFF"/>
                          </a:solidFill>
                          <a:latin typeface="Microsoft YaHei UI"/>
                          <a:cs typeface="Microsoft YaHei UI"/>
                        </a:rPr>
                        <a:t>Minimum</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insulation</a:t>
                      </a:r>
                      <a:endParaRPr sz="800">
                        <a:latin typeface="Microsoft YaHei UI"/>
                        <a:cs typeface="Microsoft YaHei UI"/>
                      </a:endParaRPr>
                    </a:p>
                    <a:p>
                      <a:pPr marL="392430">
                        <a:lnSpc>
                          <a:spcPct val="100000"/>
                        </a:lnSpc>
                      </a:pPr>
                      <a:r>
                        <a:rPr dirty="0" sz="800" spc="-5" b="1">
                          <a:solidFill>
                            <a:srgbClr val="FFFFFF"/>
                          </a:solidFill>
                          <a:latin typeface="Microsoft YaHei UI"/>
                          <a:cs typeface="Microsoft YaHei UI"/>
                        </a:rPr>
                        <a:t>resistance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5590">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35585">
                        <a:lnSpc>
                          <a:spcPct val="100000"/>
                        </a:lnSpc>
                        <a:spcBef>
                          <a:spcPts val="215"/>
                        </a:spcBef>
                      </a:pPr>
                      <a:r>
                        <a:rPr dirty="0" sz="800" spc="-5" b="1">
                          <a:solidFill>
                            <a:srgbClr val="FFFFFF"/>
                          </a:solidFill>
                          <a:latin typeface="Microsoft YaHei UI"/>
                          <a:cs typeface="Microsoft YaHei UI"/>
                        </a:rPr>
                        <a:t>P-P(VDC)</a:t>
                      </a:r>
                      <a:endParaRPr sz="800">
                        <a:latin typeface="Microsoft YaHei UI"/>
                        <a:cs typeface="Microsoft Ya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03835">
                        <a:lnSpc>
                          <a:spcPct val="100000"/>
                        </a:lnSpc>
                        <a:spcBef>
                          <a:spcPts val="215"/>
                        </a:spcBef>
                      </a:pPr>
                      <a:r>
                        <a:rPr dirty="0" sz="800" spc="-5" b="1">
                          <a:solidFill>
                            <a:srgbClr val="FFFFFF"/>
                          </a:solidFill>
                          <a:latin typeface="Microsoft YaHei UI"/>
                          <a:cs typeface="Microsoft YaHei UI"/>
                        </a:rPr>
                        <a:t>P-E(VDC)</a:t>
                      </a:r>
                      <a:endParaRPr sz="800">
                        <a:latin typeface="Microsoft YaHei UI"/>
                        <a:cs typeface="Microsoft Ya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690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&gt;200M</a:t>
                      </a:r>
                      <a:r>
                        <a:rPr dirty="0" sz="800" spc="180">
                          <a:solidFill>
                            <a:srgbClr val="231F20"/>
                          </a:solidFill>
                          <a:latin typeface="Microsoft JhengHei UI"/>
                          <a:cs typeface="Microsoft JhengHei UI"/>
                        </a:rPr>
                        <a:t> </a:t>
                      </a:r>
                      <a:r>
                        <a:rPr dirty="0" sz="800" spc="-5">
                          <a:solidFill>
                            <a:srgbClr val="231F20"/>
                          </a:solidFill>
                          <a:latin typeface="Microsoft JhengHei UI"/>
                          <a:cs typeface="Microsoft JhengHei UI"/>
                        </a:rPr>
                        <a:t>@500VDC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p:nvPr/>
        </p:nvSpPr>
        <p:spPr>
          <a:xfrm>
            <a:off x="11024996" y="2942463"/>
            <a:ext cx="623570" cy="241300"/>
          </a:xfrm>
          <a:custGeom>
            <a:avLst/>
            <a:gdLst/>
            <a:ahLst/>
            <a:cxnLst/>
            <a:rect l="l" t="t" r="r" b="b"/>
            <a:pathLst>
              <a:path w="623570" h="241300">
                <a:moveTo>
                  <a:pt x="0" y="241300"/>
                </a:moveTo>
                <a:lnTo>
                  <a:pt x="623252" y="241300"/>
                </a:lnTo>
                <a:lnTo>
                  <a:pt x="623252" y="0"/>
                </a:lnTo>
                <a:lnTo>
                  <a:pt x="0" y="0"/>
                </a:lnTo>
                <a:lnTo>
                  <a:pt x="0" y="241300"/>
                </a:lnTo>
                <a:close/>
              </a:path>
            </a:pathLst>
          </a:custGeom>
          <a:solidFill>
            <a:srgbClr val="8AB6B5"/>
          </a:solidFill>
        </p:spPr>
        <p:txBody>
          <a:bodyPr wrap="square" lIns="0" tIns="0" rIns="0" bIns="0" rtlCol="0"/>
          <a:lstStyle/>
          <a:p/>
        </p:txBody>
      </p:sp>
      <p:sp>
        <p:nvSpPr>
          <p:cNvPr id="18" name="object 18"/>
          <p:cNvSpPr/>
          <p:nvPr/>
        </p:nvSpPr>
        <p:spPr>
          <a:xfrm>
            <a:off x="11648249" y="2942818"/>
            <a:ext cx="623570" cy="240665"/>
          </a:xfrm>
          <a:custGeom>
            <a:avLst/>
            <a:gdLst/>
            <a:ahLst/>
            <a:cxnLst/>
            <a:rect l="l" t="t" r="r" b="b"/>
            <a:pathLst>
              <a:path w="623570" h="240664">
                <a:moveTo>
                  <a:pt x="623252" y="0"/>
                </a:moveTo>
                <a:lnTo>
                  <a:pt x="0" y="0"/>
                </a:lnTo>
                <a:lnTo>
                  <a:pt x="0" y="240664"/>
                </a:lnTo>
                <a:lnTo>
                  <a:pt x="623252" y="240664"/>
                </a:lnTo>
                <a:lnTo>
                  <a:pt x="623252" y="0"/>
                </a:lnTo>
                <a:close/>
              </a:path>
            </a:pathLst>
          </a:custGeom>
          <a:solidFill>
            <a:srgbClr val="8AB6B5"/>
          </a:solidFill>
        </p:spPr>
        <p:txBody>
          <a:bodyPr wrap="square" lIns="0" tIns="0" rIns="0" bIns="0" rtlCol="0"/>
          <a:lstStyle/>
          <a:p/>
        </p:txBody>
      </p:sp>
      <p:sp>
        <p:nvSpPr>
          <p:cNvPr id="19" name="object 19"/>
          <p:cNvSpPr/>
          <p:nvPr/>
        </p:nvSpPr>
        <p:spPr>
          <a:xfrm>
            <a:off x="12271502" y="2942818"/>
            <a:ext cx="623570" cy="240665"/>
          </a:xfrm>
          <a:custGeom>
            <a:avLst/>
            <a:gdLst/>
            <a:ahLst/>
            <a:cxnLst/>
            <a:rect l="l" t="t" r="r" b="b"/>
            <a:pathLst>
              <a:path w="623570" h="240664">
                <a:moveTo>
                  <a:pt x="623252" y="0"/>
                </a:moveTo>
                <a:lnTo>
                  <a:pt x="0" y="0"/>
                </a:lnTo>
                <a:lnTo>
                  <a:pt x="0" y="240664"/>
                </a:lnTo>
                <a:lnTo>
                  <a:pt x="623252" y="240664"/>
                </a:lnTo>
                <a:lnTo>
                  <a:pt x="623252" y="0"/>
                </a:lnTo>
                <a:close/>
              </a:path>
            </a:pathLst>
          </a:custGeom>
          <a:solidFill>
            <a:srgbClr val="8AB6B5"/>
          </a:solidFill>
        </p:spPr>
        <p:txBody>
          <a:bodyPr wrap="square" lIns="0" tIns="0" rIns="0" bIns="0" rtlCol="0"/>
          <a:lstStyle/>
          <a:p/>
        </p:txBody>
      </p:sp>
      <p:sp>
        <p:nvSpPr>
          <p:cNvPr id="20" name="object 20"/>
          <p:cNvSpPr/>
          <p:nvPr/>
        </p:nvSpPr>
        <p:spPr>
          <a:xfrm>
            <a:off x="12894754" y="2942818"/>
            <a:ext cx="623570" cy="240665"/>
          </a:xfrm>
          <a:custGeom>
            <a:avLst/>
            <a:gdLst/>
            <a:ahLst/>
            <a:cxnLst/>
            <a:rect l="l" t="t" r="r" b="b"/>
            <a:pathLst>
              <a:path w="623569" h="240664">
                <a:moveTo>
                  <a:pt x="623239" y="0"/>
                </a:moveTo>
                <a:lnTo>
                  <a:pt x="0" y="0"/>
                </a:lnTo>
                <a:lnTo>
                  <a:pt x="0" y="240664"/>
                </a:lnTo>
                <a:lnTo>
                  <a:pt x="623239" y="240664"/>
                </a:lnTo>
                <a:lnTo>
                  <a:pt x="623239" y="0"/>
                </a:lnTo>
                <a:close/>
              </a:path>
            </a:pathLst>
          </a:custGeom>
          <a:solidFill>
            <a:srgbClr val="8AB6B5"/>
          </a:solidFill>
        </p:spPr>
        <p:txBody>
          <a:bodyPr wrap="square" lIns="0" tIns="0" rIns="0" bIns="0" rtlCol="0"/>
          <a:lstStyle/>
          <a:p/>
        </p:txBody>
      </p:sp>
      <p:graphicFrame>
        <p:nvGraphicFramePr>
          <p:cNvPr id="21" name="object 21"/>
          <p:cNvGraphicFramePr>
            <a:graphicFrameLocks noGrp="1"/>
          </p:cNvGraphicFramePr>
          <p:nvPr/>
        </p:nvGraphicFramePr>
        <p:xfrm>
          <a:off x="8102099" y="2772002"/>
          <a:ext cx="6295390" cy="3220085"/>
        </p:xfrm>
        <a:graphic>
          <a:graphicData uri="http://schemas.openxmlformats.org/drawingml/2006/table">
            <a:tbl>
              <a:tblPr firstRow="1" bandRow="1">
                <a:tableStyleId>{2D5ABB26-0587-4C30-8999-92F81FD0307C}</a:tableStyleId>
              </a:tblPr>
              <a:tblGrid>
                <a:gridCol w="1188720"/>
                <a:gridCol w="774065"/>
                <a:gridCol w="953769"/>
                <a:gridCol w="622934"/>
                <a:gridCol w="622935"/>
                <a:gridCol w="622935"/>
                <a:gridCol w="622935"/>
                <a:gridCol w="866139"/>
              </a:tblGrid>
              <a:tr h="164465">
                <a:tc rowSpan="2">
                  <a:txBody>
                    <a:bodyPr/>
                    <a:lstStyle/>
                    <a:p>
                      <a:pPr algn="ctr" marL="173990" marR="167005">
                        <a:lnSpc>
                          <a:spcPct val="100000"/>
                        </a:lnSpc>
                        <a:spcBef>
                          <a:spcPts val="120"/>
                        </a:spcBef>
                      </a:pPr>
                      <a:r>
                        <a:rPr dirty="0" sz="800" spc="-10" b="1">
                          <a:solidFill>
                            <a:srgbClr val="FFFFFF"/>
                          </a:solidFill>
                          <a:latin typeface="Microsoft YaHei UI"/>
                          <a:cs typeface="Microsoft YaHei UI"/>
                        </a:rPr>
                        <a:t>AC690V</a:t>
                      </a:r>
                      <a:r>
                        <a:rPr dirty="0" sz="800" spc="-65" b="1">
                          <a:solidFill>
                            <a:srgbClr val="FFFFFF"/>
                          </a:solidFill>
                          <a:latin typeface="Microsoft YaHei UI"/>
                          <a:cs typeface="Microsoft YaHei UI"/>
                        </a:rPr>
                        <a:t> </a:t>
                      </a:r>
                      <a:r>
                        <a:rPr dirty="0" sz="800" b="1">
                          <a:solidFill>
                            <a:srgbClr val="FFFFFF"/>
                          </a:solidFill>
                          <a:latin typeface="Microsoft YaHei UI"/>
                          <a:cs typeface="Microsoft YaHei UI"/>
                        </a:rPr>
                        <a:t>变频器 输入滤波器型号 </a:t>
                      </a:r>
                      <a:r>
                        <a:rPr dirty="0" sz="800" spc="-5" b="1">
                          <a:solidFill>
                            <a:srgbClr val="FFFFFF"/>
                          </a:solidFill>
                          <a:latin typeface="Microsoft YaHei UI"/>
                          <a:cs typeface="Microsoft YaHei UI"/>
                        </a:rPr>
                        <a:t>Input Filter</a:t>
                      </a:r>
                      <a:r>
                        <a:rPr dirty="0" sz="800" spc="-8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29209" marR="21590">
                        <a:lnSpc>
                          <a:spcPct val="100000"/>
                        </a:lnSpc>
                        <a:spcBef>
                          <a:spcPts val="120"/>
                        </a:spcBef>
                      </a:pPr>
                      <a:r>
                        <a:rPr dirty="0" sz="800" b="1">
                          <a:solidFill>
                            <a:srgbClr val="FFFFFF"/>
                          </a:solidFill>
                          <a:latin typeface="Microsoft YaHei UI"/>
                          <a:cs typeface="Microsoft YaHei UI"/>
                        </a:rPr>
                        <a:t>额定电流 </a:t>
                      </a:r>
                      <a:r>
                        <a:rPr dirty="0" sz="800" spc="-5" b="1">
                          <a:solidFill>
                            <a:srgbClr val="FFFFFF"/>
                          </a:solidFill>
                          <a:latin typeface="Microsoft YaHei UI"/>
                          <a:cs typeface="Microsoft YaHei UI"/>
                        </a:rPr>
                        <a:t>Rated</a:t>
                      </a:r>
                      <a:r>
                        <a:rPr dirty="0" sz="800" spc="-75" b="1">
                          <a:solidFill>
                            <a:srgbClr val="FFFFFF"/>
                          </a:solidFill>
                          <a:latin typeface="Microsoft YaHei UI"/>
                          <a:cs typeface="Microsoft YaHei UI"/>
                        </a:rPr>
                        <a:t> </a:t>
                      </a:r>
                      <a:r>
                        <a:rPr dirty="0" sz="800" spc="-5" b="1">
                          <a:solidFill>
                            <a:srgbClr val="FFFFFF"/>
                          </a:solidFill>
                          <a:latin typeface="Microsoft YaHei UI"/>
                          <a:cs typeface="Microsoft YaHei UI"/>
                        </a:rPr>
                        <a:t>Current  </a:t>
                      </a:r>
                      <a:r>
                        <a:rPr dirty="0" sz="800" b="1">
                          <a:solidFill>
                            <a:srgbClr val="FFFFFF"/>
                          </a:solidFill>
                          <a:latin typeface="Microsoft YaHei UI"/>
                          <a:cs typeface="Microsoft YaHei UI"/>
                        </a:rPr>
                        <a:t>(@40℃ )</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50495" marR="143510">
                        <a:lnSpc>
                          <a:spcPct val="100000"/>
                        </a:lnSpc>
                        <a:spcBef>
                          <a:spcPts val="120"/>
                        </a:spcBef>
                      </a:pPr>
                      <a:r>
                        <a:rPr dirty="0" sz="800" b="1">
                          <a:solidFill>
                            <a:srgbClr val="FFFFFF"/>
                          </a:solidFill>
                          <a:latin typeface="Microsoft YaHei UI"/>
                          <a:cs typeface="Microsoft YaHei UI"/>
                        </a:rPr>
                        <a:t>电路参数 </a:t>
                      </a:r>
                      <a:r>
                        <a:rPr dirty="0" sz="800" spc="-5" b="1">
                          <a:solidFill>
                            <a:srgbClr val="FFFFFF"/>
                          </a:solidFill>
                          <a:latin typeface="Microsoft YaHei UI"/>
                          <a:cs typeface="Microsoft YaHei UI"/>
                        </a:rPr>
                        <a:t>Components  Cy（nF）</a:t>
                      </a:r>
                      <a:endParaRPr sz="800">
                        <a:latin typeface="Microsoft YaHei UI"/>
                        <a:cs typeface="Microsoft YaHei UI"/>
                      </a:endParaR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4">
                  <a:txBody>
                    <a:bodyPr/>
                    <a:lstStyle/>
                    <a:p>
                      <a:pPr marL="738505">
                        <a:lnSpc>
                          <a:spcPct val="100000"/>
                        </a:lnSpc>
                        <a:spcBef>
                          <a:spcPts val="135"/>
                        </a:spcBef>
                      </a:pPr>
                      <a:r>
                        <a:rPr dirty="0" sz="800" b="1">
                          <a:solidFill>
                            <a:srgbClr val="FFFFFF"/>
                          </a:solidFill>
                          <a:latin typeface="Microsoft YaHei UI"/>
                          <a:cs typeface="Microsoft YaHei UI"/>
                        </a:rPr>
                        <a:t>端接方式</a:t>
                      </a:r>
                      <a:r>
                        <a:rPr dirty="0" sz="800" spc="-45" b="1">
                          <a:solidFill>
                            <a:srgbClr val="FFFFFF"/>
                          </a:solidFill>
                          <a:latin typeface="Microsoft YaHei UI"/>
                          <a:cs typeface="Microsoft YaHei UI"/>
                        </a:rPr>
                        <a:t> </a:t>
                      </a:r>
                      <a:r>
                        <a:rPr dirty="0" sz="800" spc="-5" b="1">
                          <a:solidFill>
                            <a:srgbClr val="FFFFFF"/>
                          </a:solidFill>
                          <a:latin typeface="Microsoft YaHei UI"/>
                          <a:cs typeface="Microsoft YaHei UI"/>
                        </a:rPr>
                        <a:t>Connection</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135"/>
                        </a:spcBef>
                      </a:pPr>
                      <a:r>
                        <a:rPr dirty="0" sz="800" b="1">
                          <a:solidFill>
                            <a:srgbClr val="FFFFFF"/>
                          </a:solidFill>
                          <a:latin typeface="Microsoft YaHei UI"/>
                          <a:cs typeface="Microsoft YaHei UI"/>
                        </a:rPr>
                        <a:t>外形</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40665">
                <a:tc vMerge="1">
                  <a:txBody>
                    <a:bodyPr/>
                    <a:lstStyle/>
                    <a:p>
                      <a:p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7780">
                        <a:lnSpc>
                          <a:spcPct val="100000"/>
                        </a:lnSpc>
                        <a:spcBef>
                          <a:spcPts val="434"/>
                        </a:spcBef>
                      </a:pPr>
                      <a:r>
                        <a:rPr dirty="0" sz="800" b="1">
                          <a:solidFill>
                            <a:srgbClr val="FFFFFF"/>
                          </a:solidFill>
                          <a:latin typeface="Microsoft YaHei UI"/>
                          <a:cs typeface="Microsoft YaHei UI"/>
                        </a:rPr>
                        <a:t>螺栓</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434"/>
                        </a:spcBef>
                      </a:pPr>
                      <a:r>
                        <a:rPr dirty="0" sz="800" b="1">
                          <a:solidFill>
                            <a:srgbClr val="FFFFFF"/>
                          </a:solidFill>
                          <a:latin typeface="Microsoft YaHei UI"/>
                          <a:cs typeface="Microsoft YaHei UI"/>
                        </a:rPr>
                        <a:t>端子</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434"/>
                        </a:spcBef>
                      </a:pPr>
                      <a:r>
                        <a:rPr dirty="0" sz="800" b="1">
                          <a:solidFill>
                            <a:srgbClr val="FFFFFF"/>
                          </a:solidFill>
                          <a:latin typeface="Microsoft YaHei UI"/>
                          <a:cs typeface="Microsoft YaHei UI"/>
                        </a:rPr>
                        <a:t>端子台</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434"/>
                        </a:spcBef>
                      </a:pPr>
                      <a:r>
                        <a:rPr dirty="0" sz="800" b="1">
                          <a:solidFill>
                            <a:srgbClr val="FFFFFF"/>
                          </a:solidFill>
                          <a:latin typeface="Microsoft YaHei UI"/>
                          <a:cs typeface="Microsoft YaHei UI"/>
                        </a:rPr>
                        <a:t>铜排</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218440">
                        <a:lnSpc>
                          <a:spcPct val="100000"/>
                        </a:lnSpc>
                        <a:spcBef>
                          <a:spcPts val="434"/>
                        </a:spcBef>
                      </a:pPr>
                      <a:r>
                        <a:rPr dirty="0" sz="800" spc="-5" b="1">
                          <a:solidFill>
                            <a:srgbClr val="FFFFFF"/>
                          </a:solidFill>
                          <a:latin typeface="Microsoft YaHei UI"/>
                          <a:cs typeface="Microsoft YaHei UI"/>
                        </a:rPr>
                        <a:t>Housing</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3">
                <a:tc>
                  <a:txBody>
                    <a:bodyPr/>
                    <a:lstStyle/>
                    <a:p>
                      <a:pPr marL="17780">
                        <a:lnSpc>
                          <a:spcPct val="100000"/>
                        </a:lnSpc>
                        <a:spcBef>
                          <a:spcPts val="160"/>
                        </a:spcBef>
                      </a:pPr>
                      <a:r>
                        <a:rPr dirty="0" sz="800" b="1">
                          <a:solidFill>
                            <a:srgbClr val="231F20"/>
                          </a:solidFill>
                          <a:latin typeface="Microsoft JhengHei UI"/>
                          <a:cs typeface="Microsoft JhengHei UI"/>
                        </a:rPr>
                        <a:t>BFC-1HA3-0005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05"/>
                        </a:spcBef>
                      </a:pPr>
                      <a:r>
                        <a:rPr dirty="0" sz="800">
                          <a:solidFill>
                            <a:srgbClr val="231F20"/>
                          </a:solidFill>
                          <a:latin typeface="Microsoft JhengHei UI"/>
                          <a:cs typeface="Microsoft JhengHei UI"/>
                        </a:rPr>
                        <a:t>A1</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a:txBody>
                    <a:bodyPr/>
                    <a:lstStyle/>
                    <a:p>
                      <a:pPr marL="17780">
                        <a:lnSpc>
                          <a:spcPct val="100000"/>
                        </a:lnSpc>
                        <a:spcBef>
                          <a:spcPts val="160"/>
                        </a:spcBef>
                      </a:pPr>
                      <a:r>
                        <a:rPr dirty="0" sz="800" b="1">
                          <a:solidFill>
                            <a:srgbClr val="231F20"/>
                          </a:solidFill>
                          <a:latin typeface="Microsoft JhengHei UI"/>
                          <a:cs typeface="Microsoft JhengHei UI"/>
                        </a:rPr>
                        <a:t>BFC-1HA3-0008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BFC-1HA3-0016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05"/>
                        </a:spcBef>
                      </a:pPr>
                      <a:r>
                        <a:rPr dirty="0" sz="800">
                          <a:solidFill>
                            <a:srgbClr val="231F20"/>
                          </a:solidFill>
                          <a:latin typeface="Microsoft JhengHei UI"/>
                          <a:cs typeface="Microsoft JhengHei UI"/>
                        </a:rPr>
                        <a:t>A2</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BFC-1HA3-0030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BFC-1HA3-0045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0195">
                <a:tc>
                  <a:txBody>
                    <a:bodyPr/>
                    <a:lstStyle/>
                    <a:p>
                      <a:pPr marL="17780">
                        <a:lnSpc>
                          <a:spcPct val="100000"/>
                        </a:lnSpc>
                        <a:spcBef>
                          <a:spcPts val="180"/>
                        </a:spcBef>
                      </a:pPr>
                      <a:r>
                        <a:rPr dirty="0" sz="800" b="1">
                          <a:solidFill>
                            <a:srgbClr val="231F20"/>
                          </a:solidFill>
                          <a:latin typeface="Microsoft JhengHei UI"/>
                          <a:cs typeface="Microsoft JhengHei UI"/>
                        </a:rPr>
                        <a:t>BFC-1HA3-0075</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80"/>
                        </a:spcBef>
                      </a:pPr>
                      <a:r>
                        <a:rPr dirty="0" sz="800">
                          <a:solidFill>
                            <a:srgbClr val="231F20"/>
                          </a:solidFill>
                          <a:latin typeface="Microsoft JhengHei UI"/>
                          <a:cs typeface="Microsoft JhengHei UI"/>
                        </a:rPr>
                        <a:t>75A</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8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35"/>
                        </a:spcBef>
                      </a:pPr>
                      <a:endParaRPr sz="12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A4</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BFC-1HA3-0100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3">
                <a:tc>
                  <a:txBody>
                    <a:bodyPr/>
                    <a:lstStyle/>
                    <a:p>
                      <a:pPr marL="17780">
                        <a:lnSpc>
                          <a:spcPct val="100000"/>
                        </a:lnSpc>
                        <a:spcBef>
                          <a:spcPts val="160"/>
                        </a:spcBef>
                      </a:pPr>
                      <a:r>
                        <a:rPr dirty="0" sz="800" b="1">
                          <a:solidFill>
                            <a:srgbClr val="231F20"/>
                          </a:solidFill>
                          <a:latin typeface="Microsoft JhengHei UI"/>
                          <a:cs typeface="Microsoft JhengHei UI"/>
                        </a:rPr>
                        <a:t>BFC-1HA3-0120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a:txBody>
                    <a:bodyPr/>
                    <a:lstStyle/>
                    <a:p>
                      <a:pPr marL="17780">
                        <a:lnSpc>
                          <a:spcPct val="100000"/>
                        </a:lnSpc>
                        <a:spcBef>
                          <a:spcPts val="160"/>
                        </a:spcBef>
                      </a:pPr>
                      <a:r>
                        <a:rPr dirty="0" sz="800" b="1">
                          <a:solidFill>
                            <a:srgbClr val="231F20"/>
                          </a:solidFill>
                          <a:latin typeface="Microsoft JhengHei UI"/>
                          <a:cs typeface="Microsoft JhengHei UI"/>
                        </a:rPr>
                        <a:t>BFC-1HA3-0150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05"/>
                        </a:spcBef>
                      </a:pPr>
                      <a:r>
                        <a:rPr dirty="0" sz="800">
                          <a:solidFill>
                            <a:srgbClr val="231F20"/>
                          </a:solidFill>
                          <a:latin typeface="Microsoft JhengHei UI"/>
                          <a:cs typeface="Microsoft JhengHei UI"/>
                        </a:rPr>
                        <a:t>A5</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BFC-1HA3-0200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marL="17780">
                        <a:lnSpc>
                          <a:spcPct val="100000"/>
                        </a:lnSpc>
                        <a:spcBef>
                          <a:spcPts val="160"/>
                        </a:spcBef>
                      </a:pPr>
                      <a:r>
                        <a:rPr dirty="0" sz="800" b="1">
                          <a:solidFill>
                            <a:srgbClr val="231F20"/>
                          </a:solidFill>
                          <a:latin typeface="Microsoft JhengHei UI"/>
                          <a:cs typeface="Microsoft JhengHei UI"/>
                        </a:rPr>
                        <a:t>BFC-1HB3-0300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05"/>
                        </a:spcBef>
                      </a:pPr>
                      <a:r>
                        <a:rPr dirty="0" sz="800" spc="-5">
                          <a:solidFill>
                            <a:srgbClr val="231F20"/>
                          </a:solidFill>
                          <a:latin typeface="Microsoft JhengHei UI"/>
                          <a:cs typeface="Microsoft JhengHei UI"/>
                        </a:rPr>
                        <a:t>B1</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BFC-1HB3-0420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420A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BFC-1HB3-0500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05"/>
                        </a:spcBef>
                      </a:pPr>
                      <a:r>
                        <a:rPr dirty="0" sz="800" spc="-5">
                          <a:solidFill>
                            <a:srgbClr val="231F20"/>
                          </a:solidFill>
                          <a:latin typeface="Microsoft JhengHei UI"/>
                          <a:cs typeface="Microsoft JhengHei UI"/>
                        </a:rPr>
                        <a:t>B2</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a:txBody>
                    <a:bodyPr/>
                    <a:lstStyle/>
                    <a:p>
                      <a:pPr marL="17780">
                        <a:lnSpc>
                          <a:spcPct val="100000"/>
                        </a:lnSpc>
                        <a:spcBef>
                          <a:spcPts val="160"/>
                        </a:spcBef>
                      </a:pPr>
                      <a:r>
                        <a:rPr dirty="0" sz="800" b="1">
                          <a:solidFill>
                            <a:srgbClr val="231F20"/>
                          </a:solidFill>
                          <a:latin typeface="Microsoft JhengHei UI"/>
                          <a:cs typeface="Microsoft JhengHei UI"/>
                        </a:rPr>
                        <a:t>BFC-1HB3-0630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BFC-1HB3-0800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marL="17780">
                        <a:lnSpc>
                          <a:spcPct val="100000"/>
                        </a:lnSpc>
                        <a:spcBef>
                          <a:spcPts val="160"/>
                        </a:spcBef>
                      </a:pPr>
                      <a:r>
                        <a:rPr dirty="0" sz="800" b="1">
                          <a:solidFill>
                            <a:srgbClr val="231F20"/>
                          </a:solidFill>
                          <a:latin typeface="Microsoft JhengHei UI"/>
                          <a:cs typeface="Microsoft JhengHei UI"/>
                        </a:rPr>
                        <a:t>BFC-1HB3-1200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805"/>
                        </a:spcBef>
                      </a:pPr>
                      <a:r>
                        <a:rPr dirty="0" sz="800" spc="-5">
                          <a:solidFill>
                            <a:srgbClr val="231F20"/>
                          </a:solidFill>
                          <a:latin typeface="Microsoft JhengHei UI"/>
                          <a:cs typeface="Microsoft JhengHei UI"/>
                        </a:rPr>
                        <a:t>B4</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BFC-1HB3-1600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2" name="object 22"/>
          <p:cNvSpPr/>
          <p:nvPr/>
        </p:nvSpPr>
        <p:spPr>
          <a:xfrm>
            <a:off x="11312994" y="3007385"/>
            <a:ext cx="267096" cy="127000"/>
          </a:xfrm>
          <a:prstGeom prst="rect">
            <a:avLst/>
          </a:prstGeom>
          <a:blipFill>
            <a:blip r:embed="rId2" cstate="print"/>
            <a:stretch>
              <a:fillRect/>
            </a:stretch>
          </a:blipFill>
        </p:spPr>
        <p:txBody>
          <a:bodyPr wrap="square" lIns="0" tIns="0" rIns="0" bIns="0" rtlCol="0"/>
          <a:lstStyle/>
          <a:p/>
        </p:txBody>
      </p:sp>
      <p:sp>
        <p:nvSpPr>
          <p:cNvPr id="23" name="object 23"/>
          <p:cNvSpPr/>
          <p:nvPr/>
        </p:nvSpPr>
        <p:spPr>
          <a:xfrm>
            <a:off x="13198183" y="3013278"/>
            <a:ext cx="187629" cy="106870"/>
          </a:xfrm>
          <a:prstGeom prst="rect">
            <a:avLst/>
          </a:prstGeom>
          <a:blipFill>
            <a:blip r:embed="rId3" cstate="print"/>
            <a:stretch>
              <a:fillRect/>
            </a:stretch>
          </a:blipFill>
        </p:spPr>
        <p:txBody>
          <a:bodyPr wrap="square" lIns="0" tIns="0" rIns="0" bIns="0" rtlCol="0"/>
          <a:lstStyle/>
          <a:p/>
        </p:txBody>
      </p:sp>
      <p:sp>
        <p:nvSpPr>
          <p:cNvPr id="24" name="object 24"/>
          <p:cNvSpPr/>
          <p:nvPr/>
        </p:nvSpPr>
        <p:spPr>
          <a:xfrm>
            <a:off x="12626995" y="3015315"/>
            <a:ext cx="240463" cy="102796"/>
          </a:xfrm>
          <a:prstGeom prst="rect">
            <a:avLst/>
          </a:prstGeom>
          <a:blipFill>
            <a:blip r:embed="rId4" cstate="print"/>
            <a:stretch>
              <a:fillRect/>
            </a:stretch>
          </a:blipFill>
        </p:spPr>
        <p:txBody>
          <a:bodyPr wrap="square" lIns="0" tIns="0" rIns="0" bIns="0" rtlCol="0"/>
          <a:lstStyle/>
          <a:p/>
        </p:txBody>
      </p:sp>
      <p:sp>
        <p:nvSpPr>
          <p:cNvPr id="25" name="object 25"/>
          <p:cNvSpPr/>
          <p:nvPr/>
        </p:nvSpPr>
        <p:spPr>
          <a:xfrm>
            <a:off x="11929414" y="3011805"/>
            <a:ext cx="260350" cy="109855"/>
          </a:xfrm>
          <a:custGeom>
            <a:avLst/>
            <a:gdLst/>
            <a:ahLst/>
            <a:cxnLst/>
            <a:rect l="l" t="t" r="r" b="b"/>
            <a:pathLst>
              <a:path w="260350" h="109855">
                <a:moveTo>
                  <a:pt x="0" y="109791"/>
                </a:moveTo>
                <a:lnTo>
                  <a:pt x="259930" y="109791"/>
                </a:lnTo>
                <a:lnTo>
                  <a:pt x="259930" y="0"/>
                </a:lnTo>
                <a:lnTo>
                  <a:pt x="0" y="0"/>
                </a:lnTo>
                <a:lnTo>
                  <a:pt x="0" y="109791"/>
                </a:lnTo>
                <a:close/>
              </a:path>
            </a:pathLst>
          </a:custGeom>
          <a:ln w="3175">
            <a:solidFill>
              <a:srgbClr val="231F20"/>
            </a:solidFill>
          </a:ln>
        </p:spPr>
        <p:txBody>
          <a:bodyPr wrap="square" lIns="0" tIns="0" rIns="0" bIns="0" rtlCol="0"/>
          <a:lstStyle/>
          <a:p/>
        </p:txBody>
      </p:sp>
      <p:sp>
        <p:nvSpPr>
          <p:cNvPr id="26" name="object 26"/>
          <p:cNvSpPr/>
          <p:nvPr/>
        </p:nvSpPr>
        <p:spPr>
          <a:xfrm>
            <a:off x="11929414" y="3025305"/>
            <a:ext cx="170815" cy="83185"/>
          </a:xfrm>
          <a:custGeom>
            <a:avLst/>
            <a:gdLst/>
            <a:ahLst/>
            <a:cxnLst/>
            <a:rect l="l" t="t" r="r" b="b"/>
            <a:pathLst>
              <a:path w="170815" h="83185">
                <a:moveTo>
                  <a:pt x="0" y="82816"/>
                </a:moveTo>
                <a:lnTo>
                  <a:pt x="170624" y="82816"/>
                </a:lnTo>
                <a:lnTo>
                  <a:pt x="170624" y="0"/>
                </a:lnTo>
                <a:lnTo>
                  <a:pt x="0" y="0"/>
                </a:lnTo>
                <a:lnTo>
                  <a:pt x="0" y="82816"/>
                </a:lnTo>
                <a:close/>
              </a:path>
            </a:pathLst>
          </a:custGeom>
          <a:ln w="3175">
            <a:solidFill>
              <a:srgbClr val="231F20"/>
            </a:solidFill>
          </a:ln>
        </p:spPr>
        <p:txBody>
          <a:bodyPr wrap="square" lIns="0" tIns="0" rIns="0" bIns="0" rtlCol="0"/>
          <a:lstStyle/>
          <a:p/>
        </p:txBody>
      </p:sp>
      <p:sp>
        <p:nvSpPr>
          <p:cNvPr id="27" name="object 27"/>
          <p:cNvSpPr/>
          <p:nvPr/>
        </p:nvSpPr>
        <p:spPr>
          <a:xfrm>
            <a:off x="11963238" y="3024167"/>
            <a:ext cx="0" cy="85090"/>
          </a:xfrm>
          <a:custGeom>
            <a:avLst/>
            <a:gdLst/>
            <a:ahLst/>
            <a:cxnLst/>
            <a:rect l="l" t="t" r="r" b="b"/>
            <a:pathLst>
              <a:path w="0" h="85089">
                <a:moveTo>
                  <a:pt x="0" y="0"/>
                </a:moveTo>
                <a:lnTo>
                  <a:pt x="0" y="85090"/>
                </a:lnTo>
              </a:path>
            </a:pathLst>
          </a:custGeom>
          <a:ln w="3175">
            <a:solidFill>
              <a:srgbClr val="231F20"/>
            </a:solidFill>
          </a:ln>
        </p:spPr>
        <p:txBody>
          <a:bodyPr wrap="square" lIns="0" tIns="0" rIns="0" bIns="0" rtlCol="0"/>
          <a:lstStyle/>
          <a:p/>
        </p:txBody>
      </p:sp>
      <p:sp>
        <p:nvSpPr>
          <p:cNvPr id="28" name="object 28"/>
          <p:cNvSpPr/>
          <p:nvPr/>
        </p:nvSpPr>
        <p:spPr>
          <a:xfrm>
            <a:off x="11944333" y="3024167"/>
            <a:ext cx="0" cy="85090"/>
          </a:xfrm>
          <a:custGeom>
            <a:avLst/>
            <a:gdLst/>
            <a:ahLst/>
            <a:cxnLst/>
            <a:rect l="l" t="t" r="r" b="b"/>
            <a:pathLst>
              <a:path w="0" h="85089">
                <a:moveTo>
                  <a:pt x="0" y="0"/>
                </a:moveTo>
                <a:lnTo>
                  <a:pt x="0" y="85090"/>
                </a:lnTo>
              </a:path>
            </a:pathLst>
          </a:custGeom>
          <a:ln w="3175">
            <a:solidFill>
              <a:srgbClr val="231F20"/>
            </a:solidFill>
          </a:ln>
        </p:spPr>
        <p:txBody>
          <a:bodyPr wrap="square" lIns="0" tIns="0" rIns="0" bIns="0" rtlCol="0"/>
          <a:lstStyle/>
          <a:p/>
        </p:txBody>
      </p:sp>
      <p:sp>
        <p:nvSpPr>
          <p:cNvPr id="29" name="object 29"/>
          <p:cNvSpPr/>
          <p:nvPr/>
        </p:nvSpPr>
        <p:spPr>
          <a:xfrm>
            <a:off x="12144486" y="3010673"/>
            <a:ext cx="0" cy="112395"/>
          </a:xfrm>
          <a:custGeom>
            <a:avLst/>
            <a:gdLst/>
            <a:ahLst/>
            <a:cxnLst/>
            <a:rect l="l" t="t" r="r" b="b"/>
            <a:pathLst>
              <a:path w="0" h="112394">
                <a:moveTo>
                  <a:pt x="0" y="0"/>
                </a:moveTo>
                <a:lnTo>
                  <a:pt x="0" y="112064"/>
                </a:lnTo>
              </a:path>
            </a:pathLst>
          </a:custGeom>
          <a:ln w="3175">
            <a:solidFill>
              <a:srgbClr val="231F20"/>
            </a:solidFill>
          </a:ln>
        </p:spPr>
        <p:txBody>
          <a:bodyPr wrap="square" lIns="0" tIns="0" rIns="0" bIns="0" rtlCol="0"/>
          <a:lstStyle/>
          <a:p/>
        </p:txBody>
      </p:sp>
      <p:sp>
        <p:nvSpPr>
          <p:cNvPr id="30" name="object 30"/>
          <p:cNvSpPr/>
          <p:nvPr/>
        </p:nvSpPr>
        <p:spPr>
          <a:xfrm>
            <a:off x="12162990" y="3010673"/>
            <a:ext cx="0" cy="112395"/>
          </a:xfrm>
          <a:custGeom>
            <a:avLst/>
            <a:gdLst/>
            <a:ahLst/>
            <a:cxnLst/>
            <a:rect l="l" t="t" r="r" b="b"/>
            <a:pathLst>
              <a:path w="0" h="112394">
                <a:moveTo>
                  <a:pt x="0" y="0"/>
                </a:moveTo>
                <a:lnTo>
                  <a:pt x="0" y="112064"/>
                </a:lnTo>
              </a:path>
            </a:pathLst>
          </a:custGeom>
          <a:ln w="3175">
            <a:solidFill>
              <a:srgbClr val="231F20"/>
            </a:solidFill>
          </a:ln>
        </p:spPr>
        <p:txBody>
          <a:bodyPr wrap="square" lIns="0" tIns="0" rIns="0" bIns="0" rtlCol="0"/>
          <a:lstStyle/>
          <a:p/>
        </p:txBody>
      </p:sp>
      <p:sp>
        <p:nvSpPr>
          <p:cNvPr id="31" name="object 31"/>
          <p:cNvSpPr/>
          <p:nvPr/>
        </p:nvSpPr>
        <p:spPr>
          <a:xfrm>
            <a:off x="12156981" y="3010673"/>
            <a:ext cx="0" cy="112395"/>
          </a:xfrm>
          <a:custGeom>
            <a:avLst/>
            <a:gdLst/>
            <a:ahLst/>
            <a:cxnLst/>
            <a:rect l="l" t="t" r="r" b="b"/>
            <a:pathLst>
              <a:path w="0" h="112394">
                <a:moveTo>
                  <a:pt x="0" y="0"/>
                </a:moveTo>
                <a:lnTo>
                  <a:pt x="0" y="112064"/>
                </a:lnTo>
              </a:path>
            </a:pathLst>
          </a:custGeom>
          <a:ln w="3175">
            <a:solidFill>
              <a:srgbClr val="231F20"/>
            </a:solidFill>
          </a:ln>
        </p:spPr>
        <p:txBody>
          <a:bodyPr wrap="square" lIns="0" tIns="0" rIns="0" bIns="0" rtlCol="0"/>
          <a:lstStyle/>
          <a:p/>
        </p:txBody>
      </p:sp>
      <p:sp>
        <p:nvSpPr>
          <p:cNvPr id="32" name="object 32"/>
          <p:cNvSpPr/>
          <p:nvPr/>
        </p:nvSpPr>
        <p:spPr>
          <a:xfrm>
            <a:off x="12050893" y="3024167"/>
            <a:ext cx="0" cy="85090"/>
          </a:xfrm>
          <a:custGeom>
            <a:avLst/>
            <a:gdLst/>
            <a:ahLst/>
            <a:cxnLst/>
            <a:rect l="l" t="t" r="r" b="b"/>
            <a:pathLst>
              <a:path w="0" h="85089">
                <a:moveTo>
                  <a:pt x="0" y="0"/>
                </a:moveTo>
                <a:lnTo>
                  <a:pt x="0" y="85090"/>
                </a:lnTo>
              </a:path>
            </a:pathLst>
          </a:custGeom>
          <a:ln w="3175">
            <a:solidFill>
              <a:srgbClr val="231F20"/>
            </a:solidFill>
          </a:ln>
        </p:spPr>
        <p:txBody>
          <a:bodyPr wrap="square" lIns="0" tIns="0" rIns="0" bIns="0" rtlCol="0"/>
          <a:lstStyle/>
          <a:p/>
        </p:txBody>
      </p:sp>
      <p:sp>
        <p:nvSpPr>
          <p:cNvPr id="33" name="object 33"/>
          <p:cNvSpPr/>
          <p:nvPr/>
        </p:nvSpPr>
        <p:spPr>
          <a:xfrm>
            <a:off x="11997728" y="3043199"/>
            <a:ext cx="53340" cy="46355"/>
          </a:xfrm>
          <a:custGeom>
            <a:avLst/>
            <a:gdLst/>
            <a:ahLst/>
            <a:cxnLst/>
            <a:rect l="l" t="t" r="r" b="b"/>
            <a:pathLst>
              <a:path w="53340" h="46355">
                <a:moveTo>
                  <a:pt x="0" y="46050"/>
                </a:moveTo>
                <a:lnTo>
                  <a:pt x="53162" y="46050"/>
                </a:lnTo>
                <a:lnTo>
                  <a:pt x="53162" y="0"/>
                </a:lnTo>
                <a:lnTo>
                  <a:pt x="0" y="0"/>
                </a:lnTo>
                <a:lnTo>
                  <a:pt x="0" y="46050"/>
                </a:lnTo>
                <a:close/>
              </a:path>
            </a:pathLst>
          </a:custGeom>
          <a:ln w="3175">
            <a:solidFill>
              <a:srgbClr val="231F20"/>
            </a:solidFill>
          </a:ln>
        </p:spPr>
        <p:txBody>
          <a:bodyPr wrap="square" lIns="0" tIns="0" rIns="0" bIns="0" rtlCol="0"/>
          <a:lstStyle/>
          <a:p/>
        </p:txBody>
      </p:sp>
      <p:sp>
        <p:nvSpPr>
          <p:cNvPr id="34" name="object 34"/>
          <p:cNvSpPr/>
          <p:nvPr/>
        </p:nvSpPr>
        <p:spPr>
          <a:xfrm>
            <a:off x="11963255" y="3026077"/>
            <a:ext cx="34925" cy="17145"/>
          </a:xfrm>
          <a:custGeom>
            <a:avLst/>
            <a:gdLst/>
            <a:ahLst/>
            <a:cxnLst/>
            <a:rect l="l" t="t" r="r" b="b"/>
            <a:pathLst>
              <a:path w="34925" h="17144">
                <a:moveTo>
                  <a:pt x="0" y="0"/>
                </a:moveTo>
                <a:lnTo>
                  <a:pt x="34378" y="17145"/>
                </a:lnTo>
              </a:path>
            </a:pathLst>
          </a:custGeom>
          <a:ln w="3175">
            <a:solidFill>
              <a:srgbClr val="231F20"/>
            </a:solidFill>
          </a:ln>
        </p:spPr>
        <p:txBody>
          <a:bodyPr wrap="square" lIns="0" tIns="0" rIns="0" bIns="0" rtlCol="0"/>
          <a:lstStyle/>
          <a:p/>
        </p:txBody>
      </p:sp>
      <p:sp>
        <p:nvSpPr>
          <p:cNvPr id="35" name="object 35"/>
          <p:cNvSpPr/>
          <p:nvPr/>
        </p:nvSpPr>
        <p:spPr>
          <a:xfrm>
            <a:off x="11963679" y="3089137"/>
            <a:ext cx="34290" cy="17780"/>
          </a:xfrm>
          <a:custGeom>
            <a:avLst/>
            <a:gdLst/>
            <a:ahLst/>
            <a:cxnLst/>
            <a:rect l="l" t="t" r="r" b="b"/>
            <a:pathLst>
              <a:path w="34290" h="17780">
                <a:moveTo>
                  <a:pt x="0" y="17437"/>
                </a:moveTo>
                <a:lnTo>
                  <a:pt x="34226" y="0"/>
                </a:lnTo>
              </a:path>
            </a:pathLst>
          </a:custGeom>
          <a:ln w="3175">
            <a:solidFill>
              <a:srgbClr val="231F20"/>
            </a:solidFill>
          </a:ln>
        </p:spPr>
        <p:txBody>
          <a:bodyPr wrap="square" lIns="0" tIns="0" rIns="0" bIns="0" rtlCol="0"/>
          <a:lstStyle/>
          <a:p/>
        </p:txBody>
      </p:sp>
      <p:graphicFrame>
        <p:nvGraphicFramePr>
          <p:cNvPr id="36" name="object 36"/>
          <p:cNvGraphicFramePr>
            <a:graphicFrameLocks noGrp="1"/>
          </p:cNvGraphicFramePr>
          <p:nvPr/>
        </p:nvGraphicFramePr>
        <p:xfrm>
          <a:off x="8102099" y="6469302"/>
          <a:ext cx="6316345" cy="3482975"/>
        </p:xfrm>
        <a:graphic>
          <a:graphicData uri="http://schemas.openxmlformats.org/drawingml/2006/table">
            <a:tbl>
              <a:tblPr firstRow="1" bandRow="1">
                <a:tableStyleId>{2D5ABB26-0587-4C30-8999-92F81FD0307C}</a:tableStyleId>
              </a:tblPr>
              <a:tblGrid>
                <a:gridCol w="630555"/>
                <a:gridCol w="404495"/>
                <a:gridCol w="404494"/>
                <a:gridCol w="404494"/>
                <a:gridCol w="404494"/>
                <a:gridCol w="404494"/>
                <a:gridCol w="404494"/>
                <a:gridCol w="404494"/>
                <a:gridCol w="404495"/>
                <a:gridCol w="404495"/>
                <a:gridCol w="404495"/>
                <a:gridCol w="404495"/>
                <a:gridCol w="404495"/>
                <a:gridCol w="404495"/>
                <a:gridCol w="404495"/>
              </a:tblGrid>
              <a:tr h="310349">
                <a:tc rowSpan="3">
                  <a:txBody>
                    <a:bodyPr/>
                    <a:lstStyle/>
                    <a:p>
                      <a:pPr>
                        <a:lnSpc>
                          <a:spcPct val="100000"/>
                        </a:lnSpc>
                        <a:spcBef>
                          <a:spcPts val="10"/>
                        </a:spcBef>
                      </a:pPr>
                      <a:endParaRPr sz="900">
                        <a:latin typeface="Times New Roman"/>
                        <a:cs typeface="Times New Roman"/>
                      </a:endParaRPr>
                    </a:p>
                    <a:p>
                      <a:pPr algn="ctr" marL="111760" marR="104139">
                        <a:lnSpc>
                          <a:spcPct val="100000"/>
                        </a:lnSpc>
                      </a:pPr>
                      <a:r>
                        <a:rPr dirty="0" sz="800" b="1">
                          <a:solidFill>
                            <a:srgbClr val="FFFFFF"/>
                          </a:solidFill>
                          <a:latin typeface="Microsoft YaHei UI"/>
                          <a:cs typeface="Microsoft YaHei UI"/>
                        </a:rPr>
                        <a:t>额定电流  </a:t>
                      </a:r>
                      <a:r>
                        <a:rPr dirty="0" sz="800" spc="-5" b="1">
                          <a:solidFill>
                            <a:srgbClr val="FFFFFF"/>
                          </a:solidFill>
                          <a:latin typeface="Microsoft YaHei UI"/>
                          <a:cs typeface="Microsoft YaHei UI"/>
                        </a:rPr>
                        <a:t>Rated  Curr</a:t>
                      </a:r>
                      <a:r>
                        <a:rPr dirty="0" sz="800" b="1">
                          <a:solidFill>
                            <a:srgbClr val="FFFFFF"/>
                          </a:solidFill>
                          <a:latin typeface="Microsoft YaHei UI"/>
                          <a:cs typeface="Microsoft YaHei UI"/>
                        </a:rPr>
                        <a:t>ent</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7">
                  <a:txBody>
                    <a:bodyPr/>
                    <a:lstStyle/>
                    <a:p>
                      <a:pPr algn="ctr">
                        <a:lnSpc>
                          <a:spcPct val="100000"/>
                        </a:lnSpc>
                        <a:spcBef>
                          <a:spcPts val="229"/>
                        </a:spcBef>
                      </a:pPr>
                      <a:r>
                        <a:rPr dirty="0" sz="800" b="1">
                          <a:solidFill>
                            <a:srgbClr val="FFFFFF"/>
                          </a:solidFill>
                          <a:latin typeface="Microsoft YaHei UI"/>
                          <a:cs typeface="Microsoft YaHei UI"/>
                        </a:rPr>
                        <a:t>LINE </a:t>
                      </a:r>
                      <a:r>
                        <a:rPr dirty="0" sz="800" spc="-20" b="1">
                          <a:solidFill>
                            <a:srgbClr val="FFFFFF"/>
                          </a:solidFill>
                          <a:latin typeface="Microsoft YaHei UI"/>
                          <a:cs typeface="Microsoft YaHei UI"/>
                        </a:rPr>
                        <a:t>TO </a:t>
                      </a:r>
                      <a:r>
                        <a:rPr dirty="0" sz="800" spc="-5" b="1">
                          <a:solidFill>
                            <a:srgbClr val="FFFFFF"/>
                          </a:solidFill>
                          <a:latin typeface="Microsoft YaHei UI"/>
                          <a:cs typeface="Microsoft YaHei UI"/>
                        </a:rPr>
                        <a:t>GROUND</a:t>
                      </a:r>
                      <a:r>
                        <a:rPr dirty="0" sz="800" b="1">
                          <a:solidFill>
                            <a:srgbClr val="FFFFFF"/>
                          </a:solidFill>
                          <a:latin typeface="Microsoft YaHei UI"/>
                          <a:cs typeface="Microsoft YaHei UI"/>
                        </a:rPr>
                        <a:t> (PN--E)</a:t>
                      </a:r>
                      <a:endParaRPr sz="800">
                        <a:latin typeface="Microsoft YaHei UI"/>
                        <a:cs typeface="Microsoft YaHei UI"/>
                      </a:endParaRPr>
                    </a:p>
                    <a:p>
                      <a:pPr algn="ctr">
                        <a:lnSpc>
                          <a:spcPct val="100000"/>
                        </a:lnSpc>
                      </a:pPr>
                      <a:r>
                        <a:rPr dirty="0" sz="800" spc="-5" b="1">
                          <a:solidFill>
                            <a:srgbClr val="FFFFFF"/>
                          </a:solidFill>
                          <a:latin typeface="Microsoft YaHei UI"/>
                          <a:cs typeface="Microsoft YaHei UI"/>
                        </a:rPr>
                        <a:t>CM </a:t>
                      </a:r>
                      <a:r>
                        <a:rPr dirty="0" sz="800" b="1">
                          <a:solidFill>
                            <a:srgbClr val="FFFFFF"/>
                          </a:solidFill>
                          <a:latin typeface="Microsoft YaHei UI"/>
                          <a:cs typeface="Microsoft YaHei UI"/>
                        </a:rPr>
                        <a:t>共 模 </a:t>
                      </a:r>
                      <a:r>
                        <a:rPr dirty="0" sz="800" spc="190" b="1">
                          <a:solidFill>
                            <a:srgbClr val="FFFFFF"/>
                          </a:solidFill>
                          <a:latin typeface="Microsoft YaHei UI"/>
                          <a:cs typeface="Microsoft YaHei UI"/>
                        </a:rPr>
                        <a:t> </a:t>
                      </a:r>
                      <a:r>
                        <a:rPr dirty="0" sz="800" b="1">
                          <a:solidFill>
                            <a:srgbClr val="FFFFFF"/>
                          </a:solidFill>
                          <a:latin typeface="Microsoft YaHei UI"/>
                          <a:cs typeface="Microsoft YaHei UI"/>
                        </a:rPr>
                        <a:t>（dB）</a:t>
                      </a:r>
                      <a:endParaRPr sz="800">
                        <a:latin typeface="Microsoft YaHei UI"/>
                        <a:cs typeface="Microsoft YaHei UI"/>
                      </a:endParaRPr>
                    </a:p>
                  </a:txBody>
                  <a:tcPr marL="0" marR="0" marB="0" marT="2920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7">
                  <a:txBody>
                    <a:bodyPr/>
                    <a:lstStyle/>
                    <a:p>
                      <a:pPr algn="ctr">
                        <a:lnSpc>
                          <a:spcPct val="100000"/>
                        </a:lnSpc>
                        <a:spcBef>
                          <a:spcPts val="229"/>
                        </a:spcBef>
                      </a:pPr>
                      <a:r>
                        <a:rPr dirty="0" sz="800" b="1">
                          <a:solidFill>
                            <a:srgbClr val="FFFFFF"/>
                          </a:solidFill>
                          <a:latin typeface="Microsoft YaHei UI"/>
                          <a:cs typeface="Microsoft YaHei UI"/>
                        </a:rPr>
                        <a:t>LINE </a:t>
                      </a:r>
                      <a:r>
                        <a:rPr dirty="0" sz="800" spc="-20" b="1">
                          <a:solidFill>
                            <a:srgbClr val="FFFFFF"/>
                          </a:solidFill>
                          <a:latin typeface="Microsoft YaHei UI"/>
                          <a:cs typeface="Microsoft YaHei UI"/>
                        </a:rPr>
                        <a:t>TO </a:t>
                      </a:r>
                      <a:r>
                        <a:rPr dirty="0" sz="800" b="1">
                          <a:solidFill>
                            <a:srgbClr val="FFFFFF"/>
                          </a:solidFill>
                          <a:latin typeface="Microsoft YaHei UI"/>
                          <a:cs typeface="Microsoft YaHei UI"/>
                        </a:rPr>
                        <a:t>LINE</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(P--N)</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DM 差 模 </a:t>
                      </a:r>
                      <a:r>
                        <a:rPr dirty="0" sz="800" spc="185" b="1">
                          <a:solidFill>
                            <a:srgbClr val="FFFFFF"/>
                          </a:solidFill>
                          <a:latin typeface="Microsoft YaHei UI"/>
                          <a:cs typeface="Microsoft YaHei UI"/>
                        </a:rPr>
                        <a:t> </a:t>
                      </a:r>
                      <a:r>
                        <a:rPr dirty="0" sz="800" b="1">
                          <a:solidFill>
                            <a:srgbClr val="FFFFFF"/>
                          </a:solidFill>
                          <a:latin typeface="Microsoft YaHei UI"/>
                          <a:cs typeface="Microsoft YaHei UI"/>
                        </a:rPr>
                        <a:t>（dB）</a:t>
                      </a:r>
                      <a:endParaRPr sz="800">
                        <a:latin typeface="Microsoft YaHei UI"/>
                        <a:cs typeface="Microsoft YaHei UI"/>
                      </a:endParaRPr>
                    </a:p>
                  </a:txBody>
                  <a:tcPr marL="0" marR="0" marB="0" marT="2920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6">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14">
                  <a:txBody>
                    <a:bodyPr/>
                    <a:lstStyle/>
                    <a:p>
                      <a:pPr algn="ctr">
                        <a:lnSpc>
                          <a:spcPct val="100000"/>
                        </a:lnSpc>
                        <a:spcBef>
                          <a:spcPts val="135"/>
                        </a:spcBef>
                      </a:pPr>
                      <a:r>
                        <a:rPr dirty="0" sz="800" b="1">
                          <a:solidFill>
                            <a:srgbClr val="FFFFFF"/>
                          </a:solidFill>
                          <a:latin typeface="Microsoft YaHei UI"/>
                          <a:cs typeface="Microsoft YaHei UI"/>
                        </a:rPr>
                        <a:t>频率</a:t>
                      </a:r>
                      <a:r>
                        <a:rPr dirty="0" sz="800" spc="-5" b="1">
                          <a:solidFill>
                            <a:srgbClr val="FFFFFF"/>
                          </a:solidFill>
                          <a:latin typeface="Microsoft YaHei UI"/>
                          <a:cs typeface="Microsoft YaHei UI"/>
                        </a:rPr>
                        <a:t> Frequency</a:t>
                      </a:r>
                      <a:r>
                        <a:rPr dirty="0" sz="800" b="1">
                          <a:solidFill>
                            <a:srgbClr val="FFFFFF"/>
                          </a:solidFill>
                          <a:latin typeface="Microsoft YaHei UI"/>
                          <a:cs typeface="Microsoft YaHei UI"/>
                        </a:rPr>
                        <a:t> (MHz)</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3">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5095">
                        <a:lnSpc>
                          <a:spcPct val="100000"/>
                        </a:lnSpc>
                        <a:spcBef>
                          <a:spcPts val="135"/>
                        </a:spcBef>
                      </a:pPr>
                      <a:r>
                        <a:rPr dirty="0" sz="800" b="1">
                          <a:solidFill>
                            <a:srgbClr val="FFFFFF"/>
                          </a:solidFill>
                          <a:latin typeface="Microsoft YaHei UI"/>
                          <a:cs typeface="Microsoft YaHei UI"/>
                        </a:rPr>
                        <a:t>0.1</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5095">
                        <a:lnSpc>
                          <a:spcPct val="100000"/>
                        </a:lnSpc>
                        <a:spcBef>
                          <a:spcPts val="135"/>
                        </a:spcBef>
                      </a:pPr>
                      <a:r>
                        <a:rPr dirty="0" sz="800" b="1">
                          <a:solidFill>
                            <a:srgbClr val="FFFFFF"/>
                          </a:solidFill>
                          <a:latin typeface="Microsoft YaHei UI"/>
                          <a:cs typeface="Microsoft YaHei UI"/>
                        </a:rPr>
                        <a:t>0.2</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5095">
                        <a:lnSpc>
                          <a:spcPct val="100000"/>
                        </a:lnSpc>
                        <a:spcBef>
                          <a:spcPts val="135"/>
                        </a:spcBef>
                      </a:pPr>
                      <a:r>
                        <a:rPr dirty="0" sz="800" b="1">
                          <a:solidFill>
                            <a:srgbClr val="FFFFFF"/>
                          </a:solidFill>
                          <a:latin typeface="Microsoft YaHei UI"/>
                          <a:cs typeface="Microsoft YaHei UI"/>
                        </a:rPr>
                        <a:t>0.5</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1</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5</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10</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30</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5095">
                        <a:lnSpc>
                          <a:spcPct val="100000"/>
                        </a:lnSpc>
                        <a:spcBef>
                          <a:spcPts val="135"/>
                        </a:spcBef>
                      </a:pPr>
                      <a:r>
                        <a:rPr dirty="0" sz="800" b="1">
                          <a:solidFill>
                            <a:srgbClr val="FFFFFF"/>
                          </a:solidFill>
                          <a:latin typeface="Microsoft YaHei UI"/>
                          <a:cs typeface="Microsoft YaHei UI"/>
                        </a:rPr>
                        <a:t>0.1</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3345">
                        <a:lnSpc>
                          <a:spcPct val="100000"/>
                        </a:lnSpc>
                        <a:spcBef>
                          <a:spcPts val="135"/>
                        </a:spcBef>
                      </a:pPr>
                      <a:r>
                        <a:rPr dirty="0" sz="800" b="1">
                          <a:solidFill>
                            <a:srgbClr val="FFFFFF"/>
                          </a:solidFill>
                          <a:latin typeface="Microsoft YaHei UI"/>
                          <a:cs typeface="Microsoft YaHei UI"/>
                        </a:rPr>
                        <a:t>0.15</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5095">
                        <a:lnSpc>
                          <a:spcPct val="100000"/>
                        </a:lnSpc>
                        <a:spcBef>
                          <a:spcPts val="135"/>
                        </a:spcBef>
                      </a:pPr>
                      <a:r>
                        <a:rPr dirty="0" sz="800" b="1">
                          <a:solidFill>
                            <a:srgbClr val="FFFFFF"/>
                          </a:solidFill>
                          <a:latin typeface="Microsoft YaHei UI"/>
                          <a:cs typeface="Microsoft YaHei UI"/>
                        </a:rPr>
                        <a:t>0.5</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1</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5</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10</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135"/>
                        </a:spcBef>
                      </a:pPr>
                      <a:r>
                        <a:rPr dirty="0" sz="800" b="1">
                          <a:solidFill>
                            <a:srgbClr val="FFFFFF"/>
                          </a:solidFill>
                          <a:latin typeface="Microsoft YaHei UI"/>
                          <a:cs typeface="Microsoft YaHei UI"/>
                        </a:rPr>
                        <a:t>30</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75070">
                <a:tc>
                  <a:txBody>
                    <a:bodyPr/>
                    <a:lstStyle/>
                    <a:p>
                      <a:pPr marL="17780">
                        <a:lnSpc>
                          <a:spcPct val="100000"/>
                        </a:lnSpc>
                        <a:spcBef>
                          <a:spcPts val="200"/>
                        </a:spcBef>
                      </a:pPr>
                      <a:r>
                        <a:rPr dirty="0" sz="800" b="1">
                          <a:solidFill>
                            <a:srgbClr val="231F20"/>
                          </a:solidFill>
                          <a:latin typeface="Microsoft JhengHei UI"/>
                          <a:cs typeface="Microsoft JhengHei UI"/>
                        </a:rPr>
                        <a:t>5A</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94</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94</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77</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76</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8A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16A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04">
                <a:tc>
                  <a:txBody>
                    <a:bodyPr/>
                    <a:lstStyle/>
                    <a:p>
                      <a:pPr marL="17780">
                        <a:lnSpc>
                          <a:spcPct val="100000"/>
                        </a:lnSpc>
                        <a:spcBef>
                          <a:spcPts val="254"/>
                        </a:spcBef>
                      </a:pPr>
                      <a:r>
                        <a:rPr dirty="0" sz="800" b="1">
                          <a:solidFill>
                            <a:srgbClr val="231F20"/>
                          </a:solidFill>
                          <a:latin typeface="Microsoft JhengHei UI"/>
                          <a:cs typeface="Microsoft JhengHei UI"/>
                        </a:rPr>
                        <a:t>30A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45A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100A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120A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150A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200A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300A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420A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500A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630A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800A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1200A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1600A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37" name="object 37"/>
          <p:cNvSpPr txBox="1"/>
          <p:nvPr/>
        </p:nvSpPr>
        <p:spPr>
          <a:xfrm>
            <a:off x="1861841" y="3399725"/>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800A</a:t>
            </a:r>
            <a:endParaRPr sz="1000">
              <a:latin typeface="Microsoft YaHei UI"/>
              <a:cs typeface="Microsoft YaHei UI"/>
            </a:endParaRPr>
          </a:p>
        </p:txBody>
      </p:sp>
      <p:sp>
        <p:nvSpPr>
          <p:cNvPr id="38" name="object 38"/>
          <p:cNvSpPr txBox="1"/>
          <p:nvPr/>
        </p:nvSpPr>
        <p:spPr>
          <a:xfrm>
            <a:off x="1824603" y="5747196"/>
            <a:ext cx="41275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1600A</a:t>
            </a:r>
            <a:endParaRPr sz="1000">
              <a:latin typeface="Microsoft YaHei UI"/>
              <a:cs typeface="Microsoft YaHei UI"/>
            </a:endParaRPr>
          </a:p>
        </p:txBody>
      </p:sp>
      <p:sp>
        <p:nvSpPr>
          <p:cNvPr id="39" name="object 39"/>
          <p:cNvSpPr txBox="1"/>
          <p:nvPr/>
        </p:nvSpPr>
        <p:spPr>
          <a:xfrm>
            <a:off x="5328668" y="5747196"/>
            <a:ext cx="41275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2500A</a:t>
            </a:r>
            <a:endParaRPr sz="1000">
              <a:latin typeface="Microsoft YaHei UI"/>
              <a:cs typeface="Microsoft YaHei UI"/>
            </a:endParaRPr>
          </a:p>
        </p:txBody>
      </p:sp>
      <p:sp>
        <p:nvSpPr>
          <p:cNvPr id="40" name="object 40"/>
          <p:cNvSpPr txBox="1"/>
          <p:nvPr/>
        </p:nvSpPr>
        <p:spPr>
          <a:xfrm>
            <a:off x="5120900" y="3396394"/>
            <a:ext cx="80454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1000~1200A</a:t>
            </a:r>
            <a:endParaRPr sz="1000">
              <a:latin typeface="Microsoft YaHei UI"/>
              <a:cs typeface="Microsoft YaHei UI"/>
            </a:endParaRPr>
          </a:p>
        </p:txBody>
      </p:sp>
      <p:sp>
        <p:nvSpPr>
          <p:cNvPr id="41" name="object 41"/>
          <p:cNvSpPr/>
          <p:nvPr/>
        </p:nvSpPr>
        <p:spPr>
          <a:xfrm>
            <a:off x="539999" y="1836004"/>
            <a:ext cx="3150542" cy="1594528"/>
          </a:xfrm>
          <a:prstGeom prst="rect">
            <a:avLst/>
          </a:prstGeom>
          <a:blipFill>
            <a:blip r:embed="rId5" cstate="print"/>
            <a:stretch>
              <a:fillRect/>
            </a:stretch>
          </a:blipFill>
        </p:spPr>
        <p:txBody>
          <a:bodyPr wrap="square" lIns="0" tIns="0" rIns="0" bIns="0" rtlCol="0"/>
          <a:lstStyle/>
          <a:p/>
        </p:txBody>
      </p:sp>
      <p:sp>
        <p:nvSpPr>
          <p:cNvPr id="42" name="object 42"/>
          <p:cNvSpPr/>
          <p:nvPr/>
        </p:nvSpPr>
        <p:spPr>
          <a:xfrm>
            <a:off x="3897418" y="1875625"/>
            <a:ext cx="3146137" cy="1410790"/>
          </a:xfrm>
          <a:prstGeom prst="rect">
            <a:avLst/>
          </a:prstGeom>
          <a:blipFill>
            <a:blip r:embed="rId6" cstate="print"/>
            <a:stretch>
              <a:fillRect/>
            </a:stretch>
          </a:blipFill>
        </p:spPr>
        <p:txBody>
          <a:bodyPr wrap="square" lIns="0" tIns="0" rIns="0" bIns="0" rtlCol="0"/>
          <a:lstStyle/>
          <a:p/>
        </p:txBody>
      </p:sp>
      <p:sp>
        <p:nvSpPr>
          <p:cNvPr id="43" name="object 43"/>
          <p:cNvSpPr/>
          <p:nvPr/>
        </p:nvSpPr>
        <p:spPr>
          <a:xfrm>
            <a:off x="569211" y="3876844"/>
            <a:ext cx="3192011" cy="1733691"/>
          </a:xfrm>
          <a:prstGeom prst="rect">
            <a:avLst/>
          </a:prstGeom>
          <a:blipFill>
            <a:blip r:embed="rId7" cstate="print"/>
            <a:stretch>
              <a:fillRect/>
            </a:stretch>
          </a:blipFill>
        </p:spPr>
        <p:txBody>
          <a:bodyPr wrap="square" lIns="0" tIns="0" rIns="0" bIns="0" rtlCol="0"/>
          <a:lstStyle/>
          <a:p/>
        </p:txBody>
      </p:sp>
      <p:sp>
        <p:nvSpPr>
          <p:cNvPr id="44" name="object 44"/>
          <p:cNvSpPr/>
          <p:nvPr/>
        </p:nvSpPr>
        <p:spPr>
          <a:xfrm>
            <a:off x="3906567" y="3899880"/>
            <a:ext cx="3256871" cy="1417761"/>
          </a:xfrm>
          <a:prstGeom prst="rect">
            <a:avLst/>
          </a:prstGeom>
          <a:blipFill>
            <a:blip r:embed="rId8" cstate="print"/>
            <a:stretch>
              <a:fillRect/>
            </a:stretch>
          </a:blipFill>
        </p:spPr>
        <p:txBody>
          <a:bodyPr wrap="square" lIns="0" tIns="0" rIns="0" bIns="0" rtlCol="0"/>
          <a:lstStyle/>
          <a:p/>
        </p:txBody>
      </p:sp>
      <p:sp>
        <p:nvSpPr>
          <p:cNvPr id="45" name="object 45"/>
          <p:cNvSpPr txBox="1"/>
          <p:nvPr/>
        </p:nvSpPr>
        <p:spPr>
          <a:xfrm>
            <a:off x="383299" y="6241760"/>
            <a:ext cx="243268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电路原理</a:t>
            </a:r>
            <a:r>
              <a:rPr dirty="0" sz="1200" b="1">
                <a:solidFill>
                  <a:srgbClr val="231F20"/>
                </a:solidFill>
                <a:latin typeface="Microsoft JhengHei UI"/>
                <a:cs typeface="Microsoft JhengHei UI"/>
              </a:rPr>
              <a:t>图</a:t>
            </a:r>
            <a:r>
              <a:rPr dirty="0" sz="1200" spc="-4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Electrical</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schematic</a:t>
            </a:r>
            <a:endParaRPr sz="1200">
              <a:latin typeface="Microsoft JhengHei UI"/>
              <a:cs typeface="Microsoft JhengHei UI"/>
            </a:endParaRPr>
          </a:p>
        </p:txBody>
      </p:sp>
      <p:sp>
        <p:nvSpPr>
          <p:cNvPr id="46" name="object 46"/>
          <p:cNvSpPr/>
          <p:nvPr/>
        </p:nvSpPr>
        <p:spPr>
          <a:xfrm>
            <a:off x="567599" y="6868661"/>
            <a:ext cx="6691130" cy="2208033"/>
          </a:xfrm>
          <a:prstGeom prst="rect">
            <a:avLst/>
          </a:prstGeom>
          <a:blipFill>
            <a:blip r:embed="rId9" cstate="print"/>
            <a:stretch>
              <a:fillRect/>
            </a:stretch>
          </a:blipFill>
        </p:spPr>
        <p:txBody>
          <a:bodyPr wrap="square" lIns="0" tIns="0" rIns="0" bIns="0" rtlCol="0"/>
          <a:lstStyle/>
          <a:p/>
        </p:txBody>
      </p:sp>
      <p:sp>
        <p:nvSpPr>
          <p:cNvPr id="47" name="object 47"/>
          <p:cNvSpPr txBox="1"/>
          <p:nvPr/>
        </p:nvSpPr>
        <p:spPr>
          <a:xfrm>
            <a:off x="347299" y="1068773"/>
            <a:ext cx="571182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输入滤波器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Input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48" name="object 48"/>
          <p:cNvSpPr txBox="1"/>
          <p:nvPr/>
        </p:nvSpPr>
        <p:spPr>
          <a:xfrm>
            <a:off x="8141299" y="10058811"/>
            <a:ext cx="5885180" cy="269240"/>
          </a:xfrm>
          <a:prstGeom prst="rect">
            <a:avLst/>
          </a:prstGeom>
        </p:spPr>
        <p:txBody>
          <a:bodyPr wrap="square" lIns="0" tIns="12700" rIns="0" bIns="0" rtlCol="0" vert="horz">
            <a:spAutoFit/>
          </a:bodyPr>
          <a:lstStyle/>
          <a:p>
            <a:pPr marL="12700" marR="5080">
              <a:lnSpc>
                <a:spcPct val="100000"/>
              </a:lnSpc>
              <a:spcBef>
                <a:spcPts val="100"/>
              </a:spcBef>
            </a:pPr>
            <a:r>
              <a:rPr dirty="0" sz="800" spc="-65">
                <a:solidFill>
                  <a:srgbClr val="231F20"/>
                </a:solidFill>
                <a:latin typeface="宋体"/>
                <a:cs typeface="宋体"/>
              </a:rPr>
              <a:t>*</a:t>
            </a:r>
            <a:r>
              <a:rPr dirty="0" sz="800" spc="-295">
                <a:solidFill>
                  <a:srgbClr val="231F20"/>
                </a:solidFill>
                <a:latin typeface="宋体"/>
                <a:cs typeface="宋体"/>
              </a:rPr>
              <a:t> </a:t>
            </a:r>
            <a:r>
              <a:rPr dirty="0" sz="800">
                <a:solidFill>
                  <a:srgbClr val="231F20"/>
                </a:solidFill>
                <a:latin typeface="宋体"/>
                <a:cs typeface="宋体"/>
              </a:rPr>
              <a:t>注：表内适配变频器功率仅作为参考，您也可以根据实际使用的变频器查询额定输入电流，一般情况下：滤波器持续电流≥变频器 额定电流</a:t>
            </a:r>
            <a:r>
              <a:rPr dirty="0" sz="800" spc="-204">
                <a:solidFill>
                  <a:srgbClr val="231F20"/>
                </a:solidFill>
                <a:latin typeface="宋体"/>
                <a:cs typeface="宋体"/>
              </a:rPr>
              <a:t> </a:t>
            </a:r>
            <a:r>
              <a:rPr dirty="0" sz="800" spc="-20">
                <a:solidFill>
                  <a:srgbClr val="231F20"/>
                </a:solidFill>
                <a:latin typeface="宋体"/>
                <a:cs typeface="宋体"/>
              </a:rPr>
              <a:t>×1.2（</a:t>
            </a:r>
            <a:r>
              <a:rPr dirty="0" sz="800" spc="-30">
                <a:solidFill>
                  <a:srgbClr val="231F20"/>
                </a:solidFill>
                <a:latin typeface="宋体"/>
                <a:cs typeface="宋体"/>
              </a:rPr>
              <a:t>余量防饱和）</a:t>
            </a:r>
            <a:endParaRPr sz="800">
              <a:latin typeface="宋体"/>
              <a:cs typeface="宋体"/>
            </a:endParaRPr>
          </a:p>
        </p:txBody>
      </p:sp>
      <p:sp>
        <p:nvSpPr>
          <p:cNvPr id="49" name="object 49"/>
          <p:cNvSpPr/>
          <p:nvPr/>
        </p:nvSpPr>
        <p:spPr>
          <a:xfrm>
            <a:off x="7935109" y="10041738"/>
            <a:ext cx="199436" cy="154383"/>
          </a:xfrm>
          <a:prstGeom prst="rect">
            <a:avLst/>
          </a:prstGeom>
          <a:blipFill>
            <a:blip r:embed="rId10" cstate="print"/>
            <a:stretch>
              <a:fillRect/>
            </a:stretch>
          </a:blipFill>
        </p:spPr>
        <p:txBody>
          <a:bodyPr wrap="square" lIns="0" tIns="0" rIns="0" bIns="0" rtlCol="0"/>
          <a:lstStyle/>
          <a:p/>
        </p:txBody>
      </p:sp>
      <p:sp>
        <p:nvSpPr>
          <p:cNvPr id="50" name="object 5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27</a:t>
            </a:r>
            <a:endParaRPr sz="1000">
              <a:latin typeface="Arial"/>
              <a:cs typeface="Arial"/>
            </a:endParaRPr>
          </a:p>
        </p:txBody>
      </p:sp>
      <p:sp>
        <p:nvSpPr>
          <p:cNvPr id="51" name="object 5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28</a:t>
            </a:r>
            <a:endParaRPr sz="1000">
              <a:latin typeface="Arial"/>
              <a:cs typeface="Arial"/>
            </a:endParaRPr>
          </a:p>
        </p:txBody>
      </p:sp>
      <p:sp>
        <p:nvSpPr>
          <p:cNvPr id="52" name="object 5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53" name="object 5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54" name="object 5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55" name="object 5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3405594"/>
            <a:ext cx="180340" cy="835660"/>
          </a:xfrm>
          <a:custGeom>
            <a:avLst/>
            <a:gdLst/>
            <a:ahLst/>
            <a:cxnLst/>
            <a:rect l="l" t="t" r="r" b="b"/>
            <a:pathLst>
              <a:path w="180340" h="835660">
                <a:moveTo>
                  <a:pt x="0" y="835202"/>
                </a:moveTo>
                <a:lnTo>
                  <a:pt x="180009" y="835202"/>
                </a:lnTo>
                <a:lnTo>
                  <a:pt x="180009"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34055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0" name="object 10"/>
          <p:cNvSpPr txBox="1"/>
          <p:nvPr/>
        </p:nvSpPr>
        <p:spPr>
          <a:xfrm>
            <a:off x="14949378"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1" name="object 11"/>
          <p:cNvSpPr txBox="1"/>
          <p:nvPr/>
        </p:nvSpPr>
        <p:spPr>
          <a:xfrm>
            <a:off x="398099"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2" name="object 12"/>
          <p:cNvSpPr txBox="1"/>
          <p:nvPr/>
        </p:nvSpPr>
        <p:spPr>
          <a:xfrm>
            <a:off x="13324898"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3" name="object 13"/>
          <p:cNvSpPr txBox="1"/>
          <p:nvPr/>
        </p:nvSpPr>
        <p:spPr>
          <a:xfrm>
            <a:off x="7943300" y="1351159"/>
            <a:ext cx="194818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产品简述</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Profile</a:t>
            </a:r>
            <a:endParaRPr sz="1200">
              <a:latin typeface="Microsoft JhengHei UI"/>
              <a:cs typeface="Microsoft JhengHei UI"/>
            </a:endParaRPr>
          </a:p>
        </p:txBody>
      </p:sp>
      <p:sp>
        <p:nvSpPr>
          <p:cNvPr id="14" name="object 14"/>
          <p:cNvSpPr txBox="1"/>
          <p:nvPr/>
        </p:nvSpPr>
        <p:spPr>
          <a:xfrm>
            <a:off x="8901430" y="1068773"/>
            <a:ext cx="587184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输出滤波器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Output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15" name="object 15"/>
          <p:cNvSpPr txBox="1"/>
          <p:nvPr/>
        </p:nvSpPr>
        <p:spPr>
          <a:xfrm>
            <a:off x="8084906" y="1737295"/>
            <a:ext cx="4513580" cy="787400"/>
          </a:xfrm>
          <a:prstGeom prst="rect">
            <a:avLst/>
          </a:prstGeom>
        </p:spPr>
        <p:txBody>
          <a:bodyPr wrap="square" lIns="0" tIns="12700" rIns="0" bIns="0" rtlCol="0" vert="horz">
            <a:spAutoFit/>
          </a:bodyPr>
          <a:lstStyle/>
          <a:p>
            <a:pPr marL="12700" marR="5715" indent="101600">
              <a:lnSpc>
                <a:spcPct val="125000"/>
              </a:lnSpc>
              <a:spcBef>
                <a:spcPts val="100"/>
              </a:spcBef>
            </a:pPr>
            <a:r>
              <a:rPr dirty="0" sz="1000" spc="15">
                <a:solidFill>
                  <a:srgbClr val="231F20"/>
                </a:solidFill>
                <a:latin typeface="Microsoft YaHei UI"/>
                <a:cs typeface="Microsoft YaHei UI"/>
              </a:rPr>
              <a:t>该类产品具有良好的干扰抑制能力和优秀的滤波效</a:t>
            </a:r>
            <a:r>
              <a:rPr dirty="0" sz="1000">
                <a:solidFill>
                  <a:srgbClr val="231F20"/>
                </a:solidFill>
                <a:latin typeface="Microsoft YaHei UI"/>
                <a:cs typeface="Microsoft YaHei UI"/>
              </a:rPr>
              <a:t>果</a:t>
            </a:r>
            <a:r>
              <a:rPr dirty="0" sz="1000" spc="15">
                <a:solidFill>
                  <a:srgbClr val="231F20"/>
                </a:solidFill>
                <a:latin typeface="Microsoft YaHei UI"/>
                <a:cs typeface="Microsoft YaHei UI"/>
              </a:rPr>
              <a:t>，可用于数据处理系</a:t>
            </a:r>
            <a:r>
              <a:rPr dirty="0" sz="1000">
                <a:solidFill>
                  <a:srgbClr val="231F20"/>
                </a:solidFill>
                <a:latin typeface="Microsoft YaHei UI"/>
                <a:cs typeface="Microsoft YaHei UI"/>
              </a:rPr>
              <a:t>统、 电信系统、变频器及电源净化等需要强干扰抑制器设备中</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a:p>
            <a:pPr marL="12700" marR="5080" indent="101600">
              <a:lnSpc>
                <a:spcPct val="125000"/>
              </a:lnSpc>
            </a:pPr>
            <a:r>
              <a:rPr dirty="0" sz="1000" spc="10">
                <a:solidFill>
                  <a:srgbClr val="231F20"/>
                </a:solidFill>
                <a:latin typeface="Microsoft YaHei UI"/>
                <a:cs typeface="Microsoft YaHei UI"/>
              </a:rPr>
              <a:t>额定电</a:t>
            </a:r>
            <a:r>
              <a:rPr dirty="0" sz="1000">
                <a:solidFill>
                  <a:srgbClr val="231F20"/>
                </a:solidFill>
                <a:latin typeface="Microsoft YaHei UI"/>
                <a:cs typeface="Microsoft YaHei UI"/>
              </a:rPr>
              <a:t>流</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5~1600A,</a:t>
            </a:r>
            <a:r>
              <a:rPr dirty="0" sz="1000" spc="-70">
                <a:solidFill>
                  <a:srgbClr val="231F20"/>
                </a:solidFill>
                <a:latin typeface="Microsoft YaHei UI"/>
                <a:cs typeface="Microsoft YaHei UI"/>
              </a:rPr>
              <a:t> </a:t>
            </a:r>
            <a:r>
              <a:rPr dirty="0" sz="1000" spc="10">
                <a:solidFill>
                  <a:srgbClr val="231F20"/>
                </a:solidFill>
                <a:latin typeface="Microsoft YaHei UI"/>
                <a:cs typeface="Microsoft YaHei UI"/>
              </a:rPr>
              <a:t>为变频器及干扰特别严重的场合设</a:t>
            </a:r>
            <a:r>
              <a:rPr dirty="0" sz="1000">
                <a:solidFill>
                  <a:srgbClr val="231F20"/>
                </a:solidFill>
                <a:latin typeface="Microsoft YaHei UI"/>
                <a:cs typeface="Microsoft YaHei UI"/>
              </a:rPr>
              <a:t>计</a:t>
            </a:r>
            <a:r>
              <a:rPr dirty="0" sz="1000" spc="10">
                <a:solidFill>
                  <a:srgbClr val="231F20"/>
                </a:solidFill>
                <a:latin typeface="Microsoft YaHei UI"/>
                <a:cs typeface="Microsoft YaHei UI"/>
              </a:rPr>
              <a:t>，具有优秀的传导</a:t>
            </a:r>
            <a:r>
              <a:rPr dirty="0" sz="1000">
                <a:solidFill>
                  <a:srgbClr val="231F20"/>
                </a:solidFill>
                <a:latin typeface="Microsoft YaHei UI"/>
                <a:cs typeface="Microsoft YaHei UI"/>
              </a:rPr>
              <a:t>滤 波效果，可替代大部分进口原装滤波器。</a:t>
            </a:r>
            <a:endParaRPr sz="1000">
              <a:latin typeface="Microsoft YaHei UI"/>
              <a:cs typeface="Microsoft YaHei UI"/>
            </a:endParaRPr>
          </a:p>
        </p:txBody>
      </p:sp>
      <p:sp>
        <p:nvSpPr>
          <p:cNvPr id="16" name="object 16"/>
          <p:cNvSpPr txBox="1"/>
          <p:nvPr/>
        </p:nvSpPr>
        <p:spPr>
          <a:xfrm>
            <a:off x="7947493" y="3199758"/>
            <a:ext cx="20993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产品特点</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a:t>
            </a:r>
            <a:r>
              <a:rPr dirty="0" sz="1200" spc="-3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Features</a:t>
            </a:r>
            <a:endParaRPr sz="1200">
              <a:latin typeface="Microsoft JhengHei UI"/>
              <a:cs typeface="Microsoft JhengHei UI"/>
            </a:endParaRPr>
          </a:p>
        </p:txBody>
      </p:sp>
      <p:sp>
        <p:nvSpPr>
          <p:cNvPr id="17" name="object 17"/>
          <p:cNvSpPr txBox="1"/>
          <p:nvPr/>
        </p:nvSpPr>
        <p:spPr>
          <a:xfrm>
            <a:off x="7947493" y="4607262"/>
            <a:ext cx="19132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技术参数</a:t>
            </a:r>
            <a:r>
              <a:rPr dirty="0" sz="1200" spc="-4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Technical</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Data</a:t>
            </a:r>
            <a:endParaRPr sz="1200">
              <a:latin typeface="Microsoft JhengHei UI"/>
              <a:cs typeface="Microsoft JhengHei UI"/>
            </a:endParaRPr>
          </a:p>
        </p:txBody>
      </p:sp>
      <p:sp>
        <p:nvSpPr>
          <p:cNvPr id="18" name="object 18"/>
          <p:cNvSpPr/>
          <p:nvPr/>
        </p:nvSpPr>
        <p:spPr>
          <a:xfrm>
            <a:off x="12674307" y="2413657"/>
            <a:ext cx="710399" cy="631447"/>
          </a:xfrm>
          <a:prstGeom prst="rect">
            <a:avLst/>
          </a:prstGeom>
          <a:blipFill>
            <a:blip r:embed="rId2" cstate="print"/>
            <a:stretch>
              <a:fillRect/>
            </a:stretch>
          </a:blipFill>
        </p:spPr>
        <p:txBody>
          <a:bodyPr wrap="square" lIns="0" tIns="0" rIns="0" bIns="0" rtlCol="0"/>
          <a:lstStyle/>
          <a:p/>
        </p:txBody>
      </p:sp>
      <p:sp>
        <p:nvSpPr>
          <p:cNvPr id="19" name="object 19"/>
          <p:cNvSpPr txBox="1"/>
          <p:nvPr/>
        </p:nvSpPr>
        <p:spPr>
          <a:xfrm>
            <a:off x="8084906" y="3525695"/>
            <a:ext cx="3267710" cy="787400"/>
          </a:xfrm>
          <a:prstGeom prst="rect">
            <a:avLst/>
          </a:prstGeom>
        </p:spPr>
        <p:txBody>
          <a:bodyPr wrap="square" lIns="0" tIns="12700" rIns="0" bIns="0" rtlCol="0" vert="horz">
            <a:spAutoFit/>
          </a:bodyPr>
          <a:lstStyle/>
          <a:p>
            <a:pPr marL="12700" marR="5080">
              <a:lnSpc>
                <a:spcPct val="125000"/>
              </a:lnSpc>
              <a:spcBef>
                <a:spcPts val="100"/>
              </a:spcBef>
              <a:buAutoNum type="arabicPeriod"/>
              <a:tabLst>
                <a:tab pos="150495" algn="l"/>
              </a:tabLst>
            </a:pPr>
            <a:r>
              <a:rPr dirty="0" sz="1000" spc="30">
                <a:solidFill>
                  <a:srgbClr val="231F20"/>
                </a:solidFill>
                <a:latin typeface="Microsoft YaHei UI"/>
                <a:cs typeface="Microsoft YaHei UI"/>
              </a:rPr>
              <a:t>增强型三节滤</a:t>
            </a:r>
            <a:r>
              <a:rPr dirty="0" sz="1000">
                <a:solidFill>
                  <a:srgbClr val="231F20"/>
                </a:solidFill>
                <a:latin typeface="Microsoft YaHei UI"/>
                <a:cs typeface="Microsoft YaHei UI"/>
              </a:rPr>
              <a:t>波</a:t>
            </a:r>
            <a:r>
              <a:rPr dirty="0" sz="1000" spc="30">
                <a:solidFill>
                  <a:srgbClr val="231F20"/>
                </a:solidFill>
                <a:latin typeface="Microsoft YaHei UI"/>
                <a:cs typeface="Microsoft YaHei UI"/>
              </a:rPr>
              <a:t>，专为变频器设</a:t>
            </a:r>
            <a:r>
              <a:rPr dirty="0" sz="1000">
                <a:solidFill>
                  <a:srgbClr val="231F20"/>
                </a:solidFill>
                <a:latin typeface="Microsoft YaHei UI"/>
                <a:cs typeface="Microsoft YaHei UI"/>
              </a:rPr>
              <a:t>计</a:t>
            </a:r>
            <a:r>
              <a:rPr dirty="0" sz="1000" spc="30">
                <a:solidFill>
                  <a:srgbClr val="231F20"/>
                </a:solidFill>
                <a:latin typeface="Microsoft YaHei UI"/>
                <a:cs typeface="Microsoft YaHei UI"/>
              </a:rPr>
              <a:t>，比市面其他采</a:t>
            </a:r>
            <a:r>
              <a:rPr dirty="0" sz="1000">
                <a:solidFill>
                  <a:srgbClr val="231F20"/>
                </a:solidFill>
                <a:latin typeface="Microsoft YaHei UI"/>
                <a:cs typeface="Microsoft YaHei UI"/>
              </a:rPr>
              <a:t>用</a:t>
            </a:r>
            <a:r>
              <a:rPr dirty="0" sz="1000" spc="-135">
                <a:solidFill>
                  <a:srgbClr val="231F20"/>
                </a:solidFill>
                <a:latin typeface="Microsoft YaHei UI"/>
                <a:cs typeface="Microsoft YaHei UI"/>
              </a:rPr>
              <a:t> </a:t>
            </a:r>
            <a:r>
              <a:rPr dirty="0" sz="1000">
                <a:solidFill>
                  <a:srgbClr val="231F20"/>
                </a:solidFill>
                <a:latin typeface="Microsoft YaHei UI"/>
                <a:cs typeface="Microsoft YaHei UI"/>
              </a:rPr>
              <a:t>1  节或</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2</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节滤波更优的传导滤波效果</a:t>
            </a:r>
            <a:endParaRPr sz="1000">
              <a:latin typeface="Microsoft YaHei UI"/>
              <a:cs typeface="Microsoft YaHei UI"/>
            </a:endParaRPr>
          </a:p>
          <a:p>
            <a:pPr marL="149225" indent="-136525">
              <a:lnSpc>
                <a:spcPct val="100000"/>
              </a:lnSpc>
              <a:spcBef>
                <a:spcPts val="300"/>
              </a:spcBef>
              <a:buAutoNum type="arabicPeriod"/>
              <a:tabLst>
                <a:tab pos="149860" algn="l"/>
              </a:tabLst>
            </a:pPr>
            <a:r>
              <a:rPr dirty="0" sz="1000">
                <a:solidFill>
                  <a:srgbClr val="231F20"/>
                </a:solidFill>
                <a:latin typeface="Microsoft YaHei UI"/>
                <a:cs typeface="Microsoft YaHei UI"/>
              </a:rPr>
              <a:t>减少共模电流，从而减少轴承电流和电磁干扰</a:t>
            </a:r>
            <a:endParaRPr sz="1000">
              <a:latin typeface="Microsoft YaHei UI"/>
              <a:cs typeface="Microsoft YaHei UI"/>
            </a:endParaRPr>
          </a:p>
          <a:p>
            <a:pPr marL="149225" indent="-136525">
              <a:lnSpc>
                <a:spcPct val="100000"/>
              </a:lnSpc>
              <a:spcBef>
                <a:spcPts val="300"/>
              </a:spcBef>
              <a:buAutoNum type="arabicPeriod"/>
              <a:tabLst>
                <a:tab pos="149860" algn="l"/>
              </a:tabLst>
            </a:pPr>
            <a:r>
              <a:rPr dirty="0" sz="1000">
                <a:solidFill>
                  <a:srgbClr val="231F20"/>
                </a:solidFill>
                <a:latin typeface="Microsoft YaHei UI"/>
                <a:cs typeface="Microsoft YaHei UI"/>
              </a:rPr>
              <a:t>减少电机噪声、振动和发热，从而延长电机寿命</a:t>
            </a:r>
            <a:endParaRPr sz="1000">
              <a:latin typeface="Microsoft YaHei UI"/>
              <a:cs typeface="Microsoft YaHei UI"/>
            </a:endParaRPr>
          </a:p>
        </p:txBody>
      </p:sp>
      <p:sp>
        <p:nvSpPr>
          <p:cNvPr id="20" name="object 20"/>
          <p:cNvSpPr txBox="1"/>
          <p:nvPr/>
        </p:nvSpPr>
        <p:spPr>
          <a:xfrm>
            <a:off x="11506100" y="3525695"/>
            <a:ext cx="3269615" cy="787400"/>
          </a:xfrm>
          <a:prstGeom prst="rect">
            <a:avLst/>
          </a:prstGeom>
        </p:spPr>
        <p:txBody>
          <a:bodyPr wrap="square" lIns="0" tIns="12700" rIns="0" bIns="0" rtlCol="0" vert="horz">
            <a:spAutoFit/>
          </a:bodyPr>
          <a:lstStyle/>
          <a:p>
            <a:pPr marL="12700" marR="5080">
              <a:lnSpc>
                <a:spcPct val="125000"/>
              </a:lnSpc>
              <a:spcBef>
                <a:spcPts val="100"/>
              </a:spcBef>
              <a:buAutoNum type="arabicPeriod" startAt="4"/>
              <a:tabLst>
                <a:tab pos="150495" algn="l"/>
              </a:tabLst>
            </a:pPr>
            <a:r>
              <a:rPr dirty="0" sz="1000" spc="20">
                <a:solidFill>
                  <a:srgbClr val="231F20"/>
                </a:solidFill>
                <a:latin typeface="Microsoft YaHei UI"/>
                <a:cs typeface="Microsoft YaHei UI"/>
              </a:rPr>
              <a:t>消除力矩抖</a:t>
            </a:r>
            <a:r>
              <a:rPr dirty="0" sz="1000">
                <a:solidFill>
                  <a:srgbClr val="231F20"/>
                </a:solidFill>
                <a:latin typeface="Microsoft YaHei UI"/>
                <a:cs typeface="Microsoft YaHei UI"/>
              </a:rPr>
              <a:t>动</a:t>
            </a:r>
            <a:r>
              <a:rPr dirty="0" sz="1000" spc="20">
                <a:solidFill>
                  <a:srgbClr val="231F20"/>
                </a:solidFill>
                <a:latin typeface="Microsoft YaHei UI"/>
                <a:cs typeface="Microsoft YaHei UI"/>
              </a:rPr>
              <a:t>、过冲电</a:t>
            </a:r>
            <a:r>
              <a:rPr dirty="0" sz="1000">
                <a:solidFill>
                  <a:srgbClr val="231F20"/>
                </a:solidFill>
                <a:latin typeface="Microsoft YaHei UI"/>
                <a:cs typeface="Microsoft YaHei UI"/>
              </a:rPr>
              <a:t>压</a:t>
            </a:r>
            <a:r>
              <a:rPr dirty="0" sz="1000" spc="20">
                <a:solidFill>
                  <a:srgbClr val="231F20"/>
                </a:solidFill>
                <a:latin typeface="Microsoft YaHei UI"/>
                <a:cs typeface="Microsoft YaHei UI"/>
              </a:rPr>
              <a:t>，保护电机绝</a:t>
            </a:r>
            <a:r>
              <a:rPr dirty="0" sz="1000">
                <a:solidFill>
                  <a:srgbClr val="231F20"/>
                </a:solidFill>
                <a:latin typeface="Microsoft YaHei UI"/>
                <a:cs typeface="Microsoft YaHei UI"/>
              </a:rPr>
              <a:t>缘</a:t>
            </a:r>
            <a:r>
              <a:rPr dirty="0" sz="1000" spc="20">
                <a:solidFill>
                  <a:srgbClr val="231F20"/>
                </a:solidFill>
                <a:latin typeface="Microsoft YaHei UI"/>
                <a:cs typeface="Microsoft YaHei UI"/>
              </a:rPr>
              <a:t>，延长电机寿 </a:t>
            </a:r>
            <a:r>
              <a:rPr dirty="0" sz="1000">
                <a:solidFill>
                  <a:srgbClr val="231F20"/>
                </a:solidFill>
                <a:latin typeface="Microsoft YaHei UI"/>
                <a:cs typeface="Microsoft YaHei UI"/>
              </a:rPr>
              <a:t>命</a:t>
            </a:r>
            <a:endParaRPr sz="1000">
              <a:latin typeface="Microsoft YaHei UI"/>
              <a:cs typeface="Microsoft YaHei UI"/>
            </a:endParaRPr>
          </a:p>
          <a:p>
            <a:pPr marL="149225" indent="-136525">
              <a:lnSpc>
                <a:spcPct val="100000"/>
              </a:lnSpc>
              <a:spcBef>
                <a:spcPts val="300"/>
              </a:spcBef>
              <a:buAutoNum type="arabicPeriod" startAt="4"/>
              <a:tabLst>
                <a:tab pos="149860" algn="l"/>
              </a:tabLst>
            </a:pPr>
            <a:r>
              <a:rPr dirty="0" sz="1000">
                <a:solidFill>
                  <a:srgbClr val="231F20"/>
                </a:solidFill>
                <a:latin typeface="Microsoft YaHei UI"/>
                <a:cs typeface="Microsoft YaHei UI"/>
              </a:rPr>
              <a:t>具有</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dv/dt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抑制效果</a:t>
            </a:r>
            <a:endParaRPr sz="1000">
              <a:latin typeface="Microsoft YaHei UI"/>
              <a:cs typeface="Microsoft YaHei UI"/>
            </a:endParaRPr>
          </a:p>
          <a:p>
            <a:pPr marL="149225" indent="-136525">
              <a:lnSpc>
                <a:spcPct val="100000"/>
              </a:lnSpc>
              <a:spcBef>
                <a:spcPts val="300"/>
              </a:spcBef>
              <a:buAutoNum type="arabicPeriod" startAt="4"/>
              <a:tabLst>
                <a:tab pos="149860" algn="l"/>
              </a:tabLst>
            </a:pPr>
            <a:r>
              <a:rPr dirty="0" sz="1000">
                <a:solidFill>
                  <a:srgbClr val="231F20"/>
                </a:solidFill>
                <a:latin typeface="Microsoft YaHei UI"/>
                <a:cs typeface="Microsoft YaHei UI"/>
              </a:rPr>
              <a:t>有效减少变频器输出侧的电磁干扰</a:t>
            </a:r>
            <a:endParaRPr sz="1000">
              <a:latin typeface="Microsoft YaHei UI"/>
              <a:cs typeface="Microsoft YaHei UI"/>
            </a:endParaRPr>
          </a:p>
        </p:txBody>
      </p:sp>
      <p:sp>
        <p:nvSpPr>
          <p:cNvPr id="21" name="object 21"/>
          <p:cNvSpPr/>
          <p:nvPr/>
        </p:nvSpPr>
        <p:spPr>
          <a:xfrm>
            <a:off x="13198499" y="1525917"/>
            <a:ext cx="1142999" cy="1093085"/>
          </a:xfrm>
          <a:prstGeom prst="rect">
            <a:avLst/>
          </a:prstGeom>
          <a:blipFill>
            <a:blip r:embed="rId3" cstate="print"/>
            <a:stretch>
              <a:fillRect/>
            </a:stretch>
          </a:blipFill>
        </p:spPr>
        <p:txBody>
          <a:bodyPr wrap="square" lIns="0" tIns="0" rIns="0" bIns="0" rtlCol="0"/>
          <a:lstStyle/>
          <a:p/>
        </p:txBody>
      </p:sp>
      <p:sp>
        <p:nvSpPr>
          <p:cNvPr id="22" name="object 22"/>
          <p:cNvSpPr/>
          <p:nvPr/>
        </p:nvSpPr>
        <p:spPr>
          <a:xfrm>
            <a:off x="13783062" y="2396316"/>
            <a:ext cx="871873" cy="694952"/>
          </a:xfrm>
          <a:prstGeom prst="rect">
            <a:avLst/>
          </a:prstGeom>
          <a:blipFill>
            <a:blip r:embed="rId4" cstate="print"/>
            <a:stretch>
              <a:fillRect/>
            </a:stretch>
          </a:blipFill>
        </p:spPr>
        <p:txBody>
          <a:bodyPr wrap="square" lIns="0" tIns="0" rIns="0" bIns="0" rtlCol="0"/>
          <a:lstStyle/>
          <a:p/>
        </p:txBody>
      </p:sp>
      <p:graphicFrame>
        <p:nvGraphicFramePr>
          <p:cNvPr id="23" name="object 23"/>
          <p:cNvGraphicFramePr>
            <a:graphicFrameLocks noGrp="1"/>
          </p:cNvGraphicFramePr>
          <p:nvPr/>
        </p:nvGraphicFramePr>
        <p:xfrm>
          <a:off x="8099999" y="5009305"/>
          <a:ext cx="6318885" cy="680720"/>
        </p:xfrm>
        <a:graphic>
          <a:graphicData uri="http://schemas.openxmlformats.org/drawingml/2006/table">
            <a:tbl>
              <a:tblPr firstRow="1" bandRow="1">
                <a:tableStyleId>{2D5ABB26-0587-4C30-8999-92F81FD0307C}</a:tableStyleId>
              </a:tblPr>
              <a:tblGrid>
                <a:gridCol w="1177925"/>
                <a:gridCol w="795655"/>
                <a:gridCol w="950594"/>
                <a:gridCol w="878839"/>
                <a:gridCol w="1178560"/>
                <a:gridCol w="1319529"/>
              </a:tblGrid>
              <a:tr h="317770">
                <a:tc rowSpan="2">
                  <a:txBody>
                    <a:bodyPr/>
                    <a:lstStyle/>
                    <a:p>
                      <a:pPr algn="ctr" marL="48895" marR="41910" indent="635">
                        <a:lnSpc>
                          <a:spcPct val="100000"/>
                        </a:lnSpc>
                        <a:spcBef>
                          <a:spcPts val="30"/>
                        </a:spcBef>
                      </a:pPr>
                      <a:r>
                        <a:rPr dirty="0" sz="800" b="1">
                          <a:solidFill>
                            <a:srgbClr val="FFFFFF"/>
                          </a:solidFill>
                          <a:latin typeface="Microsoft YaHei UI"/>
                          <a:cs typeface="Microsoft YaHei UI"/>
                        </a:rPr>
                        <a:t>最高工作电压 </a:t>
                      </a:r>
                      <a:r>
                        <a:rPr dirty="0" sz="800" spc="-5" b="1">
                          <a:solidFill>
                            <a:srgbClr val="FFFFFF"/>
                          </a:solidFill>
                          <a:latin typeface="Microsoft YaHei UI"/>
                          <a:cs typeface="Microsoft YaHei UI"/>
                        </a:rPr>
                        <a:t>Maximum operating  </a:t>
                      </a:r>
                      <a:r>
                        <a:rPr dirty="0" sz="800" spc="-10" b="1">
                          <a:solidFill>
                            <a:srgbClr val="FFFFFF"/>
                          </a:solidFill>
                          <a:latin typeface="Microsoft YaHei UI"/>
                          <a:cs typeface="Microsoft YaHei UI"/>
                        </a:rPr>
                        <a:t>voltage</a:t>
                      </a:r>
                      <a:endParaRPr sz="800">
                        <a:latin typeface="Microsoft YaHei UI"/>
                        <a:cs typeface="Microsoft YaHei UI"/>
                      </a:endParaRPr>
                    </a:p>
                    <a:p>
                      <a:pPr algn="ctr" marL="60325">
                        <a:lnSpc>
                          <a:spcPts val="955"/>
                        </a:lnSpc>
                      </a:pPr>
                      <a:r>
                        <a:rPr dirty="0" sz="800" spc="-15" b="1">
                          <a:solidFill>
                            <a:srgbClr val="FFFFFF"/>
                          </a:solidFill>
                          <a:latin typeface="Microsoft YaHei UI"/>
                          <a:cs typeface="Microsoft YaHei UI"/>
                        </a:rPr>
                        <a:t>(VAC)</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39065" marR="131445">
                        <a:lnSpc>
                          <a:spcPct val="100000"/>
                        </a:lnSpc>
                        <a:spcBef>
                          <a:spcPts val="30"/>
                        </a:spcBef>
                      </a:pPr>
                      <a:r>
                        <a:rPr dirty="0" sz="800" b="1">
                          <a:solidFill>
                            <a:srgbClr val="FFFFFF"/>
                          </a:solidFill>
                          <a:latin typeface="Microsoft YaHei UI"/>
                          <a:cs typeface="Microsoft YaHei UI"/>
                        </a:rPr>
                        <a:t>工作频率 </a:t>
                      </a:r>
                      <a:r>
                        <a:rPr dirty="0" sz="800" spc="-5" b="1">
                          <a:solidFill>
                            <a:srgbClr val="FFFFFF"/>
                          </a:solidFill>
                          <a:latin typeface="Microsoft YaHei UI"/>
                          <a:cs typeface="Microsoft YaHei UI"/>
                        </a:rPr>
                        <a:t>Operating  fr</a:t>
                      </a:r>
                      <a:r>
                        <a:rPr dirty="0" sz="800" b="1">
                          <a:solidFill>
                            <a:srgbClr val="FFFFFF"/>
                          </a:solidFill>
                          <a:latin typeface="Microsoft YaHei UI"/>
                          <a:cs typeface="Microsoft YaHei UI"/>
                        </a:rPr>
                        <a:t>equency  </a:t>
                      </a:r>
                      <a:r>
                        <a:rPr dirty="0" sz="800" spc="-5" b="1">
                          <a:solidFill>
                            <a:srgbClr val="FFFFFF"/>
                          </a:solidFill>
                          <a:latin typeface="Microsoft YaHei UI"/>
                          <a:cs typeface="Microsoft YaHei UI"/>
                        </a:rPr>
                        <a:t>Hz</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2">
                  <a:txBody>
                    <a:bodyPr/>
                    <a:lstStyle/>
                    <a:p>
                      <a:pPr marL="451484" marR="444500" indent="259079">
                        <a:lnSpc>
                          <a:spcPct val="100000"/>
                        </a:lnSpc>
                        <a:spcBef>
                          <a:spcPts val="259"/>
                        </a:spcBef>
                      </a:pPr>
                      <a:r>
                        <a:rPr dirty="0" sz="800" b="1">
                          <a:solidFill>
                            <a:srgbClr val="FFFFFF"/>
                          </a:solidFill>
                          <a:latin typeface="Microsoft YaHei UI"/>
                          <a:cs typeface="Microsoft YaHei UI"/>
                        </a:rPr>
                        <a:t>试验电压 </a:t>
                      </a:r>
                      <a:r>
                        <a:rPr dirty="0" sz="800" spc="-5" b="1">
                          <a:solidFill>
                            <a:srgbClr val="FFFFFF"/>
                          </a:solidFill>
                          <a:latin typeface="Microsoft YaHei UI"/>
                          <a:cs typeface="Microsoft YaHei UI"/>
                        </a:rPr>
                        <a:t>Hipot test</a:t>
                      </a:r>
                      <a:r>
                        <a:rPr dirty="0" sz="800" spc="-55" b="1">
                          <a:solidFill>
                            <a:srgbClr val="FFFFFF"/>
                          </a:solidFill>
                          <a:latin typeface="Microsoft YaHei UI"/>
                          <a:cs typeface="Microsoft YaHei UI"/>
                        </a:rPr>
                        <a:t> </a:t>
                      </a:r>
                      <a:r>
                        <a:rPr dirty="0" sz="800" spc="-10" b="1">
                          <a:solidFill>
                            <a:srgbClr val="FFFFFF"/>
                          </a:solidFill>
                          <a:latin typeface="Microsoft YaHei UI"/>
                          <a:cs typeface="Microsoft YaHei UI"/>
                        </a:rPr>
                        <a:t>voltage</a:t>
                      </a:r>
                      <a:endParaRPr sz="800">
                        <a:latin typeface="Microsoft YaHei UI"/>
                        <a:cs typeface="Microsoft YaHei UI"/>
                      </a:endParaRPr>
                    </a:p>
                  </a:txBody>
                  <a:tcPr marL="0" marR="0" marB="0" marT="330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rowSpan="2">
                  <a:txBody>
                    <a:bodyPr/>
                    <a:lstStyle/>
                    <a:p>
                      <a:pPr algn="ctr" marL="269240" marR="261620">
                        <a:lnSpc>
                          <a:spcPct val="100000"/>
                        </a:lnSpc>
                        <a:spcBef>
                          <a:spcPts val="509"/>
                        </a:spcBef>
                      </a:pPr>
                      <a:r>
                        <a:rPr dirty="0" sz="800" b="1">
                          <a:solidFill>
                            <a:srgbClr val="FFFFFF"/>
                          </a:solidFill>
                          <a:latin typeface="Microsoft YaHei UI"/>
                          <a:cs typeface="Microsoft YaHei UI"/>
                        </a:rPr>
                        <a:t>工作温度 </a:t>
                      </a:r>
                      <a:r>
                        <a:rPr dirty="0" sz="800" spc="-5" b="1">
                          <a:solidFill>
                            <a:srgbClr val="FFFFFF"/>
                          </a:solidFill>
                          <a:latin typeface="Microsoft YaHei UI"/>
                          <a:cs typeface="Microsoft YaHei UI"/>
                        </a:rPr>
                        <a:t>Operating  t</a:t>
                      </a:r>
                      <a:r>
                        <a:rPr dirty="0" sz="800" b="1">
                          <a:solidFill>
                            <a:srgbClr val="FFFFFF"/>
                          </a:solidFill>
                          <a:latin typeface="Microsoft YaHei UI"/>
                          <a:cs typeface="Microsoft YaHei UI"/>
                        </a:rPr>
                        <a:t>emperatu</a:t>
                      </a:r>
                      <a:r>
                        <a:rPr dirty="0" sz="800" spc="-5" b="1">
                          <a:solidFill>
                            <a:srgbClr val="FFFFFF"/>
                          </a:solidFill>
                          <a:latin typeface="Microsoft YaHei UI"/>
                          <a:cs typeface="Microsoft YaHei UI"/>
                        </a:rPr>
                        <a:t>r</a:t>
                      </a: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marL="143510" marR="135890" indent="312420">
                        <a:lnSpc>
                          <a:spcPct val="100000"/>
                        </a:lnSpc>
                        <a:spcBef>
                          <a:spcPts val="509"/>
                        </a:spcBef>
                      </a:pPr>
                      <a:r>
                        <a:rPr dirty="0" sz="800" b="1">
                          <a:solidFill>
                            <a:srgbClr val="FFFFFF"/>
                          </a:solidFill>
                          <a:latin typeface="Microsoft YaHei UI"/>
                          <a:cs typeface="Microsoft YaHei UI"/>
                        </a:rPr>
                        <a:t>绝缘电阻 </a:t>
                      </a:r>
                      <a:r>
                        <a:rPr dirty="0" sz="800" spc="-5" b="1">
                          <a:solidFill>
                            <a:srgbClr val="FFFFFF"/>
                          </a:solidFill>
                          <a:latin typeface="Microsoft YaHei UI"/>
                          <a:cs typeface="Microsoft YaHei UI"/>
                        </a:rPr>
                        <a:t>Minimum</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insulation</a:t>
                      </a:r>
                      <a:endParaRPr sz="800">
                        <a:latin typeface="Microsoft YaHei UI"/>
                        <a:cs typeface="Microsoft YaHei UI"/>
                      </a:endParaRPr>
                    </a:p>
                    <a:p>
                      <a:pPr marL="403860">
                        <a:lnSpc>
                          <a:spcPct val="100000"/>
                        </a:lnSpc>
                      </a:pPr>
                      <a:r>
                        <a:rPr dirty="0" sz="800" spc="-5" b="1">
                          <a:solidFill>
                            <a:srgbClr val="FFFFFF"/>
                          </a:solidFill>
                          <a:latin typeface="Microsoft YaHei UI"/>
                          <a:cs typeface="Microsoft YaHei UI"/>
                        </a:rPr>
                        <a:t>resistance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5588">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35585">
                        <a:lnSpc>
                          <a:spcPct val="100000"/>
                        </a:lnSpc>
                        <a:spcBef>
                          <a:spcPts val="215"/>
                        </a:spcBef>
                      </a:pPr>
                      <a:r>
                        <a:rPr dirty="0" sz="800" spc="-5" b="1">
                          <a:solidFill>
                            <a:srgbClr val="FFFFFF"/>
                          </a:solidFill>
                          <a:latin typeface="Microsoft YaHei UI"/>
                          <a:cs typeface="Microsoft YaHei UI"/>
                        </a:rPr>
                        <a:t>P-P(VDC)</a:t>
                      </a:r>
                      <a:endParaRPr sz="800">
                        <a:latin typeface="Microsoft YaHei UI"/>
                        <a:cs typeface="Microsoft Ya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203835">
                        <a:lnSpc>
                          <a:spcPct val="100000"/>
                        </a:lnSpc>
                        <a:spcBef>
                          <a:spcPts val="215"/>
                        </a:spcBef>
                      </a:pPr>
                      <a:r>
                        <a:rPr dirty="0" sz="800" spc="-5" b="1">
                          <a:solidFill>
                            <a:srgbClr val="FFFFFF"/>
                          </a:solidFill>
                          <a:latin typeface="Microsoft YaHei UI"/>
                          <a:cs typeface="Microsoft YaHei UI"/>
                        </a:rPr>
                        <a:t>P-E(VDC)</a:t>
                      </a:r>
                      <a:endParaRPr sz="800">
                        <a:latin typeface="Microsoft YaHei UI"/>
                        <a:cs typeface="Microsoft Ya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440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0-120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2700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&gt;200M</a:t>
                      </a:r>
                      <a:r>
                        <a:rPr dirty="0" sz="800" spc="180">
                          <a:solidFill>
                            <a:srgbClr val="231F20"/>
                          </a:solidFill>
                          <a:latin typeface="Microsoft JhengHei UI"/>
                          <a:cs typeface="Microsoft JhengHei UI"/>
                        </a:rPr>
                        <a:t> </a:t>
                      </a:r>
                      <a:r>
                        <a:rPr dirty="0" sz="800" spc="-5">
                          <a:solidFill>
                            <a:srgbClr val="231F20"/>
                          </a:solidFill>
                          <a:latin typeface="Microsoft JhengHei UI"/>
                          <a:cs typeface="Microsoft JhengHei UI"/>
                        </a:rPr>
                        <a:t>@100VDC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4" name="object 24"/>
          <p:cNvSpPr/>
          <p:nvPr/>
        </p:nvSpPr>
        <p:spPr>
          <a:xfrm>
            <a:off x="11486146" y="6483223"/>
            <a:ext cx="973455" cy="231140"/>
          </a:xfrm>
          <a:custGeom>
            <a:avLst/>
            <a:gdLst/>
            <a:ahLst/>
            <a:cxnLst/>
            <a:rect l="l" t="t" r="r" b="b"/>
            <a:pathLst>
              <a:path w="973454" h="231140">
                <a:moveTo>
                  <a:pt x="0" y="231139"/>
                </a:moveTo>
                <a:lnTo>
                  <a:pt x="973162" y="231139"/>
                </a:lnTo>
                <a:lnTo>
                  <a:pt x="973162" y="0"/>
                </a:lnTo>
                <a:lnTo>
                  <a:pt x="0" y="0"/>
                </a:lnTo>
                <a:lnTo>
                  <a:pt x="0" y="231139"/>
                </a:lnTo>
                <a:close/>
              </a:path>
            </a:pathLst>
          </a:custGeom>
          <a:solidFill>
            <a:srgbClr val="8AB6B5"/>
          </a:solidFill>
        </p:spPr>
        <p:txBody>
          <a:bodyPr wrap="square" lIns="0" tIns="0" rIns="0" bIns="0" rtlCol="0"/>
          <a:lstStyle/>
          <a:p/>
        </p:txBody>
      </p:sp>
      <p:sp>
        <p:nvSpPr>
          <p:cNvPr id="25" name="object 25"/>
          <p:cNvSpPr/>
          <p:nvPr/>
        </p:nvSpPr>
        <p:spPr>
          <a:xfrm>
            <a:off x="12459322" y="6483667"/>
            <a:ext cx="973455" cy="230504"/>
          </a:xfrm>
          <a:custGeom>
            <a:avLst/>
            <a:gdLst/>
            <a:ahLst/>
            <a:cxnLst/>
            <a:rect l="l" t="t" r="r" b="b"/>
            <a:pathLst>
              <a:path w="973455" h="230504">
                <a:moveTo>
                  <a:pt x="973162" y="0"/>
                </a:moveTo>
                <a:lnTo>
                  <a:pt x="0" y="0"/>
                </a:lnTo>
                <a:lnTo>
                  <a:pt x="0" y="230327"/>
                </a:lnTo>
                <a:lnTo>
                  <a:pt x="973162" y="230327"/>
                </a:lnTo>
                <a:lnTo>
                  <a:pt x="973162" y="0"/>
                </a:lnTo>
                <a:close/>
              </a:path>
            </a:pathLst>
          </a:custGeom>
          <a:solidFill>
            <a:srgbClr val="8AB6B5"/>
          </a:solidFill>
        </p:spPr>
        <p:txBody>
          <a:bodyPr wrap="square" lIns="0" tIns="0" rIns="0" bIns="0" rtlCol="0"/>
          <a:lstStyle/>
          <a:p/>
        </p:txBody>
      </p:sp>
      <p:sp>
        <p:nvSpPr>
          <p:cNvPr id="26" name="object 26"/>
          <p:cNvSpPr/>
          <p:nvPr/>
        </p:nvSpPr>
        <p:spPr>
          <a:xfrm>
            <a:off x="13432485" y="6483667"/>
            <a:ext cx="973455" cy="230504"/>
          </a:xfrm>
          <a:custGeom>
            <a:avLst/>
            <a:gdLst/>
            <a:ahLst/>
            <a:cxnLst/>
            <a:rect l="l" t="t" r="r" b="b"/>
            <a:pathLst>
              <a:path w="973455" h="230504">
                <a:moveTo>
                  <a:pt x="973162" y="0"/>
                </a:moveTo>
                <a:lnTo>
                  <a:pt x="0" y="0"/>
                </a:lnTo>
                <a:lnTo>
                  <a:pt x="0" y="230327"/>
                </a:lnTo>
                <a:lnTo>
                  <a:pt x="973162" y="230327"/>
                </a:lnTo>
                <a:lnTo>
                  <a:pt x="973162" y="0"/>
                </a:lnTo>
                <a:close/>
              </a:path>
            </a:pathLst>
          </a:custGeom>
          <a:solidFill>
            <a:srgbClr val="8AB6B5"/>
          </a:solidFill>
        </p:spPr>
        <p:txBody>
          <a:bodyPr wrap="square" lIns="0" tIns="0" rIns="0" bIns="0" rtlCol="0"/>
          <a:lstStyle/>
          <a:p/>
        </p:txBody>
      </p:sp>
      <p:graphicFrame>
        <p:nvGraphicFramePr>
          <p:cNvPr id="27" name="object 27"/>
          <p:cNvGraphicFramePr>
            <a:graphicFrameLocks noGrp="1"/>
          </p:cNvGraphicFramePr>
          <p:nvPr/>
        </p:nvGraphicFramePr>
        <p:xfrm>
          <a:off x="8100000" y="6217803"/>
          <a:ext cx="6318885" cy="3463290"/>
        </p:xfrm>
        <a:graphic>
          <a:graphicData uri="http://schemas.openxmlformats.org/drawingml/2006/table">
            <a:tbl>
              <a:tblPr firstRow="1" bandRow="1">
                <a:tableStyleId>{2D5ABB26-0587-4C30-8999-92F81FD0307C}</a:tableStyleId>
              </a:tblPr>
              <a:tblGrid>
                <a:gridCol w="1163955"/>
                <a:gridCol w="1108075"/>
                <a:gridCol w="1108074"/>
                <a:gridCol w="973454"/>
                <a:gridCol w="973454"/>
                <a:gridCol w="973454"/>
              </a:tblGrid>
              <a:tr h="259519">
                <a:tc rowSpan="2">
                  <a:txBody>
                    <a:bodyPr/>
                    <a:lstStyle/>
                    <a:p>
                      <a:pPr algn="ctr" marL="214629" marR="207010">
                        <a:lnSpc>
                          <a:spcPct val="100000"/>
                        </a:lnSpc>
                        <a:spcBef>
                          <a:spcPts val="455"/>
                        </a:spcBef>
                      </a:pPr>
                      <a:r>
                        <a:rPr dirty="0" sz="800" spc="-10" b="1">
                          <a:solidFill>
                            <a:srgbClr val="FFFFFF"/>
                          </a:solidFill>
                          <a:latin typeface="Microsoft YaHei UI"/>
                          <a:cs typeface="Microsoft YaHei UI"/>
                        </a:rPr>
                        <a:t>AC400V</a:t>
                      </a:r>
                      <a:r>
                        <a:rPr dirty="0" sz="800" spc="-110" b="1">
                          <a:solidFill>
                            <a:srgbClr val="FFFFFF"/>
                          </a:solidFill>
                          <a:latin typeface="Microsoft YaHei UI"/>
                          <a:cs typeface="Microsoft YaHei UI"/>
                        </a:rPr>
                        <a:t> </a:t>
                      </a:r>
                      <a:r>
                        <a:rPr dirty="0" sz="800" b="1">
                          <a:solidFill>
                            <a:srgbClr val="FFFFFF"/>
                          </a:solidFill>
                          <a:latin typeface="Microsoft YaHei UI"/>
                          <a:cs typeface="Microsoft YaHei UI"/>
                        </a:rPr>
                        <a:t>变频器 输出滤波器型号</a:t>
                      </a:r>
                      <a:endParaRPr sz="800">
                        <a:latin typeface="Microsoft YaHei UI"/>
                        <a:cs typeface="Microsoft YaHei UI"/>
                      </a:endParaRPr>
                    </a:p>
                    <a:p>
                      <a:pPr algn="ctr">
                        <a:lnSpc>
                          <a:spcPct val="100000"/>
                        </a:lnSpc>
                      </a:pPr>
                      <a:r>
                        <a:rPr dirty="0" sz="800" spc="-5" b="1">
                          <a:solidFill>
                            <a:srgbClr val="FFFFFF"/>
                          </a:solidFill>
                          <a:latin typeface="Microsoft YaHei UI"/>
                          <a:cs typeface="Microsoft YaHei UI"/>
                        </a:rPr>
                        <a:t>Output Filter</a:t>
                      </a:r>
                      <a:r>
                        <a:rPr dirty="0" sz="800" spc="-30" b="1">
                          <a:solidFill>
                            <a:srgbClr val="FFFFFF"/>
                          </a:solidFill>
                          <a:latin typeface="Microsoft YaHei UI"/>
                          <a:cs typeface="Microsoft YaHei UI"/>
                        </a:rPr>
                        <a:t> </a:t>
                      </a:r>
                      <a:r>
                        <a:rPr dirty="0" sz="800" spc="-15" b="1">
                          <a:solidFill>
                            <a:srgbClr val="FFFFFF"/>
                          </a:solidFill>
                          <a:latin typeface="Microsoft YaHei UI"/>
                          <a:cs typeface="Microsoft YaHei UI"/>
                        </a:rPr>
                        <a:t>Type</a:t>
                      </a:r>
                      <a:endParaRPr sz="800">
                        <a:latin typeface="Microsoft YaHei UI"/>
                        <a:cs typeface="Microsoft YaHei UI"/>
                      </a:endParaR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a:lnSpc>
                          <a:spcPct val="100000"/>
                        </a:lnSpc>
                        <a:spcBef>
                          <a:spcPts val="455"/>
                        </a:spcBef>
                      </a:pPr>
                      <a:r>
                        <a:rPr dirty="0" sz="800" b="1">
                          <a:solidFill>
                            <a:srgbClr val="FFFFFF"/>
                          </a:solidFill>
                          <a:latin typeface="Microsoft YaHei UI"/>
                          <a:cs typeface="Microsoft YaHei UI"/>
                        </a:rPr>
                        <a:t>适配</a:t>
                      </a:r>
                      <a:endParaRPr sz="800">
                        <a:latin typeface="Microsoft YaHei UI"/>
                        <a:cs typeface="Microsoft YaHei UI"/>
                      </a:endParaRPr>
                    </a:p>
                    <a:p>
                      <a:pPr algn="ctr" marL="125730" marR="118110">
                        <a:lnSpc>
                          <a:spcPct val="100000"/>
                        </a:lnSpc>
                      </a:pPr>
                      <a:r>
                        <a:rPr dirty="0" sz="800" b="1">
                          <a:solidFill>
                            <a:srgbClr val="FFFFFF"/>
                          </a:solidFill>
                          <a:latin typeface="Microsoft YaHei UI"/>
                          <a:cs typeface="Microsoft YaHei UI"/>
                        </a:rPr>
                        <a:t>变频器功率 </a:t>
                      </a:r>
                      <a:r>
                        <a:rPr dirty="0" sz="800" spc="-5" b="1">
                          <a:solidFill>
                            <a:srgbClr val="FFFFFF"/>
                          </a:solidFill>
                          <a:latin typeface="Microsoft YaHei UI"/>
                          <a:cs typeface="Microsoft YaHei UI"/>
                        </a:rPr>
                        <a:t>Converter</a:t>
                      </a:r>
                      <a:r>
                        <a:rPr dirty="0" sz="800" spc="-55" b="1">
                          <a:solidFill>
                            <a:srgbClr val="FFFFFF"/>
                          </a:solidFill>
                          <a:latin typeface="Microsoft YaHei UI"/>
                          <a:cs typeface="Microsoft YaHei UI"/>
                        </a:rPr>
                        <a:t> </a:t>
                      </a:r>
                      <a:r>
                        <a:rPr dirty="0" sz="800" spc="-10" b="1">
                          <a:solidFill>
                            <a:srgbClr val="FFFFFF"/>
                          </a:solidFill>
                          <a:latin typeface="Microsoft YaHei UI"/>
                          <a:cs typeface="Microsoft YaHei UI"/>
                        </a:rPr>
                        <a:t>Power</a:t>
                      </a:r>
                      <a:endParaRPr sz="800">
                        <a:latin typeface="Microsoft YaHei UI"/>
                        <a:cs typeface="Microsoft YaHei UI"/>
                      </a:endParaR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a:txBody>
                    <a:bodyPr/>
                    <a:lstStyle/>
                    <a:p>
                      <a:pPr algn="ctr" marL="196215" marR="188595">
                        <a:lnSpc>
                          <a:spcPct val="100000"/>
                        </a:lnSpc>
                        <a:spcBef>
                          <a:spcPts val="455"/>
                        </a:spcBef>
                      </a:pPr>
                      <a:r>
                        <a:rPr dirty="0" sz="800" b="1">
                          <a:solidFill>
                            <a:srgbClr val="FFFFFF"/>
                          </a:solidFill>
                          <a:latin typeface="Microsoft YaHei UI"/>
                          <a:cs typeface="Microsoft YaHei UI"/>
                        </a:rPr>
                        <a:t>额定电流 </a:t>
                      </a:r>
                      <a:r>
                        <a:rPr dirty="0" sz="800" spc="-5" b="1">
                          <a:solidFill>
                            <a:srgbClr val="FFFFFF"/>
                          </a:solidFill>
                          <a:latin typeface="Microsoft YaHei UI"/>
                          <a:cs typeface="Microsoft YaHei UI"/>
                        </a:rPr>
                        <a:t>Rated</a:t>
                      </a:r>
                      <a:r>
                        <a:rPr dirty="0" sz="800" spc="-75" b="1">
                          <a:solidFill>
                            <a:srgbClr val="FFFFFF"/>
                          </a:solidFill>
                          <a:latin typeface="Microsoft YaHei UI"/>
                          <a:cs typeface="Microsoft YaHei UI"/>
                        </a:rPr>
                        <a:t> </a:t>
                      </a:r>
                      <a:r>
                        <a:rPr dirty="0" sz="800" spc="-5" b="1">
                          <a:solidFill>
                            <a:srgbClr val="FFFFFF"/>
                          </a:solidFill>
                          <a:latin typeface="Microsoft YaHei UI"/>
                          <a:cs typeface="Microsoft YaHei UI"/>
                        </a:rPr>
                        <a:t>Current  </a:t>
                      </a:r>
                      <a:r>
                        <a:rPr dirty="0" sz="800" b="1">
                          <a:solidFill>
                            <a:srgbClr val="FFFFFF"/>
                          </a:solidFill>
                          <a:latin typeface="Microsoft YaHei UI"/>
                          <a:cs typeface="Microsoft YaHei UI"/>
                        </a:rPr>
                        <a:t>(@40℃ )</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gridSpan="3">
                  <a:txBody>
                    <a:bodyPr/>
                    <a:lstStyle/>
                    <a:p>
                      <a:pPr algn="ctr" marL="1167765" marR="1160780">
                        <a:lnSpc>
                          <a:spcPct val="100000"/>
                        </a:lnSpc>
                        <a:spcBef>
                          <a:spcPts val="30"/>
                        </a:spcBef>
                      </a:pPr>
                      <a:r>
                        <a:rPr dirty="0" sz="800" b="1">
                          <a:solidFill>
                            <a:srgbClr val="FFFFFF"/>
                          </a:solidFill>
                          <a:latin typeface="Microsoft YaHei UI"/>
                          <a:cs typeface="Microsoft YaHei UI"/>
                        </a:rPr>
                        <a:t>端接方式 </a:t>
                      </a:r>
                      <a:r>
                        <a:rPr dirty="0" sz="800" spc="-5" b="1">
                          <a:solidFill>
                            <a:srgbClr val="FFFFFF"/>
                          </a:solidFill>
                          <a:latin typeface="Microsoft YaHei UI"/>
                          <a:cs typeface="Microsoft YaHei UI"/>
                        </a:rPr>
                        <a:t>Connection</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230328">
                <a:tc vMerge="1">
                  <a:txBody>
                    <a:bodyPr/>
                    <a:lstStyle/>
                    <a:p>
                      <a:p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vMerge="1">
                  <a:txBody>
                    <a:bodyPr/>
                    <a:lstStyle/>
                    <a:p>
                      <a:p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7780">
                        <a:lnSpc>
                          <a:spcPct val="100000"/>
                        </a:lnSpc>
                        <a:spcBef>
                          <a:spcPts val="395"/>
                        </a:spcBef>
                      </a:pPr>
                      <a:r>
                        <a:rPr dirty="0" sz="800" b="1">
                          <a:solidFill>
                            <a:srgbClr val="FFFFFF"/>
                          </a:solidFill>
                          <a:latin typeface="Microsoft YaHei UI"/>
                          <a:cs typeface="Microsoft YaHei UI"/>
                        </a:rPr>
                        <a:t>端子台</a:t>
                      </a:r>
                      <a:endParaRPr sz="800">
                        <a:latin typeface="Microsoft YaHei UI"/>
                        <a:cs typeface="Microsoft YaHei UI"/>
                      </a:endParaRPr>
                    </a:p>
                  </a:txBody>
                  <a:tcPr marL="0" marR="0" marB="0" marT="501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395"/>
                        </a:spcBef>
                      </a:pPr>
                      <a:r>
                        <a:rPr dirty="0" sz="800" b="1">
                          <a:solidFill>
                            <a:srgbClr val="FFFFFF"/>
                          </a:solidFill>
                          <a:latin typeface="Microsoft YaHei UI"/>
                          <a:cs typeface="Microsoft YaHei UI"/>
                        </a:rPr>
                        <a:t>螺栓</a:t>
                      </a:r>
                      <a:endParaRPr sz="800">
                        <a:latin typeface="Microsoft YaHei UI"/>
                        <a:cs typeface="Microsoft YaHei UI"/>
                      </a:endParaRPr>
                    </a:p>
                  </a:txBody>
                  <a:tcPr marL="0" marR="0" marB="0" marT="501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marL="17780">
                        <a:lnSpc>
                          <a:spcPct val="100000"/>
                        </a:lnSpc>
                        <a:spcBef>
                          <a:spcPts val="395"/>
                        </a:spcBef>
                      </a:pPr>
                      <a:r>
                        <a:rPr dirty="0" sz="800" b="1">
                          <a:solidFill>
                            <a:srgbClr val="FFFFFF"/>
                          </a:solidFill>
                          <a:latin typeface="Microsoft YaHei UI"/>
                          <a:cs typeface="Microsoft YaHei UI"/>
                        </a:rPr>
                        <a:t>铜排</a:t>
                      </a:r>
                      <a:endParaRPr sz="800">
                        <a:latin typeface="Microsoft YaHei UI"/>
                        <a:cs typeface="Microsoft YaHei UI"/>
                      </a:endParaRPr>
                    </a:p>
                  </a:txBody>
                  <a:tcPr marL="0" marR="0" marB="0" marT="501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r>
              <a:tr h="164466">
                <a:tc>
                  <a:txBody>
                    <a:bodyPr/>
                    <a:lstStyle/>
                    <a:p>
                      <a:pPr marL="17780">
                        <a:lnSpc>
                          <a:spcPct val="100000"/>
                        </a:lnSpc>
                        <a:spcBef>
                          <a:spcPts val="160"/>
                        </a:spcBef>
                      </a:pPr>
                      <a:r>
                        <a:rPr dirty="0" sz="800" b="1">
                          <a:solidFill>
                            <a:srgbClr val="231F20"/>
                          </a:solidFill>
                          <a:latin typeface="Microsoft JhengHei UI"/>
                          <a:cs typeface="Microsoft JhengHei UI"/>
                        </a:rPr>
                        <a:t>BFC-0EA3-0005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0.12~1.5KW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2.2~4KW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5.5~7.5KW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11~15KW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BFC-0EA3-0045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18.5~22KW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BFC-0EA3-0075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30~37KW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BFC-0EA3-0100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BFC-0EA3-0120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BFC-0EA3-0150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BFC-0EB3-0200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BFC-0EB3-0300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110~132KW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BFC-0EB3-0420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160~200KW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420A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BFC-0EB3-0500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215~250KW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BFC-0EB3-0630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315KW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BFC-0EB3-0800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BFC-0EB3-1000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BFC-0EB3-1200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BFC-0EB3-1600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800KW</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1600A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9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8" name="object 28"/>
          <p:cNvSpPr/>
          <p:nvPr/>
        </p:nvSpPr>
        <p:spPr>
          <a:xfrm>
            <a:off x="12926479" y="6544068"/>
            <a:ext cx="267087" cy="127000"/>
          </a:xfrm>
          <a:prstGeom prst="rect">
            <a:avLst/>
          </a:prstGeom>
          <a:blipFill>
            <a:blip r:embed="rId5" cstate="print"/>
            <a:stretch>
              <a:fillRect/>
            </a:stretch>
          </a:blipFill>
        </p:spPr>
        <p:txBody>
          <a:bodyPr wrap="square" lIns="0" tIns="0" rIns="0" bIns="0" rtlCol="0"/>
          <a:lstStyle/>
          <a:p/>
        </p:txBody>
      </p:sp>
      <p:sp>
        <p:nvSpPr>
          <p:cNvPr id="29" name="object 29"/>
          <p:cNvSpPr/>
          <p:nvPr/>
        </p:nvSpPr>
        <p:spPr>
          <a:xfrm>
            <a:off x="13906372" y="6553060"/>
            <a:ext cx="187629" cy="106870"/>
          </a:xfrm>
          <a:prstGeom prst="rect">
            <a:avLst/>
          </a:prstGeom>
          <a:blipFill>
            <a:blip r:embed="rId6" cstate="print"/>
            <a:stretch>
              <a:fillRect/>
            </a:stretch>
          </a:blipFill>
        </p:spPr>
        <p:txBody>
          <a:bodyPr wrap="square" lIns="0" tIns="0" rIns="0" bIns="0" rtlCol="0"/>
          <a:lstStyle/>
          <a:p/>
        </p:txBody>
      </p:sp>
      <p:sp>
        <p:nvSpPr>
          <p:cNvPr id="30" name="object 30"/>
          <p:cNvSpPr/>
          <p:nvPr/>
        </p:nvSpPr>
        <p:spPr>
          <a:xfrm>
            <a:off x="12018595" y="6556170"/>
            <a:ext cx="240463" cy="102797"/>
          </a:xfrm>
          <a:prstGeom prst="rect">
            <a:avLst/>
          </a:prstGeom>
          <a:blipFill>
            <a:blip r:embed="rId7" cstate="print"/>
            <a:stretch>
              <a:fillRect/>
            </a:stretch>
          </a:blipFill>
        </p:spPr>
        <p:txBody>
          <a:bodyPr wrap="square" lIns="0" tIns="0" rIns="0" bIns="0" rtlCol="0"/>
          <a:lstStyle/>
          <a:p/>
        </p:txBody>
      </p:sp>
      <p:sp>
        <p:nvSpPr>
          <p:cNvPr id="31" name="object 31"/>
          <p:cNvSpPr txBox="1"/>
          <p:nvPr/>
        </p:nvSpPr>
        <p:spPr>
          <a:xfrm>
            <a:off x="383299" y="1345759"/>
            <a:ext cx="258572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产品尺寸图</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Size（mm）</a:t>
            </a:r>
            <a:endParaRPr sz="1200">
              <a:latin typeface="Microsoft JhengHei UI"/>
              <a:cs typeface="Microsoft JhengHei UI"/>
            </a:endParaRPr>
          </a:p>
        </p:txBody>
      </p:sp>
      <p:sp>
        <p:nvSpPr>
          <p:cNvPr id="32" name="object 32"/>
          <p:cNvSpPr txBox="1"/>
          <p:nvPr/>
        </p:nvSpPr>
        <p:spPr>
          <a:xfrm>
            <a:off x="383299" y="5911160"/>
            <a:ext cx="243268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电路原理</a:t>
            </a:r>
            <a:r>
              <a:rPr dirty="0" sz="1200" b="1">
                <a:solidFill>
                  <a:srgbClr val="231F20"/>
                </a:solidFill>
                <a:latin typeface="Microsoft JhengHei UI"/>
                <a:cs typeface="Microsoft JhengHei UI"/>
              </a:rPr>
              <a:t>图</a:t>
            </a:r>
            <a:r>
              <a:rPr dirty="0" sz="1200" spc="-4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Electrical</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schematic</a:t>
            </a:r>
            <a:endParaRPr sz="1200">
              <a:latin typeface="Microsoft JhengHei UI"/>
              <a:cs typeface="Microsoft JhengHei UI"/>
            </a:endParaRPr>
          </a:p>
        </p:txBody>
      </p:sp>
      <p:sp>
        <p:nvSpPr>
          <p:cNvPr id="33" name="object 33"/>
          <p:cNvSpPr/>
          <p:nvPr/>
        </p:nvSpPr>
        <p:spPr>
          <a:xfrm>
            <a:off x="521514" y="7031456"/>
            <a:ext cx="6586315" cy="1879891"/>
          </a:xfrm>
          <a:prstGeom prst="rect">
            <a:avLst/>
          </a:prstGeom>
          <a:blipFill>
            <a:blip r:embed="rId8" cstate="print"/>
            <a:stretch>
              <a:fillRect/>
            </a:stretch>
          </a:blipFill>
        </p:spPr>
        <p:txBody>
          <a:bodyPr wrap="square" lIns="0" tIns="0" rIns="0" bIns="0" rtlCol="0"/>
          <a:lstStyle/>
          <a:p/>
        </p:txBody>
      </p:sp>
      <p:sp>
        <p:nvSpPr>
          <p:cNvPr id="34" name="object 34"/>
          <p:cNvSpPr txBox="1"/>
          <p:nvPr/>
        </p:nvSpPr>
        <p:spPr>
          <a:xfrm>
            <a:off x="347299" y="1068773"/>
            <a:ext cx="571182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输入滤波器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690V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Input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35" name="object 35"/>
          <p:cNvSpPr/>
          <p:nvPr/>
        </p:nvSpPr>
        <p:spPr>
          <a:xfrm>
            <a:off x="545936" y="1726607"/>
            <a:ext cx="2904080" cy="1327214"/>
          </a:xfrm>
          <a:prstGeom prst="rect">
            <a:avLst/>
          </a:prstGeom>
          <a:blipFill>
            <a:blip r:embed="rId9" cstate="print"/>
            <a:stretch>
              <a:fillRect/>
            </a:stretch>
          </a:blipFill>
        </p:spPr>
        <p:txBody>
          <a:bodyPr wrap="square" lIns="0" tIns="0" rIns="0" bIns="0" rtlCol="0"/>
          <a:lstStyle/>
          <a:p/>
        </p:txBody>
      </p:sp>
      <p:sp>
        <p:nvSpPr>
          <p:cNvPr id="36" name="object 36"/>
          <p:cNvSpPr/>
          <p:nvPr/>
        </p:nvSpPr>
        <p:spPr>
          <a:xfrm>
            <a:off x="552614" y="3546136"/>
            <a:ext cx="2888857" cy="1409667"/>
          </a:xfrm>
          <a:prstGeom prst="rect">
            <a:avLst/>
          </a:prstGeom>
          <a:blipFill>
            <a:blip r:embed="rId10" cstate="print"/>
            <a:stretch>
              <a:fillRect/>
            </a:stretch>
          </a:blipFill>
        </p:spPr>
        <p:txBody>
          <a:bodyPr wrap="square" lIns="0" tIns="0" rIns="0" bIns="0" rtlCol="0"/>
          <a:lstStyle/>
          <a:p/>
        </p:txBody>
      </p:sp>
      <p:graphicFrame>
        <p:nvGraphicFramePr>
          <p:cNvPr id="37" name="object 37"/>
          <p:cNvGraphicFramePr>
            <a:graphicFrameLocks noGrp="1"/>
          </p:cNvGraphicFramePr>
          <p:nvPr/>
        </p:nvGraphicFramePr>
        <p:xfrm>
          <a:off x="3528000" y="1525403"/>
          <a:ext cx="3594735" cy="1071880"/>
        </p:xfrm>
        <a:graphic>
          <a:graphicData uri="http://schemas.openxmlformats.org/drawingml/2006/table">
            <a:tbl>
              <a:tblPr firstRow="1" bandRow="1">
                <a:tableStyleId>{2D5ABB26-0587-4C30-8999-92F81FD0307C}</a:tableStyleId>
              </a:tblPr>
              <a:tblGrid>
                <a:gridCol w="317500"/>
                <a:gridCol w="338455"/>
                <a:gridCol w="492125"/>
                <a:gridCol w="342265"/>
                <a:gridCol w="552450"/>
                <a:gridCol w="348614"/>
                <a:gridCol w="372744"/>
                <a:gridCol w="444500"/>
                <a:gridCol w="369569"/>
              </a:tblGrid>
              <a:tr h="236236">
                <a:tc>
                  <a:txBody>
                    <a:bodyPr/>
                    <a:lstStyle/>
                    <a:p>
                      <a:pPr marL="57150">
                        <a:lnSpc>
                          <a:spcPct val="100000"/>
                        </a:lnSpc>
                        <a:spcBef>
                          <a:spcPts val="415"/>
                        </a:spcBef>
                      </a:pPr>
                      <a:r>
                        <a:rPr dirty="0" sz="800" b="1">
                          <a:solidFill>
                            <a:srgbClr val="FFFFFF"/>
                          </a:solidFill>
                          <a:latin typeface="Microsoft YaHei UI"/>
                          <a:cs typeface="Microsoft YaHei UI"/>
                        </a:rPr>
                        <a:t>图号</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23189">
                        <a:lnSpc>
                          <a:spcPct val="100000"/>
                        </a:lnSpc>
                        <a:spcBef>
                          <a:spcPts val="415"/>
                        </a:spcBef>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15"/>
                        </a:spcBef>
                      </a:pPr>
                      <a:r>
                        <a:rPr dirty="0" sz="800" b="1">
                          <a:solidFill>
                            <a:srgbClr val="FFFFFF"/>
                          </a:solidFill>
                          <a:latin typeface="Microsoft YaHei UI"/>
                          <a:cs typeface="Microsoft YaHei UI"/>
                        </a:rPr>
                        <a:t>B</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128905">
                        <a:lnSpc>
                          <a:spcPct val="100000"/>
                        </a:lnSpc>
                        <a:spcBef>
                          <a:spcPts val="415"/>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15"/>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15"/>
                        </a:spcBef>
                      </a:pP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15"/>
                        </a:spcBef>
                      </a:pPr>
                      <a:r>
                        <a:rPr dirty="0" sz="800" b="1">
                          <a:solidFill>
                            <a:srgbClr val="FFFFFF"/>
                          </a:solidFill>
                          <a:latin typeface="Microsoft YaHei UI"/>
                          <a:cs typeface="Microsoft YaHei UI"/>
                        </a:rPr>
                        <a:t>F</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15"/>
                        </a:spcBef>
                      </a:pPr>
                      <a:r>
                        <a:rPr dirty="0" sz="800" b="1">
                          <a:solidFill>
                            <a:srgbClr val="FFFFFF"/>
                          </a:solidFill>
                          <a:latin typeface="Microsoft YaHei UI"/>
                          <a:cs typeface="Microsoft YaHei UI"/>
                        </a:rPr>
                        <a:t>G</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15"/>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A1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16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5244">
                        <a:lnSpc>
                          <a:spcPct val="100000"/>
                        </a:lnSpc>
                        <a:spcBef>
                          <a:spcPts val="160"/>
                        </a:spcBef>
                      </a:pPr>
                      <a:r>
                        <a:rPr dirty="0" sz="800">
                          <a:solidFill>
                            <a:srgbClr val="231F20"/>
                          </a:solidFill>
                          <a:latin typeface="Microsoft JhengHei UI"/>
                          <a:cs typeface="Microsoft JhengHei UI"/>
                        </a:rPr>
                        <a:t>125±1.0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9065">
                        <a:lnSpc>
                          <a:spcPct val="100000"/>
                        </a:lnSpc>
                        <a:spcBef>
                          <a:spcPts val="160"/>
                        </a:spcBef>
                      </a:pPr>
                      <a:r>
                        <a:rPr dirty="0" sz="800">
                          <a:solidFill>
                            <a:srgbClr val="231F20"/>
                          </a:solidFill>
                          <a:latin typeface="Microsoft JhengHei UI"/>
                          <a:cs typeface="Microsoft JhengHei UI"/>
                        </a:rPr>
                        <a:t>140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70±0.5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5.3*7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A2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16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5244">
                        <a:lnSpc>
                          <a:spcPct val="100000"/>
                        </a:lnSpc>
                        <a:spcBef>
                          <a:spcPts val="160"/>
                        </a:spcBef>
                      </a:pPr>
                      <a:r>
                        <a:rPr dirty="0" sz="800">
                          <a:solidFill>
                            <a:srgbClr val="231F20"/>
                          </a:solidFill>
                          <a:latin typeface="Microsoft JhengHei UI"/>
                          <a:cs typeface="Microsoft JhengHei UI"/>
                        </a:rPr>
                        <a:t>168±1.5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9065">
                        <a:lnSpc>
                          <a:spcPct val="100000"/>
                        </a:lnSpc>
                        <a:spcBef>
                          <a:spcPts val="160"/>
                        </a:spcBef>
                      </a:pPr>
                      <a:r>
                        <a:rPr dirty="0" sz="800">
                          <a:solidFill>
                            <a:srgbClr val="231F20"/>
                          </a:solidFill>
                          <a:latin typeface="Microsoft JhengHei UI"/>
                          <a:cs typeface="Microsoft JhengHei UI"/>
                        </a:rPr>
                        <a:t>186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85±0.5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6.4*9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A3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16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5244">
                        <a:lnSpc>
                          <a:spcPct val="100000"/>
                        </a:lnSpc>
                        <a:spcBef>
                          <a:spcPts val="160"/>
                        </a:spcBef>
                      </a:pPr>
                      <a:r>
                        <a:rPr dirty="0" sz="800">
                          <a:solidFill>
                            <a:srgbClr val="231F20"/>
                          </a:solidFill>
                          <a:latin typeface="Microsoft JhengHei UI"/>
                          <a:cs typeface="Microsoft JhengHei UI"/>
                        </a:rPr>
                        <a:t>220±1.5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9065">
                        <a:lnSpc>
                          <a:spcPct val="100000"/>
                        </a:lnSpc>
                        <a:spcBef>
                          <a:spcPts val="16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6.4*9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A4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160"/>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5244">
                        <a:lnSpc>
                          <a:spcPct val="100000"/>
                        </a:lnSpc>
                        <a:spcBef>
                          <a:spcPts val="160"/>
                        </a:spcBef>
                      </a:pPr>
                      <a:r>
                        <a:rPr dirty="0" sz="800">
                          <a:solidFill>
                            <a:srgbClr val="231F20"/>
                          </a:solidFill>
                          <a:latin typeface="Microsoft JhengHei UI"/>
                          <a:cs typeface="Microsoft JhengHei UI"/>
                        </a:rPr>
                        <a:t>286±2.5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9065">
                        <a:lnSpc>
                          <a:spcPct val="100000"/>
                        </a:lnSpc>
                        <a:spcBef>
                          <a:spcPts val="160"/>
                        </a:spcBef>
                      </a:pPr>
                      <a:r>
                        <a:rPr dirty="0" sz="800">
                          <a:solidFill>
                            <a:srgbClr val="231F20"/>
                          </a:solidFill>
                          <a:latin typeface="Microsoft JhengHei UI"/>
                          <a:cs typeface="Microsoft JhengHei UI"/>
                        </a:rPr>
                        <a:t>314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140±1.0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8.8*14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b="1">
                          <a:solidFill>
                            <a:srgbClr val="231F20"/>
                          </a:solidFill>
                          <a:latin typeface="Microsoft JhengHei UI"/>
                          <a:cs typeface="Microsoft JhengHei UI"/>
                        </a:rPr>
                        <a:t>A5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16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5244">
                        <a:lnSpc>
                          <a:spcPct val="100000"/>
                        </a:lnSpc>
                        <a:spcBef>
                          <a:spcPts val="160"/>
                        </a:spcBef>
                      </a:pPr>
                      <a:r>
                        <a:rPr dirty="0" sz="800">
                          <a:solidFill>
                            <a:srgbClr val="231F20"/>
                          </a:solidFill>
                          <a:latin typeface="Microsoft JhengHei UI"/>
                          <a:cs typeface="Microsoft JhengHei UI"/>
                        </a:rPr>
                        <a:t>326±3.0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9065">
                        <a:lnSpc>
                          <a:spcPct val="100000"/>
                        </a:lnSpc>
                        <a:spcBef>
                          <a:spcPts val="160"/>
                        </a:spcBef>
                      </a:pPr>
                      <a:r>
                        <a:rPr dirty="0" sz="800">
                          <a:solidFill>
                            <a:srgbClr val="231F20"/>
                          </a:solidFill>
                          <a:latin typeface="Microsoft JhengHei UI"/>
                          <a:cs typeface="Microsoft JhengHei UI"/>
                        </a:rPr>
                        <a:t>354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8.8*14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38" name="object 38"/>
          <p:cNvGraphicFramePr>
            <a:graphicFrameLocks noGrp="1"/>
          </p:cNvGraphicFramePr>
          <p:nvPr/>
        </p:nvGraphicFramePr>
        <p:xfrm>
          <a:off x="3528000" y="3537002"/>
          <a:ext cx="3594735" cy="915035"/>
        </p:xfrm>
        <a:graphic>
          <a:graphicData uri="http://schemas.openxmlformats.org/drawingml/2006/table">
            <a:tbl>
              <a:tblPr firstRow="1" bandRow="1">
                <a:tableStyleId>{2D5ABB26-0587-4C30-8999-92F81FD0307C}</a:tableStyleId>
              </a:tblPr>
              <a:tblGrid>
                <a:gridCol w="317500"/>
                <a:gridCol w="473709"/>
                <a:gridCol w="281940"/>
                <a:gridCol w="252094"/>
                <a:gridCol w="252094"/>
                <a:gridCol w="453389"/>
                <a:gridCol w="259080"/>
                <a:gridCol w="280669"/>
                <a:gridCol w="273685"/>
                <a:gridCol w="230505"/>
                <a:gridCol w="194309"/>
                <a:gridCol w="305435"/>
              </a:tblGrid>
              <a:tr h="243850">
                <a:tc>
                  <a:txBody>
                    <a:bodyPr/>
                    <a:lstStyle/>
                    <a:p>
                      <a:pPr marL="57150">
                        <a:lnSpc>
                          <a:spcPct val="100000"/>
                        </a:lnSpc>
                        <a:spcBef>
                          <a:spcPts val="445"/>
                        </a:spcBef>
                      </a:pPr>
                      <a:r>
                        <a:rPr dirty="0" sz="800" b="1">
                          <a:solidFill>
                            <a:srgbClr val="FFFFFF"/>
                          </a:solidFill>
                          <a:latin typeface="Microsoft YaHei UI"/>
                          <a:cs typeface="Microsoft YaHei UI"/>
                        </a:rPr>
                        <a:t>图号</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45"/>
                        </a:spcBef>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98425">
                        <a:lnSpc>
                          <a:spcPct val="100000"/>
                        </a:lnSpc>
                        <a:spcBef>
                          <a:spcPts val="445"/>
                        </a:spcBef>
                      </a:pPr>
                      <a:r>
                        <a:rPr dirty="0" sz="800" b="1">
                          <a:solidFill>
                            <a:srgbClr val="FFFFFF"/>
                          </a:solidFill>
                          <a:latin typeface="Microsoft YaHei UI"/>
                          <a:cs typeface="Microsoft YaHei UI"/>
                        </a:rPr>
                        <a:t>B</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45"/>
                        </a:spcBef>
                      </a:pPr>
                      <a:r>
                        <a:rPr dirty="0" sz="800" b="1">
                          <a:solidFill>
                            <a:srgbClr val="FFFFFF"/>
                          </a:solidFill>
                          <a:latin typeface="Microsoft YaHei UI"/>
                          <a:cs typeface="Microsoft YaHei UI"/>
                        </a:rPr>
                        <a:t>C</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45"/>
                        </a:spcBef>
                      </a:pPr>
                      <a:r>
                        <a:rPr dirty="0" sz="800" b="1">
                          <a:solidFill>
                            <a:srgbClr val="FFFFFF"/>
                          </a:solidFill>
                          <a:latin typeface="Microsoft YaHei UI"/>
                          <a:cs typeface="Microsoft YaHei UI"/>
                        </a:rPr>
                        <a:t>D</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45"/>
                        </a:spcBef>
                      </a:pPr>
                      <a:r>
                        <a:rPr dirty="0" sz="800" b="1">
                          <a:solidFill>
                            <a:srgbClr val="FFFFFF"/>
                          </a:solidFill>
                          <a:latin typeface="Microsoft YaHei UI"/>
                          <a:cs typeface="Microsoft YaHei UI"/>
                        </a:rPr>
                        <a:t>E</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93345">
                        <a:lnSpc>
                          <a:spcPct val="100000"/>
                        </a:lnSpc>
                        <a:spcBef>
                          <a:spcPts val="445"/>
                        </a:spcBef>
                      </a:pPr>
                      <a:r>
                        <a:rPr dirty="0" sz="800" b="1">
                          <a:solidFill>
                            <a:srgbClr val="FFFFFF"/>
                          </a:solidFill>
                          <a:latin typeface="Microsoft YaHei UI"/>
                          <a:cs typeface="Microsoft YaHei UI"/>
                        </a:rPr>
                        <a:t>F</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93345">
                        <a:lnSpc>
                          <a:spcPct val="100000"/>
                        </a:lnSpc>
                        <a:spcBef>
                          <a:spcPts val="445"/>
                        </a:spcBef>
                      </a:pPr>
                      <a:r>
                        <a:rPr dirty="0" sz="800" b="1">
                          <a:solidFill>
                            <a:srgbClr val="FFFFFF"/>
                          </a:solidFill>
                          <a:latin typeface="Microsoft YaHei UI"/>
                          <a:cs typeface="Microsoft YaHei UI"/>
                        </a:rPr>
                        <a:t>G</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86995">
                        <a:lnSpc>
                          <a:spcPct val="100000"/>
                        </a:lnSpc>
                        <a:spcBef>
                          <a:spcPts val="445"/>
                        </a:spcBef>
                      </a:pPr>
                      <a:r>
                        <a:rPr dirty="0" sz="800" b="1">
                          <a:solidFill>
                            <a:srgbClr val="FFFFFF"/>
                          </a:solidFill>
                          <a:latin typeface="Microsoft YaHei UI"/>
                          <a:cs typeface="Microsoft YaHei UI"/>
                        </a:rPr>
                        <a:t>H</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83185">
                        <a:lnSpc>
                          <a:spcPct val="100000"/>
                        </a:lnSpc>
                        <a:spcBef>
                          <a:spcPts val="445"/>
                        </a:spcBef>
                      </a:pPr>
                      <a:r>
                        <a:rPr dirty="0" sz="800" b="1">
                          <a:solidFill>
                            <a:srgbClr val="FFFFFF"/>
                          </a:solidFill>
                          <a:latin typeface="Microsoft YaHei UI"/>
                          <a:cs typeface="Microsoft YaHei UI"/>
                        </a:rPr>
                        <a:t>J</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61594">
                        <a:lnSpc>
                          <a:spcPct val="100000"/>
                        </a:lnSpc>
                        <a:spcBef>
                          <a:spcPts val="445"/>
                        </a:spcBef>
                      </a:pPr>
                      <a:r>
                        <a:rPr dirty="0" sz="800" b="1">
                          <a:solidFill>
                            <a:srgbClr val="FFFFFF"/>
                          </a:solidFill>
                          <a:latin typeface="Microsoft YaHei UI"/>
                          <a:cs typeface="Microsoft YaHei UI"/>
                        </a:rPr>
                        <a:t>K</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92710">
                        <a:lnSpc>
                          <a:spcPct val="100000"/>
                        </a:lnSpc>
                        <a:spcBef>
                          <a:spcPts val="445"/>
                        </a:spcBef>
                      </a:pPr>
                      <a:r>
                        <a:rPr dirty="0" sz="800" b="1">
                          <a:solidFill>
                            <a:srgbClr val="FFFFFF"/>
                          </a:solidFill>
                          <a:latin typeface="Microsoft YaHei UI"/>
                          <a:cs typeface="Microsoft YaHei UI"/>
                        </a:rPr>
                        <a:t>M</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64463">
                <a:tc>
                  <a:txBody>
                    <a:bodyPr/>
                    <a:lstStyle/>
                    <a:p>
                      <a:pPr marL="17780">
                        <a:lnSpc>
                          <a:spcPct val="100000"/>
                        </a:lnSpc>
                        <a:spcBef>
                          <a:spcPts val="160"/>
                        </a:spcBef>
                      </a:pPr>
                      <a:r>
                        <a:rPr dirty="0" sz="800" b="1">
                          <a:solidFill>
                            <a:srgbClr val="231F20"/>
                          </a:solidFill>
                          <a:latin typeface="Microsoft JhengHei UI"/>
                          <a:cs typeface="Microsoft JhengHei UI"/>
                        </a:rPr>
                        <a:t>B1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60"/>
                        </a:spcBef>
                      </a:pPr>
                      <a:r>
                        <a:rPr dirty="0" sz="800">
                          <a:solidFill>
                            <a:srgbClr val="231F20"/>
                          </a:solidFill>
                          <a:latin typeface="Microsoft JhengHei UI"/>
                          <a:cs typeface="Microsoft JhengHei UI"/>
                        </a:rPr>
                        <a:t>240±2.0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394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16510">
                        <a:lnSpc>
                          <a:spcPct val="100000"/>
                        </a:lnSpc>
                        <a:spcBef>
                          <a:spcPts val="160"/>
                        </a:spcBef>
                      </a:pPr>
                      <a:r>
                        <a:rPr dirty="0" sz="800">
                          <a:solidFill>
                            <a:srgbClr val="231F20"/>
                          </a:solidFill>
                          <a:latin typeface="Microsoft JhengHei UI"/>
                          <a:cs typeface="Microsoft JhengHei UI"/>
                        </a:rPr>
                        <a:t>235±2.0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6515">
                        <a:lnSpc>
                          <a:spcPct val="100000"/>
                        </a:lnSpc>
                        <a:spcBef>
                          <a:spcPts val="16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810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1120">
                        <a:lnSpc>
                          <a:spcPct val="100000"/>
                        </a:lnSpc>
                        <a:spcBef>
                          <a:spcPts val="160"/>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86360">
                        <a:lnSpc>
                          <a:spcPct val="100000"/>
                        </a:lnSpc>
                        <a:spcBef>
                          <a:spcPts val="16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Φ10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60"/>
                        </a:spcBef>
                      </a:pPr>
                      <a:r>
                        <a:rPr dirty="0" sz="800">
                          <a:solidFill>
                            <a:srgbClr val="231F20"/>
                          </a:solidFill>
                          <a:latin typeface="Microsoft JhengHei UI"/>
                          <a:cs typeface="Microsoft JhengHei UI"/>
                        </a:rPr>
                        <a:t>290±2.0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444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256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16510">
                        <a:lnSpc>
                          <a:spcPct val="100000"/>
                        </a:lnSpc>
                        <a:spcBef>
                          <a:spcPts val="160"/>
                        </a:spcBef>
                      </a:pPr>
                      <a:r>
                        <a:rPr dirty="0" sz="800">
                          <a:solidFill>
                            <a:srgbClr val="231F20"/>
                          </a:solidFill>
                          <a:latin typeface="Microsoft JhengHei UI"/>
                          <a:cs typeface="Microsoft JhengHei UI"/>
                        </a:rPr>
                        <a:t>230±2.0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6515">
                        <a:lnSpc>
                          <a:spcPct val="100000"/>
                        </a:lnSpc>
                        <a:spcBef>
                          <a:spcPts val="16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810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1120">
                        <a:lnSpc>
                          <a:spcPct val="100000"/>
                        </a:lnSpc>
                        <a:spcBef>
                          <a:spcPts val="160"/>
                        </a:spcBef>
                      </a:pPr>
                      <a:r>
                        <a:rPr dirty="0" sz="800">
                          <a:solidFill>
                            <a:srgbClr val="231F20"/>
                          </a:solidFill>
                          <a:latin typeface="Microsoft JhengHei UI"/>
                          <a:cs typeface="Microsoft JhengHei UI"/>
                        </a:rPr>
                        <a:t>162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8636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Φ10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a:txBody>
                    <a:bodyPr/>
                    <a:lstStyle/>
                    <a:p>
                      <a:pPr marL="17780">
                        <a:lnSpc>
                          <a:spcPct val="100000"/>
                        </a:lnSpc>
                        <a:spcBef>
                          <a:spcPts val="160"/>
                        </a:spcBef>
                      </a:pPr>
                      <a:r>
                        <a:rPr dirty="0" sz="800" b="1">
                          <a:solidFill>
                            <a:srgbClr val="231F20"/>
                          </a:solidFill>
                          <a:latin typeface="Microsoft JhengHei UI"/>
                          <a:cs typeface="Microsoft JhengHei UI"/>
                        </a:rPr>
                        <a:t>B3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60"/>
                        </a:spcBef>
                      </a:pPr>
                      <a:r>
                        <a:rPr dirty="0" sz="800">
                          <a:solidFill>
                            <a:srgbClr val="231F20"/>
                          </a:solidFill>
                          <a:latin typeface="Microsoft JhengHei UI"/>
                          <a:cs typeface="Microsoft JhengHei UI"/>
                        </a:rPr>
                        <a:t>290±2.0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475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256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16510">
                        <a:lnSpc>
                          <a:spcPct val="100000"/>
                        </a:lnSpc>
                        <a:spcBef>
                          <a:spcPts val="160"/>
                        </a:spcBef>
                      </a:pPr>
                      <a:r>
                        <a:rPr dirty="0" sz="800">
                          <a:solidFill>
                            <a:srgbClr val="231F20"/>
                          </a:solidFill>
                          <a:latin typeface="Microsoft JhengHei UI"/>
                          <a:cs typeface="Microsoft JhengHei UI"/>
                        </a:rPr>
                        <a:t>230±2.0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6515">
                        <a:lnSpc>
                          <a:spcPct val="100000"/>
                        </a:lnSpc>
                        <a:spcBef>
                          <a:spcPts val="16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810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1120">
                        <a:lnSpc>
                          <a:spcPct val="100000"/>
                        </a:lnSpc>
                        <a:spcBef>
                          <a:spcPts val="160"/>
                        </a:spcBef>
                      </a:pPr>
                      <a:r>
                        <a:rPr dirty="0" sz="800">
                          <a:solidFill>
                            <a:srgbClr val="231F20"/>
                          </a:solidFill>
                          <a:latin typeface="Microsoft JhengHei UI"/>
                          <a:cs typeface="Microsoft JhengHei UI"/>
                        </a:rPr>
                        <a:t>162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8636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Φ10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b="1">
                          <a:solidFill>
                            <a:srgbClr val="231F20"/>
                          </a:solidFill>
                          <a:latin typeface="Microsoft JhengHei UI"/>
                          <a:cs typeface="Microsoft JhengHei UI"/>
                        </a:rPr>
                        <a:t>B4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60"/>
                        </a:spcBef>
                      </a:pPr>
                      <a:r>
                        <a:rPr dirty="0" sz="800">
                          <a:solidFill>
                            <a:srgbClr val="231F20"/>
                          </a:solidFill>
                          <a:latin typeface="Microsoft JhengHei UI"/>
                          <a:cs typeface="Microsoft JhengHei UI"/>
                        </a:rPr>
                        <a:t>290±2.0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485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1115">
                        <a:lnSpc>
                          <a:spcPct val="100000"/>
                        </a:lnSpc>
                        <a:spcBef>
                          <a:spcPts val="160"/>
                        </a:spcBef>
                      </a:pPr>
                      <a:r>
                        <a:rPr dirty="0" sz="800">
                          <a:solidFill>
                            <a:srgbClr val="231F20"/>
                          </a:solidFill>
                          <a:latin typeface="Microsoft JhengHei UI"/>
                          <a:cs typeface="Microsoft JhengHei UI"/>
                        </a:rPr>
                        <a:t>256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16510">
                        <a:lnSpc>
                          <a:spcPct val="100000"/>
                        </a:lnSpc>
                        <a:spcBef>
                          <a:spcPts val="160"/>
                        </a:spcBef>
                      </a:pPr>
                      <a:r>
                        <a:rPr dirty="0" sz="800">
                          <a:solidFill>
                            <a:srgbClr val="231F20"/>
                          </a:solidFill>
                          <a:latin typeface="Microsoft JhengHei UI"/>
                          <a:cs typeface="Microsoft JhengHei UI"/>
                        </a:rPr>
                        <a:t>230±2.0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6515">
                        <a:lnSpc>
                          <a:spcPct val="100000"/>
                        </a:lnSpc>
                        <a:spcBef>
                          <a:spcPts val="16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8105">
                        <a:lnSpc>
                          <a:spcPct val="100000"/>
                        </a:lnSpc>
                        <a:spcBef>
                          <a:spcPts val="16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1120">
                        <a:lnSpc>
                          <a:spcPct val="100000"/>
                        </a:lnSpc>
                        <a:spcBef>
                          <a:spcPts val="160"/>
                        </a:spcBef>
                      </a:pPr>
                      <a:r>
                        <a:rPr dirty="0" sz="800">
                          <a:solidFill>
                            <a:srgbClr val="231F20"/>
                          </a:solidFill>
                          <a:latin typeface="Microsoft JhengHei UI"/>
                          <a:cs typeface="Microsoft JhengHei UI"/>
                        </a:rPr>
                        <a:t>162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86360">
                        <a:lnSpc>
                          <a:spcPct val="100000"/>
                        </a:lnSpc>
                        <a:spcBef>
                          <a:spcPts val="16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79375">
                        <a:lnSpc>
                          <a:spcPct val="100000"/>
                        </a:lnSpc>
                        <a:spcBef>
                          <a:spcPts val="160"/>
                        </a:spcBef>
                      </a:pPr>
                      <a:r>
                        <a:rPr dirty="0" sz="800">
                          <a:solidFill>
                            <a:srgbClr val="231F20"/>
                          </a:solidFill>
                          <a:latin typeface="Microsoft JhengHei UI"/>
                          <a:cs typeface="Microsoft JhengHei UI"/>
                        </a:rPr>
                        <a:t>Φ10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39" name="object 39"/>
          <p:cNvSpPr txBox="1"/>
          <p:nvPr/>
        </p:nvSpPr>
        <p:spPr>
          <a:xfrm>
            <a:off x="8138299" y="9964911"/>
            <a:ext cx="5885180" cy="269240"/>
          </a:xfrm>
          <a:prstGeom prst="rect">
            <a:avLst/>
          </a:prstGeom>
        </p:spPr>
        <p:txBody>
          <a:bodyPr wrap="square" lIns="0" tIns="12700" rIns="0" bIns="0" rtlCol="0" vert="horz">
            <a:spAutoFit/>
          </a:bodyPr>
          <a:lstStyle/>
          <a:p>
            <a:pPr marL="12700" marR="5080">
              <a:lnSpc>
                <a:spcPct val="100000"/>
              </a:lnSpc>
              <a:spcBef>
                <a:spcPts val="100"/>
              </a:spcBef>
            </a:pPr>
            <a:r>
              <a:rPr dirty="0" sz="800" spc="-65">
                <a:solidFill>
                  <a:srgbClr val="231F20"/>
                </a:solidFill>
                <a:latin typeface="宋体"/>
                <a:cs typeface="宋体"/>
              </a:rPr>
              <a:t>*</a:t>
            </a:r>
            <a:r>
              <a:rPr dirty="0" sz="800" spc="-295">
                <a:solidFill>
                  <a:srgbClr val="231F20"/>
                </a:solidFill>
                <a:latin typeface="宋体"/>
                <a:cs typeface="宋体"/>
              </a:rPr>
              <a:t> </a:t>
            </a:r>
            <a:r>
              <a:rPr dirty="0" sz="800">
                <a:solidFill>
                  <a:srgbClr val="231F20"/>
                </a:solidFill>
                <a:latin typeface="宋体"/>
                <a:cs typeface="宋体"/>
              </a:rPr>
              <a:t>注：表内适配变频器功率仅作为参考，您也可以根据实际使用的变频器查询输出额定电流，一般情况下：滤波器持续电流≥变频器 额定电流</a:t>
            </a:r>
            <a:r>
              <a:rPr dirty="0" sz="800" spc="-204">
                <a:solidFill>
                  <a:srgbClr val="231F20"/>
                </a:solidFill>
                <a:latin typeface="宋体"/>
                <a:cs typeface="宋体"/>
              </a:rPr>
              <a:t> </a:t>
            </a:r>
            <a:r>
              <a:rPr dirty="0" sz="800" spc="-20">
                <a:solidFill>
                  <a:srgbClr val="231F20"/>
                </a:solidFill>
                <a:latin typeface="宋体"/>
                <a:cs typeface="宋体"/>
              </a:rPr>
              <a:t>×1.2（</a:t>
            </a:r>
            <a:r>
              <a:rPr dirty="0" sz="800" spc="-25">
                <a:solidFill>
                  <a:srgbClr val="231F20"/>
                </a:solidFill>
                <a:latin typeface="宋体"/>
                <a:cs typeface="宋体"/>
              </a:rPr>
              <a:t>覆盖电机峰值电流）</a:t>
            </a:r>
            <a:endParaRPr sz="800">
              <a:latin typeface="宋体"/>
              <a:cs typeface="宋体"/>
            </a:endParaRPr>
          </a:p>
        </p:txBody>
      </p:sp>
      <p:sp>
        <p:nvSpPr>
          <p:cNvPr id="40" name="object 40"/>
          <p:cNvSpPr/>
          <p:nvPr/>
        </p:nvSpPr>
        <p:spPr>
          <a:xfrm>
            <a:off x="7935109" y="9947837"/>
            <a:ext cx="199436" cy="154383"/>
          </a:xfrm>
          <a:prstGeom prst="rect">
            <a:avLst/>
          </a:prstGeom>
          <a:blipFill>
            <a:blip r:embed="rId11" cstate="print"/>
            <a:stretch>
              <a:fillRect/>
            </a:stretch>
          </a:blipFill>
        </p:spPr>
        <p:txBody>
          <a:bodyPr wrap="square" lIns="0" tIns="0" rIns="0" bIns="0" rtlCol="0"/>
          <a:lstStyle/>
          <a:p/>
        </p:txBody>
      </p:sp>
      <p:sp>
        <p:nvSpPr>
          <p:cNvPr id="41" name="object 41"/>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29</a:t>
            </a:r>
            <a:endParaRPr sz="1000">
              <a:latin typeface="Arial"/>
              <a:cs typeface="Arial"/>
            </a:endParaRPr>
          </a:p>
        </p:txBody>
      </p:sp>
      <p:sp>
        <p:nvSpPr>
          <p:cNvPr id="42" name="object 42"/>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30</a:t>
            </a:r>
            <a:endParaRPr sz="1000">
              <a:latin typeface="Arial"/>
              <a:cs typeface="Arial"/>
            </a:endParaRPr>
          </a:p>
        </p:txBody>
      </p:sp>
      <p:sp>
        <p:nvSpPr>
          <p:cNvPr id="43" name="object 4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4" name="object 4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5" name="object 4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6" name="object 4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3405594"/>
            <a:ext cx="180340" cy="835660"/>
          </a:xfrm>
          <a:custGeom>
            <a:avLst/>
            <a:gdLst/>
            <a:ahLst/>
            <a:cxnLst/>
            <a:rect l="l" t="t" r="r" b="b"/>
            <a:pathLst>
              <a:path w="180340" h="835660">
                <a:moveTo>
                  <a:pt x="0" y="835202"/>
                </a:moveTo>
                <a:lnTo>
                  <a:pt x="180009" y="835202"/>
                </a:lnTo>
                <a:lnTo>
                  <a:pt x="180009"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3405594"/>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0" name="object 10"/>
          <p:cNvSpPr txBox="1"/>
          <p:nvPr/>
        </p:nvSpPr>
        <p:spPr>
          <a:xfrm>
            <a:off x="14949378" y="3657912"/>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2</a:t>
            </a:r>
            <a:endParaRPr sz="1800">
              <a:latin typeface="Arial Rounded MT Bold"/>
              <a:cs typeface="Arial Rounded MT Bold"/>
            </a:endParaRPr>
          </a:p>
        </p:txBody>
      </p:sp>
      <p:sp>
        <p:nvSpPr>
          <p:cNvPr id="11" name="object 11"/>
          <p:cNvSpPr txBox="1"/>
          <p:nvPr/>
        </p:nvSpPr>
        <p:spPr>
          <a:xfrm>
            <a:off x="398099"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2" name="object 12"/>
          <p:cNvSpPr txBox="1"/>
          <p:nvPr/>
        </p:nvSpPr>
        <p:spPr>
          <a:xfrm>
            <a:off x="13324898" y="318728"/>
            <a:ext cx="13970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滤波器</a:t>
            </a:r>
            <a:r>
              <a:rPr dirty="0" sz="1600" spc="-480">
                <a:solidFill>
                  <a:srgbClr val="999B9E"/>
                </a:solidFill>
                <a:latin typeface="黑体"/>
                <a:cs typeface="黑体"/>
              </a:rPr>
              <a:t> </a:t>
            </a:r>
            <a:r>
              <a:rPr dirty="0" sz="1600">
                <a:solidFill>
                  <a:srgbClr val="999B9E"/>
                </a:solidFill>
                <a:latin typeface="黑体"/>
                <a:cs typeface="黑体"/>
              </a:rPr>
              <a:t>Filters</a:t>
            </a:r>
            <a:endParaRPr sz="1600">
              <a:latin typeface="黑体"/>
              <a:cs typeface="黑体"/>
            </a:endParaRPr>
          </a:p>
        </p:txBody>
      </p:sp>
      <p:sp>
        <p:nvSpPr>
          <p:cNvPr id="13" name="object 13"/>
          <p:cNvSpPr txBox="1"/>
          <p:nvPr/>
        </p:nvSpPr>
        <p:spPr>
          <a:xfrm>
            <a:off x="7943300" y="6384559"/>
            <a:ext cx="250063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安装示意</a:t>
            </a:r>
            <a:r>
              <a:rPr dirty="0" sz="1200" b="1">
                <a:solidFill>
                  <a:srgbClr val="231F20"/>
                </a:solidFill>
                <a:latin typeface="Microsoft JhengHei UI"/>
                <a:cs typeface="Microsoft JhengHei UI"/>
              </a:rPr>
              <a:t>图</a:t>
            </a:r>
            <a:r>
              <a:rPr dirty="0" sz="1200" spc="-4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Connection</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diagram</a:t>
            </a:r>
            <a:endParaRPr sz="1200">
              <a:latin typeface="Microsoft JhengHei UI"/>
              <a:cs typeface="Microsoft JhengHei UI"/>
            </a:endParaRPr>
          </a:p>
        </p:txBody>
      </p:sp>
      <p:sp>
        <p:nvSpPr>
          <p:cNvPr id="14" name="object 14"/>
          <p:cNvSpPr/>
          <p:nvPr/>
        </p:nvSpPr>
        <p:spPr>
          <a:xfrm>
            <a:off x="7930626" y="7165790"/>
            <a:ext cx="5659373" cy="1674875"/>
          </a:xfrm>
          <a:prstGeom prst="rect">
            <a:avLst/>
          </a:prstGeom>
          <a:blipFill>
            <a:blip r:embed="rId2" cstate="print"/>
            <a:stretch>
              <a:fillRect/>
            </a:stretch>
          </a:blipFill>
        </p:spPr>
        <p:txBody>
          <a:bodyPr wrap="square" lIns="0" tIns="0" rIns="0" bIns="0" rtlCol="0"/>
          <a:lstStyle/>
          <a:p/>
        </p:txBody>
      </p:sp>
      <p:sp>
        <p:nvSpPr>
          <p:cNvPr id="15" name="object 15"/>
          <p:cNvSpPr txBox="1"/>
          <p:nvPr/>
        </p:nvSpPr>
        <p:spPr>
          <a:xfrm>
            <a:off x="8138611" y="9385637"/>
            <a:ext cx="6576059" cy="635000"/>
          </a:xfrm>
          <a:prstGeom prst="rect">
            <a:avLst/>
          </a:prstGeom>
        </p:spPr>
        <p:txBody>
          <a:bodyPr wrap="square" lIns="0" tIns="12700" rIns="0" bIns="0" rtlCol="0" vert="horz">
            <a:spAutoFit/>
          </a:bodyPr>
          <a:lstStyle/>
          <a:p>
            <a:pPr marL="12700" marR="5080">
              <a:lnSpc>
                <a:spcPct val="100000"/>
              </a:lnSpc>
              <a:spcBef>
                <a:spcPts val="100"/>
              </a:spcBef>
            </a:pPr>
            <a:r>
              <a:rPr dirty="0" sz="800" spc="-65">
                <a:solidFill>
                  <a:srgbClr val="231F20"/>
                </a:solidFill>
                <a:latin typeface="宋体"/>
                <a:cs typeface="宋体"/>
              </a:rPr>
              <a:t>*</a:t>
            </a:r>
            <a:r>
              <a:rPr dirty="0" sz="800" spc="-195">
                <a:solidFill>
                  <a:srgbClr val="231F20"/>
                </a:solidFill>
                <a:latin typeface="宋体"/>
                <a:cs typeface="宋体"/>
              </a:rPr>
              <a:t> </a:t>
            </a:r>
            <a:r>
              <a:rPr dirty="0" sz="800" spc="-80">
                <a:solidFill>
                  <a:srgbClr val="231F20"/>
                </a:solidFill>
                <a:latin typeface="宋体"/>
                <a:cs typeface="宋体"/>
              </a:rPr>
              <a:t>注</a:t>
            </a:r>
            <a:r>
              <a:rPr dirty="0" sz="800" spc="-55">
                <a:solidFill>
                  <a:srgbClr val="231F20"/>
                </a:solidFill>
                <a:latin typeface="宋体"/>
                <a:cs typeface="宋体"/>
              </a:rPr>
              <a:t>：1.</a:t>
            </a:r>
            <a:r>
              <a:rPr dirty="0" sz="800" spc="-190">
                <a:solidFill>
                  <a:srgbClr val="231F20"/>
                </a:solidFill>
                <a:latin typeface="宋体"/>
                <a:cs typeface="宋体"/>
              </a:rPr>
              <a:t> </a:t>
            </a:r>
            <a:r>
              <a:rPr dirty="0" sz="800">
                <a:solidFill>
                  <a:srgbClr val="231F20"/>
                </a:solidFill>
                <a:latin typeface="宋体"/>
                <a:cs typeface="宋体"/>
              </a:rPr>
              <a:t>输入滤波器安装要尽量靠近变频器，缩短电缆长度（电缆≤</a:t>
            </a:r>
            <a:r>
              <a:rPr dirty="0" sz="800" spc="-190">
                <a:solidFill>
                  <a:srgbClr val="231F20"/>
                </a:solidFill>
                <a:latin typeface="宋体"/>
                <a:cs typeface="宋体"/>
              </a:rPr>
              <a:t> </a:t>
            </a:r>
            <a:r>
              <a:rPr dirty="0" sz="800" spc="-5">
                <a:solidFill>
                  <a:srgbClr val="231F20"/>
                </a:solidFill>
                <a:latin typeface="宋体"/>
                <a:cs typeface="宋体"/>
              </a:rPr>
              <a:t>0.5m），防止高频阻抗失配；要可靠接地，尽量不要接地过长或使用细导线，  </a:t>
            </a:r>
            <a:r>
              <a:rPr dirty="0" sz="800">
                <a:solidFill>
                  <a:srgbClr val="231F20"/>
                </a:solidFill>
                <a:latin typeface="宋体"/>
                <a:cs typeface="宋体"/>
              </a:rPr>
              <a:t>从而引发接地谐振；输入</a:t>
            </a:r>
            <a:r>
              <a:rPr dirty="0" sz="800" spc="-215">
                <a:solidFill>
                  <a:srgbClr val="231F20"/>
                </a:solidFill>
                <a:latin typeface="宋体"/>
                <a:cs typeface="宋体"/>
              </a:rPr>
              <a:t> </a:t>
            </a:r>
            <a:r>
              <a:rPr dirty="0" sz="800" spc="-135">
                <a:solidFill>
                  <a:srgbClr val="231F20"/>
                </a:solidFill>
                <a:latin typeface="宋体"/>
                <a:cs typeface="宋体"/>
              </a:rPr>
              <a:t>/</a:t>
            </a:r>
            <a:r>
              <a:rPr dirty="0" sz="800" spc="-215">
                <a:solidFill>
                  <a:srgbClr val="231F20"/>
                </a:solidFill>
                <a:latin typeface="宋体"/>
                <a:cs typeface="宋体"/>
              </a:rPr>
              <a:t> </a:t>
            </a:r>
            <a:r>
              <a:rPr dirty="0" sz="800">
                <a:solidFill>
                  <a:srgbClr val="231F20"/>
                </a:solidFill>
                <a:latin typeface="宋体"/>
                <a:cs typeface="宋体"/>
              </a:rPr>
              <a:t>输出线缆不可交叉布线，造成二次耦合干扰，建议输入侧使用屏蔽动力电缆（屏蔽层</a:t>
            </a:r>
            <a:r>
              <a:rPr dirty="0" sz="800" spc="-210">
                <a:solidFill>
                  <a:srgbClr val="231F20"/>
                </a:solidFill>
                <a:latin typeface="宋体"/>
                <a:cs typeface="宋体"/>
              </a:rPr>
              <a:t> </a:t>
            </a:r>
            <a:r>
              <a:rPr dirty="0" sz="800" spc="-5">
                <a:solidFill>
                  <a:srgbClr val="231F20"/>
                </a:solidFill>
                <a:latin typeface="宋体"/>
                <a:cs typeface="宋体"/>
              </a:rPr>
              <a:t>360°</a:t>
            </a:r>
            <a:r>
              <a:rPr dirty="0" sz="800" spc="-10">
                <a:solidFill>
                  <a:srgbClr val="231F20"/>
                </a:solidFill>
                <a:latin typeface="宋体"/>
                <a:cs typeface="宋体"/>
              </a:rPr>
              <a:t>端接），输出侧使用对称绞合 </a:t>
            </a:r>
            <a:r>
              <a:rPr dirty="0" sz="800">
                <a:solidFill>
                  <a:srgbClr val="231F20"/>
                </a:solidFill>
                <a:latin typeface="宋体"/>
                <a:cs typeface="宋体"/>
              </a:rPr>
              <a:t>电缆（降低差模辐射）。</a:t>
            </a:r>
            <a:endParaRPr sz="800">
              <a:latin typeface="宋体"/>
              <a:cs typeface="宋体"/>
            </a:endParaRPr>
          </a:p>
          <a:p>
            <a:pPr marL="12700" marR="88900" indent="273050">
              <a:lnSpc>
                <a:spcPct val="100000"/>
              </a:lnSpc>
            </a:pPr>
            <a:r>
              <a:rPr dirty="0" sz="800" spc="-120">
                <a:solidFill>
                  <a:srgbClr val="231F20"/>
                </a:solidFill>
                <a:latin typeface="宋体"/>
                <a:cs typeface="宋体"/>
              </a:rPr>
              <a:t>2.</a:t>
            </a:r>
            <a:r>
              <a:rPr dirty="0" sz="800" spc="-295">
                <a:solidFill>
                  <a:srgbClr val="231F20"/>
                </a:solidFill>
                <a:latin typeface="宋体"/>
                <a:cs typeface="宋体"/>
              </a:rPr>
              <a:t> </a:t>
            </a:r>
            <a:r>
              <a:rPr dirty="0" sz="800">
                <a:solidFill>
                  <a:srgbClr val="231F20"/>
                </a:solidFill>
                <a:latin typeface="宋体"/>
                <a:cs typeface="宋体"/>
              </a:rPr>
              <a:t>输出滤波器安装要尽量靠近电机（或集成在变频器柜内），需考虑电缆长度的影响，合理布置以减少反射。无论输入滤波器还是输出滤波 器并且要在可靠的接地保护措施条件下才可使用。</a:t>
            </a:r>
            <a:endParaRPr sz="800">
              <a:latin typeface="宋体"/>
              <a:cs typeface="宋体"/>
            </a:endParaRPr>
          </a:p>
        </p:txBody>
      </p:sp>
      <p:sp>
        <p:nvSpPr>
          <p:cNvPr id="16" name="object 16"/>
          <p:cNvSpPr txBox="1"/>
          <p:nvPr/>
        </p:nvSpPr>
        <p:spPr>
          <a:xfrm>
            <a:off x="9241840" y="3287504"/>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800A</a:t>
            </a:r>
            <a:endParaRPr sz="1000">
              <a:latin typeface="Microsoft YaHei UI"/>
              <a:cs typeface="Microsoft YaHei UI"/>
            </a:endParaRPr>
          </a:p>
        </p:txBody>
      </p:sp>
      <p:sp>
        <p:nvSpPr>
          <p:cNvPr id="17" name="object 17"/>
          <p:cNvSpPr txBox="1"/>
          <p:nvPr/>
        </p:nvSpPr>
        <p:spPr>
          <a:xfrm>
            <a:off x="9204603" y="5634975"/>
            <a:ext cx="41275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1600A</a:t>
            </a:r>
            <a:endParaRPr sz="1000">
              <a:latin typeface="Microsoft YaHei UI"/>
              <a:cs typeface="Microsoft YaHei UI"/>
            </a:endParaRPr>
          </a:p>
        </p:txBody>
      </p:sp>
      <p:sp>
        <p:nvSpPr>
          <p:cNvPr id="18" name="object 18"/>
          <p:cNvSpPr txBox="1"/>
          <p:nvPr/>
        </p:nvSpPr>
        <p:spPr>
          <a:xfrm>
            <a:off x="12708669" y="5634975"/>
            <a:ext cx="41275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2500A</a:t>
            </a:r>
            <a:endParaRPr sz="1000">
              <a:latin typeface="Microsoft YaHei UI"/>
              <a:cs typeface="Microsoft YaHei UI"/>
            </a:endParaRPr>
          </a:p>
        </p:txBody>
      </p:sp>
      <p:sp>
        <p:nvSpPr>
          <p:cNvPr id="19" name="object 19"/>
          <p:cNvSpPr txBox="1"/>
          <p:nvPr/>
        </p:nvSpPr>
        <p:spPr>
          <a:xfrm>
            <a:off x="12500899" y="3284174"/>
            <a:ext cx="80454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1000~1200A</a:t>
            </a:r>
            <a:endParaRPr sz="1000">
              <a:latin typeface="Microsoft YaHei UI"/>
              <a:cs typeface="Microsoft YaHei UI"/>
            </a:endParaRPr>
          </a:p>
        </p:txBody>
      </p:sp>
      <p:sp>
        <p:nvSpPr>
          <p:cNvPr id="20" name="object 20"/>
          <p:cNvSpPr/>
          <p:nvPr/>
        </p:nvSpPr>
        <p:spPr>
          <a:xfrm>
            <a:off x="7919999" y="1723783"/>
            <a:ext cx="3150539" cy="1594528"/>
          </a:xfrm>
          <a:prstGeom prst="rect">
            <a:avLst/>
          </a:prstGeom>
          <a:blipFill>
            <a:blip r:embed="rId3" cstate="print"/>
            <a:stretch>
              <a:fillRect/>
            </a:stretch>
          </a:blipFill>
        </p:spPr>
        <p:txBody>
          <a:bodyPr wrap="square" lIns="0" tIns="0" rIns="0" bIns="0" rtlCol="0"/>
          <a:lstStyle/>
          <a:p/>
        </p:txBody>
      </p:sp>
      <p:sp>
        <p:nvSpPr>
          <p:cNvPr id="21" name="object 21"/>
          <p:cNvSpPr/>
          <p:nvPr/>
        </p:nvSpPr>
        <p:spPr>
          <a:xfrm>
            <a:off x="11277413" y="1763395"/>
            <a:ext cx="3146141" cy="1410791"/>
          </a:xfrm>
          <a:prstGeom prst="rect">
            <a:avLst/>
          </a:prstGeom>
          <a:blipFill>
            <a:blip r:embed="rId4" cstate="print"/>
            <a:stretch>
              <a:fillRect/>
            </a:stretch>
          </a:blipFill>
        </p:spPr>
        <p:txBody>
          <a:bodyPr wrap="square" lIns="0" tIns="0" rIns="0" bIns="0" rtlCol="0"/>
          <a:lstStyle/>
          <a:p/>
        </p:txBody>
      </p:sp>
      <p:sp>
        <p:nvSpPr>
          <p:cNvPr id="22" name="object 22"/>
          <p:cNvSpPr/>
          <p:nvPr/>
        </p:nvSpPr>
        <p:spPr>
          <a:xfrm>
            <a:off x="7949208" y="3764627"/>
            <a:ext cx="3192013" cy="1733688"/>
          </a:xfrm>
          <a:prstGeom prst="rect">
            <a:avLst/>
          </a:prstGeom>
          <a:blipFill>
            <a:blip r:embed="rId5" cstate="print"/>
            <a:stretch>
              <a:fillRect/>
            </a:stretch>
          </a:blipFill>
        </p:spPr>
        <p:txBody>
          <a:bodyPr wrap="square" lIns="0" tIns="0" rIns="0" bIns="0" rtlCol="0"/>
          <a:lstStyle/>
          <a:p/>
        </p:txBody>
      </p:sp>
      <p:sp>
        <p:nvSpPr>
          <p:cNvPr id="23" name="object 23"/>
          <p:cNvSpPr/>
          <p:nvPr/>
        </p:nvSpPr>
        <p:spPr>
          <a:xfrm>
            <a:off x="11286559" y="3787648"/>
            <a:ext cx="3256879" cy="1417771"/>
          </a:xfrm>
          <a:prstGeom prst="rect">
            <a:avLst/>
          </a:prstGeom>
          <a:blipFill>
            <a:blip r:embed="rId6" cstate="print"/>
            <a:stretch>
              <a:fillRect/>
            </a:stretch>
          </a:blipFill>
        </p:spPr>
        <p:txBody>
          <a:bodyPr wrap="square" lIns="0" tIns="0" rIns="0" bIns="0" rtlCol="0"/>
          <a:lstStyle/>
          <a:p/>
        </p:txBody>
      </p:sp>
      <p:sp>
        <p:nvSpPr>
          <p:cNvPr id="24" name="object 24"/>
          <p:cNvSpPr txBox="1"/>
          <p:nvPr/>
        </p:nvSpPr>
        <p:spPr>
          <a:xfrm>
            <a:off x="8901430" y="1068773"/>
            <a:ext cx="587184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输出滤波器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Output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25" name="object 25"/>
          <p:cNvSpPr txBox="1"/>
          <p:nvPr/>
        </p:nvSpPr>
        <p:spPr>
          <a:xfrm>
            <a:off x="347299" y="1068773"/>
            <a:ext cx="587184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BFC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系列变频器用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输出滤波器</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380V</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Output</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EMC</a:t>
            </a:r>
            <a:r>
              <a:rPr dirty="0" sz="1400" spc="-10" b="1">
                <a:solidFill>
                  <a:srgbClr val="FFFFFF"/>
                </a:solidFill>
                <a:latin typeface="Microsoft YaHei UI"/>
                <a:cs typeface="Microsoft YaHei UI"/>
              </a:rPr>
              <a:t> </a:t>
            </a:r>
            <a:r>
              <a:rPr dirty="0" sz="1400" spc="-5" b="1">
                <a:solidFill>
                  <a:srgbClr val="FFFFFF"/>
                </a:solidFill>
                <a:latin typeface="Microsoft YaHei UI"/>
                <a:cs typeface="Microsoft YaHei UI"/>
              </a:rPr>
              <a:t>Filter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VVVF</a:t>
            </a:r>
            <a:endParaRPr sz="1400">
              <a:latin typeface="Microsoft YaHei UI"/>
              <a:cs typeface="Microsoft YaHei UI"/>
            </a:endParaRPr>
          </a:p>
        </p:txBody>
      </p:sp>
      <p:sp>
        <p:nvSpPr>
          <p:cNvPr id="26" name="object 26"/>
          <p:cNvSpPr txBox="1"/>
          <p:nvPr/>
        </p:nvSpPr>
        <p:spPr>
          <a:xfrm>
            <a:off x="383299" y="1351159"/>
            <a:ext cx="258572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产品尺寸图</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Size（mm）</a:t>
            </a:r>
            <a:endParaRPr sz="1200">
              <a:latin typeface="Microsoft JhengHei UI"/>
              <a:cs typeface="Microsoft JhengHei UI"/>
            </a:endParaRPr>
          </a:p>
        </p:txBody>
      </p:sp>
      <p:sp>
        <p:nvSpPr>
          <p:cNvPr id="27" name="object 27"/>
          <p:cNvSpPr/>
          <p:nvPr/>
        </p:nvSpPr>
        <p:spPr>
          <a:xfrm>
            <a:off x="544407" y="1832574"/>
            <a:ext cx="3099719" cy="1346998"/>
          </a:xfrm>
          <a:prstGeom prst="rect">
            <a:avLst/>
          </a:prstGeom>
          <a:blipFill>
            <a:blip r:embed="rId7" cstate="print"/>
            <a:stretch>
              <a:fillRect/>
            </a:stretch>
          </a:blipFill>
        </p:spPr>
        <p:txBody>
          <a:bodyPr wrap="square" lIns="0" tIns="0" rIns="0" bIns="0" rtlCol="0"/>
          <a:lstStyle/>
          <a:p/>
        </p:txBody>
      </p:sp>
      <p:sp>
        <p:nvSpPr>
          <p:cNvPr id="28" name="object 28"/>
          <p:cNvSpPr txBox="1"/>
          <p:nvPr/>
        </p:nvSpPr>
        <p:spPr>
          <a:xfrm>
            <a:off x="1753118" y="3344995"/>
            <a:ext cx="35814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5~8A</a:t>
            </a:r>
            <a:endParaRPr sz="1000">
              <a:latin typeface="Microsoft YaHei UI"/>
              <a:cs typeface="Microsoft YaHei UI"/>
            </a:endParaRPr>
          </a:p>
        </p:txBody>
      </p:sp>
      <p:sp>
        <p:nvSpPr>
          <p:cNvPr id="29" name="object 29"/>
          <p:cNvSpPr txBox="1"/>
          <p:nvPr/>
        </p:nvSpPr>
        <p:spPr>
          <a:xfrm>
            <a:off x="1800216" y="5381194"/>
            <a:ext cx="26416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45A</a:t>
            </a:r>
            <a:endParaRPr sz="1000">
              <a:latin typeface="Microsoft YaHei UI"/>
              <a:cs typeface="Microsoft YaHei UI"/>
            </a:endParaRPr>
          </a:p>
        </p:txBody>
      </p:sp>
      <p:sp>
        <p:nvSpPr>
          <p:cNvPr id="30" name="object 30"/>
          <p:cNvSpPr txBox="1"/>
          <p:nvPr/>
        </p:nvSpPr>
        <p:spPr>
          <a:xfrm>
            <a:off x="5170563" y="3344995"/>
            <a:ext cx="50673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16~30A</a:t>
            </a:r>
            <a:endParaRPr sz="1000">
              <a:latin typeface="Microsoft YaHei UI"/>
              <a:cs typeface="Microsoft YaHei UI"/>
            </a:endParaRPr>
          </a:p>
        </p:txBody>
      </p:sp>
      <p:sp>
        <p:nvSpPr>
          <p:cNvPr id="31" name="object 31"/>
          <p:cNvSpPr txBox="1"/>
          <p:nvPr/>
        </p:nvSpPr>
        <p:spPr>
          <a:xfrm>
            <a:off x="5170563" y="5381194"/>
            <a:ext cx="58102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60~120A</a:t>
            </a:r>
            <a:endParaRPr sz="1000">
              <a:latin typeface="Microsoft YaHei UI"/>
              <a:cs typeface="Microsoft YaHei UI"/>
            </a:endParaRPr>
          </a:p>
        </p:txBody>
      </p:sp>
      <p:sp>
        <p:nvSpPr>
          <p:cNvPr id="32" name="object 32"/>
          <p:cNvSpPr txBox="1"/>
          <p:nvPr/>
        </p:nvSpPr>
        <p:spPr>
          <a:xfrm>
            <a:off x="856148" y="7558944"/>
            <a:ext cx="215201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150A(</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相线端子为</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M10</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螺栓</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)；200A</a:t>
            </a:r>
            <a:endParaRPr sz="1000">
              <a:latin typeface="Microsoft YaHei UI"/>
              <a:cs typeface="Microsoft YaHei UI"/>
            </a:endParaRPr>
          </a:p>
        </p:txBody>
      </p:sp>
      <p:sp>
        <p:nvSpPr>
          <p:cNvPr id="33" name="object 33"/>
          <p:cNvSpPr txBox="1"/>
          <p:nvPr/>
        </p:nvSpPr>
        <p:spPr>
          <a:xfrm>
            <a:off x="4797059" y="9880647"/>
            <a:ext cx="169862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500~630A(</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铜排宽度</a:t>
            </a:r>
            <a:r>
              <a:rPr dirty="0" sz="1000" spc="-85">
                <a:solidFill>
                  <a:srgbClr val="231F20"/>
                </a:solidFill>
                <a:latin typeface="Microsoft YaHei UI"/>
                <a:cs typeface="Microsoft YaHei UI"/>
              </a:rPr>
              <a:t> </a:t>
            </a:r>
            <a:r>
              <a:rPr dirty="0" sz="1000" spc="-5">
                <a:solidFill>
                  <a:srgbClr val="231F20"/>
                </a:solidFill>
                <a:latin typeface="Microsoft YaHei UI"/>
                <a:cs typeface="Microsoft YaHei UI"/>
              </a:rPr>
              <a:t>40mm)</a:t>
            </a:r>
            <a:endParaRPr sz="1000">
              <a:latin typeface="Microsoft YaHei UI"/>
              <a:cs typeface="Microsoft YaHei UI"/>
            </a:endParaRPr>
          </a:p>
        </p:txBody>
      </p:sp>
      <p:sp>
        <p:nvSpPr>
          <p:cNvPr id="34" name="object 34"/>
          <p:cNvSpPr txBox="1"/>
          <p:nvPr/>
        </p:nvSpPr>
        <p:spPr>
          <a:xfrm>
            <a:off x="1800216" y="9880647"/>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420A</a:t>
            </a:r>
            <a:endParaRPr sz="1000">
              <a:latin typeface="Microsoft YaHei UI"/>
              <a:cs typeface="Microsoft YaHei UI"/>
            </a:endParaRPr>
          </a:p>
        </p:txBody>
      </p:sp>
      <p:sp>
        <p:nvSpPr>
          <p:cNvPr id="35" name="object 35"/>
          <p:cNvSpPr txBox="1"/>
          <p:nvPr/>
        </p:nvSpPr>
        <p:spPr>
          <a:xfrm>
            <a:off x="5321120" y="7558944"/>
            <a:ext cx="338455"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300A</a:t>
            </a:r>
            <a:endParaRPr sz="1000">
              <a:latin typeface="Microsoft YaHei UI"/>
              <a:cs typeface="Microsoft YaHei UI"/>
            </a:endParaRPr>
          </a:p>
        </p:txBody>
      </p:sp>
      <p:sp>
        <p:nvSpPr>
          <p:cNvPr id="36" name="object 36"/>
          <p:cNvSpPr/>
          <p:nvPr/>
        </p:nvSpPr>
        <p:spPr>
          <a:xfrm>
            <a:off x="4061719" y="1837351"/>
            <a:ext cx="3023155" cy="1355851"/>
          </a:xfrm>
          <a:prstGeom prst="rect">
            <a:avLst/>
          </a:prstGeom>
          <a:blipFill>
            <a:blip r:embed="rId8" cstate="print"/>
            <a:stretch>
              <a:fillRect/>
            </a:stretch>
          </a:blipFill>
        </p:spPr>
        <p:txBody>
          <a:bodyPr wrap="square" lIns="0" tIns="0" rIns="0" bIns="0" rtlCol="0"/>
          <a:lstStyle/>
          <a:p/>
        </p:txBody>
      </p:sp>
      <p:sp>
        <p:nvSpPr>
          <p:cNvPr id="37" name="object 37"/>
          <p:cNvSpPr/>
          <p:nvPr/>
        </p:nvSpPr>
        <p:spPr>
          <a:xfrm>
            <a:off x="570822" y="3720363"/>
            <a:ext cx="3058051" cy="1489207"/>
          </a:xfrm>
          <a:prstGeom prst="rect">
            <a:avLst/>
          </a:prstGeom>
          <a:blipFill>
            <a:blip r:embed="rId9" cstate="print"/>
            <a:stretch>
              <a:fillRect/>
            </a:stretch>
          </a:blipFill>
        </p:spPr>
        <p:txBody>
          <a:bodyPr wrap="square" lIns="0" tIns="0" rIns="0" bIns="0" rtlCol="0"/>
          <a:lstStyle/>
          <a:p/>
        </p:txBody>
      </p:sp>
      <p:sp>
        <p:nvSpPr>
          <p:cNvPr id="38" name="object 38"/>
          <p:cNvSpPr/>
          <p:nvPr/>
        </p:nvSpPr>
        <p:spPr>
          <a:xfrm>
            <a:off x="3876464" y="3790532"/>
            <a:ext cx="3206164" cy="1437313"/>
          </a:xfrm>
          <a:prstGeom prst="rect">
            <a:avLst/>
          </a:prstGeom>
          <a:blipFill>
            <a:blip r:embed="rId10" cstate="print"/>
            <a:stretch>
              <a:fillRect/>
            </a:stretch>
          </a:blipFill>
        </p:spPr>
        <p:txBody>
          <a:bodyPr wrap="square" lIns="0" tIns="0" rIns="0" bIns="0" rtlCol="0"/>
          <a:lstStyle/>
          <a:p/>
        </p:txBody>
      </p:sp>
      <p:sp>
        <p:nvSpPr>
          <p:cNvPr id="39" name="object 39"/>
          <p:cNvSpPr/>
          <p:nvPr/>
        </p:nvSpPr>
        <p:spPr>
          <a:xfrm>
            <a:off x="540362" y="5984021"/>
            <a:ext cx="3091557" cy="1462851"/>
          </a:xfrm>
          <a:prstGeom prst="rect">
            <a:avLst/>
          </a:prstGeom>
          <a:blipFill>
            <a:blip r:embed="rId11" cstate="print"/>
            <a:stretch>
              <a:fillRect/>
            </a:stretch>
          </a:blipFill>
        </p:spPr>
        <p:txBody>
          <a:bodyPr wrap="square" lIns="0" tIns="0" rIns="0" bIns="0" rtlCol="0"/>
          <a:lstStyle/>
          <a:p/>
        </p:txBody>
      </p:sp>
      <p:sp>
        <p:nvSpPr>
          <p:cNvPr id="40" name="object 40"/>
          <p:cNvSpPr/>
          <p:nvPr/>
        </p:nvSpPr>
        <p:spPr>
          <a:xfrm>
            <a:off x="3906940" y="5965713"/>
            <a:ext cx="3026226" cy="1570962"/>
          </a:xfrm>
          <a:prstGeom prst="rect">
            <a:avLst/>
          </a:prstGeom>
          <a:blipFill>
            <a:blip r:embed="rId12" cstate="print"/>
            <a:stretch>
              <a:fillRect/>
            </a:stretch>
          </a:blipFill>
        </p:spPr>
        <p:txBody>
          <a:bodyPr wrap="square" lIns="0" tIns="0" rIns="0" bIns="0" rtlCol="0"/>
          <a:lstStyle/>
          <a:p/>
        </p:txBody>
      </p:sp>
      <p:sp>
        <p:nvSpPr>
          <p:cNvPr id="41" name="object 41"/>
          <p:cNvSpPr/>
          <p:nvPr/>
        </p:nvSpPr>
        <p:spPr>
          <a:xfrm>
            <a:off x="534270" y="8164192"/>
            <a:ext cx="3109832" cy="1600781"/>
          </a:xfrm>
          <a:prstGeom prst="rect">
            <a:avLst/>
          </a:prstGeom>
          <a:blipFill>
            <a:blip r:embed="rId13" cstate="print"/>
            <a:stretch>
              <a:fillRect/>
            </a:stretch>
          </a:blipFill>
        </p:spPr>
        <p:txBody>
          <a:bodyPr wrap="square" lIns="0" tIns="0" rIns="0" bIns="0" rtlCol="0"/>
          <a:lstStyle/>
          <a:p/>
        </p:txBody>
      </p:sp>
      <p:sp>
        <p:nvSpPr>
          <p:cNvPr id="42" name="object 42"/>
          <p:cNvSpPr/>
          <p:nvPr/>
        </p:nvSpPr>
        <p:spPr>
          <a:xfrm>
            <a:off x="3901398" y="8163557"/>
            <a:ext cx="3222966" cy="1708214"/>
          </a:xfrm>
          <a:prstGeom prst="rect">
            <a:avLst/>
          </a:prstGeom>
          <a:blipFill>
            <a:blip r:embed="rId14" cstate="print"/>
            <a:stretch>
              <a:fillRect/>
            </a:stretch>
          </a:blipFill>
        </p:spPr>
        <p:txBody>
          <a:bodyPr wrap="square" lIns="0" tIns="0" rIns="0" bIns="0" rtlCol="0"/>
          <a:lstStyle/>
          <a:p/>
        </p:txBody>
      </p:sp>
      <p:sp>
        <p:nvSpPr>
          <p:cNvPr id="43" name="object 43"/>
          <p:cNvSpPr/>
          <p:nvPr/>
        </p:nvSpPr>
        <p:spPr>
          <a:xfrm>
            <a:off x="7933745" y="9419611"/>
            <a:ext cx="199436" cy="154383"/>
          </a:xfrm>
          <a:prstGeom prst="rect">
            <a:avLst/>
          </a:prstGeom>
          <a:blipFill>
            <a:blip r:embed="rId15" cstate="print"/>
            <a:stretch>
              <a:fillRect/>
            </a:stretch>
          </a:blipFill>
        </p:spPr>
        <p:txBody>
          <a:bodyPr wrap="square" lIns="0" tIns="0" rIns="0" bIns="0" rtlCol="0"/>
          <a:lstStyle/>
          <a:p/>
        </p:txBody>
      </p:sp>
      <p:sp>
        <p:nvSpPr>
          <p:cNvPr id="44" name="object 44"/>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31</a:t>
            </a:r>
            <a:endParaRPr sz="1000">
              <a:latin typeface="Arial"/>
              <a:cs typeface="Arial"/>
            </a:endParaRPr>
          </a:p>
        </p:txBody>
      </p:sp>
      <p:sp>
        <p:nvSpPr>
          <p:cNvPr id="45" name="object 45"/>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32</a:t>
            </a:r>
            <a:endParaRPr sz="1000">
              <a:latin typeface="Arial"/>
              <a:cs typeface="Arial"/>
            </a:endParaRPr>
          </a:p>
        </p:txBody>
      </p:sp>
      <p:sp>
        <p:nvSpPr>
          <p:cNvPr id="46" name="object 46"/>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7" name="object 47"/>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8" name="object 48"/>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9" name="object 49"/>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3" name="object 13"/>
          <p:cNvSpPr txBox="1"/>
          <p:nvPr/>
        </p:nvSpPr>
        <p:spPr>
          <a:xfrm>
            <a:off x="383299" y="1345759"/>
            <a:ext cx="245999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产品简</a:t>
            </a:r>
            <a:r>
              <a:rPr dirty="0" sz="1200" b="1">
                <a:solidFill>
                  <a:srgbClr val="231F20"/>
                </a:solidFill>
                <a:latin typeface="Microsoft JhengHei UI"/>
                <a:cs typeface="Microsoft JhengHei UI"/>
              </a:rPr>
              <a:t>介</a:t>
            </a:r>
            <a:r>
              <a:rPr dirty="0" sz="1200" spc="-1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Products</a:t>
            </a:r>
            <a:r>
              <a:rPr dirty="0" sz="1200" spc="-1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Introduction</a:t>
            </a:r>
            <a:endParaRPr sz="1200">
              <a:latin typeface="Microsoft JhengHei UI"/>
              <a:cs typeface="Microsoft JhengHei UI"/>
            </a:endParaRPr>
          </a:p>
        </p:txBody>
      </p:sp>
      <p:sp>
        <p:nvSpPr>
          <p:cNvPr id="14" name="object 14"/>
          <p:cNvSpPr txBox="1"/>
          <p:nvPr/>
        </p:nvSpPr>
        <p:spPr>
          <a:xfrm>
            <a:off x="347300" y="1696995"/>
            <a:ext cx="4409440" cy="1397000"/>
          </a:xfrm>
          <a:prstGeom prst="rect">
            <a:avLst/>
          </a:prstGeom>
        </p:spPr>
        <p:txBody>
          <a:bodyPr wrap="square" lIns="0" tIns="12700" rIns="0" bIns="0" rtlCol="0" vert="horz">
            <a:spAutoFit/>
          </a:bodyPr>
          <a:lstStyle/>
          <a:p>
            <a:pPr marL="12700" marR="5080" indent="251460">
              <a:lnSpc>
                <a:spcPct val="150000"/>
              </a:lnSpc>
              <a:spcBef>
                <a:spcPts val="100"/>
              </a:spcBef>
            </a:pPr>
            <a:r>
              <a:rPr dirty="0" sz="1000">
                <a:solidFill>
                  <a:srgbClr val="231F20"/>
                </a:solidFill>
                <a:latin typeface="Microsoft YaHei UI"/>
                <a:cs typeface="Microsoft YaHei UI"/>
              </a:rPr>
              <a:t>电抗器属于电能质量部件，用于交流传动设备、直流传动设备和无功补偿 系统</a:t>
            </a:r>
            <a:r>
              <a:rPr dirty="0" sz="1000" spc="-165">
                <a:solidFill>
                  <a:srgbClr val="231F20"/>
                </a:solidFill>
                <a:latin typeface="Microsoft YaHei UI"/>
                <a:cs typeface="Microsoft YaHei UI"/>
              </a:rPr>
              <a:t>。</a:t>
            </a:r>
            <a:r>
              <a:rPr dirty="0" sz="1000">
                <a:solidFill>
                  <a:srgbClr val="231F20"/>
                </a:solidFill>
                <a:latin typeface="Microsoft YaHei UI"/>
                <a:cs typeface="Microsoft YaHei UI"/>
              </a:rPr>
              <a:t>在使用变频器的任何工业领域或场</a:t>
            </a:r>
            <a:r>
              <a:rPr dirty="0" sz="1000" spc="-165">
                <a:solidFill>
                  <a:srgbClr val="231F20"/>
                </a:solidFill>
                <a:latin typeface="Microsoft YaHei UI"/>
                <a:cs typeface="Microsoft YaHei UI"/>
              </a:rPr>
              <a:t>合</a:t>
            </a:r>
            <a:r>
              <a:rPr dirty="0" sz="1000">
                <a:solidFill>
                  <a:srgbClr val="231F20"/>
                </a:solidFill>
                <a:latin typeface="Microsoft YaHei UI"/>
                <a:cs typeface="Microsoft YaHei UI"/>
              </a:rPr>
              <a:t>（比如电气和机械工程</a:t>
            </a:r>
            <a:r>
              <a:rPr dirty="0" sz="1000" spc="-165">
                <a:solidFill>
                  <a:srgbClr val="231F20"/>
                </a:solidFill>
                <a:latin typeface="Microsoft YaHei UI"/>
                <a:cs typeface="Microsoft YaHei UI"/>
              </a:rPr>
              <a:t>，</a:t>
            </a:r>
            <a:r>
              <a:rPr dirty="0" sz="1000">
                <a:solidFill>
                  <a:srgbClr val="231F20"/>
                </a:solidFill>
                <a:latin typeface="Microsoft YaHei UI"/>
                <a:cs typeface="Microsoft YaHei UI"/>
              </a:rPr>
              <a:t>过程工业、 风扇、传动带或者提升装置），电抗器和滤波器都是很重要的部件，经过优化 设计后可以最大限度减少干扰。</a:t>
            </a:r>
            <a:endParaRPr sz="1000">
              <a:latin typeface="Microsoft YaHei UI"/>
              <a:cs typeface="Microsoft YaHei UI"/>
            </a:endParaRPr>
          </a:p>
          <a:p>
            <a:pPr marL="12700" marR="72390" indent="251460">
              <a:lnSpc>
                <a:spcPct val="150000"/>
              </a:lnSpc>
            </a:pPr>
            <a:r>
              <a:rPr dirty="0" sz="1000">
                <a:solidFill>
                  <a:srgbClr val="231F20"/>
                </a:solidFill>
                <a:latin typeface="Microsoft YaHei UI"/>
                <a:cs typeface="Microsoft YaHei UI"/>
              </a:rPr>
              <a:t>它们可以减少线路中的谐波和变频器输出对电机的影响。可以变频器提供 保护，从而确保机械及系统的无故障运行。</a:t>
            </a:r>
            <a:endParaRPr sz="1000">
              <a:latin typeface="Microsoft YaHei UI"/>
              <a:cs typeface="Microsoft YaHei UI"/>
            </a:endParaRPr>
          </a:p>
        </p:txBody>
      </p:sp>
      <p:sp>
        <p:nvSpPr>
          <p:cNvPr id="15" name="object 15"/>
          <p:cNvSpPr/>
          <p:nvPr/>
        </p:nvSpPr>
        <p:spPr>
          <a:xfrm>
            <a:off x="5254980" y="1552899"/>
            <a:ext cx="1550034" cy="1572570"/>
          </a:xfrm>
          <a:prstGeom prst="rect">
            <a:avLst/>
          </a:prstGeom>
          <a:blipFill>
            <a:blip r:embed="rId2" cstate="print"/>
            <a:stretch>
              <a:fillRect/>
            </a:stretch>
          </a:blipFill>
        </p:spPr>
        <p:txBody>
          <a:bodyPr wrap="square" lIns="0" tIns="0" rIns="0" bIns="0" rtlCol="0"/>
          <a:lstStyle/>
          <a:p/>
        </p:txBody>
      </p:sp>
      <p:sp>
        <p:nvSpPr>
          <p:cNvPr id="16" name="object 16"/>
          <p:cNvSpPr txBox="1"/>
          <p:nvPr/>
        </p:nvSpPr>
        <p:spPr>
          <a:xfrm>
            <a:off x="347299" y="3156695"/>
            <a:ext cx="3324860" cy="1549400"/>
          </a:xfrm>
          <a:prstGeom prst="rect">
            <a:avLst/>
          </a:prstGeom>
        </p:spPr>
        <p:txBody>
          <a:bodyPr wrap="square" lIns="0" tIns="50800" rIns="0" bIns="0" rtlCol="0" vert="horz">
            <a:spAutoFit/>
          </a:bodyPr>
          <a:lstStyle/>
          <a:p>
            <a:pPr marL="264160">
              <a:lnSpc>
                <a:spcPct val="100000"/>
              </a:lnSpc>
              <a:spcBef>
                <a:spcPts val="400"/>
              </a:spcBef>
            </a:pPr>
            <a:r>
              <a:rPr dirty="0" sz="1000">
                <a:solidFill>
                  <a:srgbClr val="231F20"/>
                </a:solidFill>
                <a:latin typeface="Microsoft YaHei UI"/>
                <a:cs typeface="Microsoft YaHei UI"/>
              </a:rPr>
              <a:t>通过可靠方式降低谐波电流：</a:t>
            </a:r>
            <a:endParaRPr sz="1000">
              <a:latin typeface="Microsoft YaHei UI"/>
              <a:cs typeface="Microsoft YaHei UI"/>
            </a:endParaRPr>
          </a:p>
          <a:p>
            <a:pPr marL="12700" marR="5080" indent="251460">
              <a:lnSpc>
                <a:spcPct val="123000"/>
              </a:lnSpc>
              <a:spcBef>
                <a:spcPts val="25"/>
              </a:spcBef>
            </a:pPr>
            <a:r>
              <a:rPr dirty="0" sz="1000" spc="-5">
                <a:solidFill>
                  <a:srgbClr val="231F20"/>
                </a:solidFill>
                <a:latin typeface="Microsoft YaHei UI"/>
                <a:cs typeface="Microsoft YaHei UI"/>
              </a:rPr>
              <a:t>BPEIN</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进线电抗器（亦称输入电抗器、换相电抗器）  当电网的短路容量</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S</a:t>
            </a:r>
            <a:r>
              <a:rPr dirty="0" baseline="-20202" sz="825" spc="7">
                <a:solidFill>
                  <a:srgbClr val="231F20"/>
                </a:solidFill>
                <a:latin typeface="Microsoft YaHei UI"/>
                <a:cs typeface="Microsoft YaHei UI"/>
              </a:rPr>
              <a:t>k</a:t>
            </a:r>
            <a:r>
              <a:rPr dirty="0" baseline="-20202" sz="825" spc="127">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100S</a:t>
            </a:r>
            <a:r>
              <a:rPr dirty="0" baseline="-20202" sz="825">
                <a:solidFill>
                  <a:srgbClr val="231F20"/>
                </a:solidFill>
                <a:latin typeface="Microsoft YaHei UI"/>
                <a:cs typeface="Microsoft YaHei UI"/>
              </a:rPr>
              <a:t>inv</a:t>
            </a:r>
            <a:r>
              <a:rPr dirty="0" sz="1000">
                <a:solidFill>
                  <a:srgbClr val="231F20"/>
                </a:solidFill>
                <a:latin typeface="Microsoft YaHei UI"/>
                <a:cs typeface="Microsoft YaHei UI"/>
              </a:rPr>
              <a:t>（S</a:t>
            </a:r>
            <a:r>
              <a:rPr dirty="0" baseline="-20202" sz="825">
                <a:solidFill>
                  <a:srgbClr val="231F20"/>
                </a:solidFill>
                <a:latin typeface="Microsoft YaHei UI"/>
                <a:cs typeface="Microsoft YaHei UI"/>
              </a:rPr>
              <a:t>inv</a:t>
            </a:r>
            <a:r>
              <a:rPr dirty="0" sz="1000">
                <a:solidFill>
                  <a:srgbClr val="231F20"/>
                </a:solidFill>
                <a:latin typeface="Microsoft YaHei UI"/>
                <a:cs typeface="Microsoft YaHei UI"/>
              </a:rPr>
              <a: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3*U</a:t>
            </a:r>
            <a:r>
              <a:rPr dirty="0" baseline="-20202" sz="825" spc="7">
                <a:solidFill>
                  <a:srgbClr val="231F20"/>
                </a:solidFill>
                <a:latin typeface="Microsoft YaHei UI"/>
                <a:cs typeface="Microsoft YaHei UI"/>
              </a:rPr>
              <a:t>input</a:t>
            </a:r>
            <a:r>
              <a:rPr dirty="0" sz="1000" spc="5">
                <a:solidFill>
                  <a:srgbClr val="231F20"/>
                </a:solidFill>
                <a:latin typeface="Microsoft YaHei UI"/>
                <a:cs typeface="Microsoft YaHei UI"/>
              </a:rPr>
              <a:t>*I</a:t>
            </a:r>
            <a:r>
              <a:rPr dirty="0" baseline="-20202" sz="825" spc="7">
                <a:solidFill>
                  <a:srgbClr val="231F20"/>
                </a:solidFill>
                <a:latin typeface="Microsoft YaHei UI"/>
                <a:cs typeface="Microsoft YaHei UI"/>
              </a:rPr>
              <a:t>input</a:t>
            </a:r>
            <a:r>
              <a:rPr dirty="0" sz="1000" spc="5">
                <a:solidFill>
                  <a:srgbClr val="231F20"/>
                </a:solidFill>
                <a:latin typeface="Microsoft YaHei UI"/>
                <a:cs typeface="Microsoft YaHei UI"/>
              </a:rPr>
              <a:t>）</a:t>
            </a:r>
            <a:r>
              <a:rPr dirty="0" sz="1000">
                <a:solidFill>
                  <a:srgbClr val="231F20"/>
                </a:solidFill>
                <a:latin typeface="Microsoft YaHei UI"/>
                <a:cs typeface="Microsoft YaHei UI"/>
              </a:rPr>
              <a:t>时 必须使用，它的电感具有高感性的特点，可以防止在电阻 变化的情况下出现不必要的连接信号波动。我们针对所有 标准应用（无功率循环的变频器）都提供了</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2%</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压降</a:t>
            </a:r>
            <a:r>
              <a:rPr dirty="0" sz="1000" spc="-70">
                <a:solidFill>
                  <a:srgbClr val="231F20"/>
                </a:solidFill>
                <a:latin typeface="Microsoft YaHei UI"/>
                <a:cs typeface="Microsoft YaHei UI"/>
              </a:rPr>
              <a:t> </a:t>
            </a:r>
            <a:r>
              <a:rPr dirty="0" sz="1050">
                <a:solidFill>
                  <a:srgbClr val="231F20"/>
                </a:solidFill>
                <a:latin typeface="Times New Roman"/>
                <a:cs typeface="Times New Roman"/>
              </a:rPr>
              <a:t>THD </a:t>
            </a:r>
            <a:r>
              <a:rPr dirty="0" baseline="2645" sz="1575">
                <a:solidFill>
                  <a:srgbClr val="231F20"/>
                </a:solidFill>
                <a:latin typeface="Times New Roman"/>
                <a:cs typeface="Times New Roman"/>
              </a:rPr>
              <a:t> I</a:t>
            </a:r>
            <a:r>
              <a:rPr dirty="0" baseline="2645" sz="1575" spc="-30">
                <a:solidFill>
                  <a:srgbClr val="231F20"/>
                </a:solidFill>
                <a:latin typeface="Times New Roman"/>
                <a:cs typeface="Times New Roman"/>
              </a:rPr>
              <a:t> </a:t>
            </a:r>
            <a:r>
              <a:rPr dirty="0" sz="1050">
                <a:solidFill>
                  <a:srgbClr val="231F20"/>
                </a:solidFill>
                <a:latin typeface="宋体"/>
                <a:cs typeface="宋体"/>
              </a:rPr>
              <a:t>≤</a:t>
            </a:r>
            <a:r>
              <a:rPr dirty="0" sz="1050" spc="-280">
                <a:solidFill>
                  <a:srgbClr val="231F20"/>
                </a:solidFill>
                <a:latin typeface="宋体"/>
                <a:cs typeface="宋体"/>
              </a:rPr>
              <a:t> </a:t>
            </a:r>
            <a:r>
              <a:rPr dirty="0" baseline="2645" sz="1575">
                <a:solidFill>
                  <a:srgbClr val="231F20"/>
                </a:solidFill>
                <a:latin typeface="Times New Roman"/>
                <a:cs typeface="Times New Roman"/>
              </a:rPr>
              <a:t>50%</a:t>
            </a:r>
            <a:r>
              <a:rPr dirty="0" baseline="2645" sz="1575" spc="-44">
                <a:solidFill>
                  <a:srgbClr val="231F20"/>
                </a:solidFill>
                <a:latin typeface="Times New Roman"/>
                <a:cs typeface="Times New Roman"/>
              </a:rPr>
              <a:t> </a:t>
            </a:r>
            <a:r>
              <a:rPr dirty="0" sz="1000">
                <a:solidFill>
                  <a:srgbClr val="231F20"/>
                </a:solidFill>
                <a:latin typeface="Microsoft YaHei UI"/>
                <a:cs typeface="Microsoft YaHei UI"/>
              </a:rPr>
              <a:t>的电抗器。对带有极低线路阻抗的，在带功率循 环的变频器与自耦变压器上使用的，我们可以提供</a:t>
            </a:r>
            <a:r>
              <a:rPr dirty="0" sz="1000" spc="-95">
                <a:solidFill>
                  <a:srgbClr val="231F20"/>
                </a:solidFill>
                <a:latin typeface="Microsoft YaHei UI"/>
                <a:cs typeface="Microsoft YaHei UI"/>
              </a:rPr>
              <a:t> </a:t>
            </a:r>
            <a:r>
              <a:rPr dirty="0" sz="1000" spc="-5">
                <a:solidFill>
                  <a:srgbClr val="231F20"/>
                </a:solidFill>
                <a:latin typeface="Microsoft YaHei UI"/>
                <a:cs typeface="Microsoft YaHei UI"/>
              </a:rPr>
              <a:t>4%</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压降</a:t>
            </a:r>
            <a:endParaRPr sz="1000">
              <a:latin typeface="Microsoft YaHei UI"/>
              <a:cs typeface="Microsoft YaHei UI"/>
            </a:endParaRPr>
          </a:p>
        </p:txBody>
      </p:sp>
      <p:sp>
        <p:nvSpPr>
          <p:cNvPr id="17" name="object 17"/>
          <p:cNvSpPr txBox="1"/>
          <p:nvPr/>
        </p:nvSpPr>
        <p:spPr>
          <a:xfrm>
            <a:off x="3857299" y="3161469"/>
            <a:ext cx="3327400" cy="1354455"/>
          </a:xfrm>
          <a:prstGeom prst="rect">
            <a:avLst/>
          </a:prstGeom>
        </p:spPr>
        <p:txBody>
          <a:bodyPr wrap="square" lIns="0" tIns="45085" rIns="0" bIns="0" rtlCol="0" vert="horz">
            <a:spAutoFit/>
          </a:bodyPr>
          <a:lstStyle/>
          <a:p>
            <a:pPr marL="12700">
              <a:lnSpc>
                <a:spcPct val="100000"/>
              </a:lnSpc>
              <a:spcBef>
                <a:spcPts val="355"/>
              </a:spcBef>
            </a:pPr>
            <a:r>
              <a:rPr dirty="0" baseline="2645" sz="1575">
                <a:solidFill>
                  <a:srgbClr val="231F20"/>
                </a:solidFill>
                <a:latin typeface="Times New Roman"/>
                <a:cs typeface="Times New Roman"/>
              </a:rPr>
              <a:t>THD</a:t>
            </a:r>
            <a:r>
              <a:rPr dirty="0" baseline="2645" sz="1575" spc="-7">
                <a:solidFill>
                  <a:srgbClr val="231F20"/>
                </a:solidFill>
                <a:latin typeface="Times New Roman"/>
                <a:cs typeface="Times New Roman"/>
              </a:rPr>
              <a:t> </a:t>
            </a:r>
            <a:r>
              <a:rPr dirty="0" baseline="2645" sz="1575">
                <a:solidFill>
                  <a:srgbClr val="231F20"/>
                </a:solidFill>
                <a:latin typeface="Times New Roman"/>
                <a:cs typeface="Times New Roman"/>
              </a:rPr>
              <a:t>I</a:t>
            </a:r>
            <a:r>
              <a:rPr dirty="0" baseline="2645" sz="1575" spc="-7">
                <a:solidFill>
                  <a:srgbClr val="231F20"/>
                </a:solidFill>
                <a:latin typeface="Times New Roman"/>
                <a:cs typeface="Times New Roman"/>
              </a:rPr>
              <a:t> </a:t>
            </a:r>
            <a:r>
              <a:rPr dirty="0" sz="1050">
                <a:solidFill>
                  <a:srgbClr val="231F20"/>
                </a:solidFill>
                <a:latin typeface="宋体"/>
                <a:cs typeface="宋体"/>
              </a:rPr>
              <a:t>≤</a:t>
            </a:r>
            <a:r>
              <a:rPr dirty="0" sz="1050" spc="-265">
                <a:solidFill>
                  <a:srgbClr val="231F20"/>
                </a:solidFill>
                <a:latin typeface="宋体"/>
                <a:cs typeface="宋体"/>
              </a:rPr>
              <a:t> </a:t>
            </a:r>
            <a:r>
              <a:rPr dirty="0" baseline="2645" sz="1575">
                <a:solidFill>
                  <a:srgbClr val="231F20"/>
                </a:solidFill>
                <a:latin typeface="Times New Roman"/>
                <a:cs typeface="Times New Roman"/>
              </a:rPr>
              <a:t>40%</a:t>
            </a:r>
            <a:r>
              <a:rPr dirty="0" baseline="2645" sz="1575" spc="-30">
                <a:solidFill>
                  <a:srgbClr val="231F20"/>
                </a:solidFill>
                <a:latin typeface="Times New Roman"/>
                <a:cs typeface="Times New Roman"/>
              </a:rPr>
              <a:t> </a:t>
            </a:r>
            <a:r>
              <a:rPr dirty="0" sz="1000">
                <a:solidFill>
                  <a:srgbClr val="231F20"/>
                </a:solidFill>
                <a:latin typeface="Microsoft YaHei UI"/>
                <a:cs typeface="Microsoft YaHei UI"/>
              </a:rPr>
              <a:t>的电抗器。</a:t>
            </a:r>
            <a:endParaRPr sz="1000">
              <a:latin typeface="Microsoft YaHei UI"/>
              <a:cs typeface="Microsoft YaHei UI"/>
            </a:endParaRPr>
          </a:p>
          <a:p>
            <a:pPr marL="12700" marR="5080" indent="251460">
              <a:lnSpc>
                <a:spcPts val="1500"/>
              </a:lnSpc>
              <a:spcBef>
                <a:spcPts val="45"/>
              </a:spcBef>
            </a:pPr>
            <a:r>
              <a:rPr dirty="0" sz="1000" spc="-5">
                <a:solidFill>
                  <a:srgbClr val="231F20"/>
                </a:solidFill>
                <a:latin typeface="Microsoft YaHei UI"/>
                <a:cs typeface="Microsoft YaHei UI"/>
              </a:rPr>
              <a:t>BPEIN</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出线电抗器（亦称输出电抗器、电机电抗器）  可以大大降低时钟信号和线路电容产生的充电电流峰值。在 实际应用中，输出电抗器</a:t>
            </a:r>
            <a:r>
              <a:rPr dirty="0" sz="1000" spc="-95">
                <a:solidFill>
                  <a:srgbClr val="231F20"/>
                </a:solidFill>
                <a:latin typeface="Microsoft YaHei UI"/>
                <a:cs typeface="Microsoft YaHei UI"/>
              </a:rPr>
              <a:t> </a:t>
            </a:r>
            <a:r>
              <a:rPr dirty="0" sz="1000" spc="-5">
                <a:solidFill>
                  <a:srgbClr val="231F20"/>
                </a:solidFill>
                <a:latin typeface="Microsoft YaHei UI"/>
                <a:cs typeface="Microsoft YaHei UI"/>
              </a:rPr>
              <a:t>1%</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压降电机电缆的长度可以达到 </a:t>
            </a:r>
            <a:r>
              <a:rPr dirty="0" sz="1000" spc="-5">
                <a:solidFill>
                  <a:srgbClr val="231F20"/>
                </a:solidFill>
                <a:latin typeface="Microsoft YaHei UI"/>
                <a:cs typeface="Microsoft YaHei UI"/>
              </a:rPr>
              <a:t>100~150m；如果输出电抗器选择压降</a:t>
            </a:r>
            <a:r>
              <a:rPr dirty="0" sz="1000">
                <a:solidFill>
                  <a:srgbClr val="231F20"/>
                </a:solidFill>
                <a:latin typeface="Microsoft YaHei UI"/>
                <a:cs typeface="Microsoft YaHei UI"/>
              </a:rPr>
              <a:t>为</a:t>
            </a:r>
            <a:r>
              <a:rPr dirty="0" sz="1000" spc="-100">
                <a:solidFill>
                  <a:srgbClr val="231F20"/>
                </a:solidFill>
                <a:latin typeface="Microsoft YaHei UI"/>
                <a:cs typeface="Microsoft YaHei UI"/>
              </a:rPr>
              <a:t> </a:t>
            </a:r>
            <a:r>
              <a:rPr dirty="0" sz="1000" spc="-5">
                <a:solidFill>
                  <a:srgbClr val="231F20"/>
                </a:solidFill>
                <a:latin typeface="Microsoft YaHei UI"/>
                <a:cs typeface="Microsoft YaHei UI"/>
              </a:rPr>
              <a:t>2%，最大的电机 </a:t>
            </a:r>
            <a:r>
              <a:rPr dirty="0" sz="1000">
                <a:solidFill>
                  <a:srgbClr val="231F20"/>
                </a:solidFill>
                <a:latin typeface="Microsoft YaHei UI"/>
                <a:cs typeface="Microsoft YaHei UI"/>
              </a:rPr>
              <a:t>电缆长度≤</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250m。超</a:t>
            </a:r>
            <a:r>
              <a:rPr dirty="0" sz="1000">
                <a:solidFill>
                  <a:srgbClr val="231F20"/>
                </a:solidFill>
                <a:latin typeface="Microsoft YaHei UI"/>
                <a:cs typeface="Microsoft YaHei UI"/>
              </a:rPr>
              <a:t>过</a:t>
            </a:r>
            <a:r>
              <a:rPr dirty="0" sz="1000" spc="-65">
                <a:solidFill>
                  <a:srgbClr val="231F20"/>
                </a:solidFill>
                <a:latin typeface="Microsoft YaHei UI"/>
                <a:cs typeface="Microsoft YaHei UI"/>
              </a:rPr>
              <a:t> </a:t>
            </a:r>
            <a:r>
              <a:rPr dirty="0" sz="1000" spc="-5">
                <a:solidFill>
                  <a:srgbClr val="231F20"/>
                </a:solidFill>
                <a:latin typeface="Microsoft YaHei UI"/>
                <a:cs typeface="Microsoft YaHei UI"/>
              </a:rPr>
              <a:t>200m</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也可以选择</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dv/dt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滤波器，  超过</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300m</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可以使用正弦波滤波器，最大长度可达</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3km。</a:t>
            </a:r>
            <a:endParaRPr sz="1000">
              <a:latin typeface="Microsoft YaHei UI"/>
              <a:cs typeface="Microsoft YaHei UI"/>
            </a:endParaRPr>
          </a:p>
        </p:txBody>
      </p:sp>
      <p:sp>
        <p:nvSpPr>
          <p:cNvPr id="18" name="object 18"/>
          <p:cNvSpPr/>
          <p:nvPr/>
        </p:nvSpPr>
        <p:spPr>
          <a:xfrm>
            <a:off x="596440" y="5218004"/>
            <a:ext cx="2220835" cy="1347196"/>
          </a:xfrm>
          <a:prstGeom prst="rect">
            <a:avLst/>
          </a:prstGeom>
          <a:blipFill>
            <a:blip r:embed="rId3" cstate="print"/>
            <a:stretch>
              <a:fillRect/>
            </a:stretch>
          </a:blipFill>
        </p:spPr>
        <p:txBody>
          <a:bodyPr wrap="square" lIns="0" tIns="0" rIns="0" bIns="0" rtlCol="0"/>
          <a:lstStyle/>
          <a:p/>
        </p:txBody>
      </p:sp>
      <p:sp>
        <p:nvSpPr>
          <p:cNvPr id="19" name="object 19"/>
          <p:cNvSpPr/>
          <p:nvPr/>
        </p:nvSpPr>
        <p:spPr>
          <a:xfrm>
            <a:off x="3163656" y="5225717"/>
            <a:ext cx="2958202" cy="1350705"/>
          </a:xfrm>
          <a:prstGeom prst="rect">
            <a:avLst/>
          </a:prstGeom>
          <a:blipFill>
            <a:blip r:embed="rId4" cstate="print"/>
            <a:stretch>
              <a:fillRect/>
            </a:stretch>
          </a:blipFill>
        </p:spPr>
        <p:txBody>
          <a:bodyPr wrap="square" lIns="0" tIns="0" rIns="0" bIns="0" rtlCol="0"/>
          <a:lstStyle/>
          <a:p/>
        </p:txBody>
      </p:sp>
      <p:sp>
        <p:nvSpPr>
          <p:cNvPr id="20" name="object 20"/>
          <p:cNvSpPr txBox="1"/>
          <p:nvPr/>
        </p:nvSpPr>
        <p:spPr>
          <a:xfrm>
            <a:off x="1625299" y="5030945"/>
            <a:ext cx="1233805" cy="788035"/>
          </a:xfrm>
          <a:prstGeom prst="rect">
            <a:avLst/>
          </a:prstGeom>
        </p:spPr>
        <p:txBody>
          <a:bodyPr wrap="square" lIns="0" tIns="12700" rIns="0" bIns="0" rtlCol="0" vert="horz">
            <a:spAutoFit/>
          </a:bodyPr>
          <a:lstStyle/>
          <a:p>
            <a:pPr marL="319405" marR="8255" indent="-307340">
              <a:lnSpc>
                <a:spcPct val="100000"/>
              </a:lnSpc>
              <a:spcBef>
                <a:spcPts val="100"/>
              </a:spcBef>
              <a:tabLst>
                <a:tab pos="276225" algn="l"/>
              </a:tabLst>
            </a:pPr>
            <a:r>
              <a:rPr dirty="0" u="sng" sz="800">
                <a:solidFill>
                  <a:srgbClr val="231F20"/>
                </a:solidFill>
                <a:uFill>
                  <a:solidFill>
                    <a:srgbClr val="40AD49"/>
                  </a:solidFill>
                </a:uFill>
                <a:latin typeface="Times New Roman"/>
                <a:cs typeface="Times New Roman"/>
              </a:rPr>
              <a:t> 	</a:t>
            </a:r>
            <a:r>
              <a:rPr dirty="0" sz="800">
                <a:solidFill>
                  <a:srgbClr val="231F20"/>
                </a:solidFill>
                <a:latin typeface="Times New Roman"/>
                <a:cs typeface="Times New Roman"/>
              </a:rPr>
              <a:t> </a:t>
            </a:r>
            <a:r>
              <a:rPr dirty="0" sz="800" spc="-60">
                <a:solidFill>
                  <a:srgbClr val="231F20"/>
                </a:solidFill>
                <a:latin typeface="Times New Roman"/>
                <a:cs typeface="Times New Roman"/>
              </a:rPr>
              <a:t> </a:t>
            </a:r>
            <a:r>
              <a:rPr dirty="0" sz="800">
                <a:solidFill>
                  <a:srgbClr val="231F20"/>
                </a:solidFill>
                <a:latin typeface="Microsoft YaHei UI"/>
                <a:cs typeface="Microsoft YaHei UI"/>
              </a:rPr>
              <a:t>进线电抗器</a:t>
            </a:r>
            <a:r>
              <a:rPr dirty="0" sz="800" spc="-60">
                <a:solidFill>
                  <a:srgbClr val="231F20"/>
                </a:solidFill>
                <a:latin typeface="Microsoft YaHei UI"/>
                <a:cs typeface="Microsoft YaHei UI"/>
              </a:rPr>
              <a:t> </a:t>
            </a:r>
            <a:r>
              <a:rPr dirty="0" sz="800" spc="-5" i="1">
                <a:solidFill>
                  <a:srgbClr val="231F20"/>
                </a:solidFill>
                <a:latin typeface="Arial"/>
                <a:cs typeface="Arial"/>
              </a:rPr>
              <a:t>uk4%  </a:t>
            </a:r>
            <a:r>
              <a:rPr dirty="0" sz="800" spc="-5" i="1">
                <a:solidFill>
                  <a:srgbClr val="231F20"/>
                </a:solidFill>
                <a:latin typeface="Arial"/>
                <a:cs typeface="Arial"/>
              </a:rPr>
              <a:t>Line </a:t>
            </a:r>
            <a:r>
              <a:rPr dirty="0" sz="800" i="1">
                <a:solidFill>
                  <a:srgbClr val="231F20"/>
                </a:solidFill>
                <a:latin typeface="Arial"/>
                <a:cs typeface="Arial"/>
              </a:rPr>
              <a:t>reactors </a:t>
            </a:r>
            <a:r>
              <a:rPr dirty="0" sz="800" spc="-5" i="1">
                <a:solidFill>
                  <a:srgbClr val="231F20"/>
                </a:solidFill>
                <a:latin typeface="Arial"/>
                <a:cs typeface="Arial"/>
              </a:rPr>
              <a:t>uk</a:t>
            </a:r>
            <a:r>
              <a:rPr dirty="0" sz="800" spc="-95" i="1">
                <a:solidFill>
                  <a:srgbClr val="231F20"/>
                </a:solidFill>
                <a:latin typeface="Arial"/>
                <a:cs typeface="Arial"/>
              </a:rPr>
              <a:t> </a:t>
            </a:r>
            <a:r>
              <a:rPr dirty="0" sz="800" spc="-5" i="1">
                <a:solidFill>
                  <a:srgbClr val="231F20"/>
                </a:solidFill>
                <a:latin typeface="Arial"/>
                <a:cs typeface="Arial"/>
              </a:rPr>
              <a:t>4%</a:t>
            </a:r>
            <a:endParaRPr sz="800">
              <a:latin typeface="Arial"/>
              <a:cs typeface="Arial"/>
            </a:endParaRPr>
          </a:p>
          <a:p>
            <a:pPr marL="322580" marR="5080" indent="-310515">
              <a:lnSpc>
                <a:spcPct val="100000"/>
              </a:lnSpc>
              <a:spcBef>
                <a:spcPts val="120"/>
              </a:spcBef>
              <a:tabLst>
                <a:tab pos="276225" algn="l"/>
              </a:tabLst>
            </a:pPr>
            <a:r>
              <a:rPr dirty="0" u="sng" sz="800">
                <a:solidFill>
                  <a:srgbClr val="231F20"/>
                </a:solidFill>
                <a:uFill>
                  <a:solidFill>
                    <a:srgbClr val="231F20"/>
                  </a:solidFill>
                </a:uFill>
                <a:latin typeface="Times New Roman"/>
                <a:cs typeface="Times New Roman"/>
              </a:rPr>
              <a:t> 	</a:t>
            </a:r>
            <a:r>
              <a:rPr dirty="0" sz="800">
                <a:solidFill>
                  <a:srgbClr val="231F20"/>
                </a:solidFill>
                <a:latin typeface="Times New Roman"/>
                <a:cs typeface="Times New Roman"/>
              </a:rPr>
              <a:t> </a:t>
            </a:r>
            <a:r>
              <a:rPr dirty="0" sz="800" spc="-35">
                <a:solidFill>
                  <a:srgbClr val="231F20"/>
                </a:solidFill>
                <a:latin typeface="Times New Roman"/>
                <a:cs typeface="Times New Roman"/>
              </a:rPr>
              <a:t> </a:t>
            </a:r>
            <a:r>
              <a:rPr dirty="0" sz="800">
                <a:solidFill>
                  <a:srgbClr val="231F20"/>
                </a:solidFill>
                <a:latin typeface="Microsoft YaHei UI"/>
                <a:cs typeface="Microsoft YaHei UI"/>
              </a:rPr>
              <a:t>进线电抗器</a:t>
            </a:r>
            <a:r>
              <a:rPr dirty="0" sz="800" spc="-60">
                <a:solidFill>
                  <a:srgbClr val="231F20"/>
                </a:solidFill>
                <a:latin typeface="Microsoft YaHei UI"/>
                <a:cs typeface="Microsoft YaHei UI"/>
              </a:rPr>
              <a:t> </a:t>
            </a:r>
            <a:r>
              <a:rPr dirty="0" sz="800" spc="-5" i="1">
                <a:solidFill>
                  <a:srgbClr val="231F20"/>
                </a:solidFill>
                <a:latin typeface="Arial"/>
                <a:cs typeface="Arial"/>
              </a:rPr>
              <a:t>uk2%  </a:t>
            </a:r>
            <a:r>
              <a:rPr dirty="0" sz="800" spc="-5" i="1">
                <a:solidFill>
                  <a:srgbClr val="231F20"/>
                </a:solidFill>
                <a:latin typeface="Arial"/>
                <a:cs typeface="Arial"/>
              </a:rPr>
              <a:t>Line </a:t>
            </a:r>
            <a:r>
              <a:rPr dirty="0" sz="800" i="1">
                <a:solidFill>
                  <a:srgbClr val="231F20"/>
                </a:solidFill>
                <a:latin typeface="Arial"/>
                <a:cs typeface="Arial"/>
              </a:rPr>
              <a:t>reactors </a:t>
            </a:r>
            <a:r>
              <a:rPr dirty="0" sz="800" spc="-5" i="1">
                <a:solidFill>
                  <a:srgbClr val="231F20"/>
                </a:solidFill>
                <a:latin typeface="Arial"/>
                <a:cs typeface="Arial"/>
              </a:rPr>
              <a:t>uk</a:t>
            </a:r>
            <a:r>
              <a:rPr dirty="0" sz="800" spc="-95" i="1">
                <a:solidFill>
                  <a:srgbClr val="231F20"/>
                </a:solidFill>
                <a:latin typeface="Arial"/>
                <a:cs typeface="Arial"/>
              </a:rPr>
              <a:t> </a:t>
            </a:r>
            <a:r>
              <a:rPr dirty="0" sz="800" spc="-5" i="1">
                <a:solidFill>
                  <a:srgbClr val="231F20"/>
                </a:solidFill>
                <a:latin typeface="Arial"/>
                <a:cs typeface="Arial"/>
              </a:rPr>
              <a:t>2%</a:t>
            </a:r>
            <a:endParaRPr sz="800">
              <a:latin typeface="Arial"/>
              <a:cs typeface="Arial"/>
            </a:endParaRPr>
          </a:p>
          <a:p>
            <a:pPr marL="12700">
              <a:lnSpc>
                <a:spcPct val="100000"/>
              </a:lnSpc>
              <a:spcBef>
                <a:spcPts val="120"/>
              </a:spcBef>
              <a:tabLst>
                <a:tab pos="276225" algn="l"/>
              </a:tabLst>
            </a:pPr>
            <a:r>
              <a:rPr dirty="0" u="sng" sz="800">
                <a:solidFill>
                  <a:srgbClr val="231F20"/>
                </a:solidFill>
                <a:uFill>
                  <a:solidFill>
                    <a:srgbClr val="D66E2A"/>
                  </a:solidFill>
                </a:uFill>
                <a:latin typeface="Times New Roman"/>
                <a:cs typeface="Times New Roman"/>
              </a:rPr>
              <a:t> 	</a:t>
            </a:r>
            <a:r>
              <a:rPr dirty="0" sz="800">
                <a:solidFill>
                  <a:srgbClr val="231F20"/>
                </a:solidFill>
                <a:latin typeface="Times New Roman"/>
                <a:cs typeface="Times New Roman"/>
              </a:rPr>
              <a:t> </a:t>
            </a:r>
            <a:r>
              <a:rPr dirty="0" sz="800" spc="-35">
                <a:solidFill>
                  <a:srgbClr val="231F20"/>
                </a:solidFill>
                <a:latin typeface="Times New Roman"/>
                <a:cs typeface="Times New Roman"/>
              </a:rPr>
              <a:t> </a:t>
            </a:r>
            <a:r>
              <a:rPr dirty="0" sz="800">
                <a:solidFill>
                  <a:srgbClr val="231F20"/>
                </a:solidFill>
                <a:latin typeface="Microsoft YaHei UI"/>
                <a:cs typeface="Microsoft YaHei UI"/>
              </a:rPr>
              <a:t>无进线电抗器</a:t>
            </a:r>
            <a:endParaRPr sz="800">
              <a:latin typeface="Microsoft YaHei UI"/>
              <a:cs typeface="Microsoft YaHei UI"/>
            </a:endParaRPr>
          </a:p>
          <a:p>
            <a:pPr marL="322580">
              <a:lnSpc>
                <a:spcPct val="100000"/>
              </a:lnSpc>
            </a:pPr>
            <a:r>
              <a:rPr dirty="0" sz="800" spc="-5" i="1">
                <a:solidFill>
                  <a:srgbClr val="231F20"/>
                </a:solidFill>
                <a:latin typeface="Arial"/>
                <a:cs typeface="Arial"/>
              </a:rPr>
              <a:t>no line</a:t>
            </a:r>
            <a:r>
              <a:rPr dirty="0" sz="800" spc="-25" i="1">
                <a:solidFill>
                  <a:srgbClr val="231F20"/>
                </a:solidFill>
                <a:latin typeface="Arial"/>
                <a:cs typeface="Arial"/>
              </a:rPr>
              <a:t> </a:t>
            </a:r>
            <a:r>
              <a:rPr dirty="0" sz="800" i="1">
                <a:solidFill>
                  <a:srgbClr val="231F20"/>
                </a:solidFill>
                <a:latin typeface="Arial"/>
                <a:cs typeface="Arial"/>
              </a:rPr>
              <a:t>reactor</a:t>
            </a:r>
            <a:endParaRPr sz="800">
              <a:latin typeface="Arial"/>
              <a:cs typeface="Arial"/>
            </a:endParaRPr>
          </a:p>
        </p:txBody>
      </p:sp>
      <p:sp>
        <p:nvSpPr>
          <p:cNvPr id="21" name="object 21"/>
          <p:cNvSpPr txBox="1"/>
          <p:nvPr/>
        </p:nvSpPr>
        <p:spPr>
          <a:xfrm>
            <a:off x="5872699" y="5228817"/>
            <a:ext cx="1221740" cy="582930"/>
          </a:xfrm>
          <a:prstGeom prst="rect">
            <a:avLst/>
          </a:prstGeom>
        </p:spPr>
        <p:txBody>
          <a:bodyPr wrap="square" lIns="0" tIns="12700" rIns="0" bIns="0" rtlCol="0" vert="horz">
            <a:spAutoFit/>
          </a:bodyPr>
          <a:lstStyle/>
          <a:p>
            <a:pPr marL="12700">
              <a:lnSpc>
                <a:spcPct val="100000"/>
              </a:lnSpc>
              <a:spcBef>
                <a:spcPts val="100"/>
              </a:spcBef>
              <a:tabLst>
                <a:tab pos="276225" algn="l"/>
              </a:tabLst>
            </a:pPr>
            <a:r>
              <a:rPr dirty="0" u="sng" sz="800">
                <a:solidFill>
                  <a:srgbClr val="231F20"/>
                </a:solidFill>
                <a:uFill>
                  <a:solidFill>
                    <a:srgbClr val="40AD49"/>
                  </a:solidFill>
                </a:uFill>
                <a:latin typeface="Times New Roman"/>
                <a:cs typeface="Times New Roman"/>
              </a:rPr>
              <a:t> 	</a:t>
            </a:r>
            <a:r>
              <a:rPr dirty="0" sz="800">
                <a:solidFill>
                  <a:srgbClr val="231F20"/>
                </a:solidFill>
                <a:latin typeface="Times New Roman"/>
                <a:cs typeface="Times New Roman"/>
              </a:rPr>
              <a:t>   </a:t>
            </a:r>
            <a:r>
              <a:rPr dirty="0" sz="800" spc="-40">
                <a:solidFill>
                  <a:srgbClr val="231F20"/>
                </a:solidFill>
                <a:latin typeface="Times New Roman"/>
                <a:cs typeface="Times New Roman"/>
              </a:rPr>
              <a:t> </a:t>
            </a:r>
            <a:r>
              <a:rPr dirty="0" sz="800">
                <a:solidFill>
                  <a:srgbClr val="231F20"/>
                </a:solidFill>
                <a:latin typeface="Microsoft YaHei UI"/>
                <a:cs typeface="Microsoft YaHei UI"/>
              </a:rPr>
              <a:t>带输出电抗器</a:t>
            </a:r>
            <a:endParaRPr sz="800">
              <a:latin typeface="Microsoft YaHei UI"/>
              <a:cs typeface="Microsoft YaHei UI"/>
            </a:endParaRPr>
          </a:p>
          <a:p>
            <a:pPr marL="372745">
              <a:lnSpc>
                <a:spcPct val="100000"/>
              </a:lnSpc>
            </a:pPr>
            <a:r>
              <a:rPr dirty="0" sz="800" spc="-5" i="1">
                <a:solidFill>
                  <a:srgbClr val="231F20"/>
                </a:solidFill>
                <a:latin typeface="Arial"/>
                <a:cs typeface="Arial"/>
              </a:rPr>
              <a:t>with output</a:t>
            </a:r>
            <a:r>
              <a:rPr dirty="0" sz="800" spc="-75" i="1">
                <a:solidFill>
                  <a:srgbClr val="231F20"/>
                </a:solidFill>
                <a:latin typeface="Arial"/>
                <a:cs typeface="Arial"/>
              </a:rPr>
              <a:t> </a:t>
            </a:r>
            <a:r>
              <a:rPr dirty="0" sz="800" i="1">
                <a:solidFill>
                  <a:srgbClr val="231F20"/>
                </a:solidFill>
                <a:latin typeface="Arial"/>
                <a:cs typeface="Arial"/>
              </a:rPr>
              <a:t>reactor</a:t>
            </a:r>
            <a:endParaRPr sz="800">
              <a:latin typeface="Arial"/>
              <a:cs typeface="Arial"/>
            </a:endParaRPr>
          </a:p>
          <a:p>
            <a:pPr marL="12700">
              <a:lnSpc>
                <a:spcPct val="100000"/>
              </a:lnSpc>
              <a:spcBef>
                <a:spcPts val="545"/>
              </a:spcBef>
              <a:tabLst>
                <a:tab pos="276225" algn="l"/>
              </a:tabLst>
            </a:pPr>
            <a:r>
              <a:rPr dirty="0" u="sng" sz="800">
                <a:solidFill>
                  <a:srgbClr val="231F20"/>
                </a:solidFill>
                <a:uFill>
                  <a:solidFill>
                    <a:srgbClr val="D66E2A"/>
                  </a:solidFill>
                </a:uFill>
                <a:latin typeface="Times New Roman"/>
                <a:cs typeface="Times New Roman"/>
              </a:rPr>
              <a:t> 	</a:t>
            </a:r>
            <a:r>
              <a:rPr dirty="0" sz="800">
                <a:solidFill>
                  <a:srgbClr val="231F20"/>
                </a:solidFill>
                <a:latin typeface="Times New Roman"/>
                <a:cs typeface="Times New Roman"/>
              </a:rPr>
              <a:t>   </a:t>
            </a:r>
            <a:r>
              <a:rPr dirty="0" sz="800" spc="-40">
                <a:solidFill>
                  <a:srgbClr val="231F20"/>
                </a:solidFill>
                <a:latin typeface="Times New Roman"/>
                <a:cs typeface="Times New Roman"/>
              </a:rPr>
              <a:t> </a:t>
            </a:r>
            <a:r>
              <a:rPr dirty="0" sz="800">
                <a:solidFill>
                  <a:srgbClr val="231F20"/>
                </a:solidFill>
                <a:latin typeface="Microsoft YaHei UI"/>
                <a:cs typeface="Microsoft YaHei UI"/>
              </a:rPr>
              <a:t>无电抗器</a:t>
            </a:r>
            <a:endParaRPr sz="800">
              <a:latin typeface="Microsoft YaHei UI"/>
              <a:cs typeface="Microsoft YaHei UI"/>
            </a:endParaRPr>
          </a:p>
          <a:p>
            <a:pPr marL="372745">
              <a:lnSpc>
                <a:spcPct val="100000"/>
              </a:lnSpc>
            </a:pPr>
            <a:r>
              <a:rPr dirty="0" sz="800" spc="-5" i="1">
                <a:solidFill>
                  <a:srgbClr val="231F20"/>
                </a:solidFill>
                <a:latin typeface="Arial"/>
                <a:cs typeface="Arial"/>
              </a:rPr>
              <a:t>no</a:t>
            </a:r>
            <a:r>
              <a:rPr dirty="0" sz="800" spc="-15" i="1">
                <a:solidFill>
                  <a:srgbClr val="231F20"/>
                </a:solidFill>
                <a:latin typeface="Arial"/>
                <a:cs typeface="Arial"/>
              </a:rPr>
              <a:t> </a:t>
            </a:r>
            <a:r>
              <a:rPr dirty="0" sz="800" i="1">
                <a:solidFill>
                  <a:srgbClr val="231F20"/>
                </a:solidFill>
                <a:latin typeface="Arial"/>
                <a:cs typeface="Arial"/>
              </a:rPr>
              <a:t>reactor</a:t>
            </a:r>
            <a:endParaRPr sz="800">
              <a:latin typeface="Arial"/>
              <a:cs typeface="Arial"/>
            </a:endParaRPr>
          </a:p>
        </p:txBody>
      </p:sp>
      <p:sp>
        <p:nvSpPr>
          <p:cNvPr id="22" name="object 22"/>
          <p:cNvSpPr/>
          <p:nvPr/>
        </p:nvSpPr>
        <p:spPr>
          <a:xfrm>
            <a:off x="672668" y="7109397"/>
            <a:ext cx="1217295" cy="2898140"/>
          </a:xfrm>
          <a:custGeom>
            <a:avLst/>
            <a:gdLst/>
            <a:ahLst/>
            <a:cxnLst/>
            <a:rect l="l" t="t" r="r" b="b"/>
            <a:pathLst>
              <a:path w="1217295" h="2898140">
                <a:moveTo>
                  <a:pt x="0" y="2898140"/>
                </a:moveTo>
                <a:lnTo>
                  <a:pt x="1216723" y="2898140"/>
                </a:lnTo>
                <a:lnTo>
                  <a:pt x="1216723" y="0"/>
                </a:lnTo>
                <a:lnTo>
                  <a:pt x="0" y="0"/>
                </a:lnTo>
                <a:lnTo>
                  <a:pt x="0" y="2898140"/>
                </a:lnTo>
                <a:close/>
              </a:path>
            </a:pathLst>
          </a:custGeom>
          <a:ln w="24549">
            <a:solidFill>
              <a:srgbClr val="D6D6D6"/>
            </a:solidFill>
          </a:ln>
        </p:spPr>
        <p:txBody>
          <a:bodyPr wrap="square" lIns="0" tIns="0" rIns="0" bIns="0" rtlCol="0"/>
          <a:lstStyle/>
          <a:p/>
        </p:txBody>
      </p:sp>
      <p:sp>
        <p:nvSpPr>
          <p:cNvPr id="23" name="object 23"/>
          <p:cNvSpPr/>
          <p:nvPr/>
        </p:nvSpPr>
        <p:spPr>
          <a:xfrm>
            <a:off x="2068715" y="7109397"/>
            <a:ext cx="1454785" cy="2898140"/>
          </a:xfrm>
          <a:custGeom>
            <a:avLst/>
            <a:gdLst/>
            <a:ahLst/>
            <a:cxnLst/>
            <a:rect l="l" t="t" r="r" b="b"/>
            <a:pathLst>
              <a:path w="1454785" h="2898140">
                <a:moveTo>
                  <a:pt x="0" y="2898140"/>
                </a:moveTo>
                <a:lnTo>
                  <a:pt x="1454175" y="2898140"/>
                </a:lnTo>
                <a:lnTo>
                  <a:pt x="1454175" y="0"/>
                </a:lnTo>
                <a:lnTo>
                  <a:pt x="0" y="0"/>
                </a:lnTo>
                <a:lnTo>
                  <a:pt x="0" y="2898140"/>
                </a:lnTo>
                <a:close/>
              </a:path>
            </a:pathLst>
          </a:custGeom>
          <a:ln w="24549">
            <a:solidFill>
              <a:srgbClr val="D6D6D6"/>
            </a:solidFill>
          </a:ln>
        </p:spPr>
        <p:txBody>
          <a:bodyPr wrap="square" lIns="0" tIns="0" rIns="0" bIns="0" rtlCol="0"/>
          <a:lstStyle/>
          <a:p/>
        </p:txBody>
      </p:sp>
      <p:sp>
        <p:nvSpPr>
          <p:cNvPr id="24" name="object 24"/>
          <p:cNvSpPr/>
          <p:nvPr/>
        </p:nvSpPr>
        <p:spPr>
          <a:xfrm>
            <a:off x="3702215" y="7109397"/>
            <a:ext cx="1454785" cy="2898140"/>
          </a:xfrm>
          <a:custGeom>
            <a:avLst/>
            <a:gdLst/>
            <a:ahLst/>
            <a:cxnLst/>
            <a:rect l="l" t="t" r="r" b="b"/>
            <a:pathLst>
              <a:path w="1454785" h="2898140">
                <a:moveTo>
                  <a:pt x="0" y="2898140"/>
                </a:moveTo>
                <a:lnTo>
                  <a:pt x="1454175" y="2898140"/>
                </a:lnTo>
                <a:lnTo>
                  <a:pt x="1454175" y="0"/>
                </a:lnTo>
                <a:lnTo>
                  <a:pt x="0" y="0"/>
                </a:lnTo>
                <a:lnTo>
                  <a:pt x="0" y="2898140"/>
                </a:lnTo>
                <a:close/>
              </a:path>
            </a:pathLst>
          </a:custGeom>
          <a:ln w="24549">
            <a:solidFill>
              <a:srgbClr val="D6D6D6"/>
            </a:solidFill>
          </a:ln>
        </p:spPr>
        <p:txBody>
          <a:bodyPr wrap="square" lIns="0" tIns="0" rIns="0" bIns="0" rtlCol="0"/>
          <a:lstStyle/>
          <a:p/>
        </p:txBody>
      </p:sp>
      <p:sp>
        <p:nvSpPr>
          <p:cNvPr id="25" name="object 25"/>
          <p:cNvSpPr/>
          <p:nvPr/>
        </p:nvSpPr>
        <p:spPr>
          <a:xfrm>
            <a:off x="5335701" y="7109397"/>
            <a:ext cx="1768475" cy="2898140"/>
          </a:xfrm>
          <a:custGeom>
            <a:avLst/>
            <a:gdLst/>
            <a:ahLst/>
            <a:cxnLst/>
            <a:rect l="l" t="t" r="r" b="b"/>
            <a:pathLst>
              <a:path w="1768475" h="2898140">
                <a:moveTo>
                  <a:pt x="0" y="2898140"/>
                </a:moveTo>
                <a:lnTo>
                  <a:pt x="1768017" y="2898140"/>
                </a:lnTo>
                <a:lnTo>
                  <a:pt x="1768017" y="0"/>
                </a:lnTo>
                <a:lnTo>
                  <a:pt x="0" y="0"/>
                </a:lnTo>
                <a:lnTo>
                  <a:pt x="0" y="2898140"/>
                </a:lnTo>
                <a:close/>
              </a:path>
            </a:pathLst>
          </a:custGeom>
          <a:ln w="24549">
            <a:solidFill>
              <a:srgbClr val="D6D6D6"/>
            </a:solidFill>
          </a:ln>
        </p:spPr>
        <p:txBody>
          <a:bodyPr wrap="square" lIns="0" tIns="0" rIns="0" bIns="0" rtlCol="0"/>
          <a:lstStyle/>
          <a:p/>
        </p:txBody>
      </p:sp>
      <p:sp>
        <p:nvSpPr>
          <p:cNvPr id="26" name="object 26"/>
          <p:cNvSpPr/>
          <p:nvPr/>
        </p:nvSpPr>
        <p:spPr>
          <a:xfrm>
            <a:off x="388800" y="8571178"/>
            <a:ext cx="6379210" cy="0"/>
          </a:xfrm>
          <a:custGeom>
            <a:avLst/>
            <a:gdLst/>
            <a:ahLst/>
            <a:cxnLst/>
            <a:rect l="l" t="t" r="r" b="b"/>
            <a:pathLst>
              <a:path w="6379209" h="0">
                <a:moveTo>
                  <a:pt x="0" y="0"/>
                </a:moveTo>
                <a:lnTo>
                  <a:pt x="6379197" y="0"/>
                </a:lnTo>
              </a:path>
            </a:pathLst>
          </a:custGeom>
          <a:ln w="25400">
            <a:solidFill>
              <a:srgbClr val="25408F"/>
            </a:solidFill>
          </a:ln>
        </p:spPr>
        <p:txBody>
          <a:bodyPr wrap="square" lIns="0" tIns="0" rIns="0" bIns="0" rtlCol="0"/>
          <a:lstStyle/>
          <a:p/>
        </p:txBody>
      </p:sp>
      <p:sp>
        <p:nvSpPr>
          <p:cNvPr id="27" name="object 27"/>
          <p:cNvSpPr/>
          <p:nvPr/>
        </p:nvSpPr>
        <p:spPr>
          <a:xfrm>
            <a:off x="3394459" y="7786802"/>
            <a:ext cx="0" cy="797560"/>
          </a:xfrm>
          <a:custGeom>
            <a:avLst/>
            <a:gdLst/>
            <a:ahLst/>
            <a:cxnLst/>
            <a:rect l="l" t="t" r="r" b="b"/>
            <a:pathLst>
              <a:path w="0" h="797559">
                <a:moveTo>
                  <a:pt x="0" y="0"/>
                </a:moveTo>
                <a:lnTo>
                  <a:pt x="0" y="797077"/>
                </a:lnTo>
              </a:path>
            </a:pathLst>
          </a:custGeom>
          <a:ln w="25400">
            <a:solidFill>
              <a:srgbClr val="25408F"/>
            </a:solidFill>
          </a:ln>
        </p:spPr>
        <p:txBody>
          <a:bodyPr wrap="square" lIns="0" tIns="0" rIns="0" bIns="0" rtlCol="0"/>
          <a:lstStyle/>
          <a:p/>
        </p:txBody>
      </p:sp>
      <p:sp>
        <p:nvSpPr>
          <p:cNvPr id="28" name="object 28"/>
          <p:cNvSpPr/>
          <p:nvPr/>
        </p:nvSpPr>
        <p:spPr>
          <a:xfrm>
            <a:off x="3394461" y="7799502"/>
            <a:ext cx="3386454" cy="0"/>
          </a:xfrm>
          <a:custGeom>
            <a:avLst/>
            <a:gdLst/>
            <a:ahLst/>
            <a:cxnLst/>
            <a:rect l="l" t="t" r="r" b="b"/>
            <a:pathLst>
              <a:path w="3386454" h="0">
                <a:moveTo>
                  <a:pt x="0" y="0"/>
                </a:moveTo>
                <a:lnTo>
                  <a:pt x="3386239" y="0"/>
                </a:lnTo>
              </a:path>
            </a:pathLst>
          </a:custGeom>
          <a:ln w="25400">
            <a:solidFill>
              <a:srgbClr val="25408F"/>
            </a:solidFill>
          </a:ln>
        </p:spPr>
        <p:txBody>
          <a:bodyPr wrap="square" lIns="0" tIns="0" rIns="0" bIns="0" rtlCol="0"/>
          <a:lstStyle/>
          <a:p/>
        </p:txBody>
      </p:sp>
      <p:sp>
        <p:nvSpPr>
          <p:cNvPr id="29" name="object 29"/>
          <p:cNvSpPr/>
          <p:nvPr/>
        </p:nvSpPr>
        <p:spPr>
          <a:xfrm>
            <a:off x="6249657" y="9239598"/>
            <a:ext cx="724166" cy="431095"/>
          </a:xfrm>
          <a:prstGeom prst="rect">
            <a:avLst/>
          </a:prstGeom>
          <a:blipFill>
            <a:blip r:embed="rId5" cstate="print"/>
            <a:stretch>
              <a:fillRect/>
            </a:stretch>
          </a:blipFill>
        </p:spPr>
        <p:txBody>
          <a:bodyPr wrap="square" lIns="0" tIns="0" rIns="0" bIns="0" rtlCol="0"/>
          <a:lstStyle/>
          <a:p/>
        </p:txBody>
      </p:sp>
      <p:sp>
        <p:nvSpPr>
          <p:cNvPr id="30" name="object 30"/>
          <p:cNvSpPr txBox="1"/>
          <p:nvPr/>
        </p:nvSpPr>
        <p:spPr>
          <a:xfrm>
            <a:off x="684942" y="7994400"/>
            <a:ext cx="1192530" cy="269875"/>
          </a:xfrm>
          <a:prstGeom prst="rect">
            <a:avLst/>
          </a:prstGeom>
        </p:spPr>
        <p:txBody>
          <a:bodyPr wrap="square" lIns="0" tIns="12700" rIns="0" bIns="0" rtlCol="0" vert="horz">
            <a:spAutoFit/>
          </a:bodyPr>
          <a:lstStyle/>
          <a:p>
            <a:pPr marL="222250">
              <a:lnSpc>
                <a:spcPct val="100000"/>
              </a:lnSpc>
              <a:spcBef>
                <a:spcPts val="100"/>
              </a:spcBef>
            </a:pPr>
            <a:r>
              <a:rPr dirty="0" sz="800">
                <a:solidFill>
                  <a:srgbClr val="231F20"/>
                </a:solidFill>
                <a:latin typeface="Microsoft YaHei UI"/>
                <a:cs typeface="Microsoft YaHei UI"/>
              </a:rPr>
              <a:t>进线电抗器</a:t>
            </a:r>
            <a:endParaRPr sz="800">
              <a:latin typeface="Microsoft YaHei UI"/>
              <a:cs typeface="Microsoft YaHei UI"/>
            </a:endParaRPr>
          </a:p>
          <a:p>
            <a:pPr marL="222250">
              <a:lnSpc>
                <a:spcPct val="100000"/>
              </a:lnSpc>
            </a:pPr>
            <a:r>
              <a:rPr dirty="0" sz="800" spc="-5" i="1">
                <a:solidFill>
                  <a:srgbClr val="231F20"/>
                </a:solidFill>
                <a:latin typeface="Arial"/>
                <a:cs typeface="Arial"/>
              </a:rPr>
              <a:t>Line</a:t>
            </a:r>
            <a:r>
              <a:rPr dirty="0" sz="800" spc="-15" i="1">
                <a:solidFill>
                  <a:srgbClr val="231F20"/>
                </a:solidFill>
                <a:latin typeface="Arial"/>
                <a:cs typeface="Arial"/>
              </a:rPr>
              <a:t> </a:t>
            </a:r>
            <a:r>
              <a:rPr dirty="0" sz="800" i="1">
                <a:solidFill>
                  <a:srgbClr val="231F20"/>
                </a:solidFill>
                <a:latin typeface="Arial"/>
                <a:cs typeface="Arial"/>
              </a:rPr>
              <a:t>reactors</a:t>
            </a:r>
            <a:endParaRPr sz="800">
              <a:latin typeface="Arial"/>
              <a:cs typeface="Arial"/>
            </a:endParaRPr>
          </a:p>
        </p:txBody>
      </p:sp>
      <p:sp>
        <p:nvSpPr>
          <p:cNvPr id="31" name="object 31"/>
          <p:cNvSpPr txBox="1"/>
          <p:nvPr/>
        </p:nvSpPr>
        <p:spPr>
          <a:xfrm>
            <a:off x="527298" y="6673229"/>
            <a:ext cx="559435" cy="299720"/>
          </a:xfrm>
          <a:prstGeom prst="rect">
            <a:avLst/>
          </a:prstGeom>
        </p:spPr>
        <p:txBody>
          <a:bodyPr wrap="square" lIns="0" tIns="12700" rIns="0" bIns="0" rtlCol="0" vert="horz">
            <a:spAutoFit/>
          </a:bodyPr>
          <a:lstStyle/>
          <a:p>
            <a:pPr marL="12700">
              <a:lnSpc>
                <a:spcPts val="1080"/>
              </a:lnSpc>
              <a:spcBef>
                <a:spcPts val="100"/>
              </a:spcBef>
            </a:pPr>
            <a:r>
              <a:rPr dirty="0" sz="900">
                <a:solidFill>
                  <a:srgbClr val="231F20"/>
                </a:solidFill>
                <a:latin typeface="黑体"/>
                <a:cs typeface="黑体"/>
              </a:rPr>
              <a:t>交流系统</a:t>
            </a:r>
            <a:endParaRPr sz="900">
              <a:latin typeface="黑体"/>
              <a:cs typeface="黑体"/>
            </a:endParaRPr>
          </a:p>
          <a:p>
            <a:pPr marL="12700">
              <a:lnSpc>
                <a:spcPct val="100000"/>
              </a:lnSpc>
            </a:pPr>
            <a:r>
              <a:rPr dirty="0" sz="900" spc="-5" b="1" i="1">
                <a:solidFill>
                  <a:srgbClr val="231F20"/>
                </a:solidFill>
                <a:latin typeface="Arial"/>
                <a:cs typeface="Arial"/>
              </a:rPr>
              <a:t>AC</a:t>
            </a:r>
            <a:r>
              <a:rPr dirty="0" sz="900" spc="-70" b="1" i="1">
                <a:solidFill>
                  <a:srgbClr val="231F20"/>
                </a:solidFill>
                <a:latin typeface="Arial"/>
                <a:cs typeface="Arial"/>
              </a:rPr>
              <a:t> </a:t>
            </a:r>
            <a:r>
              <a:rPr dirty="0" sz="900" b="1" i="1">
                <a:solidFill>
                  <a:srgbClr val="231F20"/>
                </a:solidFill>
                <a:latin typeface="Arial"/>
                <a:cs typeface="Arial"/>
              </a:rPr>
              <a:t>drives</a:t>
            </a:r>
            <a:endParaRPr sz="900">
              <a:latin typeface="Arial"/>
              <a:cs typeface="Arial"/>
            </a:endParaRPr>
          </a:p>
        </p:txBody>
      </p:sp>
      <p:sp>
        <p:nvSpPr>
          <p:cNvPr id="32" name="object 32"/>
          <p:cNvSpPr txBox="1"/>
          <p:nvPr/>
        </p:nvSpPr>
        <p:spPr>
          <a:xfrm>
            <a:off x="5486753" y="7247937"/>
            <a:ext cx="366395" cy="269875"/>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电压</a:t>
            </a:r>
            <a:endParaRPr sz="800">
              <a:latin typeface="Microsoft YaHei UI"/>
              <a:cs typeface="Microsoft YaHei UI"/>
            </a:endParaRPr>
          </a:p>
          <a:p>
            <a:pPr marL="12700">
              <a:lnSpc>
                <a:spcPct val="100000"/>
              </a:lnSpc>
            </a:pPr>
            <a:r>
              <a:rPr dirty="0" sz="800" spc="-30" i="1">
                <a:solidFill>
                  <a:srgbClr val="231F20"/>
                </a:solidFill>
                <a:latin typeface="Arial"/>
                <a:cs typeface="Arial"/>
              </a:rPr>
              <a:t>V</a:t>
            </a:r>
            <a:r>
              <a:rPr dirty="0" sz="800" spc="-5" i="1">
                <a:solidFill>
                  <a:srgbClr val="231F20"/>
                </a:solidFill>
                <a:latin typeface="Arial"/>
                <a:cs typeface="Arial"/>
              </a:rPr>
              <a:t>oltage</a:t>
            </a:r>
            <a:endParaRPr sz="800">
              <a:latin typeface="Arial"/>
              <a:cs typeface="Arial"/>
            </a:endParaRPr>
          </a:p>
        </p:txBody>
      </p:sp>
      <p:sp>
        <p:nvSpPr>
          <p:cNvPr id="33" name="object 33"/>
          <p:cNvSpPr txBox="1"/>
          <p:nvPr/>
        </p:nvSpPr>
        <p:spPr>
          <a:xfrm>
            <a:off x="6197300" y="7247937"/>
            <a:ext cx="364490" cy="269875"/>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电流</a:t>
            </a:r>
            <a:endParaRPr sz="800">
              <a:latin typeface="Microsoft YaHei UI"/>
              <a:cs typeface="Microsoft YaHei UI"/>
            </a:endParaRPr>
          </a:p>
          <a:p>
            <a:pPr marL="12700">
              <a:lnSpc>
                <a:spcPct val="100000"/>
              </a:lnSpc>
            </a:pPr>
            <a:r>
              <a:rPr dirty="0" sz="800" spc="-5" i="1">
                <a:solidFill>
                  <a:srgbClr val="231F20"/>
                </a:solidFill>
                <a:latin typeface="Arial"/>
                <a:cs typeface="Arial"/>
              </a:rPr>
              <a:t>Current</a:t>
            </a:r>
            <a:endParaRPr sz="800">
              <a:latin typeface="Arial"/>
              <a:cs typeface="Arial"/>
            </a:endParaRPr>
          </a:p>
        </p:txBody>
      </p:sp>
      <p:sp>
        <p:nvSpPr>
          <p:cNvPr id="34" name="object 34"/>
          <p:cNvSpPr txBox="1"/>
          <p:nvPr/>
        </p:nvSpPr>
        <p:spPr>
          <a:xfrm>
            <a:off x="6477220" y="9659744"/>
            <a:ext cx="454659" cy="269875"/>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电机</a:t>
            </a:r>
            <a:endParaRPr sz="800">
              <a:latin typeface="Microsoft YaHei UI"/>
              <a:cs typeface="Microsoft YaHei UI"/>
            </a:endParaRPr>
          </a:p>
          <a:p>
            <a:pPr marL="12700">
              <a:lnSpc>
                <a:spcPct val="100000"/>
              </a:lnSpc>
            </a:pPr>
            <a:r>
              <a:rPr dirty="0" sz="800" i="1">
                <a:solidFill>
                  <a:srgbClr val="231F20"/>
                </a:solidFill>
                <a:latin typeface="Arial"/>
                <a:cs typeface="Arial"/>
              </a:rPr>
              <a:t>AC</a:t>
            </a:r>
            <a:r>
              <a:rPr dirty="0" sz="800" spc="-70" i="1">
                <a:solidFill>
                  <a:srgbClr val="231F20"/>
                </a:solidFill>
                <a:latin typeface="Arial"/>
                <a:cs typeface="Arial"/>
              </a:rPr>
              <a:t> </a:t>
            </a:r>
            <a:r>
              <a:rPr dirty="0" sz="800" i="1">
                <a:solidFill>
                  <a:srgbClr val="231F20"/>
                </a:solidFill>
                <a:latin typeface="Arial"/>
                <a:cs typeface="Arial"/>
              </a:rPr>
              <a:t>Motor</a:t>
            </a:r>
            <a:endParaRPr sz="800">
              <a:latin typeface="Arial"/>
              <a:cs typeface="Arial"/>
            </a:endParaRPr>
          </a:p>
        </p:txBody>
      </p:sp>
      <p:sp>
        <p:nvSpPr>
          <p:cNvPr id="35" name="object 35"/>
          <p:cNvSpPr txBox="1"/>
          <p:nvPr/>
        </p:nvSpPr>
        <p:spPr>
          <a:xfrm>
            <a:off x="3714489" y="8046394"/>
            <a:ext cx="1430020" cy="269875"/>
          </a:xfrm>
          <a:prstGeom prst="rect">
            <a:avLst/>
          </a:prstGeom>
        </p:spPr>
        <p:txBody>
          <a:bodyPr wrap="square" lIns="0" tIns="12700" rIns="0" bIns="0" rtlCol="0" vert="horz">
            <a:spAutoFit/>
          </a:bodyPr>
          <a:lstStyle/>
          <a:p>
            <a:pPr marL="415925">
              <a:lnSpc>
                <a:spcPct val="100000"/>
              </a:lnSpc>
              <a:spcBef>
                <a:spcPts val="100"/>
              </a:spcBef>
            </a:pPr>
            <a:r>
              <a:rPr dirty="0" sz="800">
                <a:solidFill>
                  <a:srgbClr val="231F20"/>
                </a:solidFill>
                <a:latin typeface="Microsoft YaHei UI"/>
                <a:cs typeface="Microsoft YaHei UI"/>
              </a:rPr>
              <a:t>带输出电抗器</a:t>
            </a:r>
            <a:endParaRPr sz="800">
              <a:latin typeface="Microsoft YaHei UI"/>
              <a:cs typeface="Microsoft YaHei UI"/>
            </a:endParaRPr>
          </a:p>
          <a:p>
            <a:pPr marL="415925">
              <a:lnSpc>
                <a:spcPct val="100000"/>
              </a:lnSpc>
            </a:pPr>
            <a:r>
              <a:rPr dirty="0" sz="800" spc="-5" i="1">
                <a:solidFill>
                  <a:srgbClr val="231F20"/>
                </a:solidFill>
                <a:latin typeface="Arial"/>
                <a:cs typeface="Arial"/>
              </a:rPr>
              <a:t>With output</a:t>
            </a:r>
            <a:r>
              <a:rPr dirty="0" sz="800" spc="-40" i="1">
                <a:solidFill>
                  <a:srgbClr val="231F20"/>
                </a:solidFill>
                <a:latin typeface="Arial"/>
                <a:cs typeface="Arial"/>
              </a:rPr>
              <a:t> </a:t>
            </a:r>
            <a:r>
              <a:rPr dirty="0" sz="800" i="1">
                <a:solidFill>
                  <a:srgbClr val="231F20"/>
                </a:solidFill>
                <a:latin typeface="Arial"/>
                <a:cs typeface="Arial"/>
              </a:rPr>
              <a:t>reactors</a:t>
            </a:r>
            <a:endParaRPr sz="800">
              <a:latin typeface="Arial"/>
              <a:cs typeface="Arial"/>
            </a:endParaRPr>
          </a:p>
        </p:txBody>
      </p:sp>
      <p:sp>
        <p:nvSpPr>
          <p:cNvPr id="36" name="object 36"/>
          <p:cNvSpPr txBox="1"/>
          <p:nvPr/>
        </p:nvSpPr>
        <p:spPr>
          <a:xfrm>
            <a:off x="2236400" y="7785016"/>
            <a:ext cx="765175" cy="269875"/>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变频器</a:t>
            </a:r>
            <a:endParaRPr sz="800">
              <a:latin typeface="Microsoft YaHei UI"/>
              <a:cs typeface="Microsoft YaHei UI"/>
            </a:endParaRPr>
          </a:p>
          <a:p>
            <a:pPr marL="12700">
              <a:lnSpc>
                <a:spcPct val="100000"/>
              </a:lnSpc>
            </a:pPr>
            <a:r>
              <a:rPr dirty="0" sz="800" i="1">
                <a:solidFill>
                  <a:srgbClr val="231F20"/>
                </a:solidFill>
                <a:latin typeface="Arial"/>
                <a:cs typeface="Arial"/>
              </a:rPr>
              <a:t>Power</a:t>
            </a:r>
            <a:r>
              <a:rPr dirty="0" sz="800" spc="-70" i="1">
                <a:solidFill>
                  <a:srgbClr val="231F20"/>
                </a:solidFill>
                <a:latin typeface="Arial"/>
                <a:cs typeface="Arial"/>
              </a:rPr>
              <a:t> </a:t>
            </a:r>
            <a:r>
              <a:rPr dirty="0" sz="800" i="1">
                <a:solidFill>
                  <a:srgbClr val="231F20"/>
                </a:solidFill>
                <a:latin typeface="Arial"/>
                <a:cs typeface="Arial"/>
              </a:rPr>
              <a:t>converter</a:t>
            </a:r>
            <a:endParaRPr sz="800">
              <a:latin typeface="Arial"/>
              <a:cs typeface="Arial"/>
            </a:endParaRPr>
          </a:p>
        </p:txBody>
      </p:sp>
      <p:sp>
        <p:nvSpPr>
          <p:cNvPr id="37" name="object 37"/>
          <p:cNvSpPr txBox="1"/>
          <p:nvPr/>
        </p:nvSpPr>
        <p:spPr>
          <a:xfrm>
            <a:off x="3714489" y="7471457"/>
            <a:ext cx="1432560" cy="269875"/>
          </a:xfrm>
          <a:prstGeom prst="rect">
            <a:avLst/>
          </a:prstGeom>
        </p:spPr>
        <p:txBody>
          <a:bodyPr wrap="square" lIns="0" tIns="12700" rIns="0" bIns="0" rtlCol="0" vert="horz">
            <a:spAutoFit/>
          </a:bodyPr>
          <a:lstStyle/>
          <a:p>
            <a:pPr marL="415925">
              <a:lnSpc>
                <a:spcPct val="100000"/>
              </a:lnSpc>
              <a:spcBef>
                <a:spcPts val="100"/>
              </a:spcBef>
            </a:pPr>
            <a:r>
              <a:rPr dirty="0" sz="800">
                <a:solidFill>
                  <a:srgbClr val="231F20"/>
                </a:solidFill>
                <a:latin typeface="Microsoft YaHei UI"/>
                <a:cs typeface="Microsoft YaHei UI"/>
              </a:rPr>
              <a:t>无电抗器</a:t>
            </a:r>
            <a:r>
              <a:rPr dirty="0" sz="800" spc="-50">
                <a:solidFill>
                  <a:srgbClr val="231F20"/>
                </a:solidFill>
                <a:latin typeface="Microsoft YaHei UI"/>
                <a:cs typeface="Microsoft YaHei UI"/>
              </a:rPr>
              <a:t> </a:t>
            </a:r>
            <a:r>
              <a:rPr dirty="0" sz="800">
                <a:solidFill>
                  <a:srgbClr val="231F20"/>
                </a:solidFill>
                <a:latin typeface="Microsoft YaHei UI"/>
                <a:cs typeface="Microsoft YaHei UI"/>
              </a:rPr>
              <a:t>/</a:t>
            </a:r>
            <a:r>
              <a:rPr dirty="0" sz="800" spc="-50">
                <a:solidFill>
                  <a:srgbClr val="231F20"/>
                </a:solidFill>
                <a:latin typeface="Microsoft YaHei UI"/>
                <a:cs typeface="Microsoft YaHei UI"/>
              </a:rPr>
              <a:t> </a:t>
            </a:r>
            <a:r>
              <a:rPr dirty="0" sz="800">
                <a:solidFill>
                  <a:srgbClr val="231F20"/>
                </a:solidFill>
                <a:latin typeface="Microsoft YaHei UI"/>
                <a:cs typeface="Microsoft YaHei UI"/>
              </a:rPr>
              <a:t>滤波器</a:t>
            </a:r>
            <a:endParaRPr sz="800">
              <a:latin typeface="Microsoft YaHei UI"/>
              <a:cs typeface="Microsoft YaHei UI"/>
            </a:endParaRPr>
          </a:p>
          <a:p>
            <a:pPr marL="415925">
              <a:lnSpc>
                <a:spcPct val="100000"/>
              </a:lnSpc>
            </a:pPr>
            <a:r>
              <a:rPr dirty="0" sz="800" spc="-5" i="1">
                <a:solidFill>
                  <a:srgbClr val="231F20"/>
                </a:solidFill>
                <a:latin typeface="Arial"/>
                <a:cs typeface="Arial"/>
              </a:rPr>
              <a:t>without </a:t>
            </a:r>
            <a:r>
              <a:rPr dirty="0" sz="800" i="1">
                <a:solidFill>
                  <a:srgbClr val="231F20"/>
                </a:solidFill>
                <a:latin typeface="Arial"/>
                <a:cs typeface="Arial"/>
              </a:rPr>
              <a:t>reactors/</a:t>
            </a:r>
            <a:r>
              <a:rPr dirty="0" sz="800" spc="-90" i="1">
                <a:solidFill>
                  <a:srgbClr val="231F20"/>
                </a:solidFill>
                <a:latin typeface="Arial"/>
                <a:cs typeface="Arial"/>
              </a:rPr>
              <a:t> </a:t>
            </a:r>
            <a:r>
              <a:rPr dirty="0" sz="800" i="1">
                <a:solidFill>
                  <a:srgbClr val="231F20"/>
                </a:solidFill>
                <a:latin typeface="Arial"/>
                <a:cs typeface="Arial"/>
              </a:rPr>
              <a:t>filters</a:t>
            </a:r>
            <a:endParaRPr sz="800">
              <a:latin typeface="Arial"/>
              <a:cs typeface="Arial"/>
            </a:endParaRPr>
          </a:p>
        </p:txBody>
      </p:sp>
      <p:sp>
        <p:nvSpPr>
          <p:cNvPr id="38" name="object 38"/>
          <p:cNvSpPr/>
          <p:nvPr/>
        </p:nvSpPr>
        <p:spPr>
          <a:xfrm>
            <a:off x="981260" y="8320713"/>
            <a:ext cx="599528" cy="475532"/>
          </a:xfrm>
          <a:prstGeom prst="rect">
            <a:avLst/>
          </a:prstGeom>
          <a:blipFill>
            <a:blip r:embed="rId6" cstate="print"/>
            <a:stretch>
              <a:fillRect/>
            </a:stretch>
          </a:blipFill>
        </p:spPr>
        <p:txBody>
          <a:bodyPr wrap="square" lIns="0" tIns="0" rIns="0" bIns="0" rtlCol="0"/>
          <a:lstStyle/>
          <a:p/>
        </p:txBody>
      </p:sp>
      <p:sp>
        <p:nvSpPr>
          <p:cNvPr id="39" name="object 39"/>
          <p:cNvSpPr/>
          <p:nvPr/>
        </p:nvSpPr>
        <p:spPr>
          <a:xfrm>
            <a:off x="2245609" y="8123509"/>
            <a:ext cx="278769" cy="920740"/>
          </a:xfrm>
          <a:prstGeom prst="rect">
            <a:avLst/>
          </a:prstGeom>
          <a:blipFill>
            <a:blip r:embed="rId7" cstate="print"/>
            <a:stretch>
              <a:fillRect/>
            </a:stretch>
          </a:blipFill>
        </p:spPr>
        <p:txBody>
          <a:bodyPr wrap="square" lIns="0" tIns="0" rIns="0" bIns="0" rtlCol="0"/>
          <a:lstStyle/>
          <a:p/>
        </p:txBody>
      </p:sp>
      <p:sp>
        <p:nvSpPr>
          <p:cNvPr id="40" name="object 40"/>
          <p:cNvSpPr/>
          <p:nvPr/>
        </p:nvSpPr>
        <p:spPr>
          <a:xfrm>
            <a:off x="4129531" y="8320713"/>
            <a:ext cx="599528" cy="475532"/>
          </a:xfrm>
          <a:prstGeom prst="rect">
            <a:avLst/>
          </a:prstGeom>
          <a:blipFill>
            <a:blip r:embed="rId6" cstate="print"/>
            <a:stretch>
              <a:fillRect/>
            </a:stretch>
          </a:blipFill>
        </p:spPr>
        <p:txBody>
          <a:bodyPr wrap="square" lIns="0" tIns="0" rIns="0" bIns="0" rtlCol="0"/>
          <a:lstStyle/>
          <a:p/>
        </p:txBody>
      </p:sp>
      <p:sp>
        <p:nvSpPr>
          <p:cNvPr id="41" name="object 41"/>
          <p:cNvSpPr/>
          <p:nvPr/>
        </p:nvSpPr>
        <p:spPr>
          <a:xfrm>
            <a:off x="6780696" y="7786802"/>
            <a:ext cx="0" cy="1546225"/>
          </a:xfrm>
          <a:custGeom>
            <a:avLst/>
            <a:gdLst/>
            <a:ahLst/>
            <a:cxnLst/>
            <a:rect l="l" t="t" r="r" b="b"/>
            <a:pathLst>
              <a:path w="0" h="1546225">
                <a:moveTo>
                  <a:pt x="0" y="0"/>
                </a:moveTo>
                <a:lnTo>
                  <a:pt x="0" y="1546199"/>
                </a:lnTo>
              </a:path>
            </a:pathLst>
          </a:custGeom>
          <a:ln w="25400">
            <a:solidFill>
              <a:srgbClr val="25408F"/>
            </a:solidFill>
          </a:ln>
        </p:spPr>
        <p:txBody>
          <a:bodyPr wrap="square" lIns="0" tIns="0" rIns="0" bIns="0" rtlCol="0"/>
          <a:lstStyle/>
          <a:p/>
        </p:txBody>
      </p:sp>
      <p:sp>
        <p:nvSpPr>
          <p:cNvPr id="42" name="object 42"/>
          <p:cNvSpPr/>
          <p:nvPr/>
        </p:nvSpPr>
        <p:spPr>
          <a:xfrm>
            <a:off x="2574079" y="8352676"/>
            <a:ext cx="756221" cy="507574"/>
          </a:xfrm>
          <a:prstGeom prst="rect">
            <a:avLst/>
          </a:prstGeom>
          <a:blipFill>
            <a:blip r:embed="rId8" cstate="print"/>
            <a:stretch>
              <a:fillRect/>
            </a:stretch>
          </a:blipFill>
        </p:spPr>
        <p:txBody>
          <a:bodyPr wrap="square" lIns="0" tIns="0" rIns="0" bIns="0" rtlCol="0"/>
          <a:lstStyle/>
          <a:p/>
        </p:txBody>
      </p:sp>
      <p:sp>
        <p:nvSpPr>
          <p:cNvPr id="43" name="object 43"/>
          <p:cNvSpPr/>
          <p:nvPr/>
        </p:nvSpPr>
        <p:spPr>
          <a:xfrm>
            <a:off x="5400993" y="7577418"/>
            <a:ext cx="643319" cy="444168"/>
          </a:xfrm>
          <a:prstGeom prst="rect">
            <a:avLst/>
          </a:prstGeom>
          <a:blipFill>
            <a:blip r:embed="rId9" cstate="print"/>
            <a:stretch>
              <a:fillRect/>
            </a:stretch>
          </a:blipFill>
        </p:spPr>
        <p:txBody>
          <a:bodyPr wrap="square" lIns="0" tIns="0" rIns="0" bIns="0" rtlCol="0"/>
          <a:lstStyle/>
          <a:p/>
        </p:txBody>
      </p:sp>
      <p:sp>
        <p:nvSpPr>
          <p:cNvPr id="44" name="object 44"/>
          <p:cNvSpPr/>
          <p:nvPr/>
        </p:nvSpPr>
        <p:spPr>
          <a:xfrm>
            <a:off x="5400993" y="8312402"/>
            <a:ext cx="643319" cy="444168"/>
          </a:xfrm>
          <a:prstGeom prst="rect">
            <a:avLst/>
          </a:prstGeom>
          <a:blipFill>
            <a:blip r:embed="rId9" cstate="print"/>
            <a:stretch>
              <a:fillRect/>
            </a:stretch>
          </a:blipFill>
        </p:spPr>
        <p:txBody>
          <a:bodyPr wrap="square" lIns="0" tIns="0" rIns="0" bIns="0" rtlCol="0"/>
          <a:lstStyle/>
          <a:p/>
        </p:txBody>
      </p:sp>
      <p:sp>
        <p:nvSpPr>
          <p:cNvPr id="45" name="object 45"/>
          <p:cNvSpPr/>
          <p:nvPr/>
        </p:nvSpPr>
        <p:spPr>
          <a:xfrm>
            <a:off x="5400993" y="8349095"/>
            <a:ext cx="643319" cy="444168"/>
          </a:xfrm>
          <a:prstGeom prst="rect">
            <a:avLst/>
          </a:prstGeom>
          <a:blipFill>
            <a:blip r:embed="rId9" cstate="print"/>
            <a:stretch>
              <a:fillRect/>
            </a:stretch>
          </a:blipFill>
        </p:spPr>
        <p:txBody>
          <a:bodyPr wrap="square" lIns="0" tIns="0" rIns="0" bIns="0" rtlCol="0"/>
          <a:lstStyle/>
          <a:p/>
        </p:txBody>
      </p:sp>
      <p:sp>
        <p:nvSpPr>
          <p:cNvPr id="46" name="object 46"/>
          <p:cNvSpPr/>
          <p:nvPr/>
        </p:nvSpPr>
        <p:spPr>
          <a:xfrm>
            <a:off x="6106401" y="7586892"/>
            <a:ext cx="599528" cy="425220"/>
          </a:xfrm>
          <a:prstGeom prst="rect">
            <a:avLst/>
          </a:prstGeom>
          <a:blipFill>
            <a:blip r:embed="rId10" cstate="print"/>
            <a:stretch>
              <a:fillRect/>
            </a:stretch>
          </a:blipFill>
        </p:spPr>
        <p:txBody>
          <a:bodyPr wrap="square" lIns="0" tIns="0" rIns="0" bIns="0" rtlCol="0"/>
          <a:lstStyle/>
          <a:p/>
        </p:txBody>
      </p:sp>
      <p:sp>
        <p:nvSpPr>
          <p:cNvPr id="47" name="object 47"/>
          <p:cNvSpPr/>
          <p:nvPr/>
        </p:nvSpPr>
        <p:spPr>
          <a:xfrm>
            <a:off x="6106391" y="8335514"/>
            <a:ext cx="630327" cy="445929"/>
          </a:xfrm>
          <a:prstGeom prst="rect">
            <a:avLst/>
          </a:prstGeom>
          <a:blipFill>
            <a:blip r:embed="rId11" cstate="print"/>
            <a:stretch>
              <a:fillRect/>
            </a:stretch>
          </a:blipFill>
        </p:spPr>
        <p:txBody>
          <a:bodyPr wrap="square" lIns="0" tIns="0" rIns="0" bIns="0" rtlCol="0"/>
          <a:lstStyle/>
          <a:p/>
        </p:txBody>
      </p:sp>
      <p:sp>
        <p:nvSpPr>
          <p:cNvPr id="48" name="object 48"/>
          <p:cNvSpPr/>
          <p:nvPr/>
        </p:nvSpPr>
        <p:spPr>
          <a:xfrm>
            <a:off x="5444783" y="9024274"/>
            <a:ext cx="599528" cy="420801"/>
          </a:xfrm>
          <a:prstGeom prst="rect">
            <a:avLst/>
          </a:prstGeom>
          <a:blipFill>
            <a:blip r:embed="rId12" cstate="print"/>
            <a:stretch>
              <a:fillRect/>
            </a:stretch>
          </a:blipFill>
        </p:spPr>
        <p:txBody>
          <a:bodyPr wrap="square" lIns="0" tIns="0" rIns="0" bIns="0" rtlCol="0"/>
          <a:lstStyle/>
          <a:p/>
        </p:txBody>
      </p:sp>
      <p:sp>
        <p:nvSpPr>
          <p:cNvPr id="49" name="object 49"/>
          <p:cNvSpPr/>
          <p:nvPr/>
        </p:nvSpPr>
        <p:spPr>
          <a:xfrm>
            <a:off x="592808" y="7093426"/>
            <a:ext cx="0" cy="2951480"/>
          </a:xfrm>
          <a:custGeom>
            <a:avLst/>
            <a:gdLst/>
            <a:ahLst/>
            <a:cxnLst/>
            <a:rect l="l" t="t" r="r" b="b"/>
            <a:pathLst>
              <a:path w="0" h="2951479">
                <a:moveTo>
                  <a:pt x="0" y="0"/>
                </a:moveTo>
                <a:lnTo>
                  <a:pt x="0" y="2951149"/>
                </a:lnTo>
              </a:path>
            </a:pathLst>
          </a:custGeom>
          <a:ln w="25400">
            <a:solidFill>
              <a:srgbClr val="999999"/>
            </a:solidFill>
            <a:prstDash val="sysDash"/>
          </a:ln>
        </p:spPr>
        <p:txBody>
          <a:bodyPr wrap="square" lIns="0" tIns="0" rIns="0" bIns="0" rtlCol="0"/>
          <a:lstStyle/>
          <a:p/>
        </p:txBody>
      </p:sp>
      <p:sp>
        <p:nvSpPr>
          <p:cNvPr id="50" name="object 50"/>
          <p:cNvSpPr/>
          <p:nvPr/>
        </p:nvSpPr>
        <p:spPr>
          <a:xfrm>
            <a:off x="681570" y="10109291"/>
            <a:ext cx="6442710" cy="0"/>
          </a:xfrm>
          <a:custGeom>
            <a:avLst/>
            <a:gdLst/>
            <a:ahLst/>
            <a:cxnLst/>
            <a:rect l="l" t="t" r="r" b="b"/>
            <a:pathLst>
              <a:path w="6442709" h="0">
                <a:moveTo>
                  <a:pt x="0" y="0"/>
                </a:moveTo>
                <a:lnTo>
                  <a:pt x="6442316" y="0"/>
                </a:lnTo>
              </a:path>
            </a:pathLst>
          </a:custGeom>
          <a:ln w="25400">
            <a:solidFill>
              <a:srgbClr val="999999"/>
            </a:solidFill>
            <a:prstDash val="sysDash"/>
          </a:ln>
        </p:spPr>
        <p:txBody>
          <a:bodyPr wrap="square" lIns="0" tIns="0" rIns="0" bIns="0" rtlCol="0"/>
          <a:lstStyle/>
          <a:p/>
        </p:txBody>
      </p:sp>
      <p:sp>
        <p:nvSpPr>
          <p:cNvPr id="51" name="object 51"/>
          <p:cNvSpPr/>
          <p:nvPr/>
        </p:nvSpPr>
        <p:spPr>
          <a:xfrm>
            <a:off x="7187299" y="7067418"/>
            <a:ext cx="0" cy="2951480"/>
          </a:xfrm>
          <a:custGeom>
            <a:avLst/>
            <a:gdLst/>
            <a:ahLst/>
            <a:cxnLst/>
            <a:rect l="l" t="t" r="r" b="b"/>
            <a:pathLst>
              <a:path w="0" h="2951479">
                <a:moveTo>
                  <a:pt x="0" y="2951149"/>
                </a:moveTo>
                <a:lnTo>
                  <a:pt x="0" y="0"/>
                </a:lnTo>
              </a:path>
            </a:pathLst>
          </a:custGeom>
          <a:ln w="25400">
            <a:solidFill>
              <a:srgbClr val="999999"/>
            </a:solidFill>
            <a:prstDash val="sysDash"/>
          </a:ln>
        </p:spPr>
        <p:txBody>
          <a:bodyPr wrap="square" lIns="0" tIns="0" rIns="0" bIns="0" rtlCol="0"/>
          <a:lstStyle/>
          <a:p/>
        </p:txBody>
      </p:sp>
      <p:sp>
        <p:nvSpPr>
          <p:cNvPr id="52" name="object 52"/>
          <p:cNvSpPr/>
          <p:nvPr/>
        </p:nvSpPr>
        <p:spPr>
          <a:xfrm>
            <a:off x="656220" y="7002690"/>
            <a:ext cx="6442710" cy="0"/>
          </a:xfrm>
          <a:custGeom>
            <a:avLst/>
            <a:gdLst/>
            <a:ahLst/>
            <a:cxnLst/>
            <a:rect l="l" t="t" r="r" b="b"/>
            <a:pathLst>
              <a:path w="6442709" h="0">
                <a:moveTo>
                  <a:pt x="6442316" y="0"/>
                </a:moveTo>
                <a:lnTo>
                  <a:pt x="0" y="0"/>
                </a:lnTo>
              </a:path>
            </a:pathLst>
          </a:custGeom>
          <a:ln w="25400">
            <a:solidFill>
              <a:srgbClr val="999999"/>
            </a:solidFill>
            <a:prstDash val="sysDash"/>
          </a:ln>
        </p:spPr>
        <p:txBody>
          <a:bodyPr wrap="square" lIns="0" tIns="0" rIns="0" bIns="0" rtlCol="0"/>
          <a:lstStyle/>
          <a:p/>
        </p:txBody>
      </p:sp>
      <p:sp>
        <p:nvSpPr>
          <p:cNvPr id="53" name="object 53"/>
          <p:cNvSpPr/>
          <p:nvPr/>
        </p:nvSpPr>
        <p:spPr>
          <a:xfrm>
            <a:off x="592808" y="10070582"/>
            <a:ext cx="38100" cy="38735"/>
          </a:xfrm>
          <a:custGeom>
            <a:avLst/>
            <a:gdLst/>
            <a:ahLst/>
            <a:cxnLst/>
            <a:rect l="l" t="t" r="r" b="b"/>
            <a:pathLst>
              <a:path w="38100" h="38734">
                <a:moveTo>
                  <a:pt x="0" y="0"/>
                </a:moveTo>
                <a:lnTo>
                  <a:pt x="0" y="38709"/>
                </a:lnTo>
                <a:lnTo>
                  <a:pt x="38049" y="38709"/>
                </a:lnTo>
              </a:path>
            </a:pathLst>
          </a:custGeom>
          <a:ln w="25400">
            <a:solidFill>
              <a:srgbClr val="999999"/>
            </a:solidFill>
          </a:ln>
        </p:spPr>
        <p:txBody>
          <a:bodyPr wrap="square" lIns="0" tIns="0" rIns="0" bIns="0" rtlCol="0"/>
          <a:lstStyle/>
          <a:p/>
        </p:txBody>
      </p:sp>
      <p:sp>
        <p:nvSpPr>
          <p:cNvPr id="54" name="object 54"/>
          <p:cNvSpPr/>
          <p:nvPr/>
        </p:nvSpPr>
        <p:spPr>
          <a:xfrm>
            <a:off x="7149246" y="10070582"/>
            <a:ext cx="38100" cy="38735"/>
          </a:xfrm>
          <a:custGeom>
            <a:avLst/>
            <a:gdLst/>
            <a:ahLst/>
            <a:cxnLst/>
            <a:rect l="l" t="t" r="r" b="b"/>
            <a:pathLst>
              <a:path w="38100" h="38734">
                <a:moveTo>
                  <a:pt x="0" y="38709"/>
                </a:moveTo>
                <a:lnTo>
                  <a:pt x="38049" y="38709"/>
                </a:lnTo>
                <a:lnTo>
                  <a:pt x="38049" y="0"/>
                </a:lnTo>
              </a:path>
            </a:pathLst>
          </a:custGeom>
          <a:ln w="25400">
            <a:solidFill>
              <a:srgbClr val="999999"/>
            </a:solidFill>
          </a:ln>
        </p:spPr>
        <p:txBody>
          <a:bodyPr wrap="square" lIns="0" tIns="0" rIns="0" bIns="0" rtlCol="0"/>
          <a:lstStyle/>
          <a:p/>
        </p:txBody>
      </p:sp>
      <p:sp>
        <p:nvSpPr>
          <p:cNvPr id="55" name="object 55"/>
          <p:cNvSpPr/>
          <p:nvPr/>
        </p:nvSpPr>
        <p:spPr>
          <a:xfrm>
            <a:off x="7149246" y="7002695"/>
            <a:ext cx="38100" cy="38735"/>
          </a:xfrm>
          <a:custGeom>
            <a:avLst/>
            <a:gdLst/>
            <a:ahLst/>
            <a:cxnLst/>
            <a:rect l="l" t="t" r="r" b="b"/>
            <a:pathLst>
              <a:path w="38100" h="38734">
                <a:moveTo>
                  <a:pt x="38049" y="38709"/>
                </a:moveTo>
                <a:lnTo>
                  <a:pt x="38049" y="0"/>
                </a:lnTo>
                <a:lnTo>
                  <a:pt x="0" y="0"/>
                </a:lnTo>
              </a:path>
            </a:pathLst>
          </a:custGeom>
          <a:ln w="25400">
            <a:solidFill>
              <a:srgbClr val="999999"/>
            </a:solidFill>
          </a:ln>
        </p:spPr>
        <p:txBody>
          <a:bodyPr wrap="square" lIns="0" tIns="0" rIns="0" bIns="0" rtlCol="0"/>
          <a:lstStyle/>
          <a:p/>
        </p:txBody>
      </p:sp>
      <p:sp>
        <p:nvSpPr>
          <p:cNvPr id="56" name="object 56"/>
          <p:cNvSpPr/>
          <p:nvPr/>
        </p:nvSpPr>
        <p:spPr>
          <a:xfrm>
            <a:off x="592808" y="7002695"/>
            <a:ext cx="38100" cy="38735"/>
          </a:xfrm>
          <a:custGeom>
            <a:avLst/>
            <a:gdLst/>
            <a:ahLst/>
            <a:cxnLst/>
            <a:rect l="l" t="t" r="r" b="b"/>
            <a:pathLst>
              <a:path w="38100" h="38734">
                <a:moveTo>
                  <a:pt x="38049" y="0"/>
                </a:moveTo>
                <a:lnTo>
                  <a:pt x="0" y="0"/>
                </a:lnTo>
                <a:lnTo>
                  <a:pt x="0" y="38709"/>
                </a:lnTo>
              </a:path>
            </a:pathLst>
          </a:custGeom>
          <a:ln w="25400">
            <a:solidFill>
              <a:srgbClr val="999999"/>
            </a:solidFill>
          </a:ln>
        </p:spPr>
        <p:txBody>
          <a:bodyPr wrap="square" lIns="0" tIns="0" rIns="0" bIns="0" rtlCol="0"/>
          <a:lstStyle/>
          <a:p/>
        </p:txBody>
      </p:sp>
      <p:sp>
        <p:nvSpPr>
          <p:cNvPr id="57" name="object 57"/>
          <p:cNvSpPr txBox="1"/>
          <p:nvPr/>
        </p:nvSpPr>
        <p:spPr>
          <a:xfrm>
            <a:off x="347299" y="1068773"/>
            <a:ext cx="398716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电抗器产品概览</a:t>
            </a:r>
            <a:r>
              <a:rPr dirty="0" sz="1400" spc="-10"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10" b="1">
                <a:solidFill>
                  <a:srgbClr val="FFFFFF"/>
                </a:solidFill>
                <a:latin typeface="Microsoft YaHei UI"/>
                <a:cs typeface="Microsoft YaHei UI"/>
              </a:rPr>
              <a:t> Reactor Products</a:t>
            </a:r>
            <a:endParaRPr sz="1400">
              <a:latin typeface="Microsoft YaHei UI"/>
              <a:cs typeface="Microsoft YaHei UI"/>
            </a:endParaRPr>
          </a:p>
        </p:txBody>
      </p:sp>
      <p:sp>
        <p:nvSpPr>
          <p:cNvPr id="58" name="object 58"/>
          <p:cNvSpPr txBox="1"/>
          <p:nvPr/>
        </p:nvSpPr>
        <p:spPr>
          <a:xfrm>
            <a:off x="10784912" y="1068773"/>
            <a:ext cx="398716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电抗器产品概览</a:t>
            </a:r>
            <a:r>
              <a:rPr dirty="0" sz="1400" spc="-10"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10" b="1">
                <a:solidFill>
                  <a:srgbClr val="FFFFFF"/>
                </a:solidFill>
                <a:latin typeface="Microsoft YaHei UI"/>
                <a:cs typeface="Microsoft YaHei UI"/>
              </a:rPr>
              <a:t> Reactor Products</a:t>
            </a:r>
            <a:endParaRPr sz="1400">
              <a:latin typeface="Microsoft YaHei UI"/>
              <a:cs typeface="Microsoft YaHei UI"/>
            </a:endParaRPr>
          </a:p>
        </p:txBody>
      </p:sp>
      <p:sp>
        <p:nvSpPr>
          <p:cNvPr id="59" name="object 59"/>
          <p:cNvSpPr txBox="1"/>
          <p:nvPr/>
        </p:nvSpPr>
        <p:spPr>
          <a:xfrm>
            <a:off x="8078560" y="1501229"/>
            <a:ext cx="559435" cy="299720"/>
          </a:xfrm>
          <a:prstGeom prst="rect">
            <a:avLst/>
          </a:prstGeom>
        </p:spPr>
        <p:txBody>
          <a:bodyPr wrap="square" lIns="0" tIns="12700" rIns="0" bIns="0" rtlCol="0" vert="horz">
            <a:spAutoFit/>
          </a:bodyPr>
          <a:lstStyle/>
          <a:p>
            <a:pPr marL="12700">
              <a:lnSpc>
                <a:spcPts val="1080"/>
              </a:lnSpc>
              <a:spcBef>
                <a:spcPts val="100"/>
              </a:spcBef>
            </a:pPr>
            <a:r>
              <a:rPr dirty="0" sz="900">
                <a:solidFill>
                  <a:srgbClr val="231F20"/>
                </a:solidFill>
                <a:latin typeface="黑体"/>
                <a:cs typeface="黑体"/>
              </a:rPr>
              <a:t>直流系统</a:t>
            </a:r>
            <a:endParaRPr sz="900">
              <a:latin typeface="黑体"/>
              <a:cs typeface="黑体"/>
            </a:endParaRPr>
          </a:p>
          <a:p>
            <a:pPr marL="12700">
              <a:lnSpc>
                <a:spcPct val="100000"/>
              </a:lnSpc>
            </a:pPr>
            <a:r>
              <a:rPr dirty="0" sz="900" spc="-5" b="1" i="1">
                <a:solidFill>
                  <a:srgbClr val="231F20"/>
                </a:solidFill>
                <a:latin typeface="Arial"/>
                <a:cs typeface="Arial"/>
              </a:rPr>
              <a:t>DC</a:t>
            </a:r>
            <a:r>
              <a:rPr dirty="0" sz="900" spc="-70" b="1" i="1">
                <a:solidFill>
                  <a:srgbClr val="231F20"/>
                </a:solidFill>
                <a:latin typeface="Arial"/>
                <a:cs typeface="Arial"/>
              </a:rPr>
              <a:t> </a:t>
            </a:r>
            <a:r>
              <a:rPr dirty="0" sz="900" b="1" i="1">
                <a:solidFill>
                  <a:srgbClr val="231F20"/>
                </a:solidFill>
                <a:latin typeface="Arial"/>
                <a:cs typeface="Arial"/>
              </a:rPr>
              <a:t>drives</a:t>
            </a:r>
            <a:endParaRPr sz="900">
              <a:latin typeface="Arial"/>
              <a:cs typeface="Arial"/>
            </a:endParaRPr>
          </a:p>
        </p:txBody>
      </p:sp>
      <p:sp>
        <p:nvSpPr>
          <p:cNvPr id="60" name="object 60"/>
          <p:cNvSpPr/>
          <p:nvPr/>
        </p:nvSpPr>
        <p:spPr>
          <a:xfrm>
            <a:off x="8203857" y="1947303"/>
            <a:ext cx="1217295" cy="2898140"/>
          </a:xfrm>
          <a:custGeom>
            <a:avLst/>
            <a:gdLst/>
            <a:ahLst/>
            <a:cxnLst/>
            <a:rect l="l" t="t" r="r" b="b"/>
            <a:pathLst>
              <a:path w="1217295" h="2898140">
                <a:moveTo>
                  <a:pt x="0" y="2898140"/>
                </a:moveTo>
                <a:lnTo>
                  <a:pt x="1216723" y="2898140"/>
                </a:lnTo>
                <a:lnTo>
                  <a:pt x="1216723" y="0"/>
                </a:lnTo>
                <a:lnTo>
                  <a:pt x="0" y="0"/>
                </a:lnTo>
                <a:lnTo>
                  <a:pt x="0" y="2898140"/>
                </a:lnTo>
                <a:close/>
              </a:path>
            </a:pathLst>
          </a:custGeom>
          <a:ln w="24549">
            <a:solidFill>
              <a:srgbClr val="D6D6D6"/>
            </a:solidFill>
          </a:ln>
        </p:spPr>
        <p:txBody>
          <a:bodyPr wrap="square" lIns="0" tIns="0" rIns="0" bIns="0" rtlCol="0"/>
          <a:lstStyle/>
          <a:p/>
        </p:txBody>
      </p:sp>
      <p:sp>
        <p:nvSpPr>
          <p:cNvPr id="61" name="object 61"/>
          <p:cNvSpPr/>
          <p:nvPr/>
        </p:nvSpPr>
        <p:spPr>
          <a:xfrm>
            <a:off x="9599917" y="1947303"/>
            <a:ext cx="1454785" cy="2898140"/>
          </a:xfrm>
          <a:custGeom>
            <a:avLst/>
            <a:gdLst/>
            <a:ahLst/>
            <a:cxnLst/>
            <a:rect l="l" t="t" r="r" b="b"/>
            <a:pathLst>
              <a:path w="1454784" h="2898140">
                <a:moveTo>
                  <a:pt x="0" y="2898140"/>
                </a:moveTo>
                <a:lnTo>
                  <a:pt x="1454175" y="2898140"/>
                </a:lnTo>
                <a:lnTo>
                  <a:pt x="1454175" y="0"/>
                </a:lnTo>
                <a:lnTo>
                  <a:pt x="0" y="0"/>
                </a:lnTo>
                <a:lnTo>
                  <a:pt x="0" y="2898140"/>
                </a:lnTo>
                <a:close/>
              </a:path>
            </a:pathLst>
          </a:custGeom>
          <a:ln w="24549">
            <a:solidFill>
              <a:srgbClr val="D6D6D6"/>
            </a:solidFill>
          </a:ln>
        </p:spPr>
        <p:txBody>
          <a:bodyPr wrap="square" lIns="0" tIns="0" rIns="0" bIns="0" rtlCol="0"/>
          <a:lstStyle/>
          <a:p/>
        </p:txBody>
      </p:sp>
      <p:sp>
        <p:nvSpPr>
          <p:cNvPr id="62" name="object 62"/>
          <p:cNvSpPr/>
          <p:nvPr/>
        </p:nvSpPr>
        <p:spPr>
          <a:xfrm>
            <a:off x="11233404" y="1947303"/>
            <a:ext cx="1454785" cy="2898140"/>
          </a:xfrm>
          <a:custGeom>
            <a:avLst/>
            <a:gdLst/>
            <a:ahLst/>
            <a:cxnLst/>
            <a:rect l="l" t="t" r="r" b="b"/>
            <a:pathLst>
              <a:path w="1454784" h="2898140">
                <a:moveTo>
                  <a:pt x="0" y="2898140"/>
                </a:moveTo>
                <a:lnTo>
                  <a:pt x="1454175" y="2898140"/>
                </a:lnTo>
                <a:lnTo>
                  <a:pt x="1454175" y="0"/>
                </a:lnTo>
                <a:lnTo>
                  <a:pt x="0" y="0"/>
                </a:lnTo>
                <a:lnTo>
                  <a:pt x="0" y="2898140"/>
                </a:lnTo>
                <a:close/>
              </a:path>
            </a:pathLst>
          </a:custGeom>
          <a:ln w="24549">
            <a:solidFill>
              <a:srgbClr val="D6D6D6"/>
            </a:solidFill>
          </a:ln>
        </p:spPr>
        <p:txBody>
          <a:bodyPr wrap="square" lIns="0" tIns="0" rIns="0" bIns="0" rtlCol="0"/>
          <a:lstStyle/>
          <a:p/>
        </p:txBody>
      </p:sp>
      <p:sp>
        <p:nvSpPr>
          <p:cNvPr id="63" name="object 63"/>
          <p:cNvSpPr/>
          <p:nvPr/>
        </p:nvSpPr>
        <p:spPr>
          <a:xfrm>
            <a:off x="12866903" y="1947303"/>
            <a:ext cx="1768475" cy="2898140"/>
          </a:xfrm>
          <a:custGeom>
            <a:avLst/>
            <a:gdLst/>
            <a:ahLst/>
            <a:cxnLst/>
            <a:rect l="l" t="t" r="r" b="b"/>
            <a:pathLst>
              <a:path w="1768475" h="2898140">
                <a:moveTo>
                  <a:pt x="0" y="2898140"/>
                </a:moveTo>
                <a:lnTo>
                  <a:pt x="1768017" y="2898140"/>
                </a:lnTo>
                <a:lnTo>
                  <a:pt x="1768017" y="0"/>
                </a:lnTo>
                <a:lnTo>
                  <a:pt x="0" y="0"/>
                </a:lnTo>
                <a:lnTo>
                  <a:pt x="0" y="2898140"/>
                </a:lnTo>
                <a:close/>
              </a:path>
            </a:pathLst>
          </a:custGeom>
          <a:ln w="24549">
            <a:solidFill>
              <a:srgbClr val="D6D6D6"/>
            </a:solidFill>
          </a:ln>
        </p:spPr>
        <p:txBody>
          <a:bodyPr wrap="square" lIns="0" tIns="0" rIns="0" bIns="0" rtlCol="0"/>
          <a:lstStyle/>
          <a:p/>
        </p:txBody>
      </p:sp>
      <p:sp>
        <p:nvSpPr>
          <p:cNvPr id="64" name="object 64"/>
          <p:cNvSpPr/>
          <p:nvPr/>
        </p:nvSpPr>
        <p:spPr>
          <a:xfrm>
            <a:off x="7919999" y="3409073"/>
            <a:ext cx="5486400" cy="0"/>
          </a:xfrm>
          <a:custGeom>
            <a:avLst/>
            <a:gdLst/>
            <a:ahLst/>
            <a:cxnLst/>
            <a:rect l="l" t="t" r="r" b="b"/>
            <a:pathLst>
              <a:path w="5486400" h="0">
                <a:moveTo>
                  <a:pt x="0" y="0"/>
                </a:moveTo>
                <a:lnTo>
                  <a:pt x="5486400" y="0"/>
                </a:lnTo>
              </a:path>
            </a:pathLst>
          </a:custGeom>
          <a:ln w="25400">
            <a:solidFill>
              <a:srgbClr val="25408F"/>
            </a:solidFill>
          </a:ln>
        </p:spPr>
        <p:txBody>
          <a:bodyPr wrap="square" lIns="0" tIns="0" rIns="0" bIns="0" rtlCol="0"/>
          <a:lstStyle/>
          <a:p/>
        </p:txBody>
      </p:sp>
      <p:sp>
        <p:nvSpPr>
          <p:cNvPr id="65" name="object 65"/>
          <p:cNvSpPr txBox="1"/>
          <p:nvPr/>
        </p:nvSpPr>
        <p:spPr>
          <a:xfrm>
            <a:off x="8216131" y="2647297"/>
            <a:ext cx="1192530" cy="269875"/>
          </a:xfrm>
          <a:prstGeom prst="rect">
            <a:avLst/>
          </a:prstGeom>
        </p:spPr>
        <p:txBody>
          <a:bodyPr wrap="square" lIns="0" tIns="12700" rIns="0" bIns="0" rtlCol="0" vert="horz">
            <a:spAutoFit/>
          </a:bodyPr>
          <a:lstStyle/>
          <a:p>
            <a:pPr marL="295910">
              <a:lnSpc>
                <a:spcPct val="100000"/>
              </a:lnSpc>
              <a:spcBef>
                <a:spcPts val="100"/>
              </a:spcBef>
            </a:pPr>
            <a:r>
              <a:rPr dirty="0" sz="800">
                <a:solidFill>
                  <a:srgbClr val="231F20"/>
                </a:solidFill>
                <a:latin typeface="Microsoft YaHei UI"/>
                <a:cs typeface="Microsoft YaHei UI"/>
              </a:rPr>
              <a:t>进线电抗器</a:t>
            </a:r>
            <a:endParaRPr sz="800">
              <a:latin typeface="Microsoft YaHei UI"/>
              <a:cs typeface="Microsoft YaHei UI"/>
            </a:endParaRPr>
          </a:p>
          <a:p>
            <a:pPr marL="295910">
              <a:lnSpc>
                <a:spcPct val="100000"/>
              </a:lnSpc>
            </a:pPr>
            <a:r>
              <a:rPr dirty="0" sz="800" spc="-5" i="1">
                <a:solidFill>
                  <a:srgbClr val="231F20"/>
                </a:solidFill>
                <a:latin typeface="Arial"/>
                <a:cs typeface="Arial"/>
              </a:rPr>
              <a:t>Line</a:t>
            </a:r>
            <a:r>
              <a:rPr dirty="0" sz="800" spc="-15" i="1">
                <a:solidFill>
                  <a:srgbClr val="231F20"/>
                </a:solidFill>
                <a:latin typeface="Arial"/>
                <a:cs typeface="Arial"/>
              </a:rPr>
              <a:t> </a:t>
            </a:r>
            <a:r>
              <a:rPr dirty="0" sz="800" i="1">
                <a:solidFill>
                  <a:srgbClr val="231F20"/>
                </a:solidFill>
                <a:latin typeface="Arial"/>
                <a:cs typeface="Arial"/>
              </a:rPr>
              <a:t>reactors</a:t>
            </a:r>
            <a:endParaRPr sz="800">
              <a:latin typeface="Arial"/>
              <a:cs typeface="Arial"/>
            </a:endParaRPr>
          </a:p>
        </p:txBody>
      </p:sp>
      <p:sp>
        <p:nvSpPr>
          <p:cNvPr id="66" name="object 66"/>
          <p:cNvSpPr txBox="1"/>
          <p:nvPr/>
        </p:nvSpPr>
        <p:spPr>
          <a:xfrm>
            <a:off x="13687869" y="2647297"/>
            <a:ext cx="457200" cy="269875"/>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直流电机</a:t>
            </a:r>
            <a:endParaRPr sz="800">
              <a:latin typeface="Microsoft YaHei UI"/>
              <a:cs typeface="Microsoft YaHei UI"/>
            </a:endParaRPr>
          </a:p>
          <a:p>
            <a:pPr marL="12700">
              <a:lnSpc>
                <a:spcPct val="100000"/>
              </a:lnSpc>
            </a:pPr>
            <a:r>
              <a:rPr dirty="0" sz="800" spc="-5" i="1">
                <a:solidFill>
                  <a:srgbClr val="231F20"/>
                </a:solidFill>
                <a:latin typeface="Arial"/>
                <a:cs typeface="Arial"/>
              </a:rPr>
              <a:t>DC</a:t>
            </a:r>
            <a:r>
              <a:rPr dirty="0" sz="800" spc="-105" i="1">
                <a:solidFill>
                  <a:srgbClr val="231F20"/>
                </a:solidFill>
                <a:latin typeface="Arial"/>
                <a:cs typeface="Arial"/>
              </a:rPr>
              <a:t> </a:t>
            </a:r>
            <a:r>
              <a:rPr dirty="0" sz="800" spc="-5" i="1">
                <a:solidFill>
                  <a:srgbClr val="231F20"/>
                </a:solidFill>
                <a:latin typeface="Arial"/>
                <a:cs typeface="Arial"/>
              </a:rPr>
              <a:t>Motor</a:t>
            </a:r>
            <a:endParaRPr sz="800">
              <a:latin typeface="Arial"/>
              <a:cs typeface="Arial"/>
            </a:endParaRPr>
          </a:p>
        </p:txBody>
      </p:sp>
      <p:sp>
        <p:nvSpPr>
          <p:cNvPr id="67" name="object 67"/>
          <p:cNvSpPr txBox="1"/>
          <p:nvPr/>
        </p:nvSpPr>
        <p:spPr>
          <a:xfrm>
            <a:off x="11245678" y="2647297"/>
            <a:ext cx="1430020" cy="269875"/>
          </a:xfrm>
          <a:prstGeom prst="rect">
            <a:avLst/>
          </a:prstGeom>
        </p:spPr>
        <p:txBody>
          <a:bodyPr wrap="square" lIns="0" tIns="12700" rIns="0" bIns="0" rtlCol="0" vert="horz">
            <a:spAutoFit/>
          </a:bodyPr>
          <a:lstStyle/>
          <a:p>
            <a:pPr marL="433705">
              <a:lnSpc>
                <a:spcPct val="100000"/>
              </a:lnSpc>
              <a:spcBef>
                <a:spcPts val="100"/>
              </a:spcBef>
            </a:pPr>
            <a:r>
              <a:rPr dirty="0" sz="800">
                <a:solidFill>
                  <a:srgbClr val="231F20"/>
                </a:solidFill>
                <a:latin typeface="Microsoft YaHei UI"/>
                <a:cs typeface="Microsoft YaHei UI"/>
              </a:rPr>
              <a:t>平波电抗器</a:t>
            </a:r>
            <a:endParaRPr sz="800">
              <a:latin typeface="Microsoft YaHei UI"/>
              <a:cs typeface="Microsoft YaHei UI"/>
            </a:endParaRPr>
          </a:p>
          <a:p>
            <a:pPr marL="433705">
              <a:lnSpc>
                <a:spcPct val="100000"/>
              </a:lnSpc>
            </a:pPr>
            <a:r>
              <a:rPr dirty="0" sz="800" i="1">
                <a:solidFill>
                  <a:srgbClr val="231F20"/>
                </a:solidFill>
                <a:latin typeface="Arial"/>
                <a:cs typeface="Arial"/>
              </a:rPr>
              <a:t>Smoothing</a:t>
            </a:r>
            <a:r>
              <a:rPr dirty="0" sz="800" spc="-20" i="1">
                <a:solidFill>
                  <a:srgbClr val="231F20"/>
                </a:solidFill>
                <a:latin typeface="Arial"/>
                <a:cs typeface="Arial"/>
              </a:rPr>
              <a:t> </a:t>
            </a:r>
            <a:r>
              <a:rPr dirty="0" sz="800" i="1">
                <a:solidFill>
                  <a:srgbClr val="231F20"/>
                </a:solidFill>
                <a:latin typeface="Arial"/>
                <a:cs typeface="Arial"/>
              </a:rPr>
              <a:t>reactors</a:t>
            </a:r>
            <a:endParaRPr sz="800">
              <a:latin typeface="Arial"/>
              <a:cs typeface="Arial"/>
            </a:endParaRPr>
          </a:p>
        </p:txBody>
      </p:sp>
      <p:sp>
        <p:nvSpPr>
          <p:cNvPr id="68" name="object 68"/>
          <p:cNvSpPr txBox="1"/>
          <p:nvPr/>
        </p:nvSpPr>
        <p:spPr>
          <a:xfrm>
            <a:off x="9612191" y="2647297"/>
            <a:ext cx="1430020" cy="269875"/>
          </a:xfrm>
          <a:prstGeom prst="rect">
            <a:avLst/>
          </a:prstGeom>
        </p:spPr>
        <p:txBody>
          <a:bodyPr wrap="square" lIns="0" tIns="12700" rIns="0" bIns="0" rtlCol="0" vert="horz">
            <a:spAutoFit/>
          </a:bodyPr>
          <a:lstStyle/>
          <a:p>
            <a:pPr marL="381000">
              <a:lnSpc>
                <a:spcPct val="100000"/>
              </a:lnSpc>
              <a:spcBef>
                <a:spcPts val="100"/>
              </a:spcBef>
            </a:pPr>
            <a:r>
              <a:rPr dirty="0" sz="800">
                <a:solidFill>
                  <a:srgbClr val="231F20"/>
                </a:solidFill>
                <a:latin typeface="Microsoft YaHei UI"/>
                <a:cs typeface="Microsoft YaHei UI"/>
              </a:rPr>
              <a:t>直流调速器</a:t>
            </a:r>
            <a:endParaRPr sz="800">
              <a:latin typeface="Microsoft YaHei UI"/>
              <a:cs typeface="Microsoft YaHei UI"/>
            </a:endParaRPr>
          </a:p>
          <a:p>
            <a:pPr marL="381000">
              <a:lnSpc>
                <a:spcPct val="100000"/>
              </a:lnSpc>
            </a:pPr>
            <a:r>
              <a:rPr dirty="0" sz="800" i="1">
                <a:solidFill>
                  <a:srgbClr val="231F20"/>
                </a:solidFill>
                <a:latin typeface="Arial"/>
                <a:cs typeface="Arial"/>
              </a:rPr>
              <a:t>Power</a:t>
            </a:r>
            <a:r>
              <a:rPr dirty="0" sz="800" spc="-15" i="1">
                <a:solidFill>
                  <a:srgbClr val="231F20"/>
                </a:solidFill>
                <a:latin typeface="Arial"/>
                <a:cs typeface="Arial"/>
              </a:rPr>
              <a:t> </a:t>
            </a:r>
            <a:r>
              <a:rPr dirty="0" sz="800" spc="-5" i="1">
                <a:solidFill>
                  <a:srgbClr val="231F20"/>
                </a:solidFill>
                <a:latin typeface="Arial"/>
                <a:cs typeface="Arial"/>
              </a:rPr>
              <a:t>DC-Master</a:t>
            </a:r>
            <a:endParaRPr sz="800">
              <a:latin typeface="Arial"/>
              <a:cs typeface="Arial"/>
            </a:endParaRPr>
          </a:p>
        </p:txBody>
      </p:sp>
      <p:sp>
        <p:nvSpPr>
          <p:cNvPr id="69" name="object 69"/>
          <p:cNvSpPr/>
          <p:nvPr/>
        </p:nvSpPr>
        <p:spPr>
          <a:xfrm>
            <a:off x="8512460" y="3158614"/>
            <a:ext cx="599528" cy="475532"/>
          </a:xfrm>
          <a:prstGeom prst="rect">
            <a:avLst/>
          </a:prstGeom>
          <a:blipFill>
            <a:blip r:embed="rId6" cstate="print"/>
            <a:stretch>
              <a:fillRect/>
            </a:stretch>
          </a:blipFill>
        </p:spPr>
        <p:txBody>
          <a:bodyPr wrap="square" lIns="0" tIns="0" rIns="0" bIns="0" rtlCol="0"/>
          <a:lstStyle/>
          <a:p/>
        </p:txBody>
      </p:sp>
      <p:sp>
        <p:nvSpPr>
          <p:cNvPr id="70" name="object 70"/>
          <p:cNvSpPr/>
          <p:nvPr/>
        </p:nvSpPr>
        <p:spPr>
          <a:xfrm>
            <a:off x="10275410" y="2961410"/>
            <a:ext cx="278779" cy="920740"/>
          </a:xfrm>
          <a:prstGeom prst="rect">
            <a:avLst/>
          </a:prstGeom>
          <a:blipFill>
            <a:blip r:embed="rId7" cstate="print"/>
            <a:stretch>
              <a:fillRect/>
            </a:stretch>
          </a:blipFill>
        </p:spPr>
        <p:txBody>
          <a:bodyPr wrap="square" lIns="0" tIns="0" rIns="0" bIns="0" rtlCol="0"/>
          <a:lstStyle/>
          <a:p/>
        </p:txBody>
      </p:sp>
      <p:sp>
        <p:nvSpPr>
          <p:cNvPr id="71" name="object 71"/>
          <p:cNvSpPr/>
          <p:nvPr/>
        </p:nvSpPr>
        <p:spPr>
          <a:xfrm>
            <a:off x="11815649" y="3083007"/>
            <a:ext cx="384745" cy="592036"/>
          </a:xfrm>
          <a:prstGeom prst="rect">
            <a:avLst/>
          </a:prstGeom>
          <a:blipFill>
            <a:blip r:embed="rId13" cstate="print"/>
            <a:stretch>
              <a:fillRect/>
            </a:stretch>
          </a:blipFill>
        </p:spPr>
        <p:txBody>
          <a:bodyPr wrap="square" lIns="0" tIns="0" rIns="0" bIns="0" rtlCol="0"/>
          <a:lstStyle/>
          <a:p/>
        </p:txBody>
      </p:sp>
      <p:sp>
        <p:nvSpPr>
          <p:cNvPr id="72" name="object 72"/>
          <p:cNvSpPr/>
          <p:nvPr/>
        </p:nvSpPr>
        <p:spPr>
          <a:xfrm>
            <a:off x="8124008" y="1931334"/>
            <a:ext cx="0" cy="2951480"/>
          </a:xfrm>
          <a:custGeom>
            <a:avLst/>
            <a:gdLst/>
            <a:ahLst/>
            <a:cxnLst/>
            <a:rect l="l" t="t" r="r" b="b"/>
            <a:pathLst>
              <a:path w="0" h="2951479">
                <a:moveTo>
                  <a:pt x="0" y="0"/>
                </a:moveTo>
                <a:lnTo>
                  <a:pt x="0" y="2951149"/>
                </a:lnTo>
              </a:path>
            </a:pathLst>
          </a:custGeom>
          <a:ln w="25400">
            <a:solidFill>
              <a:srgbClr val="999999"/>
            </a:solidFill>
            <a:prstDash val="sysDash"/>
          </a:ln>
        </p:spPr>
        <p:txBody>
          <a:bodyPr wrap="square" lIns="0" tIns="0" rIns="0" bIns="0" rtlCol="0"/>
          <a:lstStyle/>
          <a:p/>
        </p:txBody>
      </p:sp>
      <p:sp>
        <p:nvSpPr>
          <p:cNvPr id="73" name="object 73"/>
          <p:cNvSpPr/>
          <p:nvPr/>
        </p:nvSpPr>
        <p:spPr>
          <a:xfrm>
            <a:off x="8212771" y="4947199"/>
            <a:ext cx="6442710" cy="0"/>
          </a:xfrm>
          <a:custGeom>
            <a:avLst/>
            <a:gdLst/>
            <a:ahLst/>
            <a:cxnLst/>
            <a:rect l="l" t="t" r="r" b="b"/>
            <a:pathLst>
              <a:path w="6442709" h="0">
                <a:moveTo>
                  <a:pt x="0" y="0"/>
                </a:moveTo>
                <a:lnTo>
                  <a:pt x="6442316" y="0"/>
                </a:lnTo>
              </a:path>
            </a:pathLst>
          </a:custGeom>
          <a:ln w="25400">
            <a:solidFill>
              <a:srgbClr val="999999"/>
            </a:solidFill>
            <a:prstDash val="sysDash"/>
          </a:ln>
        </p:spPr>
        <p:txBody>
          <a:bodyPr wrap="square" lIns="0" tIns="0" rIns="0" bIns="0" rtlCol="0"/>
          <a:lstStyle/>
          <a:p/>
        </p:txBody>
      </p:sp>
      <p:sp>
        <p:nvSpPr>
          <p:cNvPr id="74" name="object 74"/>
          <p:cNvSpPr/>
          <p:nvPr/>
        </p:nvSpPr>
        <p:spPr>
          <a:xfrm>
            <a:off x="14718500" y="1905327"/>
            <a:ext cx="0" cy="2951480"/>
          </a:xfrm>
          <a:custGeom>
            <a:avLst/>
            <a:gdLst/>
            <a:ahLst/>
            <a:cxnLst/>
            <a:rect l="l" t="t" r="r" b="b"/>
            <a:pathLst>
              <a:path w="0" h="2951479">
                <a:moveTo>
                  <a:pt x="0" y="2951149"/>
                </a:moveTo>
                <a:lnTo>
                  <a:pt x="0" y="0"/>
                </a:lnTo>
              </a:path>
            </a:pathLst>
          </a:custGeom>
          <a:ln w="25400">
            <a:solidFill>
              <a:srgbClr val="999999"/>
            </a:solidFill>
            <a:prstDash val="sysDash"/>
          </a:ln>
        </p:spPr>
        <p:txBody>
          <a:bodyPr wrap="square" lIns="0" tIns="0" rIns="0" bIns="0" rtlCol="0"/>
          <a:lstStyle/>
          <a:p/>
        </p:txBody>
      </p:sp>
      <p:sp>
        <p:nvSpPr>
          <p:cNvPr id="75" name="object 75"/>
          <p:cNvSpPr/>
          <p:nvPr/>
        </p:nvSpPr>
        <p:spPr>
          <a:xfrm>
            <a:off x="8187420" y="1840599"/>
            <a:ext cx="6442710" cy="0"/>
          </a:xfrm>
          <a:custGeom>
            <a:avLst/>
            <a:gdLst/>
            <a:ahLst/>
            <a:cxnLst/>
            <a:rect l="l" t="t" r="r" b="b"/>
            <a:pathLst>
              <a:path w="6442709" h="0">
                <a:moveTo>
                  <a:pt x="6442316" y="0"/>
                </a:moveTo>
                <a:lnTo>
                  <a:pt x="0" y="0"/>
                </a:lnTo>
              </a:path>
            </a:pathLst>
          </a:custGeom>
          <a:ln w="25400">
            <a:solidFill>
              <a:srgbClr val="999999"/>
            </a:solidFill>
            <a:prstDash val="sysDash"/>
          </a:ln>
        </p:spPr>
        <p:txBody>
          <a:bodyPr wrap="square" lIns="0" tIns="0" rIns="0" bIns="0" rtlCol="0"/>
          <a:lstStyle/>
          <a:p/>
        </p:txBody>
      </p:sp>
      <p:sp>
        <p:nvSpPr>
          <p:cNvPr id="76" name="object 76"/>
          <p:cNvSpPr/>
          <p:nvPr/>
        </p:nvSpPr>
        <p:spPr>
          <a:xfrm>
            <a:off x="8124008" y="4908493"/>
            <a:ext cx="38100" cy="38735"/>
          </a:xfrm>
          <a:custGeom>
            <a:avLst/>
            <a:gdLst/>
            <a:ahLst/>
            <a:cxnLst/>
            <a:rect l="l" t="t" r="r" b="b"/>
            <a:pathLst>
              <a:path w="38100" h="38735">
                <a:moveTo>
                  <a:pt x="0" y="0"/>
                </a:moveTo>
                <a:lnTo>
                  <a:pt x="0" y="38709"/>
                </a:lnTo>
                <a:lnTo>
                  <a:pt x="38049" y="38709"/>
                </a:lnTo>
              </a:path>
            </a:pathLst>
          </a:custGeom>
          <a:ln w="25400">
            <a:solidFill>
              <a:srgbClr val="999999"/>
            </a:solidFill>
          </a:ln>
        </p:spPr>
        <p:txBody>
          <a:bodyPr wrap="square" lIns="0" tIns="0" rIns="0" bIns="0" rtlCol="0"/>
          <a:lstStyle/>
          <a:p/>
        </p:txBody>
      </p:sp>
      <p:sp>
        <p:nvSpPr>
          <p:cNvPr id="77" name="object 77"/>
          <p:cNvSpPr/>
          <p:nvPr/>
        </p:nvSpPr>
        <p:spPr>
          <a:xfrm>
            <a:off x="14680446" y="4908493"/>
            <a:ext cx="38100" cy="38735"/>
          </a:xfrm>
          <a:custGeom>
            <a:avLst/>
            <a:gdLst/>
            <a:ahLst/>
            <a:cxnLst/>
            <a:rect l="l" t="t" r="r" b="b"/>
            <a:pathLst>
              <a:path w="38100" h="38735">
                <a:moveTo>
                  <a:pt x="0" y="38709"/>
                </a:moveTo>
                <a:lnTo>
                  <a:pt x="38049" y="38709"/>
                </a:lnTo>
                <a:lnTo>
                  <a:pt x="38049" y="0"/>
                </a:lnTo>
              </a:path>
            </a:pathLst>
          </a:custGeom>
          <a:ln w="25400">
            <a:solidFill>
              <a:srgbClr val="999999"/>
            </a:solidFill>
          </a:ln>
        </p:spPr>
        <p:txBody>
          <a:bodyPr wrap="square" lIns="0" tIns="0" rIns="0" bIns="0" rtlCol="0"/>
          <a:lstStyle/>
          <a:p/>
        </p:txBody>
      </p:sp>
      <p:sp>
        <p:nvSpPr>
          <p:cNvPr id="78" name="object 78"/>
          <p:cNvSpPr/>
          <p:nvPr/>
        </p:nvSpPr>
        <p:spPr>
          <a:xfrm>
            <a:off x="14680446" y="1840604"/>
            <a:ext cx="38100" cy="38735"/>
          </a:xfrm>
          <a:custGeom>
            <a:avLst/>
            <a:gdLst/>
            <a:ahLst/>
            <a:cxnLst/>
            <a:rect l="l" t="t" r="r" b="b"/>
            <a:pathLst>
              <a:path w="38100" h="38735">
                <a:moveTo>
                  <a:pt x="38049" y="38709"/>
                </a:moveTo>
                <a:lnTo>
                  <a:pt x="38049" y="0"/>
                </a:lnTo>
                <a:lnTo>
                  <a:pt x="0" y="0"/>
                </a:lnTo>
              </a:path>
            </a:pathLst>
          </a:custGeom>
          <a:ln w="25400">
            <a:solidFill>
              <a:srgbClr val="999999"/>
            </a:solidFill>
          </a:ln>
        </p:spPr>
        <p:txBody>
          <a:bodyPr wrap="square" lIns="0" tIns="0" rIns="0" bIns="0" rtlCol="0"/>
          <a:lstStyle/>
          <a:p/>
        </p:txBody>
      </p:sp>
      <p:sp>
        <p:nvSpPr>
          <p:cNvPr id="79" name="object 79"/>
          <p:cNvSpPr/>
          <p:nvPr/>
        </p:nvSpPr>
        <p:spPr>
          <a:xfrm>
            <a:off x="8124008" y="1840604"/>
            <a:ext cx="38100" cy="38735"/>
          </a:xfrm>
          <a:custGeom>
            <a:avLst/>
            <a:gdLst/>
            <a:ahLst/>
            <a:cxnLst/>
            <a:rect l="l" t="t" r="r" b="b"/>
            <a:pathLst>
              <a:path w="38100" h="38735">
                <a:moveTo>
                  <a:pt x="38049" y="0"/>
                </a:moveTo>
                <a:lnTo>
                  <a:pt x="0" y="0"/>
                </a:lnTo>
                <a:lnTo>
                  <a:pt x="0" y="38709"/>
                </a:lnTo>
              </a:path>
            </a:pathLst>
          </a:custGeom>
          <a:ln w="25400">
            <a:solidFill>
              <a:srgbClr val="999999"/>
            </a:solidFill>
          </a:ln>
        </p:spPr>
        <p:txBody>
          <a:bodyPr wrap="square" lIns="0" tIns="0" rIns="0" bIns="0" rtlCol="0"/>
          <a:lstStyle/>
          <a:p/>
        </p:txBody>
      </p:sp>
      <p:sp>
        <p:nvSpPr>
          <p:cNvPr id="80" name="object 80"/>
          <p:cNvSpPr/>
          <p:nvPr/>
        </p:nvSpPr>
        <p:spPr>
          <a:xfrm>
            <a:off x="13406400" y="3190577"/>
            <a:ext cx="1020339" cy="433767"/>
          </a:xfrm>
          <a:prstGeom prst="rect">
            <a:avLst/>
          </a:prstGeom>
          <a:blipFill>
            <a:blip r:embed="rId14" cstate="print"/>
            <a:stretch>
              <a:fillRect/>
            </a:stretch>
          </a:blipFill>
        </p:spPr>
        <p:txBody>
          <a:bodyPr wrap="square" lIns="0" tIns="0" rIns="0" bIns="0" rtlCol="0"/>
          <a:lstStyle/>
          <a:p/>
        </p:txBody>
      </p:sp>
      <p:sp>
        <p:nvSpPr>
          <p:cNvPr id="81" name="object 81"/>
          <p:cNvSpPr txBox="1"/>
          <p:nvPr/>
        </p:nvSpPr>
        <p:spPr>
          <a:xfrm>
            <a:off x="8087299" y="5121995"/>
            <a:ext cx="6627495" cy="482600"/>
          </a:xfrm>
          <a:prstGeom prst="rect">
            <a:avLst/>
          </a:prstGeom>
        </p:spPr>
        <p:txBody>
          <a:bodyPr wrap="square" lIns="0" tIns="12700" rIns="0" bIns="0" rtlCol="0" vert="horz">
            <a:spAutoFit/>
          </a:bodyPr>
          <a:lstStyle/>
          <a:p>
            <a:pPr marL="12700" marR="5080" indent="251460">
              <a:lnSpc>
                <a:spcPct val="150000"/>
              </a:lnSpc>
              <a:spcBef>
                <a:spcPts val="100"/>
              </a:spcBef>
            </a:pPr>
            <a:r>
              <a:rPr dirty="0" sz="1000">
                <a:solidFill>
                  <a:srgbClr val="231F20"/>
                </a:solidFill>
                <a:latin typeface="Microsoft YaHei UI"/>
                <a:cs typeface="Microsoft YaHei UI"/>
              </a:rPr>
              <a:t>不管是交流传动还是直流传动系统，它们的系统干扰都是类似的。因此，系统的进线侧都是采用同样的部件：进线 电抗器。而系统的输出侧，则交流传动系统用出线电抗器，直流传动系统用平波直流电抗器。</a:t>
            </a:r>
            <a:endParaRPr sz="1000">
              <a:latin typeface="Microsoft YaHei UI"/>
              <a:cs typeface="Microsoft YaHei UI"/>
            </a:endParaRPr>
          </a:p>
        </p:txBody>
      </p:sp>
      <p:sp>
        <p:nvSpPr>
          <p:cNvPr id="86" name="object 86"/>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33</a:t>
            </a:r>
            <a:endParaRPr sz="1000">
              <a:latin typeface="Arial"/>
              <a:cs typeface="Arial"/>
            </a:endParaRPr>
          </a:p>
        </p:txBody>
      </p:sp>
      <p:sp>
        <p:nvSpPr>
          <p:cNvPr id="87" name="object 87"/>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34</a:t>
            </a:r>
            <a:endParaRPr sz="1000">
              <a:latin typeface="Arial"/>
              <a:cs typeface="Arial"/>
            </a:endParaRPr>
          </a:p>
        </p:txBody>
      </p:sp>
      <p:sp>
        <p:nvSpPr>
          <p:cNvPr id="88" name="object 88"/>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89" name="object 89"/>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90" name="object 90"/>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91" name="object 91"/>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82" name="object 82"/>
          <p:cNvSpPr txBox="1"/>
          <p:nvPr/>
        </p:nvSpPr>
        <p:spPr>
          <a:xfrm>
            <a:off x="7943300" y="6035360"/>
            <a:ext cx="3237865" cy="520700"/>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技术参数</a:t>
            </a:r>
            <a:r>
              <a:rPr dirty="0" sz="1200" spc="-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Technical</a:t>
            </a:r>
            <a:r>
              <a:rPr dirty="0" sz="1200" spc="-5" b="1">
                <a:solidFill>
                  <a:srgbClr val="231F20"/>
                </a:solidFill>
                <a:latin typeface="Microsoft JhengHei UI"/>
                <a:cs typeface="Microsoft JhengHei UI"/>
              </a:rPr>
              <a:t> </a:t>
            </a:r>
            <a:r>
              <a:rPr dirty="0" sz="1200" b="1">
                <a:solidFill>
                  <a:srgbClr val="231F20"/>
                </a:solidFill>
                <a:latin typeface="Microsoft JhengHei UI"/>
                <a:cs typeface="Microsoft JhengHei UI"/>
              </a:rPr>
              <a:t>Data</a:t>
            </a:r>
            <a:endParaRPr sz="1200">
              <a:latin typeface="Microsoft JhengHei UI"/>
              <a:cs typeface="Microsoft JhengHei UI"/>
            </a:endParaRPr>
          </a:p>
          <a:p>
            <a:pPr marL="167640">
              <a:lnSpc>
                <a:spcPct val="100000"/>
              </a:lnSpc>
              <a:spcBef>
                <a:spcPts val="1255"/>
              </a:spcBef>
            </a:pPr>
            <a:r>
              <a:rPr dirty="0" sz="1000" spc="-5">
                <a:solidFill>
                  <a:srgbClr val="231F20"/>
                </a:solidFill>
                <a:latin typeface="Microsoft YaHei UI"/>
                <a:cs typeface="Microsoft YaHei UI"/>
              </a:rPr>
              <a:t>1.</a:t>
            </a:r>
            <a:r>
              <a:rPr dirty="0" sz="1000" spc="-75">
                <a:solidFill>
                  <a:srgbClr val="231F20"/>
                </a:solidFill>
                <a:latin typeface="Microsoft YaHei UI"/>
                <a:cs typeface="Microsoft YaHei UI"/>
              </a:rPr>
              <a:t> </a:t>
            </a:r>
            <a:r>
              <a:rPr dirty="0" sz="1000">
                <a:solidFill>
                  <a:srgbClr val="231F20"/>
                </a:solidFill>
                <a:latin typeface="Microsoft YaHei UI"/>
                <a:cs typeface="Microsoft YaHei UI"/>
              </a:rPr>
              <a:t>额定工作电压：380V，50/60Hz。690V，50/60Hz</a:t>
            </a:r>
            <a:endParaRPr sz="1000">
              <a:latin typeface="Microsoft YaHei UI"/>
              <a:cs typeface="Microsoft YaHei UI"/>
            </a:endParaRPr>
          </a:p>
        </p:txBody>
      </p:sp>
      <p:sp>
        <p:nvSpPr>
          <p:cNvPr id="83" name="object 83"/>
          <p:cNvSpPr txBox="1"/>
          <p:nvPr/>
        </p:nvSpPr>
        <p:spPr>
          <a:xfrm>
            <a:off x="8098608" y="6530269"/>
            <a:ext cx="3048000" cy="2311400"/>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231F20"/>
                </a:solidFill>
                <a:latin typeface="Microsoft YaHei UI"/>
                <a:cs typeface="Microsoft YaHei UI"/>
              </a:rPr>
              <a:t>2.</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额定工作电流：5A~3500A</a:t>
            </a:r>
            <a:endParaRPr sz="1000">
              <a:latin typeface="Microsoft YaHei UI"/>
              <a:cs typeface="Microsoft YaHei UI"/>
            </a:endParaRPr>
          </a:p>
          <a:p>
            <a:pPr marL="125095">
              <a:lnSpc>
                <a:spcPct val="100000"/>
              </a:lnSpc>
              <a:spcBef>
                <a:spcPts val="600"/>
              </a:spcBef>
            </a:pP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铝质最大</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1500A; 铜质最大</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3500A)</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3.</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使用海拔：≤</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2000m</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绝缘电</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阻：&gt;100MΩ</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电抗器噪音：&lt;65Db</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防护等</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级：IP00</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绝缘等级：F/H</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级</a:t>
            </a:r>
            <a:endParaRPr sz="1000">
              <a:latin typeface="Microsoft YaHei UI"/>
              <a:cs typeface="Microsoft YaHei UI"/>
            </a:endParaRPr>
          </a:p>
          <a:p>
            <a:pPr marL="149225" indent="-136525">
              <a:lnSpc>
                <a:spcPct val="100000"/>
              </a:lnSpc>
              <a:spcBef>
                <a:spcPts val="600"/>
              </a:spcBef>
              <a:buAutoNum type="arabicPeriod" startAt="4"/>
              <a:tabLst>
                <a:tab pos="149860" algn="l"/>
              </a:tabLst>
            </a:pPr>
            <a:r>
              <a:rPr dirty="0" sz="1000">
                <a:solidFill>
                  <a:srgbClr val="231F20"/>
                </a:solidFill>
                <a:latin typeface="Microsoft YaHei UI"/>
                <a:cs typeface="Microsoft YaHei UI"/>
              </a:rPr>
              <a:t>载波频</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率：0-4KHz</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输出电抗）</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最大电流：1.5*</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额定电流</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I</a:t>
            </a:r>
            <a:r>
              <a:rPr dirty="0" baseline="-20202" sz="825" spc="7">
                <a:solidFill>
                  <a:srgbClr val="231F20"/>
                </a:solidFill>
                <a:latin typeface="Microsoft YaHei UI"/>
                <a:cs typeface="Microsoft YaHei UI"/>
              </a:rPr>
              <a:t>LN</a:t>
            </a:r>
            <a:r>
              <a:rPr dirty="0" sz="1000" spc="5">
                <a:solidFill>
                  <a:srgbClr val="231F20"/>
                </a:solidFill>
                <a:latin typeface="Microsoft YaHei UI"/>
                <a:cs typeface="Microsoft YaHei UI"/>
              </a:rPr>
              <a: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持续</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60S</a:t>
            </a:r>
            <a:endParaRPr sz="1000">
              <a:latin typeface="Microsoft YaHei UI"/>
              <a:cs typeface="Microsoft YaHei UI"/>
            </a:endParaRPr>
          </a:p>
          <a:p>
            <a:pPr marL="223520" indent="-210820">
              <a:lnSpc>
                <a:spcPct val="100000"/>
              </a:lnSpc>
              <a:spcBef>
                <a:spcPts val="600"/>
              </a:spcBef>
              <a:buAutoNum type="arabicPeriod" startAt="4"/>
              <a:tabLst>
                <a:tab pos="224154" algn="l"/>
              </a:tabLst>
            </a:pPr>
            <a:r>
              <a:rPr dirty="0" sz="1000">
                <a:solidFill>
                  <a:srgbClr val="231F20"/>
                </a:solidFill>
                <a:latin typeface="Microsoft YaHei UI"/>
                <a:cs typeface="Microsoft YaHei UI"/>
              </a:rPr>
              <a:t>抗电强度</a:t>
            </a:r>
            <a:r>
              <a:rPr dirty="0" sz="1000" spc="-5">
                <a:solidFill>
                  <a:srgbClr val="231F20"/>
                </a:solidFill>
                <a:latin typeface="Microsoft YaHei UI"/>
                <a:cs typeface="Microsoft YaHei UI"/>
              </a:rPr>
              <a:t>：3000VAC/50H</a:t>
            </a:r>
            <a:r>
              <a:rPr dirty="0" baseline="-20202" sz="825" spc="-7">
                <a:solidFill>
                  <a:srgbClr val="231F20"/>
                </a:solidFill>
                <a:latin typeface="Microsoft YaHei UI"/>
                <a:cs typeface="Microsoft YaHei UI"/>
              </a:rPr>
              <a:t>Z</a:t>
            </a:r>
            <a:r>
              <a:rPr dirty="0" sz="1000" spc="-5">
                <a:solidFill>
                  <a:srgbClr val="231F20"/>
                </a:solidFill>
                <a:latin typeface="Microsoft YaHei UI"/>
                <a:cs typeface="Microsoft YaHei UI"/>
              </a:rPr>
              <a:t>/5mA/60S</a:t>
            </a:r>
            <a:r>
              <a:rPr dirty="0" sz="1000" spc="-105">
                <a:solidFill>
                  <a:srgbClr val="231F20"/>
                </a:solidFill>
                <a:latin typeface="Microsoft YaHei UI"/>
                <a:cs typeface="Microsoft YaHei UI"/>
              </a:rPr>
              <a:t> </a:t>
            </a:r>
            <a:r>
              <a:rPr dirty="0" sz="1000">
                <a:solidFill>
                  <a:srgbClr val="231F20"/>
                </a:solidFill>
                <a:latin typeface="Microsoft YaHei UI"/>
                <a:cs typeface="Microsoft YaHei UI"/>
              </a:rPr>
              <a:t>无飞弧击穿</a:t>
            </a:r>
            <a:endParaRPr sz="1000">
              <a:latin typeface="Microsoft YaHei UI"/>
              <a:cs typeface="Microsoft YaHei UI"/>
            </a:endParaRPr>
          </a:p>
        </p:txBody>
      </p:sp>
      <p:sp>
        <p:nvSpPr>
          <p:cNvPr id="84" name="object 84"/>
          <p:cNvSpPr txBox="1"/>
          <p:nvPr/>
        </p:nvSpPr>
        <p:spPr>
          <a:xfrm>
            <a:off x="8098608" y="8816268"/>
            <a:ext cx="3197860" cy="1168400"/>
          </a:xfrm>
          <a:prstGeom prst="rect">
            <a:avLst/>
          </a:prstGeom>
        </p:spPr>
        <p:txBody>
          <a:bodyPr wrap="square" lIns="0" tIns="88900" rIns="0" bIns="0" rtlCol="0" vert="horz">
            <a:spAutoFit/>
          </a:bodyPr>
          <a:lstStyle/>
          <a:p>
            <a:pPr marL="223520" indent="-210820">
              <a:lnSpc>
                <a:spcPct val="100000"/>
              </a:lnSpc>
              <a:spcBef>
                <a:spcPts val="700"/>
              </a:spcBef>
              <a:buAutoNum type="arabicPeriod" startAt="11"/>
              <a:tabLst>
                <a:tab pos="224154" algn="l"/>
                <a:tab pos="1655445" algn="l"/>
              </a:tabLst>
            </a:pPr>
            <a:r>
              <a:rPr dirty="0" sz="1000">
                <a:solidFill>
                  <a:srgbClr val="231F20"/>
                </a:solidFill>
                <a:latin typeface="Microsoft YaHei UI"/>
                <a:cs typeface="Microsoft YaHei UI"/>
              </a:rPr>
              <a:t>温升：铁芯温升≤</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85K	</a:t>
            </a:r>
            <a:r>
              <a:rPr dirty="0" sz="1000">
                <a:solidFill>
                  <a:srgbClr val="231F20"/>
                </a:solidFill>
                <a:latin typeface="Microsoft YaHei UI"/>
                <a:cs typeface="Microsoft YaHei UI"/>
              </a:rPr>
              <a:t>线圈温升≤</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90K</a:t>
            </a:r>
            <a:endParaRPr sz="1000">
              <a:latin typeface="Microsoft YaHei UI"/>
              <a:cs typeface="Microsoft YaHei UI"/>
            </a:endParaRPr>
          </a:p>
          <a:p>
            <a:pPr marL="12700" marR="37465">
              <a:lnSpc>
                <a:spcPct val="150000"/>
              </a:lnSpc>
              <a:buAutoNum type="arabicPeriod" startAt="11"/>
              <a:tabLst>
                <a:tab pos="224154" algn="l"/>
              </a:tabLst>
            </a:pPr>
            <a:r>
              <a:rPr dirty="0" sz="1000">
                <a:solidFill>
                  <a:srgbClr val="231F20"/>
                </a:solidFill>
                <a:latin typeface="Microsoft YaHei UI"/>
                <a:cs typeface="Microsoft YaHei UI"/>
              </a:rPr>
              <a:t>使用环境：-10~</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45℃</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额定值不会降低</a:t>
            </a:r>
            <a:r>
              <a:rPr dirty="0" sz="1000" spc="-20">
                <a:solidFill>
                  <a:srgbClr val="231F20"/>
                </a:solidFill>
                <a:latin typeface="Microsoft YaHei UI"/>
                <a:cs typeface="Microsoft YaHei UI"/>
              </a:rPr>
              <a:t> </a:t>
            </a:r>
            <a:r>
              <a:rPr dirty="0" sz="1000">
                <a:solidFill>
                  <a:srgbClr val="231F20"/>
                </a:solidFill>
                <a:latin typeface="Microsoft YaHei UI"/>
                <a:cs typeface="Microsoft YaHei UI"/>
              </a:rPr>
              <a:t>。最高可 达＋</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55℃</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在</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45℃以</a:t>
            </a:r>
            <a:r>
              <a:rPr dirty="0" sz="1000">
                <a:solidFill>
                  <a:srgbClr val="231F20"/>
                </a:solidFill>
                <a:latin typeface="Microsoft YaHei UI"/>
                <a:cs typeface="Microsoft YaHei UI"/>
              </a:rPr>
              <a:t>上</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每升高</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1℃</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额定电流降</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2%</a:t>
            </a:r>
            <a:endParaRPr sz="1000">
              <a:latin typeface="Microsoft YaHei UI"/>
              <a:cs typeface="Microsoft YaHei UI"/>
            </a:endParaRPr>
          </a:p>
          <a:p>
            <a:pPr marL="12700" marR="5080">
              <a:lnSpc>
                <a:spcPct val="150000"/>
              </a:lnSpc>
            </a:pPr>
            <a:r>
              <a:rPr dirty="0" sz="1000" spc="-5">
                <a:solidFill>
                  <a:srgbClr val="231F20"/>
                </a:solidFill>
                <a:latin typeface="Microsoft YaHei UI"/>
                <a:cs typeface="Microsoft YaHei UI"/>
              </a:rPr>
              <a:t>13.</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产品执行标准：GB10229-88，JB9644-1999</a:t>
            </a:r>
            <a:r>
              <a:rPr dirty="0" sz="1000" spc="-85">
                <a:solidFill>
                  <a:srgbClr val="231F20"/>
                </a:solidFill>
                <a:latin typeface="Microsoft YaHei UI"/>
                <a:cs typeface="Microsoft YaHei UI"/>
              </a:rPr>
              <a:t> </a:t>
            </a:r>
            <a:r>
              <a:rPr dirty="0" sz="1000">
                <a:solidFill>
                  <a:srgbClr val="231F20"/>
                </a:solidFill>
                <a:latin typeface="Microsoft YaHei UI"/>
                <a:cs typeface="Microsoft YaHei UI"/>
              </a:rPr>
              <a:t>半导体 电气传动用电抗器。</a:t>
            </a:r>
            <a:endParaRPr sz="1000">
              <a:latin typeface="Microsoft YaHei UI"/>
              <a:cs typeface="Microsoft YaHei UI"/>
            </a:endParaRPr>
          </a:p>
        </p:txBody>
      </p:sp>
      <p:sp>
        <p:nvSpPr>
          <p:cNvPr id="85" name="object 85"/>
          <p:cNvSpPr txBox="1"/>
          <p:nvPr/>
        </p:nvSpPr>
        <p:spPr>
          <a:xfrm>
            <a:off x="11663300" y="6035360"/>
            <a:ext cx="2981325" cy="2578100"/>
          </a:xfrm>
          <a:prstGeom prst="rect">
            <a:avLst/>
          </a:prstGeom>
        </p:spPr>
        <p:txBody>
          <a:bodyPr wrap="square" lIns="0" tIns="12700" rIns="0" bIns="0" rtlCol="0" vert="horz">
            <a:spAutoFit/>
          </a:bodyPr>
          <a:lstStyle/>
          <a:p>
            <a:pPr marL="208915" indent="-179705">
              <a:lnSpc>
                <a:spcPct val="100000"/>
              </a:lnSpc>
              <a:spcBef>
                <a:spcPts val="100"/>
              </a:spcBef>
              <a:buClr>
                <a:srgbClr val="D66E2A"/>
              </a:buClr>
              <a:buFont typeface=""/>
              <a:buChar char="■"/>
              <a:tabLst>
                <a:tab pos="209550" algn="l"/>
              </a:tabLst>
            </a:pPr>
            <a:r>
              <a:rPr dirty="0" sz="1200" b="1">
                <a:solidFill>
                  <a:srgbClr val="231F20"/>
                </a:solidFill>
                <a:latin typeface="Microsoft JhengHei UI"/>
                <a:cs typeface="Microsoft JhengHei UI"/>
              </a:rPr>
              <a:t>性能特点</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Performance</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Characteristics</a:t>
            </a:r>
            <a:endParaRPr sz="1200">
              <a:latin typeface="Microsoft JhengHei UI"/>
              <a:cs typeface="Microsoft JhengHei UI"/>
            </a:endParaRPr>
          </a:p>
          <a:p>
            <a:pPr marL="12700" marR="39370">
              <a:lnSpc>
                <a:spcPct val="150000"/>
              </a:lnSpc>
              <a:spcBef>
                <a:spcPts val="655"/>
              </a:spcBef>
              <a:buChar char="•"/>
              <a:tabLst>
                <a:tab pos="100330" algn="l"/>
              </a:tabLst>
            </a:pPr>
            <a:r>
              <a:rPr dirty="0" sz="1000">
                <a:solidFill>
                  <a:srgbClr val="231F20"/>
                </a:solidFill>
                <a:latin typeface="Microsoft YaHei UI"/>
                <a:cs typeface="Microsoft YaHei UI"/>
              </a:rPr>
              <a:t>铁芯采用优质硅钢片，芯柱经多个气隙分成均匀小 块，气隙采用高温高强度粘接胶将芯柱的每个小段与 上、下铁轭紧密粘接起来。</a:t>
            </a:r>
            <a:endParaRPr sz="1000">
              <a:latin typeface="Microsoft YaHei UI"/>
              <a:cs typeface="Microsoft YaHei UI"/>
            </a:endParaRPr>
          </a:p>
          <a:p>
            <a:pPr marL="12700" marR="103505">
              <a:lnSpc>
                <a:spcPct val="150000"/>
              </a:lnSpc>
              <a:buChar char="•"/>
              <a:tabLst>
                <a:tab pos="100330" algn="l"/>
              </a:tabLst>
            </a:pPr>
            <a:r>
              <a:rPr dirty="0" sz="1000">
                <a:solidFill>
                  <a:srgbClr val="231F20"/>
                </a:solidFill>
                <a:latin typeface="Microsoft YaHei UI"/>
                <a:cs typeface="Microsoft YaHei UI"/>
              </a:rPr>
              <a:t>线圈采用</a:t>
            </a:r>
            <a:r>
              <a:rPr dirty="0" sz="1000" spc="-100">
                <a:solidFill>
                  <a:srgbClr val="231F20"/>
                </a:solidFill>
                <a:latin typeface="Microsoft YaHei UI"/>
                <a:cs typeface="Microsoft YaHei UI"/>
              </a:rPr>
              <a:t> </a:t>
            </a:r>
            <a:r>
              <a:rPr dirty="0" sz="1000" spc="-5">
                <a:solidFill>
                  <a:srgbClr val="231F20"/>
                </a:solidFill>
                <a:latin typeface="Microsoft YaHei UI"/>
                <a:cs typeface="Microsoft YaHei UI"/>
              </a:rPr>
              <a:t>F、</a:t>
            </a:r>
            <a:r>
              <a:rPr dirty="0" sz="1000">
                <a:solidFill>
                  <a:srgbClr val="231F20"/>
                </a:solidFill>
                <a:latin typeface="Microsoft YaHei UI"/>
                <a:cs typeface="Microsoft YaHei UI"/>
              </a:rPr>
              <a:t>H</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级绝缘系统，大大提高了长期运行 的可靠性。</a:t>
            </a:r>
            <a:endParaRPr sz="1000">
              <a:latin typeface="Microsoft YaHei UI"/>
              <a:cs typeface="Microsoft YaHei UI"/>
            </a:endParaRPr>
          </a:p>
          <a:p>
            <a:pPr algn="just" marL="12700" marR="5080">
              <a:lnSpc>
                <a:spcPct val="150000"/>
              </a:lnSpc>
              <a:buChar char="•"/>
              <a:tabLst>
                <a:tab pos="100330" algn="l"/>
              </a:tabLst>
            </a:pPr>
            <a:r>
              <a:rPr dirty="0" sz="1000">
                <a:solidFill>
                  <a:srgbClr val="231F20"/>
                </a:solidFill>
                <a:latin typeface="Microsoft YaHei UI"/>
                <a:cs typeface="Microsoft YaHei UI"/>
              </a:rPr>
              <a:t>电抗器均采用真空压力浸漆工艺（VPI），经高温热 烘固化后产品在运行中大大减少了噪音和震动，产品 整体机械强度高，防潮性能好。大大提高了长期运行 的可靠性。</a:t>
            </a:r>
            <a:endParaRPr sz="1000">
              <a:latin typeface="Microsoft YaHei UI"/>
              <a:cs typeface="Microsoft YaHei UI"/>
            </a:endParaRPr>
          </a:p>
          <a:p>
            <a:pPr marL="99695" indent="-86995">
              <a:lnSpc>
                <a:spcPct val="100000"/>
              </a:lnSpc>
              <a:spcBef>
                <a:spcPts val="600"/>
              </a:spcBef>
              <a:buChar char="•"/>
              <a:tabLst>
                <a:tab pos="100330" algn="l"/>
              </a:tabLst>
            </a:pPr>
            <a:r>
              <a:rPr dirty="0" sz="1000">
                <a:solidFill>
                  <a:srgbClr val="231F20"/>
                </a:solidFill>
                <a:latin typeface="Microsoft YaHei UI"/>
                <a:cs typeface="Microsoft YaHei UI"/>
              </a:rPr>
              <a:t>温升低，损耗小，综合利用率高，便于安装。</a:t>
            </a:r>
            <a:endParaRPr sz="1000">
              <a:latin typeface="Microsoft YaHei UI"/>
              <a:cs typeface="Microsoft YaHei UI"/>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3" name="object 13"/>
          <p:cNvSpPr txBox="1"/>
          <p:nvPr/>
        </p:nvSpPr>
        <p:spPr>
          <a:xfrm>
            <a:off x="383299" y="1361959"/>
            <a:ext cx="433070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BLA3</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交流电抗器识别代码</a:t>
            </a:r>
            <a:r>
              <a:rPr dirty="0" sz="1200" spc="-10" b="1">
                <a:solidFill>
                  <a:srgbClr val="231F20"/>
                </a:solidFill>
                <a:latin typeface="Microsoft JhengHei UI"/>
                <a:cs typeface="Microsoft JhengHei UI"/>
              </a:rPr>
              <a:t> AC</a:t>
            </a:r>
            <a:r>
              <a:rPr dirty="0" sz="1200" spc="-1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Reactor  </a:t>
            </a:r>
            <a:r>
              <a:rPr dirty="0" sz="1200" b="1">
                <a:solidFill>
                  <a:srgbClr val="231F20"/>
                </a:solidFill>
                <a:latin typeface="Microsoft JhengHei UI"/>
                <a:cs typeface="Microsoft JhengHei UI"/>
              </a:rPr>
              <a:t>Identification</a:t>
            </a:r>
            <a:r>
              <a:rPr dirty="0" sz="1200" spc="-1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Code</a:t>
            </a:r>
            <a:endParaRPr sz="1200">
              <a:latin typeface="Microsoft JhengHei UI"/>
              <a:cs typeface="Microsoft JhengHei UI"/>
            </a:endParaRPr>
          </a:p>
        </p:txBody>
      </p:sp>
      <p:sp>
        <p:nvSpPr>
          <p:cNvPr id="14" name="object 14"/>
          <p:cNvSpPr/>
          <p:nvPr/>
        </p:nvSpPr>
        <p:spPr>
          <a:xfrm>
            <a:off x="13654912" y="5238978"/>
            <a:ext cx="318770" cy="197485"/>
          </a:xfrm>
          <a:custGeom>
            <a:avLst/>
            <a:gdLst/>
            <a:ahLst/>
            <a:cxnLst/>
            <a:rect l="l" t="t" r="r" b="b"/>
            <a:pathLst>
              <a:path w="318769" h="197485">
                <a:moveTo>
                  <a:pt x="0" y="0"/>
                </a:moveTo>
                <a:lnTo>
                  <a:pt x="318465" y="0"/>
                </a:lnTo>
                <a:lnTo>
                  <a:pt x="318465" y="197027"/>
                </a:lnTo>
                <a:lnTo>
                  <a:pt x="0" y="197027"/>
                </a:lnTo>
                <a:lnTo>
                  <a:pt x="0" y="0"/>
                </a:lnTo>
                <a:close/>
              </a:path>
            </a:pathLst>
          </a:custGeom>
          <a:ln w="6045">
            <a:solidFill>
              <a:srgbClr val="231F20"/>
            </a:solidFill>
          </a:ln>
        </p:spPr>
        <p:txBody>
          <a:bodyPr wrap="square" lIns="0" tIns="0" rIns="0" bIns="0" rtlCol="0"/>
          <a:lstStyle/>
          <a:p/>
        </p:txBody>
      </p:sp>
      <p:sp>
        <p:nvSpPr>
          <p:cNvPr id="15" name="object 15"/>
          <p:cNvSpPr/>
          <p:nvPr/>
        </p:nvSpPr>
        <p:spPr>
          <a:xfrm>
            <a:off x="13654918" y="5436001"/>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16" name="object 16"/>
          <p:cNvSpPr/>
          <p:nvPr/>
        </p:nvSpPr>
        <p:spPr>
          <a:xfrm>
            <a:off x="13654918" y="6067895"/>
            <a:ext cx="318770" cy="41275"/>
          </a:xfrm>
          <a:custGeom>
            <a:avLst/>
            <a:gdLst/>
            <a:ahLst/>
            <a:cxnLst/>
            <a:rect l="l" t="t" r="r" b="b"/>
            <a:pathLst>
              <a:path w="318769" h="41275">
                <a:moveTo>
                  <a:pt x="0" y="0"/>
                </a:moveTo>
                <a:lnTo>
                  <a:pt x="0" y="40817"/>
                </a:lnTo>
                <a:lnTo>
                  <a:pt x="318465" y="40817"/>
                </a:lnTo>
                <a:lnTo>
                  <a:pt x="318465" y="0"/>
                </a:lnTo>
              </a:path>
            </a:pathLst>
          </a:custGeom>
          <a:ln w="6045">
            <a:solidFill>
              <a:srgbClr val="231F20"/>
            </a:solidFill>
          </a:ln>
        </p:spPr>
        <p:txBody>
          <a:bodyPr wrap="square" lIns="0" tIns="0" rIns="0" bIns="0" rtlCol="0"/>
          <a:lstStyle/>
          <a:p/>
        </p:txBody>
      </p:sp>
      <p:sp>
        <p:nvSpPr>
          <p:cNvPr id="17" name="object 17"/>
          <p:cNvSpPr/>
          <p:nvPr/>
        </p:nvSpPr>
        <p:spPr>
          <a:xfrm>
            <a:off x="13973384" y="5436000"/>
            <a:ext cx="0" cy="41275"/>
          </a:xfrm>
          <a:custGeom>
            <a:avLst/>
            <a:gdLst/>
            <a:ahLst/>
            <a:cxnLst/>
            <a:rect l="l" t="t" r="r" b="b"/>
            <a:pathLst>
              <a:path w="0" h="41275">
                <a:moveTo>
                  <a:pt x="0" y="40817"/>
                </a:moveTo>
                <a:lnTo>
                  <a:pt x="0" y="0"/>
                </a:lnTo>
              </a:path>
            </a:pathLst>
          </a:custGeom>
          <a:ln w="6045">
            <a:solidFill>
              <a:srgbClr val="231F20"/>
            </a:solidFill>
          </a:ln>
        </p:spPr>
        <p:txBody>
          <a:bodyPr wrap="square" lIns="0" tIns="0" rIns="0" bIns="0" rtlCol="0"/>
          <a:lstStyle/>
          <a:p/>
        </p:txBody>
      </p:sp>
      <p:sp>
        <p:nvSpPr>
          <p:cNvPr id="18" name="object 18"/>
          <p:cNvSpPr/>
          <p:nvPr/>
        </p:nvSpPr>
        <p:spPr>
          <a:xfrm>
            <a:off x="13654912" y="6108712"/>
            <a:ext cx="318770" cy="197485"/>
          </a:xfrm>
          <a:custGeom>
            <a:avLst/>
            <a:gdLst/>
            <a:ahLst/>
            <a:cxnLst/>
            <a:rect l="l" t="t" r="r" b="b"/>
            <a:pathLst>
              <a:path w="318769" h="197485">
                <a:moveTo>
                  <a:pt x="0" y="197027"/>
                </a:moveTo>
                <a:lnTo>
                  <a:pt x="318465" y="197027"/>
                </a:lnTo>
                <a:lnTo>
                  <a:pt x="318465" y="0"/>
                </a:lnTo>
                <a:lnTo>
                  <a:pt x="0" y="0"/>
                </a:lnTo>
                <a:lnTo>
                  <a:pt x="0" y="197027"/>
                </a:lnTo>
                <a:close/>
              </a:path>
            </a:pathLst>
          </a:custGeom>
          <a:ln w="6045">
            <a:solidFill>
              <a:srgbClr val="231F20"/>
            </a:solidFill>
          </a:ln>
        </p:spPr>
        <p:txBody>
          <a:bodyPr wrap="square" lIns="0" tIns="0" rIns="0" bIns="0" rtlCol="0"/>
          <a:lstStyle/>
          <a:p/>
        </p:txBody>
      </p:sp>
      <p:sp>
        <p:nvSpPr>
          <p:cNvPr id="19" name="object 19"/>
          <p:cNvSpPr/>
          <p:nvPr/>
        </p:nvSpPr>
        <p:spPr>
          <a:xfrm>
            <a:off x="13569759" y="5476811"/>
            <a:ext cx="525145" cy="591185"/>
          </a:xfrm>
          <a:custGeom>
            <a:avLst/>
            <a:gdLst/>
            <a:ahLst/>
            <a:cxnLst/>
            <a:rect l="l" t="t" r="r" b="b"/>
            <a:pathLst>
              <a:path w="525144" h="591185">
                <a:moveTo>
                  <a:pt x="0" y="0"/>
                </a:moveTo>
                <a:lnTo>
                  <a:pt x="525068" y="0"/>
                </a:lnTo>
                <a:lnTo>
                  <a:pt x="525068" y="591070"/>
                </a:lnTo>
                <a:lnTo>
                  <a:pt x="0" y="591070"/>
                </a:lnTo>
                <a:lnTo>
                  <a:pt x="0" y="0"/>
                </a:lnTo>
                <a:close/>
              </a:path>
            </a:pathLst>
          </a:custGeom>
          <a:ln w="6045">
            <a:solidFill>
              <a:srgbClr val="231F20"/>
            </a:solidFill>
          </a:ln>
        </p:spPr>
        <p:txBody>
          <a:bodyPr wrap="square" lIns="0" tIns="0" rIns="0" bIns="0" rtlCol="0"/>
          <a:lstStyle/>
          <a:p/>
        </p:txBody>
      </p:sp>
      <p:sp>
        <p:nvSpPr>
          <p:cNvPr id="20" name="object 20"/>
          <p:cNvSpPr/>
          <p:nvPr/>
        </p:nvSpPr>
        <p:spPr>
          <a:xfrm>
            <a:off x="13973384" y="5460689"/>
            <a:ext cx="33020" cy="16510"/>
          </a:xfrm>
          <a:custGeom>
            <a:avLst/>
            <a:gdLst/>
            <a:ahLst/>
            <a:cxnLst/>
            <a:rect l="l" t="t" r="r" b="b"/>
            <a:pathLst>
              <a:path w="33019" h="16510">
                <a:moveTo>
                  <a:pt x="0" y="16128"/>
                </a:moveTo>
                <a:lnTo>
                  <a:pt x="32753" y="16128"/>
                </a:lnTo>
                <a:lnTo>
                  <a:pt x="32753" y="0"/>
                </a:lnTo>
              </a:path>
            </a:pathLst>
          </a:custGeom>
          <a:ln w="6045">
            <a:solidFill>
              <a:srgbClr val="231F20"/>
            </a:solidFill>
          </a:ln>
        </p:spPr>
        <p:txBody>
          <a:bodyPr wrap="square" lIns="0" tIns="0" rIns="0" bIns="0" rtlCol="0"/>
          <a:lstStyle/>
          <a:p/>
        </p:txBody>
      </p:sp>
      <p:sp>
        <p:nvSpPr>
          <p:cNvPr id="21" name="object 21"/>
          <p:cNvSpPr/>
          <p:nvPr/>
        </p:nvSpPr>
        <p:spPr>
          <a:xfrm>
            <a:off x="14022767" y="5444064"/>
            <a:ext cx="197485" cy="0"/>
          </a:xfrm>
          <a:custGeom>
            <a:avLst/>
            <a:gdLst/>
            <a:ahLst/>
            <a:cxnLst/>
            <a:rect l="l" t="t" r="r" b="b"/>
            <a:pathLst>
              <a:path w="197484" h="0">
                <a:moveTo>
                  <a:pt x="0" y="0"/>
                </a:moveTo>
                <a:lnTo>
                  <a:pt x="197027" y="0"/>
                </a:lnTo>
              </a:path>
            </a:pathLst>
          </a:custGeom>
          <a:ln w="6045">
            <a:solidFill>
              <a:srgbClr val="231F20"/>
            </a:solidFill>
          </a:ln>
        </p:spPr>
        <p:txBody>
          <a:bodyPr wrap="square" lIns="0" tIns="0" rIns="0" bIns="0" rtlCol="0"/>
          <a:lstStyle/>
          <a:p/>
        </p:txBody>
      </p:sp>
      <p:sp>
        <p:nvSpPr>
          <p:cNvPr id="22" name="object 22"/>
          <p:cNvSpPr/>
          <p:nvPr/>
        </p:nvSpPr>
        <p:spPr>
          <a:xfrm>
            <a:off x="14006143" y="5444064"/>
            <a:ext cx="16510" cy="16510"/>
          </a:xfrm>
          <a:custGeom>
            <a:avLst/>
            <a:gdLst/>
            <a:ahLst/>
            <a:cxnLst/>
            <a:rect l="l" t="t" r="r" b="b"/>
            <a:pathLst>
              <a:path w="16509" h="16510">
                <a:moveTo>
                  <a:pt x="16370" y="0"/>
                </a:moveTo>
                <a:lnTo>
                  <a:pt x="7327" y="0"/>
                </a:lnTo>
                <a:lnTo>
                  <a:pt x="0" y="7327"/>
                </a:lnTo>
                <a:lnTo>
                  <a:pt x="0" y="16383"/>
                </a:lnTo>
              </a:path>
            </a:pathLst>
          </a:custGeom>
          <a:ln w="6045">
            <a:solidFill>
              <a:srgbClr val="231F20"/>
            </a:solidFill>
          </a:ln>
        </p:spPr>
        <p:txBody>
          <a:bodyPr wrap="square" lIns="0" tIns="0" rIns="0" bIns="0" rtlCol="0"/>
          <a:lstStyle/>
          <a:p/>
        </p:txBody>
      </p:sp>
      <p:sp>
        <p:nvSpPr>
          <p:cNvPr id="23" name="object 23"/>
          <p:cNvSpPr/>
          <p:nvPr/>
        </p:nvSpPr>
        <p:spPr>
          <a:xfrm>
            <a:off x="14022764" y="5444064"/>
            <a:ext cx="197485" cy="33020"/>
          </a:xfrm>
          <a:custGeom>
            <a:avLst/>
            <a:gdLst/>
            <a:ahLst/>
            <a:cxnLst/>
            <a:rect l="l" t="t" r="r" b="b"/>
            <a:pathLst>
              <a:path w="197484" h="33020">
                <a:moveTo>
                  <a:pt x="197027" y="0"/>
                </a:moveTo>
                <a:lnTo>
                  <a:pt x="197027" y="16624"/>
                </a:lnTo>
                <a:lnTo>
                  <a:pt x="0" y="16624"/>
                </a:lnTo>
                <a:lnTo>
                  <a:pt x="0" y="32753"/>
                </a:lnTo>
              </a:path>
            </a:pathLst>
          </a:custGeom>
          <a:ln w="6045">
            <a:solidFill>
              <a:srgbClr val="231F20"/>
            </a:solidFill>
          </a:ln>
        </p:spPr>
        <p:txBody>
          <a:bodyPr wrap="square" lIns="0" tIns="0" rIns="0" bIns="0" rtlCol="0"/>
          <a:lstStyle/>
          <a:p/>
        </p:txBody>
      </p:sp>
      <p:sp>
        <p:nvSpPr>
          <p:cNvPr id="24" name="object 24"/>
          <p:cNvSpPr/>
          <p:nvPr/>
        </p:nvSpPr>
        <p:spPr>
          <a:xfrm>
            <a:off x="13970361" y="6064872"/>
            <a:ext cx="225745" cy="243886"/>
          </a:xfrm>
          <a:prstGeom prst="rect">
            <a:avLst/>
          </a:prstGeom>
          <a:blipFill>
            <a:blip r:embed="rId2" cstate="print"/>
            <a:stretch>
              <a:fillRect/>
            </a:stretch>
          </a:blipFill>
        </p:spPr>
        <p:txBody>
          <a:bodyPr wrap="square" lIns="0" tIns="0" rIns="0" bIns="0" rtlCol="0"/>
          <a:lstStyle/>
          <a:p/>
        </p:txBody>
      </p:sp>
      <p:sp>
        <p:nvSpPr>
          <p:cNvPr id="25" name="object 25"/>
          <p:cNvSpPr/>
          <p:nvPr/>
        </p:nvSpPr>
        <p:spPr>
          <a:xfrm>
            <a:off x="13507280" y="6305736"/>
            <a:ext cx="147955" cy="0"/>
          </a:xfrm>
          <a:custGeom>
            <a:avLst/>
            <a:gdLst/>
            <a:ahLst/>
            <a:cxnLst/>
            <a:rect l="l" t="t" r="r" b="b"/>
            <a:pathLst>
              <a:path w="147955" h="0">
                <a:moveTo>
                  <a:pt x="147637" y="0"/>
                </a:moveTo>
                <a:lnTo>
                  <a:pt x="0" y="0"/>
                </a:lnTo>
              </a:path>
            </a:pathLst>
          </a:custGeom>
          <a:ln w="6045">
            <a:solidFill>
              <a:srgbClr val="231F20"/>
            </a:solidFill>
          </a:ln>
        </p:spPr>
        <p:txBody>
          <a:bodyPr wrap="square" lIns="0" tIns="0" rIns="0" bIns="0" rtlCol="0"/>
          <a:lstStyle/>
          <a:p/>
        </p:txBody>
      </p:sp>
      <p:sp>
        <p:nvSpPr>
          <p:cNvPr id="26" name="object 26"/>
          <p:cNvSpPr/>
          <p:nvPr/>
        </p:nvSpPr>
        <p:spPr>
          <a:xfrm>
            <a:off x="13507274" y="6125337"/>
            <a:ext cx="147955" cy="167640"/>
          </a:xfrm>
          <a:custGeom>
            <a:avLst/>
            <a:gdLst/>
            <a:ahLst/>
            <a:cxnLst/>
            <a:rect l="l" t="t" r="r" b="b"/>
            <a:pathLst>
              <a:path w="147955" h="167639">
                <a:moveTo>
                  <a:pt x="0" y="167297"/>
                </a:moveTo>
                <a:lnTo>
                  <a:pt x="134543" y="167297"/>
                </a:lnTo>
                <a:lnTo>
                  <a:pt x="134543" y="0"/>
                </a:lnTo>
                <a:lnTo>
                  <a:pt x="147637" y="0"/>
                </a:lnTo>
              </a:path>
            </a:pathLst>
          </a:custGeom>
          <a:ln w="6045">
            <a:solidFill>
              <a:srgbClr val="231F20"/>
            </a:solidFill>
          </a:ln>
        </p:spPr>
        <p:txBody>
          <a:bodyPr wrap="square" lIns="0" tIns="0" rIns="0" bIns="0" rtlCol="0"/>
          <a:lstStyle/>
          <a:p/>
        </p:txBody>
      </p:sp>
      <p:sp>
        <p:nvSpPr>
          <p:cNvPr id="27" name="object 27"/>
          <p:cNvSpPr/>
          <p:nvPr/>
        </p:nvSpPr>
        <p:spPr>
          <a:xfrm>
            <a:off x="13635266" y="6181278"/>
            <a:ext cx="3810" cy="52705"/>
          </a:xfrm>
          <a:custGeom>
            <a:avLst/>
            <a:gdLst/>
            <a:ahLst/>
            <a:cxnLst/>
            <a:rect l="l" t="t" r="r" b="b"/>
            <a:pathLst>
              <a:path w="3809" h="52704">
                <a:moveTo>
                  <a:pt x="0" y="52400"/>
                </a:moveTo>
                <a:lnTo>
                  <a:pt x="3530" y="52400"/>
                </a:lnTo>
                <a:lnTo>
                  <a:pt x="3530" y="0"/>
                </a:lnTo>
                <a:lnTo>
                  <a:pt x="0" y="0"/>
                </a:lnTo>
              </a:path>
            </a:pathLst>
          </a:custGeom>
          <a:ln w="6045">
            <a:solidFill>
              <a:srgbClr val="231F20"/>
            </a:solidFill>
          </a:ln>
        </p:spPr>
        <p:txBody>
          <a:bodyPr wrap="square" lIns="0" tIns="0" rIns="0" bIns="0" rtlCol="0"/>
          <a:lstStyle/>
          <a:p/>
        </p:txBody>
      </p:sp>
      <p:sp>
        <p:nvSpPr>
          <p:cNvPr id="28" name="object 28"/>
          <p:cNvSpPr/>
          <p:nvPr/>
        </p:nvSpPr>
        <p:spPr>
          <a:xfrm>
            <a:off x="13638793" y="6181278"/>
            <a:ext cx="3175" cy="52705"/>
          </a:xfrm>
          <a:custGeom>
            <a:avLst/>
            <a:gdLst/>
            <a:ahLst/>
            <a:cxnLst/>
            <a:rect l="l" t="t" r="r" b="b"/>
            <a:pathLst>
              <a:path w="3175" h="52704">
                <a:moveTo>
                  <a:pt x="0" y="52400"/>
                </a:moveTo>
                <a:lnTo>
                  <a:pt x="3022" y="52400"/>
                </a:lnTo>
                <a:lnTo>
                  <a:pt x="3022" y="0"/>
                </a:lnTo>
                <a:lnTo>
                  <a:pt x="0" y="0"/>
                </a:lnTo>
              </a:path>
            </a:pathLst>
          </a:custGeom>
          <a:ln w="6045">
            <a:solidFill>
              <a:srgbClr val="231F20"/>
            </a:solidFill>
          </a:ln>
        </p:spPr>
        <p:txBody>
          <a:bodyPr wrap="square" lIns="0" tIns="0" rIns="0" bIns="0" rtlCol="0"/>
          <a:lstStyle/>
          <a:p/>
        </p:txBody>
      </p:sp>
      <p:sp>
        <p:nvSpPr>
          <p:cNvPr id="29" name="object 29"/>
          <p:cNvSpPr/>
          <p:nvPr/>
        </p:nvSpPr>
        <p:spPr>
          <a:xfrm>
            <a:off x="13635266" y="6181278"/>
            <a:ext cx="0" cy="52705"/>
          </a:xfrm>
          <a:custGeom>
            <a:avLst/>
            <a:gdLst/>
            <a:ahLst/>
            <a:cxnLst/>
            <a:rect l="l" t="t" r="r" b="b"/>
            <a:pathLst>
              <a:path w="0" h="52704">
                <a:moveTo>
                  <a:pt x="0" y="52400"/>
                </a:moveTo>
                <a:lnTo>
                  <a:pt x="0" y="0"/>
                </a:lnTo>
              </a:path>
            </a:pathLst>
          </a:custGeom>
          <a:ln w="6045">
            <a:solidFill>
              <a:srgbClr val="231F20"/>
            </a:solidFill>
          </a:ln>
        </p:spPr>
        <p:txBody>
          <a:bodyPr wrap="square" lIns="0" tIns="0" rIns="0" bIns="0" rtlCol="0"/>
          <a:lstStyle/>
          <a:p/>
        </p:txBody>
      </p:sp>
      <p:sp>
        <p:nvSpPr>
          <p:cNvPr id="30" name="object 30"/>
          <p:cNvSpPr/>
          <p:nvPr/>
        </p:nvSpPr>
        <p:spPr>
          <a:xfrm>
            <a:off x="13628712" y="6187821"/>
            <a:ext cx="6985" cy="39370"/>
          </a:xfrm>
          <a:custGeom>
            <a:avLst/>
            <a:gdLst/>
            <a:ahLst/>
            <a:cxnLst/>
            <a:rect l="l" t="t" r="r" b="b"/>
            <a:pathLst>
              <a:path w="6984" h="39370">
                <a:moveTo>
                  <a:pt x="0" y="0"/>
                </a:moveTo>
                <a:lnTo>
                  <a:pt x="6553" y="0"/>
                </a:lnTo>
                <a:lnTo>
                  <a:pt x="6553" y="39306"/>
                </a:lnTo>
                <a:lnTo>
                  <a:pt x="0" y="39306"/>
                </a:lnTo>
                <a:lnTo>
                  <a:pt x="0" y="0"/>
                </a:lnTo>
                <a:close/>
              </a:path>
            </a:pathLst>
          </a:custGeom>
          <a:ln w="6045">
            <a:solidFill>
              <a:srgbClr val="231F20"/>
            </a:solidFill>
          </a:ln>
        </p:spPr>
        <p:txBody>
          <a:bodyPr wrap="square" lIns="0" tIns="0" rIns="0" bIns="0" rtlCol="0"/>
          <a:lstStyle/>
          <a:p/>
        </p:txBody>
      </p:sp>
      <p:sp>
        <p:nvSpPr>
          <p:cNvPr id="31" name="object 31"/>
          <p:cNvSpPr/>
          <p:nvPr/>
        </p:nvSpPr>
        <p:spPr>
          <a:xfrm>
            <a:off x="13598979" y="6194376"/>
            <a:ext cx="10160" cy="26670"/>
          </a:xfrm>
          <a:custGeom>
            <a:avLst/>
            <a:gdLst/>
            <a:ahLst/>
            <a:cxnLst/>
            <a:rect l="l" t="t" r="r" b="b"/>
            <a:pathLst>
              <a:path w="10159" h="26670">
                <a:moveTo>
                  <a:pt x="10083" y="26200"/>
                </a:moveTo>
                <a:lnTo>
                  <a:pt x="0" y="26200"/>
                </a:lnTo>
                <a:lnTo>
                  <a:pt x="0" y="0"/>
                </a:lnTo>
                <a:lnTo>
                  <a:pt x="10083" y="0"/>
                </a:lnTo>
              </a:path>
            </a:pathLst>
          </a:custGeom>
          <a:ln w="6045">
            <a:solidFill>
              <a:srgbClr val="231F20"/>
            </a:solidFill>
          </a:ln>
        </p:spPr>
        <p:txBody>
          <a:bodyPr wrap="square" lIns="0" tIns="0" rIns="0" bIns="0" rtlCol="0"/>
          <a:lstStyle/>
          <a:p/>
        </p:txBody>
      </p:sp>
      <p:sp>
        <p:nvSpPr>
          <p:cNvPr id="32" name="object 32"/>
          <p:cNvSpPr/>
          <p:nvPr/>
        </p:nvSpPr>
        <p:spPr>
          <a:xfrm>
            <a:off x="13609063" y="6230151"/>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33" name="object 33"/>
          <p:cNvSpPr/>
          <p:nvPr/>
        </p:nvSpPr>
        <p:spPr>
          <a:xfrm>
            <a:off x="13609063" y="6220576"/>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34" name="object 34"/>
          <p:cNvSpPr/>
          <p:nvPr/>
        </p:nvSpPr>
        <p:spPr>
          <a:xfrm>
            <a:off x="13609068" y="6184295"/>
            <a:ext cx="19685" cy="0"/>
          </a:xfrm>
          <a:custGeom>
            <a:avLst/>
            <a:gdLst/>
            <a:ahLst/>
            <a:cxnLst/>
            <a:rect l="l" t="t" r="r" b="b"/>
            <a:pathLst>
              <a:path w="19684" h="0">
                <a:moveTo>
                  <a:pt x="19646" y="0"/>
                </a:moveTo>
                <a:lnTo>
                  <a:pt x="0" y="0"/>
                </a:lnTo>
              </a:path>
            </a:pathLst>
          </a:custGeom>
          <a:ln w="6045">
            <a:solidFill>
              <a:srgbClr val="231F20"/>
            </a:solidFill>
          </a:ln>
        </p:spPr>
        <p:txBody>
          <a:bodyPr wrap="square" lIns="0" tIns="0" rIns="0" bIns="0" rtlCol="0"/>
          <a:lstStyle/>
          <a:p/>
        </p:txBody>
      </p:sp>
      <p:sp>
        <p:nvSpPr>
          <p:cNvPr id="35" name="object 35"/>
          <p:cNvSpPr/>
          <p:nvPr/>
        </p:nvSpPr>
        <p:spPr>
          <a:xfrm>
            <a:off x="13609063" y="6194374"/>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36" name="object 36"/>
          <p:cNvSpPr/>
          <p:nvPr/>
        </p:nvSpPr>
        <p:spPr>
          <a:xfrm>
            <a:off x="13628715" y="6184291"/>
            <a:ext cx="0" cy="46355"/>
          </a:xfrm>
          <a:custGeom>
            <a:avLst/>
            <a:gdLst/>
            <a:ahLst/>
            <a:cxnLst/>
            <a:rect l="l" t="t" r="r" b="b"/>
            <a:pathLst>
              <a:path w="0" h="46354">
                <a:moveTo>
                  <a:pt x="0" y="45859"/>
                </a:moveTo>
                <a:lnTo>
                  <a:pt x="0" y="0"/>
                </a:lnTo>
              </a:path>
            </a:pathLst>
          </a:custGeom>
          <a:ln w="6045">
            <a:solidFill>
              <a:srgbClr val="231F20"/>
            </a:solidFill>
          </a:ln>
        </p:spPr>
        <p:txBody>
          <a:bodyPr wrap="square" lIns="0" tIns="0" rIns="0" bIns="0" rtlCol="0"/>
          <a:lstStyle/>
          <a:p/>
        </p:txBody>
      </p:sp>
      <p:sp>
        <p:nvSpPr>
          <p:cNvPr id="37" name="object 37"/>
          <p:cNvSpPr/>
          <p:nvPr/>
        </p:nvSpPr>
        <p:spPr>
          <a:xfrm>
            <a:off x="13609062" y="6184296"/>
            <a:ext cx="0" cy="46355"/>
          </a:xfrm>
          <a:custGeom>
            <a:avLst/>
            <a:gdLst/>
            <a:ahLst/>
            <a:cxnLst/>
            <a:rect l="l" t="t" r="r" b="b"/>
            <a:pathLst>
              <a:path w="0" h="46354">
                <a:moveTo>
                  <a:pt x="0" y="0"/>
                </a:moveTo>
                <a:lnTo>
                  <a:pt x="0" y="45855"/>
                </a:lnTo>
              </a:path>
            </a:pathLst>
          </a:custGeom>
          <a:ln w="6045">
            <a:solidFill>
              <a:srgbClr val="231F20"/>
            </a:solidFill>
          </a:ln>
        </p:spPr>
        <p:txBody>
          <a:bodyPr wrap="square" lIns="0" tIns="0" rIns="0" bIns="0" rtlCol="0"/>
          <a:lstStyle/>
          <a:p/>
        </p:txBody>
      </p:sp>
      <p:sp>
        <p:nvSpPr>
          <p:cNvPr id="38" name="object 38"/>
          <p:cNvSpPr/>
          <p:nvPr/>
        </p:nvSpPr>
        <p:spPr>
          <a:xfrm>
            <a:off x="13523904" y="6292630"/>
            <a:ext cx="0" cy="13335"/>
          </a:xfrm>
          <a:custGeom>
            <a:avLst/>
            <a:gdLst/>
            <a:ahLst/>
            <a:cxnLst/>
            <a:rect l="l" t="t" r="r" b="b"/>
            <a:pathLst>
              <a:path w="0" h="13335">
                <a:moveTo>
                  <a:pt x="0" y="13106"/>
                </a:moveTo>
                <a:lnTo>
                  <a:pt x="0" y="0"/>
                </a:lnTo>
              </a:path>
            </a:pathLst>
          </a:custGeom>
          <a:ln w="6045">
            <a:solidFill>
              <a:srgbClr val="231F20"/>
            </a:solidFill>
          </a:ln>
        </p:spPr>
        <p:txBody>
          <a:bodyPr wrap="square" lIns="0" tIns="0" rIns="0" bIns="0" rtlCol="0"/>
          <a:lstStyle/>
          <a:p/>
        </p:txBody>
      </p:sp>
      <p:sp>
        <p:nvSpPr>
          <p:cNvPr id="39" name="object 39"/>
          <p:cNvSpPr/>
          <p:nvPr/>
        </p:nvSpPr>
        <p:spPr>
          <a:xfrm>
            <a:off x="13523904" y="6292630"/>
            <a:ext cx="59055" cy="13335"/>
          </a:xfrm>
          <a:custGeom>
            <a:avLst/>
            <a:gdLst/>
            <a:ahLst/>
            <a:cxnLst/>
            <a:rect l="l" t="t" r="r" b="b"/>
            <a:pathLst>
              <a:path w="59055" h="13335">
                <a:moveTo>
                  <a:pt x="0" y="13106"/>
                </a:moveTo>
                <a:lnTo>
                  <a:pt x="58953" y="13106"/>
                </a:lnTo>
                <a:lnTo>
                  <a:pt x="58953" y="0"/>
                </a:lnTo>
              </a:path>
            </a:pathLst>
          </a:custGeom>
          <a:ln w="6045">
            <a:solidFill>
              <a:srgbClr val="231F20"/>
            </a:solidFill>
          </a:ln>
        </p:spPr>
        <p:txBody>
          <a:bodyPr wrap="square" lIns="0" tIns="0" rIns="0" bIns="0" rtlCol="0"/>
          <a:lstStyle/>
          <a:p/>
        </p:txBody>
      </p:sp>
      <p:sp>
        <p:nvSpPr>
          <p:cNvPr id="40" name="object 40"/>
          <p:cNvSpPr/>
          <p:nvPr/>
        </p:nvSpPr>
        <p:spPr>
          <a:xfrm>
            <a:off x="13973384" y="5238976"/>
            <a:ext cx="13335" cy="180975"/>
          </a:xfrm>
          <a:custGeom>
            <a:avLst/>
            <a:gdLst/>
            <a:ahLst/>
            <a:cxnLst/>
            <a:rect l="l" t="t" r="r" b="b"/>
            <a:pathLst>
              <a:path w="13334" h="180975">
                <a:moveTo>
                  <a:pt x="0" y="0"/>
                </a:moveTo>
                <a:lnTo>
                  <a:pt x="13106" y="0"/>
                </a:lnTo>
                <a:lnTo>
                  <a:pt x="13106" y="180390"/>
                </a:lnTo>
                <a:lnTo>
                  <a:pt x="0" y="180390"/>
                </a:lnTo>
              </a:path>
            </a:pathLst>
          </a:custGeom>
          <a:ln w="6045">
            <a:solidFill>
              <a:srgbClr val="231F20"/>
            </a:solidFill>
          </a:ln>
        </p:spPr>
        <p:txBody>
          <a:bodyPr wrap="square" lIns="0" tIns="0" rIns="0" bIns="0" rtlCol="0"/>
          <a:lstStyle/>
          <a:p/>
        </p:txBody>
      </p:sp>
      <p:sp>
        <p:nvSpPr>
          <p:cNvPr id="41" name="object 41"/>
          <p:cNvSpPr/>
          <p:nvPr/>
        </p:nvSpPr>
        <p:spPr>
          <a:xfrm>
            <a:off x="13990015" y="5311034"/>
            <a:ext cx="3175" cy="52705"/>
          </a:xfrm>
          <a:custGeom>
            <a:avLst/>
            <a:gdLst/>
            <a:ahLst/>
            <a:cxnLst/>
            <a:rect l="l" t="t" r="r" b="b"/>
            <a:pathLst>
              <a:path w="3175" h="52704">
                <a:moveTo>
                  <a:pt x="3022" y="0"/>
                </a:moveTo>
                <a:lnTo>
                  <a:pt x="0" y="0"/>
                </a:lnTo>
                <a:lnTo>
                  <a:pt x="0" y="52400"/>
                </a:lnTo>
                <a:lnTo>
                  <a:pt x="3022" y="52400"/>
                </a:lnTo>
              </a:path>
            </a:pathLst>
          </a:custGeom>
          <a:ln w="6045">
            <a:solidFill>
              <a:srgbClr val="231F20"/>
            </a:solidFill>
          </a:ln>
        </p:spPr>
        <p:txBody>
          <a:bodyPr wrap="square" lIns="0" tIns="0" rIns="0" bIns="0" rtlCol="0"/>
          <a:lstStyle/>
          <a:p/>
        </p:txBody>
      </p:sp>
      <p:sp>
        <p:nvSpPr>
          <p:cNvPr id="42" name="object 42"/>
          <p:cNvSpPr/>
          <p:nvPr/>
        </p:nvSpPr>
        <p:spPr>
          <a:xfrm>
            <a:off x="13986482" y="5311034"/>
            <a:ext cx="3810" cy="52705"/>
          </a:xfrm>
          <a:custGeom>
            <a:avLst/>
            <a:gdLst/>
            <a:ahLst/>
            <a:cxnLst/>
            <a:rect l="l" t="t" r="r" b="b"/>
            <a:pathLst>
              <a:path w="3809" h="52704">
                <a:moveTo>
                  <a:pt x="3530" y="0"/>
                </a:moveTo>
                <a:lnTo>
                  <a:pt x="0" y="0"/>
                </a:lnTo>
                <a:lnTo>
                  <a:pt x="0" y="52400"/>
                </a:lnTo>
                <a:lnTo>
                  <a:pt x="3530" y="52400"/>
                </a:lnTo>
              </a:path>
            </a:pathLst>
          </a:custGeom>
          <a:ln w="6045">
            <a:solidFill>
              <a:srgbClr val="231F20"/>
            </a:solidFill>
          </a:ln>
        </p:spPr>
        <p:txBody>
          <a:bodyPr wrap="square" lIns="0" tIns="0" rIns="0" bIns="0" rtlCol="0"/>
          <a:lstStyle/>
          <a:p/>
        </p:txBody>
      </p:sp>
      <p:sp>
        <p:nvSpPr>
          <p:cNvPr id="43" name="object 43"/>
          <p:cNvSpPr/>
          <p:nvPr/>
        </p:nvSpPr>
        <p:spPr>
          <a:xfrm>
            <a:off x="13993037" y="5311034"/>
            <a:ext cx="0" cy="52705"/>
          </a:xfrm>
          <a:custGeom>
            <a:avLst/>
            <a:gdLst/>
            <a:ahLst/>
            <a:cxnLst/>
            <a:rect l="l" t="t" r="r" b="b"/>
            <a:pathLst>
              <a:path w="0" h="52704">
                <a:moveTo>
                  <a:pt x="0" y="0"/>
                </a:moveTo>
                <a:lnTo>
                  <a:pt x="0" y="52400"/>
                </a:lnTo>
              </a:path>
            </a:pathLst>
          </a:custGeom>
          <a:ln w="6045">
            <a:solidFill>
              <a:srgbClr val="231F20"/>
            </a:solidFill>
          </a:ln>
        </p:spPr>
        <p:txBody>
          <a:bodyPr wrap="square" lIns="0" tIns="0" rIns="0" bIns="0" rtlCol="0"/>
          <a:lstStyle/>
          <a:p/>
        </p:txBody>
      </p:sp>
      <p:sp>
        <p:nvSpPr>
          <p:cNvPr id="44" name="object 44"/>
          <p:cNvSpPr/>
          <p:nvPr/>
        </p:nvSpPr>
        <p:spPr>
          <a:xfrm>
            <a:off x="13993037" y="5317578"/>
            <a:ext cx="6985" cy="39370"/>
          </a:xfrm>
          <a:custGeom>
            <a:avLst/>
            <a:gdLst/>
            <a:ahLst/>
            <a:cxnLst/>
            <a:rect l="l" t="t" r="r" b="b"/>
            <a:pathLst>
              <a:path w="6984" h="39370">
                <a:moveTo>
                  <a:pt x="6553" y="39306"/>
                </a:moveTo>
                <a:lnTo>
                  <a:pt x="0" y="39306"/>
                </a:lnTo>
                <a:lnTo>
                  <a:pt x="0" y="0"/>
                </a:lnTo>
                <a:lnTo>
                  <a:pt x="6553" y="0"/>
                </a:lnTo>
                <a:lnTo>
                  <a:pt x="6553" y="39306"/>
                </a:lnTo>
                <a:close/>
              </a:path>
            </a:pathLst>
          </a:custGeom>
          <a:ln w="6045">
            <a:solidFill>
              <a:srgbClr val="231F20"/>
            </a:solidFill>
          </a:ln>
        </p:spPr>
        <p:txBody>
          <a:bodyPr wrap="square" lIns="0" tIns="0" rIns="0" bIns="0" rtlCol="0"/>
          <a:lstStyle/>
          <a:p/>
        </p:txBody>
      </p:sp>
      <p:sp>
        <p:nvSpPr>
          <p:cNvPr id="45" name="object 45"/>
          <p:cNvSpPr/>
          <p:nvPr/>
        </p:nvSpPr>
        <p:spPr>
          <a:xfrm>
            <a:off x="13999591" y="5314561"/>
            <a:ext cx="19685" cy="0"/>
          </a:xfrm>
          <a:custGeom>
            <a:avLst/>
            <a:gdLst/>
            <a:ahLst/>
            <a:cxnLst/>
            <a:rect l="l" t="t" r="r" b="b"/>
            <a:pathLst>
              <a:path w="19684" h="0">
                <a:moveTo>
                  <a:pt x="19646" y="0"/>
                </a:moveTo>
                <a:lnTo>
                  <a:pt x="0" y="0"/>
                </a:lnTo>
              </a:path>
            </a:pathLst>
          </a:custGeom>
          <a:ln w="6045">
            <a:solidFill>
              <a:srgbClr val="231F20"/>
            </a:solidFill>
          </a:ln>
        </p:spPr>
        <p:txBody>
          <a:bodyPr wrap="square" lIns="0" tIns="0" rIns="0" bIns="0" rtlCol="0"/>
          <a:lstStyle/>
          <a:p/>
        </p:txBody>
      </p:sp>
      <p:sp>
        <p:nvSpPr>
          <p:cNvPr id="46" name="object 46"/>
          <p:cNvSpPr/>
          <p:nvPr/>
        </p:nvSpPr>
        <p:spPr>
          <a:xfrm>
            <a:off x="13999591" y="5324136"/>
            <a:ext cx="19685" cy="0"/>
          </a:xfrm>
          <a:custGeom>
            <a:avLst/>
            <a:gdLst/>
            <a:ahLst/>
            <a:cxnLst/>
            <a:rect l="l" t="t" r="r" b="b"/>
            <a:pathLst>
              <a:path w="19684" h="0">
                <a:moveTo>
                  <a:pt x="19646" y="0"/>
                </a:moveTo>
                <a:lnTo>
                  <a:pt x="0" y="0"/>
                </a:lnTo>
              </a:path>
            </a:pathLst>
          </a:custGeom>
          <a:ln w="6045">
            <a:solidFill>
              <a:srgbClr val="231F20"/>
            </a:solidFill>
          </a:ln>
        </p:spPr>
        <p:txBody>
          <a:bodyPr wrap="square" lIns="0" tIns="0" rIns="0" bIns="0" rtlCol="0"/>
          <a:lstStyle/>
          <a:p/>
        </p:txBody>
      </p:sp>
      <p:sp>
        <p:nvSpPr>
          <p:cNvPr id="47" name="object 47"/>
          <p:cNvSpPr/>
          <p:nvPr/>
        </p:nvSpPr>
        <p:spPr>
          <a:xfrm>
            <a:off x="13999587" y="5360416"/>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48" name="object 48"/>
          <p:cNvSpPr/>
          <p:nvPr/>
        </p:nvSpPr>
        <p:spPr>
          <a:xfrm>
            <a:off x="13999591" y="5350338"/>
            <a:ext cx="19685" cy="0"/>
          </a:xfrm>
          <a:custGeom>
            <a:avLst/>
            <a:gdLst/>
            <a:ahLst/>
            <a:cxnLst/>
            <a:rect l="l" t="t" r="r" b="b"/>
            <a:pathLst>
              <a:path w="19684" h="0">
                <a:moveTo>
                  <a:pt x="19646" y="0"/>
                </a:moveTo>
                <a:lnTo>
                  <a:pt x="0" y="0"/>
                </a:lnTo>
              </a:path>
            </a:pathLst>
          </a:custGeom>
          <a:ln w="6045">
            <a:solidFill>
              <a:srgbClr val="231F20"/>
            </a:solidFill>
          </a:ln>
        </p:spPr>
        <p:txBody>
          <a:bodyPr wrap="square" lIns="0" tIns="0" rIns="0" bIns="0" rtlCol="0"/>
          <a:lstStyle/>
          <a:p/>
        </p:txBody>
      </p:sp>
      <p:sp>
        <p:nvSpPr>
          <p:cNvPr id="49" name="object 49"/>
          <p:cNvSpPr/>
          <p:nvPr/>
        </p:nvSpPr>
        <p:spPr>
          <a:xfrm>
            <a:off x="13999587" y="5314561"/>
            <a:ext cx="0" cy="46355"/>
          </a:xfrm>
          <a:custGeom>
            <a:avLst/>
            <a:gdLst/>
            <a:ahLst/>
            <a:cxnLst/>
            <a:rect l="l" t="t" r="r" b="b"/>
            <a:pathLst>
              <a:path w="0" h="46354">
                <a:moveTo>
                  <a:pt x="0" y="0"/>
                </a:moveTo>
                <a:lnTo>
                  <a:pt x="0" y="45859"/>
                </a:lnTo>
              </a:path>
            </a:pathLst>
          </a:custGeom>
          <a:ln w="6045">
            <a:solidFill>
              <a:srgbClr val="231F20"/>
            </a:solidFill>
          </a:ln>
        </p:spPr>
        <p:txBody>
          <a:bodyPr wrap="square" lIns="0" tIns="0" rIns="0" bIns="0" rtlCol="0"/>
          <a:lstStyle/>
          <a:p/>
        </p:txBody>
      </p:sp>
      <p:sp>
        <p:nvSpPr>
          <p:cNvPr id="50" name="object 50"/>
          <p:cNvSpPr/>
          <p:nvPr/>
        </p:nvSpPr>
        <p:spPr>
          <a:xfrm>
            <a:off x="14019240" y="5314561"/>
            <a:ext cx="0" cy="46355"/>
          </a:xfrm>
          <a:custGeom>
            <a:avLst/>
            <a:gdLst/>
            <a:ahLst/>
            <a:cxnLst/>
            <a:rect l="l" t="t" r="r" b="b"/>
            <a:pathLst>
              <a:path w="0" h="46354">
                <a:moveTo>
                  <a:pt x="0" y="0"/>
                </a:moveTo>
                <a:lnTo>
                  <a:pt x="0" y="45854"/>
                </a:lnTo>
              </a:path>
            </a:pathLst>
          </a:custGeom>
          <a:ln w="6045">
            <a:solidFill>
              <a:srgbClr val="231F20"/>
            </a:solidFill>
          </a:ln>
        </p:spPr>
        <p:txBody>
          <a:bodyPr wrap="square" lIns="0" tIns="0" rIns="0" bIns="0" rtlCol="0"/>
          <a:lstStyle/>
          <a:p/>
        </p:txBody>
      </p:sp>
      <p:sp>
        <p:nvSpPr>
          <p:cNvPr id="51" name="object 51"/>
          <p:cNvSpPr/>
          <p:nvPr/>
        </p:nvSpPr>
        <p:spPr>
          <a:xfrm>
            <a:off x="13641816" y="5238976"/>
            <a:ext cx="13335" cy="180975"/>
          </a:xfrm>
          <a:custGeom>
            <a:avLst/>
            <a:gdLst/>
            <a:ahLst/>
            <a:cxnLst/>
            <a:rect l="l" t="t" r="r" b="b"/>
            <a:pathLst>
              <a:path w="13334" h="180975">
                <a:moveTo>
                  <a:pt x="0" y="0"/>
                </a:moveTo>
                <a:lnTo>
                  <a:pt x="0" y="180390"/>
                </a:lnTo>
                <a:lnTo>
                  <a:pt x="13106" y="180390"/>
                </a:lnTo>
              </a:path>
            </a:pathLst>
          </a:custGeom>
          <a:ln w="6045">
            <a:solidFill>
              <a:srgbClr val="231F20"/>
            </a:solidFill>
          </a:ln>
        </p:spPr>
        <p:txBody>
          <a:bodyPr wrap="square" lIns="0" tIns="0" rIns="0" bIns="0" rtlCol="0"/>
          <a:lstStyle/>
          <a:p/>
        </p:txBody>
      </p:sp>
      <p:sp>
        <p:nvSpPr>
          <p:cNvPr id="52" name="object 52"/>
          <p:cNvSpPr/>
          <p:nvPr/>
        </p:nvSpPr>
        <p:spPr>
          <a:xfrm>
            <a:off x="13635266" y="5311034"/>
            <a:ext cx="3810" cy="52705"/>
          </a:xfrm>
          <a:custGeom>
            <a:avLst/>
            <a:gdLst/>
            <a:ahLst/>
            <a:cxnLst/>
            <a:rect l="l" t="t" r="r" b="b"/>
            <a:pathLst>
              <a:path w="3809" h="52704">
                <a:moveTo>
                  <a:pt x="0" y="0"/>
                </a:moveTo>
                <a:lnTo>
                  <a:pt x="3530" y="0"/>
                </a:lnTo>
                <a:lnTo>
                  <a:pt x="3530" y="52400"/>
                </a:lnTo>
                <a:lnTo>
                  <a:pt x="0" y="52400"/>
                </a:lnTo>
              </a:path>
            </a:pathLst>
          </a:custGeom>
          <a:ln w="6045">
            <a:solidFill>
              <a:srgbClr val="231F20"/>
            </a:solidFill>
          </a:ln>
        </p:spPr>
        <p:txBody>
          <a:bodyPr wrap="square" lIns="0" tIns="0" rIns="0" bIns="0" rtlCol="0"/>
          <a:lstStyle/>
          <a:p/>
        </p:txBody>
      </p:sp>
      <p:sp>
        <p:nvSpPr>
          <p:cNvPr id="53" name="object 53"/>
          <p:cNvSpPr/>
          <p:nvPr/>
        </p:nvSpPr>
        <p:spPr>
          <a:xfrm>
            <a:off x="13638793" y="5311034"/>
            <a:ext cx="3175" cy="52705"/>
          </a:xfrm>
          <a:custGeom>
            <a:avLst/>
            <a:gdLst/>
            <a:ahLst/>
            <a:cxnLst/>
            <a:rect l="l" t="t" r="r" b="b"/>
            <a:pathLst>
              <a:path w="3175" h="52704">
                <a:moveTo>
                  <a:pt x="0" y="0"/>
                </a:moveTo>
                <a:lnTo>
                  <a:pt x="3022" y="0"/>
                </a:lnTo>
                <a:lnTo>
                  <a:pt x="3022" y="52400"/>
                </a:lnTo>
                <a:lnTo>
                  <a:pt x="0" y="52400"/>
                </a:lnTo>
              </a:path>
            </a:pathLst>
          </a:custGeom>
          <a:ln w="6045">
            <a:solidFill>
              <a:srgbClr val="231F20"/>
            </a:solidFill>
          </a:ln>
        </p:spPr>
        <p:txBody>
          <a:bodyPr wrap="square" lIns="0" tIns="0" rIns="0" bIns="0" rtlCol="0"/>
          <a:lstStyle/>
          <a:p/>
        </p:txBody>
      </p:sp>
      <p:sp>
        <p:nvSpPr>
          <p:cNvPr id="54" name="object 54"/>
          <p:cNvSpPr/>
          <p:nvPr/>
        </p:nvSpPr>
        <p:spPr>
          <a:xfrm>
            <a:off x="13635266" y="5311034"/>
            <a:ext cx="0" cy="52705"/>
          </a:xfrm>
          <a:custGeom>
            <a:avLst/>
            <a:gdLst/>
            <a:ahLst/>
            <a:cxnLst/>
            <a:rect l="l" t="t" r="r" b="b"/>
            <a:pathLst>
              <a:path w="0" h="52704">
                <a:moveTo>
                  <a:pt x="0" y="0"/>
                </a:moveTo>
                <a:lnTo>
                  <a:pt x="0" y="52400"/>
                </a:lnTo>
              </a:path>
            </a:pathLst>
          </a:custGeom>
          <a:ln w="6045">
            <a:solidFill>
              <a:srgbClr val="231F20"/>
            </a:solidFill>
          </a:ln>
        </p:spPr>
        <p:txBody>
          <a:bodyPr wrap="square" lIns="0" tIns="0" rIns="0" bIns="0" rtlCol="0"/>
          <a:lstStyle/>
          <a:p/>
        </p:txBody>
      </p:sp>
      <p:sp>
        <p:nvSpPr>
          <p:cNvPr id="55" name="object 55"/>
          <p:cNvSpPr/>
          <p:nvPr/>
        </p:nvSpPr>
        <p:spPr>
          <a:xfrm>
            <a:off x="13628712" y="5317578"/>
            <a:ext cx="6985" cy="39370"/>
          </a:xfrm>
          <a:custGeom>
            <a:avLst/>
            <a:gdLst/>
            <a:ahLst/>
            <a:cxnLst/>
            <a:rect l="l" t="t" r="r" b="b"/>
            <a:pathLst>
              <a:path w="6984" h="39370">
                <a:moveTo>
                  <a:pt x="0" y="39306"/>
                </a:moveTo>
                <a:lnTo>
                  <a:pt x="6553" y="39306"/>
                </a:lnTo>
                <a:lnTo>
                  <a:pt x="6553" y="0"/>
                </a:lnTo>
                <a:lnTo>
                  <a:pt x="0" y="0"/>
                </a:lnTo>
                <a:lnTo>
                  <a:pt x="0" y="39306"/>
                </a:lnTo>
                <a:close/>
              </a:path>
            </a:pathLst>
          </a:custGeom>
          <a:ln w="6045">
            <a:solidFill>
              <a:srgbClr val="231F20"/>
            </a:solidFill>
          </a:ln>
        </p:spPr>
        <p:txBody>
          <a:bodyPr wrap="square" lIns="0" tIns="0" rIns="0" bIns="0" rtlCol="0"/>
          <a:lstStyle/>
          <a:p/>
        </p:txBody>
      </p:sp>
      <p:sp>
        <p:nvSpPr>
          <p:cNvPr id="56" name="object 56"/>
          <p:cNvSpPr/>
          <p:nvPr/>
        </p:nvSpPr>
        <p:spPr>
          <a:xfrm>
            <a:off x="13598979" y="5324136"/>
            <a:ext cx="10160" cy="26670"/>
          </a:xfrm>
          <a:custGeom>
            <a:avLst/>
            <a:gdLst/>
            <a:ahLst/>
            <a:cxnLst/>
            <a:rect l="l" t="t" r="r" b="b"/>
            <a:pathLst>
              <a:path w="10159" h="26670">
                <a:moveTo>
                  <a:pt x="10083" y="0"/>
                </a:moveTo>
                <a:lnTo>
                  <a:pt x="0" y="0"/>
                </a:lnTo>
                <a:lnTo>
                  <a:pt x="0" y="26200"/>
                </a:lnTo>
                <a:lnTo>
                  <a:pt x="10083" y="26200"/>
                </a:lnTo>
              </a:path>
            </a:pathLst>
          </a:custGeom>
          <a:ln w="6045">
            <a:solidFill>
              <a:srgbClr val="231F20"/>
            </a:solidFill>
          </a:ln>
        </p:spPr>
        <p:txBody>
          <a:bodyPr wrap="square" lIns="0" tIns="0" rIns="0" bIns="0" rtlCol="0"/>
          <a:lstStyle/>
          <a:p/>
        </p:txBody>
      </p:sp>
      <p:sp>
        <p:nvSpPr>
          <p:cNvPr id="57" name="object 57"/>
          <p:cNvSpPr/>
          <p:nvPr/>
        </p:nvSpPr>
        <p:spPr>
          <a:xfrm>
            <a:off x="13609063" y="5314561"/>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58" name="object 58"/>
          <p:cNvSpPr/>
          <p:nvPr/>
        </p:nvSpPr>
        <p:spPr>
          <a:xfrm>
            <a:off x="13609063" y="5324136"/>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59" name="object 59"/>
          <p:cNvSpPr/>
          <p:nvPr/>
        </p:nvSpPr>
        <p:spPr>
          <a:xfrm>
            <a:off x="13609068" y="5360416"/>
            <a:ext cx="19685" cy="0"/>
          </a:xfrm>
          <a:custGeom>
            <a:avLst/>
            <a:gdLst/>
            <a:ahLst/>
            <a:cxnLst/>
            <a:rect l="l" t="t" r="r" b="b"/>
            <a:pathLst>
              <a:path w="19684" h="0">
                <a:moveTo>
                  <a:pt x="19646" y="0"/>
                </a:moveTo>
                <a:lnTo>
                  <a:pt x="0" y="0"/>
                </a:lnTo>
              </a:path>
            </a:pathLst>
          </a:custGeom>
          <a:ln w="6045">
            <a:solidFill>
              <a:srgbClr val="231F20"/>
            </a:solidFill>
          </a:ln>
        </p:spPr>
        <p:txBody>
          <a:bodyPr wrap="square" lIns="0" tIns="0" rIns="0" bIns="0" rtlCol="0"/>
          <a:lstStyle/>
          <a:p/>
        </p:txBody>
      </p:sp>
      <p:sp>
        <p:nvSpPr>
          <p:cNvPr id="60" name="object 60"/>
          <p:cNvSpPr/>
          <p:nvPr/>
        </p:nvSpPr>
        <p:spPr>
          <a:xfrm>
            <a:off x="13609063" y="5350338"/>
            <a:ext cx="19685" cy="0"/>
          </a:xfrm>
          <a:custGeom>
            <a:avLst/>
            <a:gdLst/>
            <a:ahLst/>
            <a:cxnLst/>
            <a:rect l="l" t="t" r="r" b="b"/>
            <a:pathLst>
              <a:path w="19684" h="0">
                <a:moveTo>
                  <a:pt x="0" y="0"/>
                </a:moveTo>
                <a:lnTo>
                  <a:pt x="19646" y="0"/>
                </a:lnTo>
              </a:path>
            </a:pathLst>
          </a:custGeom>
          <a:ln w="6045">
            <a:solidFill>
              <a:srgbClr val="231F20"/>
            </a:solidFill>
          </a:ln>
        </p:spPr>
        <p:txBody>
          <a:bodyPr wrap="square" lIns="0" tIns="0" rIns="0" bIns="0" rtlCol="0"/>
          <a:lstStyle/>
          <a:p/>
        </p:txBody>
      </p:sp>
      <p:sp>
        <p:nvSpPr>
          <p:cNvPr id="61" name="object 61"/>
          <p:cNvSpPr/>
          <p:nvPr/>
        </p:nvSpPr>
        <p:spPr>
          <a:xfrm>
            <a:off x="13628715" y="5314561"/>
            <a:ext cx="0" cy="46355"/>
          </a:xfrm>
          <a:custGeom>
            <a:avLst/>
            <a:gdLst/>
            <a:ahLst/>
            <a:cxnLst/>
            <a:rect l="l" t="t" r="r" b="b"/>
            <a:pathLst>
              <a:path w="0" h="46354">
                <a:moveTo>
                  <a:pt x="0" y="0"/>
                </a:moveTo>
                <a:lnTo>
                  <a:pt x="0" y="45859"/>
                </a:lnTo>
              </a:path>
            </a:pathLst>
          </a:custGeom>
          <a:ln w="6045">
            <a:solidFill>
              <a:srgbClr val="231F20"/>
            </a:solidFill>
          </a:ln>
        </p:spPr>
        <p:txBody>
          <a:bodyPr wrap="square" lIns="0" tIns="0" rIns="0" bIns="0" rtlCol="0"/>
          <a:lstStyle/>
          <a:p/>
        </p:txBody>
      </p:sp>
      <p:sp>
        <p:nvSpPr>
          <p:cNvPr id="62" name="object 62"/>
          <p:cNvSpPr/>
          <p:nvPr/>
        </p:nvSpPr>
        <p:spPr>
          <a:xfrm>
            <a:off x="13609062" y="5314561"/>
            <a:ext cx="0" cy="46355"/>
          </a:xfrm>
          <a:custGeom>
            <a:avLst/>
            <a:gdLst/>
            <a:ahLst/>
            <a:cxnLst/>
            <a:rect l="l" t="t" r="r" b="b"/>
            <a:pathLst>
              <a:path w="0" h="46354">
                <a:moveTo>
                  <a:pt x="0" y="0"/>
                </a:moveTo>
                <a:lnTo>
                  <a:pt x="0" y="45854"/>
                </a:lnTo>
              </a:path>
            </a:pathLst>
          </a:custGeom>
          <a:ln w="6045">
            <a:solidFill>
              <a:srgbClr val="231F20"/>
            </a:solidFill>
          </a:ln>
        </p:spPr>
        <p:txBody>
          <a:bodyPr wrap="square" lIns="0" tIns="0" rIns="0" bIns="0" rtlCol="0"/>
          <a:lstStyle/>
          <a:p/>
        </p:txBody>
      </p:sp>
      <p:sp>
        <p:nvSpPr>
          <p:cNvPr id="63" name="object 63"/>
          <p:cNvSpPr/>
          <p:nvPr/>
        </p:nvSpPr>
        <p:spPr>
          <a:xfrm>
            <a:off x="12188060" y="6305736"/>
            <a:ext cx="1232535" cy="0"/>
          </a:xfrm>
          <a:custGeom>
            <a:avLst/>
            <a:gdLst/>
            <a:ahLst/>
            <a:cxnLst/>
            <a:rect l="l" t="t" r="r" b="b"/>
            <a:pathLst>
              <a:path w="1232534" h="0">
                <a:moveTo>
                  <a:pt x="0" y="0"/>
                </a:moveTo>
                <a:lnTo>
                  <a:pt x="1232039" y="0"/>
                </a:lnTo>
              </a:path>
            </a:pathLst>
          </a:custGeom>
          <a:ln w="6045">
            <a:solidFill>
              <a:srgbClr val="231F20"/>
            </a:solidFill>
          </a:ln>
        </p:spPr>
        <p:txBody>
          <a:bodyPr wrap="square" lIns="0" tIns="0" rIns="0" bIns="0" rtlCol="0"/>
          <a:lstStyle/>
          <a:p/>
        </p:txBody>
      </p:sp>
      <p:sp>
        <p:nvSpPr>
          <p:cNvPr id="64" name="object 64"/>
          <p:cNvSpPr/>
          <p:nvPr/>
        </p:nvSpPr>
        <p:spPr>
          <a:xfrm>
            <a:off x="12188060" y="6125339"/>
            <a:ext cx="1232535" cy="180975"/>
          </a:xfrm>
          <a:custGeom>
            <a:avLst/>
            <a:gdLst/>
            <a:ahLst/>
            <a:cxnLst/>
            <a:rect l="l" t="t" r="r" b="b"/>
            <a:pathLst>
              <a:path w="1232534" h="180975">
                <a:moveTo>
                  <a:pt x="0" y="0"/>
                </a:moveTo>
                <a:lnTo>
                  <a:pt x="392036" y="0"/>
                </a:lnTo>
                <a:lnTo>
                  <a:pt x="1232039" y="0"/>
                </a:lnTo>
                <a:lnTo>
                  <a:pt x="1232039" y="180390"/>
                </a:lnTo>
                <a:lnTo>
                  <a:pt x="0" y="180390"/>
                </a:lnTo>
              </a:path>
            </a:pathLst>
          </a:custGeom>
          <a:ln w="6045">
            <a:solidFill>
              <a:srgbClr val="231F20"/>
            </a:solidFill>
          </a:ln>
        </p:spPr>
        <p:txBody>
          <a:bodyPr wrap="square" lIns="0" tIns="0" rIns="0" bIns="0" rtlCol="0"/>
          <a:lstStyle/>
          <a:p/>
        </p:txBody>
      </p:sp>
      <p:sp>
        <p:nvSpPr>
          <p:cNvPr id="65" name="object 65"/>
          <p:cNvSpPr/>
          <p:nvPr/>
        </p:nvSpPr>
        <p:spPr>
          <a:xfrm>
            <a:off x="12188060" y="6292634"/>
            <a:ext cx="1232535" cy="0"/>
          </a:xfrm>
          <a:custGeom>
            <a:avLst/>
            <a:gdLst/>
            <a:ahLst/>
            <a:cxnLst/>
            <a:rect l="l" t="t" r="r" b="b"/>
            <a:pathLst>
              <a:path w="1232534" h="0">
                <a:moveTo>
                  <a:pt x="1232039" y="0"/>
                </a:moveTo>
                <a:lnTo>
                  <a:pt x="0" y="0"/>
                </a:lnTo>
              </a:path>
            </a:pathLst>
          </a:custGeom>
          <a:ln w="6045">
            <a:solidFill>
              <a:srgbClr val="231F20"/>
            </a:solidFill>
          </a:ln>
        </p:spPr>
        <p:txBody>
          <a:bodyPr wrap="square" lIns="0" tIns="0" rIns="0" bIns="0" rtlCol="0"/>
          <a:lstStyle/>
          <a:p/>
        </p:txBody>
      </p:sp>
      <p:sp>
        <p:nvSpPr>
          <p:cNvPr id="66" name="object 66"/>
          <p:cNvSpPr/>
          <p:nvPr/>
        </p:nvSpPr>
        <p:spPr>
          <a:xfrm>
            <a:off x="12188060" y="6125337"/>
            <a:ext cx="0" cy="180975"/>
          </a:xfrm>
          <a:custGeom>
            <a:avLst/>
            <a:gdLst/>
            <a:ahLst/>
            <a:cxnLst/>
            <a:rect l="l" t="t" r="r" b="b"/>
            <a:pathLst>
              <a:path w="0" h="180975">
                <a:moveTo>
                  <a:pt x="0" y="167297"/>
                </a:moveTo>
                <a:lnTo>
                  <a:pt x="0" y="180403"/>
                </a:lnTo>
                <a:lnTo>
                  <a:pt x="0" y="0"/>
                </a:lnTo>
              </a:path>
            </a:pathLst>
          </a:custGeom>
          <a:ln w="6045">
            <a:solidFill>
              <a:srgbClr val="231F20"/>
            </a:solidFill>
          </a:ln>
        </p:spPr>
        <p:txBody>
          <a:bodyPr wrap="square" lIns="0" tIns="0" rIns="0" bIns="0" rtlCol="0"/>
          <a:lstStyle/>
          <a:p/>
        </p:txBody>
      </p:sp>
      <p:sp>
        <p:nvSpPr>
          <p:cNvPr id="67" name="object 67"/>
          <p:cNvSpPr/>
          <p:nvPr/>
        </p:nvSpPr>
        <p:spPr>
          <a:xfrm>
            <a:off x="12236434" y="6292630"/>
            <a:ext cx="0" cy="13335"/>
          </a:xfrm>
          <a:custGeom>
            <a:avLst/>
            <a:gdLst/>
            <a:ahLst/>
            <a:cxnLst/>
            <a:rect l="l" t="t" r="r" b="b"/>
            <a:pathLst>
              <a:path w="0" h="13335">
                <a:moveTo>
                  <a:pt x="-3022" y="6553"/>
                </a:moveTo>
                <a:lnTo>
                  <a:pt x="3022" y="6553"/>
                </a:lnTo>
              </a:path>
            </a:pathLst>
          </a:custGeom>
          <a:ln w="13106">
            <a:solidFill>
              <a:srgbClr val="231F20"/>
            </a:solidFill>
          </a:ln>
        </p:spPr>
        <p:txBody>
          <a:bodyPr wrap="square" lIns="0" tIns="0" rIns="0" bIns="0" rtlCol="0"/>
          <a:lstStyle/>
          <a:p/>
        </p:txBody>
      </p:sp>
      <p:sp>
        <p:nvSpPr>
          <p:cNvPr id="68" name="object 68"/>
          <p:cNvSpPr/>
          <p:nvPr/>
        </p:nvSpPr>
        <p:spPr>
          <a:xfrm>
            <a:off x="12274227" y="6292634"/>
            <a:ext cx="0" cy="13335"/>
          </a:xfrm>
          <a:custGeom>
            <a:avLst/>
            <a:gdLst/>
            <a:ahLst/>
            <a:cxnLst/>
            <a:rect l="l" t="t" r="r" b="b"/>
            <a:pathLst>
              <a:path w="0" h="13335">
                <a:moveTo>
                  <a:pt x="0" y="0"/>
                </a:moveTo>
                <a:lnTo>
                  <a:pt x="0" y="13106"/>
                </a:lnTo>
              </a:path>
            </a:pathLst>
          </a:custGeom>
          <a:ln w="6045">
            <a:solidFill>
              <a:srgbClr val="231F20"/>
            </a:solidFill>
          </a:ln>
        </p:spPr>
        <p:txBody>
          <a:bodyPr wrap="square" lIns="0" tIns="0" rIns="0" bIns="0" rtlCol="0"/>
          <a:lstStyle/>
          <a:p/>
        </p:txBody>
      </p:sp>
      <p:sp>
        <p:nvSpPr>
          <p:cNvPr id="69" name="object 69"/>
          <p:cNvSpPr/>
          <p:nvPr/>
        </p:nvSpPr>
        <p:spPr>
          <a:xfrm>
            <a:off x="13375253" y="6292630"/>
            <a:ext cx="0" cy="13335"/>
          </a:xfrm>
          <a:custGeom>
            <a:avLst/>
            <a:gdLst/>
            <a:ahLst/>
            <a:cxnLst/>
            <a:rect l="l" t="t" r="r" b="b"/>
            <a:pathLst>
              <a:path w="0" h="13335">
                <a:moveTo>
                  <a:pt x="-3022" y="6553"/>
                </a:moveTo>
                <a:lnTo>
                  <a:pt x="3022" y="6553"/>
                </a:lnTo>
              </a:path>
            </a:pathLst>
          </a:custGeom>
          <a:ln w="13106">
            <a:solidFill>
              <a:srgbClr val="231F20"/>
            </a:solidFill>
          </a:ln>
        </p:spPr>
        <p:txBody>
          <a:bodyPr wrap="square" lIns="0" tIns="0" rIns="0" bIns="0" rtlCol="0"/>
          <a:lstStyle/>
          <a:p/>
        </p:txBody>
      </p:sp>
      <p:sp>
        <p:nvSpPr>
          <p:cNvPr id="70" name="object 70"/>
          <p:cNvSpPr/>
          <p:nvPr/>
        </p:nvSpPr>
        <p:spPr>
          <a:xfrm>
            <a:off x="13337460" y="6292634"/>
            <a:ext cx="0" cy="13335"/>
          </a:xfrm>
          <a:custGeom>
            <a:avLst/>
            <a:gdLst/>
            <a:ahLst/>
            <a:cxnLst/>
            <a:rect l="l" t="t" r="r" b="b"/>
            <a:pathLst>
              <a:path w="0" h="13335">
                <a:moveTo>
                  <a:pt x="0" y="0"/>
                </a:moveTo>
                <a:lnTo>
                  <a:pt x="0" y="13106"/>
                </a:lnTo>
              </a:path>
            </a:pathLst>
          </a:custGeom>
          <a:ln w="6045">
            <a:solidFill>
              <a:srgbClr val="231F20"/>
            </a:solidFill>
          </a:ln>
        </p:spPr>
        <p:txBody>
          <a:bodyPr wrap="square" lIns="0" tIns="0" rIns="0" bIns="0" rtlCol="0"/>
          <a:lstStyle/>
          <a:p/>
        </p:txBody>
      </p:sp>
      <p:sp>
        <p:nvSpPr>
          <p:cNvPr id="71" name="object 71"/>
          <p:cNvSpPr/>
          <p:nvPr/>
        </p:nvSpPr>
        <p:spPr>
          <a:xfrm>
            <a:off x="12397684" y="6190839"/>
            <a:ext cx="33020" cy="33020"/>
          </a:xfrm>
          <a:custGeom>
            <a:avLst/>
            <a:gdLst/>
            <a:ahLst/>
            <a:cxnLst/>
            <a:rect l="l" t="t" r="r" b="b"/>
            <a:pathLst>
              <a:path w="33020" h="33020">
                <a:moveTo>
                  <a:pt x="32753" y="16383"/>
                </a:moveTo>
                <a:lnTo>
                  <a:pt x="32753" y="7340"/>
                </a:lnTo>
                <a:lnTo>
                  <a:pt x="25425" y="0"/>
                </a:lnTo>
                <a:lnTo>
                  <a:pt x="16382" y="0"/>
                </a:lnTo>
                <a:lnTo>
                  <a:pt x="7327" y="0"/>
                </a:lnTo>
                <a:lnTo>
                  <a:pt x="0" y="7340"/>
                </a:lnTo>
                <a:lnTo>
                  <a:pt x="0" y="16383"/>
                </a:lnTo>
                <a:lnTo>
                  <a:pt x="0" y="25425"/>
                </a:lnTo>
                <a:lnTo>
                  <a:pt x="7327" y="32766"/>
                </a:lnTo>
                <a:lnTo>
                  <a:pt x="16382"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72" name="object 72"/>
          <p:cNvSpPr/>
          <p:nvPr/>
        </p:nvSpPr>
        <p:spPr>
          <a:xfrm>
            <a:off x="12387606" y="6180768"/>
            <a:ext cx="53340" cy="53340"/>
          </a:xfrm>
          <a:custGeom>
            <a:avLst/>
            <a:gdLst/>
            <a:ahLst/>
            <a:cxnLst/>
            <a:rect l="l" t="t" r="r" b="b"/>
            <a:pathLst>
              <a:path w="53340" h="53339">
                <a:moveTo>
                  <a:pt x="52908" y="26454"/>
                </a:moveTo>
                <a:lnTo>
                  <a:pt x="50828" y="16159"/>
                </a:lnTo>
                <a:lnTo>
                  <a:pt x="45158" y="7750"/>
                </a:lnTo>
                <a:lnTo>
                  <a:pt x="36749" y="2079"/>
                </a:lnTo>
                <a:lnTo>
                  <a:pt x="26454" y="0"/>
                </a:lnTo>
                <a:lnTo>
                  <a:pt x="16159" y="2079"/>
                </a:lnTo>
                <a:lnTo>
                  <a:pt x="7750" y="7750"/>
                </a:lnTo>
                <a:lnTo>
                  <a:pt x="2079" y="16159"/>
                </a:lnTo>
                <a:lnTo>
                  <a:pt x="0" y="26454"/>
                </a:lnTo>
                <a:lnTo>
                  <a:pt x="2079" y="36749"/>
                </a:lnTo>
                <a:lnTo>
                  <a:pt x="7750" y="45158"/>
                </a:lnTo>
                <a:lnTo>
                  <a:pt x="16159" y="50828"/>
                </a:lnTo>
                <a:lnTo>
                  <a:pt x="26454" y="52908"/>
                </a:lnTo>
                <a:lnTo>
                  <a:pt x="36749" y="50828"/>
                </a:lnTo>
                <a:lnTo>
                  <a:pt x="45158" y="45158"/>
                </a:lnTo>
                <a:lnTo>
                  <a:pt x="50828" y="36749"/>
                </a:lnTo>
                <a:lnTo>
                  <a:pt x="52908" y="26454"/>
                </a:lnTo>
              </a:path>
            </a:pathLst>
          </a:custGeom>
          <a:ln w="6045">
            <a:solidFill>
              <a:srgbClr val="231F20"/>
            </a:solidFill>
          </a:ln>
        </p:spPr>
        <p:txBody>
          <a:bodyPr wrap="square" lIns="0" tIns="0" rIns="0" bIns="0" rtlCol="0"/>
          <a:lstStyle/>
          <a:p/>
        </p:txBody>
      </p:sp>
      <p:sp>
        <p:nvSpPr>
          <p:cNvPr id="73" name="object 73"/>
          <p:cNvSpPr/>
          <p:nvPr/>
        </p:nvSpPr>
        <p:spPr>
          <a:xfrm>
            <a:off x="12391631" y="6187319"/>
            <a:ext cx="46355" cy="40005"/>
          </a:xfrm>
          <a:custGeom>
            <a:avLst/>
            <a:gdLst/>
            <a:ahLst/>
            <a:cxnLst/>
            <a:rect l="l" t="t" r="r" b="b"/>
            <a:pathLst>
              <a:path w="46354" h="40004">
                <a:moveTo>
                  <a:pt x="11595" y="0"/>
                </a:moveTo>
                <a:lnTo>
                  <a:pt x="0" y="20154"/>
                </a:lnTo>
                <a:lnTo>
                  <a:pt x="11595" y="39814"/>
                </a:lnTo>
                <a:lnTo>
                  <a:pt x="34264" y="39814"/>
                </a:lnTo>
                <a:lnTo>
                  <a:pt x="45859" y="20154"/>
                </a:lnTo>
                <a:lnTo>
                  <a:pt x="34264" y="0"/>
                </a:lnTo>
                <a:lnTo>
                  <a:pt x="11595" y="0"/>
                </a:lnTo>
              </a:path>
            </a:pathLst>
          </a:custGeom>
          <a:ln w="6045">
            <a:solidFill>
              <a:srgbClr val="231F20"/>
            </a:solidFill>
          </a:ln>
        </p:spPr>
        <p:txBody>
          <a:bodyPr wrap="square" lIns="0" tIns="0" rIns="0" bIns="0" rtlCol="0"/>
          <a:lstStyle/>
          <a:p/>
        </p:txBody>
      </p:sp>
      <p:sp>
        <p:nvSpPr>
          <p:cNvPr id="74" name="object 74"/>
          <p:cNvSpPr/>
          <p:nvPr/>
        </p:nvSpPr>
        <p:spPr>
          <a:xfrm>
            <a:off x="12791734" y="6190839"/>
            <a:ext cx="33020" cy="33020"/>
          </a:xfrm>
          <a:custGeom>
            <a:avLst/>
            <a:gdLst/>
            <a:ahLst/>
            <a:cxnLst/>
            <a:rect l="l" t="t" r="r" b="b"/>
            <a:pathLst>
              <a:path w="33020" h="33020">
                <a:moveTo>
                  <a:pt x="32753" y="16383"/>
                </a:moveTo>
                <a:lnTo>
                  <a:pt x="32753" y="7340"/>
                </a:lnTo>
                <a:lnTo>
                  <a:pt x="25425" y="0"/>
                </a:lnTo>
                <a:lnTo>
                  <a:pt x="16370" y="0"/>
                </a:lnTo>
                <a:lnTo>
                  <a:pt x="7327" y="0"/>
                </a:lnTo>
                <a:lnTo>
                  <a:pt x="0" y="7340"/>
                </a:lnTo>
                <a:lnTo>
                  <a:pt x="0" y="16383"/>
                </a:lnTo>
                <a:lnTo>
                  <a:pt x="0" y="25425"/>
                </a:lnTo>
                <a:lnTo>
                  <a:pt x="7327" y="32766"/>
                </a:lnTo>
                <a:lnTo>
                  <a:pt x="16370"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75" name="object 75"/>
          <p:cNvSpPr/>
          <p:nvPr/>
        </p:nvSpPr>
        <p:spPr>
          <a:xfrm>
            <a:off x="12781658" y="6180768"/>
            <a:ext cx="53340" cy="53340"/>
          </a:xfrm>
          <a:custGeom>
            <a:avLst/>
            <a:gdLst/>
            <a:ahLst/>
            <a:cxnLst/>
            <a:rect l="l" t="t" r="r" b="b"/>
            <a:pathLst>
              <a:path w="53340" h="53339">
                <a:moveTo>
                  <a:pt x="52908" y="26454"/>
                </a:moveTo>
                <a:lnTo>
                  <a:pt x="50828" y="16159"/>
                </a:lnTo>
                <a:lnTo>
                  <a:pt x="45158" y="7750"/>
                </a:lnTo>
                <a:lnTo>
                  <a:pt x="36749" y="2079"/>
                </a:lnTo>
                <a:lnTo>
                  <a:pt x="26454" y="0"/>
                </a:lnTo>
                <a:lnTo>
                  <a:pt x="16159" y="2079"/>
                </a:lnTo>
                <a:lnTo>
                  <a:pt x="7750" y="7750"/>
                </a:lnTo>
                <a:lnTo>
                  <a:pt x="2079" y="16159"/>
                </a:lnTo>
                <a:lnTo>
                  <a:pt x="0" y="26454"/>
                </a:lnTo>
                <a:lnTo>
                  <a:pt x="2079" y="36749"/>
                </a:lnTo>
                <a:lnTo>
                  <a:pt x="7750" y="45158"/>
                </a:lnTo>
                <a:lnTo>
                  <a:pt x="16159" y="50828"/>
                </a:lnTo>
                <a:lnTo>
                  <a:pt x="26454" y="52908"/>
                </a:lnTo>
                <a:lnTo>
                  <a:pt x="36749" y="50828"/>
                </a:lnTo>
                <a:lnTo>
                  <a:pt x="45158" y="45158"/>
                </a:lnTo>
                <a:lnTo>
                  <a:pt x="50828" y="36749"/>
                </a:lnTo>
                <a:lnTo>
                  <a:pt x="52908" y="26454"/>
                </a:lnTo>
              </a:path>
            </a:pathLst>
          </a:custGeom>
          <a:ln w="6045">
            <a:solidFill>
              <a:srgbClr val="231F20"/>
            </a:solidFill>
          </a:ln>
        </p:spPr>
        <p:txBody>
          <a:bodyPr wrap="square" lIns="0" tIns="0" rIns="0" bIns="0" rtlCol="0"/>
          <a:lstStyle/>
          <a:p/>
        </p:txBody>
      </p:sp>
      <p:sp>
        <p:nvSpPr>
          <p:cNvPr id="76" name="object 76"/>
          <p:cNvSpPr/>
          <p:nvPr/>
        </p:nvSpPr>
        <p:spPr>
          <a:xfrm>
            <a:off x="12785687" y="6187319"/>
            <a:ext cx="46355" cy="40005"/>
          </a:xfrm>
          <a:custGeom>
            <a:avLst/>
            <a:gdLst/>
            <a:ahLst/>
            <a:cxnLst/>
            <a:rect l="l" t="t" r="r" b="b"/>
            <a:pathLst>
              <a:path w="46354" h="40004">
                <a:moveTo>
                  <a:pt x="11087" y="0"/>
                </a:moveTo>
                <a:lnTo>
                  <a:pt x="0" y="20154"/>
                </a:lnTo>
                <a:lnTo>
                  <a:pt x="11087" y="39814"/>
                </a:lnTo>
                <a:lnTo>
                  <a:pt x="34264" y="39814"/>
                </a:lnTo>
                <a:lnTo>
                  <a:pt x="45859" y="20154"/>
                </a:lnTo>
                <a:lnTo>
                  <a:pt x="34264" y="0"/>
                </a:lnTo>
                <a:lnTo>
                  <a:pt x="11087" y="0"/>
                </a:lnTo>
              </a:path>
            </a:pathLst>
          </a:custGeom>
          <a:ln w="6045">
            <a:solidFill>
              <a:srgbClr val="231F20"/>
            </a:solidFill>
          </a:ln>
        </p:spPr>
        <p:txBody>
          <a:bodyPr wrap="square" lIns="0" tIns="0" rIns="0" bIns="0" rtlCol="0"/>
          <a:lstStyle/>
          <a:p/>
        </p:txBody>
      </p:sp>
      <p:sp>
        <p:nvSpPr>
          <p:cNvPr id="77" name="object 77"/>
          <p:cNvSpPr/>
          <p:nvPr/>
        </p:nvSpPr>
        <p:spPr>
          <a:xfrm>
            <a:off x="13185785" y="6190839"/>
            <a:ext cx="33020" cy="33020"/>
          </a:xfrm>
          <a:custGeom>
            <a:avLst/>
            <a:gdLst/>
            <a:ahLst/>
            <a:cxnLst/>
            <a:rect l="l" t="t" r="r" b="b"/>
            <a:pathLst>
              <a:path w="33019" h="33020">
                <a:moveTo>
                  <a:pt x="32753" y="16383"/>
                </a:moveTo>
                <a:lnTo>
                  <a:pt x="32753" y="7340"/>
                </a:lnTo>
                <a:lnTo>
                  <a:pt x="25425" y="0"/>
                </a:lnTo>
                <a:lnTo>
                  <a:pt x="16382" y="0"/>
                </a:lnTo>
                <a:lnTo>
                  <a:pt x="7327" y="0"/>
                </a:lnTo>
                <a:lnTo>
                  <a:pt x="0" y="7340"/>
                </a:lnTo>
                <a:lnTo>
                  <a:pt x="0" y="16383"/>
                </a:lnTo>
                <a:lnTo>
                  <a:pt x="0" y="25425"/>
                </a:lnTo>
                <a:lnTo>
                  <a:pt x="7327" y="32766"/>
                </a:lnTo>
                <a:lnTo>
                  <a:pt x="16382"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78" name="object 78"/>
          <p:cNvSpPr/>
          <p:nvPr/>
        </p:nvSpPr>
        <p:spPr>
          <a:xfrm>
            <a:off x="13175708" y="6180768"/>
            <a:ext cx="53340" cy="53340"/>
          </a:xfrm>
          <a:custGeom>
            <a:avLst/>
            <a:gdLst/>
            <a:ahLst/>
            <a:cxnLst/>
            <a:rect l="l" t="t" r="r" b="b"/>
            <a:pathLst>
              <a:path w="53340" h="53339">
                <a:moveTo>
                  <a:pt x="52908" y="26454"/>
                </a:moveTo>
                <a:lnTo>
                  <a:pt x="50828" y="16159"/>
                </a:lnTo>
                <a:lnTo>
                  <a:pt x="45158" y="7750"/>
                </a:lnTo>
                <a:lnTo>
                  <a:pt x="36749" y="2079"/>
                </a:lnTo>
                <a:lnTo>
                  <a:pt x="26454" y="0"/>
                </a:lnTo>
                <a:lnTo>
                  <a:pt x="16153" y="2079"/>
                </a:lnTo>
                <a:lnTo>
                  <a:pt x="7745" y="7750"/>
                </a:lnTo>
                <a:lnTo>
                  <a:pt x="2077" y="16159"/>
                </a:lnTo>
                <a:lnTo>
                  <a:pt x="0" y="26454"/>
                </a:lnTo>
                <a:lnTo>
                  <a:pt x="2077" y="36749"/>
                </a:lnTo>
                <a:lnTo>
                  <a:pt x="7745" y="45158"/>
                </a:lnTo>
                <a:lnTo>
                  <a:pt x="16153" y="50828"/>
                </a:lnTo>
                <a:lnTo>
                  <a:pt x="26454" y="52908"/>
                </a:lnTo>
                <a:lnTo>
                  <a:pt x="36749" y="50828"/>
                </a:lnTo>
                <a:lnTo>
                  <a:pt x="45158" y="45158"/>
                </a:lnTo>
                <a:lnTo>
                  <a:pt x="50828" y="36749"/>
                </a:lnTo>
                <a:lnTo>
                  <a:pt x="52908" y="26454"/>
                </a:lnTo>
              </a:path>
            </a:pathLst>
          </a:custGeom>
          <a:ln w="6045">
            <a:solidFill>
              <a:srgbClr val="231F20"/>
            </a:solidFill>
          </a:ln>
        </p:spPr>
        <p:txBody>
          <a:bodyPr wrap="square" lIns="0" tIns="0" rIns="0" bIns="0" rtlCol="0"/>
          <a:lstStyle/>
          <a:p/>
        </p:txBody>
      </p:sp>
      <p:sp>
        <p:nvSpPr>
          <p:cNvPr id="79" name="object 79"/>
          <p:cNvSpPr/>
          <p:nvPr/>
        </p:nvSpPr>
        <p:spPr>
          <a:xfrm>
            <a:off x="13179242" y="6187319"/>
            <a:ext cx="46355" cy="40005"/>
          </a:xfrm>
          <a:custGeom>
            <a:avLst/>
            <a:gdLst/>
            <a:ahLst/>
            <a:cxnLst/>
            <a:rect l="l" t="t" r="r" b="b"/>
            <a:pathLst>
              <a:path w="46355" h="40004">
                <a:moveTo>
                  <a:pt x="11582" y="0"/>
                </a:moveTo>
                <a:lnTo>
                  <a:pt x="0" y="20154"/>
                </a:lnTo>
                <a:lnTo>
                  <a:pt x="11582" y="39814"/>
                </a:lnTo>
                <a:lnTo>
                  <a:pt x="34759" y="39814"/>
                </a:lnTo>
                <a:lnTo>
                  <a:pt x="45847" y="20154"/>
                </a:lnTo>
                <a:lnTo>
                  <a:pt x="34759" y="0"/>
                </a:lnTo>
                <a:lnTo>
                  <a:pt x="11582" y="0"/>
                </a:lnTo>
              </a:path>
            </a:pathLst>
          </a:custGeom>
          <a:ln w="6045">
            <a:solidFill>
              <a:srgbClr val="231F20"/>
            </a:solidFill>
          </a:ln>
        </p:spPr>
        <p:txBody>
          <a:bodyPr wrap="square" lIns="0" tIns="0" rIns="0" bIns="0" rtlCol="0"/>
          <a:lstStyle/>
          <a:p/>
        </p:txBody>
      </p:sp>
      <p:sp>
        <p:nvSpPr>
          <p:cNvPr id="80" name="object 80"/>
          <p:cNvSpPr/>
          <p:nvPr/>
        </p:nvSpPr>
        <p:spPr>
          <a:xfrm>
            <a:off x="12236434" y="6305736"/>
            <a:ext cx="38100" cy="0"/>
          </a:xfrm>
          <a:custGeom>
            <a:avLst/>
            <a:gdLst/>
            <a:ahLst/>
            <a:cxnLst/>
            <a:rect l="l" t="t" r="r" b="b"/>
            <a:pathLst>
              <a:path w="38100" h="0">
                <a:moveTo>
                  <a:pt x="0" y="0"/>
                </a:moveTo>
                <a:lnTo>
                  <a:pt x="37795" y="0"/>
                </a:lnTo>
              </a:path>
            </a:pathLst>
          </a:custGeom>
          <a:ln w="6045">
            <a:solidFill>
              <a:srgbClr val="231F20"/>
            </a:solidFill>
          </a:ln>
        </p:spPr>
        <p:txBody>
          <a:bodyPr wrap="square" lIns="0" tIns="0" rIns="0" bIns="0" rtlCol="0"/>
          <a:lstStyle/>
          <a:p/>
        </p:txBody>
      </p:sp>
      <p:sp>
        <p:nvSpPr>
          <p:cNvPr id="81" name="object 81"/>
          <p:cNvSpPr/>
          <p:nvPr/>
        </p:nvSpPr>
        <p:spPr>
          <a:xfrm>
            <a:off x="13337460" y="6305736"/>
            <a:ext cx="38100" cy="0"/>
          </a:xfrm>
          <a:custGeom>
            <a:avLst/>
            <a:gdLst/>
            <a:ahLst/>
            <a:cxnLst/>
            <a:rect l="l" t="t" r="r" b="b"/>
            <a:pathLst>
              <a:path w="38100" h="0">
                <a:moveTo>
                  <a:pt x="0" y="0"/>
                </a:moveTo>
                <a:lnTo>
                  <a:pt x="37795" y="0"/>
                </a:lnTo>
              </a:path>
            </a:pathLst>
          </a:custGeom>
          <a:ln w="6045">
            <a:solidFill>
              <a:srgbClr val="231F20"/>
            </a:solidFill>
          </a:ln>
        </p:spPr>
        <p:txBody>
          <a:bodyPr wrap="square" lIns="0" tIns="0" rIns="0" bIns="0" rtlCol="0"/>
          <a:lstStyle/>
          <a:p/>
        </p:txBody>
      </p:sp>
      <p:sp>
        <p:nvSpPr>
          <p:cNvPr id="82" name="object 82"/>
          <p:cNvSpPr/>
          <p:nvPr/>
        </p:nvSpPr>
        <p:spPr>
          <a:xfrm>
            <a:off x="12255583" y="6307752"/>
            <a:ext cx="0" cy="77470"/>
          </a:xfrm>
          <a:custGeom>
            <a:avLst/>
            <a:gdLst/>
            <a:ahLst/>
            <a:cxnLst/>
            <a:rect l="l" t="t" r="r" b="b"/>
            <a:pathLst>
              <a:path w="0" h="77470">
                <a:moveTo>
                  <a:pt x="0" y="0"/>
                </a:moveTo>
                <a:lnTo>
                  <a:pt x="0" y="77101"/>
                </a:lnTo>
              </a:path>
            </a:pathLst>
          </a:custGeom>
          <a:ln w="3175">
            <a:solidFill>
              <a:srgbClr val="00FFFF"/>
            </a:solidFill>
          </a:ln>
        </p:spPr>
        <p:txBody>
          <a:bodyPr wrap="square" lIns="0" tIns="0" rIns="0" bIns="0" rtlCol="0"/>
          <a:lstStyle/>
          <a:p/>
        </p:txBody>
      </p:sp>
      <p:sp>
        <p:nvSpPr>
          <p:cNvPr id="83" name="object 83"/>
          <p:cNvSpPr/>
          <p:nvPr/>
        </p:nvSpPr>
        <p:spPr>
          <a:xfrm>
            <a:off x="13356104" y="6307752"/>
            <a:ext cx="0" cy="77470"/>
          </a:xfrm>
          <a:custGeom>
            <a:avLst/>
            <a:gdLst/>
            <a:ahLst/>
            <a:cxnLst/>
            <a:rect l="l" t="t" r="r" b="b"/>
            <a:pathLst>
              <a:path w="0" h="77470">
                <a:moveTo>
                  <a:pt x="0" y="0"/>
                </a:moveTo>
                <a:lnTo>
                  <a:pt x="0" y="77101"/>
                </a:lnTo>
              </a:path>
            </a:pathLst>
          </a:custGeom>
          <a:ln w="3175">
            <a:solidFill>
              <a:srgbClr val="00FFFF"/>
            </a:solidFill>
          </a:ln>
        </p:spPr>
        <p:txBody>
          <a:bodyPr wrap="square" lIns="0" tIns="0" rIns="0" bIns="0" rtlCol="0"/>
          <a:lstStyle/>
          <a:p/>
        </p:txBody>
      </p:sp>
      <p:sp>
        <p:nvSpPr>
          <p:cNvPr id="84" name="object 84"/>
          <p:cNvSpPr/>
          <p:nvPr/>
        </p:nvSpPr>
        <p:spPr>
          <a:xfrm>
            <a:off x="12272212" y="6380817"/>
            <a:ext cx="495300" cy="0"/>
          </a:xfrm>
          <a:custGeom>
            <a:avLst/>
            <a:gdLst/>
            <a:ahLst/>
            <a:cxnLst/>
            <a:rect l="l" t="t" r="r" b="b"/>
            <a:pathLst>
              <a:path w="495300" h="0">
                <a:moveTo>
                  <a:pt x="0" y="0"/>
                </a:moveTo>
                <a:lnTo>
                  <a:pt x="494830" y="0"/>
                </a:lnTo>
              </a:path>
            </a:pathLst>
          </a:custGeom>
          <a:ln w="3175">
            <a:solidFill>
              <a:srgbClr val="00FFFF"/>
            </a:solidFill>
          </a:ln>
        </p:spPr>
        <p:txBody>
          <a:bodyPr wrap="square" lIns="0" tIns="0" rIns="0" bIns="0" rtlCol="0"/>
          <a:lstStyle/>
          <a:p/>
        </p:txBody>
      </p:sp>
      <p:sp>
        <p:nvSpPr>
          <p:cNvPr id="85" name="object 85"/>
          <p:cNvSpPr/>
          <p:nvPr/>
        </p:nvSpPr>
        <p:spPr>
          <a:xfrm>
            <a:off x="12849683" y="6380817"/>
            <a:ext cx="490855" cy="0"/>
          </a:xfrm>
          <a:custGeom>
            <a:avLst/>
            <a:gdLst/>
            <a:ahLst/>
            <a:cxnLst/>
            <a:rect l="l" t="t" r="r" b="b"/>
            <a:pathLst>
              <a:path w="490855" h="0">
                <a:moveTo>
                  <a:pt x="490296" y="0"/>
                </a:moveTo>
                <a:lnTo>
                  <a:pt x="0" y="0"/>
                </a:lnTo>
              </a:path>
            </a:pathLst>
          </a:custGeom>
          <a:ln w="3175">
            <a:solidFill>
              <a:srgbClr val="00FFFF"/>
            </a:solidFill>
          </a:ln>
        </p:spPr>
        <p:txBody>
          <a:bodyPr wrap="square" lIns="0" tIns="0" rIns="0" bIns="0" rtlCol="0"/>
          <a:lstStyle/>
          <a:p/>
        </p:txBody>
      </p:sp>
      <p:sp>
        <p:nvSpPr>
          <p:cNvPr id="86" name="object 86"/>
          <p:cNvSpPr/>
          <p:nvPr/>
        </p:nvSpPr>
        <p:spPr>
          <a:xfrm>
            <a:off x="12255589" y="6377790"/>
            <a:ext cx="17145" cy="5715"/>
          </a:xfrm>
          <a:custGeom>
            <a:avLst/>
            <a:gdLst/>
            <a:ahLst/>
            <a:cxnLst/>
            <a:rect l="l" t="t" r="r" b="b"/>
            <a:pathLst>
              <a:path w="17145" h="5714">
                <a:moveTo>
                  <a:pt x="16624" y="0"/>
                </a:moveTo>
                <a:lnTo>
                  <a:pt x="0" y="3022"/>
                </a:lnTo>
                <a:lnTo>
                  <a:pt x="16624" y="5549"/>
                </a:lnTo>
                <a:lnTo>
                  <a:pt x="16624" y="0"/>
                </a:lnTo>
                <a:close/>
              </a:path>
            </a:pathLst>
          </a:custGeom>
          <a:solidFill>
            <a:srgbClr val="00FFFF"/>
          </a:solidFill>
        </p:spPr>
        <p:txBody>
          <a:bodyPr wrap="square" lIns="0" tIns="0" rIns="0" bIns="0" rtlCol="0"/>
          <a:lstStyle/>
          <a:p/>
        </p:txBody>
      </p:sp>
      <p:sp>
        <p:nvSpPr>
          <p:cNvPr id="87" name="object 87"/>
          <p:cNvSpPr/>
          <p:nvPr/>
        </p:nvSpPr>
        <p:spPr>
          <a:xfrm>
            <a:off x="12255587" y="6377794"/>
            <a:ext cx="17145" cy="5715"/>
          </a:xfrm>
          <a:custGeom>
            <a:avLst/>
            <a:gdLst/>
            <a:ahLst/>
            <a:cxnLst/>
            <a:rect l="l" t="t" r="r" b="b"/>
            <a:pathLst>
              <a:path w="17145" h="5714">
                <a:moveTo>
                  <a:pt x="16624" y="0"/>
                </a:moveTo>
                <a:lnTo>
                  <a:pt x="16624" y="5537"/>
                </a:lnTo>
                <a:lnTo>
                  <a:pt x="0" y="3022"/>
                </a:lnTo>
                <a:lnTo>
                  <a:pt x="16624" y="0"/>
                </a:lnTo>
                <a:close/>
              </a:path>
            </a:pathLst>
          </a:custGeom>
          <a:ln w="3175">
            <a:solidFill>
              <a:srgbClr val="00FFFF"/>
            </a:solidFill>
          </a:ln>
        </p:spPr>
        <p:txBody>
          <a:bodyPr wrap="square" lIns="0" tIns="0" rIns="0" bIns="0" rtlCol="0"/>
          <a:lstStyle/>
          <a:p/>
        </p:txBody>
      </p:sp>
      <p:sp>
        <p:nvSpPr>
          <p:cNvPr id="88" name="object 88"/>
          <p:cNvSpPr/>
          <p:nvPr/>
        </p:nvSpPr>
        <p:spPr>
          <a:xfrm>
            <a:off x="13339974" y="6377801"/>
            <a:ext cx="16510" cy="5715"/>
          </a:xfrm>
          <a:custGeom>
            <a:avLst/>
            <a:gdLst/>
            <a:ahLst/>
            <a:cxnLst/>
            <a:rect l="l" t="t" r="r" b="b"/>
            <a:pathLst>
              <a:path w="16509" h="5714">
                <a:moveTo>
                  <a:pt x="0" y="0"/>
                </a:moveTo>
                <a:lnTo>
                  <a:pt x="0" y="5537"/>
                </a:lnTo>
                <a:lnTo>
                  <a:pt x="16129" y="3009"/>
                </a:lnTo>
                <a:lnTo>
                  <a:pt x="0" y="0"/>
                </a:lnTo>
                <a:close/>
              </a:path>
            </a:pathLst>
          </a:custGeom>
          <a:solidFill>
            <a:srgbClr val="00FFFF"/>
          </a:solidFill>
        </p:spPr>
        <p:txBody>
          <a:bodyPr wrap="square" lIns="0" tIns="0" rIns="0" bIns="0" rtlCol="0"/>
          <a:lstStyle/>
          <a:p/>
        </p:txBody>
      </p:sp>
      <p:sp>
        <p:nvSpPr>
          <p:cNvPr id="89" name="object 89"/>
          <p:cNvSpPr/>
          <p:nvPr/>
        </p:nvSpPr>
        <p:spPr>
          <a:xfrm>
            <a:off x="13339979" y="6377794"/>
            <a:ext cx="16510" cy="5715"/>
          </a:xfrm>
          <a:custGeom>
            <a:avLst/>
            <a:gdLst/>
            <a:ahLst/>
            <a:cxnLst/>
            <a:rect l="l" t="t" r="r" b="b"/>
            <a:pathLst>
              <a:path w="16509" h="5714">
                <a:moveTo>
                  <a:pt x="0" y="0"/>
                </a:moveTo>
                <a:lnTo>
                  <a:pt x="0" y="5537"/>
                </a:lnTo>
                <a:lnTo>
                  <a:pt x="16129" y="3022"/>
                </a:lnTo>
                <a:lnTo>
                  <a:pt x="0" y="0"/>
                </a:lnTo>
                <a:close/>
              </a:path>
            </a:pathLst>
          </a:custGeom>
          <a:ln w="3175">
            <a:solidFill>
              <a:srgbClr val="00FFFF"/>
            </a:solidFill>
          </a:ln>
        </p:spPr>
        <p:txBody>
          <a:bodyPr wrap="square" lIns="0" tIns="0" rIns="0" bIns="0" rtlCol="0"/>
          <a:lstStyle/>
          <a:p/>
        </p:txBody>
      </p:sp>
      <p:sp>
        <p:nvSpPr>
          <p:cNvPr id="90" name="object 90"/>
          <p:cNvSpPr/>
          <p:nvPr/>
        </p:nvSpPr>
        <p:spPr>
          <a:xfrm>
            <a:off x="12769058" y="6351087"/>
            <a:ext cx="39370" cy="59055"/>
          </a:xfrm>
          <a:custGeom>
            <a:avLst/>
            <a:gdLst/>
            <a:ahLst/>
            <a:cxnLst/>
            <a:rect l="l" t="t" r="r" b="b"/>
            <a:pathLst>
              <a:path w="39370" h="59054">
                <a:moveTo>
                  <a:pt x="0" y="0"/>
                </a:moveTo>
                <a:lnTo>
                  <a:pt x="0" y="58953"/>
                </a:lnTo>
                <a:lnTo>
                  <a:pt x="39306" y="58953"/>
                </a:lnTo>
              </a:path>
            </a:pathLst>
          </a:custGeom>
          <a:ln w="3175">
            <a:solidFill>
              <a:srgbClr val="00FFFF"/>
            </a:solidFill>
          </a:ln>
        </p:spPr>
        <p:txBody>
          <a:bodyPr wrap="square" lIns="0" tIns="0" rIns="0" bIns="0" rtlCol="0"/>
          <a:lstStyle/>
          <a:p/>
        </p:txBody>
      </p:sp>
      <p:sp>
        <p:nvSpPr>
          <p:cNvPr id="91" name="object 91"/>
          <p:cNvSpPr/>
          <p:nvPr/>
        </p:nvSpPr>
        <p:spPr>
          <a:xfrm>
            <a:off x="12828016" y="6351082"/>
            <a:ext cx="10160" cy="59055"/>
          </a:xfrm>
          <a:custGeom>
            <a:avLst/>
            <a:gdLst/>
            <a:ahLst/>
            <a:cxnLst/>
            <a:rect l="l" t="t" r="r" b="b"/>
            <a:pathLst>
              <a:path w="10159" h="59054">
                <a:moveTo>
                  <a:pt x="0" y="10083"/>
                </a:moveTo>
                <a:lnTo>
                  <a:pt x="10083" y="0"/>
                </a:lnTo>
                <a:lnTo>
                  <a:pt x="10083" y="58966"/>
                </a:lnTo>
              </a:path>
            </a:pathLst>
          </a:custGeom>
          <a:ln w="3175">
            <a:solidFill>
              <a:srgbClr val="00FFFF"/>
            </a:solidFill>
          </a:ln>
        </p:spPr>
        <p:txBody>
          <a:bodyPr wrap="square" lIns="0" tIns="0" rIns="0" bIns="0" rtlCol="0"/>
          <a:lstStyle/>
          <a:p/>
        </p:txBody>
      </p:sp>
      <p:sp>
        <p:nvSpPr>
          <p:cNvPr id="92" name="object 92"/>
          <p:cNvSpPr/>
          <p:nvPr/>
        </p:nvSpPr>
        <p:spPr>
          <a:xfrm>
            <a:off x="12828016" y="6410044"/>
            <a:ext cx="19685" cy="0"/>
          </a:xfrm>
          <a:custGeom>
            <a:avLst/>
            <a:gdLst/>
            <a:ahLst/>
            <a:cxnLst/>
            <a:rect l="l" t="t" r="r" b="b"/>
            <a:pathLst>
              <a:path w="19684" h="0">
                <a:moveTo>
                  <a:pt x="0" y="0"/>
                </a:moveTo>
                <a:lnTo>
                  <a:pt x="19646" y="0"/>
                </a:lnTo>
              </a:path>
            </a:pathLst>
          </a:custGeom>
          <a:ln w="3175">
            <a:solidFill>
              <a:srgbClr val="00FFFF"/>
            </a:solidFill>
          </a:ln>
        </p:spPr>
        <p:txBody>
          <a:bodyPr wrap="square" lIns="0" tIns="0" rIns="0" bIns="0" rtlCol="0"/>
          <a:lstStyle/>
          <a:p/>
        </p:txBody>
      </p:sp>
      <p:sp>
        <p:nvSpPr>
          <p:cNvPr id="93" name="object 93"/>
          <p:cNvSpPr/>
          <p:nvPr/>
        </p:nvSpPr>
        <p:spPr>
          <a:xfrm>
            <a:off x="14158821" y="6398454"/>
            <a:ext cx="46990" cy="44450"/>
          </a:xfrm>
          <a:custGeom>
            <a:avLst/>
            <a:gdLst/>
            <a:ahLst/>
            <a:cxnLst/>
            <a:rect l="l" t="t" r="r" b="b"/>
            <a:pathLst>
              <a:path w="46990" h="44450">
                <a:moveTo>
                  <a:pt x="31242" y="0"/>
                </a:moveTo>
                <a:lnTo>
                  <a:pt x="0" y="43840"/>
                </a:lnTo>
                <a:lnTo>
                  <a:pt x="46863" y="43840"/>
                </a:lnTo>
              </a:path>
            </a:pathLst>
          </a:custGeom>
          <a:ln w="3175">
            <a:solidFill>
              <a:srgbClr val="00FFFF"/>
            </a:solidFill>
          </a:ln>
        </p:spPr>
        <p:txBody>
          <a:bodyPr wrap="square" lIns="0" tIns="0" rIns="0" bIns="0" rtlCol="0"/>
          <a:lstStyle/>
          <a:p/>
        </p:txBody>
      </p:sp>
      <p:sp>
        <p:nvSpPr>
          <p:cNvPr id="94" name="object 94"/>
          <p:cNvSpPr/>
          <p:nvPr/>
        </p:nvSpPr>
        <p:spPr>
          <a:xfrm>
            <a:off x="14190062" y="6398454"/>
            <a:ext cx="0" cy="66040"/>
          </a:xfrm>
          <a:custGeom>
            <a:avLst/>
            <a:gdLst/>
            <a:ahLst/>
            <a:cxnLst/>
            <a:rect l="l" t="t" r="r" b="b"/>
            <a:pathLst>
              <a:path w="0" h="66039">
                <a:moveTo>
                  <a:pt x="0" y="0"/>
                </a:moveTo>
                <a:lnTo>
                  <a:pt x="0" y="66014"/>
                </a:lnTo>
              </a:path>
            </a:pathLst>
          </a:custGeom>
          <a:ln w="3175">
            <a:solidFill>
              <a:srgbClr val="00FFFF"/>
            </a:solidFill>
          </a:ln>
        </p:spPr>
        <p:txBody>
          <a:bodyPr wrap="square" lIns="0" tIns="0" rIns="0" bIns="0" rtlCol="0"/>
          <a:lstStyle/>
          <a:p/>
        </p:txBody>
      </p:sp>
      <p:sp>
        <p:nvSpPr>
          <p:cNvPr id="95" name="object 95"/>
          <p:cNvSpPr/>
          <p:nvPr/>
        </p:nvSpPr>
        <p:spPr>
          <a:xfrm>
            <a:off x="14221304" y="6436247"/>
            <a:ext cx="56515" cy="0"/>
          </a:xfrm>
          <a:custGeom>
            <a:avLst/>
            <a:gdLst/>
            <a:ahLst/>
            <a:cxnLst/>
            <a:rect l="l" t="t" r="r" b="b"/>
            <a:pathLst>
              <a:path w="56515" h="0">
                <a:moveTo>
                  <a:pt x="0" y="0"/>
                </a:moveTo>
                <a:lnTo>
                  <a:pt x="56438" y="0"/>
                </a:lnTo>
              </a:path>
            </a:pathLst>
          </a:custGeom>
          <a:ln w="3175">
            <a:solidFill>
              <a:srgbClr val="00FFFF"/>
            </a:solidFill>
          </a:ln>
        </p:spPr>
        <p:txBody>
          <a:bodyPr wrap="square" lIns="0" tIns="0" rIns="0" bIns="0" rtlCol="0"/>
          <a:lstStyle/>
          <a:p/>
        </p:txBody>
      </p:sp>
      <p:sp>
        <p:nvSpPr>
          <p:cNvPr id="96" name="object 96"/>
          <p:cNvSpPr/>
          <p:nvPr/>
        </p:nvSpPr>
        <p:spPr>
          <a:xfrm>
            <a:off x="14302936" y="6398450"/>
            <a:ext cx="162257" cy="66018"/>
          </a:xfrm>
          <a:prstGeom prst="rect">
            <a:avLst/>
          </a:prstGeom>
          <a:blipFill>
            <a:blip r:embed="rId3" cstate="print"/>
            <a:stretch>
              <a:fillRect/>
            </a:stretch>
          </a:blipFill>
        </p:spPr>
        <p:txBody>
          <a:bodyPr wrap="square" lIns="0" tIns="0" rIns="0" bIns="0" rtlCol="0"/>
          <a:lstStyle/>
          <a:p/>
        </p:txBody>
      </p:sp>
      <p:sp>
        <p:nvSpPr>
          <p:cNvPr id="97" name="object 97"/>
          <p:cNvSpPr/>
          <p:nvPr/>
        </p:nvSpPr>
        <p:spPr>
          <a:xfrm>
            <a:off x="14075174" y="6305740"/>
            <a:ext cx="22225" cy="31115"/>
          </a:xfrm>
          <a:custGeom>
            <a:avLst/>
            <a:gdLst/>
            <a:ahLst/>
            <a:cxnLst/>
            <a:rect l="l" t="t" r="r" b="b"/>
            <a:pathLst>
              <a:path w="22225" h="31114">
                <a:moveTo>
                  <a:pt x="0" y="0"/>
                </a:moveTo>
                <a:lnTo>
                  <a:pt x="12090" y="30734"/>
                </a:lnTo>
                <a:lnTo>
                  <a:pt x="21666" y="25196"/>
                </a:lnTo>
                <a:lnTo>
                  <a:pt x="0" y="0"/>
                </a:lnTo>
                <a:close/>
              </a:path>
            </a:pathLst>
          </a:custGeom>
          <a:solidFill>
            <a:srgbClr val="00FFFF"/>
          </a:solidFill>
        </p:spPr>
        <p:txBody>
          <a:bodyPr wrap="square" lIns="0" tIns="0" rIns="0" bIns="0" rtlCol="0"/>
          <a:lstStyle/>
          <a:p/>
        </p:txBody>
      </p:sp>
      <p:sp>
        <p:nvSpPr>
          <p:cNvPr id="98" name="object 98"/>
          <p:cNvSpPr/>
          <p:nvPr/>
        </p:nvSpPr>
        <p:spPr>
          <a:xfrm>
            <a:off x="14075174" y="6305740"/>
            <a:ext cx="22225" cy="31115"/>
          </a:xfrm>
          <a:custGeom>
            <a:avLst/>
            <a:gdLst/>
            <a:ahLst/>
            <a:cxnLst/>
            <a:rect l="l" t="t" r="r" b="b"/>
            <a:pathLst>
              <a:path w="22225" h="31114">
                <a:moveTo>
                  <a:pt x="12090" y="30734"/>
                </a:moveTo>
                <a:lnTo>
                  <a:pt x="0" y="0"/>
                </a:lnTo>
                <a:lnTo>
                  <a:pt x="21666" y="25196"/>
                </a:lnTo>
                <a:lnTo>
                  <a:pt x="12090" y="30734"/>
                </a:lnTo>
                <a:close/>
              </a:path>
            </a:pathLst>
          </a:custGeom>
          <a:ln w="3175">
            <a:solidFill>
              <a:srgbClr val="00FFFF"/>
            </a:solidFill>
          </a:ln>
        </p:spPr>
        <p:txBody>
          <a:bodyPr wrap="square" lIns="0" tIns="0" rIns="0" bIns="0" rtlCol="0"/>
          <a:lstStyle/>
          <a:p/>
        </p:txBody>
      </p:sp>
      <p:sp>
        <p:nvSpPr>
          <p:cNvPr id="99" name="object 99"/>
          <p:cNvSpPr/>
          <p:nvPr/>
        </p:nvSpPr>
        <p:spPr>
          <a:xfrm>
            <a:off x="14092305" y="6333954"/>
            <a:ext cx="60325" cy="97790"/>
          </a:xfrm>
          <a:custGeom>
            <a:avLst/>
            <a:gdLst/>
            <a:ahLst/>
            <a:cxnLst/>
            <a:rect l="l" t="t" r="r" b="b"/>
            <a:pathLst>
              <a:path w="60325" h="97789">
                <a:moveTo>
                  <a:pt x="0" y="0"/>
                </a:moveTo>
                <a:lnTo>
                  <a:pt x="58953" y="97256"/>
                </a:lnTo>
                <a:lnTo>
                  <a:pt x="59969" y="97256"/>
                </a:lnTo>
              </a:path>
            </a:pathLst>
          </a:custGeom>
          <a:ln w="3175">
            <a:solidFill>
              <a:srgbClr val="00FFFF"/>
            </a:solidFill>
          </a:ln>
        </p:spPr>
        <p:txBody>
          <a:bodyPr wrap="square" lIns="0" tIns="0" rIns="0" bIns="0" rtlCol="0"/>
          <a:lstStyle/>
          <a:p/>
        </p:txBody>
      </p:sp>
      <p:sp>
        <p:nvSpPr>
          <p:cNvPr id="100" name="object 100"/>
          <p:cNvSpPr/>
          <p:nvPr/>
        </p:nvSpPr>
        <p:spPr>
          <a:xfrm>
            <a:off x="12316051" y="6108710"/>
            <a:ext cx="984885" cy="0"/>
          </a:xfrm>
          <a:custGeom>
            <a:avLst/>
            <a:gdLst/>
            <a:ahLst/>
            <a:cxnLst/>
            <a:rect l="l" t="t" r="r" b="b"/>
            <a:pathLst>
              <a:path w="984884" h="0">
                <a:moveTo>
                  <a:pt x="0" y="0"/>
                </a:moveTo>
                <a:lnTo>
                  <a:pt x="984618" y="0"/>
                </a:lnTo>
                <a:lnTo>
                  <a:pt x="787603" y="0"/>
                </a:lnTo>
              </a:path>
            </a:pathLst>
          </a:custGeom>
          <a:ln w="6045">
            <a:solidFill>
              <a:srgbClr val="231F20"/>
            </a:solidFill>
          </a:ln>
        </p:spPr>
        <p:txBody>
          <a:bodyPr wrap="square" lIns="0" tIns="0" rIns="0" bIns="0" rtlCol="0"/>
          <a:lstStyle/>
          <a:p/>
        </p:txBody>
      </p:sp>
      <p:sp>
        <p:nvSpPr>
          <p:cNvPr id="101" name="object 101"/>
          <p:cNvSpPr/>
          <p:nvPr/>
        </p:nvSpPr>
        <p:spPr>
          <a:xfrm>
            <a:off x="12316051" y="6067897"/>
            <a:ext cx="0" cy="57785"/>
          </a:xfrm>
          <a:custGeom>
            <a:avLst/>
            <a:gdLst/>
            <a:ahLst/>
            <a:cxnLst/>
            <a:rect l="l" t="t" r="r" b="b"/>
            <a:pathLst>
              <a:path w="0" h="57785">
                <a:moveTo>
                  <a:pt x="0" y="57442"/>
                </a:moveTo>
                <a:lnTo>
                  <a:pt x="0" y="0"/>
                </a:lnTo>
              </a:path>
            </a:pathLst>
          </a:custGeom>
          <a:ln w="6045">
            <a:solidFill>
              <a:srgbClr val="231F20"/>
            </a:solidFill>
          </a:ln>
        </p:spPr>
        <p:txBody>
          <a:bodyPr wrap="square" lIns="0" tIns="0" rIns="0" bIns="0" rtlCol="0"/>
          <a:lstStyle/>
          <a:p/>
        </p:txBody>
      </p:sp>
      <p:sp>
        <p:nvSpPr>
          <p:cNvPr id="102" name="object 102"/>
          <p:cNvSpPr/>
          <p:nvPr/>
        </p:nvSpPr>
        <p:spPr>
          <a:xfrm>
            <a:off x="12316051" y="5436000"/>
            <a:ext cx="197485" cy="41275"/>
          </a:xfrm>
          <a:custGeom>
            <a:avLst/>
            <a:gdLst/>
            <a:ahLst/>
            <a:cxnLst/>
            <a:rect l="l" t="t" r="r" b="b"/>
            <a:pathLst>
              <a:path w="197484" h="41275">
                <a:moveTo>
                  <a:pt x="0" y="40817"/>
                </a:moveTo>
                <a:lnTo>
                  <a:pt x="0" y="0"/>
                </a:lnTo>
                <a:lnTo>
                  <a:pt x="197027" y="0"/>
                </a:lnTo>
                <a:lnTo>
                  <a:pt x="197027" y="40817"/>
                </a:lnTo>
              </a:path>
            </a:pathLst>
          </a:custGeom>
          <a:ln w="6045">
            <a:solidFill>
              <a:srgbClr val="231F20"/>
            </a:solidFill>
          </a:ln>
        </p:spPr>
        <p:txBody>
          <a:bodyPr wrap="square" lIns="0" tIns="0" rIns="0" bIns="0" rtlCol="0"/>
          <a:lstStyle/>
          <a:p/>
        </p:txBody>
      </p:sp>
      <p:sp>
        <p:nvSpPr>
          <p:cNvPr id="103" name="object 103"/>
          <p:cNvSpPr/>
          <p:nvPr/>
        </p:nvSpPr>
        <p:spPr>
          <a:xfrm>
            <a:off x="12513077" y="6067895"/>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104" name="object 104"/>
          <p:cNvSpPr/>
          <p:nvPr/>
        </p:nvSpPr>
        <p:spPr>
          <a:xfrm>
            <a:off x="13300674" y="6067897"/>
            <a:ext cx="0" cy="57785"/>
          </a:xfrm>
          <a:custGeom>
            <a:avLst/>
            <a:gdLst/>
            <a:ahLst/>
            <a:cxnLst/>
            <a:rect l="l" t="t" r="r" b="b"/>
            <a:pathLst>
              <a:path w="0" h="57785">
                <a:moveTo>
                  <a:pt x="0" y="57442"/>
                </a:moveTo>
                <a:lnTo>
                  <a:pt x="0" y="0"/>
                </a:lnTo>
              </a:path>
            </a:pathLst>
          </a:custGeom>
          <a:ln w="6045">
            <a:solidFill>
              <a:srgbClr val="231F20"/>
            </a:solidFill>
          </a:ln>
        </p:spPr>
        <p:txBody>
          <a:bodyPr wrap="square" lIns="0" tIns="0" rIns="0" bIns="0" rtlCol="0"/>
          <a:lstStyle/>
          <a:p/>
        </p:txBody>
      </p:sp>
      <p:sp>
        <p:nvSpPr>
          <p:cNvPr id="105" name="object 105"/>
          <p:cNvSpPr/>
          <p:nvPr/>
        </p:nvSpPr>
        <p:spPr>
          <a:xfrm>
            <a:off x="13103646" y="5436000"/>
            <a:ext cx="197485" cy="41275"/>
          </a:xfrm>
          <a:custGeom>
            <a:avLst/>
            <a:gdLst/>
            <a:ahLst/>
            <a:cxnLst/>
            <a:rect l="l" t="t" r="r" b="b"/>
            <a:pathLst>
              <a:path w="197484" h="41275">
                <a:moveTo>
                  <a:pt x="197027" y="40817"/>
                </a:moveTo>
                <a:lnTo>
                  <a:pt x="197027" y="0"/>
                </a:lnTo>
                <a:lnTo>
                  <a:pt x="0" y="0"/>
                </a:lnTo>
                <a:lnTo>
                  <a:pt x="0" y="40817"/>
                </a:lnTo>
              </a:path>
            </a:pathLst>
          </a:custGeom>
          <a:ln w="6045">
            <a:solidFill>
              <a:srgbClr val="231F20"/>
            </a:solidFill>
          </a:ln>
        </p:spPr>
        <p:txBody>
          <a:bodyPr wrap="square" lIns="0" tIns="0" rIns="0" bIns="0" rtlCol="0"/>
          <a:lstStyle/>
          <a:p/>
        </p:txBody>
      </p:sp>
      <p:sp>
        <p:nvSpPr>
          <p:cNvPr id="106" name="object 106"/>
          <p:cNvSpPr/>
          <p:nvPr/>
        </p:nvSpPr>
        <p:spPr>
          <a:xfrm>
            <a:off x="13103649" y="6067895"/>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107" name="object 107"/>
          <p:cNvSpPr/>
          <p:nvPr/>
        </p:nvSpPr>
        <p:spPr>
          <a:xfrm>
            <a:off x="12710102" y="6067892"/>
            <a:ext cx="0" cy="41275"/>
          </a:xfrm>
          <a:custGeom>
            <a:avLst/>
            <a:gdLst/>
            <a:ahLst/>
            <a:cxnLst/>
            <a:rect l="l" t="t" r="r" b="b"/>
            <a:pathLst>
              <a:path w="0" h="41275">
                <a:moveTo>
                  <a:pt x="0" y="40817"/>
                </a:moveTo>
                <a:lnTo>
                  <a:pt x="0" y="0"/>
                </a:lnTo>
              </a:path>
            </a:pathLst>
          </a:custGeom>
          <a:ln w="6045">
            <a:solidFill>
              <a:srgbClr val="231F20"/>
            </a:solidFill>
          </a:ln>
        </p:spPr>
        <p:txBody>
          <a:bodyPr wrap="square" lIns="0" tIns="0" rIns="0" bIns="0" rtlCol="0"/>
          <a:lstStyle/>
          <a:p/>
        </p:txBody>
      </p:sp>
      <p:sp>
        <p:nvSpPr>
          <p:cNvPr id="108" name="object 108"/>
          <p:cNvSpPr/>
          <p:nvPr/>
        </p:nvSpPr>
        <p:spPr>
          <a:xfrm>
            <a:off x="12710102" y="5436000"/>
            <a:ext cx="197485" cy="41275"/>
          </a:xfrm>
          <a:custGeom>
            <a:avLst/>
            <a:gdLst/>
            <a:ahLst/>
            <a:cxnLst/>
            <a:rect l="l" t="t" r="r" b="b"/>
            <a:pathLst>
              <a:path w="197484" h="41275">
                <a:moveTo>
                  <a:pt x="0" y="40817"/>
                </a:moveTo>
                <a:lnTo>
                  <a:pt x="0" y="0"/>
                </a:lnTo>
                <a:lnTo>
                  <a:pt x="197027" y="0"/>
                </a:lnTo>
                <a:lnTo>
                  <a:pt x="197027" y="40817"/>
                </a:lnTo>
              </a:path>
            </a:pathLst>
          </a:custGeom>
          <a:ln w="6045">
            <a:solidFill>
              <a:srgbClr val="231F20"/>
            </a:solidFill>
          </a:ln>
        </p:spPr>
        <p:txBody>
          <a:bodyPr wrap="square" lIns="0" tIns="0" rIns="0" bIns="0" rtlCol="0"/>
          <a:lstStyle/>
          <a:p/>
        </p:txBody>
      </p:sp>
      <p:sp>
        <p:nvSpPr>
          <p:cNvPr id="109" name="object 109"/>
          <p:cNvSpPr/>
          <p:nvPr/>
        </p:nvSpPr>
        <p:spPr>
          <a:xfrm>
            <a:off x="12907128" y="6067895"/>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110" name="object 110"/>
          <p:cNvSpPr/>
          <p:nvPr/>
        </p:nvSpPr>
        <p:spPr>
          <a:xfrm>
            <a:off x="12230887" y="5476811"/>
            <a:ext cx="367665" cy="591185"/>
          </a:xfrm>
          <a:custGeom>
            <a:avLst/>
            <a:gdLst/>
            <a:ahLst/>
            <a:cxnLst/>
            <a:rect l="l" t="t" r="r" b="b"/>
            <a:pathLst>
              <a:path w="367665" h="591185">
                <a:moveTo>
                  <a:pt x="0" y="0"/>
                </a:moveTo>
                <a:lnTo>
                  <a:pt x="367347" y="0"/>
                </a:lnTo>
                <a:lnTo>
                  <a:pt x="367347" y="591070"/>
                </a:lnTo>
                <a:lnTo>
                  <a:pt x="0" y="591070"/>
                </a:lnTo>
                <a:lnTo>
                  <a:pt x="0" y="0"/>
                </a:lnTo>
                <a:close/>
              </a:path>
            </a:pathLst>
          </a:custGeom>
          <a:ln w="6045">
            <a:solidFill>
              <a:srgbClr val="231F20"/>
            </a:solidFill>
          </a:ln>
        </p:spPr>
        <p:txBody>
          <a:bodyPr wrap="square" lIns="0" tIns="0" rIns="0" bIns="0" rtlCol="0"/>
          <a:lstStyle/>
          <a:p/>
        </p:txBody>
      </p:sp>
      <p:sp>
        <p:nvSpPr>
          <p:cNvPr id="111" name="object 111"/>
          <p:cNvSpPr/>
          <p:nvPr/>
        </p:nvSpPr>
        <p:spPr>
          <a:xfrm>
            <a:off x="12373495" y="5444058"/>
            <a:ext cx="82550" cy="33020"/>
          </a:xfrm>
          <a:custGeom>
            <a:avLst/>
            <a:gdLst/>
            <a:ahLst/>
            <a:cxnLst/>
            <a:rect l="l" t="t" r="r" b="b"/>
            <a:pathLst>
              <a:path w="82550" h="33020">
                <a:moveTo>
                  <a:pt x="0" y="0"/>
                </a:moveTo>
                <a:lnTo>
                  <a:pt x="82130" y="0"/>
                </a:lnTo>
                <a:lnTo>
                  <a:pt x="82130" y="32753"/>
                </a:lnTo>
                <a:lnTo>
                  <a:pt x="0" y="32753"/>
                </a:lnTo>
                <a:lnTo>
                  <a:pt x="0" y="0"/>
                </a:lnTo>
                <a:close/>
              </a:path>
            </a:pathLst>
          </a:custGeom>
          <a:ln w="6045">
            <a:solidFill>
              <a:srgbClr val="231F20"/>
            </a:solidFill>
          </a:ln>
        </p:spPr>
        <p:txBody>
          <a:bodyPr wrap="square" lIns="0" tIns="0" rIns="0" bIns="0" rtlCol="0"/>
          <a:lstStyle/>
          <a:p/>
        </p:txBody>
      </p:sp>
      <p:sp>
        <p:nvSpPr>
          <p:cNvPr id="112" name="object 112"/>
          <p:cNvSpPr/>
          <p:nvPr/>
        </p:nvSpPr>
        <p:spPr>
          <a:xfrm>
            <a:off x="12373495" y="5460692"/>
            <a:ext cx="82550" cy="0"/>
          </a:xfrm>
          <a:custGeom>
            <a:avLst/>
            <a:gdLst/>
            <a:ahLst/>
            <a:cxnLst/>
            <a:rect l="l" t="t" r="r" b="b"/>
            <a:pathLst>
              <a:path w="82550" h="0">
                <a:moveTo>
                  <a:pt x="0" y="0"/>
                </a:moveTo>
                <a:lnTo>
                  <a:pt x="82130" y="0"/>
                </a:lnTo>
              </a:path>
            </a:pathLst>
          </a:custGeom>
          <a:ln w="6045">
            <a:solidFill>
              <a:srgbClr val="231F20"/>
            </a:solidFill>
          </a:ln>
        </p:spPr>
        <p:txBody>
          <a:bodyPr wrap="square" lIns="0" tIns="0" rIns="0" bIns="0" rtlCol="0"/>
          <a:lstStyle/>
          <a:p/>
        </p:txBody>
      </p:sp>
      <p:sp>
        <p:nvSpPr>
          <p:cNvPr id="113" name="object 113"/>
          <p:cNvSpPr/>
          <p:nvPr/>
        </p:nvSpPr>
        <p:spPr>
          <a:xfrm>
            <a:off x="12373495" y="6067895"/>
            <a:ext cx="82550" cy="33020"/>
          </a:xfrm>
          <a:custGeom>
            <a:avLst/>
            <a:gdLst/>
            <a:ahLst/>
            <a:cxnLst/>
            <a:rect l="l" t="t" r="r" b="b"/>
            <a:pathLst>
              <a:path w="82550" h="33020">
                <a:moveTo>
                  <a:pt x="0" y="0"/>
                </a:moveTo>
                <a:lnTo>
                  <a:pt x="0" y="32753"/>
                </a:lnTo>
                <a:lnTo>
                  <a:pt x="82130" y="32753"/>
                </a:lnTo>
                <a:lnTo>
                  <a:pt x="82130" y="0"/>
                </a:lnTo>
              </a:path>
            </a:pathLst>
          </a:custGeom>
          <a:ln w="6045">
            <a:solidFill>
              <a:srgbClr val="231F20"/>
            </a:solidFill>
          </a:ln>
        </p:spPr>
        <p:txBody>
          <a:bodyPr wrap="square" lIns="0" tIns="0" rIns="0" bIns="0" rtlCol="0"/>
          <a:lstStyle/>
          <a:p/>
        </p:txBody>
      </p:sp>
      <p:sp>
        <p:nvSpPr>
          <p:cNvPr id="114" name="object 114"/>
          <p:cNvSpPr/>
          <p:nvPr/>
        </p:nvSpPr>
        <p:spPr>
          <a:xfrm>
            <a:off x="12373495" y="6084020"/>
            <a:ext cx="82550" cy="0"/>
          </a:xfrm>
          <a:custGeom>
            <a:avLst/>
            <a:gdLst/>
            <a:ahLst/>
            <a:cxnLst/>
            <a:rect l="l" t="t" r="r" b="b"/>
            <a:pathLst>
              <a:path w="82550" h="0">
                <a:moveTo>
                  <a:pt x="0" y="0"/>
                </a:moveTo>
                <a:lnTo>
                  <a:pt x="82130" y="0"/>
                </a:lnTo>
              </a:path>
            </a:pathLst>
          </a:custGeom>
          <a:ln w="6045">
            <a:solidFill>
              <a:srgbClr val="231F20"/>
            </a:solidFill>
          </a:ln>
        </p:spPr>
        <p:txBody>
          <a:bodyPr wrap="square" lIns="0" tIns="0" rIns="0" bIns="0" rtlCol="0"/>
          <a:lstStyle/>
          <a:p/>
        </p:txBody>
      </p:sp>
      <p:sp>
        <p:nvSpPr>
          <p:cNvPr id="115" name="object 115"/>
          <p:cNvSpPr/>
          <p:nvPr/>
        </p:nvSpPr>
        <p:spPr>
          <a:xfrm>
            <a:off x="12624434" y="5476811"/>
            <a:ext cx="368300" cy="591185"/>
          </a:xfrm>
          <a:custGeom>
            <a:avLst/>
            <a:gdLst/>
            <a:ahLst/>
            <a:cxnLst/>
            <a:rect l="l" t="t" r="r" b="b"/>
            <a:pathLst>
              <a:path w="368300" h="591185">
                <a:moveTo>
                  <a:pt x="0" y="0"/>
                </a:moveTo>
                <a:lnTo>
                  <a:pt x="367842" y="0"/>
                </a:lnTo>
                <a:lnTo>
                  <a:pt x="367842" y="591070"/>
                </a:lnTo>
                <a:lnTo>
                  <a:pt x="0" y="591070"/>
                </a:lnTo>
                <a:lnTo>
                  <a:pt x="0" y="0"/>
                </a:lnTo>
                <a:close/>
              </a:path>
            </a:pathLst>
          </a:custGeom>
          <a:ln w="6045">
            <a:solidFill>
              <a:srgbClr val="231F20"/>
            </a:solidFill>
          </a:ln>
        </p:spPr>
        <p:txBody>
          <a:bodyPr wrap="square" lIns="0" tIns="0" rIns="0" bIns="0" rtlCol="0"/>
          <a:lstStyle/>
          <a:p/>
        </p:txBody>
      </p:sp>
      <p:sp>
        <p:nvSpPr>
          <p:cNvPr id="116" name="object 116"/>
          <p:cNvSpPr/>
          <p:nvPr/>
        </p:nvSpPr>
        <p:spPr>
          <a:xfrm>
            <a:off x="12767550" y="5444058"/>
            <a:ext cx="82550" cy="33020"/>
          </a:xfrm>
          <a:custGeom>
            <a:avLst/>
            <a:gdLst/>
            <a:ahLst/>
            <a:cxnLst/>
            <a:rect l="l" t="t" r="r" b="b"/>
            <a:pathLst>
              <a:path w="82550" h="33020">
                <a:moveTo>
                  <a:pt x="0" y="0"/>
                </a:moveTo>
                <a:lnTo>
                  <a:pt x="82130" y="0"/>
                </a:lnTo>
                <a:lnTo>
                  <a:pt x="82130" y="32753"/>
                </a:lnTo>
                <a:lnTo>
                  <a:pt x="0" y="32753"/>
                </a:lnTo>
                <a:lnTo>
                  <a:pt x="0" y="0"/>
                </a:lnTo>
                <a:close/>
              </a:path>
            </a:pathLst>
          </a:custGeom>
          <a:ln w="6045">
            <a:solidFill>
              <a:srgbClr val="231F20"/>
            </a:solidFill>
          </a:ln>
        </p:spPr>
        <p:txBody>
          <a:bodyPr wrap="square" lIns="0" tIns="0" rIns="0" bIns="0" rtlCol="0"/>
          <a:lstStyle/>
          <a:p/>
        </p:txBody>
      </p:sp>
      <p:sp>
        <p:nvSpPr>
          <p:cNvPr id="117" name="object 117"/>
          <p:cNvSpPr/>
          <p:nvPr/>
        </p:nvSpPr>
        <p:spPr>
          <a:xfrm>
            <a:off x="12767547" y="5460692"/>
            <a:ext cx="82550" cy="0"/>
          </a:xfrm>
          <a:custGeom>
            <a:avLst/>
            <a:gdLst/>
            <a:ahLst/>
            <a:cxnLst/>
            <a:rect l="l" t="t" r="r" b="b"/>
            <a:pathLst>
              <a:path w="82550" h="0">
                <a:moveTo>
                  <a:pt x="0" y="0"/>
                </a:moveTo>
                <a:lnTo>
                  <a:pt x="82130" y="0"/>
                </a:lnTo>
              </a:path>
            </a:pathLst>
          </a:custGeom>
          <a:ln w="6045">
            <a:solidFill>
              <a:srgbClr val="231F20"/>
            </a:solidFill>
          </a:ln>
        </p:spPr>
        <p:txBody>
          <a:bodyPr wrap="square" lIns="0" tIns="0" rIns="0" bIns="0" rtlCol="0"/>
          <a:lstStyle/>
          <a:p/>
        </p:txBody>
      </p:sp>
      <p:sp>
        <p:nvSpPr>
          <p:cNvPr id="118" name="object 118"/>
          <p:cNvSpPr/>
          <p:nvPr/>
        </p:nvSpPr>
        <p:spPr>
          <a:xfrm>
            <a:off x="12767547" y="6067895"/>
            <a:ext cx="82550" cy="33020"/>
          </a:xfrm>
          <a:custGeom>
            <a:avLst/>
            <a:gdLst/>
            <a:ahLst/>
            <a:cxnLst/>
            <a:rect l="l" t="t" r="r" b="b"/>
            <a:pathLst>
              <a:path w="82550" h="33020">
                <a:moveTo>
                  <a:pt x="0" y="0"/>
                </a:moveTo>
                <a:lnTo>
                  <a:pt x="0" y="32753"/>
                </a:lnTo>
                <a:lnTo>
                  <a:pt x="82130" y="32753"/>
                </a:lnTo>
                <a:lnTo>
                  <a:pt x="82130" y="0"/>
                </a:lnTo>
              </a:path>
            </a:pathLst>
          </a:custGeom>
          <a:ln w="6045">
            <a:solidFill>
              <a:srgbClr val="231F20"/>
            </a:solidFill>
          </a:ln>
        </p:spPr>
        <p:txBody>
          <a:bodyPr wrap="square" lIns="0" tIns="0" rIns="0" bIns="0" rtlCol="0"/>
          <a:lstStyle/>
          <a:p/>
        </p:txBody>
      </p:sp>
      <p:sp>
        <p:nvSpPr>
          <p:cNvPr id="119" name="object 119"/>
          <p:cNvSpPr/>
          <p:nvPr/>
        </p:nvSpPr>
        <p:spPr>
          <a:xfrm>
            <a:off x="12767547" y="6084020"/>
            <a:ext cx="82550" cy="0"/>
          </a:xfrm>
          <a:custGeom>
            <a:avLst/>
            <a:gdLst/>
            <a:ahLst/>
            <a:cxnLst/>
            <a:rect l="l" t="t" r="r" b="b"/>
            <a:pathLst>
              <a:path w="82550" h="0">
                <a:moveTo>
                  <a:pt x="0" y="0"/>
                </a:moveTo>
                <a:lnTo>
                  <a:pt x="82130" y="0"/>
                </a:lnTo>
              </a:path>
            </a:pathLst>
          </a:custGeom>
          <a:ln w="6045">
            <a:solidFill>
              <a:srgbClr val="231F20"/>
            </a:solidFill>
          </a:ln>
        </p:spPr>
        <p:txBody>
          <a:bodyPr wrap="square" lIns="0" tIns="0" rIns="0" bIns="0" rtlCol="0"/>
          <a:lstStyle/>
          <a:p/>
        </p:txBody>
      </p:sp>
      <p:sp>
        <p:nvSpPr>
          <p:cNvPr id="120" name="object 120"/>
          <p:cNvSpPr/>
          <p:nvPr/>
        </p:nvSpPr>
        <p:spPr>
          <a:xfrm>
            <a:off x="13018490" y="5476811"/>
            <a:ext cx="368300" cy="591185"/>
          </a:xfrm>
          <a:custGeom>
            <a:avLst/>
            <a:gdLst/>
            <a:ahLst/>
            <a:cxnLst/>
            <a:rect l="l" t="t" r="r" b="b"/>
            <a:pathLst>
              <a:path w="368300" h="591185">
                <a:moveTo>
                  <a:pt x="0" y="0"/>
                </a:moveTo>
                <a:lnTo>
                  <a:pt x="367842" y="0"/>
                </a:lnTo>
                <a:lnTo>
                  <a:pt x="367842" y="591070"/>
                </a:lnTo>
                <a:lnTo>
                  <a:pt x="0" y="591070"/>
                </a:lnTo>
                <a:lnTo>
                  <a:pt x="0" y="0"/>
                </a:lnTo>
                <a:close/>
              </a:path>
            </a:pathLst>
          </a:custGeom>
          <a:ln w="6045">
            <a:solidFill>
              <a:srgbClr val="231F20"/>
            </a:solidFill>
          </a:ln>
        </p:spPr>
        <p:txBody>
          <a:bodyPr wrap="square" lIns="0" tIns="0" rIns="0" bIns="0" rtlCol="0"/>
          <a:lstStyle/>
          <a:p/>
        </p:txBody>
      </p:sp>
      <p:sp>
        <p:nvSpPr>
          <p:cNvPr id="121" name="object 121"/>
          <p:cNvSpPr/>
          <p:nvPr/>
        </p:nvSpPr>
        <p:spPr>
          <a:xfrm>
            <a:off x="13161098" y="5444058"/>
            <a:ext cx="82550" cy="33020"/>
          </a:xfrm>
          <a:custGeom>
            <a:avLst/>
            <a:gdLst/>
            <a:ahLst/>
            <a:cxnLst/>
            <a:rect l="l" t="t" r="r" b="b"/>
            <a:pathLst>
              <a:path w="82550" h="33020">
                <a:moveTo>
                  <a:pt x="0" y="0"/>
                </a:moveTo>
                <a:lnTo>
                  <a:pt x="82130" y="0"/>
                </a:lnTo>
                <a:lnTo>
                  <a:pt x="82130" y="32753"/>
                </a:lnTo>
                <a:lnTo>
                  <a:pt x="0" y="32753"/>
                </a:lnTo>
                <a:lnTo>
                  <a:pt x="0" y="0"/>
                </a:lnTo>
                <a:close/>
              </a:path>
            </a:pathLst>
          </a:custGeom>
          <a:ln w="6045">
            <a:solidFill>
              <a:srgbClr val="231F20"/>
            </a:solidFill>
          </a:ln>
        </p:spPr>
        <p:txBody>
          <a:bodyPr wrap="square" lIns="0" tIns="0" rIns="0" bIns="0" rtlCol="0"/>
          <a:lstStyle/>
          <a:p/>
        </p:txBody>
      </p:sp>
      <p:sp>
        <p:nvSpPr>
          <p:cNvPr id="122" name="object 122"/>
          <p:cNvSpPr/>
          <p:nvPr/>
        </p:nvSpPr>
        <p:spPr>
          <a:xfrm>
            <a:off x="13161094" y="5460692"/>
            <a:ext cx="82550" cy="0"/>
          </a:xfrm>
          <a:custGeom>
            <a:avLst/>
            <a:gdLst/>
            <a:ahLst/>
            <a:cxnLst/>
            <a:rect l="l" t="t" r="r" b="b"/>
            <a:pathLst>
              <a:path w="82550" h="0">
                <a:moveTo>
                  <a:pt x="0" y="0"/>
                </a:moveTo>
                <a:lnTo>
                  <a:pt x="82130" y="0"/>
                </a:lnTo>
              </a:path>
            </a:pathLst>
          </a:custGeom>
          <a:ln w="6045">
            <a:solidFill>
              <a:srgbClr val="231F20"/>
            </a:solidFill>
          </a:ln>
        </p:spPr>
        <p:txBody>
          <a:bodyPr wrap="square" lIns="0" tIns="0" rIns="0" bIns="0" rtlCol="0"/>
          <a:lstStyle/>
          <a:p/>
        </p:txBody>
      </p:sp>
      <p:sp>
        <p:nvSpPr>
          <p:cNvPr id="123" name="object 123"/>
          <p:cNvSpPr/>
          <p:nvPr/>
        </p:nvSpPr>
        <p:spPr>
          <a:xfrm>
            <a:off x="13161094" y="6067895"/>
            <a:ext cx="82550" cy="33020"/>
          </a:xfrm>
          <a:custGeom>
            <a:avLst/>
            <a:gdLst/>
            <a:ahLst/>
            <a:cxnLst/>
            <a:rect l="l" t="t" r="r" b="b"/>
            <a:pathLst>
              <a:path w="82550" h="33020">
                <a:moveTo>
                  <a:pt x="0" y="0"/>
                </a:moveTo>
                <a:lnTo>
                  <a:pt x="0" y="32753"/>
                </a:lnTo>
                <a:lnTo>
                  <a:pt x="82130" y="32753"/>
                </a:lnTo>
                <a:lnTo>
                  <a:pt x="82130" y="0"/>
                </a:lnTo>
              </a:path>
            </a:pathLst>
          </a:custGeom>
          <a:ln w="6045">
            <a:solidFill>
              <a:srgbClr val="231F20"/>
            </a:solidFill>
          </a:ln>
        </p:spPr>
        <p:txBody>
          <a:bodyPr wrap="square" lIns="0" tIns="0" rIns="0" bIns="0" rtlCol="0"/>
          <a:lstStyle/>
          <a:p/>
        </p:txBody>
      </p:sp>
      <p:sp>
        <p:nvSpPr>
          <p:cNvPr id="124" name="object 124"/>
          <p:cNvSpPr/>
          <p:nvPr/>
        </p:nvSpPr>
        <p:spPr>
          <a:xfrm>
            <a:off x="13161094" y="6084020"/>
            <a:ext cx="82550" cy="0"/>
          </a:xfrm>
          <a:custGeom>
            <a:avLst/>
            <a:gdLst/>
            <a:ahLst/>
            <a:cxnLst/>
            <a:rect l="l" t="t" r="r" b="b"/>
            <a:pathLst>
              <a:path w="82550" h="0">
                <a:moveTo>
                  <a:pt x="0" y="0"/>
                </a:moveTo>
                <a:lnTo>
                  <a:pt x="82130" y="0"/>
                </a:lnTo>
              </a:path>
            </a:pathLst>
          </a:custGeom>
          <a:ln w="6045">
            <a:solidFill>
              <a:srgbClr val="231F20"/>
            </a:solidFill>
          </a:ln>
        </p:spPr>
        <p:txBody>
          <a:bodyPr wrap="square" lIns="0" tIns="0" rIns="0" bIns="0" rtlCol="0"/>
          <a:lstStyle/>
          <a:p/>
        </p:txBody>
      </p:sp>
      <p:sp>
        <p:nvSpPr>
          <p:cNvPr id="125" name="object 125"/>
          <p:cNvSpPr/>
          <p:nvPr/>
        </p:nvSpPr>
        <p:spPr>
          <a:xfrm>
            <a:off x="12849676" y="5436001"/>
            <a:ext cx="311785" cy="0"/>
          </a:xfrm>
          <a:custGeom>
            <a:avLst/>
            <a:gdLst/>
            <a:ahLst/>
            <a:cxnLst/>
            <a:rect l="l" t="t" r="r" b="b"/>
            <a:pathLst>
              <a:path w="311784" h="0">
                <a:moveTo>
                  <a:pt x="311416" y="0"/>
                </a:moveTo>
                <a:lnTo>
                  <a:pt x="0" y="0"/>
                </a:lnTo>
              </a:path>
            </a:pathLst>
          </a:custGeom>
          <a:ln w="6045">
            <a:solidFill>
              <a:srgbClr val="231F20"/>
            </a:solidFill>
          </a:ln>
        </p:spPr>
        <p:txBody>
          <a:bodyPr wrap="square" lIns="0" tIns="0" rIns="0" bIns="0" rtlCol="0"/>
          <a:lstStyle/>
          <a:p/>
        </p:txBody>
      </p:sp>
      <p:sp>
        <p:nvSpPr>
          <p:cNvPr id="126" name="object 126"/>
          <p:cNvSpPr/>
          <p:nvPr/>
        </p:nvSpPr>
        <p:spPr>
          <a:xfrm>
            <a:off x="12316051" y="5436001"/>
            <a:ext cx="57785" cy="0"/>
          </a:xfrm>
          <a:custGeom>
            <a:avLst/>
            <a:gdLst/>
            <a:ahLst/>
            <a:cxnLst/>
            <a:rect l="l" t="t" r="r" b="b"/>
            <a:pathLst>
              <a:path w="57784" h="0">
                <a:moveTo>
                  <a:pt x="0" y="0"/>
                </a:moveTo>
                <a:lnTo>
                  <a:pt x="57442" y="0"/>
                </a:lnTo>
                <a:lnTo>
                  <a:pt x="0" y="0"/>
                </a:lnTo>
              </a:path>
            </a:pathLst>
          </a:custGeom>
          <a:ln w="6045">
            <a:solidFill>
              <a:srgbClr val="231F20"/>
            </a:solidFill>
          </a:ln>
        </p:spPr>
        <p:txBody>
          <a:bodyPr wrap="square" lIns="0" tIns="0" rIns="0" bIns="0" rtlCol="0"/>
          <a:lstStyle/>
          <a:p/>
        </p:txBody>
      </p:sp>
      <p:sp>
        <p:nvSpPr>
          <p:cNvPr id="127" name="object 127"/>
          <p:cNvSpPr/>
          <p:nvPr/>
        </p:nvSpPr>
        <p:spPr>
          <a:xfrm>
            <a:off x="13243230" y="5436001"/>
            <a:ext cx="57785" cy="0"/>
          </a:xfrm>
          <a:custGeom>
            <a:avLst/>
            <a:gdLst/>
            <a:ahLst/>
            <a:cxnLst/>
            <a:rect l="l" t="t" r="r" b="b"/>
            <a:pathLst>
              <a:path w="57784" h="0">
                <a:moveTo>
                  <a:pt x="0" y="0"/>
                </a:moveTo>
                <a:lnTo>
                  <a:pt x="57442" y="0"/>
                </a:lnTo>
              </a:path>
            </a:pathLst>
          </a:custGeom>
          <a:ln w="6045">
            <a:solidFill>
              <a:srgbClr val="231F20"/>
            </a:solidFill>
          </a:ln>
        </p:spPr>
        <p:txBody>
          <a:bodyPr wrap="square" lIns="0" tIns="0" rIns="0" bIns="0" rtlCol="0"/>
          <a:lstStyle/>
          <a:p/>
        </p:txBody>
      </p:sp>
      <p:sp>
        <p:nvSpPr>
          <p:cNvPr id="128" name="object 128"/>
          <p:cNvSpPr/>
          <p:nvPr/>
        </p:nvSpPr>
        <p:spPr>
          <a:xfrm>
            <a:off x="12316045" y="5238976"/>
            <a:ext cx="1101725" cy="180975"/>
          </a:xfrm>
          <a:custGeom>
            <a:avLst/>
            <a:gdLst/>
            <a:ahLst/>
            <a:cxnLst/>
            <a:rect l="l" t="t" r="r" b="b"/>
            <a:pathLst>
              <a:path w="1101725" h="180975">
                <a:moveTo>
                  <a:pt x="1101534" y="0"/>
                </a:moveTo>
                <a:lnTo>
                  <a:pt x="1101534" y="180390"/>
                </a:lnTo>
                <a:lnTo>
                  <a:pt x="0" y="180390"/>
                </a:lnTo>
              </a:path>
            </a:pathLst>
          </a:custGeom>
          <a:ln w="6045">
            <a:solidFill>
              <a:srgbClr val="231F20"/>
            </a:solidFill>
          </a:ln>
        </p:spPr>
        <p:txBody>
          <a:bodyPr wrap="square" lIns="0" tIns="0" rIns="0" bIns="0" rtlCol="0"/>
          <a:lstStyle/>
          <a:p/>
        </p:txBody>
      </p:sp>
      <p:sp>
        <p:nvSpPr>
          <p:cNvPr id="129" name="object 129"/>
          <p:cNvSpPr/>
          <p:nvPr/>
        </p:nvSpPr>
        <p:spPr>
          <a:xfrm>
            <a:off x="13376516" y="5299447"/>
            <a:ext cx="21590" cy="21590"/>
          </a:xfrm>
          <a:custGeom>
            <a:avLst/>
            <a:gdLst/>
            <a:ahLst/>
            <a:cxnLst/>
            <a:rect l="l" t="t" r="r" b="b"/>
            <a:pathLst>
              <a:path w="21590" h="21589">
                <a:moveTo>
                  <a:pt x="21412" y="21412"/>
                </a:moveTo>
                <a:lnTo>
                  <a:pt x="19729" y="13078"/>
                </a:lnTo>
                <a:lnTo>
                  <a:pt x="15139" y="6272"/>
                </a:lnTo>
                <a:lnTo>
                  <a:pt x="8333" y="1682"/>
                </a:lnTo>
                <a:lnTo>
                  <a:pt x="0" y="0"/>
                </a:lnTo>
              </a:path>
            </a:pathLst>
          </a:custGeom>
          <a:ln w="6045">
            <a:solidFill>
              <a:srgbClr val="231F20"/>
            </a:solidFill>
          </a:ln>
        </p:spPr>
        <p:txBody>
          <a:bodyPr wrap="square" lIns="0" tIns="0" rIns="0" bIns="0" rtlCol="0"/>
          <a:lstStyle/>
          <a:p/>
        </p:txBody>
      </p:sp>
      <p:sp>
        <p:nvSpPr>
          <p:cNvPr id="130" name="object 130"/>
          <p:cNvSpPr/>
          <p:nvPr/>
        </p:nvSpPr>
        <p:spPr>
          <a:xfrm>
            <a:off x="13397927" y="5321112"/>
            <a:ext cx="0" cy="33020"/>
          </a:xfrm>
          <a:custGeom>
            <a:avLst/>
            <a:gdLst/>
            <a:ahLst/>
            <a:cxnLst/>
            <a:rect l="l" t="t" r="r" b="b"/>
            <a:pathLst>
              <a:path w="0" h="33020">
                <a:moveTo>
                  <a:pt x="0" y="0"/>
                </a:moveTo>
                <a:lnTo>
                  <a:pt x="0" y="32753"/>
                </a:lnTo>
              </a:path>
            </a:pathLst>
          </a:custGeom>
          <a:ln w="6045">
            <a:solidFill>
              <a:srgbClr val="231F20"/>
            </a:solidFill>
          </a:ln>
        </p:spPr>
        <p:txBody>
          <a:bodyPr wrap="square" lIns="0" tIns="0" rIns="0" bIns="0" rtlCol="0"/>
          <a:lstStyle/>
          <a:p/>
        </p:txBody>
      </p:sp>
      <p:sp>
        <p:nvSpPr>
          <p:cNvPr id="131" name="object 131"/>
          <p:cNvSpPr/>
          <p:nvPr/>
        </p:nvSpPr>
        <p:spPr>
          <a:xfrm>
            <a:off x="13376512" y="5353617"/>
            <a:ext cx="21590" cy="21590"/>
          </a:xfrm>
          <a:custGeom>
            <a:avLst/>
            <a:gdLst/>
            <a:ahLst/>
            <a:cxnLst/>
            <a:rect l="l" t="t" r="r" b="b"/>
            <a:pathLst>
              <a:path w="21590" h="21589">
                <a:moveTo>
                  <a:pt x="0" y="21412"/>
                </a:moveTo>
                <a:lnTo>
                  <a:pt x="8333" y="19729"/>
                </a:lnTo>
                <a:lnTo>
                  <a:pt x="15139" y="15139"/>
                </a:lnTo>
                <a:lnTo>
                  <a:pt x="19729" y="8333"/>
                </a:lnTo>
                <a:lnTo>
                  <a:pt x="21412" y="0"/>
                </a:lnTo>
              </a:path>
            </a:pathLst>
          </a:custGeom>
          <a:ln w="6045">
            <a:solidFill>
              <a:srgbClr val="231F20"/>
            </a:solidFill>
          </a:ln>
        </p:spPr>
        <p:txBody>
          <a:bodyPr wrap="square" lIns="0" tIns="0" rIns="0" bIns="0" rtlCol="0"/>
          <a:lstStyle/>
          <a:p/>
        </p:txBody>
      </p:sp>
      <p:sp>
        <p:nvSpPr>
          <p:cNvPr id="132" name="object 132"/>
          <p:cNvSpPr/>
          <p:nvPr/>
        </p:nvSpPr>
        <p:spPr>
          <a:xfrm>
            <a:off x="13376764" y="5375030"/>
            <a:ext cx="0" cy="0"/>
          </a:xfrm>
          <a:custGeom>
            <a:avLst/>
            <a:gdLst/>
            <a:ahLst/>
            <a:cxnLst/>
            <a:rect l="l" t="t" r="r" b="b"/>
            <a:pathLst>
              <a:path w="0" h="0">
                <a:moveTo>
                  <a:pt x="0" y="0"/>
                </a:moveTo>
                <a:lnTo>
                  <a:pt x="0" y="0"/>
                </a:lnTo>
              </a:path>
            </a:pathLst>
          </a:custGeom>
          <a:ln w="6045">
            <a:solidFill>
              <a:srgbClr val="231F20"/>
            </a:solidFill>
          </a:ln>
        </p:spPr>
        <p:txBody>
          <a:bodyPr wrap="square" lIns="0" tIns="0" rIns="0" bIns="0" rtlCol="0"/>
          <a:lstStyle/>
          <a:p/>
        </p:txBody>
      </p:sp>
      <p:sp>
        <p:nvSpPr>
          <p:cNvPr id="133" name="object 133"/>
          <p:cNvSpPr/>
          <p:nvPr/>
        </p:nvSpPr>
        <p:spPr>
          <a:xfrm>
            <a:off x="13355096" y="5353613"/>
            <a:ext cx="21590" cy="21590"/>
          </a:xfrm>
          <a:custGeom>
            <a:avLst/>
            <a:gdLst/>
            <a:ahLst/>
            <a:cxnLst/>
            <a:rect l="l" t="t" r="r" b="b"/>
            <a:pathLst>
              <a:path w="21590" h="21589">
                <a:moveTo>
                  <a:pt x="0" y="0"/>
                </a:moveTo>
                <a:lnTo>
                  <a:pt x="1682" y="8333"/>
                </a:lnTo>
                <a:lnTo>
                  <a:pt x="6272" y="15139"/>
                </a:lnTo>
                <a:lnTo>
                  <a:pt x="13078" y="19729"/>
                </a:lnTo>
                <a:lnTo>
                  <a:pt x="21412" y="21412"/>
                </a:lnTo>
              </a:path>
            </a:pathLst>
          </a:custGeom>
          <a:ln w="6045">
            <a:solidFill>
              <a:srgbClr val="231F20"/>
            </a:solidFill>
          </a:ln>
        </p:spPr>
        <p:txBody>
          <a:bodyPr wrap="square" lIns="0" tIns="0" rIns="0" bIns="0" rtlCol="0"/>
          <a:lstStyle/>
          <a:p/>
        </p:txBody>
      </p:sp>
      <p:sp>
        <p:nvSpPr>
          <p:cNvPr id="134" name="object 134"/>
          <p:cNvSpPr/>
          <p:nvPr/>
        </p:nvSpPr>
        <p:spPr>
          <a:xfrm>
            <a:off x="13355096" y="5321112"/>
            <a:ext cx="0" cy="33020"/>
          </a:xfrm>
          <a:custGeom>
            <a:avLst/>
            <a:gdLst/>
            <a:ahLst/>
            <a:cxnLst/>
            <a:rect l="l" t="t" r="r" b="b"/>
            <a:pathLst>
              <a:path w="0" h="33020">
                <a:moveTo>
                  <a:pt x="0" y="32753"/>
                </a:moveTo>
                <a:lnTo>
                  <a:pt x="0" y="0"/>
                </a:lnTo>
              </a:path>
            </a:pathLst>
          </a:custGeom>
          <a:ln w="6045">
            <a:solidFill>
              <a:srgbClr val="231F20"/>
            </a:solidFill>
          </a:ln>
        </p:spPr>
        <p:txBody>
          <a:bodyPr wrap="square" lIns="0" tIns="0" rIns="0" bIns="0" rtlCol="0"/>
          <a:lstStyle/>
          <a:p/>
        </p:txBody>
      </p:sp>
      <p:sp>
        <p:nvSpPr>
          <p:cNvPr id="135" name="object 135"/>
          <p:cNvSpPr/>
          <p:nvPr/>
        </p:nvSpPr>
        <p:spPr>
          <a:xfrm>
            <a:off x="13355099" y="5299444"/>
            <a:ext cx="21590" cy="21590"/>
          </a:xfrm>
          <a:custGeom>
            <a:avLst/>
            <a:gdLst/>
            <a:ahLst/>
            <a:cxnLst/>
            <a:rect l="l" t="t" r="r" b="b"/>
            <a:pathLst>
              <a:path w="21590" h="21589">
                <a:moveTo>
                  <a:pt x="21412" y="0"/>
                </a:moveTo>
                <a:lnTo>
                  <a:pt x="13078" y="1682"/>
                </a:lnTo>
                <a:lnTo>
                  <a:pt x="6272" y="6272"/>
                </a:lnTo>
                <a:lnTo>
                  <a:pt x="1682" y="13078"/>
                </a:lnTo>
                <a:lnTo>
                  <a:pt x="0" y="21412"/>
                </a:lnTo>
              </a:path>
            </a:pathLst>
          </a:custGeom>
          <a:ln w="6045">
            <a:solidFill>
              <a:srgbClr val="231F20"/>
            </a:solidFill>
          </a:ln>
        </p:spPr>
        <p:txBody>
          <a:bodyPr wrap="square" lIns="0" tIns="0" rIns="0" bIns="0" rtlCol="0"/>
          <a:lstStyle/>
          <a:p/>
        </p:txBody>
      </p:sp>
      <p:sp>
        <p:nvSpPr>
          <p:cNvPr id="136" name="object 136"/>
          <p:cNvSpPr/>
          <p:nvPr/>
        </p:nvSpPr>
        <p:spPr>
          <a:xfrm>
            <a:off x="13376764" y="5299444"/>
            <a:ext cx="0" cy="0"/>
          </a:xfrm>
          <a:custGeom>
            <a:avLst/>
            <a:gdLst/>
            <a:ahLst/>
            <a:cxnLst/>
            <a:rect l="l" t="t" r="r" b="b"/>
            <a:pathLst>
              <a:path w="0" h="0">
                <a:moveTo>
                  <a:pt x="0" y="0"/>
                </a:moveTo>
                <a:lnTo>
                  <a:pt x="0" y="0"/>
                </a:lnTo>
              </a:path>
            </a:pathLst>
          </a:custGeom>
          <a:ln w="6045">
            <a:solidFill>
              <a:srgbClr val="231F20"/>
            </a:solidFill>
          </a:ln>
        </p:spPr>
        <p:txBody>
          <a:bodyPr wrap="square" lIns="0" tIns="0" rIns="0" bIns="0" rtlCol="0"/>
          <a:lstStyle/>
          <a:p/>
        </p:txBody>
      </p:sp>
      <p:sp>
        <p:nvSpPr>
          <p:cNvPr id="137" name="object 137"/>
          <p:cNvSpPr/>
          <p:nvPr/>
        </p:nvSpPr>
        <p:spPr>
          <a:xfrm>
            <a:off x="12316051" y="5238973"/>
            <a:ext cx="0" cy="197485"/>
          </a:xfrm>
          <a:custGeom>
            <a:avLst/>
            <a:gdLst/>
            <a:ahLst/>
            <a:cxnLst/>
            <a:rect l="l" t="t" r="r" b="b"/>
            <a:pathLst>
              <a:path w="0" h="197485">
                <a:moveTo>
                  <a:pt x="0" y="197027"/>
                </a:moveTo>
                <a:lnTo>
                  <a:pt x="0" y="0"/>
                </a:lnTo>
              </a:path>
            </a:pathLst>
          </a:custGeom>
          <a:ln w="6045">
            <a:solidFill>
              <a:srgbClr val="231F20"/>
            </a:solidFill>
          </a:ln>
        </p:spPr>
        <p:txBody>
          <a:bodyPr wrap="square" lIns="0" tIns="0" rIns="0" bIns="0" rtlCol="0"/>
          <a:lstStyle/>
          <a:p/>
        </p:txBody>
      </p:sp>
      <p:sp>
        <p:nvSpPr>
          <p:cNvPr id="138" name="object 138"/>
          <p:cNvSpPr/>
          <p:nvPr/>
        </p:nvSpPr>
        <p:spPr>
          <a:xfrm>
            <a:off x="13300674" y="5419377"/>
            <a:ext cx="0" cy="17145"/>
          </a:xfrm>
          <a:custGeom>
            <a:avLst/>
            <a:gdLst/>
            <a:ahLst/>
            <a:cxnLst/>
            <a:rect l="l" t="t" r="r" b="b"/>
            <a:pathLst>
              <a:path w="0" h="17145">
                <a:moveTo>
                  <a:pt x="0" y="16624"/>
                </a:moveTo>
                <a:lnTo>
                  <a:pt x="0" y="0"/>
                </a:lnTo>
              </a:path>
            </a:pathLst>
          </a:custGeom>
          <a:ln w="6045">
            <a:solidFill>
              <a:srgbClr val="231F20"/>
            </a:solidFill>
          </a:ln>
        </p:spPr>
        <p:txBody>
          <a:bodyPr wrap="square" lIns="0" tIns="0" rIns="0" bIns="0" rtlCol="0"/>
          <a:lstStyle/>
          <a:p/>
        </p:txBody>
      </p:sp>
      <p:sp>
        <p:nvSpPr>
          <p:cNvPr id="139" name="object 139"/>
          <p:cNvSpPr/>
          <p:nvPr/>
        </p:nvSpPr>
        <p:spPr>
          <a:xfrm>
            <a:off x="12513074" y="5436001"/>
            <a:ext cx="197485" cy="0"/>
          </a:xfrm>
          <a:custGeom>
            <a:avLst/>
            <a:gdLst/>
            <a:ahLst/>
            <a:cxnLst/>
            <a:rect l="l" t="t" r="r" b="b"/>
            <a:pathLst>
              <a:path w="197484" h="0">
                <a:moveTo>
                  <a:pt x="197027" y="0"/>
                </a:moveTo>
                <a:lnTo>
                  <a:pt x="0" y="0"/>
                </a:lnTo>
              </a:path>
            </a:pathLst>
          </a:custGeom>
          <a:ln w="6045">
            <a:solidFill>
              <a:srgbClr val="231F20"/>
            </a:solidFill>
          </a:ln>
        </p:spPr>
        <p:txBody>
          <a:bodyPr wrap="square" lIns="0" tIns="0" rIns="0" bIns="0" rtlCol="0"/>
          <a:lstStyle/>
          <a:p/>
        </p:txBody>
      </p:sp>
      <p:sp>
        <p:nvSpPr>
          <p:cNvPr id="140" name="object 140"/>
          <p:cNvSpPr/>
          <p:nvPr/>
        </p:nvSpPr>
        <p:spPr>
          <a:xfrm>
            <a:off x="12397684" y="5320601"/>
            <a:ext cx="33020" cy="33020"/>
          </a:xfrm>
          <a:custGeom>
            <a:avLst/>
            <a:gdLst/>
            <a:ahLst/>
            <a:cxnLst/>
            <a:rect l="l" t="t" r="r" b="b"/>
            <a:pathLst>
              <a:path w="33020" h="33020">
                <a:moveTo>
                  <a:pt x="32753" y="16383"/>
                </a:moveTo>
                <a:lnTo>
                  <a:pt x="32753" y="7340"/>
                </a:lnTo>
                <a:lnTo>
                  <a:pt x="25425" y="0"/>
                </a:lnTo>
                <a:lnTo>
                  <a:pt x="16382" y="0"/>
                </a:lnTo>
                <a:lnTo>
                  <a:pt x="7327" y="0"/>
                </a:lnTo>
                <a:lnTo>
                  <a:pt x="0" y="7340"/>
                </a:lnTo>
                <a:lnTo>
                  <a:pt x="0" y="16383"/>
                </a:lnTo>
                <a:lnTo>
                  <a:pt x="0" y="25425"/>
                </a:lnTo>
                <a:lnTo>
                  <a:pt x="7327" y="32766"/>
                </a:lnTo>
                <a:lnTo>
                  <a:pt x="16382"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141" name="object 141"/>
          <p:cNvSpPr/>
          <p:nvPr/>
        </p:nvSpPr>
        <p:spPr>
          <a:xfrm>
            <a:off x="12387606" y="5310530"/>
            <a:ext cx="53340" cy="53340"/>
          </a:xfrm>
          <a:custGeom>
            <a:avLst/>
            <a:gdLst/>
            <a:ahLst/>
            <a:cxnLst/>
            <a:rect l="l" t="t" r="r" b="b"/>
            <a:pathLst>
              <a:path w="53340" h="53339">
                <a:moveTo>
                  <a:pt x="52908" y="26454"/>
                </a:moveTo>
                <a:lnTo>
                  <a:pt x="50828" y="16159"/>
                </a:lnTo>
                <a:lnTo>
                  <a:pt x="45158" y="7750"/>
                </a:lnTo>
                <a:lnTo>
                  <a:pt x="36749" y="2079"/>
                </a:lnTo>
                <a:lnTo>
                  <a:pt x="26454" y="0"/>
                </a:lnTo>
                <a:lnTo>
                  <a:pt x="16159" y="2079"/>
                </a:lnTo>
                <a:lnTo>
                  <a:pt x="7750" y="7750"/>
                </a:lnTo>
                <a:lnTo>
                  <a:pt x="2079" y="16159"/>
                </a:lnTo>
                <a:lnTo>
                  <a:pt x="0" y="26454"/>
                </a:lnTo>
                <a:lnTo>
                  <a:pt x="2079" y="36749"/>
                </a:lnTo>
                <a:lnTo>
                  <a:pt x="7750" y="45158"/>
                </a:lnTo>
                <a:lnTo>
                  <a:pt x="16159" y="50828"/>
                </a:lnTo>
                <a:lnTo>
                  <a:pt x="26454" y="52908"/>
                </a:lnTo>
                <a:lnTo>
                  <a:pt x="36749" y="50828"/>
                </a:lnTo>
                <a:lnTo>
                  <a:pt x="45158" y="45158"/>
                </a:lnTo>
                <a:lnTo>
                  <a:pt x="50828" y="36749"/>
                </a:lnTo>
                <a:lnTo>
                  <a:pt x="52908" y="26454"/>
                </a:lnTo>
              </a:path>
            </a:pathLst>
          </a:custGeom>
          <a:ln w="6045">
            <a:solidFill>
              <a:srgbClr val="231F20"/>
            </a:solidFill>
          </a:ln>
        </p:spPr>
        <p:txBody>
          <a:bodyPr wrap="square" lIns="0" tIns="0" rIns="0" bIns="0" rtlCol="0"/>
          <a:lstStyle/>
          <a:p/>
        </p:txBody>
      </p:sp>
      <p:sp>
        <p:nvSpPr>
          <p:cNvPr id="142" name="object 142"/>
          <p:cNvSpPr/>
          <p:nvPr/>
        </p:nvSpPr>
        <p:spPr>
          <a:xfrm>
            <a:off x="12391631" y="5317578"/>
            <a:ext cx="46355" cy="40005"/>
          </a:xfrm>
          <a:custGeom>
            <a:avLst/>
            <a:gdLst/>
            <a:ahLst/>
            <a:cxnLst/>
            <a:rect l="l" t="t" r="r" b="b"/>
            <a:pathLst>
              <a:path w="46354" h="40004">
                <a:moveTo>
                  <a:pt x="11595" y="39814"/>
                </a:moveTo>
                <a:lnTo>
                  <a:pt x="0" y="19659"/>
                </a:lnTo>
                <a:lnTo>
                  <a:pt x="11595" y="0"/>
                </a:lnTo>
                <a:lnTo>
                  <a:pt x="34264" y="0"/>
                </a:lnTo>
                <a:lnTo>
                  <a:pt x="45859" y="19659"/>
                </a:lnTo>
                <a:lnTo>
                  <a:pt x="34264" y="39814"/>
                </a:lnTo>
                <a:lnTo>
                  <a:pt x="11595" y="39814"/>
                </a:lnTo>
              </a:path>
            </a:pathLst>
          </a:custGeom>
          <a:ln w="6045">
            <a:solidFill>
              <a:srgbClr val="231F20"/>
            </a:solidFill>
          </a:ln>
        </p:spPr>
        <p:txBody>
          <a:bodyPr wrap="square" lIns="0" tIns="0" rIns="0" bIns="0" rtlCol="0"/>
          <a:lstStyle/>
          <a:p/>
        </p:txBody>
      </p:sp>
      <p:sp>
        <p:nvSpPr>
          <p:cNvPr id="143" name="object 143"/>
          <p:cNvSpPr/>
          <p:nvPr/>
        </p:nvSpPr>
        <p:spPr>
          <a:xfrm>
            <a:off x="12791734" y="5320601"/>
            <a:ext cx="33020" cy="33020"/>
          </a:xfrm>
          <a:custGeom>
            <a:avLst/>
            <a:gdLst/>
            <a:ahLst/>
            <a:cxnLst/>
            <a:rect l="l" t="t" r="r" b="b"/>
            <a:pathLst>
              <a:path w="33020" h="33020">
                <a:moveTo>
                  <a:pt x="32753" y="16383"/>
                </a:moveTo>
                <a:lnTo>
                  <a:pt x="32753" y="7340"/>
                </a:lnTo>
                <a:lnTo>
                  <a:pt x="25425" y="0"/>
                </a:lnTo>
                <a:lnTo>
                  <a:pt x="16370" y="0"/>
                </a:lnTo>
                <a:lnTo>
                  <a:pt x="7327" y="0"/>
                </a:lnTo>
                <a:lnTo>
                  <a:pt x="0" y="7340"/>
                </a:lnTo>
                <a:lnTo>
                  <a:pt x="0" y="16383"/>
                </a:lnTo>
                <a:lnTo>
                  <a:pt x="0" y="25425"/>
                </a:lnTo>
                <a:lnTo>
                  <a:pt x="7327" y="32766"/>
                </a:lnTo>
                <a:lnTo>
                  <a:pt x="16370"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144" name="object 144"/>
          <p:cNvSpPr/>
          <p:nvPr/>
        </p:nvSpPr>
        <p:spPr>
          <a:xfrm>
            <a:off x="12781658" y="5310530"/>
            <a:ext cx="53340" cy="53340"/>
          </a:xfrm>
          <a:custGeom>
            <a:avLst/>
            <a:gdLst/>
            <a:ahLst/>
            <a:cxnLst/>
            <a:rect l="l" t="t" r="r" b="b"/>
            <a:pathLst>
              <a:path w="53340" h="53339">
                <a:moveTo>
                  <a:pt x="52908" y="26454"/>
                </a:moveTo>
                <a:lnTo>
                  <a:pt x="50828" y="16159"/>
                </a:lnTo>
                <a:lnTo>
                  <a:pt x="45158" y="7750"/>
                </a:lnTo>
                <a:lnTo>
                  <a:pt x="36749" y="2079"/>
                </a:lnTo>
                <a:lnTo>
                  <a:pt x="26454" y="0"/>
                </a:lnTo>
                <a:lnTo>
                  <a:pt x="16159" y="2079"/>
                </a:lnTo>
                <a:lnTo>
                  <a:pt x="7750" y="7750"/>
                </a:lnTo>
                <a:lnTo>
                  <a:pt x="2079" y="16159"/>
                </a:lnTo>
                <a:lnTo>
                  <a:pt x="0" y="26454"/>
                </a:lnTo>
                <a:lnTo>
                  <a:pt x="2079" y="36749"/>
                </a:lnTo>
                <a:lnTo>
                  <a:pt x="7750" y="45158"/>
                </a:lnTo>
                <a:lnTo>
                  <a:pt x="16159" y="50828"/>
                </a:lnTo>
                <a:lnTo>
                  <a:pt x="26454" y="52908"/>
                </a:lnTo>
                <a:lnTo>
                  <a:pt x="36749" y="50828"/>
                </a:lnTo>
                <a:lnTo>
                  <a:pt x="45158" y="45158"/>
                </a:lnTo>
                <a:lnTo>
                  <a:pt x="50828" y="36749"/>
                </a:lnTo>
                <a:lnTo>
                  <a:pt x="52908" y="26454"/>
                </a:lnTo>
              </a:path>
            </a:pathLst>
          </a:custGeom>
          <a:ln w="6045">
            <a:solidFill>
              <a:srgbClr val="231F20"/>
            </a:solidFill>
          </a:ln>
        </p:spPr>
        <p:txBody>
          <a:bodyPr wrap="square" lIns="0" tIns="0" rIns="0" bIns="0" rtlCol="0"/>
          <a:lstStyle/>
          <a:p/>
        </p:txBody>
      </p:sp>
      <p:sp>
        <p:nvSpPr>
          <p:cNvPr id="145" name="object 145"/>
          <p:cNvSpPr/>
          <p:nvPr/>
        </p:nvSpPr>
        <p:spPr>
          <a:xfrm>
            <a:off x="12785687" y="5317578"/>
            <a:ext cx="46355" cy="40005"/>
          </a:xfrm>
          <a:custGeom>
            <a:avLst/>
            <a:gdLst/>
            <a:ahLst/>
            <a:cxnLst/>
            <a:rect l="l" t="t" r="r" b="b"/>
            <a:pathLst>
              <a:path w="46354" h="40004">
                <a:moveTo>
                  <a:pt x="11087" y="39814"/>
                </a:moveTo>
                <a:lnTo>
                  <a:pt x="0" y="19659"/>
                </a:lnTo>
                <a:lnTo>
                  <a:pt x="11087" y="0"/>
                </a:lnTo>
                <a:lnTo>
                  <a:pt x="34264" y="0"/>
                </a:lnTo>
                <a:lnTo>
                  <a:pt x="45859" y="19659"/>
                </a:lnTo>
                <a:lnTo>
                  <a:pt x="34264" y="39814"/>
                </a:lnTo>
                <a:lnTo>
                  <a:pt x="11087" y="39814"/>
                </a:lnTo>
              </a:path>
            </a:pathLst>
          </a:custGeom>
          <a:ln w="6045">
            <a:solidFill>
              <a:srgbClr val="231F20"/>
            </a:solidFill>
          </a:ln>
        </p:spPr>
        <p:txBody>
          <a:bodyPr wrap="square" lIns="0" tIns="0" rIns="0" bIns="0" rtlCol="0"/>
          <a:lstStyle/>
          <a:p/>
        </p:txBody>
      </p:sp>
      <p:sp>
        <p:nvSpPr>
          <p:cNvPr id="146" name="object 146"/>
          <p:cNvSpPr/>
          <p:nvPr/>
        </p:nvSpPr>
        <p:spPr>
          <a:xfrm>
            <a:off x="13185785" y="5320601"/>
            <a:ext cx="33020" cy="33020"/>
          </a:xfrm>
          <a:custGeom>
            <a:avLst/>
            <a:gdLst/>
            <a:ahLst/>
            <a:cxnLst/>
            <a:rect l="l" t="t" r="r" b="b"/>
            <a:pathLst>
              <a:path w="33019" h="33020">
                <a:moveTo>
                  <a:pt x="32753" y="16383"/>
                </a:moveTo>
                <a:lnTo>
                  <a:pt x="32753" y="7340"/>
                </a:lnTo>
                <a:lnTo>
                  <a:pt x="25425" y="0"/>
                </a:lnTo>
                <a:lnTo>
                  <a:pt x="16382" y="0"/>
                </a:lnTo>
                <a:lnTo>
                  <a:pt x="7327" y="0"/>
                </a:lnTo>
                <a:lnTo>
                  <a:pt x="0" y="7340"/>
                </a:lnTo>
                <a:lnTo>
                  <a:pt x="0" y="16383"/>
                </a:lnTo>
                <a:lnTo>
                  <a:pt x="0" y="25425"/>
                </a:lnTo>
                <a:lnTo>
                  <a:pt x="7327" y="32766"/>
                </a:lnTo>
                <a:lnTo>
                  <a:pt x="16382"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147" name="object 147"/>
          <p:cNvSpPr/>
          <p:nvPr/>
        </p:nvSpPr>
        <p:spPr>
          <a:xfrm>
            <a:off x="13175708" y="5310530"/>
            <a:ext cx="53340" cy="53340"/>
          </a:xfrm>
          <a:custGeom>
            <a:avLst/>
            <a:gdLst/>
            <a:ahLst/>
            <a:cxnLst/>
            <a:rect l="l" t="t" r="r" b="b"/>
            <a:pathLst>
              <a:path w="53340" h="53339">
                <a:moveTo>
                  <a:pt x="52908" y="26454"/>
                </a:moveTo>
                <a:lnTo>
                  <a:pt x="50828" y="16159"/>
                </a:lnTo>
                <a:lnTo>
                  <a:pt x="45158" y="7750"/>
                </a:lnTo>
                <a:lnTo>
                  <a:pt x="36749" y="2079"/>
                </a:lnTo>
                <a:lnTo>
                  <a:pt x="26454" y="0"/>
                </a:lnTo>
                <a:lnTo>
                  <a:pt x="16153" y="2079"/>
                </a:lnTo>
                <a:lnTo>
                  <a:pt x="7745" y="7750"/>
                </a:lnTo>
                <a:lnTo>
                  <a:pt x="2077" y="16159"/>
                </a:lnTo>
                <a:lnTo>
                  <a:pt x="0" y="26454"/>
                </a:lnTo>
                <a:lnTo>
                  <a:pt x="2077" y="36749"/>
                </a:lnTo>
                <a:lnTo>
                  <a:pt x="7745" y="45158"/>
                </a:lnTo>
                <a:lnTo>
                  <a:pt x="16153" y="50828"/>
                </a:lnTo>
                <a:lnTo>
                  <a:pt x="26454" y="52908"/>
                </a:lnTo>
                <a:lnTo>
                  <a:pt x="36749" y="50828"/>
                </a:lnTo>
                <a:lnTo>
                  <a:pt x="45158" y="45158"/>
                </a:lnTo>
                <a:lnTo>
                  <a:pt x="50828" y="36749"/>
                </a:lnTo>
                <a:lnTo>
                  <a:pt x="52908" y="26454"/>
                </a:lnTo>
              </a:path>
            </a:pathLst>
          </a:custGeom>
          <a:ln w="6045">
            <a:solidFill>
              <a:srgbClr val="231F20"/>
            </a:solidFill>
          </a:ln>
        </p:spPr>
        <p:txBody>
          <a:bodyPr wrap="square" lIns="0" tIns="0" rIns="0" bIns="0" rtlCol="0"/>
          <a:lstStyle/>
          <a:p/>
        </p:txBody>
      </p:sp>
      <p:sp>
        <p:nvSpPr>
          <p:cNvPr id="148" name="object 148"/>
          <p:cNvSpPr/>
          <p:nvPr/>
        </p:nvSpPr>
        <p:spPr>
          <a:xfrm>
            <a:off x="13179242" y="5317578"/>
            <a:ext cx="46355" cy="40005"/>
          </a:xfrm>
          <a:custGeom>
            <a:avLst/>
            <a:gdLst/>
            <a:ahLst/>
            <a:cxnLst/>
            <a:rect l="l" t="t" r="r" b="b"/>
            <a:pathLst>
              <a:path w="46355" h="40004">
                <a:moveTo>
                  <a:pt x="11582" y="39814"/>
                </a:moveTo>
                <a:lnTo>
                  <a:pt x="0" y="19659"/>
                </a:lnTo>
                <a:lnTo>
                  <a:pt x="11582" y="0"/>
                </a:lnTo>
                <a:lnTo>
                  <a:pt x="34759" y="0"/>
                </a:lnTo>
                <a:lnTo>
                  <a:pt x="45847" y="19659"/>
                </a:lnTo>
                <a:lnTo>
                  <a:pt x="34759" y="39814"/>
                </a:lnTo>
                <a:lnTo>
                  <a:pt x="11582" y="39814"/>
                </a:lnTo>
              </a:path>
            </a:pathLst>
          </a:custGeom>
          <a:ln w="6045">
            <a:solidFill>
              <a:srgbClr val="231F20"/>
            </a:solidFill>
          </a:ln>
        </p:spPr>
        <p:txBody>
          <a:bodyPr wrap="square" lIns="0" tIns="0" rIns="0" bIns="0" rtlCol="0"/>
          <a:lstStyle/>
          <a:p/>
        </p:txBody>
      </p:sp>
      <p:sp>
        <p:nvSpPr>
          <p:cNvPr id="149" name="object 149"/>
          <p:cNvSpPr/>
          <p:nvPr/>
        </p:nvSpPr>
        <p:spPr>
          <a:xfrm>
            <a:off x="12097353" y="5238976"/>
            <a:ext cx="93345" cy="0"/>
          </a:xfrm>
          <a:custGeom>
            <a:avLst/>
            <a:gdLst/>
            <a:ahLst/>
            <a:cxnLst/>
            <a:rect l="l" t="t" r="r" b="b"/>
            <a:pathLst>
              <a:path w="93345" h="0">
                <a:moveTo>
                  <a:pt x="92722" y="0"/>
                </a:moveTo>
                <a:lnTo>
                  <a:pt x="0" y="0"/>
                </a:lnTo>
              </a:path>
            </a:pathLst>
          </a:custGeom>
          <a:ln w="3175">
            <a:solidFill>
              <a:srgbClr val="00FFFF"/>
            </a:solidFill>
          </a:ln>
        </p:spPr>
        <p:txBody>
          <a:bodyPr wrap="square" lIns="0" tIns="0" rIns="0" bIns="0" rtlCol="0"/>
          <a:lstStyle/>
          <a:p/>
        </p:txBody>
      </p:sp>
      <p:sp>
        <p:nvSpPr>
          <p:cNvPr id="150" name="object 150"/>
          <p:cNvSpPr/>
          <p:nvPr/>
        </p:nvSpPr>
        <p:spPr>
          <a:xfrm>
            <a:off x="12097360" y="6305736"/>
            <a:ext cx="88900" cy="0"/>
          </a:xfrm>
          <a:custGeom>
            <a:avLst/>
            <a:gdLst/>
            <a:ahLst/>
            <a:cxnLst/>
            <a:rect l="l" t="t" r="r" b="b"/>
            <a:pathLst>
              <a:path w="88900" h="0">
                <a:moveTo>
                  <a:pt x="88684" y="0"/>
                </a:moveTo>
                <a:lnTo>
                  <a:pt x="0" y="0"/>
                </a:lnTo>
              </a:path>
            </a:pathLst>
          </a:custGeom>
          <a:ln w="3175">
            <a:solidFill>
              <a:srgbClr val="00FFFF"/>
            </a:solidFill>
          </a:ln>
        </p:spPr>
        <p:txBody>
          <a:bodyPr wrap="square" lIns="0" tIns="0" rIns="0" bIns="0" rtlCol="0"/>
          <a:lstStyle/>
          <a:p/>
        </p:txBody>
      </p:sp>
      <p:sp>
        <p:nvSpPr>
          <p:cNvPr id="151" name="object 151"/>
          <p:cNvSpPr/>
          <p:nvPr/>
        </p:nvSpPr>
        <p:spPr>
          <a:xfrm>
            <a:off x="12101389" y="5255101"/>
            <a:ext cx="0" cy="1035050"/>
          </a:xfrm>
          <a:custGeom>
            <a:avLst/>
            <a:gdLst/>
            <a:ahLst/>
            <a:cxnLst/>
            <a:rect l="l" t="t" r="r" b="b"/>
            <a:pathLst>
              <a:path w="0" h="1035050">
                <a:moveTo>
                  <a:pt x="0" y="0"/>
                </a:moveTo>
                <a:lnTo>
                  <a:pt x="0" y="1034516"/>
                </a:lnTo>
              </a:path>
            </a:pathLst>
          </a:custGeom>
          <a:ln w="3175">
            <a:solidFill>
              <a:srgbClr val="00FFFF"/>
            </a:solidFill>
          </a:ln>
        </p:spPr>
        <p:txBody>
          <a:bodyPr wrap="square" lIns="0" tIns="0" rIns="0" bIns="0" rtlCol="0"/>
          <a:lstStyle/>
          <a:p/>
        </p:txBody>
      </p:sp>
      <p:sp>
        <p:nvSpPr>
          <p:cNvPr id="152" name="object 152"/>
          <p:cNvSpPr/>
          <p:nvPr/>
        </p:nvSpPr>
        <p:spPr>
          <a:xfrm>
            <a:off x="12098369" y="5238977"/>
            <a:ext cx="5715" cy="16510"/>
          </a:xfrm>
          <a:custGeom>
            <a:avLst/>
            <a:gdLst/>
            <a:ahLst/>
            <a:cxnLst/>
            <a:rect l="l" t="t" r="r" b="b"/>
            <a:pathLst>
              <a:path w="5715" h="16510">
                <a:moveTo>
                  <a:pt x="3022" y="0"/>
                </a:moveTo>
                <a:lnTo>
                  <a:pt x="0" y="16128"/>
                </a:lnTo>
                <a:lnTo>
                  <a:pt x="5537" y="16128"/>
                </a:lnTo>
                <a:lnTo>
                  <a:pt x="3022" y="0"/>
                </a:lnTo>
                <a:close/>
              </a:path>
            </a:pathLst>
          </a:custGeom>
          <a:solidFill>
            <a:srgbClr val="00FFFF"/>
          </a:solidFill>
        </p:spPr>
        <p:txBody>
          <a:bodyPr wrap="square" lIns="0" tIns="0" rIns="0" bIns="0" rtlCol="0"/>
          <a:lstStyle/>
          <a:p/>
        </p:txBody>
      </p:sp>
      <p:sp>
        <p:nvSpPr>
          <p:cNvPr id="153" name="object 153"/>
          <p:cNvSpPr/>
          <p:nvPr/>
        </p:nvSpPr>
        <p:spPr>
          <a:xfrm>
            <a:off x="12098366" y="5238972"/>
            <a:ext cx="5715" cy="16510"/>
          </a:xfrm>
          <a:custGeom>
            <a:avLst/>
            <a:gdLst/>
            <a:ahLst/>
            <a:cxnLst/>
            <a:rect l="l" t="t" r="r" b="b"/>
            <a:pathLst>
              <a:path w="5715" h="16510">
                <a:moveTo>
                  <a:pt x="0" y="16128"/>
                </a:moveTo>
                <a:lnTo>
                  <a:pt x="5537" y="16128"/>
                </a:lnTo>
                <a:lnTo>
                  <a:pt x="3022" y="0"/>
                </a:lnTo>
                <a:lnTo>
                  <a:pt x="0" y="16128"/>
                </a:lnTo>
                <a:close/>
              </a:path>
            </a:pathLst>
          </a:custGeom>
          <a:ln w="3175">
            <a:solidFill>
              <a:srgbClr val="00FFFF"/>
            </a:solidFill>
          </a:ln>
        </p:spPr>
        <p:txBody>
          <a:bodyPr wrap="square" lIns="0" tIns="0" rIns="0" bIns="0" rtlCol="0"/>
          <a:lstStyle/>
          <a:p/>
        </p:txBody>
      </p:sp>
      <p:sp>
        <p:nvSpPr>
          <p:cNvPr id="154" name="object 154"/>
          <p:cNvSpPr/>
          <p:nvPr/>
        </p:nvSpPr>
        <p:spPr>
          <a:xfrm>
            <a:off x="12098369" y="6289612"/>
            <a:ext cx="5715" cy="16510"/>
          </a:xfrm>
          <a:custGeom>
            <a:avLst/>
            <a:gdLst/>
            <a:ahLst/>
            <a:cxnLst/>
            <a:rect l="l" t="t" r="r" b="b"/>
            <a:pathLst>
              <a:path w="5715" h="16510">
                <a:moveTo>
                  <a:pt x="5537" y="0"/>
                </a:moveTo>
                <a:lnTo>
                  <a:pt x="0" y="0"/>
                </a:lnTo>
                <a:lnTo>
                  <a:pt x="3022" y="16129"/>
                </a:lnTo>
                <a:lnTo>
                  <a:pt x="5537" y="0"/>
                </a:lnTo>
                <a:close/>
              </a:path>
            </a:pathLst>
          </a:custGeom>
          <a:solidFill>
            <a:srgbClr val="00FFFF"/>
          </a:solidFill>
        </p:spPr>
        <p:txBody>
          <a:bodyPr wrap="square" lIns="0" tIns="0" rIns="0" bIns="0" rtlCol="0"/>
          <a:lstStyle/>
          <a:p/>
        </p:txBody>
      </p:sp>
      <p:sp>
        <p:nvSpPr>
          <p:cNvPr id="155" name="object 155"/>
          <p:cNvSpPr/>
          <p:nvPr/>
        </p:nvSpPr>
        <p:spPr>
          <a:xfrm>
            <a:off x="12098366" y="6289611"/>
            <a:ext cx="5715" cy="16510"/>
          </a:xfrm>
          <a:custGeom>
            <a:avLst/>
            <a:gdLst/>
            <a:ahLst/>
            <a:cxnLst/>
            <a:rect l="l" t="t" r="r" b="b"/>
            <a:pathLst>
              <a:path w="5715" h="16510">
                <a:moveTo>
                  <a:pt x="0" y="0"/>
                </a:moveTo>
                <a:lnTo>
                  <a:pt x="5537" y="0"/>
                </a:lnTo>
                <a:lnTo>
                  <a:pt x="3022" y="16129"/>
                </a:lnTo>
                <a:lnTo>
                  <a:pt x="0" y="0"/>
                </a:lnTo>
                <a:close/>
              </a:path>
            </a:pathLst>
          </a:custGeom>
          <a:ln w="3175">
            <a:solidFill>
              <a:srgbClr val="00FFFF"/>
            </a:solidFill>
          </a:ln>
        </p:spPr>
        <p:txBody>
          <a:bodyPr wrap="square" lIns="0" tIns="0" rIns="0" bIns="0" rtlCol="0"/>
          <a:lstStyle/>
          <a:p/>
        </p:txBody>
      </p:sp>
      <p:sp>
        <p:nvSpPr>
          <p:cNvPr id="156" name="object 156"/>
          <p:cNvSpPr/>
          <p:nvPr/>
        </p:nvSpPr>
        <p:spPr>
          <a:xfrm>
            <a:off x="12039912" y="5805361"/>
            <a:ext cx="59690" cy="0"/>
          </a:xfrm>
          <a:custGeom>
            <a:avLst/>
            <a:gdLst/>
            <a:ahLst/>
            <a:cxnLst/>
            <a:rect l="l" t="t" r="r" b="b"/>
            <a:pathLst>
              <a:path w="59690" h="0">
                <a:moveTo>
                  <a:pt x="59461" y="0"/>
                </a:moveTo>
                <a:lnTo>
                  <a:pt x="0" y="0"/>
                </a:lnTo>
              </a:path>
            </a:pathLst>
          </a:custGeom>
          <a:ln w="3175">
            <a:solidFill>
              <a:srgbClr val="00FFFF"/>
            </a:solidFill>
          </a:ln>
        </p:spPr>
        <p:txBody>
          <a:bodyPr wrap="square" lIns="0" tIns="0" rIns="0" bIns="0" rtlCol="0"/>
          <a:lstStyle/>
          <a:p/>
        </p:txBody>
      </p:sp>
      <p:sp>
        <p:nvSpPr>
          <p:cNvPr id="157" name="object 157"/>
          <p:cNvSpPr/>
          <p:nvPr/>
        </p:nvSpPr>
        <p:spPr>
          <a:xfrm>
            <a:off x="12069643" y="5766055"/>
            <a:ext cx="0" cy="39370"/>
          </a:xfrm>
          <a:custGeom>
            <a:avLst/>
            <a:gdLst/>
            <a:ahLst/>
            <a:cxnLst/>
            <a:rect l="l" t="t" r="r" b="b"/>
            <a:pathLst>
              <a:path w="0" h="39370">
                <a:moveTo>
                  <a:pt x="0" y="39306"/>
                </a:moveTo>
                <a:lnTo>
                  <a:pt x="0" y="0"/>
                </a:lnTo>
              </a:path>
            </a:pathLst>
          </a:custGeom>
          <a:ln w="3175">
            <a:solidFill>
              <a:srgbClr val="00FFFF"/>
            </a:solidFill>
          </a:ln>
        </p:spPr>
        <p:txBody>
          <a:bodyPr wrap="square" lIns="0" tIns="0" rIns="0" bIns="0" rtlCol="0"/>
          <a:lstStyle/>
          <a:p/>
        </p:txBody>
      </p:sp>
      <p:sp>
        <p:nvSpPr>
          <p:cNvPr id="158" name="object 158"/>
          <p:cNvSpPr/>
          <p:nvPr/>
        </p:nvSpPr>
        <p:spPr>
          <a:xfrm>
            <a:off x="12039913" y="5766056"/>
            <a:ext cx="59690" cy="0"/>
          </a:xfrm>
          <a:custGeom>
            <a:avLst/>
            <a:gdLst/>
            <a:ahLst/>
            <a:cxnLst/>
            <a:rect l="l" t="t" r="r" b="b"/>
            <a:pathLst>
              <a:path w="59690" h="0">
                <a:moveTo>
                  <a:pt x="0" y="0"/>
                </a:moveTo>
                <a:lnTo>
                  <a:pt x="59461" y="0"/>
                </a:lnTo>
              </a:path>
            </a:pathLst>
          </a:custGeom>
          <a:ln w="3175">
            <a:solidFill>
              <a:srgbClr val="00FFFF"/>
            </a:solidFill>
          </a:ln>
        </p:spPr>
        <p:txBody>
          <a:bodyPr wrap="square" lIns="0" tIns="0" rIns="0" bIns="0" rtlCol="0"/>
          <a:lstStyle/>
          <a:p/>
        </p:txBody>
      </p:sp>
      <p:sp>
        <p:nvSpPr>
          <p:cNvPr id="159" name="object 159"/>
          <p:cNvSpPr/>
          <p:nvPr/>
        </p:nvSpPr>
        <p:spPr>
          <a:xfrm>
            <a:off x="12192091" y="5189589"/>
            <a:ext cx="0" cy="47625"/>
          </a:xfrm>
          <a:custGeom>
            <a:avLst/>
            <a:gdLst/>
            <a:ahLst/>
            <a:cxnLst/>
            <a:rect l="l" t="t" r="r" b="b"/>
            <a:pathLst>
              <a:path w="0" h="47625">
                <a:moveTo>
                  <a:pt x="0" y="47371"/>
                </a:moveTo>
                <a:lnTo>
                  <a:pt x="0" y="0"/>
                </a:lnTo>
              </a:path>
            </a:pathLst>
          </a:custGeom>
          <a:ln w="3175">
            <a:solidFill>
              <a:srgbClr val="00FFFF"/>
            </a:solidFill>
          </a:ln>
        </p:spPr>
        <p:txBody>
          <a:bodyPr wrap="square" lIns="0" tIns="0" rIns="0" bIns="0" rtlCol="0"/>
          <a:lstStyle/>
          <a:p/>
        </p:txBody>
      </p:sp>
      <p:sp>
        <p:nvSpPr>
          <p:cNvPr id="160" name="object 160"/>
          <p:cNvSpPr/>
          <p:nvPr/>
        </p:nvSpPr>
        <p:spPr>
          <a:xfrm>
            <a:off x="13417581" y="5189589"/>
            <a:ext cx="0" cy="47625"/>
          </a:xfrm>
          <a:custGeom>
            <a:avLst/>
            <a:gdLst/>
            <a:ahLst/>
            <a:cxnLst/>
            <a:rect l="l" t="t" r="r" b="b"/>
            <a:pathLst>
              <a:path w="0" h="47625">
                <a:moveTo>
                  <a:pt x="0" y="47371"/>
                </a:moveTo>
                <a:lnTo>
                  <a:pt x="0" y="0"/>
                </a:lnTo>
              </a:path>
            </a:pathLst>
          </a:custGeom>
          <a:ln w="3175">
            <a:solidFill>
              <a:srgbClr val="00FFFF"/>
            </a:solidFill>
          </a:ln>
        </p:spPr>
        <p:txBody>
          <a:bodyPr wrap="square" lIns="0" tIns="0" rIns="0" bIns="0" rtlCol="0"/>
          <a:lstStyle/>
          <a:p/>
        </p:txBody>
      </p:sp>
      <p:sp>
        <p:nvSpPr>
          <p:cNvPr id="161" name="object 161"/>
          <p:cNvSpPr/>
          <p:nvPr/>
        </p:nvSpPr>
        <p:spPr>
          <a:xfrm>
            <a:off x="12208720" y="5193625"/>
            <a:ext cx="578485" cy="0"/>
          </a:xfrm>
          <a:custGeom>
            <a:avLst/>
            <a:gdLst/>
            <a:ahLst/>
            <a:cxnLst/>
            <a:rect l="l" t="t" r="r" b="b"/>
            <a:pathLst>
              <a:path w="578484" h="0">
                <a:moveTo>
                  <a:pt x="0" y="0"/>
                </a:moveTo>
                <a:lnTo>
                  <a:pt x="577977" y="0"/>
                </a:lnTo>
              </a:path>
            </a:pathLst>
          </a:custGeom>
          <a:ln w="3175">
            <a:solidFill>
              <a:srgbClr val="00FFFF"/>
            </a:solidFill>
          </a:ln>
        </p:spPr>
        <p:txBody>
          <a:bodyPr wrap="square" lIns="0" tIns="0" rIns="0" bIns="0" rtlCol="0"/>
          <a:lstStyle/>
          <a:p/>
        </p:txBody>
      </p:sp>
      <p:sp>
        <p:nvSpPr>
          <p:cNvPr id="162" name="object 162"/>
          <p:cNvSpPr/>
          <p:nvPr/>
        </p:nvSpPr>
        <p:spPr>
          <a:xfrm>
            <a:off x="12830036" y="5193625"/>
            <a:ext cx="571500" cy="0"/>
          </a:xfrm>
          <a:custGeom>
            <a:avLst/>
            <a:gdLst/>
            <a:ahLst/>
            <a:cxnLst/>
            <a:rect l="l" t="t" r="r" b="b"/>
            <a:pathLst>
              <a:path w="571500" h="0">
                <a:moveTo>
                  <a:pt x="570915" y="0"/>
                </a:moveTo>
                <a:lnTo>
                  <a:pt x="0" y="0"/>
                </a:lnTo>
              </a:path>
            </a:pathLst>
          </a:custGeom>
          <a:ln w="3175">
            <a:solidFill>
              <a:srgbClr val="00FFFF"/>
            </a:solidFill>
          </a:ln>
        </p:spPr>
        <p:txBody>
          <a:bodyPr wrap="square" lIns="0" tIns="0" rIns="0" bIns="0" rtlCol="0"/>
          <a:lstStyle/>
          <a:p/>
        </p:txBody>
      </p:sp>
      <p:sp>
        <p:nvSpPr>
          <p:cNvPr id="163" name="object 163"/>
          <p:cNvSpPr/>
          <p:nvPr/>
        </p:nvSpPr>
        <p:spPr>
          <a:xfrm>
            <a:off x="12192095" y="5191109"/>
            <a:ext cx="17145" cy="5080"/>
          </a:xfrm>
          <a:custGeom>
            <a:avLst/>
            <a:gdLst/>
            <a:ahLst/>
            <a:cxnLst/>
            <a:rect l="l" t="t" r="r" b="b"/>
            <a:pathLst>
              <a:path w="17145" h="5079">
                <a:moveTo>
                  <a:pt x="16637" y="0"/>
                </a:moveTo>
                <a:lnTo>
                  <a:pt x="0" y="2514"/>
                </a:lnTo>
                <a:lnTo>
                  <a:pt x="16637" y="5029"/>
                </a:lnTo>
                <a:lnTo>
                  <a:pt x="16637" y="0"/>
                </a:lnTo>
                <a:close/>
              </a:path>
            </a:pathLst>
          </a:custGeom>
          <a:solidFill>
            <a:srgbClr val="00FFFF"/>
          </a:solidFill>
        </p:spPr>
        <p:txBody>
          <a:bodyPr wrap="square" lIns="0" tIns="0" rIns="0" bIns="0" rtlCol="0"/>
          <a:lstStyle/>
          <a:p/>
        </p:txBody>
      </p:sp>
      <p:sp>
        <p:nvSpPr>
          <p:cNvPr id="164" name="object 164"/>
          <p:cNvSpPr/>
          <p:nvPr/>
        </p:nvSpPr>
        <p:spPr>
          <a:xfrm>
            <a:off x="12192096" y="5191106"/>
            <a:ext cx="17145" cy="5080"/>
          </a:xfrm>
          <a:custGeom>
            <a:avLst/>
            <a:gdLst/>
            <a:ahLst/>
            <a:cxnLst/>
            <a:rect l="l" t="t" r="r" b="b"/>
            <a:pathLst>
              <a:path w="17145" h="5079">
                <a:moveTo>
                  <a:pt x="16624" y="0"/>
                </a:moveTo>
                <a:lnTo>
                  <a:pt x="16624" y="5041"/>
                </a:lnTo>
                <a:lnTo>
                  <a:pt x="0" y="2514"/>
                </a:lnTo>
                <a:lnTo>
                  <a:pt x="16624" y="0"/>
                </a:lnTo>
                <a:close/>
              </a:path>
            </a:pathLst>
          </a:custGeom>
          <a:ln w="3175">
            <a:solidFill>
              <a:srgbClr val="00FFFF"/>
            </a:solidFill>
          </a:ln>
        </p:spPr>
        <p:txBody>
          <a:bodyPr wrap="square" lIns="0" tIns="0" rIns="0" bIns="0" rtlCol="0"/>
          <a:lstStyle/>
          <a:p/>
        </p:txBody>
      </p:sp>
      <p:sp>
        <p:nvSpPr>
          <p:cNvPr id="165" name="object 165"/>
          <p:cNvSpPr/>
          <p:nvPr/>
        </p:nvSpPr>
        <p:spPr>
          <a:xfrm>
            <a:off x="13400954" y="5191109"/>
            <a:ext cx="17145" cy="5080"/>
          </a:xfrm>
          <a:custGeom>
            <a:avLst/>
            <a:gdLst/>
            <a:ahLst/>
            <a:cxnLst/>
            <a:rect l="l" t="t" r="r" b="b"/>
            <a:pathLst>
              <a:path w="17144" h="5079">
                <a:moveTo>
                  <a:pt x="0" y="0"/>
                </a:moveTo>
                <a:lnTo>
                  <a:pt x="0" y="5029"/>
                </a:lnTo>
                <a:lnTo>
                  <a:pt x="16637" y="2514"/>
                </a:lnTo>
                <a:lnTo>
                  <a:pt x="0" y="0"/>
                </a:lnTo>
                <a:close/>
              </a:path>
            </a:pathLst>
          </a:custGeom>
          <a:solidFill>
            <a:srgbClr val="00FFFF"/>
          </a:solidFill>
        </p:spPr>
        <p:txBody>
          <a:bodyPr wrap="square" lIns="0" tIns="0" rIns="0" bIns="0" rtlCol="0"/>
          <a:lstStyle/>
          <a:p/>
        </p:txBody>
      </p:sp>
      <p:sp>
        <p:nvSpPr>
          <p:cNvPr id="166" name="object 166"/>
          <p:cNvSpPr/>
          <p:nvPr/>
        </p:nvSpPr>
        <p:spPr>
          <a:xfrm>
            <a:off x="13400952" y="5191106"/>
            <a:ext cx="17145" cy="5080"/>
          </a:xfrm>
          <a:custGeom>
            <a:avLst/>
            <a:gdLst/>
            <a:ahLst/>
            <a:cxnLst/>
            <a:rect l="l" t="t" r="r" b="b"/>
            <a:pathLst>
              <a:path w="17144" h="5079">
                <a:moveTo>
                  <a:pt x="0" y="0"/>
                </a:moveTo>
                <a:lnTo>
                  <a:pt x="0" y="5041"/>
                </a:lnTo>
                <a:lnTo>
                  <a:pt x="16624" y="2514"/>
                </a:lnTo>
                <a:lnTo>
                  <a:pt x="0" y="0"/>
                </a:lnTo>
                <a:close/>
              </a:path>
            </a:pathLst>
          </a:custGeom>
          <a:ln w="3175">
            <a:solidFill>
              <a:srgbClr val="00FFFF"/>
            </a:solidFill>
          </a:ln>
        </p:spPr>
        <p:txBody>
          <a:bodyPr wrap="square" lIns="0" tIns="0" rIns="0" bIns="0" rtlCol="0"/>
          <a:lstStyle/>
          <a:p/>
        </p:txBody>
      </p:sp>
      <p:sp>
        <p:nvSpPr>
          <p:cNvPr id="167" name="object 167"/>
          <p:cNvSpPr/>
          <p:nvPr/>
        </p:nvSpPr>
        <p:spPr>
          <a:xfrm>
            <a:off x="12788712" y="5163895"/>
            <a:ext cx="39370" cy="59690"/>
          </a:xfrm>
          <a:custGeom>
            <a:avLst/>
            <a:gdLst/>
            <a:ahLst/>
            <a:cxnLst/>
            <a:rect l="l" t="t" r="r" b="b"/>
            <a:pathLst>
              <a:path w="39370" h="59689">
                <a:moveTo>
                  <a:pt x="0" y="0"/>
                </a:moveTo>
                <a:lnTo>
                  <a:pt x="0" y="59461"/>
                </a:lnTo>
                <a:lnTo>
                  <a:pt x="39306" y="59461"/>
                </a:lnTo>
              </a:path>
            </a:pathLst>
          </a:custGeom>
          <a:ln w="3175">
            <a:solidFill>
              <a:srgbClr val="00FFFF"/>
            </a:solidFill>
          </a:ln>
        </p:spPr>
        <p:txBody>
          <a:bodyPr wrap="square" lIns="0" tIns="0" rIns="0" bIns="0" rtlCol="0"/>
          <a:lstStyle/>
          <a:p/>
        </p:txBody>
      </p:sp>
      <p:sp>
        <p:nvSpPr>
          <p:cNvPr id="168" name="object 168"/>
          <p:cNvSpPr/>
          <p:nvPr/>
        </p:nvSpPr>
        <p:spPr>
          <a:xfrm>
            <a:off x="13507274" y="5189592"/>
            <a:ext cx="0" cy="1101090"/>
          </a:xfrm>
          <a:custGeom>
            <a:avLst/>
            <a:gdLst/>
            <a:ahLst/>
            <a:cxnLst/>
            <a:rect l="l" t="t" r="r" b="b"/>
            <a:pathLst>
              <a:path w="0" h="1101089">
                <a:moveTo>
                  <a:pt x="0" y="1101026"/>
                </a:moveTo>
                <a:lnTo>
                  <a:pt x="0" y="0"/>
                </a:lnTo>
              </a:path>
            </a:pathLst>
          </a:custGeom>
          <a:ln w="3175">
            <a:solidFill>
              <a:srgbClr val="00FFFF"/>
            </a:solidFill>
          </a:ln>
        </p:spPr>
        <p:txBody>
          <a:bodyPr wrap="square" lIns="0" tIns="0" rIns="0" bIns="0" rtlCol="0"/>
          <a:lstStyle/>
          <a:p/>
        </p:txBody>
      </p:sp>
      <p:sp>
        <p:nvSpPr>
          <p:cNvPr id="169" name="object 169"/>
          <p:cNvSpPr/>
          <p:nvPr/>
        </p:nvSpPr>
        <p:spPr>
          <a:xfrm>
            <a:off x="14219792" y="5189598"/>
            <a:ext cx="0" cy="252729"/>
          </a:xfrm>
          <a:custGeom>
            <a:avLst/>
            <a:gdLst/>
            <a:ahLst/>
            <a:cxnLst/>
            <a:rect l="l" t="t" r="r" b="b"/>
            <a:pathLst>
              <a:path w="0" h="252729">
                <a:moveTo>
                  <a:pt x="0" y="252450"/>
                </a:moveTo>
                <a:lnTo>
                  <a:pt x="0" y="0"/>
                </a:lnTo>
              </a:path>
            </a:pathLst>
          </a:custGeom>
          <a:ln w="3175">
            <a:solidFill>
              <a:srgbClr val="00FFFF"/>
            </a:solidFill>
          </a:ln>
        </p:spPr>
        <p:txBody>
          <a:bodyPr wrap="square" lIns="0" tIns="0" rIns="0" bIns="0" rtlCol="0"/>
          <a:lstStyle/>
          <a:p/>
        </p:txBody>
      </p:sp>
      <p:sp>
        <p:nvSpPr>
          <p:cNvPr id="170" name="object 170"/>
          <p:cNvSpPr/>
          <p:nvPr/>
        </p:nvSpPr>
        <p:spPr>
          <a:xfrm>
            <a:off x="13523904" y="5193625"/>
            <a:ext cx="307975" cy="0"/>
          </a:xfrm>
          <a:custGeom>
            <a:avLst/>
            <a:gdLst/>
            <a:ahLst/>
            <a:cxnLst/>
            <a:rect l="l" t="t" r="r" b="b"/>
            <a:pathLst>
              <a:path w="307975" h="0">
                <a:moveTo>
                  <a:pt x="0" y="0"/>
                </a:moveTo>
                <a:lnTo>
                  <a:pt x="307886" y="0"/>
                </a:lnTo>
              </a:path>
            </a:pathLst>
          </a:custGeom>
          <a:ln w="3175">
            <a:solidFill>
              <a:srgbClr val="00FFFF"/>
            </a:solidFill>
          </a:ln>
        </p:spPr>
        <p:txBody>
          <a:bodyPr wrap="square" lIns="0" tIns="0" rIns="0" bIns="0" rtlCol="0"/>
          <a:lstStyle/>
          <a:p/>
        </p:txBody>
      </p:sp>
      <p:sp>
        <p:nvSpPr>
          <p:cNvPr id="171" name="object 171"/>
          <p:cNvSpPr/>
          <p:nvPr/>
        </p:nvSpPr>
        <p:spPr>
          <a:xfrm>
            <a:off x="13894770" y="5193625"/>
            <a:ext cx="308610" cy="0"/>
          </a:xfrm>
          <a:custGeom>
            <a:avLst/>
            <a:gdLst/>
            <a:ahLst/>
            <a:cxnLst/>
            <a:rect l="l" t="t" r="r" b="b"/>
            <a:pathLst>
              <a:path w="308609" h="0">
                <a:moveTo>
                  <a:pt x="308394" y="0"/>
                </a:moveTo>
                <a:lnTo>
                  <a:pt x="0" y="0"/>
                </a:lnTo>
              </a:path>
            </a:pathLst>
          </a:custGeom>
          <a:ln w="3175">
            <a:solidFill>
              <a:srgbClr val="00FFFF"/>
            </a:solidFill>
          </a:ln>
        </p:spPr>
        <p:txBody>
          <a:bodyPr wrap="square" lIns="0" tIns="0" rIns="0" bIns="0" rtlCol="0"/>
          <a:lstStyle/>
          <a:p/>
        </p:txBody>
      </p:sp>
      <p:sp>
        <p:nvSpPr>
          <p:cNvPr id="172" name="object 172"/>
          <p:cNvSpPr/>
          <p:nvPr/>
        </p:nvSpPr>
        <p:spPr>
          <a:xfrm>
            <a:off x="13507276" y="5191109"/>
            <a:ext cx="17145" cy="5080"/>
          </a:xfrm>
          <a:custGeom>
            <a:avLst/>
            <a:gdLst/>
            <a:ahLst/>
            <a:cxnLst/>
            <a:rect l="l" t="t" r="r" b="b"/>
            <a:pathLst>
              <a:path w="17144" h="5079">
                <a:moveTo>
                  <a:pt x="16624" y="0"/>
                </a:moveTo>
                <a:lnTo>
                  <a:pt x="0" y="2514"/>
                </a:lnTo>
                <a:lnTo>
                  <a:pt x="16624" y="5029"/>
                </a:lnTo>
                <a:lnTo>
                  <a:pt x="16624" y="0"/>
                </a:lnTo>
                <a:close/>
              </a:path>
            </a:pathLst>
          </a:custGeom>
          <a:solidFill>
            <a:srgbClr val="00FFFF"/>
          </a:solidFill>
        </p:spPr>
        <p:txBody>
          <a:bodyPr wrap="square" lIns="0" tIns="0" rIns="0" bIns="0" rtlCol="0"/>
          <a:lstStyle/>
          <a:p/>
        </p:txBody>
      </p:sp>
      <p:sp>
        <p:nvSpPr>
          <p:cNvPr id="173" name="object 173"/>
          <p:cNvSpPr/>
          <p:nvPr/>
        </p:nvSpPr>
        <p:spPr>
          <a:xfrm>
            <a:off x="13507280" y="5191106"/>
            <a:ext cx="17145" cy="5080"/>
          </a:xfrm>
          <a:custGeom>
            <a:avLst/>
            <a:gdLst/>
            <a:ahLst/>
            <a:cxnLst/>
            <a:rect l="l" t="t" r="r" b="b"/>
            <a:pathLst>
              <a:path w="17144" h="5079">
                <a:moveTo>
                  <a:pt x="16624" y="0"/>
                </a:moveTo>
                <a:lnTo>
                  <a:pt x="16624" y="5041"/>
                </a:lnTo>
                <a:lnTo>
                  <a:pt x="0" y="2514"/>
                </a:lnTo>
                <a:lnTo>
                  <a:pt x="16624" y="0"/>
                </a:lnTo>
                <a:close/>
              </a:path>
            </a:pathLst>
          </a:custGeom>
          <a:ln w="3175">
            <a:solidFill>
              <a:srgbClr val="00FFFF"/>
            </a:solidFill>
          </a:ln>
        </p:spPr>
        <p:txBody>
          <a:bodyPr wrap="square" lIns="0" tIns="0" rIns="0" bIns="0" rtlCol="0"/>
          <a:lstStyle/>
          <a:p/>
        </p:txBody>
      </p:sp>
      <p:sp>
        <p:nvSpPr>
          <p:cNvPr id="174" name="object 174"/>
          <p:cNvSpPr/>
          <p:nvPr/>
        </p:nvSpPr>
        <p:spPr>
          <a:xfrm>
            <a:off x="14203157" y="5191109"/>
            <a:ext cx="17145" cy="5080"/>
          </a:xfrm>
          <a:custGeom>
            <a:avLst/>
            <a:gdLst/>
            <a:ahLst/>
            <a:cxnLst/>
            <a:rect l="l" t="t" r="r" b="b"/>
            <a:pathLst>
              <a:path w="17144" h="5079">
                <a:moveTo>
                  <a:pt x="0" y="0"/>
                </a:moveTo>
                <a:lnTo>
                  <a:pt x="0" y="5029"/>
                </a:lnTo>
                <a:lnTo>
                  <a:pt x="16624" y="2514"/>
                </a:lnTo>
                <a:lnTo>
                  <a:pt x="0" y="0"/>
                </a:lnTo>
                <a:close/>
              </a:path>
            </a:pathLst>
          </a:custGeom>
          <a:solidFill>
            <a:srgbClr val="00FFFF"/>
          </a:solidFill>
        </p:spPr>
        <p:txBody>
          <a:bodyPr wrap="square" lIns="0" tIns="0" rIns="0" bIns="0" rtlCol="0"/>
          <a:lstStyle/>
          <a:p/>
        </p:txBody>
      </p:sp>
      <p:sp>
        <p:nvSpPr>
          <p:cNvPr id="175" name="object 175"/>
          <p:cNvSpPr/>
          <p:nvPr/>
        </p:nvSpPr>
        <p:spPr>
          <a:xfrm>
            <a:off x="14203164" y="5191106"/>
            <a:ext cx="17145" cy="5080"/>
          </a:xfrm>
          <a:custGeom>
            <a:avLst/>
            <a:gdLst/>
            <a:ahLst/>
            <a:cxnLst/>
            <a:rect l="l" t="t" r="r" b="b"/>
            <a:pathLst>
              <a:path w="17144" h="5079">
                <a:moveTo>
                  <a:pt x="0" y="0"/>
                </a:moveTo>
                <a:lnTo>
                  <a:pt x="0" y="5041"/>
                </a:lnTo>
                <a:lnTo>
                  <a:pt x="16624" y="2514"/>
                </a:lnTo>
                <a:lnTo>
                  <a:pt x="0" y="0"/>
                </a:lnTo>
                <a:close/>
              </a:path>
            </a:pathLst>
          </a:custGeom>
          <a:ln w="3175">
            <a:solidFill>
              <a:srgbClr val="00FFFF"/>
            </a:solidFill>
          </a:ln>
        </p:spPr>
        <p:txBody>
          <a:bodyPr wrap="square" lIns="0" tIns="0" rIns="0" bIns="0" rtlCol="0"/>
          <a:lstStyle/>
          <a:p/>
        </p:txBody>
      </p:sp>
      <p:sp>
        <p:nvSpPr>
          <p:cNvPr id="176" name="object 176"/>
          <p:cNvSpPr/>
          <p:nvPr/>
        </p:nvSpPr>
        <p:spPr>
          <a:xfrm>
            <a:off x="13833803" y="5163895"/>
            <a:ext cx="59055" cy="59690"/>
          </a:xfrm>
          <a:custGeom>
            <a:avLst/>
            <a:gdLst/>
            <a:ahLst/>
            <a:cxnLst/>
            <a:rect l="l" t="t" r="r" b="b"/>
            <a:pathLst>
              <a:path w="59055" h="59689">
                <a:moveTo>
                  <a:pt x="0" y="0"/>
                </a:moveTo>
                <a:lnTo>
                  <a:pt x="19646" y="59461"/>
                </a:lnTo>
                <a:lnTo>
                  <a:pt x="29730" y="29730"/>
                </a:lnTo>
                <a:lnTo>
                  <a:pt x="39306" y="59461"/>
                </a:lnTo>
                <a:lnTo>
                  <a:pt x="58953" y="0"/>
                </a:lnTo>
              </a:path>
            </a:pathLst>
          </a:custGeom>
          <a:ln w="3175">
            <a:solidFill>
              <a:srgbClr val="00FFFF"/>
            </a:solidFill>
          </a:ln>
        </p:spPr>
        <p:txBody>
          <a:bodyPr wrap="square" lIns="0" tIns="0" rIns="0" bIns="0" rtlCol="0"/>
          <a:lstStyle/>
          <a:p/>
        </p:txBody>
      </p:sp>
      <p:sp>
        <p:nvSpPr>
          <p:cNvPr id="177" name="object 177"/>
          <p:cNvSpPr/>
          <p:nvPr/>
        </p:nvSpPr>
        <p:spPr>
          <a:xfrm>
            <a:off x="13553130" y="6307752"/>
            <a:ext cx="0" cy="77470"/>
          </a:xfrm>
          <a:custGeom>
            <a:avLst/>
            <a:gdLst/>
            <a:ahLst/>
            <a:cxnLst/>
            <a:rect l="l" t="t" r="r" b="b"/>
            <a:pathLst>
              <a:path w="0" h="77470">
                <a:moveTo>
                  <a:pt x="0" y="0"/>
                </a:moveTo>
                <a:lnTo>
                  <a:pt x="0" y="77101"/>
                </a:lnTo>
              </a:path>
            </a:pathLst>
          </a:custGeom>
          <a:ln w="3175">
            <a:solidFill>
              <a:srgbClr val="00FFFF"/>
            </a:solidFill>
          </a:ln>
        </p:spPr>
        <p:txBody>
          <a:bodyPr wrap="square" lIns="0" tIns="0" rIns="0" bIns="0" rtlCol="0"/>
          <a:lstStyle/>
          <a:p/>
        </p:txBody>
      </p:sp>
      <p:sp>
        <p:nvSpPr>
          <p:cNvPr id="178" name="object 178"/>
          <p:cNvSpPr/>
          <p:nvPr/>
        </p:nvSpPr>
        <p:spPr>
          <a:xfrm>
            <a:off x="14075173" y="6307752"/>
            <a:ext cx="0" cy="77470"/>
          </a:xfrm>
          <a:custGeom>
            <a:avLst/>
            <a:gdLst/>
            <a:ahLst/>
            <a:cxnLst/>
            <a:rect l="l" t="t" r="r" b="b"/>
            <a:pathLst>
              <a:path w="0" h="77470">
                <a:moveTo>
                  <a:pt x="0" y="0"/>
                </a:moveTo>
                <a:lnTo>
                  <a:pt x="0" y="77101"/>
                </a:lnTo>
              </a:path>
            </a:pathLst>
          </a:custGeom>
          <a:ln w="3175">
            <a:solidFill>
              <a:srgbClr val="00FFFF"/>
            </a:solidFill>
          </a:ln>
        </p:spPr>
        <p:txBody>
          <a:bodyPr wrap="square" lIns="0" tIns="0" rIns="0" bIns="0" rtlCol="0"/>
          <a:lstStyle/>
          <a:p/>
        </p:txBody>
      </p:sp>
      <p:sp>
        <p:nvSpPr>
          <p:cNvPr id="179" name="object 179"/>
          <p:cNvSpPr/>
          <p:nvPr/>
        </p:nvSpPr>
        <p:spPr>
          <a:xfrm>
            <a:off x="13569759" y="6380817"/>
            <a:ext cx="193040" cy="0"/>
          </a:xfrm>
          <a:custGeom>
            <a:avLst/>
            <a:gdLst/>
            <a:ahLst/>
            <a:cxnLst/>
            <a:rect l="l" t="t" r="r" b="b"/>
            <a:pathLst>
              <a:path w="193040" h="0">
                <a:moveTo>
                  <a:pt x="0" y="0"/>
                </a:moveTo>
                <a:lnTo>
                  <a:pt x="192989" y="0"/>
                </a:lnTo>
              </a:path>
            </a:pathLst>
          </a:custGeom>
          <a:ln w="3175">
            <a:solidFill>
              <a:srgbClr val="00FFFF"/>
            </a:solidFill>
          </a:ln>
        </p:spPr>
        <p:txBody>
          <a:bodyPr wrap="square" lIns="0" tIns="0" rIns="0" bIns="0" rtlCol="0"/>
          <a:lstStyle/>
          <a:p/>
        </p:txBody>
      </p:sp>
      <p:sp>
        <p:nvSpPr>
          <p:cNvPr id="180" name="object 180"/>
          <p:cNvSpPr/>
          <p:nvPr/>
        </p:nvSpPr>
        <p:spPr>
          <a:xfrm>
            <a:off x="13865553" y="6380817"/>
            <a:ext cx="193040" cy="0"/>
          </a:xfrm>
          <a:custGeom>
            <a:avLst/>
            <a:gdLst/>
            <a:ahLst/>
            <a:cxnLst/>
            <a:rect l="l" t="t" r="r" b="b"/>
            <a:pathLst>
              <a:path w="193040" h="0">
                <a:moveTo>
                  <a:pt x="192989" y="0"/>
                </a:moveTo>
                <a:lnTo>
                  <a:pt x="0" y="0"/>
                </a:lnTo>
              </a:path>
            </a:pathLst>
          </a:custGeom>
          <a:ln w="3175">
            <a:solidFill>
              <a:srgbClr val="00FFFF"/>
            </a:solidFill>
          </a:ln>
        </p:spPr>
        <p:txBody>
          <a:bodyPr wrap="square" lIns="0" tIns="0" rIns="0" bIns="0" rtlCol="0"/>
          <a:lstStyle/>
          <a:p/>
        </p:txBody>
      </p:sp>
      <p:sp>
        <p:nvSpPr>
          <p:cNvPr id="181" name="object 181"/>
          <p:cNvSpPr/>
          <p:nvPr/>
        </p:nvSpPr>
        <p:spPr>
          <a:xfrm>
            <a:off x="13553133" y="6378298"/>
            <a:ext cx="17145" cy="5715"/>
          </a:xfrm>
          <a:custGeom>
            <a:avLst/>
            <a:gdLst/>
            <a:ahLst/>
            <a:cxnLst/>
            <a:rect l="l" t="t" r="r" b="b"/>
            <a:pathLst>
              <a:path w="17144" h="5714">
                <a:moveTo>
                  <a:pt x="16624" y="0"/>
                </a:moveTo>
                <a:lnTo>
                  <a:pt x="0" y="2514"/>
                </a:lnTo>
                <a:lnTo>
                  <a:pt x="16624" y="5549"/>
                </a:lnTo>
                <a:lnTo>
                  <a:pt x="16624" y="0"/>
                </a:lnTo>
                <a:close/>
              </a:path>
            </a:pathLst>
          </a:custGeom>
          <a:solidFill>
            <a:srgbClr val="00FFFF"/>
          </a:solidFill>
        </p:spPr>
        <p:txBody>
          <a:bodyPr wrap="square" lIns="0" tIns="0" rIns="0" bIns="0" rtlCol="0"/>
          <a:lstStyle/>
          <a:p/>
        </p:txBody>
      </p:sp>
      <p:sp>
        <p:nvSpPr>
          <p:cNvPr id="182" name="object 182"/>
          <p:cNvSpPr/>
          <p:nvPr/>
        </p:nvSpPr>
        <p:spPr>
          <a:xfrm>
            <a:off x="13553135" y="6378298"/>
            <a:ext cx="17145" cy="5715"/>
          </a:xfrm>
          <a:custGeom>
            <a:avLst/>
            <a:gdLst/>
            <a:ahLst/>
            <a:cxnLst/>
            <a:rect l="l" t="t" r="r" b="b"/>
            <a:pathLst>
              <a:path w="17144" h="5714">
                <a:moveTo>
                  <a:pt x="16624" y="0"/>
                </a:moveTo>
                <a:lnTo>
                  <a:pt x="16624" y="5537"/>
                </a:lnTo>
                <a:lnTo>
                  <a:pt x="0" y="2514"/>
                </a:lnTo>
                <a:lnTo>
                  <a:pt x="16624" y="0"/>
                </a:lnTo>
                <a:close/>
              </a:path>
            </a:pathLst>
          </a:custGeom>
          <a:ln w="3175">
            <a:solidFill>
              <a:srgbClr val="00FFFF"/>
            </a:solidFill>
          </a:ln>
        </p:spPr>
        <p:txBody>
          <a:bodyPr wrap="square" lIns="0" tIns="0" rIns="0" bIns="0" rtlCol="0"/>
          <a:lstStyle/>
          <a:p/>
        </p:txBody>
      </p:sp>
      <p:sp>
        <p:nvSpPr>
          <p:cNvPr id="183" name="object 183"/>
          <p:cNvSpPr/>
          <p:nvPr/>
        </p:nvSpPr>
        <p:spPr>
          <a:xfrm>
            <a:off x="14058544" y="6378292"/>
            <a:ext cx="17145" cy="5715"/>
          </a:xfrm>
          <a:custGeom>
            <a:avLst/>
            <a:gdLst/>
            <a:ahLst/>
            <a:cxnLst/>
            <a:rect l="l" t="t" r="r" b="b"/>
            <a:pathLst>
              <a:path w="17144" h="5714">
                <a:moveTo>
                  <a:pt x="0" y="0"/>
                </a:moveTo>
                <a:lnTo>
                  <a:pt x="0" y="5549"/>
                </a:lnTo>
                <a:lnTo>
                  <a:pt x="16637" y="2514"/>
                </a:lnTo>
                <a:lnTo>
                  <a:pt x="0" y="0"/>
                </a:lnTo>
                <a:close/>
              </a:path>
            </a:pathLst>
          </a:custGeom>
          <a:solidFill>
            <a:srgbClr val="00FFFF"/>
          </a:solidFill>
        </p:spPr>
        <p:txBody>
          <a:bodyPr wrap="square" lIns="0" tIns="0" rIns="0" bIns="0" rtlCol="0"/>
          <a:lstStyle/>
          <a:p/>
        </p:txBody>
      </p:sp>
      <p:sp>
        <p:nvSpPr>
          <p:cNvPr id="184" name="object 184"/>
          <p:cNvSpPr/>
          <p:nvPr/>
        </p:nvSpPr>
        <p:spPr>
          <a:xfrm>
            <a:off x="14058543" y="6378298"/>
            <a:ext cx="17145" cy="5715"/>
          </a:xfrm>
          <a:custGeom>
            <a:avLst/>
            <a:gdLst/>
            <a:ahLst/>
            <a:cxnLst/>
            <a:rect l="l" t="t" r="r" b="b"/>
            <a:pathLst>
              <a:path w="17144" h="5714">
                <a:moveTo>
                  <a:pt x="0" y="0"/>
                </a:moveTo>
                <a:lnTo>
                  <a:pt x="0" y="5537"/>
                </a:lnTo>
                <a:lnTo>
                  <a:pt x="16624" y="2514"/>
                </a:lnTo>
                <a:lnTo>
                  <a:pt x="0" y="0"/>
                </a:lnTo>
                <a:close/>
              </a:path>
            </a:pathLst>
          </a:custGeom>
          <a:ln w="3175">
            <a:solidFill>
              <a:srgbClr val="00FFFF"/>
            </a:solidFill>
          </a:ln>
        </p:spPr>
        <p:txBody>
          <a:bodyPr wrap="square" lIns="0" tIns="0" rIns="0" bIns="0" rtlCol="0"/>
          <a:lstStyle/>
          <a:p/>
        </p:txBody>
      </p:sp>
      <p:sp>
        <p:nvSpPr>
          <p:cNvPr id="185" name="object 185"/>
          <p:cNvSpPr/>
          <p:nvPr/>
        </p:nvSpPr>
        <p:spPr>
          <a:xfrm>
            <a:off x="13764769" y="6351591"/>
            <a:ext cx="59690" cy="59055"/>
          </a:xfrm>
          <a:custGeom>
            <a:avLst/>
            <a:gdLst/>
            <a:ahLst/>
            <a:cxnLst/>
            <a:rect l="l" t="t" r="r" b="b"/>
            <a:pathLst>
              <a:path w="59690" h="59054">
                <a:moveTo>
                  <a:pt x="0" y="0"/>
                </a:moveTo>
                <a:lnTo>
                  <a:pt x="19646" y="58953"/>
                </a:lnTo>
                <a:lnTo>
                  <a:pt x="29730" y="29222"/>
                </a:lnTo>
                <a:lnTo>
                  <a:pt x="39814" y="58953"/>
                </a:lnTo>
                <a:lnTo>
                  <a:pt x="59461" y="0"/>
                </a:lnTo>
              </a:path>
            </a:pathLst>
          </a:custGeom>
          <a:ln w="3175">
            <a:solidFill>
              <a:srgbClr val="00FFFF"/>
            </a:solidFill>
          </a:ln>
        </p:spPr>
        <p:txBody>
          <a:bodyPr wrap="square" lIns="0" tIns="0" rIns="0" bIns="0" rtlCol="0"/>
          <a:lstStyle/>
          <a:p/>
        </p:txBody>
      </p:sp>
      <p:sp>
        <p:nvSpPr>
          <p:cNvPr id="186" name="object 186"/>
          <p:cNvSpPr/>
          <p:nvPr/>
        </p:nvSpPr>
        <p:spPr>
          <a:xfrm>
            <a:off x="13843882" y="6351590"/>
            <a:ext cx="10160" cy="59055"/>
          </a:xfrm>
          <a:custGeom>
            <a:avLst/>
            <a:gdLst/>
            <a:ahLst/>
            <a:cxnLst/>
            <a:rect l="l" t="t" r="r" b="b"/>
            <a:pathLst>
              <a:path w="10159" h="59054">
                <a:moveTo>
                  <a:pt x="0" y="9575"/>
                </a:moveTo>
                <a:lnTo>
                  <a:pt x="9575" y="0"/>
                </a:lnTo>
                <a:lnTo>
                  <a:pt x="9575" y="58953"/>
                </a:lnTo>
              </a:path>
            </a:pathLst>
          </a:custGeom>
          <a:ln w="3175">
            <a:solidFill>
              <a:srgbClr val="00FFFF"/>
            </a:solidFill>
          </a:ln>
        </p:spPr>
        <p:txBody>
          <a:bodyPr wrap="square" lIns="0" tIns="0" rIns="0" bIns="0" rtlCol="0"/>
          <a:lstStyle/>
          <a:p/>
        </p:txBody>
      </p:sp>
      <p:sp>
        <p:nvSpPr>
          <p:cNvPr id="187" name="object 187"/>
          <p:cNvSpPr/>
          <p:nvPr/>
        </p:nvSpPr>
        <p:spPr>
          <a:xfrm>
            <a:off x="13843882" y="6410547"/>
            <a:ext cx="19685" cy="0"/>
          </a:xfrm>
          <a:custGeom>
            <a:avLst/>
            <a:gdLst/>
            <a:ahLst/>
            <a:cxnLst/>
            <a:rect l="l" t="t" r="r" b="b"/>
            <a:pathLst>
              <a:path w="19684" h="0">
                <a:moveTo>
                  <a:pt x="0" y="0"/>
                </a:moveTo>
                <a:lnTo>
                  <a:pt x="19646" y="0"/>
                </a:lnTo>
              </a:path>
            </a:pathLst>
          </a:custGeom>
          <a:ln w="3175">
            <a:solidFill>
              <a:srgbClr val="00FFFF"/>
            </a:solidFill>
          </a:ln>
        </p:spPr>
        <p:txBody>
          <a:bodyPr wrap="square" lIns="0" tIns="0" rIns="0" bIns="0" rtlCol="0"/>
          <a:lstStyle/>
          <a:p/>
        </p:txBody>
      </p:sp>
      <p:sp>
        <p:nvSpPr>
          <p:cNvPr id="188" name="object 188"/>
          <p:cNvSpPr/>
          <p:nvPr/>
        </p:nvSpPr>
        <p:spPr>
          <a:xfrm>
            <a:off x="12398187" y="6010454"/>
            <a:ext cx="33020" cy="49530"/>
          </a:xfrm>
          <a:custGeom>
            <a:avLst/>
            <a:gdLst/>
            <a:ahLst/>
            <a:cxnLst/>
            <a:rect l="l" t="t" r="r" b="b"/>
            <a:pathLst>
              <a:path w="33020" h="49529">
                <a:moveTo>
                  <a:pt x="0" y="49377"/>
                </a:moveTo>
                <a:lnTo>
                  <a:pt x="32753" y="0"/>
                </a:lnTo>
              </a:path>
            </a:pathLst>
          </a:custGeom>
          <a:ln w="6045">
            <a:solidFill>
              <a:srgbClr val="231F20"/>
            </a:solidFill>
          </a:ln>
        </p:spPr>
        <p:txBody>
          <a:bodyPr wrap="square" lIns="0" tIns="0" rIns="0" bIns="0" rtlCol="0"/>
          <a:lstStyle/>
          <a:p/>
        </p:txBody>
      </p:sp>
      <p:sp>
        <p:nvSpPr>
          <p:cNvPr id="189" name="object 189"/>
          <p:cNvSpPr/>
          <p:nvPr/>
        </p:nvSpPr>
        <p:spPr>
          <a:xfrm>
            <a:off x="12398187" y="6010449"/>
            <a:ext cx="33020" cy="49530"/>
          </a:xfrm>
          <a:custGeom>
            <a:avLst/>
            <a:gdLst/>
            <a:ahLst/>
            <a:cxnLst/>
            <a:rect l="l" t="t" r="r" b="b"/>
            <a:pathLst>
              <a:path w="33020" h="49529">
                <a:moveTo>
                  <a:pt x="0" y="0"/>
                </a:moveTo>
                <a:lnTo>
                  <a:pt x="32753" y="49377"/>
                </a:lnTo>
              </a:path>
            </a:pathLst>
          </a:custGeom>
          <a:ln w="6045">
            <a:solidFill>
              <a:srgbClr val="231F20"/>
            </a:solidFill>
          </a:ln>
        </p:spPr>
        <p:txBody>
          <a:bodyPr wrap="square" lIns="0" tIns="0" rIns="0" bIns="0" rtlCol="0"/>
          <a:lstStyle/>
          <a:p/>
        </p:txBody>
      </p:sp>
      <p:sp>
        <p:nvSpPr>
          <p:cNvPr id="190" name="object 190"/>
          <p:cNvSpPr/>
          <p:nvPr/>
        </p:nvSpPr>
        <p:spPr>
          <a:xfrm>
            <a:off x="12791734" y="6010449"/>
            <a:ext cx="17145" cy="49530"/>
          </a:xfrm>
          <a:custGeom>
            <a:avLst/>
            <a:gdLst/>
            <a:ahLst/>
            <a:cxnLst/>
            <a:rect l="l" t="t" r="r" b="b"/>
            <a:pathLst>
              <a:path w="17145" h="49529">
                <a:moveTo>
                  <a:pt x="0" y="0"/>
                </a:moveTo>
                <a:lnTo>
                  <a:pt x="16624" y="24688"/>
                </a:lnTo>
                <a:lnTo>
                  <a:pt x="16624" y="49377"/>
                </a:lnTo>
              </a:path>
            </a:pathLst>
          </a:custGeom>
          <a:ln w="6045">
            <a:solidFill>
              <a:srgbClr val="231F20"/>
            </a:solidFill>
          </a:ln>
        </p:spPr>
        <p:txBody>
          <a:bodyPr wrap="square" lIns="0" tIns="0" rIns="0" bIns="0" rtlCol="0"/>
          <a:lstStyle/>
          <a:p/>
        </p:txBody>
      </p:sp>
      <p:sp>
        <p:nvSpPr>
          <p:cNvPr id="191" name="object 191"/>
          <p:cNvSpPr/>
          <p:nvPr/>
        </p:nvSpPr>
        <p:spPr>
          <a:xfrm>
            <a:off x="12808363" y="6010451"/>
            <a:ext cx="16510" cy="24765"/>
          </a:xfrm>
          <a:custGeom>
            <a:avLst/>
            <a:gdLst/>
            <a:ahLst/>
            <a:cxnLst/>
            <a:rect l="l" t="t" r="r" b="b"/>
            <a:pathLst>
              <a:path w="16509" h="24764">
                <a:moveTo>
                  <a:pt x="0" y="24688"/>
                </a:moveTo>
                <a:lnTo>
                  <a:pt x="16129" y="0"/>
                </a:lnTo>
              </a:path>
            </a:pathLst>
          </a:custGeom>
          <a:ln w="6045">
            <a:solidFill>
              <a:srgbClr val="231F20"/>
            </a:solidFill>
          </a:ln>
        </p:spPr>
        <p:txBody>
          <a:bodyPr wrap="square" lIns="0" tIns="0" rIns="0" bIns="0" rtlCol="0"/>
          <a:lstStyle/>
          <a:p/>
        </p:txBody>
      </p:sp>
      <p:sp>
        <p:nvSpPr>
          <p:cNvPr id="192" name="object 192"/>
          <p:cNvSpPr/>
          <p:nvPr/>
        </p:nvSpPr>
        <p:spPr>
          <a:xfrm>
            <a:off x="13185785" y="6010449"/>
            <a:ext cx="33020" cy="49530"/>
          </a:xfrm>
          <a:custGeom>
            <a:avLst/>
            <a:gdLst/>
            <a:ahLst/>
            <a:cxnLst/>
            <a:rect l="l" t="t" r="r" b="b"/>
            <a:pathLst>
              <a:path w="33019" h="49529">
                <a:moveTo>
                  <a:pt x="0" y="0"/>
                </a:moveTo>
                <a:lnTo>
                  <a:pt x="32753" y="0"/>
                </a:lnTo>
                <a:lnTo>
                  <a:pt x="0" y="49377"/>
                </a:lnTo>
                <a:lnTo>
                  <a:pt x="32753" y="49377"/>
                </a:lnTo>
              </a:path>
            </a:pathLst>
          </a:custGeom>
          <a:ln w="6045">
            <a:solidFill>
              <a:srgbClr val="231F20"/>
            </a:solidFill>
          </a:ln>
        </p:spPr>
        <p:txBody>
          <a:bodyPr wrap="square" lIns="0" tIns="0" rIns="0" bIns="0" rtlCol="0"/>
          <a:lstStyle/>
          <a:p/>
        </p:txBody>
      </p:sp>
      <p:sp>
        <p:nvSpPr>
          <p:cNvPr id="193" name="object 193"/>
          <p:cNvSpPr/>
          <p:nvPr/>
        </p:nvSpPr>
        <p:spPr>
          <a:xfrm>
            <a:off x="12398187" y="5507552"/>
            <a:ext cx="33020" cy="48895"/>
          </a:xfrm>
          <a:custGeom>
            <a:avLst/>
            <a:gdLst/>
            <a:ahLst/>
            <a:cxnLst/>
            <a:rect l="l" t="t" r="r" b="b"/>
            <a:pathLst>
              <a:path w="33020" h="48895">
                <a:moveTo>
                  <a:pt x="0" y="48882"/>
                </a:moveTo>
                <a:lnTo>
                  <a:pt x="0" y="32753"/>
                </a:lnTo>
                <a:lnTo>
                  <a:pt x="16129" y="0"/>
                </a:lnTo>
                <a:lnTo>
                  <a:pt x="32753" y="32753"/>
                </a:lnTo>
                <a:lnTo>
                  <a:pt x="32753" y="48882"/>
                </a:lnTo>
              </a:path>
            </a:pathLst>
          </a:custGeom>
          <a:ln w="6045">
            <a:solidFill>
              <a:srgbClr val="231F20"/>
            </a:solidFill>
          </a:ln>
        </p:spPr>
        <p:txBody>
          <a:bodyPr wrap="square" lIns="0" tIns="0" rIns="0" bIns="0" rtlCol="0"/>
          <a:lstStyle/>
          <a:p/>
        </p:txBody>
      </p:sp>
      <p:sp>
        <p:nvSpPr>
          <p:cNvPr id="194" name="object 194"/>
          <p:cNvSpPr/>
          <p:nvPr/>
        </p:nvSpPr>
        <p:spPr>
          <a:xfrm>
            <a:off x="12398187" y="5540309"/>
            <a:ext cx="33020" cy="0"/>
          </a:xfrm>
          <a:custGeom>
            <a:avLst/>
            <a:gdLst/>
            <a:ahLst/>
            <a:cxnLst/>
            <a:rect l="l" t="t" r="r" b="b"/>
            <a:pathLst>
              <a:path w="33020" h="0">
                <a:moveTo>
                  <a:pt x="0" y="0"/>
                </a:moveTo>
                <a:lnTo>
                  <a:pt x="32753" y="0"/>
                </a:lnTo>
              </a:path>
            </a:pathLst>
          </a:custGeom>
          <a:ln w="6045">
            <a:solidFill>
              <a:srgbClr val="231F20"/>
            </a:solidFill>
          </a:ln>
        </p:spPr>
        <p:txBody>
          <a:bodyPr wrap="square" lIns="0" tIns="0" rIns="0" bIns="0" rtlCol="0"/>
          <a:lstStyle/>
          <a:p/>
        </p:txBody>
      </p:sp>
      <p:sp>
        <p:nvSpPr>
          <p:cNvPr id="195" name="object 195"/>
          <p:cNvSpPr/>
          <p:nvPr/>
        </p:nvSpPr>
        <p:spPr>
          <a:xfrm>
            <a:off x="12791734" y="5531745"/>
            <a:ext cx="33020" cy="24765"/>
          </a:xfrm>
          <a:custGeom>
            <a:avLst/>
            <a:gdLst/>
            <a:ahLst/>
            <a:cxnLst/>
            <a:rect l="l" t="t" r="r" b="b"/>
            <a:pathLst>
              <a:path w="33020" h="24764">
                <a:moveTo>
                  <a:pt x="0" y="24688"/>
                </a:moveTo>
                <a:lnTo>
                  <a:pt x="24688" y="24688"/>
                </a:lnTo>
                <a:lnTo>
                  <a:pt x="32753" y="16624"/>
                </a:lnTo>
                <a:lnTo>
                  <a:pt x="32753" y="8559"/>
                </a:lnTo>
                <a:lnTo>
                  <a:pt x="24688" y="0"/>
                </a:lnTo>
                <a:lnTo>
                  <a:pt x="8559" y="0"/>
                </a:lnTo>
              </a:path>
            </a:pathLst>
          </a:custGeom>
          <a:ln w="6045">
            <a:solidFill>
              <a:srgbClr val="231F20"/>
            </a:solidFill>
          </a:ln>
        </p:spPr>
        <p:txBody>
          <a:bodyPr wrap="square" lIns="0" tIns="0" rIns="0" bIns="0" rtlCol="0"/>
          <a:lstStyle/>
          <a:p/>
        </p:txBody>
      </p:sp>
      <p:sp>
        <p:nvSpPr>
          <p:cNvPr id="196" name="object 196"/>
          <p:cNvSpPr/>
          <p:nvPr/>
        </p:nvSpPr>
        <p:spPr>
          <a:xfrm>
            <a:off x="12791737" y="5507549"/>
            <a:ext cx="33020" cy="24765"/>
          </a:xfrm>
          <a:custGeom>
            <a:avLst/>
            <a:gdLst/>
            <a:ahLst/>
            <a:cxnLst/>
            <a:rect l="l" t="t" r="r" b="b"/>
            <a:pathLst>
              <a:path w="33020" h="24764">
                <a:moveTo>
                  <a:pt x="24688" y="24193"/>
                </a:moveTo>
                <a:lnTo>
                  <a:pt x="32753" y="16128"/>
                </a:lnTo>
                <a:lnTo>
                  <a:pt x="32753" y="8064"/>
                </a:lnTo>
                <a:lnTo>
                  <a:pt x="24688" y="0"/>
                </a:lnTo>
                <a:lnTo>
                  <a:pt x="0" y="0"/>
                </a:lnTo>
              </a:path>
            </a:pathLst>
          </a:custGeom>
          <a:ln w="6045">
            <a:solidFill>
              <a:srgbClr val="231F20"/>
            </a:solidFill>
          </a:ln>
        </p:spPr>
        <p:txBody>
          <a:bodyPr wrap="square" lIns="0" tIns="0" rIns="0" bIns="0" rtlCol="0"/>
          <a:lstStyle/>
          <a:p/>
        </p:txBody>
      </p:sp>
      <p:sp>
        <p:nvSpPr>
          <p:cNvPr id="197" name="object 197"/>
          <p:cNvSpPr/>
          <p:nvPr/>
        </p:nvSpPr>
        <p:spPr>
          <a:xfrm>
            <a:off x="12800300" y="5507555"/>
            <a:ext cx="0" cy="48895"/>
          </a:xfrm>
          <a:custGeom>
            <a:avLst/>
            <a:gdLst/>
            <a:ahLst/>
            <a:cxnLst/>
            <a:rect l="l" t="t" r="r" b="b"/>
            <a:pathLst>
              <a:path w="0" h="48895">
                <a:moveTo>
                  <a:pt x="0" y="0"/>
                </a:moveTo>
                <a:lnTo>
                  <a:pt x="0" y="48882"/>
                </a:lnTo>
              </a:path>
            </a:pathLst>
          </a:custGeom>
          <a:ln w="6045">
            <a:solidFill>
              <a:srgbClr val="231F20"/>
            </a:solidFill>
          </a:ln>
        </p:spPr>
        <p:txBody>
          <a:bodyPr wrap="square" lIns="0" tIns="0" rIns="0" bIns="0" rtlCol="0"/>
          <a:lstStyle/>
          <a:p/>
        </p:txBody>
      </p:sp>
      <p:sp>
        <p:nvSpPr>
          <p:cNvPr id="198" name="object 198"/>
          <p:cNvSpPr/>
          <p:nvPr/>
        </p:nvSpPr>
        <p:spPr>
          <a:xfrm>
            <a:off x="13185785" y="5507554"/>
            <a:ext cx="33020" cy="48895"/>
          </a:xfrm>
          <a:custGeom>
            <a:avLst/>
            <a:gdLst/>
            <a:ahLst/>
            <a:cxnLst/>
            <a:rect l="l" t="t" r="r" b="b"/>
            <a:pathLst>
              <a:path w="33019" h="48895">
                <a:moveTo>
                  <a:pt x="32753" y="40817"/>
                </a:moveTo>
                <a:lnTo>
                  <a:pt x="24688" y="48882"/>
                </a:lnTo>
                <a:lnTo>
                  <a:pt x="8064" y="48882"/>
                </a:lnTo>
                <a:lnTo>
                  <a:pt x="0" y="40817"/>
                </a:lnTo>
                <a:lnTo>
                  <a:pt x="0" y="8064"/>
                </a:lnTo>
                <a:lnTo>
                  <a:pt x="8064" y="0"/>
                </a:lnTo>
                <a:lnTo>
                  <a:pt x="24688" y="0"/>
                </a:lnTo>
                <a:lnTo>
                  <a:pt x="32753" y="8064"/>
                </a:lnTo>
              </a:path>
            </a:pathLst>
          </a:custGeom>
          <a:ln w="6045">
            <a:solidFill>
              <a:srgbClr val="231F20"/>
            </a:solidFill>
          </a:ln>
        </p:spPr>
        <p:txBody>
          <a:bodyPr wrap="square" lIns="0" tIns="0" rIns="0" bIns="0" rtlCol="0"/>
          <a:lstStyle/>
          <a:p/>
        </p:txBody>
      </p:sp>
      <p:sp>
        <p:nvSpPr>
          <p:cNvPr id="199" name="object 199"/>
          <p:cNvSpPr/>
          <p:nvPr/>
        </p:nvSpPr>
        <p:spPr>
          <a:xfrm>
            <a:off x="12189069" y="5238976"/>
            <a:ext cx="126987" cy="183419"/>
          </a:xfrm>
          <a:prstGeom prst="rect">
            <a:avLst/>
          </a:prstGeom>
          <a:blipFill>
            <a:blip r:embed="rId4" cstate="print"/>
            <a:stretch>
              <a:fillRect/>
            </a:stretch>
          </a:blipFill>
        </p:spPr>
        <p:txBody>
          <a:bodyPr wrap="square" lIns="0" tIns="0" rIns="0" bIns="0" rtlCol="0"/>
          <a:lstStyle/>
          <a:p/>
        </p:txBody>
      </p:sp>
      <p:sp>
        <p:nvSpPr>
          <p:cNvPr id="200" name="object 200"/>
          <p:cNvSpPr/>
          <p:nvPr/>
        </p:nvSpPr>
        <p:spPr>
          <a:xfrm>
            <a:off x="12192091" y="5238976"/>
            <a:ext cx="1225550" cy="0"/>
          </a:xfrm>
          <a:custGeom>
            <a:avLst/>
            <a:gdLst/>
            <a:ahLst/>
            <a:cxnLst/>
            <a:rect l="l" t="t" r="r" b="b"/>
            <a:pathLst>
              <a:path w="1225550" h="0">
                <a:moveTo>
                  <a:pt x="0" y="0"/>
                </a:moveTo>
                <a:lnTo>
                  <a:pt x="1225486" y="0"/>
                </a:lnTo>
              </a:path>
            </a:pathLst>
          </a:custGeom>
          <a:ln w="6045">
            <a:solidFill>
              <a:srgbClr val="231F20"/>
            </a:solidFill>
          </a:ln>
        </p:spPr>
        <p:txBody>
          <a:bodyPr wrap="square" lIns="0" tIns="0" rIns="0" bIns="0" rtlCol="0"/>
          <a:lstStyle/>
          <a:p/>
        </p:txBody>
      </p:sp>
      <p:sp>
        <p:nvSpPr>
          <p:cNvPr id="201" name="object 201"/>
          <p:cNvSpPr/>
          <p:nvPr/>
        </p:nvSpPr>
        <p:spPr>
          <a:xfrm>
            <a:off x="13507274" y="6292630"/>
            <a:ext cx="0" cy="13335"/>
          </a:xfrm>
          <a:custGeom>
            <a:avLst/>
            <a:gdLst/>
            <a:ahLst/>
            <a:cxnLst/>
            <a:rect l="l" t="t" r="r" b="b"/>
            <a:pathLst>
              <a:path w="0" h="13335">
                <a:moveTo>
                  <a:pt x="0" y="13106"/>
                </a:moveTo>
                <a:lnTo>
                  <a:pt x="0" y="0"/>
                </a:lnTo>
              </a:path>
            </a:pathLst>
          </a:custGeom>
          <a:ln w="6045">
            <a:solidFill>
              <a:srgbClr val="231F20"/>
            </a:solidFill>
          </a:ln>
        </p:spPr>
        <p:txBody>
          <a:bodyPr wrap="square" lIns="0" tIns="0" rIns="0" bIns="0" rtlCol="0"/>
          <a:lstStyle/>
          <a:p/>
        </p:txBody>
      </p:sp>
      <p:sp>
        <p:nvSpPr>
          <p:cNvPr id="202" name="object 202"/>
          <p:cNvSpPr/>
          <p:nvPr/>
        </p:nvSpPr>
        <p:spPr>
          <a:xfrm>
            <a:off x="13641816" y="5238976"/>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203" name="object 203"/>
          <p:cNvSpPr/>
          <p:nvPr/>
        </p:nvSpPr>
        <p:spPr>
          <a:xfrm>
            <a:off x="13986485" y="6171189"/>
            <a:ext cx="46355" cy="13335"/>
          </a:xfrm>
          <a:custGeom>
            <a:avLst/>
            <a:gdLst/>
            <a:ahLst/>
            <a:cxnLst/>
            <a:rect l="l" t="t" r="r" b="b"/>
            <a:pathLst>
              <a:path w="46355" h="13335">
                <a:moveTo>
                  <a:pt x="0" y="13106"/>
                </a:moveTo>
                <a:lnTo>
                  <a:pt x="45859" y="13106"/>
                </a:lnTo>
                <a:lnTo>
                  <a:pt x="45859" y="0"/>
                </a:lnTo>
              </a:path>
            </a:pathLst>
          </a:custGeom>
          <a:ln w="6045">
            <a:solidFill>
              <a:srgbClr val="231F20"/>
            </a:solidFill>
          </a:ln>
        </p:spPr>
        <p:txBody>
          <a:bodyPr wrap="square" lIns="0" tIns="0" rIns="0" bIns="0" rtlCol="0"/>
          <a:lstStyle/>
          <a:p/>
        </p:txBody>
      </p:sp>
      <p:sp>
        <p:nvSpPr>
          <p:cNvPr id="204" name="object 204"/>
          <p:cNvSpPr/>
          <p:nvPr/>
        </p:nvSpPr>
        <p:spPr>
          <a:xfrm>
            <a:off x="14019238" y="6171189"/>
            <a:ext cx="0" cy="13335"/>
          </a:xfrm>
          <a:custGeom>
            <a:avLst/>
            <a:gdLst/>
            <a:ahLst/>
            <a:cxnLst/>
            <a:rect l="l" t="t" r="r" b="b"/>
            <a:pathLst>
              <a:path w="0" h="13335">
                <a:moveTo>
                  <a:pt x="0" y="13106"/>
                </a:moveTo>
                <a:lnTo>
                  <a:pt x="0" y="0"/>
                </a:lnTo>
              </a:path>
            </a:pathLst>
          </a:custGeom>
          <a:ln w="6045">
            <a:solidFill>
              <a:srgbClr val="231F20"/>
            </a:solidFill>
          </a:ln>
        </p:spPr>
        <p:txBody>
          <a:bodyPr wrap="square" lIns="0" tIns="0" rIns="0" bIns="0" rtlCol="0"/>
          <a:lstStyle/>
          <a:p/>
        </p:txBody>
      </p:sp>
      <p:sp>
        <p:nvSpPr>
          <p:cNvPr id="205" name="object 205"/>
          <p:cNvSpPr/>
          <p:nvPr/>
        </p:nvSpPr>
        <p:spPr>
          <a:xfrm>
            <a:off x="13999587" y="6171189"/>
            <a:ext cx="0" cy="13335"/>
          </a:xfrm>
          <a:custGeom>
            <a:avLst/>
            <a:gdLst/>
            <a:ahLst/>
            <a:cxnLst/>
            <a:rect l="l" t="t" r="r" b="b"/>
            <a:pathLst>
              <a:path w="0" h="13335">
                <a:moveTo>
                  <a:pt x="0" y="13106"/>
                </a:moveTo>
                <a:lnTo>
                  <a:pt x="0" y="0"/>
                </a:lnTo>
              </a:path>
            </a:pathLst>
          </a:custGeom>
          <a:ln w="6045">
            <a:solidFill>
              <a:srgbClr val="231F20"/>
            </a:solidFill>
          </a:ln>
        </p:spPr>
        <p:txBody>
          <a:bodyPr wrap="square" lIns="0" tIns="0" rIns="0" bIns="0" rtlCol="0"/>
          <a:lstStyle/>
          <a:p/>
        </p:txBody>
      </p:sp>
      <p:sp>
        <p:nvSpPr>
          <p:cNvPr id="206" name="object 206"/>
          <p:cNvSpPr/>
          <p:nvPr/>
        </p:nvSpPr>
        <p:spPr>
          <a:xfrm>
            <a:off x="13986481" y="6171194"/>
            <a:ext cx="46355" cy="0"/>
          </a:xfrm>
          <a:custGeom>
            <a:avLst/>
            <a:gdLst/>
            <a:ahLst/>
            <a:cxnLst/>
            <a:rect l="l" t="t" r="r" b="b"/>
            <a:pathLst>
              <a:path w="46355" h="0">
                <a:moveTo>
                  <a:pt x="45859" y="0"/>
                </a:moveTo>
                <a:lnTo>
                  <a:pt x="0" y="0"/>
                </a:lnTo>
              </a:path>
            </a:pathLst>
          </a:custGeom>
          <a:ln w="6045">
            <a:solidFill>
              <a:srgbClr val="231F20"/>
            </a:solidFill>
          </a:ln>
        </p:spPr>
        <p:txBody>
          <a:bodyPr wrap="square" lIns="0" tIns="0" rIns="0" bIns="0" rtlCol="0"/>
          <a:lstStyle/>
          <a:p/>
        </p:txBody>
      </p:sp>
      <p:sp>
        <p:nvSpPr>
          <p:cNvPr id="207" name="object 207"/>
          <p:cNvSpPr/>
          <p:nvPr/>
        </p:nvSpPr>
        <p:spPr>
          <a:xfrm>
            <a:off x="13358121" y="6144986"/>
            <a:ext cx="39370" cy="39370"/>
          </a:xfrm>
          <a:custGeom>
            <a:avLst/>
            <a:gdLst/>
            <a:ahLst/>
            <a:cxnLst/>
            <a:rect l="l" t="t" r="r" b="b"/>
            <a:pathLst>
              <a:path w="39369" h="39370">
                <a:moveTo>
                  <a:pt x="38798" y="19405"/>
                </a:moveTo>
                <a:lnTo>
                  <a:pt x="37273" y="11851"/>
                </a:lnTo>
                <a:lnTo>
                  <a:pt x="33116" y="5683"/>
                </a:lnTo>
                <a:lnTo>
                  <a:pt x="26952" y="1524"/>
                </a:lnTo>
                <a:lnTo>
                  <a:pt x="19405" y="0"/>
                </a:lnTo>
                <a:lnTo>
                  <a:pt x="11851" y="1524"/>
                </a:lnTo>
                <a:lnTo>
                  <a:pt x="5683" y="5683"/>
                </a:lnTo>
                <a:lnTo>
                  <a:pt x="1524" y="11851"/>
                </a:lnTo>
                <a:lnTo>
                  <a:pt x="0" y="19405"/>
                </a:lnTo>
                <a:lnTo>
                  <a:pt x="1524" y="26959"/>
                </a:lnTo>
                <a:lnTo>
                  <a:pt x="5683" y="33127"/>
                </a:lnTo>
                <a:lnTo>
                  <a:pt x="11851" y="37286"/>
                </a:lnTo>
                <a:lnTo>
                  <a:pt x="19405" y="38811"/>
                </a:lnTo>
                <a:lnTo>
                  <a:pt x="26952" y="37286"/>
                </a:lnTo>
                <a:lnTo>
                  <a:pt x="33116" y="33127"/>
                </a:lnTo>
                <a:lnTo>
                  <a:pt x="37273" y="26959"/>
                </a:lnTo>
                <a:lnTo>
                  <a:pt x="38798" y="19405"/>
                </a:lnTo>
              </a:path>
            </a:pathLst>
          </a:custGeom>
          <a:ln w="6045">
            <a:solidFill>
              <a:srgbClr val="231F20"/>
            </a:solidFill>
          </a:ln>
        </p:spPr>
        <p:txBody>
          <a:bodyPr wrap="square" lIns="0" tIns="0" rIns="0" bIns="0" rtlCol="0"/>
          <a:lstStyle/>
          <a:p/>
        </p:txBody>
      </p:sp>
      <p:sp>
        <p:nvSpPr>
          <p:cNvPr id="208" name="object 208"/>
          <p:cNvSpPr/>
          <p:nvPr/>
        </p:nvSpPr>
        <p:spPr>
          <a:xfrm>
            <a:off x="8242005" y="7908646"/>
            <a:ext cx="1455420" cy="219075"/>
          </a:xfrm>
          <a:custGeom>
            <a:avLst/>
            <a:gdLst/>
            <a:ahLst/>
            <a:cxnLst/>
            <a:rect l="l" t="t" r="r" b="b"/>
            <a:pathLst>
              <a:path w="1455420" h="219075">
                <a:moveTo>
                  <a:pt x="379437" y="218694"/>
                </a:moveTo>
                <a:lnTo>
                  <a:pt x="0" y="218694"/>
                </a:lnTo>
                <a:lnTo>
                  <a:pt x="0" y="0"/>
                </a:lnTo>
                <a:lnTo>
                  <a:pt x="1455267" y="0"/>
                </a:lnTo>
                <a:lnTo>
                  <a:pt x="1455267" y="218694"/>
                </a:lnTo>
                <a:lnTo>
                  <a:pt x="945819" y="218694"/>
                </a:lnTo>
              </a:path>
            </a:pathLst>
          </a:custGeom>
          <a:ln w="6045">
            <a:solidFill>
              <a:srgbClr val="231F20"/>
            </a:solidFill>
          </a:ln>
        </p:spPr>
        <p:txBody>
          <a:bodyPr wrap="square" lIns="0" tIns="0" rIns="0" bIns="0" rtlCol="0"/>
          <a:lstStyle/>
          <a:p/>
        </p:txBody>
      </p:sp>
      <p:sp>
        <p:nvSpPr>
          <p:cNvPr id="209" name="object 209"/>
          <p:cNvSpPr/>
          <p:nvPr/>
        </p:nvSpPr>
        <p:spPr>
          <a:xfrm>
            <a:off x="8661754" y="8127341"/>
            <a:ext cx="485775" cy="0"/>
          </a:xfrm>
          <a:custGeom>
            <a:avLst/>
            <a:gdLst/>
            <a:ahLst/>
            <a:cxnLst/>
            <a:rect l="l" t="t" r="r" b="b"/>
            <a:pathLst>
              <a:path w="485775" h="0">
                <a:moveTo>
                  <a:pt x="485762" y="0"/>
                </a:moveTo>
                <a:lnTo>
                  <a:pt x="0" y="0"/>
                </a:lnTo>
              </a:path>
            </a:pathLst>
          </a:custGeom>
          <a:ln w="6045">
            <a:solidFill>
              <a:srgbClr val="231F20"/>
            </a:solidFill>
          </a:ln>
        </p:spPr>
        <p:txBody>
          <a:bodyPr wrap="square" lIns="0" tIns="0" rIns="0" bIns="0" rtlCol="0"/>
          <a:lstStyle/>
          <a:p/>
        </p:txBody>
      </p:sp>
      <p:sp>
        <p:nvSpPr>
          <p:cNvPr id="210" name="object 210"/>
          <p:cNvSpPr/>
          <p:nvPr/>
        </p:nvSpPr>
        <p:spPr>
          <a:xfrm>
            <a:off x="8258130" y="8127341"/>
            <a:ext cx="20320" cy="24765"/>
          </a:xfrm>
          <a:custGeom>
            <a:avLst/>
            <a:gdLst/>
            <a:ahLst/>
            <a:cxnLst/>
            <a:rect l="l" t="t" r="r" b="b"/>
            <a:pathLst>
              <a:path w="20320" h="24765">
                <a:moveTo>
                  <a:pt x="0" y="0"/>
                </a:moveTo>
                <a:lnTo>
                  <a:pt x="0" y="24193"/>
                </a:lnTo>
                <a:lnTo>
                  <a:pt x="20154" y="24193"/>
                </a:lnTo>
              </a:path>
            </a:pathLst>
          </a:custGeom>
          <a:ln w="6045">
            <a:solidFill>
              <a:srgbClr val="231F20"/>
            </a:solidFill>
          </a:ln>
        </p:spPr>
        <p:txBody>
          <a:bodyPr wrap="square" lIns="0" tIns="0" rIns="0" bIns="0" rtlCol="0"/>
          <a:lstStyle/>
          <a:p/>
        </p:txBody>
      </p:sp>
      <p:sp>
        <p:nvSpPr>
          <p:cNvPr id="211" name="object 211"/>
          <p:cNvSpPr/>
          <p:nvPr/>
        </p:nvSpPr>
        <p:spPr>
          <a:xfrm>
            <a:off x="9531489" y="8127334"/>
            <a:ext cx="20320" cy="24765"/>
          </a:xfrm>
          <a:custGeom>
            <a:avLst/>
            <a:gdLst/>
            <a:ahLst/>
            <a:cxnLst/>
            <a:rect l="l" t="t" r="r" b="b"/>
            <a:pathLst>
              <a:path w="20320" h="24765">
                <a:moveTo>
                  <a:pt x="0" y="24193"/>
                </a:moveTo>
                <a:lnTo>
                  <a:pt x="20154" y="24193"/>
                </a:lnTo>
                <a:lnTo>
                  <a:pt x="20154" y="0"/>
                </a:lnTo>
              </a:path>
            </a:pathLst>
          </a:custGeom>
          <a:ln w="6045">
            <a:solidFill>
              <a:srgbClr val="231F20"/>
            </a:solidFill>
          </a:ln>
        </p:spPr>
        <p:txBody>
          <a:bodyPr wrap="square" lIns="0" tIns="0" rIns="0" bIns="0" rtlCol="0"/>
          <a:lstStyle/>
          <a:p/>
        </p:txBody>
      </p:sp>
      <p:sp>
        <p:nvSpPr>
          <p:cNvPr id="212" name="object 212"/>
          <p:cNvSpPr/>
          <p:nvPr/>
        </p:nvSpPr>
        <p:spPr>
          <a:xfrm>
            <a:off x="8258125" y="7908648"/>
            <a:ext cx="1294130" cy="0"/>
          </a:xfrm>
          <a:custGeom>
            <a:avLst/>
            <a:gdLst/>
            <a:ahLst/>
            <a:cxnLst/>
            <a:rect l="l" t="t" r="r" b="b"/>
            <a:pathLst>
              <a:path w="1294129" h="0">
                <a:moveTo>
                  <a:pt x="1293520" y="0"/>
                </a:moveTo>
                <a:lnTo>
                  <a:pt x="0" y="0"/>
                </a:lnTo>
              </a:path>
            </a:pathLst>
          </a:custGeom>
          <a:ln w="6045">
            <a:solidFill>
              <a:srgbClr val="231F20"/>
            </a:solidFill>
          </a:ln>
        </p:spPr>
        <p:txBody>
          <a:bodyPr wrap="square" lIns="0" tIns="0" rIns="0" bIns="0" rtlCol="0"/>
          <a:lstStyle/>
          <a:p/>
        </p:txBody>
      </p:sp>
      <p:sp>
        <p:nvSpPr>
          <p:cNvPr id="213" name="object 213"/>
          <p:cNvSpPr/>
          <p:nvPr/>
        </p:nvSpPr>
        <p:spPr>
          <a:xfrm>
            <a:off x="8258130" y="8151528"/>
            <a:ext cx="0" cy="4445"/>
          </a:xfrm>
          <a:custGeom>
            <a:avLst/>
            <a:gdLst/>
            <a:ahLst/>
            <a:cxnLst/>
            <a:rect l="l" t="t" r="r" b="b"/>
            <a:pathLst>
              <a:path w="0" h="4445">
                <a:moveTo>
                  <a:pt x="-3022" y="2012"/>
                </a:moveTo>
                <a:lnTo>
                  <a:pt x="3022" y="2012"/>
                </a:lnTo>
              </a:path>
            </a:pathLst>
          </a:custGeom>
          <a:ln w="4025">
            <a:solidFill>
              <a:srgbClr val="231F20"/>
            </a:solidFill>
          </a:ln>
        </p:spPr>
        <p:txBody>
          <a:bodyPr wrap="square" lIns="0" tIns="0" rIns="0" bIns="0" rtlCol="0"/>
          <a:lstStyle/>
          <a:p/>
        </p:txBody>
      </p:sp>
      <p:sp>
        <p:nvSpPr>
          <p:cNvPr id="214" name="object 214"/>
          <p:cNvSpPr/>
          <p:nvPr/>
        </p:nvSpPr>
        <p:spPr>
          <a:xfrm>
            <a:off x="8480856" y="8155561"/>
            <a:ext cx="20320" cy="40640"/>
          </a:xfrm>
          <a:custGeom>
            <a:avLst/>
            <a:gdLst/>
            <a:ahLst/>
            <a:cxnLst/>
            <a:rect l="l" t="t" r="r" b="b"/>
            <a:pathLst>
              <a:path w="20320" h="40640">
                <a:moveTo>
                  <a:pt x="20154" y="40309"/>
                </a:moveTo>
                <a:lnTo>
                  <a:pt x="20154" y="0"/>
                </a:lnTo>
                <a:lnTo>
                  <a:pt x="0" y="0"/>
                </a:lnTo>
              </a:path>
            </a:pathLst>
          </a:custGeom>
          <a:ln w="6045">
            <a:solidFill>
              <a:srgbClr val="231F20"/>
            </a:solidFill>
          </a:ln>
        </p:spPr>
        <p:txBody>
          <a:bodyPr wrap="square" lIns="0" tIns="0" rIns="0" bIns="0" rtlCol="0"/>
          <a:lstStyle/>
          <a:p/>
        </p:txBody>
      </p:sp>
      <p:sp>
        <p:nvSpPr>
          <p:cNvPr id="215" name="object 215"/>
          <p:cNvSpPr/>
          <p:nvPr/>
        </p:nvSpPr>
        <p:spPr>
          <a:xfrm>
            <a:off x="8258131" y="8155559"/>
            <a:ext cx="20320" cy="40640"/>
          </a:xfrm>
          <a:custGeom>
            <a:avLst/>
            <a:gdLst/>
            <a:ahLst/>
            <a:cxnLst/>
            <a:rect l="l" t="t" r="r" b="b"/>
            <a:pathLst>
              <a:path w="20320" h="40640">
                <a:moveTo>
                  <a:pt x="20154" y="0"/>
                </a:moveTo>
                <a:lnTo>
                  <a:pt x="0" y="0"/>
                </a:lnTo>
                <a:lnTo>
                  <a:pt x="0" y="40309"/>
                </a:lnTo>
              </a:path>
            </a:pathLst>
          </a:custGeom>
          <a:ln w="6045">
            <a:solidFill>
              <a:srgbClr val="231F20"/>
            </a:solidFill>
          </a:ln>
        </p:spPr>
        <p:txBody>
          <a:bodyPr wrap="square" lIns="0" tIns="0" rIns="0" bIns="0" rtlCol="0"/>
          <a:lstStyle/>
          <a:p/>
        </p:txBody>
      </p:sp>
      <p:sp>
        <p:nvSpPr>
          <p:cNvPr id="216" name="object 216"/>
          <p:cNvSpPr/>
          <p:nvPr/>
        </p:nvSpPr>
        <p:spPr>
          <a:xfrm>
            <a:off x="8258130" y="8923506"/>
            <a:ext cx="243204" cy="56515"/>
          </a:xfrm>
          <a:custGeom>
            <a:avLst/>
            <a:gdLst/>
            <a:ahLst/>
            <a:cxnLst/>
            <a:rect l="l" t="t" r="r" b="b"/>
            <a:pathLst>
              <a:path w="243204" h="56515">
                <a:moveTo>
                  <a:pt x="0" y="0"/>
                </a:moveTo>
                <a:lnTo>
                  <a:pt x="0" y="56438"/>
                </a:lnTo>
                <a:lnTo>
                  <a:pt x="242887" y="56438"/>
                </a:lnTo>
                <a:lnTo>
                  <a:pt x="242887" y="0"/>
                </a:lnTo>
              </a:path>
            </a:pathLst>
          </a:custGeom>
          <a:ln w="6045">
            <a:solidFill>
              <a:srgbClr val="231F20"/>
            </a:solidFill>
          </a:ln>
        </p:spPr>
        <p:txBody>
          <a:bodyPr wrap="square" lIns="0" tIns="0" rIns="0" bIns="0" rtlCol="0"/>
          <a:lstStyle/>
          <a:p/>
        </p:txBody>
      </p:sp>
      <p:sp>
        <p:nvSpPr>
          <p:cNvPr id="217" name="object 217"/>
          <p:cNvSpPr/>
          <p:nvPr/>
        </p:nvSpPr>
        <p:spPr>
          <a:xfrm>
            <a:off x="9531491" y="8155561"/>
            <a:ext cx="20320" cy="40640"/>
          </a:xfrm>
          <a:custGeom>
            <a:avLst/>
            <a:gdLst/>
            <a:ahLst/>
            <a:cxnLst/>
            <a:rect l="l" t="t" r="r" b="b"/>
            <a:pathLst>
              <a:path w="20320" h="40640">
                <a:moveTo>
                  <a:pt x="20154" y="40309"/>
                </a:moveTo>
                <a:lnTo>
                  <a:pt x="20154" y="0"/>
                </a:lnTo>
                <a:lnTo>
                  <a:pt x="0" y="0"/>
                </a:lnTo>
              </a:path>
            </a:pathLst>
          </a:custGeom>
          <a:ln w="6045">
            <a:solidFill>
              <a:srgbClr val="231F20"/>
            </a:solidFill>
          </a:ln>
        </p:spPr>
        <p:txBody>
          <a:bodyPr wrap="square" lIns="0" tIns="0" rIns="0" bIns="0" rtlCol="0"/>
          <a:lstStyle/>
          <a:p/>
        </p:txBody>
      </p:sp>
      <p:sp>
        <p:nvSpPr>
          <p:cNvPr id="218" name="object 218"/>
          <p:cNvSpPr/>
          <p:nvPr/>
        </p:nvSpPr>
        <p:spPr>
          <a:xfrm>
            <a:off x="9309271" y="8155559"/>
            <a:ext cx="20320" cy="40640"/>
          </a:xfrm>
          <a:custGeom>
            <a:avLst/>
            <a:gdLst/>
            <a:ahLst/>
            <a:cxnLst/>
            <a:rect l="l" t="t" r="r" b="b"/>
            <a:pathLst>
              <a:path w="20320" h="40640">
                <a:moveTo>
                  <a:pt x="20154" y="0"/>
                </a:moveTo>
                <a:lnTo>
                  <a:pt x="0" y="0"/>
                </a:lnTo>
                <a:lnTo>
                  <a:pt x="0" y="40309"/>
                </a:lnTo>
              </a:path>
            </a:pathLst>
          </a:custGeom>
          <a:ln w="6045">
            <a:solidFill>
              <a:srgbClr val="231F20"/>
            </a:solidFill>
          </a:ln>
        </p:spPr>
        <p:txBody>
          <a:bodyPr wrap="square" lIns="0" tIns="0" rIns="0" bIns="0" rtlCol="0"/>
          <a:lstStyle/>
          <a:p/>
        </p:txBody>
      </p:sp>
      <p:sp>
        <p:nvSpPr>
          <p:cNvPr id="219" name="object 219"/>
          <p:cNvSpPr/>
          <p:nvPr/>
        </p:nvSpPr>
        <p:spPr>
          <a:xfrm>
            <a:off x="9309268" y="8923506"/>
            <a:ext cx="242570" cy="56515"/>
          </a:xfrm>
          <a:custGeom>
            <a:avLst/>
            <a:gdLst/>
            <a:ahLst/>
            <a:cxnLst/>
            <a:rect l="l" t="t" r="r" b="b"/>
            <a:pathLst>
              <a:path w="242570" h="56515">
                <a:moveTo>
                  <a:pt x="0" y="0"/>
                </a:moveTo>
                <a:lnTo>
                  <a:pt x="0" y="56438"/>
                </a:lnTo>
                <a:lnTo>
                  <a:pt x="242379" y="56438"/>
                </a:lnTo>
                <a:lnTo>
                  <a:pt x="242379" y="0"/>
                </a:lnTo>
              </a:path>
            </a:pathLst>
          </a:custGeom>
          <a:ln w="6045">
            <a:solidFill>
              <a:srgbClr val="231F20"/>
            </a:solidFill>
          </a:ln>
        </p:spPr>
        <p:txBody>
          <a:bodyPr wrap="square" lIns="0" tIns="0" rIns="0" bIns="0" rtlCol="0"/>
          <a:lstStyle/>
          <a:p/>
        </p:txBody>
      </p:sp>
      <p:sp>
        <p:nvSpPr>
          <p:cNvPr id="220" name="object 220"/>
          <p:cNvSpPr/>
          <p:nvPr/>
        </p:nvSpPr>
        <p:spPr>
          <a:xfrm>
            <a:off x="9005917" y="8155561"/>
            <a:ext cx="20955" cy="40640"/>
          </a:xfrm>
          <a:custGeom>
            <a:avLst/>
            <a:gdLst/>
            <a:ahLst/>
            <a:cxnLst/>
            <a:rect l="l" t="t" r="r" b="b"/>
            <a:pathLst>
              <a:path w="20954" h="40640">
                <a:moveTo>
                  <a:pt x="20662" y="40309"/>
                </a:moveTo>
                <a:lnTo>
                  <a:pt x="20662" y="0"/>
                </a:lnTo>
                <a:lnTo>
                  <a:pt x="0" y="0"/>
                </a:lnTo>
              </a:path>
            </a:pathLst>
          </a:custGeom>
          <a:ln w="6045">
            <a:solidFill>
              <a:srgbClr val="231F20"/>
            </a:solidFill>
          </a:ln>
        </p:spPr>
        <p:txBody>
          <a:bodyPr wrap="square" lIns="0" tIns="0" rIns="0" bIns="0" rtlCol="0"/>
          <a:lstStyle/>
          <a:p/>
        </p:txBody>
      </p:sp>
      <p:sp>
        <p:nvSpPr>
          <p:cNvPr id="221" name="object 221"/>
          <p:cNvSpPr/>
          <p:nvPr/>
        </p:nvSpPr>
        <p:spPr>
          <a:xfrm>
            <a:off x="8783701" y="8155559"/>
            <a:ext cx="20320" cy="40640"/>
          </a:xfrm>
          <a:custGeom>
            <a:avLst/>
            <a:gdLst/>
            <a:ahLst/>
            <a:cxnLst/>
            <a:rect l="l" t="t" r="r" b="b"/>
            <a:pathLst>
              <a:path w="20320" h="40640">
                <a:moveTo>
                  <a:pt x="20154" y="0"/>
                </a:moveTo>
                <a:lnTo>
                  <a:pt x="0" y="0"/>
                </a:lnTo>
                <a:lnTo>
                  <a:pt x="0" y="40309"/>
                </a:lnTo>
              </a:path>
            </a:pathLst>
          </a:custGeom>
          <a:ln w="6045">
            <a:solidFill>
              <a:srgbClr val="231F20"/>
            </a:solidFill>
          </a:ln>
        </p:spPr>
        <p:txBody>
          <a:bodyPr wrap="square" lIns="0" tIns="0" rIns="0" bIns="0" rtlCol="0"/>
          <a:lstStyle/>
          <a:p/>
        </p:txBody>
      </p:sp>
      <p:sp>
        <p:nvSpPr>
          <p:cNvPr id="222" name="object 222"/>
          <p:cNvSpPr/>
          <p:nvPr/>
        </p:nvSpPr>
        <p:spPr>
          <a:xfrm>
            <a:off x="8783699" y="8923506"/>
            <a:ext cx="243204" cy="56515"/>
          </a:xfrm>
          <a:custGeom>
            <a:avLst/>
            <a:gdLst/>
            <a:ahLst/>
            <a:cxnLst/>
            <a:rect l="l" t="t" r="r" b="b"/>
            <a:pathLst>
              <a:path w="243204" h="56515">
                <a:moveTo>
                  <a:pt x="0" y="0"/>
                </a:moveTo>
                <a:lnTo>
                  <a:pt x="0" y="56438"/>
                </a:lnTo>
                <a:lnTo>
                  <a:pt x="242887" y="56438"/>
                </a:lnTo>
                <a:lnTo>
                  <a:pt x="242887" y="0"/>
                </a:lnTo>
              </a:path>
            </a:pathLst>
          </a:custGeom>
          <a:ln w="6045">
            <a:solidFill>
              <a:srgbClr val="231F20"/>
            </a:solidFill>
          </a:ln>
        </p:spPr>
        <p:txBody>
          <a:bodyPr wrap="square" lIns="0" tIns="0" rIns="0" bIns="0" rtlCol="0"/>
          <a:lstStyle/>
          <a:p/>
        </p:txBody>
      </p:sp>
      <p:sp>
        <p:nvSpPr>
          <p:cNvPr id="223" name="object 223"/>
          <p:cNvSpPr/>
          <p:nvPr/>
        </p:nvSpPr>
        <p:spPr>
          <a:xfrm>
            <a:off x="8258134" y="8979942"/>
            <a:ext cx="1294130" cy="242570"/>
          </a:xfrm>
          <a:custGeom>
            <a:avLst/>
            <a:gdLst/>
            <a:ahLst/>
            <a:cxnLst/>
            <a:rect l="l" t="t" r="r" b="b"/>
            <a:pathLst>
              <a:path w="1294129" h="242570">
                <a:moveTo>
                  <a:pt x="363308" y="0"/>
                </a:moveTo>
                <a:lnTo>
                  <a:pt x="0" y="0"/>
                </a:lnTo>
                <a:lnTo>
                  <a:pt x="0" y="242379"/>
                </a:lnTo>
                <a:lnTo>
                  <a:pt x="1293507" y="242379"/>
                </a:lnTo>
                <a:lnTo>
                  <a:pt x="1293507" y="0"/>
                </a:lnTo>
                <a:lnTo>
                  <a:pt x="929690" y="0"/>
                </a:lnTo>
              </a:path>
            </a:pathLst>
          </a:custGeom>
          <a:ln w="6045">
            <a:solidFill>
              <a:srgbClr val="231F20"/>
            </a:solidFill>
          </a:ln>
        </p:spPr>
        <p:txBody>
          <a:bodyPr wrap="square" lIns="0" tIns="0" rIns="0" bIns="0" rtlCol="0"/>
          <a:lstStyle/>
          <a:p/>
        </p:txBody>
      </p:sp>
      <p:sp>
        <p:nvSpPr>
          <p:cNvPr id="224" name="object 224"/>
          <p:cNvSpPr/>
          <p:nvPr/>
        </p:nvSpPr>
        <p:spPr>
          <a:xfrm>
            <a:off x="8661754" y="8979942"/>
            <a:ext cx="485775" cy="0"/>
          </a:xfrm>
          <a:custGeom>
            <a:avLst/>
            <a:gdLst/>
            <a:ahLst/>
            <a:cxnLst/>
            <a:rect l="l" t="t" r="r" b="b"/>
            <a:pathLst>
              <a:path w="485775" h="0">
                <a:moveTo>
                  <a:pt x="485762" y="0"/>
                </a:moveTo>
                <a:lnTo>
                  <a:pt x="0" y="0"/>
                </a:lnTo>
              </a:path>
            </a:pathLst>
          </a:custGeom>
          <a:ln w="6045">
            <a:solidFill>
              <a:srgbClr val="231F20"/>
            </a:solidFill>
          </a:ln>
        </p:spPr>
        <p:txBody>
          <a:bodyPr wrap="square" lIns="0" tIns="0" rIns="0" bIns="0" rtlCol="0"/>
          <a:lstStyle/>
          <a:p/>
        </p:txBody>
      </p:sp>
      <p:sp>
        <p:nvSpPr>
          <p:cNvPr id="225" name="object 225"/>
          <p:cNvSpPr/>
          <p:nvPr/>
        </p:nvSpPr>
        <p:spPr>
          <a:xfrm>
            <a:off x="9588935" y="7953999"/>
            <a:ext cx="87174" cy="127485"/>
          </a:xfrm>
          <a:prstGeom prst="rect">
            <a:avLst/>
          </a:prstGeom>
          <a:blipFill>
            <a:blip r:embed="rId5" cstate="print"/>
            <a:stretch>
              <a:fillRect/>
            </a:stretch>
          </a:blipFill>
        </p:spPr>
        <p:txBody>
          <a:bodyPr wrap="square" lIns="0" tIns="0" rIns="0" bIns="0" rtlCol="0"/>
          <a:lstStyle/>
          <a:p/>
        </p:txBody>
      </p:sp>
      <p:sp>
        <p:nvSpPr>
          <p:cNvPr id="226" name="object 226"/>
          <p:cNvSpPr/>
          <p:nvPr/>
        </p:nvSpPr>
        <p:spPr>
          <a:xfrm>
            <a:off x="9632770" y="7908648"/>
            <a:ext cx="64769" cy="0"/>
          </a:xfrm>
          <a:custGeom>
            <a:avLst/>
            <a:gdLst/>
            <a:ahLst/>
            <a:cxnLst/>
            <a:rect l="l" t="t" r="r" b="b"/>
            <a:pathLst>
              <a:path w="64770" h="0">
                <a:moveTo>
                  <a:pt x="64503" y="0"/>
                </a:moveTo>
                <a:lnTo>
                  <a:pt x="0" y="0"/>
                </a:lnTo>
              </a:path>
            </a:pathLst>
          </a:custGeom>
          <a:ln w="6045">
            <a:solidFill>
              <a:srgbClr val="231F20"/>
            </a:solidFill>
          </a:ln>
        </p:spPr>
        <p:txBody>
          <a:bodyPr wrap="square" lIns="0" tIns="0" rIns="0" bIns="0" rtlCol="0"/>
          <a:lstStyle/>
          <a:p/>
        </p:txBody>
      </p:sp>
      <p:sp>
        <p:nvSpPr>
          <p:cNvPr id="227" name="object 227"/>
          <p:cNvSpPr/>
          <p:nvPr/>
        </p:nvSpPr>
        <p:spPr>
          <a:xfrm>
            <a:off x="8109991" y="7905622"/>
            <a:ext cx="148139" cy="224739"/>
          </a:xfrm>
          <a:prstGeom prst="rect">
            <a:avLst/>
          </a:prstGeom>
          <a:blipFill>
            <a:blip r:embed="rId6" cstate="print"/>
            <a:stretch>
              <a:fillRect/>
            </a:stretch>
          </a:blipFill>
        </p:spPr>
        <p:txBody>
          <a:bodyPr wrap="square" lIns="0" tIns="0" rIns="0" bIns="0" rtlCol="0"/>
          <a:lstStyle/>
          <a:p/>
        </p:txBody>
      </p:sp>
      <p:sp>
        <p:nvSpPr>
          <p:cNvPr id="228" name="object 228"/>
          <p:cNvSpPr/>
          <p:nvPr/>
        </p:nvSpPr>
        <p:spPr>
          <a:xfrm>
            <a:off x="8242005" y="7908648"/>
            <a:ext cx="303530" cy="0"/>
          </a:xfrm>
          <a:custGeom>
            <a:avLst/>
            <a:gdLst/>
            <a:ahLst/>
            <a:cxnLst/>
            <a:rect l="l" t="t" r="r" b="b"/>
            <a:pathLst>
              <a:path w="303529" h="0">
                <a:moveTo>
                  <a:pt x="0" y="0"/>
                </a:moveTo>
                <a:lnTo>
                  <a:pt x="303352" y="0"/>
                </a:lnTo>
              </a:path>
            </a:pathLst>
          </a:custGeom>
          <a:ln w="6045">
            <a:solidFill>
              <a:srgbClr val="231F20"/>
            </a:solidFill>
          </a:ln>
        </p:spPr>
        <p:txBody>
          <a:bodyPr wrap="square" lIns="0" tIns="0" rIns="0" bIns="0" rtlCol="0"/>
          <a:lstStyle/>
          <a:p/>
        </p:txBody>
      </p:sp>
      <p:sp>
        <p:nvSpPr>
          <p:cNvPr id="229" name="object 229"/>
          <p:cNvSpPr/>
          <p:nvPr/>
        </p:nvSpPr>
        <p:spPr>
          <a:xfrm>
            <a:off x="8242005" y="7892522"/>
            <a:ext cx="1310005" cy="0"/>
          </a:xfrm>
          <a:custGeom>
            <a:avLst/>
            <a:gdLst/>
            <a:ahLst/>
            <a:cxnLst/>
            <a:rect l="l" t="t" r="r" b="b"/>
            <a:pathLst>
              <a:path w="1310004" h="0">
                <a:moveTo>
                  <a:pt x="0" y="0"/>
                </a:moveTo>
                <a:lnTo>
                  <a:pt x="1309636" y="0"/>
                </a:lnTo>
              </a:path>
            </a:pathLst>
          </a:custGeom>
          <a:ln w="6045">
            <a:solidFill>
              <a:srgbClr val="231F20"/>
            </a:solidFill>
          </a:ln>
        </p:spPr>
        <p:txBody>
          <a:bodyPr wrap="square" lIns="0" tIns="0" rIns="0" bIns="0" rtlCol="0"/>
          <a:lstStyle/>
          <a:p/>
        </p:txBody>
      </p:sp>
      <p:sp>
        <p:nvSpPr>
          <p:cNvPr id="230" name="object 230"/>
          <p:cNvSpPr/>
          <p:nvPr/>
        </p:nvSpPr>
        <p:spPr>
          <a:xfrm>
            <a:off x="9248801" y="7908648"/>
            <a:ext cx="302895" cy="0"/>
          </a:xfrm>
          <a:custGeom>
            <a:avLst/>
            <a:gdLst/>
            <a:ahLst/>
            <a:cxnLst/>
            <a:rect l="l" t="t" r="r" b="b"/>
            <a:pathLst>
              <a:path w="302895" h="0">
                <a:moveTo>
                  <a:pt x="302844" y="0"/>
                </a:moveTo>
                <a:lnTo>
                  <a:pt x="0" y="0"/>
                </a:lnTo>
              </a:path>
            </a:pathLst>
          </a:custGeom>
          <a:ln w="6045">
            <a:solidFill>
              <a:srgbClr val="231F20"/>
            </a:solidFill>
          </a:ln>
        </p:spPr>
        <p:txBody>
          <a:bodyPr wrap="square" lIns="0" tIns="0" rIns="0" bIns="0" rtlCol="0"/>
          <a:lstStyle/>
          <a:p/>
        </p:txBody>
      </p:sp>
      <p:sp>
        <p:nvSpPr>
          <p:cNvPr id="231" name="object 231"/>
          <p:cNvSpPr/>
          <p:nvPr/>
        </p:nvSpPr>
        <p:spPr>
          <a:xfrm>
            <a:off x="8258130" y="8127341"/>
            <a:ext cx="20320" cy="68580"/>
          </a:xfrm>
          <a:custGeom>
            <a:avLst/>
            <a:gdLst/>
            <a:ahLst/>
            <a:cxnLst/>
            <a:rect l="l" t="t" r="r" b="b"/>
            <a:pathLst>
              <a:path w="20320" h="68579">
                <a:moveTo>
                  <a:pt x="0" y="0"/>
                </a:moveTo>
                <a:lnTo>
                  <a:pt x="20154" y="0"/>
                </a:lnTo>
                <a:lnTo>
                  <a:pt x="20154" y="68529"/>
                </a:lnTo>
              </a:path>
            </a:pathLst>
          </a:custGeom>
          <a:ln w="6045">
            <a:solidFill>
              <a:srgbClr val="231F20"/>
            </a:solidFill>
          </a:ln>
        </p:spPr>
        <p:txBody>
          <a:bodyPr wrap="square" lIns="0" tIns="0" rIns="0" bIns="0" rtlCol="0"/>
          <a:lstStyle/>
          <a:p/>
        </p:txBody>
      </p:sp>
      <p:sp>
        <p:nvSpPr>
          <p:cNvPr id="232" name="object 232"/>
          <p:cNvSpPr/>
          <p:nvPr/>
        </p:nvSpPr>
        <p:spPr>
          <a:xfrm>
            <a:off x="8480856" y="8127341"/>
            <a:ext cx="20320" cy="68580"/>
          </a:xfrm>
          <a:custGeom>
            <a:avLst/>
            <a:gdLst/>
            <a:ahLst/>
            <a:cxnLst/>
            <a:rect l="l" t="t" r="r" b="b"/>
            <a:pathLst>
              <a:path w="20320" h="68579">
                <a:moveTo>
                  <a:pt x="20154" y="0"/>
                </a:moveTo>
                <a:lnTo>
                  <a:pt x="0" y="0"/>
                </a:lnTo>
                <a:lnTo>
                  <a:pt x="0" y="68529"/>
                </a:lnTo>
              </a:path>
            </a:pathLst>
          </a:custGeom>
          <a:ln w="6045">
            <a:solidFill>
              <a:srgbClr val="231F20"/>
            </a:solidFill>
          </a:ln>
        </p:spPr>
        <p:txBody>
          <a:bodyPr wrap="square" lIns="0" tIns="0" rIns="0" bIns="0" rtlCol="0"/>
          <a:lstStyle/>
          <a:p/>
        </p:txBody>
      </p:sp>
      <p:sp>
        <p:nvSpPr>
          <p:cNvPr id="233" name="object 233"/>
          <p:cNvSpPr/>
          <p:nvPr/>
        </p:nvSpPr>
        <p:spPr>
          <a:xfrm>
            <a:off x="8783699" y="8127341"/>
            <a:ext cx="20320" cy="68580"/>
          </a:xfrm>
          <a:custGeom>
            <a:avLst/>
            <a:gdLst/>
            <a:ahLst/>
            <a:cxnLst/>
            <a:rect l="l" t="t" r="r" b="b"/>
            <a:pathLst>
              <a:path w="20320" h="68579">
                <a:moveTo>
                  <a:pt x="0" y="0"/>
                </a:moveTo>
                <a:lnTo>
                  <a:pt x="20154" y="0"/>
                </a:lnTo>
                <a:lnTo>
                  <a:pt x="20154" y="68529"/>
                </a:lnTo>
              </a:path>
            </a:pathLst>
          </a:custGeom>
          <a:ln w="6045">
            <a:solidFill>
              <a:srgbClr val="231F20"/>
            </a:solidFill>
          </a:ln>
        </p:spPr>
        <p:txBody>
          <a:bodyPr wrap="square" lIns="0" tIns="0" rIns="0" bIns="0" rtlCol="0"/>
          <a:lstStyle/>
          <a:p/>
        </p:txBody>
      </p:sp>
      <p:sp>
        <p:nvSpPr>
          <p:cNvPr id="234" name="object 234"/>
          <p:cNvSpPr/>
          <p:nvPr/>
        </p:nvSpPr>
        <p:spPr>
          <a:xfrm>
            <a:off x="9005917" y="8127341"/>
            <a:ext cx="20955" cy="68580"/>
          </a:xfrm>
          <a:custGeom>
            <a:avLst/>
            <a:gdLst/>
            <a:ahLst/>
            <a:cxnLst/>
            <a:rect l="l" t="t" r="r" b="b"/>
            <a:pathLst>
              <a:path w="20954" h="68579">
                <a:moveTo>
                  <a:pt x="20662" y="0"/>
                </a:moveTo>
                <a:lnTo>
                  <a:pt x="0" y="0"/>
                </a:lnTo>
                <a:lnTo>
                  <a:pt x="0" y="68529"/>
                </a:lnTo>
              </a:path>
            </a:pathLst>
          </a:custGeom>
          <a:ln w="6045">
            <a:solidFill>
              <a:srgbClr val="231F20"/>
            </a:solidFill>
          </a:ln>
        </p:spPr>
        <p:txBody>
          <a:bodyPr wrap="square" lIns="0" tIns="0" rIns="0" bIns="0" rtlCol="0"/>
          <a:lstStyle/>
          <a:p/>
        </p:txBody>
      </p:sp>
      <p:sp>
        <p:nvSpPr>
          <p:cNvPr id="235" name="object 235"/>
          <p:cNvSpPr/>
          <p:nvPr/>
        </p:nvSpPr>
        <p:spPr>
          <a:xfrm>
            <a:off x="9531491" y="8127341"/>
            <a:ext cx="20320" cy="68580"/>
          </a:xfrm>
          <a:custGeom>
            <a:avLst/>
            <a:gdLst/>
            <a:ahLst/>
            <a:cxnLst/>
            <a:rect l="l" t="t" r="r" b="b"/>
            <a:pathLst>
              <a:path w="20320" h="68579">
                <a:moveTo>
                  <a:pt x="20154" y="0"/>
                </a:moveTo>
                <a:lnTo>
                  <a:pt x="0" y="0"/>
                </a:lnTo>
                <a:lnTo>
                  <a:pt x="0" y="68529"/>
                </a:lnTo>
              </a:path>
            </a:pathLst>
          </a:custGeom>
          <a:ln w="6045">
            <a:solidFill>
              <a:srgbClr val="231F20"/>
            </a:solidFill>
          </a:ln>
        </p:spPr>
        <p:txBody>
          <a:bodyPr wrap="square" lIns="0" tIns="0" rIns="0" bIns="0" rtlCol="0"/>
          <a:lstStyle/>
          <a:p/>
        </p:txBody>
      </p:sp>
      <p:sp>
        <p:nvSpPr>
          <p:cNvPr id="236" name="object 236"/>
          <p:cNvSpPr/>
          <p:nvPr/>
        </p:nvSpPr>
        <p:spPr>
          <a:xfrm>
            <a:off x="9309268" y="8127341"/>
            <a:ext cx="20320" cy="68580"/>
          </a:xfrm>
          <a:custGeom>
            <a:avLst/>
            <a:gdLst/>
            <a:ahLst/>
            <a:cxnLst/>
            <a:rect l="l" t="t" r="r" b="b"/>
            <a:pathLst>
              <a:path w="20320" h="68579">
                <a:moveTo>
                  <a:pt x="0" y="0"/>
                </a:moveTo>
                <a:lnTo>
                  <a:pt x="20154" y="0"/>
                </a:lnTo>
                <a:lnTo>
                  <a:pt x="20154" y="68529"/>
                </a:lnTo>
              </a:path>
            </a:pathLst>
          </a:custGeom>
          <a:ln w="6045">
            <a:solidFill>
              <a:srgbClr val="231F20"/>
            </a:solidFill>
          </a:ln>
        </p:spPr>
        <p:txBody>
          <a:bodyPr wrap="square" lIns="0" tIns="0" rIns="0" bIns="0" rtlCol="0"/>
          <a:lstStyle/>
          <a:p/>
        </p:txBody>
      </p:sp>
      <p:sp>
        <p:nvSpPr>
          <p:cNvPr id="237" name="object 237"/>
          <p:cNvSpPr/>
          <p:nvPr/>
        </p:nvSpPr>
        <p:spPr>
          <a:xfrm>
            <a:off x="8545353" y="9222320"/>
            <a:ext cx="161925" cy="0"/>
          </a:xfrm>
          <a:custGeom>
            <a:avLst/>
            <a:gdLst/>
            <a:ahLst/>
            <a:cxnLst/>
            <a:rect l="l" t="t" r="r" b="b"/>
            <a:pathLst>
              <a:path w="161925" h="0">
                <a:moveTo>
                  <a:pt x="0" y="0"/>
                </a:moveTo>
                <a:lnTo>
                  <a:pt x="161747" y="0"/>
                </a:lnTo>
              </a:path>
            </a:pathLst>
          </a:custGeom>
          <a:ln w="6045">
            <a:solidFill>
              <a:srgbClr val="231F20"/>
            </a:solidFill>
          </a:ln>
        </p:spPr>
        <p:txBody>
          <a:bodyPr wrap="square" lIns="0" tIns="0" rIns="0" bIns="0" rtlCol="0"/>
          <a:lstStyle/>
          <a:p/>
        </p:txBody>
      </p:sp>
      <p:sp>
        <p:nvSpPr>
          <p:cNvPr id="238" name="object 238"/>
          <p:cNvSpPr/>
          <p:nvPr/>
        </p:nvSpPr>
        <p:spPr>
          <a:xfrm>
            <a:off x="9087048" y="9222320"/>
            <a:ext cx="161925" cy="0"/>
          </a:xfrm>
          <a:custGeom>
            <a:avLst/>
            <a:gdLst/>
            <a:ahLst/>
            <a:cxnLst/>
            <a:rect l="l" t="t" r="r" b="b"/>
            <a:pathLst>
              <a:path w="161925" h="0">
                <a:moveTo>
                  <a:pt x="0" y="0"/>
                </a:moveTo>
                <a:lnTo>
                  <a:pt x="161747" y="0"/>
                </a:lnTo>
              </a:path>
            </a:pathLst>
          </a:custGeom>
          <a:ln w="6045">
            <a:solidFill>
              <a:srgbClr val="231F20"/>
            </a:solidFill>
          </a:ln>
        </p:spPr>
        <p:txBody>
          <a:bodyPr wrap="square" lIns="0" tIns="0" rIns="0" bIns="0" rtlCol="0"/>
          <a:lstStyle/>
          <a:p/>
        </p:txBody>
      </p:sp>
      <p:sp>
        <p:nvSpPr>
          <p:cNvPr id="239" name="object 239"/>
          <p:cNvSpPr/>
          <p:nvPr/>
        </p:nvSpPr>
        <p:spPr>
          <a:xfrm>
            <a:off x="8278286" y="8923506"/>
            <a:ext cx="0" cy="56515"/>
          </a:xfrm>
          <a:custGeom>
            <a:avLst/>
            <a:gdLst/>
            <a:ahLst/>
            <a:cxnLst/>
            <a:rect l="l" t="t" r="r" b="b"/>
            <a:pathLst>
              <a:path w="0" h="56515">
                <a:moveTo>
                  <a:pt x="0" y="0"/>
                </a:moveTo>
                <a:lnTo>
                  <a:pt x="0" y="56438"/>
                </a:lnTo>
              </a:path>
            </a:pathLst>
          </a:custGeom>
          <a:ln w="6045">
            <a:solidFill>
              <a:srgbClr val="231F20"/>
            </a:solidFill>
          </a:ln>
        </p:spPr>
        <p:txBody>
          <a:bodyPr wrap="square" lIns="0" tIns="0" rIns="0" bIns="0" rtlCol="0"/>
          <a:lstStyle/>
          <a:p/>
        </p:txBody>
      </p:sp>
      <p:sp>
        <p:nvSpPr>
          <p:cNvPr id="240" name="object 240"/>
          <p:cNvSpPr/>
          <p:nvPr/>
        </p:nvSpPr>
        <p:spPr>
          <a:xfrm>
            <a:off x="8480854" y="8923506"/>
            <a:ext cx="0" cy="56515"/>
          </a:xfrm>
          <a:custGeom>
            <a:avLst/>
            <a:gdLst/>
            <a:ahLst/>
            <a:cxnLst/>
            <a:rect l="l" t="t" r="r" b="b"/>
            <a:pathLst>
              <a:path w="0" h="56515">
                <a:moveTo>
                  <a:pt x="0" y="0"/>
                </a:moveTo>
                <a:lnTo>
                  <a:pt x="0" y="56438"/>
                </a:lnTo>
              </a:path>
            </a:pathLst>
          </a:custGeom>
          <a:ln w="6045">
            <a:solidFill>
              <a:srgbClr val="231F20"/>
            </a:solidFill>
          </a:ln>
        </p:spPr>
        <p:txBody>
          <a:bodyPr wrap="square" lIns="0" tIns="0" rIns="0" bIns="0" rtlCol="0"/>
          <a:lstStyle/>
          <a:p/>
        </p:txBody>
      </p:sp>
      <p:sp>
        <p:nvSpPr>
          <p:cNvPr id="241" name="object 241"/>
          <p:cNvSpPr/>
          <p:nvPr/>
        </p:nvSpPr>
        <p:spPr>
          <a:xfrm>
            <a:off x="8803855" y="8923506"/>
            <a:ext cx="0" cy="56515"/>
          </a:xfrm>
          <a:custGeom>
            <a:avLst/>
            <a:gdLst/>
            <a:ahLst/>
            <a:cxnLst/>
            <a:rect l="l" t="t" r="r" b="b"/>
            <a:pathLst>
              <a:path w="0" h="56515">
                <a:moveTo>
                  <a:pt x="0" y="0"/>
                </a:moveTo>
                <a:lnTo>
                  <a:pt x="0" y="56438"/>
                </a:lnTo>
              </a:path>
            </a:pathLst>
          </a:custGeom>
          <a:ln w="6045">
            <a:solidFill>
              <a:srgbClr val="231F20"/>
            </a:solidFill>
          </a:ln>
        </p:spPr>
        <p:txBody>
          <a:bodyPr wrap="square" lIns="0" tIns="0" rIns="0" bIns="0" rtlCol="0"/>
          <a:lstStyle/>
          <a:p/>
        </p:txBody>
      </p:sp>
      <p:sp>
        <p:nvSpPr>
          <p:cNvPr id="242" name="object 242"/>
          <p:cNvSpPr/>
          <p:nvPr/>
        </p:nvSpPr>
        <p:spPr>
          <a:xfrm>
            <a:off x="9005920" y="8923506"/>
            <a:ext cx="0" cy="56515"/>
          </a:xfrm>
          <a:custGeom>
            <a:avLst/>
            <a:gdLst/>
            <a:ahLst/>
            <a:cxnLst/>
            <a:rect l="l" t="t" r="r" b="b"/>
            <a:pathLst>
              <a:path w="0" h="56515">
                <a:moveTo>
                  <a:pt x="0" y="0"/>
                </a:moveTo>
                <a:lnTo>
                  <a:pt x="0" y="56438"/>
                </a:lnTo>
              </a:path>
            </a:pathLst>
          </a:custGeom>
          <a:ln w="6045">
            <a:solidFill>
              <a:srgbClr val="231F20"/>
            </a:solidFill>
          </a:ln>
        </p:spPr>
        <p:txBody>
          <a:bodyPr wrap="square" lIns="0" tIns="0" rIns="0" bIns="0" rtlCol="0"/>
          <a:lstStyle/>
          <a:p/>
        </p:txBody>
      </p:sp>
      <p:sp>
        <p:nvSpPr>
          <p:cNvPr id="243" name="object 243"/>
          <p:cNvSpPr/>
          <p:nvPr/>
        </p:nvSpPr>
        <p:spPr>
          <a:xfrm>
            <a:off x="9329426" y="8923506"/>
            <a:ext cx="0" cy="56515"/>
          </a:xfrm>
          <a:custGeom>
            <a:avLst/>
            <a:gdLst/>
            <a:ahLst/>
            <a:cxnLst/>
            <a:rect l="l" t="t" r="r" b="b"/>
            <a:pathLst>
              <a:path w="0" h="56515">
                <a:moveTo>
                  <a:pt x="0" y="0"/>
                </a:moveTo>
                <a:lnTo>
                  <a:pt x="0" y="56438"/>
                </a:lnTo>
              </a:path>
            </a:pathLst>
          </a:custGeom>
          <a:ln w="6045">
            <a:solidFill>
              <a:srgbClr val="231F20"/>
            </a:solidFill>
          </a:ln>
        </p:spPr>
        <p:txBody>
          <a:bodyPr wrap="square" lIns="0" tIns="0" rIns="0" bIns="0" rtlCol="0"/>
          <a:lstStyle/>
          <a:p/>
        </p:txBody>
      </p:sp>
      <p:sp>
        <p:nvSpPr>
          <p:cNvPr id="244" name="object 244"/>
          <p:cNvSpPr/>
          <p:nvPr/>
        </p:nvSpPr>
        <p:spPr>
          <a:xfrm>
            <a:off x="9531489" y="8923506"/>
            <a:ext cx="0" cy="56515"/>
          </a:xfrm>
          <a:custGeom>
            <a:avLst/>
            <a:gdLst/>
            <a:ahLst/>
            <a:cxnLst/>
            <a:rect l="l" t="t" r="r" b="b"/>
            <a:pathLst>
              <a:path w="0" h="56515">
                <a:moveTo>
                  <a:pt x="0" y="0"/>
                </a:moveTo>
                <a:lnTo>
                  <a:pt x="0" y="56438"/>
                </a:lnTo>
              </a:path>
            </a:pathLst>
          </a:custGeom>
          <a:ln w="6045">
            <a:solidFill>
              <a:srgbClr val="231F20"/>
            </a:solidFill>
          </a:ln>
        </p:spPr>
        <p:txBody>
          <a:bodyPr wrap="square" lIns="0" tIns="0" rIns="0" bIns="0" rtlCol="0"/>
          <a:lstStyle/>
          <a:p/>
        </p:txBody>
      </p:sp>
      <p:sp>
        <p:nvSpPr>
          <p:cNvPr id="245" name="object 245"/>
          <p:cNvSpPr/>
          <p:nvPr/>
        </p:nvSpPr>
        <p:spPr>
          <a:xfrm>
            <a:off x="8480854" y="8151528"/>
            <a:ext cx="140970" cy="0"/>
          </a:xfrm>
          <a:custGeom>
            <a:avLst/>
            <a:gdLst/>
            <a:ahLst/>
            <a:cxnLst/>
            <a:rect l="l" t="t" r="r" b="b"/>
            <a:pathLst>
              <a:path w="140970" h="0">
                <a:moveTo>
                  <a:pt x="0" y="0"/>
                </a:moveTo>
                <a:lnTo>
                  <a:pt x="140589" y="0"/>
                </a:lnTo>
              </a:path>
            </a:pathLst>
          </a:custGeom>
          <a:ln w="6045">
            <a:solidFill>
              <a:srgbClr val="231F20"/>
            </a:solidFill>
          </a:ln>
        </p:spPr>
        <p:txBody>
          <a:bodyPr wrap="square" lIns="0" tIns="0" rIns="0" bIns="0" rtlCol="0"/>
          <a:lstStyle/>
          <a:p/>
        </p:txBody>
      </p:sp>
      <p:sp>
        <p:nvSpPr>
          <p:cNvPr id="246" name="object 246"/>
          <p:cNvSpPr/>
          <p:nvPr/>
        </p:nvSpPr>
        <p:spPr>
          <a:xfrm>
            <a:off x="8661755" y="8151528"/>
            <a:ext cx="142240" cy="0"/>
          </a:xfrm>
          <a:custGeom>
            <a:avLst/>
            <a:gdLst/>
            <a:ahLst/>
            <a:cxnLst/>
            <a:rect l="l" t="t" r="r" b="b"/>
            <a:pathLst>
              <a:path w="142240" h="0">
                <a:moveTo>
                  <a:pt x="0" y="0"/>
                </a:moveTo>
                <a:lnTo>
                  <a:pt x="142100" y="0"/>
                </a:lnTo>
              </a:path>
            </a:pathLst>
          </a:custGeom>
          <a:ln w="6045">
            <a:solidFill>
              <a:srgbClr val="231F20"/>
            </a:solidFill>
          </a:ln>
        </p:spPr>
        <p:txBody>
          <a:bodyPr wrap="square" lIns="0" tIns="0" rIns="0" bIns="0" rtlCol="0"/>
          <a:lstStyle/>
          <a:p/>
        </p:txBody>
      </p:sp>
      <p:sp>
        <p:nvSpPr>
          <p:cNvPr id="247" name="object 247"/>
          <p:cNvSpPr/>
          <p:nvPr/>
        </p:nvSpPr>
        <p:spPr>
          <a:xfrm>
            <a:off x="9005920" y="8151528"/>
            <a:ext cx="141605" cy="0"/>
          </a:xfrm>
          <a:custGeom>
            <a:avLst/>
            <a:gdLst/>
            <a:ahLst/>
            <a:cxnLst/>
            <a:rect l="l" t="t" r="r" b="b"/>
            <a:pathLst>
              <a:path w="141604" h="0">
                <a:moveTo>
                  <a:pt x="0" y="0"/>
                </a:moveTo>
                <a:lnTo>
                  <a:pt x="141592" y="0"/>
                </a:lnTo>
              </a:path>
            </a:pathLst>
          </a:custGeom>
          <a:ln w="6045">
            <a:solidFill>
              <a:srgbClr val="231F20"/>
            </a:solidFill>
          </a:ln>
        </p:spPr>
        <p:txBody>
          <a:bodyPr wrap="square" lIns="0" tIns="0" rIns="0" bIns="0" rtlCol="0"/>
          <a:lstStyle/>
          <a:p/>
        </p:txBody>
      </p:sp>
      <p:sp>
        <p:nvSpPr>
          <p:cNvPr id="248" name="object 248"/>
          <p:cNvSpPr/>
          <p:nvPr/>
        </p:nvSpPr>
        <p:spPr>
          <a:xfrm>
            <a:off x="9187829" y="8151528"/>
            <a:ext cx="141605" cy="0"/>
          </a:xfrm>
          <a:custGeom>
            <a:avLst/>
            <a:gdLst/>
            <a:ahLst/>
            <a:cxnLst/>
            <a:rect l="l" t="t" r="r" b="b"/>
            <a:pathLst>
              <a:path w="141604" h="0">
                <a:moveTo>
                  <a:pt x="0" y="0"/>
                </a:moveTo>
                <a:lnTo>
                  <a:pt x="141592" y="0"/>
                </a:lnTo>
              </a:path>
            </a:pathLst>
          </a:custGeom>
          <a:ln w="6045">
            <a:solidFill>
              <a:srgbClr val="231F20"/>
            </a:solidFill>
          </a:ln>
        </p:spPr>
        <p:txBody>
          <a:bodyPr wrap="square" lIns="0" tIns="0" rIns="0" bIns="0" rtlCol="0"/>
          <a:lstStyle/>
          <a:p/>
        </p:txBody>
      </p:sp>
      <p:sp>
        <p:nvSpPr>
          <p:cNvPr id="249" name="object 249"/>
          <p:cNvSpPr/>
          <p:nvPr/>
        </p:nvSpPr>
        <p:spPr>
          <a:xfrm>
            <a:off x="8151303" y="8195871"/>
            <a:ext cx="0" cy="727710"/>
          </a:xfrm>
          <a:custGeom>
            <a:avLst/>
            <a:gdLst/>
            <a:ahLst/>
            <a:cxnLst/>
            <a:rect l="l" t="t" r="r" b="b"/>
            <a:pathLst>
              <a:path w="0" h="727709">
                <a:moveTo>
                  <a:pt x="0" y="0"/>
                </a:moveTo>
                <a:lnTo>
                  <a:pt x="0" y="727633"/>
                </a:lnTo>
              </a:path>
            </a:pathLst>
          </a:custGeom>
          <a:ln w="6045">
            <a:solidFill>
              <a:srgbClr val="231F20"/>
            </a:solidFill>
          </a:ln>
        </p:spPr>
        <p:txBody>
          <a:bodyPr wrap="square" lIns="0" tIns="0" rIns="0" bIns="0" rtlCol="0"/>
          <a:lstStyle/>
          <a:p/>
        </p:txBody>
      </p:sp>
      <p:sp>
        <p:nvSpPr>
          <p:cNvPr id="250" name="object 250"/>
          <p:cNvSpPr/>
          <p:nvPr/>
        </p:nvSpPr>
        <p:spPr>
          <a:xfrm>
            <a:off x="8607837" y="8195871"/>
            <a:ext cx="0" cy="727710"/>
          </a:xfrm>
          <a:custGeom>
            <a:avLst/>
            <a:gdLst/>
            <a:ahLst/>
            <a:cxnLst/>
            <a:rect l="l" t="t" r="r" b="b"/>
            <a:pathLst>
              <a:path w="0" h="727709">
                <a:moveTo>
                  <a:pt x="0" y="0"/>
                </a:moveTo>
                <a:lnTo>
                  <a:pt x="0" y="727633"/>
                </a:lnTo>
              </a:path>
            </a:pathLst>
          </a:custGeom>
          <a:ln w="6045">
            <a:solidFill>
              <a:srgbClr val="231F20"/>
            </a:solidFill>
          </a:ln>
        </p:spPr>
        <p:txBody>
          <a:bodyPr wrap="square" lIns="0" tIns="0" rIns="0" bIns="0" rtlCol="0"/>
          <a:lstStyle/>
          <a:p/>
        </p:txBody>
      </p:sp>
      <p:sp>
        <p:nvSpPr>
          <p:cNvPr id="251" name="object 251"/>
          <p:cNvSpPr/>
          <p:nvPr/>
        </p:nvSpPr>
        <p:spPr>
          <a:xfrm>
            <a:off x="8676872" y="8195871"/>
            <a:ext cx="0" cy="727710"/>
          </a:xfrm>
          <a:custGeom>
            <a:avLst/>
            <a:gdLst/>
            <a:ahLst/>
            <a:cxnLst/>
            <a:rect l="l" t="t" r="r" b="b"/>
            <a:pathLst>
              <a:path w="0" h="727709">
                <a:moveTo>
                  <a:pt x="0" y="0"/>
                </a:moveTo>
                <a:lnTo>
                  <a:pt x="0" y="727633"/>
                </a:lnTo>
              </a:path>
            </a:pathLst>
          </a:custGeom>
          <a:ln w="6045">
            <a:solidFill>
              <a:srgbClr val="231F20"/>
            </a:solidFill>
          </a:ln>
        </p:spPr>
        <p:txBody>
          <a:bodyPr wrap="square" lIns="0" tIns="0" rIns="0" bIns="0" rtlCol="0"/>
          <a:lstStyle/>
          <a:p/>
        </p:txBody>
      </p:sp>
      <p:sp>
        <p:nvSpPr>
          <p:cNvPr id="252" name="object 252"/>
          <p:cNvSpPr/>
          <p:nvPr/>
        </p:nvSpPr>
        <p:spPr>
          <a:xfrm>
            <a:off x="9133408" y="8195871"/>
            <a:ext cx="0" cy="727710"/>
          </a:xfrm>
          <a:custGeom>
            <a:avLst/>
            <a:gdLst/>
            <a:ahLst/>
            <a:cxnLst/>
            <a:rect l="l" t="t" r="r" b="b"/>
            <a:pathLst>
              <a:path w="0" h="727709">
                <a:moveTo>
                  <a:pt x="0" y="0"/>
                </a:moveTo>
                <a:lnTo>
                  <a:pt x="0" y="727633"/>
                </a:lnTo>
              </a:path>
            </a:pathLst>
          </a:custGeom>
          <a:ln w="6045">
            <a:solidFill>
              <a:srgbClr val="231F20"/>
            </a:solidFill>
          </a:ln>
        </p:spPr>
        <p:txBody>
          <a:bodyPr wrap="square" lIns="0" tIns="0" rIns="0" bIns="0" rtlCol="0"/>
          <a:lstStyle/>
          <a:p/>
        </p:txBody>
      </p:sp>
      <p:sp>
        <p:nvSpPr>
          <p:cNvPr id="253" name="object 253"/>
          <p:cNvSpPr/>
          <p:nvPr/>
        </p:nvSpPr>
        <p:spPr>
          <a:xfrm>
            <a:off x="9201938" y="8195871"/>
            <a:ext cx="0" cy="727710"/>
          </a:xfrm>
          <a:custGeom>
            <a:avLst/>
            <a:gdLst/>
            <a:ahLst/>
            <a:cxnLst/>
            <a:rect l="l" t="t" r="r" b="b"/>
            <a:pathLst>
              <a:path w="0" h="727709">
                <a:moveTo>
                  <a:pt x="0" y="0"/>
                </a:moveTo>
                <a:lnTo>
                  <a:pt x="0" y="727633"/>
                </a:lnTo>
              </a:path>
            </a:pathLst>
          </a:custGeom>
          <a:ln w="6045">
            <a:solidFill>
              <a:srgbClr val="231F20"/>
            </a:solidFill>
          </a:ln>
        </p:spPr>
        <p:txBody>
          <a:bodyPr wrap="square" lIns="0" tIns="0" rIns="0" bIns="0" rtlCol="0"/>
          <a:lstStyle/>
          <a:p/>
        </p:txBody>
      </p:sp>
      <p:sp>
        <p:nvSpPr>
          <p:cNvPr id="254" name="object 254"/>
          <p:cNvSpPr/>
          <p:nvPr/>
        </p:nvSpPr>
        <p:spPr>
          <a:xfrm>
            <a:off x="9658977" y="8195871"/>
            <a:ext cx="0" cy="727710"/>
          </a:xfrm>
          <a:custGeom>
            <a:avLst/>
            <a:gdLst/>
            <a:ahLst/>
            <a:cxnLst/>
            <a:rect l="l" t="t" r="r" b="b"/>
            <a:pathLst>
              <a:path w="0" h="727709">
                <a:moveTo>
                  <a:pt x="0" y="0"/>
                </a:moveTo>
                <a:lnTo>
                  <a:pt x="0" y="727633"/>
                </a:lnTo>
              </a:path>
            </a:pathLst>
          </a:custGeom>
          <a:ln w="6045">
            <a:solidFill>
              <a:srgbClr val="231F20"/>
            </a:solidFill>
          </a:ln>
        </p:spPr>
        <p:txBody>
          <a:bodyPr wrap="square" lIns="0" tIns="0" rIns="0" bIns="0" rtlCol="0"/>
          <a:lstStyle/>
          <a:p/>
        </p:txBody>
      </p:sp>
      <p:sp>
        <p:nvSpPr>
          <p:cNvPr id="255" name="object 255"/>
          <p:cNvSpPr/>
          <p:nvPr/>
        </p:nvSpPr>
        <p:spPr>
          <a:xfrm>
            <a:off x="8151303" y="8195871"/>
            <a:ext cx="456565" cy="0"/>
          </a:xfrm>
          <a:custGeom>
            <a:avLst/>
            <a:gdLst/>
            <a:ahLst/>
            <a:cxnLst/>
            <a:rect l="l" t="t" r="r" b="b"/>
            <a:pathLst>
              <a:path w="456565" h="0">
                <a:moveTo>
                  <a:pt x="0" y="0"/>
                </a:moveTo>
                <a:lnTo>
                  <a:pt x="456539" y="0"/>
                </a:lnTo>
              </a:path>
            </a:pathLst>
          </a:custGeom>
          <a:ln w="6045">
            <a:solidFill>
              <a:srgbClr val="231F20"/>
            </a:solidFill>
          </a:ln>
        </p:spPr>
        <p:txBody>
          <a:bodyPr wrap="square" lIns="0" tIns="0" rIns="0" bIns="0" rtlCol="0"/>
          <a:lstStyle/>
          <a:p/>
        </p:txBody>
      </p:sp>
      <p:sp>
        <p:nvSpPr>
          <p:cNvPr id="256" name="object 256"/>
          <p:cNvSpPr/>
          <p:nvPr/>
        </p:nvSpPr>
        <p:spPr>
          <a:xfrm>
            <a:off x="8151303" y="8923506"/>
            <a:ext cx="456565" cy="0"/>
          </a:xfrm>
          <a:custGeom>
            <a:avLst/>
            <a:gdLst/>
            <a:ahLst/>
            <a:cxnLst/>
            <a:rect l="l" t="t" r="r" b="b"/>
            <a:pathLst>
              <a:path w="456565" h="0">
                <a:moveTo>
                  <a:pt x="0" y="0"/>
                </a:moveTo>
                <a:lnTo>
                  <a:pt x="456539" y="0"/>
                </a:lnTo>
              </a:path>
            </a:pathLst>
          </a:custGeom>
          <a:ln w="6045">
            <a:solidFill>
              <a:srgbClr val="231F20"/>
            </a:solidFill>
          </a:ln>
        </p:spPr>
        <p:txBody>
          <a:bodyPr wrap="square" lIns="0" tIns="0" rIns="0" bIns="0" rtlCol="0"/>
          <a:lstStyle/>
          <a:p/>
        </p:txBody>
      </p:sp>
      <p:sp>
        <p:nvSpPr>
          <p:cNvPr id="257" name="object 257"/>
          <p:cNvSpPr/>
          <p:nvPr/>
        </p:nvSpPr>
        <p:spPr>
          <a:xfrm>
            <a:off x="8676872" y="8923506"/>
            <a:ext cx="456565" cy="0"/>
          </a:xfrm>
          <a:custGeom>
            <a:avLst/>
            <a:gdLst/>
            <a:ahLst/>
            <a:cxnLst/>
            <a:rect l="l" t="t" r="r" b="b"/>
            <a:pathLst>
              <a:path w="456565" h="0">
                <a:moveTo>
                  <a:pt x="0" y="0"/>
                </a:moveTo>
                <a:lnTo>
                  <a:pt x="456539" y="0"/>
                </a:lnTo>
              </a:path>
            </a:pathLst>
          </a:custGeom>
          <a:ln w="6045">
            <a:solidFill>
              <a:srgbClr val="231F20"/>
            </a:solidFill>
          </a:ln>
        </p:spPr>
        <p:txBody>
          <a:bodyPr wrap="square" lIns="0" tIns="0" rIns="0" bIns="0" rtlCol="0"/>
          <a:lstStyle/>
          <a:p/>
        </p:txBody>
      </p:sp>
      <p:sp>
        <p:nvSpPr>
          <p:cNvPr id="258" name="object 258"/>
          <p:cNvSpPr/>
          <p:nvPr/>
        </p:nvSpPr>
        <p:spPr>
          <a:xfrm>
            <a:off x="9201938" y="8923506"/>
            <a:ext cx="457200" cy="0"/>
          </a:xfrm>
          <a:custGeom>
            <a:avLst/>
            <a:gdLst/>
            <a:ahLst/>
            <a:cxnLst/>
            <a:rect l="l" t="t" r="r" b="b"/>
            <a:pathLst>
              <a:path w="457200" h="0">
                <a:moveTo>
                  <a:pt x="0" y="0"/>
                </a:moveTo>
                <a:lnTo>
                  <a:pt x="457034" y="0"/>
                </a:lnTo>
              </a:path>
            </a:pathLst>
          </a:custGeom>
          <a:ln w="6045">
            <a:solidFill>
              <a:srgbClr val="231F20"/>
            </a:solidFill>
          </a:ln>
        </p:spPr>
        <p:txBody>
          <a:bodyPr wrap="square" lIns="0" tIns="0" rIns="0" bIns="0" rtlCol="0"/>
          <a:lstStyle/>
          <a:p/>
        </p:txBody>
      </p:sp>
      <p:sp>
        <p:nvSpPr>
          <p:cNvPr id="259" name="object 259"/>
          <p:cNvSpPr/>
          <p:nvPr/>
        </p:nvSpPr>
        <p:spPr>
          <a:xfrm>
            <a:off x="8676872" y="8195871"/>
            <a:ext cx="456565" cy="0"/>
          </a:xfrm>
          <a:custGeom>
            <a:avLst/>
            <a:gdLst/>
            <a:ahLst/>
            <a:cxnLst/>
            <a:rect l="l" t="t" r="r" b="b"/>
            <a:pathLst>
              <a:path w="456565" h="0">
                <a:moveTo>
                  <a:pt x="0" y="0"/>
                </a:moveTo>
                <a:lnTo>
                  <a:pt x="456539" y="0"/>
                </a:lnTo>
              </a:path>
            </a:pathLst>
          </a:custGeom>
          <a:ln w="6045">
            <a:solidFill>
              <a:srgbClr val="231F20"/>
            </a:solidFill>
          </a:ln>
        </p:spPr>
        <p:txBody>
          <a:bodyPr wrap="square" lIns="0" tIns="0" rIns="0" bIns="0" rtlCol="0"/>
          <a:lstStyle/>
          <a:p/>
        </p:txBody>
      </p:sp>
      <p:sp>
        <p:nvSpPr>
          <p:cNvPr id="260" name="object 260"/>
          <p:cNvSpPr/>
          <p:nvPr/>
        </p:nvSpPr>
        <p:spPr>
          <a:xfrm>
            <a:off x="9201938" y="8195871"/>
            <a:ext cx="457200" cy="0"/>
          </a:xfrm>
          <a:custGeom>
            <a:avLst/>
            <a:gdLst/>
            <a:ahLst/>
            <a:cxnLst/>
            <a:rect l="l" t="t" r="r" b="b"/>
            <a:pathLst>
              <a:path w="457200" h="0">
                <a:moveTo>
                  <a:pt x="0" y="0"/>
                </a:moveTo>
                <a:lnTo>
                  <a:pt x="457034" y="0"/>
                </a:lnTo>
              </a:path>
            </a:pathLst>
          </a:custGeom>
          <a:ln w="6045">
            <a:solidFill>
              <a:srgbClr val="231F20"/>
            </a:solidFill>
          </a:ln>
        </p:spPr>
        <p:txBody>
          <a:bodyPr wrap="square" lIns="0" tIns="0" rIns="0" bIns="0" rtlCol="0"/>
          <a:lstStyle/>
          <a:p/>
        </p:txBody>
      </p:sp>
      <p:sp>
        <p:nvSpPr>
          <p:cNvPr id="261" name="object 261"/>
          <p:cNvSpPr/>
          <p:nvPr/>
        </p:nvSpPr>
        <p:spPr>
          <a:xfrm>
            <a:off x="8278286" y="8155559"/>
            <a:ext cx="0" cy="40640"/>
          </a:xfrm>
          <a:custGeom>
            <a:avLst/>
            <a:gdLst/>
            <a:ahLst/>
            <a:cxnLst/>
            <a:rect l="l" t="t" r="r" b="b"/>
            <a:pathLst>
              <a:path w="0" h="40640">
                <a:moveTo>
                  <a:pt x="-3022" y="20154"/>
                </a:moveTo>
                <a:lnTo>
                  <a:pt x="3022" y="20154"/>
                </a:lnTo>
              </a:path>
            </a:pathLst>
          </a:custGeom>
          <a:ln w="40309">
            <a:solidFill>
              <a:srgbClr val="231F20"/>
            </a:solidFill>
          </a:ln>
        </p:spPr>
        <p:txBody>
          <a:bodyPr wrap="square" lIns="0" tIns="0" rIns="0" bIns="0" rtlCol="0"/>
          <a:lstStyle/>
          <a:p/>
        </p:txBody>
      </p:sp>
      <p:sp>
        <p:nvSpPr>
          <p:cNvPr id="262" name="object 262"/>
          <p:cNvSpPr/>
          <p:nvPr/>
        </p:nvSpPr>
        <p:spPr>
          <a:xfrm>
            <a:off x="9329426" y="8155559"/>
            <a:ext cx="0" cy="40640"/>
          </a:xfrm>
          <a:custGeom>
            <a:avLst/>
            <a:gdLst/>
            <a:ahLst/>
            <a:cxnLst/>
            <a:rect l="l" t="t" r="r" b="b"/>
            <a:pathLst>
              <a:path w="0" h="40640">
                <a:moveTo>
                  <a:pt x="-3022" y="20154"/>
                </a:moveTo>
                <a:lnTo>
                  <a:pt x="3022" y="20154"/>
                </a:lnTo>
              </a:path>
            </a:pathLst>
          </a:custGeom>
          <a:ln w="40309">
            <a:solidFill>
              <a:srgbClr val="231F20"/>
            </a:solidFill>
          </a:ln>
        </p:spPr>
        <p:txBody>
          <a:bodyPr wrap="square" lIns="0" tIns="0" rIns="0" bIns="0" rtlCol="0"/>
          <a:lstStyle/>
          <a:p/>
        </p:txBody>
      </p:sp>
      <p:sp>
        <p:nvSpPr>
          <p:cNvPr id="263" name="object 263"/>
          <p:cNvSpPr/>
          <p:nvPr/>
        </p:nvSpPr>
        <p:spPr>
          <a:xfrm>
            <a:off x="8339258" y="8923506"/>
            <a:ext cx="80645" cy="0"/>
          </a:xfrm>
          <a:custGeom>
            <a:avLst/>
            <a:gdLst/>
            <a:ahLst/>
            <a:cxnLst/>
            <a:rect l="l" t="t" r="r" b="b"/>
            <a:pathLst>
              <a:path w="80645" h="0">
                <a:moveTo>
                  <a:pt x="0" y="0"/>
                </a:moveTo>
                <a:lnTo>
                  <a:pt x="80619" y="0"/>
                </a:lnTo>
              </a:path>
            </a:pathLst>
          </a:custGeom>
          <a:ln w="6045">
            <a:solidFill>
              <a:srgbClr val="231F20"/>
            </a:solidFill>
          </a:ln>
        </p:spPr>
        <p:txBody>
          <a:bodyPr wrap="square" lIns="0" tIns="0" rIns="0" bIns="0" rtlCol="0"/>
          <a:lstStyle/>
          <a:p/>
        </p:txBody>
      </p:sp>
      <p:sp>
        <p:nvSpPr>
          <p:cNvPr id="264" name="object 264"/>
          <p:cNvSpPr/>
          <p:nvPr/>
        </p:nvSpPr>
        <p:spPr>
          <a:xfrm>
            <a:off x="8864827" y="8923506"/>
            <a:ext cx="80645" cy="0"/>
          </a:xfrm>
          <a:custGeom>
            <a:avLst/>
            <a:gdLst/>
            <a:ahLst/>
            <a:cxnLst/>
            <a:rect l="l" t="t" r="r" b="b"/>
            <a:pathLst>
              <a:path w="80645" h="0">
                <a:moveTo>
                  <a:pt x="0" y="0"/>
                </a:moveTo>
                <a:lnTo>
                  <a:pt x="80619" y="0"/>
                </a:lnTo>
              </a:path>
            </a:pathLst>
          </a:custGeom>
          <a:ln w="6045">
            <a:solidFill>
              <a:srgbClr val="231F20"/>
            </a:solidFill>
          </a:ln>
        </p:spPr>
        <p:txBody>
          <a:bodyPr wrap="square" lIns="0" tIns="0" rIns="0" bIns="0" rtlCol="0"/>
          <a:lstStyle/>
          <a:p/>
        </p:txBody>
      </p:sp>
      <p:sp>
        <p:nvSpPr>
          <p:cNvPr id="265" name="object 265"/>
          <p:cNvSpPr/>
          <p:nvPr/>
        </p:nvSpPr>
        <p:spPr>
          <a:xfrm>
            <a:off x="9390398" y="8923506"/>
            <a:ext cx="80645" cy="0"/>
          </a:xfrm>
          <a:custGeom>
            <a:avLst/>
            <a:gdLst/>
            <a:ahLst/>
            <a:cxnLst/>
            <a:rect l="l" t="t" r="r" b="b"/>
            <a:pathLst>
              <a:path w="80645" h="0">
                <a:moveTo>
                  <a:pt x="0" y="0"/>
                </a:moveTo>
                <a:lnTo>
                  <a:pt x="80619" y="0"/>
                </a:lnTo>
              </a:path>
            </a:pathLst>
          </a:custGeom>
          <a:ln w="6045">
            <a:solidFill>
              <a:srgbClr val="231F20"/>
            </a:solidFill>
          </a:ln>
        </p:spPr>
        <p:txBody>
          <a:bodyPr wrap="square" lIns="0" tIns="0" rIns="0" bIns="0" rtlCol="0"/>
          <a:lstStyle/>
          <a:p/>
        </p:txBody>
      </p:sp>
      <p:sp>
        <p:nvSpPr>
          <p:cNvPr id="266" name="object 266"/>
          <p:cNvSpPr/>
          <p:nvPr/>
        </p:nvSpPr>
        <p:spPr>
          <a:xfrm>
            <a:off x="8541324" y="8127341"/>
            <a:ext cx="12700" cy="0"/>
          </a:xfrm>
          <a:custGeom>
            <a:avLst/>
            <a:gdLst/>
            <a:ahLst/>
            <a:cxnLst/>
            <a:rect l="l" t="t" r="r" b="b"/>
            <a:pathLst>
              <a:path w="12700" h="0">
                <a:moveTo>
                  <a:pt x="0" y="0"/>
                </a:moveTo>
                <a:lnTo>
                  <a:pt x="12090" y="0"/>
                </a:lnTo>
              </a:path>
            </a:pathLst>
          </a:custGeom>
          <a:ln w="6045">
            <a:solidFill>
              <a:srgbClr val="231F20"/>
            </a:solidFill>
          </a:ln>
        </p:spPr>
        <p:txBody>
          <a:bodyPr wrap="square" lIns="0" tIns="0" rIns="0" bIns="0" rtlCol="0"/>
          <a:lstStyle/>
          <a:p/>
        </p:txBody>
      </p:sp>
      <p:sp>
        <p:nvSpPr>
          <p:cNvPr id="267" name="object 267"/>
          <p:cNvSpPr/>
          <p:nvPr/>
        </p:nvSpPr>
        <p:spPr>
          <a:xfrm>
            <a:off x="8589198" y="8017995"/>
            <a:ext cx="105410" cy="109855"/>
          </a:xfrm>
          <a:custGeom>
            <a:avLst/>
            <a:gdLst/>
            <a:ahLst/>
            <a:cxnLst/>
            <a:rect l="l" t="t" r="r" b="b"/>
            <a:pathLst>
              <a:path w="105409" h="109854">
                <a:moveTo>
                  <a:pt x="52400" y="0"/>
                </a:moveTo>
                <a:lnTo>
                  <a:pt x="0" y="0"/>
                </a:lnTo>
                <a:lnTo>
                  <a:pt x="0" y="109346"/>
                </a:lnTo>
                <a:lnTo>
                  <a:pt x="12090" y="109346"/>
                </a:lnTo>
                <a:lnTo>
                  <a:pt x="12090" y="12090"/>
                </a:lnTo>
                <a:lnTo>
                  <a:pt x="92709" y="12090"/>
                </a:lnTo>
                <a:lnTo>
                  <a:pt x="92709" y="109346"/>
                </a:lnTo>
                <a:lnTo>
                  <a:pt x="105308" y="109346"/>
                </a:lnTo>
                <a:lnTo>
                  <a:pt x="105308" y="0"/>
                </a:lnTo>
                <a:lnTo>
                  <a:pt x="52400" y="0"/>
                </a:lnTo>
              </a:path>
            </a:pathLst>
          </a:custGeom>
          <a:ln w="6045">
            <a:solidFill>
              <a:srgbClr val="231F20"/>
            </a:solidFill>
          </a:ln>
        </p:spPr>
        <p:txBody>
          <a:bodyPr wrap="square" lIns="0" tIns="0" rIns="0" bIns="0" rtlCol="0"/>
          <a:lstStyle/>
          <a:p/>
        </p:txBody>
      </p:sp>
      <p:sp>
        <p:nvSpPr>
          <p:cNvPr id="268" name="object 268"/>
          <p:cNvSpPr/>
          <p:nvPr/>
        </p:nvSpPr>
        <p:spPr>
          <a:xfrm>
            <a:off x="9114764" y="8017995"/>
            <a:ext cx="53340" cy="109855"/>
          </a:xfrm>
          <a:custGeom>
            <a:avLst/>
            <a:gdLst/>
            <a:ahLst/>
            <a:cxnLst/>
            <a:rect l="l" t="t" r="r" b="b"/>
            <a:pathLst>
              <a:path w="53340" h="109854">
                <a:moveTo>
                  <a:pt x="52908" y="0"/>
                </a:moveTo>
                <a:lnTo>
                  <a:pt x="0" y="0"/>
                </a:lnTo>
                <a:lnTo>
                  <a:pt x="0" y="109346"/>
                </a:lnTo>
              </a:path>
            </a:pathLst>
          </a:custGeom>
          <a:ln w="6045">
            <a:solidFill>
              <a:srgbClr val="231F20"/>
            </a:solidFill>
          </a:ln>
        </p:spPr>
        <p:txBody>
          <a:bodyPr wrap="square" lIns="0" tIns="0" rIns="0" bIns="0" rtlCol="0"/>
          <a:lstStyle/>
          <a:p/>
        </p:txBody>
      </p:sp>
      <p:sp>
        <p:nvSpPr>
          <p:cNvPr id="269" name="object 269"/>
          <p:cNvSpPr/>
          <p:nvPr/>
        </p:nvSpPr>
        <p:spPr>
          <a:xfrm>
            <a:off x="9126856" y="8030084"/>
            <a:ext cx="81280" cy="97790"/>
          </a:xfrm>
          <a:custGeom>
            <a:avLst/>
            <a:gdLst/>
            <a:ahLst/>
            <a:cxnLst/>
            <a:rect l="l" t="t" r="r" b="b"/>
            <a:pathLst>
              <a:path w="81279" h="97790">
                <a:moveTo>
                  <a:pt x="0" y="97256"/>
                </a:moveTo>
                <a:lnTo>
                  <a:pt x="0" y="0"/>
                </a:lnTo>
                <a:lnTo>
                  <a:pt x="81127" y="0"/>
                </a:lnTo>
                <a:lnTo>
                  <a:pt x="81127" y="97256"/>
                </a:lnTo>
              </a:path>
            </a:pathLst>
          </a:custGeom>
          <a:ln w="6045">
            <a:solidFill>
              <a:srgbClr val="231F20"/>
            </a:solidFill>
          </a:ln>
        </p:spPr>
        <p:txBody>
          <a:bodyPr wrap="square" lIns="0" tIns="0" rIns="0" bIns="0" rtlCol="0"/>
          <a:lstStyle/>
          <a:p/>
        </p:txBody>
      </p:sp>
      <p:sp>
        <p:nvSpPr>
          <p:cNvPr id="270" name="object 270"/>
          <p:cNvSpPr/>
          <p:nvPr/>
        </p:nvSpPr>
        <p:spPr>
          <a:xfrm>
            <a:off x="9167679" y="8017994"/>
            <a:ext cx="52705" cy="109855"/>
          </a:xfrm>
          <a:custGeom>
            <a:avLst/>
            <a:gdLst/>
            <a:ahLst/>
            <a:cxnLst/>
            <a:rect l="l" t="t" r="r" b="b"/>
            <a:pathLst>
              <a:path w="52704" h="109854">
                <a:moveTo>
                  <a:pt x="52400" y="109346"/>
                </a:moveTo>
                <a:lnTo>
                  <a:pt x="52400" y="0"/>
                </a:lnTo>
                <a:lnTo>
                  <a:pt x="0" y="0"/>
                </a:lnTo>
              </a:path>
            </a:pathLst>
          </a:custGeom>
          <a:ln w="6045">
            <a:solidFill>
              <a:srgbClr val="231F20"/>
            </a:solidFill>
          </a:ln>
        </p:spPr>
        <p:txBody>
          <a:bodyPr wrap="square" lIns="0" tIns="0" rIns="0" bIns="0" rtlCol="0"/>
          <a:lstStyle/>
          <a:p/>
        </p:txBody>
      </p:sp>
      <p:sp>
        <p:nvSpPr>
          <p:cNvPr id="271" name="object 271"/>
          <p:cNvSpPr/>
          <p:nvPr/>
        </p:nvSpPr>
        <p:spPr>
          <a:xfrm>
            <a:off x="8661755" y="9004130"/>
            <a:ext cx="485775" cy="0"/>
          </a:xfrm>
          <a:custGeom>
            <a:avLst/>
            <a:gdLst/>
            <a:ahLst/>
            <a:cxnLst/>
            <a:rect l="l" t="t" r="r" b="b"/>
            <a:pathLst>
              <a:path w="485775" h="0">
                <a:moveTo>
                  <a:pt x="0" y="0"/>
                </a:moveTo>
                <a:lnTo>
                  <a:pt x="485762" y="0"/>
                </a:lnTo>
              </a:path>
            </a:pathLst>
          </a:custGeom>
          <a:ln w="6045">
            <a:solidFill>
              <a:srgbClr val="231F20"/>
            </a:solidFill>
          </a:ln>
        </p:spPr>
        <p:txBody>
          <a:bodyPr wrap="square" lIns="0" tIns="0" rIns="0" bIns="0" rtlCol="0"/>
          <a:lstStyle/>
          <a:p/>
        </p:txBody>
      </p:sp>
      <p:sp>
        <p:nvSpPr>
          <p:cNvPr id="272" name="object 272"/>
          <p:cNvSpPr/>
          <p:nvPr/>
        </p:nvSpPr>
        <p:spPr>
          <a:xfrm>
            <a:off x="9187829" y="9004130"/>
            <a:ext cx="363855" cy="0"/>
          </a:xfrm>
          <a:custGeom>
            <a:avLst/>
            <a:gdLst/>
            <a:ahLst/>
            <a:cxnLst/>
            <a:rect l="l" t="t" r="r" b="b"/>
            <a:pathLst>
              <a:path w="363854" h="0">
                <a:moveTo>
                  <a:pt x="0" y="0"/>
                </a:moveTo>
                <a:lnTo>
                  <a:pt x="363816" y="0"/>
                </a:lnTo>
              </a:path>
            </a:pathLst>
          </a:custGeom>
          <a:ln w="6045">
            <a:solidFill>
              <a:srgbClr val="231F20"/>
            </a:solidFill>
          </a:ln>
        </p:spPr>
        <p:txBody>
          <a:bodyPr wrap="square" lIns="0" tIns="0" rIns="0" bIns="0" rtlCol="0"/>
          <a:lstStyle/>
          <a:p/>
        </p:txBody>
      </p:sp>
      <p:sp>
        <p:nvSpPr>
          <p:cNvPr id="273" name="object 273"/>
          <p:cNvSpPr/>
          <p:nvPr/>
        </p:nvSpPr>
        <p:spPr>
          <a:xfrm>
            <a:off x="8258125" y="9222320"/>
            <a:ext cx="1294130" cy="0"/>
          </a:xfrm>
          <a:custGeom>
            <a:avLst/>
            <a:gdLst/>
            <a:ahLst/>
            <a:cxnLst/>
            <a:rect l="l" t="t" r="r" b="b"/>
            <a:pathLst>
              <a:path w="1294129" h="0">
                <a:moveTo>
                  <a:pt x="1293520" y="0"/>
                </a:moveTo>
                <a:lnTo>
                  <a:pt x="0" y="0"/>
                </a:lnTo>
              </a:path>
            </a:pathLst>
          </a:custGeom>
          <a:ln w="6045">
            <a:solidFill>
              <a:srgbClr val="231F20"/>
            </a:solidFill>
          </a:ln>
        </p:spPr>
        <p:txBody>
          <a:bodyPr wrap="square" lIns="0" tIns="0" rIns="0" bIns="0" rtlCol="0"/>
          <a:lstStyle/>
          <a:p/>
        </p:txBody>
      </p:sp>
      <p:sp>
        <p:nvSpPr>
          <p:cNvPr id="274" name="object 274"/>
          <p:cNvSpPr/>
          <p:nvPr/>
        </p:nvSpPr>
        <p:spPr>
          <a:xfrm>
            <a:off x="8258130" y="9004130"/>
            <a:ext cx="363855" cy="0"/>
          </a:xfrm>
          <a:custGeom>
            <a:avLst/>
            <a:gdLst/>
            <a:ahLst/>
            <a:cxnLst/>
            <a:rect l="l" t="t" r="r" b="b"/>
            <a:pathLst>
              <a:path w="363854" h="0">
                <a:moveTo>
                  <a:pt x="0" y="0"/>
                </a:moveTo>
                <a:lnTo>
                  <a:pt x="363308" y="0"/>
                </a:lnTo>
              </a:path>
            </a:pathLst>
          </a:custGeom>
          <a:ln w="6045">
            <a:solidFill>
              <a:srgbClr val="231F20"/>
            </a:solidFill>
          </a:ln>
        </p:spPr>
        <p:txBody>
          <a:bodyPr wrap="square" lIns="0" tIns="0" rIns="0" bIns="0" rtlCol="0"/>
          <a:lstStyle/>
          <a:p/>
        </p:txBody>
      </p:sp>
      <p:sp>
        <p:nvSpPr>
          <p:cNvPr id="275" name="object 275"/>
          <p:cNvSpPr/>
          <p:nvPr/>
        </p:nvSpPr>
        <p:spPr>
          <a:xfrm>
            <a:off x="9187829" y="9004130"/>
            <a:ext cx="363855" cy="0"/>
          </a:xfrm>
          <a:custGeom>
            <a:avLst/>
            <a:gdLst/>
            <a:ahLst/>
            <a:cxnLst/>
            <a:rect l="l" t="t" r="r" b="b"/>
            <a:pathLst>
              <a:path w="363854" h="0">
                <a:moveTo>
                  <a:pt x="363816" y="0"/>
                </a:moveTo>
                <a:lnTo>
                  <a:pt x="0" y="0"/>
                </a:lnTo>
              </a:path>
            </a:pathLst>
          </a:custGeom>
          <a:ln w="6045">
            <a:solidFill>
              <a:srgbClr val="231F20"/>
            </a:solidFill>
          </a:ln>
        </p:spPr>
        <p:txBody>
          <a:bodyPr wrap="square" lIns="0" tIns="0" rIns="0" bIns="0" rtlCol="0"/>
          <a:lstStyle/>
          <a:p/>
        </p:txBody>
      </p:sp>
      <p:sp>
        <p:nvSpPr>
          <p:cNvPr id="276" name="object 276"/>
          <p:cNvSpPr/>
          <p:nvPr/>
        </p:nvSpPr>
        <p:spPr>
          <a:xfrm>
            <a:off x="8661754" y="9004130"/>
            <a:ext cx="485775" cy="0"/>
          </a:xfrm>
          <a:custGeom>
            <a:avLst/>
            <a:gdLst/>
            <a:ahLst/>
            <a:cxnLst/>
            <a:rect l="l" t="t" r="r" b="b"/>
            <a:pathLst>
              <a:path w="485775" h="0">
                <a:moveTo>
                  <a:pt x="485762" y="0"/>
                </a:moveTo>
                <a:lnTo>
                  <a:pt x="0" y="0"/>
                </a:lnTo>
              </a:path>
            </a:pathLst>
          </a:custGeom>
          <a:ln w="6045">
            <a:solidFill>
              <a:srgbClr val="231F20"/>
            </a:solidFill>
          </a:ln>
        </p:spPr>
        <p:txBody>
          <a:bodyPr wrap="square" lIns="0" tIns="0" rIns="0" bIns="0" rtlCol="0"/>
          <a:lstStyle/>
          <a:p/>
        </p:txBody>
      </p:sp>
      <p:sp>
        <p:nvSpPr>
          <p:cNvPr id="277" name="object 277"/>
          <p:cNvSpPr/>
          <p:nvPr/>
        </p:nvSpPr>
        <p:spPr>
          <a:xfrm>
            <a:off x="8258134" y="9004130"/>
            <a:ext cx="363855" cy="0"/>
          </a:xfrm>
          <a:custGeom>
            <a:avLst/>
            <a:gdLst/>
            <a:ahLst/>
            <a:cxnLst/>
            <a:rect l="l" t="t" r="r" b="b"/>
            <a:pathLst>
              <a:path w="363854" h="0">
                <a:moveTo>
                  <a:pt x="363308" y="0"/>
                </a:moveTo>
                <a:lnTo>
                  <a:pt x="0" y="0"/>
                </a:lnTo>
              </a:path>
            </a:pathLst>
          </a:custGeom>
          <a:ln w="6045">
            <a:solidFill>
              <a:srgbClr val="231F20"/>
            </a:solidFill>
          </a:ln>
        </p:spPr>
        <p:txBody>
          <a:bodyPr wrap="square" lIns="0" tIns="0" rIns="0" bIns="0" rtlCol="0"/>
          <a:lstStyle/>
          <a:p/>
        </p:txBody>
      </p:sp>
      <p:sp>
        <p:nvSpPr>
          <p:cNvPr id="278" name="object 278"/>
          <p:cNvSpPr/>
          <p:nvPr/>
        </p:nvSpPr>
        <p:spPr>
          <a:xfrm>
            <a:off x="9248801" y="9004130"/>
            <a:ext cx="302895" cy="0"/>
          </a:xfrm>
          <a:custGeom>
            <a:avLst/>
            <a:gdLst/>
            <a:ahLst/>
            <a:cxnLst/>
            <a:rect l="l" t="t" r="r" b="b"/>
            <a:pathLst>
              <a:path w="302895" h="0">
                <a:moveTo>
                  <a:pt x="302844" y="0"/>
                </a:moveTo>
                <a:lnTo>
                  <a:pt x="0" y="0"/>
                </a:lnTo>
              </a:path>
            </a:pathLst>
          </a:custGeom>
          <a:ln w="6045">
            <a:solidFill>
              <a:srgbClr val="231F20"/>
            </a:solidFill>
          </a:ln>
        </p:spPr>
        <p:txBody>
          <a:bodyPr wrap="square" lIns="0" tIns="0" rIns="0" bIns="0" rtlCol="0"/>
          <a:lstStyle/>
          <a:p/>
        </p:txBody>
      </p:sp>
      <p:sp>
        <p:nvSpPr>
          <p:cNvPr id="279" name="object 279"/>
          <p:cNvSpPr/>
          <p:nvPr/>
        </p:nvSpPr>
        <p:spPr>
          <a:xfrm>
            <a:off x="8589198" y="9004130"/>
            <a:ext cx="52705" cy="109855"/>
          </a:xfrm>
          <a:custGeom>
            <a:avLst/>
            <a:gdLst/>
            <a:ahLst/>
            <a:cxnLst/>
            <a:rect l="l" t="t" r="r" b="b"/>
            <a:pathLst>
              <a:path w="52704" h="109854">
                <a:moveTo>
                  <a:pt x="52400" y="109347"/>
                </a:moveTo>
                <a:lnTo>
                  <a:pt x="0" y="109347"/>
                </a:lnTo>
                <a:lnTo>
                  <a:pt x="0" y="0"/>
                </a:lnTo>
              </a:path>
            </a:pathLst>
          </a:custGeom>
          <a:ln w="6045">
            <a:solidFill>
              <a:srgbClr val="231F20"/>
            </a:solidFill>
          </a:ln>
        </p:spPr>
        <p:txBody>
          <a:bodyPr wrap="square" lIns="0" tIns="0" rIns="0" bIns="0" rtlCol="0"/>
          <a:lstStyle/>
          <a:p/>
        </p:txBody>
      </p:sp>
      <p:sp>
        <p:nvSpPr>
          <p:cNvPr id="280" name="object 280"/>
          <p:cNvSpPr/>
          <p:nvPr/>
        </p:nvSpPr>
        <p:spPr>
          <a:xfrm>
            <a:off x="8601292" y="9004130"/>
            <a:ext cx="80645" cy="97790"/>
          </a:xfrm>
          <a:custGeom>
            <a:avLst/>
            <a:gdLst/>
            <a:ahLst/>
            <a:cxnLst/>
            <a:rect l="l" t="t" r="r" b="b"/>
            <a:pathLst>
              <a:path w="80645" h="97790">
                <a:moveTo>
                  <a:pt x="80619" y="0"/>
                </a:moveTo>
                <a:lnTo>
                  <a:pt x="80619" y="97256"/>
                </a:lnTo>
                <a:lnTo>
                  <a:pt x="0" y="97256"/>
                </a:lnTo>
                <a:lnTo>
                  <a:pt x="0" y="0"/>
                </a:lnTo>
              </a:path>
            </a:pathLst>
          </a:custGeom>
          <a:ln w="6045">
            <a:solidFill>
              <a:srgbClr val="231F20"/>
            </a:solidFill>
          </a:ln>
        </p:spPr>
        <p:txBody>
          <a:bodyPr wrap="square" lIns="0" tIns="0" rIns="0" bIns="0" rtlCol="0"/>
          <a:lstStyle/>
          <a:p/>
        </p:txBody>
      </p:sp>
      <p:sp>
        <p:nvSpPr>
          <p:cNvPr id="281" name="object 281"/>
          <p:cNvSpPr/>
          <p:nvPr/>
        </p:nvSpPr>
        <p:spPr>
          <a:xfrm>
            <a:off x="8641599" y="9004130"/>
            <a:ext cx="53340" cy="109855"/>
          </a:xfrm>
          <a:custGeom>
            <a:avLst/>
            <a:gdLst/>
            <a:ahLst/>
            <a:cxnLst/>
            <a:rect l="l" t="t" r="r" b="b"/>
            <a:pathLst>
              <a:path w="53340" h="109854">
                <a:moveTo>
                  <a:pt x="0" y="109347"/>
                </a:moveTo>
                <a:lnTo>
                  <a:pt x="52908" y="109347"/>
                </a:lnTo>
                <a:lnTo>
                  <a:pt x="52908" y="0"/>
                </a:lnTo>
              </a:path>
            </a:pathLst>
          </a:custGeom>
          <a:ln w="6045">
            <a:solidFill>
              <a:srgbClr val="231F20"/>
            </a:solidFill>
          </a:ln>
        </p:spPr>
        <p:txBody>
          <a:bodyPr wrap="square" lIns="0" tIns="0" rIns="0" bIns="0" rtlCol="0"/>
          <a:lstStyle/>
          <a:p/>
        </p:txBody>
      </p:sp>
      <p:sp>
        <p:nvSpPr>
          <p:cNvPr id="282" name="object 282"/>
          <p:cNvSpPr/>
          <p:nvPr/>
        </p:nvSpPr>
        <p:spPr>
          <a:xfrm>
            <a:off x="9112248" y="9004130"/>
            <a:ext cx="35560" cy="109855"/>
          </a:xfrm>
          <a:custGeom>
            <a:avLst/>
            <a:gdLst/>
            <a:ahLst/>
            <a:cxnLst/>
            <a:rect l="l" t="t" r="r" b="b"/>
            <a:pathLst>
              <a:path w="35559" h="109854">
                <a:moveTo>
                  <a:pt x="35267" y="0"/>
                </a:moveTo>
                <a:lnTo>
                  <a:pt x="0" y="0"/>
                </a:lnTo>
                <a:lnTo>
                  <a:pt x="0" y="109347"/>
                </a:lnTo>
              </a:path>
            </a:pathLst>
          </a:custGeom>
          <a:ln w="6045">
            <a:solidFill>
              <a:srgbClr val="231F20"/>
            </a:solidFill>
          </a:ln>
        </p:spPr>
        <p:txBody>
          <a:bodyPr wrap="square" lIns="0" tIns="0" rIns="0" bIns="0" rtlCol="0"/>
          <a:lstStyle/>
          <a:p/>
        </p:txBody>
      </p:sp>
      <p:sp>
        <p:nvSpPr>
          <p:cNvPr id="283" name="object 283"/>
          <p:cNvSpPr/>
          <p:nvPr/>
        </p:nvSpPr>
        <p:spPr>
          <a:xfrm>
            <a:off x="9124343" y="9004130"/>
            <a:ext cx="80645" cy="97790"/>
          </a:xfrm>
          <a:custGeom>
            <a:avLst/>
            <a:gdLst/>
            <a:ahLst/>
            <a:cxnLst/>
            <a:rect l="l" t="t" r="r" b="b"/>
            <a:pathLst>
              <a:path w="80645" h="97790">
                <a:moveTo>
                  <a:pt x="80619" y="0"/>
                </a:moveTo>
                <a:lnTo>
                  <a:pt x="80619" y="97256"/>
                </a:lnTo>
                <a:lnTo>
                  <a:pt x="0" y="97256"/>
                </a:lnTo>
                <a:lnTo>
                  <a:pt x="0" y="0"/>
                </a:lnTo>
              </a:path>
            </a:pathLst>
          </a:custGeom>
          <a:ln w="6045">
            <a:solidFill>
              <a:srgbClr val="231F20"/>
            </a:solidFill>
          </a:ln>
        </p:spPr>
        <p:txBody>
          <a:bodyPr wrap="square" lIns="0" tIns="0" rIns="0" bIns="0" rtlCol="0"/>
          <a:lstStyle/>
          <a:p/>
        </p:txBody>
      </p:sp>
      <p:sp>
        <p:nvSpPr>
          <p:cNvPr id="284" name="object 284"/>
          <p:cNvSpPr/>
          <p:nvPr/>
        </p:nvSpPr>
        <p:spPr>
          <a:xfrm>
            <a:off x="9112243" y="9004130"/>
            <a:ext cx="105410" cy="109855"/>
          </a:xfrm>
          <a:custGeom>
            <a:avLst/>
            <a:gdLst/>
            <a:ahLst/>
            <a:cxnLst/>
            <a:rect l="l" t="t" r="r" b="b"/>
            <a:pathLst>
              <a:path w="105409" h="109854">
                <a:moveTo>
                  <a:pt x="0" y="109347"/>
                </a:moveTo>
                <a:lnTo>
                  <a:pt x="105321" y="109347"/>
                </a:lnTo>
                <a:lnTo>
                  <a:pt x="105321" y="0"/>
                </a:lnTo>
                <a:lnTo>
                  <a:pt x="75590" y="0"/>
                </a:lnTo>
              </a:path>
            </a:pathLst>
          </a:custGeom>
          <a:ln w="6045">
            <a:solidFill>
              <a:srgbClr val="231F20"/>
            </a:solidFill>
          </a:ln>
        </p:spPr>
        <p:txBody>
          <a:bodyPr wrap="square" lIns="0" tIns="0" rIns="0" bIns="0" rtlCol="0"/>
          <a:lstStyle/>
          <a:p/>
        </p:txBody>
      </p:sp>
      <p:sp>
        <p:nvSpPr>
          <p:cNvPr id="285" name="object 285"/>
          <p:cNvSpPr/>
          <p:nvPr/>
        </p:nvSpPr>
        <p:spPr>
          <a:xfrm>
            <a:off x="8605315" y="8009932"/>
            <a:ext cx="36830" cy="8255"/>
          </a:xfrm>
          <a:custGeom>
            <a:avLst/>
            <a:gdLst/>
            <a:ahLst/>
            <a:cxnLst/>
            <a:rect l="l" t="t" r="r" b="b"/>
            <a:pathLst>
              <a:path w="36829" h="8254">
                <a:moveTo>
                  <a:pt x="36283" y="0"/>
                </a:moveTo>
                <a:lnTo>
                  <a:pt x="0" y="0"/>
                </a:lnTo>
                <a:lnTo>
                  <a:pt x="0" y="8064"/>
                </a:lnTo>
              </a:path>
            </a:pathLst>
          </a:custGeom>
          <a:ln w="6045">
            <a:solidFill>
              <a:srgbClr val="231F20"/>
            </a:solidFill>
          </a:ln>
        </p:spPr>
        <p:txBody>
          <a:bodyPr wrap="square" lIns="0" tIns="0" rIns="0" bIns="0" rtlCol="0"/>
          <a:lstStyle/>
          <a:p/>
        </p:txBody>
      </p:sp>
      <p:sp>
        <p:nvSpPr>
          <p:cNvPr id="286" name="object 286"/>
          <p:cNvSpPr/>
          <p:nvPr/>
        </p:nvSpPr>
        <p:spPr>
          <a:xfrm>
            <a:off x="8641596" y="8009930"/>
            <a:ext cx="36830" cy="8255"/>
          </a:xfrm>
          <a:custGeom>
            <a:avLst/>
            <a:gdLst/>
            <a:ahLst/>
            <a:cxnLst/>
            <a:rect l="l" t="t" r="r" b="b"/>
            <a:pathLst>
              <a:path w="36829" h="8254">
                <a:moveTo>
                  <a:pt x="36283" y="8064"/>
                </a:moveTo>
                <a:lnTo>
                  <a:pt x="36283" y="0"/>
                </a:lnTo>
                <a:lnTo>
                  <a:pt x="0" y="0"/>
                </a:lnTo>
              </a:path>
            </a:pathLst>
          </a:custGeom>
          <a:ln w="6045">
            <a:solidFill>
              <a:srgbClr val="231F20"/>
            </a:solidFill>
          </a:ln>
        </p:spPr>
        <p:txBody>
          <a:bodyPr wrap="square" lIns="0" tIns="0" rIns="0" bIns="0" rtlCol="0"/>
          <a:lstStyle/>
          <a:p/>
        </p:txBody>
      </p:sp>
      <p:sp>
        <p:nvSpPr>
          <p:cNvPr id="287" name="object 287"/>
          <p:cNvSpPr/>
          <p:nvPr/>
        </p:nvSpPr>
        <p:spPr>
          <a:xfrm>
            <a:off x="8609354" y="8001870"/>
            <a:ext cx="32384" cy="8255"/>
          </a:xfrm>
          <a:custGeom>
            <a:avLst/>
            <a:gdLst/>
            <a:ahLst/>
            <a:cxnLst/>
            <a:rect l="l" t="t" r="r" b="b"/>
            <a:pathLst>
              <a:path w="32384" h="8254">
                <a:moveTo>
                  <a:pt x="32245" y="0"/>
                </a:moveTo>
                <a:lnTo>
                  <a:pt x="0" y="0"/>
                </a:lnTo>
                <a:lnTo>
                  <a:pt x="0" y="8064"/>
                </a:lnTo>
              </a:path>
            </a:pathLst>
          </a:custGeom>
          <a:ln w="6045">
            <a:solidFill>
              <a:srgbClr val="231F20"/>
            </a:solidFill>
          </a:ln>
        </p:spPr>
        <p:txBody>
          <a:bodyPr wrap="square" lIns="0" tIns="0" rIns="0" bIns="0" rtlCol="0"/>
          <a:lstStyle/>
          <a:p/>
        </p:txBody>
      </p:sp>
      <p:sp>
        <p:nvSpPr>
          <p:cNvPr id="288" name="object 288"/>
          <p:cNvSpPr/>
          <p:nvPr/>
        </p:nvSpPr>
        <p:spPr>
          <a:xfrm>
            <a:off x="8641603" y="8001867"/>
            <a:ext cx="32384" cy="8255"/>
          </a:xfrm>
          <a:custGeom>
            <a:avLst/>
            <a:gdLst/>
            <a:ahLst/>
            <a:cxnLst/>
            <a:rect l="l" t="t" r="r" b="b"/>
            <a:pathLst>
              <a:path w="32384" h="8254">
                <a:moveTo>
                  <a:pt x="32245" y="8064"/>
                </a:moveTo>
                <a:lnTo>
                  <a:pt x="32245" y="0"/>
                </a:lnTo>
                <a:lnTo>
                  <a:pt x="0" y="0"/>
                </a:lnTo>
              </a:path>
            </a:pathLst>
          </a:custGeom>
          <a:ln w="6045">
            <a:solidFill>
              <a:srgbClr val="231F20"/>
            </a:solidFill>
          </a:ln>
        </p:spPr>
        <p:txBody>
          <a:bodyPr wrap="square" lIns="0" tIns="0" rIns="0" bIns="0" rtlCol="0"/>
          <a:lstStyle/>
          <a:p/>
        </p:txBody>
      </p:sp>
      <p:sp>
        <p:nvSpPr>
          <p:cNvPr id="289" name="object 289"/>
          <p:cNvSpPr/>
          <p:nvPr/>
        </p:nvSpPr>
        <p:spPr>
          <a:xfrm>
            <a:off x="8609350" y="7969625"/>
            <a:ext cx="64769" cy="32384"/>
          </a:xfrm>
          <a:custGeom>
            <a:avLst/>
            <a:gdLst/>
            <a:ahLst/>
            <a:cxnLst/>
            <a:rect l="l" t="t" r="r" b="b"/>
            <a:pathLst>
              <a:path w="64770" h="32384">
                <a:moveTo>
                  <a:pt x="0" y="32245"/>
                </a:moveTo>
                <a:lnTo>
                  <a:pt x="0" y="0"/>
                </a:lnTo>
                <a:lnTo>
                  <a:pt x="64503" y="0"/>
                </a:lnTo>
                <a:lnTo>
                  <a:pt x="64503" y="32245"/>
                </a:lnTo>
              </a:path>
            </a:pathLst>
          </a:custGeom>
          <a:ln w="6045">
            <a:solidFill>
              <a:srgbClr val="231F20"/>
            </a:solidFill>
          </a:ln>
        </p:spPr>
        <p:txBody>
          <a:bodyPr wrap="square" lIns="0" tIns="0" rIns="0" bIns="0" rtlCol="0"/>
          <a:lstStyle/>
          <a:p/>
        </p:txBody>
      </p:sp>
      <p:sp>
        <p:nvSpPr>
          <p:cNvPr id="290" name="object 290"/>
          <p:cNvSpPr/>
          <p:nvPr/>
        </p:nvSpPr>
        <p:spPr>
          <a:xfrm>
            <a:off x="8609350" y="7969619"/>
            <a:ext cx="16510" cy="32384"/>
          </a:xfrm>
          <a:custGeom>
            <a:avLst/>
            <a:gdLst/>
            <a:ahLst/>
            <a:cxnLst/>
            <a:rect l="l" t="t" r="r" b="b"/>
            <a:pathLst>
              <a:path w="16509" h="32384">
                <a:moveTo>
                  <a:pt x="0" y="0"/>
                </a:moveTo>
                <a:lnTo>
                  <a:pt x="16129" y="0"/>
                </a:lnTo>
                <a:lnTo>
                  <a:pt x="16129" y="32245"/>
                </a:lnTo>
              </a:path>
            </a:pathLst>
          </a:custGeom>
          <a:ln w="6045">
            <a:solidFill>
              <a:srgbClr val="231F20"/>
            </a:solidFill>
          </a:ln>
        </p:spPr>
        <p:txBody>
          <a:bodyPr wrap="square" lIns="0" tIns="0" rIns="0" bIns="0" rtlCol="0"/>
          <a:lstStyle/>
          <a:p/>
        </p:txBody>
      </p:sp>
      <p:sp>
        <p:nvSpPr>
          <p:cNvPr id="291" name="object 291"/>
          <p:cNvSpPr/>
          <p:nvPr/>
        </p:nvSpPr>
        <p:spPr>
          <a:xfrm>
            <a:off x="8657719" y="7969619"/>
            <a:ext cx="16510" cy="32384"/>
          </a:xfrm>
          <a:custGeom>
            <a:avLst/>
            <a:gdLst/>
            <a:ahLst/>
            <a:cxnLst/>
            <a:rect l="l" t="t" r="r" b="b"/>
            <a:pathLst>
              <a:path w="16509" h="32384">
                <a:moveTo>
                  <a:pt x="16128" y="0"/>
                </a:moveTo>
                <a:lnTo>
                  <a:pt x="0" y="0"/>
                </a:lnTo>
                <a:lnTo>
                  <a:pt x="0" y="32245"/>
                </a:lnTo>
              </a:path>
            </a:pathLst>
          </a:custGeom>
          <a:ln w="6045">
            <a:solidFill>
              <a:srgbClr val="231F20"/>
            </a:solidFill>
          </a:ln>
        </p:spPr>
        <p:txBody>
          <a:bodyPr wrap="square" lIns="0" tIns="0" rIns="0" bIns="0" rtlCol="0"/>
          <a:lstStyle/>
          <a:p/>
        </p:txBody>
      </p:sp>
      <p:sp>
        <p:nvSpPr>
          <p:cNvPr id="292" name="object 292"/>
          <p:cNvSpPr/>
          <p:nvPr/>
        </p:nvSpPr>
        <p:spPr>
          <a:xfrm>
            <a:off x="8621443" y="7949463"/>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293" name="object 293"/>
          <p:cNvSpPr/>
          <p:nvPr/>
        </p:nvSpPr>
        <p:spPr>
          <a:xfrm>
            <a:off x="8621443" y="8030087"/>
            <a:ext cx="0" cy="1071880"/>
          </a:xfrm>
          <a:custGeom>
            <a:avLst/>
            <a:gdLst/>
            <a:ahLst/>
            <a:cxnLst/>
            <a:rect l="l" t="t" r="r" b="b"/>
            <a:pathLst>
              <a:path w="0" h="1071879">
                <a:moveTo>
                  <a:pt x="0" y="1071295"/>
                </a:moveTo>
                <a:lnTo>
                  <a:pt x="0" y="0"/>
                </a:lnTo>
              </a:path>
            </a:pathLst>
          </a:custGeom>
          <a:ln w="6045">
            <a:solidFill>
              <a:srgbClr val="231F20"/>
            </a:solidFill>
          </a:ln>
        </p:spPr>
        <p:txBody>
          <a:bodyPr wrap="square" lIns="0" tIns="0" rIns="0" bIns="0" rtlCol="0"/>
          <a:lstStyle/>
          <a:p/>
        </p:txBody>
      </p:sp>
      <p:sp>
        <p:nvSpPr>
          <p:cNvPr id="294" name="object 294"/>
          <p:cNvSpPr/>
          <p:nvPr/>
        </p:nvSpPr>
        <p:spPr>
          <a:xfrm>
            <a:off x="8641599" y="8030088"/>
            <a:ext cx="20320" cy="1071880"/>
          </a:xfrm>
          <a:custGeom>
            <a:avLst/>
            <a:gdLst/>
            <a:ahLst/>
            <a:cxnLst/>
            <a:rect l="l" t="t" r="r" b="b"/>
            <a:pathLst>
              <a:path w="20320" h="1071879">
                <a:moveTo>
                  <a:pt x="0" y="0"/>
                </a:moveTo>
                <a:lnTo>
                  <a:pt x="20154" y="0"/>
                </a:lnTo>
                <a:lnTo>
                  <a:pt x="20154" y="1071295"/>
                </a:lnTo>
              </a:path>
            </a:pathLst>
          </a:custGeom>
          <a:ln w="6045">
            <a:solidFill>
              <a:srgbClr val="231F20"/>
            </a:solidFill>
          </a:ln>
        </p:spPr>
        <p:txBody>
          <a:bodyPr wrap="square" lIns="0" tIns="0" rIns="0" bIns="0" rtlCol="0"/>
          <a:lstStyle/>
          <a:p/>
        </p:txBody>
      </p:sp>
      <p:sp>
        <p:nvSpPr>
          <p:cNvPr id="295" name="object 295"/>
          <p:cNvSpPr/>
          <p:nvPr/>
        </p:nvSpPr>
        <p:spPr>
          <a:xfrm>
            <a:off x="8621443" y="7949465"/>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296" name="object 296"/>
          <p:cNvSpPr/>
          <p:nvPr/>
        </p:nvSpPr>
        <p:spPr>
          <a:xfrm>
            <a:off x="8661755" y="7949465"/>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297" name="object 297"/>
          <p:cNvSpPr/>
          <p:nvPr/>
        </p:nvSpPr>
        <p:spPr>
          <a:xfrm>
            <a:off x="9114764" y="8017995"/>
            <a:ext cx="53340" cy="109855"/>
          </a:xfrm>
          <a:custGeom>
            <a:avLst/>
            <a:gdLst/>
            <a:ahLst/>
            <a:cxnLst/>
            <a:rect l="l" t="t" r="r" b="b"/>
            <a:pathLst>
              <a:path w="53340" h="109854">
                <a:moveTo>
                  <a:pt x="52908" y="0"/>
                </a:moveTo>
                <a:lnTo>
                  <a:pt x="0" y="0"/>
                </a:lnTo>
                <a:lnTo>
                  <a:pt x="0" y="109346"/>
                </a:lnTo>
              </a:path>
            </a:pathLst>
          </a:custGeom>
          <a:ln w="6045">
            <a:solidFill>
              <a:srgbClr val="231F20"/>
            </a:solidFill>
          </a:ln>
        </p:spPr>
        <p:txBody>
          <a:bodyPr wrap="square" lIns="0" tIns="0" rIns="0" bIns="0" rtlCol="0"/>
          <a:lstStyle/>
          <a:p/>
        </p:txBody>
      </p:sp>
      <p:sp>
        <p:nvSpPr>
          <p:cNvPr id="298" name="object 298"/>
          <p:cNvSpPr/>
          <p:nvPr/>
        </p:nvSpPr>
        <p:spPr>
          <a:xfrm>
            <a:off x="9126856" y="8030084"/>
            <a:ext cx="81280" cy="97790"/>
          </a:xfrm>
          <a:custGeom>
            <a:avLst/>
            <a:gdLst/>
            <a:ahLst/>
            <a:cxnLst/>
            <a:rect l="l" t="t" r="r" b="b"/>
            <a:pathLst>
              <a:path w="81279" h="97790">
                <a:moveTo>
                  <a:pt x="0" y="97256"/>
                </a:moveTo>
                <a:lnTo>
                  <a:pt x="0" y="0"/>
                </a:lnTo>
                <a:lnTo>
                  <a:pt x="81127" y="0"/>
                </a:lnTo>
                <a:lnTo>
                  <a:pt x="81127" y="97256"/>
                </a:lnTo>
              </a:path>
            </a:pathLst>
          </a:custGeom>
          <a:ln w="6045">
            <a:solidFill>
              <a:srgbClr val="231F20"/>
            </a:solidFill>
          </a:ln>
        </p:spPr>
        <p:txBody>
          <a:bodyPr wrap="square" lIns="0" tIns="0" rIns="0" bIns="0" rtlCol="0"/>
          <a:lstStyle/>
          <a:p/>
        </p:txBody>
      </p:sp>
      <p:sp>
        <p:nvSpPr>
          <p:cNvPr id="299" name="object 299"/>
          <p:cNvSpPr/>
          <p:nvPr/>
        </p:nvSpPr>
        <p:spPr>
          <a:xfrm>
            <a:off x="9167679" y="8017994"/>
            <a:ext cx="52705" cy="109855"/>
          </a:xfrm>
          <a:custGeom>
            <a:avLst/>
            <a:gdLst/>
            <a:ahLst/>
            <a:cxnLst/>
            <a:rect l="l" t="t" r="r" b="b"/>
            <a:pathLst>
              <a:path w="52704" h="109854">
                <a:moveTo>
                  <a:pt x="52400" y="109346"/>
                </a:moveTo>
                <a:lnTo>
                  <a:pt x="52400" y="0"/>
                </a:lnTo>
                <a:lnTo>
                  <a:pt x="0" y="0"/>
                </a:lnTo>
              </a:path>
            </a:pathLst>
          </a:custGeom>
          <a:ln w="6045">
            <a:solidFill>
              <a:srgbClr val="231F20"/>
            </a:solidFill>
          </a:ln>
        </p:spPr>
        <p:txBody>
          <a:bodyPr wrap="square" lIns="0" tIns="0" rIns="0" bIns="0" rtlCol="0"/>
          <a:lstStyle/>
          <a:p/>
        </p:txBody>
      </p:sp>
      <p:sp>
        <p:nvSpPr>
          <p:cNvPr id="300" name="object 300"/>
          <p:cNvSpPr/>
          <p:nvPr/>
        </p:nvSpPr>
        <p:spPr>
          <a:xfrm>
            <a:off x="9130893" y="8009932"/>
            <a:ext cx="36830" cy="8255"/>
          </a:xfrm>
          <a:custGeom>
            <a:avLst/>
            <a:gdLst/>
            <a:ahLst/>
            <a:cxnLst/>
            <a:rect l="l" t="t" r="r" b="b"/>
            <a:pathLst>
              <a:path w="36829" h="8254">
                <a:moveTo>
                  <a:pt x="36779" y="0"/>
                </a:moveTo>
                <a:lnTo>
                  <a:pt x="0" y="0"/>
                </a:lnTo>
                <a:lnTo>
                  <a:pt x="0" y="8064"/>
                </a:lnTo>
              </a:path>
            </a:pathLst>
          </a:custGeom>
          <a:ln w="6045">
            <a:solidFill>
              <a:srgbClr val="231F20"/>
            </a:solidFill>
          </a:ln>
        </p:spPr>
        <p:txBody>
          <a:bodyPr wrap="square" lIns="0" tIns="0" rIns="0" bIns="0" rtlCol="0"/>
          <a:lstStyle/>
          <a:p/>
        </p:txBody>
      </p:sp>
      <p:sp>
        <p:nvSpPr>
          <p:cNvPr id="301" name="object 301"/>
          <p:cNvSpPr/>
          <p:nvPr/>
        </p:nvSpPr>
        <p:spPr>
          <a:xfrm>
            <a:off x="9167669" y="8009930"/>
            <a:ext cx="36830" cy="8255"/>
          </a:xfrm>
          <a:custGeom>
            <a:avLst/>
            <a:gdLst/>
            <a:ahLst/>
            <a:cxnLst/>
            <a:rect l="l" t="t" r="r" b="b"/>
            <a:pathLst>
              <a:path w="36829" h="8254">
                <a:moveTo>
                  <a:pt x="36283" y="8064"/>
                </a:moveTo>
                <a:lnTo>
                  <a:pt x="36283" y="0"/>
                </a:lnTo>
                <a:lnTo>
                  <a:pt x="0" y="0"/>
                </a:lnTo>
              </a:path>
            </a:pathLst>
          </a:custGeom>
          <a:ln w="6045">
            <a:solidFill>
              <a:srgbClr val="231F20"/>
            </a:solidFill>
          </a:ln>
        </p:spPr>
        <p:txBody>
          <a:bodyPr wrap="square" lIns="0" tIns="0" rIns="0" bIns="0" rtlCol="0"/>
          <a:lstStyle/>
          <a:p/>
        </p:txBody>
      </p:sp>
      <p:sp>
        <p:nvSpPr>
          <p:cNvPr id="302" name="object 302"/>
          <p:cNvSpPr/>
          <p:nvPr/>
        </p:nvSpPr>
        <p:spPr>
          <a:xfrm>
            <a:off x="9134919" y="8001870"/>
            <a:ext cx="33020" cy="8255"/>
          </a:xfrm>
          <a:custGeom>
            <a:avLst/>
            <a:gdLst/>
            <a:ahLst/>
            <a:cxnLst/>
            <a:rect l="l" t="t" r="r" b="b"/>
            <a:pathLst>
              <a:path w="33020" h="8254">
                <a:moveTo>
                  <a:pt x="32753" y="0"/>
                </a:moveTo>
                <a:lnTo>
                  <a:pt x="0" y="0"/>
                </a:lnTo>
                <a:lnTo>
                  <a:pt x="0" y="8064"/>
                </a:lnTo>
              </a:path>
            </a:pathLst>
          </a:custGeom>
          <a:ln w="6045">
            <a:solidFill>
              <a:srgbClr val="231F20"/>
            </a:solidFill>
          </a:ln>
        </p:spPr>
        <p:txBody>
          <a:bodyPr wrap="square" lIns="0" tIns="0" rIns="0" bIns="0" rtlCol="0"/>
          <a:lstStyle/>
          <a:p/>
        </p:txBody>
      </p:sp>
      <p:sp>
        <p:nvSpPr>
          <p:cNvPr id="303" name="object 303"/>
          <p:cNvSpPr/>
          <p:nvPr/>
        </p:nvSpPr>
        <p:spPr>
          <a:xfrm>
            <a:off x="9167677" y="8001867"/>
            <a:ext cx="32384" cy="8255"/>
          </a:xfrm>
          <a:custGeom>
            <a:avLst/>
            <a:gdLst/>
            <a:ahLst/>
            <a:cxnLst/>
            <a:rect l="l" t="t" r="r" b="b"/>
            <a:pathLst>
              <a:path w="32384" h="8254">
                <a:moveTo>
                  <a:pt x="32245" y="8064"/>
                </a:moveTo>
                <a:lnTo>
                  <a:pt x="32245" y="0"/>
                </a:lnTo>
                <a:lnTo>
                  <a:pt x="0" y="0"/>
                </a:lnTo>
              </a:path>
            </a:pathLst>
          </a:custGeom>
          <a:ln w="6045">
            <a:solidFill>
              <a:srgbClr val="231F20"/>
            </a:solidFill>
          </a:ln>
        </p:spPr>
        <p:txBody>
          <a:bodyPr wrap="square" lIns="0" tIns="0" rIns="0" bIns="0" rtlCol="0"/>
          <a:lstStyle/>
          <a:p/>
        </p:txBody>
      </p:sp>
      <p:sp>
        <p:nvSpPr>
          <p:cNvPr id="304" name="object 304"/>
          <p:cNvSpPr/>
          <p:nvPr/>
        </p:nvSpPr>
        <p:spPr>
          <a:xfrm>
            <a:off x="9134919" y="7969625"/>
            <a:ext cx="65405" cy="32384"/>
          </a:xfrm>
          <a:custGeom>
            <a:avLst/>
            <a:gdLst/>
            <a:ahLst/>
            <a:cxnLst/>
            <a:rect l="l" t="t" r="r" b="b"/>
            <a:pathLst>
              <a:path w="65404" h="32384">
                <a:moveTo>
                  <a:pt x="0" y="32245"/>
                </a:moveTo>
                <a:lnTo>
                  <a:pt x="0" y="0"/>
                </a:lnTo>
                <a:lnTo>
                  <a:pt x="64998" y="0"/>
                </a:lnTo>
                <a:lnTo>
                  <a:pt x="64998" y="32245"/>
                </a:lnTo>
              </a:path>
            </a:pathLst>
          </a:custGeom>
          <a:ln w="6045">
            <a:solidFill>
              <a:srgbClr val="231F20"/>
            </a:solidFill>
          </a:ln>
        </p:spPr>
        <p:txBody>
          <a:bodyPr wrap="square" lIns="0" tIns="0" rIns="0" bIns="0" rtlCol="0"/>
          <a:lstStyle/>
          <a:p/>
        </p:txBody>
      </p:sp>
      <p:sp>
        <p:nvSpPr>
          <p:cNvPr id="305" name="object 305"/>
          <p:cNvSpPr/>
          <p:nvPr/>
        </p:nvSpPr>
        <p:spPr>
          <a:xfrm>
            <a:off x="9134919" y="7969619"/>
            <a:ext cx="17145" cy="32384"/>
          </a:xfrm>
          <a:custGeom>
            <a:avLst/>
            <a:gdLst/>
            <a:ahLst/>
            <a:cxnLst/>
            <a:rect l="l" t="t" r="r" b="b"/>
            <a:pathLst>
              <a:path w="17145" h="32384">
                <a:moveTo>
                  <a:pt x="0" y="0"/>
                </a:moveTo>
                <a:lnTo>
                  <a:pt x="16624" y="0"/>
                </a:lnTo>
                <a:lnTo>
                  <a:pt x="16624" y="32245"/>
                </a:lnTo>
              </a:path>
            </a:pathLst>
          </a:custGeom>
          <a:ln w="6045">
            <a:solidFill>
              <a:srgbClr val="231F20"/>
            </a:solidFill>
          </a:ln>
        </p:spPr>
        <p:txBody>
          <a:bodyPr wrap="square" lIns="0" tIns="0" rIns="0" bIns="0" rtlCol="0"/>
          <a:lstStyle/>
          <a:p/>
        </p:txBody>
      </p:sp>
      <p:sp>
        <p:nvSpPr>
          <p:cNvPr id="306" name="object 306"/>
          <p:cNvSpPr/>
          <p:nvPr/>
        </p:nvSpPr>
        <p:spPr>
          <a:xfrm>
            <a:off x="9183794" y="7969619"/>
            <a:ext cx="16510" cy="32384"/>
          </a:xfrm>
          <a:custGeom>
            <a:avLst/>
            <a:gdLst/>
            <a:ahLst/>
            <a:cxnLst/>
            <a:rect l="l" t="t" r="r" b="b"/>
            <a:pathLst>
              <a:path w="16509" h="32384">
                <a:moveTo>
                  <a:pt x="16128" y="0"/>
                </a:moveTo>
                <a:lnTo>
                  <a:pt x="0" y="0"/>
                </a:lnTo>
                <a:lnTo>
                  <a:pt x="0" y="32245"/>
                </a:lnTo>
              </a:path>
            </a:pathLst>
          </a:custGeom>
          <a:ln w="6045">
            <a:solidFill>
              <a:srgbClr val="231F20"/>
            </a:solidFill>
          </a:ln>
        </p:spPr>
        <p:txBody>
          <a:bodyPr wrap="square" lIns="0" tIns="0" rIns="0" bIns="0" rtlCol="0"/>
          <a:lstStyle/>
          <a:p/>
        </p:txBody>
      </p:sp>
      <p:sp>
        <p:nvSpPr>
          <p:cNvPr id="307" name="object 307"/>
          <p:cNvSpPr/>
          <p:nvPr/>
        </p:nvSpPr>
        <p:spPr>
          <a:xfrm>
            <a:off x="9147516" y="7949463"/>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308" name="object 308"/>
          <p:cNvSpPr/>
          <p:nvPr/>
        </p:nvSpPr>
        <p:spPr>
          <a:xfrm>
            <a:off x="9147516" y="8030087"/>
            <a:ext cx="0" cy="1071880"/>
          </a:xfrm>
          <a:custGeom>
            <a:avLst/>
            <a:gdLst/>
            <a:ahLst/>
            <a:cxnLst/>
            <a:rect l="l" t="t" r="r" b="b"/>
            <a:pathLst>
              <a:path w="0" h="1071879">
                <a:moveTo>
                  <a:pt x="0" y="1071295"/>
                </a:moveTo>
                <a:lnTo>
                  <a:pt x="0" y="0"/>
                </a:lnTo>
              </a:path>
            </a:pathLst>
          </a:custGeom>
          <a:ln w="6045">
            <a:solidFill>
              <a:srgbClr val="231F20"/>
            </a:solidFill>
          </a:ln>
        </p:spPr>
        <p:txBody>
          <a:bodyPr wrap="square" lIns="0" tIns="0" rIns="0" bIns="0" rtlCol="0"/>
          <a:lstStyle/>
          <a:p/>
        </p:txBody>
      </p:sp>
      <p:sp>
        <p:nvSpPr>
          <p:cNvPr id="309" name="object 309"/>
          <p:cNvSpPr/>
          <p:nvPr/>
        </p:nvSpPr>
        <p:spPr>
          <a:xfrm>
            <a:off x="9167672" y="8030088"/>
            <a:ext cx="20320" cy="1071880"/>
          </a:xfrm>
          <a:custGeom>
            <a:avLst/>
            <a:gdLst/>
            <a:ahLst/>
            <a:cxnLst/>
            <a:rect l="l" t="t" r="r" b="b"/>
            <a:pathLst>
              <a:path w="20320" h="1071879">
                <a:moveTo>
                  <a:pt x="0" y="0"/>
                </a:moveTo>
                <a:lnTo>
                  <a:pt x="20154" y="0"/>
                </a:lnTo>
                <a:lnTo>
                  <a:pt x="20154" y="1071295"/>
                </a:lnTo>
              </a:path>
            </a:pathLst>
          </a:custGeom>
          <a:ln w="6045">
            <a:solidFill>
              <a:srgbClr val="231F20"/>
            </a:solidFill>
          </a:ln>
        </p:spPr>
        <p:txBody>
          <a:bodyPr wrap="square" lIns="0" tIns="0" rIns="0" bIns="0" rtlCol="0"/>
          <a:lstStyle/>
          <a:p/>
        </p:txBody>
      </p:sp>
      <p:sp>
        <p:nvSpPr>
          <p:cNvPr id="310" name="object 310"/>
          <p:cNvSpPr/>
          <p:nvPr/>
        </p:nvSpPr>
        <p:spPr>
          <a:xfrm>
            <a:off x="9147516" y="7949465"/>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311" name="object 311"/>
          <p:cNvSpPr/>
          <p:nvPr/>
        </p:nvSpPr>
        <p:spPr>
          <a:xfrm>
            <a:off x="9187829" y="7949465"/>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312" name="object 312"/>
          <p:cNvSpPr/>
          <p:nvPr/>
        </p:nvSpPr>
        <p:spPr>
          <a:xfrm>
            <a:off x="9126862" y="9113474"/>
            <a:ext cx="36830" cy="8255"/>
          </a:xfrm>
          <a:custGeom>
            <a:avLst/>
            <a:gdLst/>
            <a:ahLst/>
            <a:cxnLst/>
            <a:rect l="l" t="t" r="r" b="b"/>
            <a:pathLst>
              <a:path w="36829" h="8254">
                <a:moveTo>
                  <a:pt x="36779" y="8064"/>
                </a:moveTo>
                <a:lnTo>
                  <a:pt x="0" y="8064"/>
                </a:lnTo>
                <a:lnTo>
                  <a:pt x="0" y="0"/>
                </a:lnTo>
              </a:path>
            </a:pathLst>
          </a:custGeom>
          <a:ln w="6045">
            <a:solidFill>
              <a:srgbClr val="231F20"/>
            </a:solidFill>
          </a:ln>
        </p:spPr>
        <p:txBody>
          <a:bodyPr wrap="square" lIns="0" tIns="0" rIns="0" bIns="0" rtlCol="0"/>
          <a:lstStyle/>
          <a:p/>
        </p:txBody>
      </p:sp>
      <p:sp>
        <p:nvSpPr>
          <p:cNvPr id="313" name="object 313"/>
          <p:cNvSpPr/>
          <p:nvPr/>
        </p:nvSpPr>
        <p:spPr>
          <a:xfrm>
            <a:off x="9163639" y="9113477"/>
            <a:ext cx="36830" cy="8255"/>
          </a:xfrm>
          <a:custGeom>
            <a:avLst/>
            <a:gdLst/>
            <a:ahLst/>
            <a:cxnLst/>
            <a:rect l="l" t="t" r="r" b="b"/>
            <a:pathLst>
              <a:path w="36829" h="8254">
                <a:moveTo>
                  <a:pt x="36283" y="0"/>
                </a:moveTo>
                <a:lnTo>
                  <a:pt x="36283" y="8064"/>
                </a:lnTo>
                <a:lnTo>
                  <a:pt x="0" y="8064"/>
                </a:lnTo>
              </a:path>
            </a:pathLst>
          </a:custGeom>
          <a:ln w="6045">
            <a:solidFill>
              <a:srgbClr val="231F20"/>
            </a:solidFill>
          </a:ln>
        </p:spPr>
        <p:txBody>
          <a:bodyPr wrap="square" lIns="0" tIns="0" rIns="0" bIns="0" rtlCol="0"/>
          <a:lstStyle/>
          <a:p/>
        </p:txBody>
      </p:sp>
      <p:sp>
        <p:nvSpPr>
          <p:cNvPr id="314" name="object 314"/>
          <p:cNvSpPr/>
          <p:nvPr/>
        </p:nvSpPr>
        <p:spPr>
          <a:xfrm>
            <a:off x="9130888" y="9121537"/>
            <a:ext cx="33020" cy="8255"/>
          </a:xfrm>
          <a:custGeom>
            <a:avLst/>
            <a:gdLst/>
            <a:ahLst/>
            <a:cxnLst/>
            <a:rect l="l" t="t" r="r" b="b"/>
            <a:pathLst>
              <a:path w="33020" h="8254">
                <a:moveTo>
                  <a:pt x="32753" y="8064"/>
                </a:moveTo>
                <a:lnTo>
                  <a:pt x="0" y="8064"/>
                </a:lnTo>
                <a:lnTo>
                  <a:pt x="0" y="0"/>
                </a:lnTo>
              </a:path>
            </a:pathLst>
          </a:custGeom>
          <a:ln w="6045">
            <a:solidFill>
              <a:srgbClr val="231F20"/>
            </a:solidFill>
          </a:ln>
        </p:spPr>
        <p:txBody>
          <a:bodyPr wrap="square" lIns="0" tIns="0" rIns="0" bIns="0" rtlCol="0"/>
          <a:lstStyle/>
          <a:p/>
        </p:txBody>
      </p:sp>
      <p:sp>
        <p:nvSpPr>
          <p:cNvPr id="315" name="object 315"/>
          <p:cNvSpPr/>
          <p:nvPr/>
        </p:nvSpPr>
        <p:spPr>
          <a:xfrm>
            <a:off x="9163645" y="9121538"/>
            <a:ext cx="32384" cy="8255"/>
          </a:xfrm>
          <a:custGeom>
            <a:avLst/>
            <a:gdLst/>
            <a:ahLst/>
            <a:cxnLst/>
            <a:rect l="l" t="t" r="r" b="b"/>
            <a:pathLst>
              <a:path w="32384" h="8254">
                <a:moveTo>
                  <a:pt x="32245" y="0"/>
                </a:moveTo>
                <a:lnTo>
                  <a:pt x="32245" y="8064"/>
                </a:lnTo>
                <a:lnTo>
                  <a:pt x="0" y="8064"/>
                </a:lnTo>
              </a:path>
            </a:pathLst>
          </a:custGeom>
          <a:ln w="6045">
            <a:solidFill>
              <a:srgbClr val="231F20"/>
            </a:solidFill>
          </a:ln>
        </p:spPr>
        <p:txBody>
          <a:bodyPr wrap="square" lIns="0" tIns="0" rIns="0" bIns="0" rtlCol="0"/>
          <a:lstStyle/>
          <a:p/>
        </p:txBody>
      </p:sp>
      <p:sp>
        <p:nvSpPr>
          <p:cNvPr id="316" name="object 316"/>
          <p:cNvSpPr/>
          <p:nvPr/>
        </p:nvSpPr>
        <p:spPr>
          <a:xfrm>
            <a:off x="9130888" y="9129602"/>
            <a:ext cx="65405" cy="32384"/>
          </a:xfrm>
          <a:custGeom>
            <a:avLst/>
            <a:gdLst/>
            <a:ahLst/>
            <a:cxnLst/>
            <a:rect l="l" t="t" r="r" b="b"/>
            <a:pathLst>
              <a:path w="65404" h="32384">
                <a:moveTo>
                  <a:pt x="0" y="0"/>
                </a:moveTo>
                <a:lnTo>
                  <a:pt x="0" y="32245"/>
                </a:lnTo>
                <a:lnTo>
                  <a:pt x="64998" y="32245"/>
                </a:lnTo>
                <a:lnTo>
                  <a:pt x="64998" y="0"/>
                </a:lnTo>
              </a:path>
            </a:pathLst>
          </a:custGeom>
          <a:ln w="6045">
            <a:solidFill>
              <a:srgbClr val="231F20"/>
            </a:solidFill>
          </a:ln>
        </p:spPr>
        <p:txBody>
          <a:bodyPr wrap="square" lIns="0" tIns="0" rIns="0" bIns="0" rtlCol="0"/>
          <a:lstStyle/>
          <a:p/>
        </p:txBody>
      </p:sp>
      <p:sp>
        <p:nvSpPr>
          <p:cNvPr id="317" name="object 317"/>
          <p:cNvSpPr/>
          <p:nvPr/>
        </p:nvSpPr>
        <p:spPr>
          <a:xfrm>
            <a:off x="9130888" y="9129606"/>
            <a:ext cx="17145" cy="32384"/>
          </a:xfrm>
          <a:custGeom>
            <a:avLst/>
            <a:gdLst/>
            <a:ahLst/>
            <a:cxnLst/>
            <a:rect l="l" t="t" r="r" b="b"/>
            <a:pathLst>
              <a:path w="17145" h="32384">
                <a:moveTo>
                  <a:pt x="0" y="32245"/>
                </a:moveTo>
                <a:lnTo>
                  <a:pt x="16624" y="32245"/>
                </a:lnTo>
                <a:lnTo>
                  <a:pt x="16624" y="0"/>
                </a:lnTo>
              </a:path>
            </a:pathLst>
          </a:custGeom>
          <a:ln w="6045">
            <a:solidFill>
              <a:srgbClr val="231F20"/>
            </a:solidFill>
          </a:ln>
        </p:spPr>
        <p:txBody>
          <a:bodyPr wrap="square" lIns="0" tIns="0" rIns="0" bIns="0" rtlCol="0"/>
          <a:lstStyle/>
          <a:p/>
        </p:txBody>
      </p:sp>
      <p:sp>
        <p:nvSpPr>
          <p:cNvPr id="318" name="object 318"/>
          <p:cNvSpPr/>
          <p:nvPr/>
        </p:nvSpPr>
        <p:spPr>
          <a:xfrm>
            <a:off x="9179762" y="9129606"/>
            <a:ext cx="16510" cy="32384"/>
          </a:xfrm>
          <a:custGeom>
            <a:avLst/>
            <a:gdLst/>
            <a:ahLst/>
            <a:cxnLst/>
            <a:rect l="l" t="t" r="r" b="b"/>
            <a:pathLst>
              <a:path w="16509" h="32384">
                <a:moveTo>
                  <a:pt x="16128" y="32245"/>
                </a:moveTo>
                <a:lnTo>
                  <a:pt x="0" y="32245"/>
                </a:lnTo>
                <a:lnTo>
                  <a:pt x="0" y="0"/>
                </a:lnTo>
              </a:path>
            </a:pathLst>
          </a:custGeom>
          <a:ln w="6045">
            <a:solidFill>
              <a:srgbClr val="231F20"/>
            </a:solidFill>
          </a:ln>
        </p:spPr>
        <p:txBody>
          <a:bodyPr wrap="square" lIns="0" tIns="0" rIns="0" bIns="0" rtlCol="0"/>
          <a:lstStyle/>
          <a:p/>
        </p:txBody>
      </p:sp>
      <p:sp>
        <p:nvSpPr>
          <p:cNvPr id="319" name="object 319"/>
          <p:cNvSpPr/>
          <p:nvPr/>
        </p:nvSpPr>
        <p:spPr>
          <a:xfrm>
            <a:off x="9143485" y="9161851"/>
            <a:ext cx="40640" cy="20320"/>
          </a:xfrm>
          <a:custGeom>
            <a:avLst/>
            <a:gdLst/>
            <a:ahLst/>
            <a:cxnLst/>
            <a:rect l="l" t="t" r="r" b="b"/>
            <a:pathLst>
              <a:path w="40640" h="20320">
                <a:moveTo>
                  <a:pt x="0" y="0"/>
                </a:moveTo>
                <a:lnTo>
                  <a:pt x="0" y="20154"/>
                </a:lnTo>
                <a:lnTo>
                  <a:pt x="40309" y="20154"/>
                </a:lnTo>
                <a:lnTo>
                  <a:pt x="40309" y="0"/>
                </a:lnTo>
              </a:path>
            </a:pathLst>
          </a:custGeom>
          <a:ln w="6045">
            <a:solidFill>
              <a:srgbClr val="231F20"/>
            </a:solidFill>
          </a:ln>
        </p:spPr>
        <p:txBody>
          <a:bodyPr wrap="square" lIns="0" tIns="0" rIns="0" bIns="0" rtlCol="0"/>
          <a:lstStyle/>
          <a:p/>
        </p:txBody>
      </p:sp>
      <p:sp>
        <p:nvSpPr>
          <p:cNvPr id="320" name="object 320"/>
          <p:cNvSpPr/>
          <p:nvPr/>
        </p:nvSpPr>
        <p:spPr>
          <a:xfrm>
            <a:off x="8603812" y="9113474"/>
            <a:ext cx="36830" cy="8255"/>
          </a:xfrm>
          <a:custGeom>
            <a:avLst/>
            <a:gdLst/>
            <a:ahLst/>
            <a:cxnLst/>
            <a:rect l="l" t="t" r="r" b="b"/>
            <a:pathLst>
              <a:path w="36829" h="8254">
                <a:moveTo>
                  <a:pt x="36779" y="8064"/>
                </a:moveTo>
                <a:lnTo>
                  <a:pt x="0" y="8064"/>
                </a:lnTo>
                <a:lnTo>
                  <a:pt x="0" y="0"/>
                </a:lnTo>
              </a:path>
            </a:pathLst>
          </a:custGeom>
          <a:ln w="6045">
            <a:solidFill>
              <a:srgbClr val="231F20"/>
            </a:solidFill>
          </a:ln>
        </p:spPr>
        <p:txBody>
          <a:bodyPr wrap="square" lIns="0" tIns="0" rIns="0" bIns="0" rtlCol="0"/>
          <a:lstStyle/>
          <a:p/>
        </p:txBody>
      </p:sp>
      <p:sp>
        <p:nvSpPr>
          <p:cNvPr id="321" name="object 321"/>
          <p:cNvSpPr/>
          <p:nvPr/>
        </p:nvSpPr>
        <p:spPr>
          <a:xfrm>
            <a:off x="8640588" y="9113477"/>
            <a:ext cx="36830" cy="8255"/>
          </a:xfrm>
          <a:custGeom>
            <a:avLst/>
            <a:gdLst/>
            <a:ahLst/>
            <a:cxnLst/>
            <a:rect l="l" t="t" r="r" b="b"/>
            <a:pathLst>
              <a:path w="36829" h="8254">
                <a:moveTo>
                  <a:pt x="36283" y="0"/>
                </a:moveTo>
                <a:lnTo>
                  <a:pt x="36283" y="8064"/>
                </a:lnTo>
                <a:lnTo>
                  <a:pt x="0" y="8064"/>
                </a:lnTo>
              </a:path>
            </a:pathLst>
          </a:custGeom>
          <a:ln w="6045">
            <a:solidFill>
              <a:srgbClr val="231F20"/>
            </a:solidFill>
          </a:ln>
        </p:spPr>
        <p:txBody>
          <a:bodyPr wrap="square" lIns="0" tIns="0" rIns="0" bIns="0" rtlCol="0"/>
          <a:lstStyle/>
          <a:p/>
        </p:txBody>
      </p:sp>
      <p:sp>
        <p:nvSpPr>
          <p:cNvPr id="322" name="object 322"/>
          <p:cNvSpPr/>
          <p:nvPr/>
        </p:nvSpPr>
        <p:spPr>
          <a:xfrm>
            <a:off x="8607838" y="9121537"/>
            <a:ext cx="33020" cy="8255"/>
          </a:xfrm>
          <a:custGeom>
            <a:avLst/>
            <a:gdLst/>
            <a:ahLst/>
            <a:cxnLst/>
            <a:rect l="l" t="t" r="r" b="b"/>
            <a:pathLst>
              <a:path w="33020" h="8254">
                <a:moveTo>
                  <a:pt x="32753" y="8064"/>
                </a:moveTo>
                <a:lnTo>
                  <a:pt x="0" y="8064"/>
                </a:lnTo>
                <a:lnTo>
                  <a:pt x="0" y="0"/>
                </a:lnTo>
              </a:path>
            </a:pathLst>
          </a:custGeom>
          <a:ln w="6045">
            <a:solidFill>
              <a:srgbClr val="231F20"/>
            </a:solidFill>
          </a:ln>
        </p:spPr>
        <p:txBody>
          <a:bodyPr wrap="square" lIns="0" tIns="0" rIns="0" bIns="0" rtlCol="0"/>
          <a:lstStyle/>
          <a:p/>
        </p:txBody>
      </p:sp>
      <p:sp>
        <p:nvSpPr>
          <p:cNvPr id="323" name="object 323"/>
          <p:cNvSpPr/>
          <p:nvPr/>
        </p:nvSpPr>
        <p:spPr>
          <a:xfrm>
            <a:off x="8640595" y="9121538"/>
            <a:ext cx="32384" cy="8255"/>
          </a:xfrm>
          <a:custGeom>
            <a:avLst/>
            <a:gdLst/>
            <a:ahLst/>
            <a:cxnLst/>
            <a:rect l="l" t="t" r="r" b="b"/>
            <a:pathLst>
              <a:path w="32384" h="8254">
                <a:moveTo>
                  <a:pt x="32245" y="0"/>
                </a:moveTo>
                <a:lnTo>
                  <a:pt x="32245" y="8064"/>
                </a:lnTo>
                <a:lnTo>
                  <a:pt x="0" y="8064"/>
                </a:lnTo>
              </a:path>
            </a:pathLst>
          </a:custGeom>
          <a:ln w="6045">
            <a:solidFill>
              <a:srgbClr val="231F20"/>
            </a:solidFill>
          </a:ln>
        </p:spPr>
        <p:txBody>
          <a:bodyPr wrap="square" lIns="0" tIns="0" rIns="0" bIns="0" rtlCol="0"/>
          <a:lstStyle/>
          <a:p/>
        </p:txBody>
      </p:sp>
      <p:sp>
        <p:nvSpPr>
          <p:cNvPr id="324" name="object 324"/>
          <p:cNvSpPr/>
          <p:nvPr/>
        </p:nvSpPr>
        <p:spPr>
          <a:xfrm>
            <a:off x="8607837" y="9129602"/>
            <a:ext cx="65405" cy="32384"/>
          </a:xfrm>
          <a:custGeom>
            <a:avLst/>
            <a:gdLst/>
            <a:ahLst/>
            <a:cxnLst/>
            <a:rect l="l" t="t" r="r" b="b"/>
            <a:pathLst>
              <a:path w="65404" h="32384">
                <a:moveTo>
                  <a:pt x="0" y="0"/>
                </a:moveTo>
                <a:lnTo>
                  <a:pt x="0" y="32245"/>
                </a:lnTo>
                <a:lnTo>
                  <a:pt x="64998" y="32245"/>
                </a:lnTo>
                <a:lnTo>
                  <a:pt x="64998" y="0"/>
                </a:lnTo>
              </a:path>
            </a:pathLst>
          </a:custGeom>
          <a:ln w="6045">
            <a:solidFill>
              <a:srgbClr val="231F20"/>
            </a:solidFill>
          </a:ln>
        </p:spPr>
        <p:txBody>
          <a:bodyPr wrap="square" lIns="0" tIns="0" rIns="0" bIns="0" rtlCol="0"/>
          <a:lstStyle/>
          <a:p/>
        </p:txBody>
      </p:sp>
      <p:sp>
        <p:nvSpPr>
          <p:cNvPr id="325" name="object 325"/>
          <p:cNvSpPr/>
          <p:nvPr/>
        </p:nvSpPr>
        <p:spPr>
          <a:xfrm>
            <a:off x="8607837" y="9129606"/>
            <a:ext cx="17145" cy="32384"/>
          </a:xfrm>
          <a:custGeom>
            <a:avLst/>
            <a:gdLst/>
            <a:ahLst/>
            <a:cxnLst/>
            <a:rect l="l" t="t" r="r" b="b"/>
            <a:pathLst>
              <a:path w="17145" h="32384">
                <a:moveTo>
                  <a:pt x="0" y="32245"/>
                </a:moveTo>
                <a:lnTo>
                  <a:pt x="16624" y="32245"/>
                </a:lnTo>
                <a:lnTo>
                  <a:pt x="16624" y="0"/>
                </a:lnTo>
              </a:path>
            </a:pathLst>
          </a:custGeom>
          <a:ln w="6045">
            <a:solidFill>
              <a:srgbClr val="231F20"/>
            </a:solidFill>
          </a:ln>
        </p:spPr>
        <p:txBody>
          <a:bodyPr wrap="square" lIns="0" tIns="0" rIns="0" bIns="0" rtlCol="0"/>
          <a:lstStyle/>
          <a:p/>
        </p:txBody>
      </p:sp>
      <p:sp>
        <p:nvSpPr>
          <p:cNvPr id="326" name="object 326"/>
          <p:cNvSpPr/>
          <p:nvPr/>
        </p:nvSpPr>
        <p:spPr>
          <a:xfrm>
            <a:off x="8656712" y="9129606"/>
            <a:ext cx="16510" cy="32384"/>
          </a:xfrm>
          <a:custGeom>
            <a:avLst/>
            <a:gdLst/>
            <a:ahLst/>
            <a:cxnLst/>
            <a:rect l="l" t="t" r="r" b="b"/>
            <a:pathLst>
              <a:path w="16509" h="32384">
                <a:moveTo>
                  <a:pt x="16128" y="32245"/>
                </a:moveTo>
                <a:lnTo>
                  <a:pt x="0" y="32245"/>
                </a:lnTo>
                <a:lnTo>
                  <a:pt x="0" y="0"/>
                </a:lnTo>
              </a:path>
            </a:pathLst>
          </a:custGeom>
          <a:ln w="6045">
            <a:solidFill>
              <a:srgbClr val="231F20"/>
            </a:solidFill>
          </a:ln>
        </p:spPr>
        <p:txBody>
          <a:bodyPr wrap="square" lIns="0" tIns="0" rIns="0" bIns="0" rtlCol="0"/>
          <a:lstStyle/>
          <a:p/>
        </p:txBody>
      </p:sp>
      <p:sp>
        <p:nvSpPr>
          <p:cNvPr id="327" name="object 327"/>
          <p:cNvSpPr/>
          <p:nvPr/>
        </p:nvSpPr>
        <p:spPr>
          <a:xfrm>
            <a:off x="8620435" y="9161851"/>
            <a:ext cx="40640" cy="20320"/>
          </a:xfrm>
          <a:custGeom>
            <a:avLst/>
            <a:gdLst/>
            <a:ahLst/>
            <a:cxnLst/>
            <a:rect l="l" t="t" r="r" b="b"/>
            <a:pathLst>
              <a:path w="40640" h="20320">
                <a:moveTo>
                  <a:pt x="0" y="0"/>
                </a:moveTo>
                <a:lnTo>
                  <a:pt x="0" y="20154"/>
                </a:lnTo>
                <a:lnTo>
                  <a:pt x="40309" y="20154"/>
                </a:lnTo>
                <a:lnTo>
                  <a:pt x="40309" y="0"/>
                </a:lnTo>
              </a:path>
            </a:pathLst>
          </a:custGeom>
          <a:ln w="6045">
            <a:solidFill>
              <a:srgbClr val="231F20"/>
            </a:solidFill>
          </a:ln>
        </p:spPr>
        <p:txBody>
          <a:bodyPr wrap="square" lIns="0" tIns="0" rIns="0" bIns="0" rtlCol="0"/>
          <a:lstStyle/>
          <a:p/>
        </p:txBody>
      </p:sp>
      <p:sp>
        <p:nvSpPr>
          <p:cNvPr id="328" name="object 328"/>
          <p:cNvSpPr/>
          <p:nvPr/>
        </p:nvSpPr>
        <p:spPr>
          <a:xfrm>
            <a:off x="8278287" y="8155559"/>
            <a:ext cx="202565" cy="0"/>
          </a:xfrm>
          <a:custGeom>
            <a:avLst/>
            <a:gdLst/>
            <a:ahLst/>
            <a:cxnLst/>
            <a:rect l="l" t="t" r="r" b="b"/>
            <a:pathLst>
              <a:path w="202565" h="0">
                <a:moveTo>
                  <a:pt x="101282" y="0"/>
                </a:moveTo>
                <a:lnTo>
                  <a:pt x="0" y="0"/>
                </a:lnTo>
                <a:lnTo>
                  <a:pt x="202565" y="0"/>
                </a:lnTo>
              </a:path>
            </a:pathLst>
          </a:custGeom>
          <a:ln w="6045">
            <a:solidFill>
              <a:srgbClr val="231F20"/>
            </a:solidFill>
          </a:ln>
        </p:spPr>
        <p:txBody>
          <a:bodyPr wrap="square" lIns="0" tIns="0" rIns="0" bIns="0" rtlCol="0"/>
          <a:lstStyle/>
          <a:p/>
        </p:txBody>
      </p:sp>
      <p:sp>
        <p:nvSpPr>
          <p:cNvPr id="329" name="object 329"/>
          <p:cNvSpPr/>
          <p:nvPr/>
        </p:nvSpPr>
        <p:spPr>
          <a:xfrm>
            <a:off x="8278286" y="8175715"/>
            <a:ext cx="202565" cy="0"/>
          </a:xfrm>
          <a:custGeom>
            <a:avLst/>
            <a:gdLst/>
            <a:ahLst/>
            <a:cxnLst/>
            <a:rect l="l" t="t" r="r" b="b"/>
            <a:pathLst>
              <a:path w="202565" h="0">
                <a:moveTo>
                  <a:pt x="0" y="0"/>
                </a:moveTo>
                <a:lnTo>
                  <a:pt x="202565" y="0"/>
                </a:lnTo>
              </a:path>
            </a:pathLst>
          </a:custGeom>
          <a:ln w="6045">
            <a:solidFill>
              <a:srgbClr val="231F20"/>
            </a:solidFill>
          </a:ln>
        </p:spPr>
        <p:txBody>
          <a:bodyPr wrap="square" lIns="0" tIns="0" rIns="0" bIns="0" rtlCol="0"/>
          <a:lstStyle/>
          <a:p/>
        </p:txBody>
      </p:sp>
      <p:sp>
        <p:nvSpPr>
          <p:cNvPr id="330" name="object 330"/>
          <p:cNvSpPr/>
          <p:nvPr/>
        </p:nvSpPr>
        <p:spPr>
          <a:xfrm>
            <a:off x="8399726" y="8155559"/>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31" name="object 331"/>
          <p:cNvSpPr/>
          <p:nvPr/>
        </p:nvSpPr>
        <p:spPr>
          <a:xfrm>
            <a:off x="8359414" y="8155559"/>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32" name="object 332"/>
          <p:cNvSpPr/>
          <p:nvPr/>
        </p:nvSpPr>
        <p:spPr>
          <a:xfrm>
            <a:off x="8803857" y="8155559"/>
            <a:ext cx="202565" cy="0"/>
          </a:xfrm>
          <a:custGeom>
            <a:avLst/>
            <a:gdLst/>
            <a:ahLst/>
            <a:cxnLst/>
            <a:rect l="l" t="t" r="r" b="b"/>
            <a:pathLst>
              <a:path w="202565" h="0">
                <a:moveTo>
                  <a:pt x="101282" y="0"/>
                </a:moveTo>
                <a:lnTo>
                  <a:pt x="0" y="0"/>
                </a:lnTo>
                <a:lnTo>
                  <a:pt x="202057" y="0"/>
                </a:lnTo>
              </a:path>
            </a:pathLst>
          </a:custGeom>
          <a:ln w="6045">
            <a:solidFill>
              <a:srgbClr val="231F20"/>
            </a:solidFill>
          </a:ln>
        </p:spPr>
        <p:txBody>
          <a:bodyPr wrap="square" lIns="0" tIns="0" rIns="0" bIns="0" rtlCol="0"/>
          <a:lstStyle/>
          <a:p/>
        </p:txBody>
      </p:sp>
      <p:sp>
        <p:nvSpPr>
          <p:cNvPr id="333" name="object 333"/>
          <p:cNvSpPr/>
          <p:nvPr/>
        </p:nvSpPr>
        <p:spPr>
          <a:xfrm>
            <a:off x="8803855" y="8175715"/>
            <a:ext cx="202565" cy="0"/>
          </a:xfrm>
          <a:custGeom>
            <a:avLst/>
            <a:gdLst/>
            <a:ahLst/>
            <a:cxnLst/>
            <a:rect l="l" t="t" r="r" b="b"/>
            <a:pathLst>
              <a:path w="202565" h="0">
                <a:moveTo>
                  <a:pt x="0" y="0"/>
                </a:moveTo>
                <a:lnTo>
                  <a:pt x="202069" y="0"/>
                </a:lnTo>
              </a:path>
            </a:pathLst>
          </a:custGeom>
          <a:ln w="6045">
            <a:solidFill>
              <a:srgbClr val="231F20"/>
            </a:solidFill>
          </a:ln>
        </p:spPr>
        <p:txBody>
          <a:bodyPr wrap="square" lIns="0" tIns="0" rIns="0" bIns="0" rtlCol="0"/>
          <a:lstStyle/>
          <a:p/>
        </p:txBody>
      </p:sp>
      <p:sp>
        <p:nvSpPr>
          <p:cNvPr id="334" name="object 334"/>
          <p:cNvSpPr/>
          <p:nvPr/>
        </p:nvSpPr>
        <p:spPr>
          <a:xfrm>
            <a:off x="8925295" y="8155559"/>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35" name="object 335"/>
          <p:cNvSpPr/>
          <p:nvPr/>
        </p:nvSpPr>
        <p:spPr>
          <a:xfrm>
            <a:off x="8884983" y="8155559"/>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36" name="object 336"/>
          <p:cNvSpPr/>
          <p:nvPr/>
        </p:nvSpPr>
        <p:spPr>
          <a:xfrm>
            <a:off x="9329427" y="8161607"/>
            <a:ext cx="202565" cy="0"/>
          </a:xfrm>
          <a:custGeom>
            <a:avLst/>
            <a:gdLst/>
            <a:ahLst/>
            <a:cxnLst/>
            <a:rect l="l" t="t" r="r" b="b"/>
            <a:pathLst>
              <a:path w="202565" h="0">
                <a:moveTo>
                  <a:pt x="101282" y="0"/>
                </a:moveTo>
                <a:lnTo>
                  <a:pt x="0" y="0"/>
                </a:lnTo>
                <a:lnTo>
                  <a:pt x="202057" y="0"/>
                </a:lnTo>
              </a:path>
            </a:pathLst>
          </a:custGeom>
          <a:ln w="6045">
            <a:solidFill>
              <a:srgbClr val="231F20"/>
            </a:solidFill>
          </a:ln>
        </p:spPr>
        <p:txBody>
          <a:bodyPr wrap="square" lIns="0" tIns="0" rIns="0" bIns="0" rtlCol="0"/>
          <a:lstStyle/>
          <a:p/>
        </p:txBody>
      </p:sp>
      <p:sp>
        <p:nvSpPr>
          <p:cNvPr id="337" name="object 337"/>
          <p:cNvSpPr/>
          <p:nvPr/>
        </p:nvSpPr>
        <p:spPr>
          <a:xfrm>
            <a:off x="9329426" y="8181763"/>
            <a:ext cx="202565" cy="0"/>
          </a:xfrm>
          <a:custGeom>
            <a:avLst/>
            <a:gdLst/>
            <a:ahLst/>
            <a:cxnLst/>
            <a:rect l="l" t="t" r="r" b="b"/>
            <a:pathLst>
              <a:path w="202565" h="0">
                <a:moveTo>
                  <a:pt x="0" y="0"/>
                </a:moveTo>
                <a:lnTo>
                  <a:pt x="202069" y="0"/>
                </a:lnTo>
              </a:path>
            </a:pathLst>
          </a:custGeom>
          <a:ln w="6045">
            <a:solidFill>
              <a:srgbClr val="231F20"/>
            </a:solidFill>
          </a:ln>
        </p:spPr>
        <p:txBody>
          <a:bodyPr wrap="square" lIns="0" tIns="0" rIns="0" bIns="0" rtlCol="0"/>
          <a:lstStyle/>
          <a:p/>
        </p:txBody>
      </p:sp>
      <p:sp>
        <p:nvSpPr>
          <p:cNvPr id="338" name="object 338"/>
          <p:cNvSpPr/>
          <p:nvPr/>
        </p:nvSpPr>
        <p:spPr>
          <a:xfrm>
            <a:off x="9450866" y="8161607"/>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39" name="object 339"/>
          <p:cNvSpPr/>
          <p:nvPr/>
        </p:nvSpPr>
        <p:spPr>
          <a:xfrm>
            <a:off x="9410554" y="8161607"/>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40" name="object 340"/>
          <p:cNvSpPr/>
          <p:nvPr/>
        </p:nvSpPr>
        <p:spPr>
          <a:xfrm>
            <a:off x="9329427" y="8959786"/>
            <a:ext cx="202565" cy="0"/>
          </a:xfrm>
          <a:custGeom>
            <a:avLst/>
            <a:gdLst/>
            <a:ahLst/>
            <a:cxnLst/>
            <a:rect l="l" t="t" r="r" b="b"/>
            <a:pathLst>
              <a:path w="202565" h="0">
                <a:moveTo>
                  <a:pt x="101282" y="0"/>
                </a:moveTo>
                <a:lnTo>
                  <a:pt x="0" y="0"/>
                </a:lnTo>
                <a:lnTo>
                  <a:pt x="202057" y="0"/>
                </a:lnTo>
              </a:path>
            </a:pathLst>
          </a:custGeom>
          <a:ln w="6045">
            <a:solidFill>
              <a:srgbClr val="231F20"/>
            </a:solidFill>
          </a:ln>
        </p:spPr>
        <p:txBody>
          <a:bodyPr wrap="square" lIns="0" tIns="0" rIns="0" bIns="0" rtlCol="0"/>
          <a:lstStyle/>
          <a:p/>
        </p:txBody>
      </p:sp>
      <p:sp>
        <p:nvSpPr>
          <p:cNvPr id="341" name="object 341"/>
          <p:cNvSpPr/>
          <p:nvPr/>
        </p:nvSpPr>
        <p:spPr>
          <a:xfrm>
            <a:off x="9329426" y="8979942"/>
            <a:ext cx="202565" cy="0"/>
          </a:xfrm>
          <a:custGeom>
            <a:avLst/>
            <a:gdLst/>
            <a:ahLst/>
            <a:cxnLst/>
            <a:rect l="l" t="t" r="r" b="b"/>
            <a:pathLst>
              <a:path w="202565" h="0">
                <a:moveTo>
                  <a:pt x="0" y="0"/>
                </a:moveTo>
                <a:lnTo>
                  <a:pt x="202069" y="0"/>
                </a:lnTo>
              </a:path>
            </a:pathLst>
          </a:custGeom>
          <a:ln w="6045">
            <a:solidFill>
              <a:srgbClr val="231F20"/>
            </a:solidFill>
          </a:ln>
        </p:spPr>
        <p:txBody>
          <a:bodyPr wrap="square" lIns="0" tIns="0" rIns="0" bIns="0" rtlCol="0"/>
          <a:lstStyle/>
          <a:p/>
        </p:txBody>
      </p:sp>
      <p:sp>
        <p:nvSpPr>
          <p:cNvPr id="342" name="object 342"/>
          <p:cNvSpPr/>
          <p:nvPr/>
        </p:nvSpPr>
        <p:spPr>
          <a:xfrm>
            <a:off x="9450866"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43" name="object 343"/>
          <p:cNvSpPr/>
          <p:nvPr/>
        </p:nvSpPr>
        <p:spPr>
          <a:xfrm>
            <a:off x="9329427" y="8959786"/>
            <a:ext cx="202565" cy="0"/>
          </a:xfrm>
          <a:custGeom>
            <a:avLst/>
            <a:gdLst/>
            <a:ahLst/>
            <a:cxnLst/>
            <a:rect l="l" t="t" r="r" b="b"/>
            <a:pathLst>
              <a:path w="202565" h="0">
                <a:moveTo>
                  <a:pt x="101282" y="0"/>
                </a:moveTo>
                <a:lnTo>
                  <a:pt x="0" y="0"/>
                </a:lnTo>
                <a:lnTo>
                  <a:pt x="202057" y="0"/>
                </a:lnTo>
              </a:path>
            </a:pathLst>
          </a:custGeom>
          <a:ln w="6045">
            <a:solidFill>
              <a:srgbClr val="231F20"/>
            </a:solidFill>
          </a:ln>
        </p:spPr>
        <p:txBody>
          <a:bodyPr wrap="square" lIns="0" tIns="0" rIns="0" bIns="0" rtlCol="0"/>
          <a:lstStyle/>
          <a:p/>
        </p:txBody>
      </p:sp>
      <p:sp>
        <p:nvSpPr>
          <p:cNvPr id="344" name="object 344"/>
          <p:cNvSpPr/>
          <p:nvPr/>
        </p:nvSpPr>
        <p:spPr>
          <a:xfrm>
            <a:off x="9329426" y="8979942"/>
            <a:ext cx="202565" cy="0"/>
          </a:xfrm>
          <a:custGeom>
            <a:avLst/>
            <a:gdLst/>
            <a:ahLst/>
            <a:cxnLst/>
            <a:rect l="l" t="t" r="r" b="b"/>
            <a:pathLst>
              <a:path w="202565" h="0">
                <a:moveTo>
                  <a:pt x="0" y="0"/>
                </a:moveTo>
                <a:lnTo>
                  <a:pt x="202069" y="0"/>
                </a:lnTo>
              </a:path>
            </a:pathLst>
          </a:custGeom>
          <a:ln w="6045">
            <a:solidFill>
              <a:srgbClr val="231F20"/>
            </a:solidFill>
          </a:ln>
        </p:spPr>
        <p:txBody>
          <a:bodyPr wrap="square" lIns="0" tIns="0" rIns="0" bIns="0" rtlCol="0"/>
          <a:lstStyle/>
          <a:p/>
        </p:txBody>
      </p:sp>
      <p:sp>
        <p:nvSpPr>
          <p:cNvPr id="345" name="object 345"/>
          <p:cNvSpPr/>
          <p:nvPr/>
        </p:nvSpPr>
        <p:spPr>
          <a:xfrm>
            <a:off x="9450866"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46" name="object 346"/>
          <p:cNvSpPr/>
          <p:nvPr/>
        </p:nvSpPr>
        <p:spPr>
          <a:xfrm>
            <a:off x="9410554"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47" name="object 347"/>
          <p:cNvSpPr/>
          <p:nvPr/>
        </p:nvSpPr>
        <p:spPr>
          <a:xfrm>
            <a:off x="8803857" y="8959786"/>
            <a:ext cx="202565" cy="0"/>
          </a:xfrm>
          <a:custGeom>
            <a:avLst/>
            <a:gdLst/>
            <a:ahLst/>
            <a:cxnLst/>
            <a:rect l="l" t="t" r="r" b="b"/>
            <a:pathLst>
              <a:path w="202565" h="0">
                <a:moveTo>
                  <a:pt x="101282" y="0"/>
                </a:moveTo>
                <a:lnTo>
                  <a:pt x="0" y="0"/>
                </a:lnTo>
                <a:lnTo>
                  <a:pt x="202057" y="0"/>
                </a:lnTo>
              </a:path>
            </a:pathLst>
          </a:custGeom>
          <a:ln w="6045">
            <a:solidFill>
              <a:srgbClr val="231F20"/>
            </a:solidFill>
          </a:ln>
        </p:spPr>
        <p:txBody>
          <a:bodyPr wrap="square" lIns="0" tIns="0" rIns="0" bIns="0" rtlCol="0"/>
          <a:lstStyle/>
          <a:p/>
        </p:txBody>
      </p:sp>
      <p:sp>
        <p:nvSpPr>
          <p:cNvPr id="348" name="object 348"/>
          <p:cNvSpPr/>
          <p:nvPr/>
        </p:nvSpPr>
        <p:spPr>
          <a:xfrm>
            <a:off x="8803855" y="8979942"/>
            <a:ext cx="202565" cy="0"/>
          </a:xfrm>
          <a:custGeom>
            <a:avLst/>
            <a:gdLst/>
            <a:ahLst/>
            <a:cxnLst/>
            <a:rect l="l" t="t" r="r" b="b"/>
            <a:pathLst>
              <a:path w="202565" h="0">
                <a:moveTo>
                  <a:pt x="0" y="0"/>
                </a:moveTo>
                <a:lnTo>
                  <a:pt x="202069" y="0"/>
                </a:lnTo>
              </a:path>
            </a:pathLst>
          </a:custGeom>
          <a:ln w="6045">
            <a:solidFill>
              <a:srgbClr val="231F20"/>
            </a:solidFill>
          </a:ln>
        </p:spPr>
        <p:txBody>
          <a:bodyPr wrap="square" lIns="0" tIns="0" rIns="0" bIns="0" rtlCol="0"/>
          <a:lstStyle/>
          <a:p/>
        </p:txBody>
      </p:sp>
      <p:sp>
        <p:nvSpPr>
          <p:cNvPr id="349" name="object 349"/>
          <p:cNvSpPr/>
          <p:nvPr/>
        </p:nvSpPr>
        <p:spPr>
          <a:xfrm>
            <a:off x="8925295"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50" name="object 350"/>
          <p:cNvSpPr/>
          <p:nvPr/>
        </p:nvSpPr>
        <p:spPr>
          <a:xfrm>
            <a:off x="8884983"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51" name="object 351"/>
          <p:cNvSpPr/>
          <p:nvPr/>
        </p:nvSpPr>
        <p:spPr>
          <a:xfrm>
            <a:off x="8278287" y="8959786"/>
            <a:ext cx="202565" cy="0"/>
          </a:xfrm>
          <a:custGeom>
            <a:avLst/>
            <a:gdLst/>
            <a:ahLst/>
            <a:cxnLst/>
            <a:rect l="l" t="t" r="r" b="b"/>
            <a:pathLst>
              <a:path w="202565" h="0">
                <a:moveTo>
                  <a:pt x="101282" y="0"/>
                </a:moveTo>
                <a:lnTo>
                  <a:pt x="0" y="0"/>
                </a:lnTo>
                <a:lnTo>
                  <a:pt x="202565" y="0"/>
                </a:lnTo>
              </a:path>
            </a:pathLst>
          </a:custGeom>
          <a:ln w="6045">
            <a:solidFill>
              <a:srgbClr val="231F20"/>
            </a:solidFill>
          </a:ln>
        </p:spPr>
        <p:txBody>
          <a:bodyPr wrap="square" lIns="0" tIns="0" rIns="0" bIns="0" rtlCol="0"/>
          <a:lstStyle/>
          <a:p/>
        </p:txBody>
      </p:sp>
      <p:sp>
        <p:nvSpPr>
          <p:cNvPr id="352" name="object 352"/>
          <p:cNvSpPr/>
          <p:nvPr/>
        </p:nvSpPr>
        <p:spPr>
          <a:xfrm>
            <a:off x="8278286" y="8979942"/>
            <a:ext cx="202565" cy="0"/>
          </a:xfrm>
          <a:custGeom>
            <a:avLst/>
            <a:gdLst/>
            <a:ahLst/>
            <a:cxnLst/>
            <a:rect l="l" t="t" r="r" b="b"/>
            <a:pathLst>
              <a:path w="202565" h="0">
                <a:moveTo>
                  <a:pt x="0" y="0"/>
                </a:moveTo>
                <a:lnTo>
                  <a:pt x="202565" y="0"/>
                </a:lnTo>
              </a:path>
            </a:pathLst>
          </a:custGeom>
          <a:ln w="6045">
            <a:solidFill>
              <a:srgbClr val="231F20"/>
            </a:solidFill>
          </a:ln>
        </p:spPr>
        <p:txBody>
          <a:bodyPr wrap="square" lIns="0" tIns="0" rIns="0" bIns="0" rtlCol="0"/>
          <a:lstStyle/>
          <a:p/>
        </p:txBody>
      </p:sp>
      <p:sp>
        <p:nvSpPr>
          <p:cNvPr id="353" name="object 353"/>
          <p:cNvSpPr/>
          <p:nvPr/>
        </p:nvSpPr>
        <p:spPr>
          <a:xfrm>
            <a:off x="8399726"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54" name="object 354"/>
          <p:cNvSpPr/>
          <p:nvPr/>
        </p:nvSpPr>
        <p:spPr>
          <a:xfrm>
            <a:off x="8359414" y="8959786"/>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355" name="object 355"/>
          <p:cNvSpPr/>
          <p:nvPr/>
        </p:nvSpPr>
        <p:spPr>
          <a:xfrm>
            <a:off x="9404508" y="8241219"/>
            <a:ext cx="40640" cy="60960"/>
          </a:xfrm>
          <a:custGeom>
            <a:avLst/>
            <a:gdLst/>
            <a:ahLst/>
            <a:cxnLst/>
            <a:rect l="l" t="t" r="r" b="b"/>
            <a:pathLst>
              <a:path w="40640" h="60959">
                <a:moveTo>
                  <a:pt x="40309" y="50393"/>
                </a:moveTo>
                <a:lnTo>
                  <a:pt x="30225" y="60477"/>
                </a:lnTo>
                <a:lnTo>
                  <a:pt x="10071" y="60477"/>
                </a:lnTo>
                <a:lnTo>
                  <a:pt x="0" y="50393"/>
                </a:lnTo>
                <a:lnTo>
                  <a:pt x="0" y="10083"/>
                </a:lnTo>
                <a:lnTo>
                  <a:pt x="10071" y="0"/>
                </a:lnTo>
                <a:lnTo>
                  <a:pt x="30225" y="0"/>
                </a:lnTo>
                <a:lnTo>
                  <a:pt x="40309" y="10083"/>
                </a:lnTo>
              </a:path>
            </a:pathLst>
          </a:custGeom>
          <a:ln w="6045">
            <a:solidFill>
              <a:srgbClr val="231F20"/>
            </a:solidFill>
          </a:ln>
        </p:spPr>
        <p:txBody>
          <a:bodyPr wrap="square" lIns="0" tIns="0" rIns="0" bIns="0" rtlCol="0"/>
          <a:lstStyle/>
          <a:p/>
        </p:txBody>
      </p:sp>
      <p:sp>
        <p:nvSpPr>
          <p:cNvPr id="356" name="object 356"/>
          <p:cNvSpPr/>
          <p:nvPr/>
        </p:nvSpPr>
        <p:spPr>
          <a:xfrm>
            <a:off x="9404506" y="8817686"/>
            <a:ext cx="40640" cy="60960"/>
          </a:xfrm>
          <a:custGeom>
            <a:avLst/>
            <a:gdLst/>
            <a:ahLst/>
            <a:cxnLst/>
            <a:rect l="l" t="t" r="r" b="b"/>
            <a:pathLst>
              <a:path w="40640" h="60959">
                <a:moveTo>
                  <a:pt x="0" y="0"/>
                </a:moveTo>
                <a:lnTo>
                  <a:pt x="40309" y="0"/>
                </a:lnTo>
                <a:lnTo>
                  <a:pt x="0" y="60464"/>
                </a:lnTo>
                <a:lnTo>
                  <a:pt x="40309" y="60464"/>
                </a:lnTo>
              </a:path>
            </a:pathLst>
          </a:custGeom>
          <a:ln w="6045">
            <a:solidFill>
              <a:srgbClr val="231F20"/>
            </a:solidFill>
          </a:ln>
        </p:spPr>
        <p:txBody>
          <a:bodyPr wrap="square" lIns="0" tIns="0" rIns="0" bIns="0" rtlCol="0"/>
          <a:lstStyle/>
          <a:p/>
        </p:txBody>
      </p:sp>
      <p:sp>
        <p:nvSpPr>
          <p:cNvPr id="357" name="object 357"/>
          <p:cNvSpPr/>
          <p:nvPr/>
        </p:nvSpPr>
        <p:spPr>
          <a:xfrm>
            <a:off x="8871379" y="8271453"/>
            <a:ext cx="40640" cy="30480"/>
          </a:xfrm>
          <a:custGeom>
            <a:avLst/>
            <a:gdLst/>
            <a:ahLst/>
            <a:cxnLst/>
            <a:rect l="l" t="t" r="r" b="b"/>
            <a:pathLst>
              <a:path w="40640" h="30479">
                <a:moveTo>
                  <a:pt x="0" y="30238"/>
                </a:moveTo>
                <a:lnTo>
                  <a:pt x="30238" y="30238"/>
                </a:lnTo>
                <a:lnTo>
                  <a:pt x="40309" y="20154"/>
                </a:lnTo>
                <a:lnTo>
                  <a:pt x="40309" y="10083"/>
                </a:lnTo>
                <a:lnTo>
                  <a:pt x="30238" y="0"/>
                </a:lnTo>
                <a:lnTo>
                  <a:pt x="10083" y="0"/>
                </a:lnTo>
              </a:path>
            </a:pathLst>
          </a:custGeom>
          <a:ln w="6045">
            <a:solidFill>
              <a:srgbClr val="231F20"/>
            </a:solidFill>
          </a:ln>
        </p:spPr>
        <p:txBody>
          <a:bodyPr wrap="square" lIns="0" tIns="0" rIns="0" bIns="0" rtlCol="0"/>
          <a:lstStyle/>
          <a:p/>
        </p:txBody>
      </p:sp>
      <p:sp>
        <p:nvSpPr>
          <p:cNvPr id="358" name="object 358"/>
          <p:cNvSpPr/>
          <p:nvPr/>
        </p:nvSpPr>
        <p:spPr>
          <a:xfrm>
            <a:off x="8871374" y="8241217"/>
            <a:ext cx="40640" cy="30480"/>
          </a:xfrm>
          <a:custGeom>
            <a:avLst/>
            <a:gdLst/>
            <a:ahLst/>
            <a:cxnLst/>
            <a:rect l="l" t="t" r="r" b="b"/>
            <a:pathLst>
              <a:path w="40640" h="30479">
                <a:moveTo>
                  <a:pt x="30238" y="30238"/>
                </a:moveTo>
                <a:lnTo>
                  <a:pt x="40322" y="20154"/>
                </a:lnTo>
                <a:lnTo>
                  <a:pt x="40322" y="10083"/>
                </a:lnTo>
                <a:lnTo>
                  <a:pt x="30238" y="0"/>
                </a:lnTo>
                <a:lnTo>
                  <a:pt x="0" y="0"/>
                </a:lnTo>
              </a:path>
            </a:pathLst>
          </a:custGeom>
          <a:ln w="6045">
            <a:solidFill>
              <a:srgbClr val="231F20"/>
            </a:solidFill>
          </a:ln>
        </p:spPr>
        <p:txBody>
          <a:bodyPr wrap="square" lIns="0" tIns="0" rIns="0" bIns="0" rtlCol="0"/>
          <a:lstStyle/>
          <a:p/>
        </p:txBody>
      </p:sp>
      <p:sp>
        <p:nvSpPr>
          <p:cNvPr id="359" name="object 359"/>
          <p:cNvSpPr/>
          <p:nvPr/>
        </p:nvSpPr>
        <p:spPr>
          <a:xfrm>
            <a:off x="8881456" y="8241223"/>
            <a:ext cx="0" cy="60960"/>
          </a:xfrm>
          <a:custGeom>
            <a:avLst/>
            <a:gdLst/>
            <a:ahLst/>
            <a:cxnLst/>
            <a:rect l="l" t="t" r="r" b="b"/>
            <a:pathLst>
              <a:path w="0" h="60959">
                <a:moveTo>
                  <a:pt x="0" y="0"/>
                </a:moveTo>
                <a:lnTo>
                  <a:pt x="0" y="60464"/>
                </a:lnTo>
              </a:path>
            </a:pathLst>
          </a:custGeom>
          <a:ln w="6045">
            <a:solidFill>
              <a:srgbClr val="231F20"/>
            </a:solidFill>
          </a:ln>
        </p:spPr>
        <p:txBody>
          <a:bodyPr wrap="square" lIns="0" tIns="0" rIns="0" bIns="0" rtlCol="0"/>
          <a:lstStyle/>
          <a:p/>
        </p:txBody>
      </p:sp>
      <p:sp>
        <p:nvSpPr>
          <p:cNvPr id="360" name="object 360"/>
          <p:cNvSpPr/>
          <p:nvPr/>
        </p:nvSpPr>
        <p:spPr>
          <a:xfrm>
            <a:off x="8871379" y="8819701"/>
            <a:ext cx="20320" cy="61594"/>
          </a:xfrm>
          <a:custGeom>
            <a:avLst/>
            <a:gdLst/>
            <a:ahLst/>
            <a:cxnLst/>
            <a:rect l="l" t="t" r="r" b="b"/>
            <a:pathLst>
              <a:path w="20320" h="61595">
                <a:moveTo>
                  <a:pt x="0" y="0"/>
                </a:moveTo>
                <a:lnTo>
                  <a:pt x="20154" y="30734"/>
                </a:lnTo>
                <a:lnTo>
                  <a:pt x="20154" y="60972"/>
                </a:lnTo>
              </a:path>
            </a:pathLst>
          </a:custGeom>
          <a:ln w="6045">
            <a:solidFill>
              <a:srgbClr val="231F20"/>
            </a:solidFill>
          </a:ln>
        </p:spPr>
        <p:txBody>
          <a:bodyPr wrap="square" lIns="0" tIns="0" rIns="0" bIns="0" rtlCol="0"/>
          <a:lstStyle/>
          <a:p/>
        </p:txBody>
      </p:sp>
      <p:sp>
        <p:nvSpPr>
          <p:cNvPr id="361" name="object 361"/>
          <p:cNvSpPr/>
          <p:nvPr/>
        </p:nvSpPr>
        <p:spPr>
          <a:xfrm>
            <a:off x="8891534" y="8819706"/>
            <a:ext cx="20320" cy="31115"/>
          </a:xfrm>
          <a:custGeom>
            <a:avLst/>
            <a:gdLst/>
            <a:ahLst/>
            <a:cxnLst/>
            <a:rect l="l" t="t" r="r" b="b"/>
            <a:pathLst>
              <a:path w="20320" h="31115">
                <a:moveTo>
                  <a:pt x="0" y="30733"/>
                </a:moveTo>
                <a:lnTo>
                  <a:pt x="20154" y="0"/>
                </a:lnTo>
              </a:path>
            </a:pathLst>
          </a:custGeom>
          <a:ln w="6045">
            <a:solidFill>
              <a:srgbClr val="231F20"/>
            </a:solidFill>
          </a:ln>
        </p:spPr>
        <p:txBody>
          <a:bodyPr wrap="square" lIns="0" tIns="0" rIns="0" bIns="0" rtlCol="0"/>
          <a:lstStyle/>
          <a:p/>
        </p:txBody>
      </p:sp>
      <p:sp>
        <p:nvSpPr>
          <p:cNvPr id="362" name="object 362"/>
          <p:cNvSpPr/>
          <p:nvPr/>
        </p:nvSpPr>
        <p:spPr>
          <a:xfrm>
            <a:off x="8350848" y="8241227"/>
            <a:ext cx="40640" cy="60960"/>
          </a:xfrm>
          <a:custGeom>
            <a:avLst/>
            <a:gdLst/>
            <a:ahLst/>
            <a:cxnLst/>
            <a:rect l="l" t="t" r="r" b="b"/>
            <a:pathLst>
              <a:path w="40640" h="60959">
                <a:moveTo>
                  <a:pt x="0" y="60464"/>
                </a:moveTo>
                <a:lnTo>
                  <a:pt x="0" y="40309"/>
                </a:lnTo>
                <a:lnTo>
                  <a:pt x="20154" y="0"/>
                </a:lnTo>
                <a:lnTo>
                  <a:pt x="40309" y="40309"/>
                </a:lnTo>
                <a:lnTo>
                  <a:pt x="40309" y="60464"/>
                </a:lnTo>
              </a:path>
            </a:pathLst>
          </a:custGeom>
          <a:ln w="6045">
            <a:solidFill>
              <a:srgbClr val="231F20"/>
            </a:solidFill>
          </a:ln>
        </p:spPr>
        <p:txBody>
          <a:bodyPr wrap="square" lIns="0" tIns="0" rIns="0" bIns="0" rtlCol="0"/>
          <a:lstStyle/>
          <a:p/>
        </p:txBody>
      </p:sp>
      <p:sp>
        <p:nvSpPr>
          <p:cNvPr id="363" name="object 363"/>
          <p:cNvSpPr/>
          <p:nvPr/>
        </p:nvSpPr>
        <p:spPr>
          <a:xfrm>
            <a:off x="8350848" y="8281535"/>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364" name="object 364"/>
          <p:cNvSpPr/>
          <p:nvPr/>
        </p:nvSpPr>
        <p:spPr>
          <a:xfrm>
            <a:off x="8350848" y="8813151"/>
            <a:ext cx="40640" cy="61594"/>
          </a:xfrm>
          <a:custGeom>
            <a:avLst/>
            <a:gdLst/>
            <a:ahLst/>
            <a:cxnLst/>
            <a:rect l="l" t="t" r="r" b="b"/>
            <a:pathLst>
              <a:path w="40640" h="61595">
                <a:moveTo>
                  <a:pt x="0" y="60972"/>
                </a:moveTo>
                <a:lnTo>
                  <a:pt x="40309" y="0"/>
                </a:lnTo>
              </a:path>
            </a:pathLst>
          </a:custGeom>
          <a:ln w="6045">
            <a:solidFill>
              <a:srgbClr val="231F20"/>
            </a:solidFill>
          </a:ln>
        </p:spPr>
        <p:txBody>
          <a:bodyPr wrap="square" lIns="0" tIns="0" rIns="0" bIns="0" rtlCol="0"/>
          <a:lstStyle/>
          <a:p/>
        </p:txBody>
      </p:sp>
      <p:sp>
        <p:nvSpPr>
          <p:cNvPr id="365" name="object 365"/>
          <p:cNvSpPr/>
          <p:nvPr/>
        </p:nvSpPr>
        <p:spPr>
          <a:xfrm>
            <a:off x="8350848" y="8813151"/>
            <a:ext cx="40640" cy="61594"/>
          </a:xfrm>
          <a:custGeom>
            <a:avLst/>
            <a:gdLst/>
            <a:ahLst/>
            <a:cxnLst/>
            <a:rect l="l" t="t" r="r" b="b"/>
            <a:pathLst>
              <a:path w="40640" h="61595">
                <a:moveTo>
                  <a:pt x="0" y="0"/>
                </a:moveTo>
                <a:lnTo>
                  <a:pt x="40309" y="60972"/>
                </a:lnTo>
              </a:path>
            </a:pathLst>
          </a:custGeom>
          <a:ln w="6045">
            <a:solidFill>
              <a:srgbClr val="231F20"/>
            </a:solidFill>
          </a:ln>
        </p:spPr>
        <p:txBody>
          <a:bodyPr wrap="square" lIns="0" tIns="0" rIns="0" bIns="0" rtlCol="0"/>
          <a:lstStyle/>
          <a:p/>
        </p:txBody>
      </p:sp>
      <p:sp>
        <p:nvSpPr>
          <p:cNvPr id="366" name="object 366"/>
          <p:cNvSpPr/>
          <p:nvPr/>
        </p:nvSpPr>
        <p:spPr>
          <a:xfrm>
            <a:off x="8113006" y="7815929"/>
            <a:ext cx="0" cy="90805"/>
          </a:xfrm>
          <a:custGeom>
            <a:avLst/>
            <a:gdLst/>
            <a:ahLst/>
            <a:cxnLst/>
            <a:rect l="l" t="t" r="r" b="b"/>
            <a:pathLst>
              <a:path w="0" h="90804">
                <a:moveTo>
                  <a:pt x="0" y="90703"/>
                </a:moveTo>
                <a:lnTo>
                  <a:pt x="0" y="0"/>
                </a:lnTo>
              </a:path>
            </a:pathLst>
          </a:custGeom>
          <a:ln w="6045">
            <a:solidFill>
              <a:srgbClr val="00FFFF"/>
            </a:solidFill>
          </a:ln>
        </p:spPr>
        <p:txBody>
          <a:bodyPr wrap="square" lIns="0" tIns="0" rIns="0" bIns="0" rtlCol="0"/>
          <a:lstStyle/>
          <a:p/>
        </p:txBody>
      </p:sp>
      <p:sp>
        <p:nvSpPr>
          <p:cNvPr id="367" name="object 367"/>
          <p:cNvSpPr/>
          <p:nvPr/>
        </p:nvSpPr>
        <p:spPr>
          <a:xfrm>
            <a:off x="9697273" y="7815929"/>
            <a:ext cx="0" cy="90805"/>
          </a:xfrm>
          <a:custGeom>
            <a:avLst/>
            <a:gdLst/>
            <a:ahLst/>
            <a:cxnLst/>
            <a:rect l="l" t="t" r="r" b="b"/>
            <a:pathLst>
              <a:path w="0" h="90804">
                <a:moveTo>
                  <a:pt x="0" y="90703"/>
                </a:moveTo>
                <a:lnTo>
                  <a:pt x="0" y="0"/>
                </a:lnTo>
              </a:path>
            </a:pathLst>
          </a:custGeom>
          <a:ln w="6045">
            <a:solidFill>
              <a:srgbClr val="00FFFF"/>
            </a:solidFill>
          </a:ln>
        </p:spPr>
        <p:txBody>
          <a:bodyPr wrap="square" lIns="0" tIns="0" rIns="0" bIns="0" rtlCol="0"/>
          <a:lstStyle/>
          <a:p/>
        </p:txBody>
      </p:sp>
      <p:sp>
        <p:nvSpPr>
          <p:cNvPr id="368" name="object 368"/>
          <p:cNvSpPr/>
          <p:nvPr/>
        </p:nvSpPr>
        <p:spPr>
          <a:xfrm>
            <a:off x="8145759" y="7819961"/>
            <a:ext cx="737870" cy="0"/>
          </a:xfrm>
          <a:custGeom>
            <a:avLst/>
            <a:gdLst/>
            <a:ahLst/>
            <a:cxnLst/>
            <a:rect l="l" t="t" r="r" b="b"/>
            <a:pathLst>
              <a:path w="737870" h="0">
                <a:moveTo>
                  <a:pt x="0" y="0"/>
                </a:moveTo>
                <a:lnTo>
                  <a:pt x="737717" y="0"/>
                </a:lnTo>
              </a:path>
            </a:pathLst>
          </a:custGeom>
          <a:ln w="6045">
            <a:solidFill>
              <a:srgbClr val="00FFFF"/>
            </a:solidFill>
          </a:ln>
        </p:spPr>
        <p:txBody>
          <a:bodyPr wrap="square" lIns="0" tIns="0" rIns="0" bIns="0" rtlCol="0"/>
          <a:lstStyle/>
          <a:p/>
        </p:txBody>
      </p:sp>
      <p:sp>
        <p:nvSpPr>
          <p:cNvPr id="369" name="object 369"/>
          <p:cNvSpPr/>
          <p:nvPr/>
        </p:nvSpPr>
        <p:spPr>
          <a:xfrm>
            <a:off x="8926802" y="7819961"/>
            <a:ext cx="737870" cy="0"/>
          </a:xfrm>
          <a:custGeom>
            <a:avLst/>
            <a:gdLst/>
            <a:ahLst/>
            <a:cxnLst/>
            <a:rect l="l" t="t" r="r" b="b"/>
            <a:pathLst>
              <a:path w="737870" h="0">
                <a:moveTo>
                  <a:pt x="737717" y="0"/>
                </a:moveTo>
                <a:lnTo>
                  <a:pt x="0" y="0"/>
                </a:lnTo>
              </a:path>
            </a:pathLst>
          </a:custGeom>
          <a:ln w="6045">
            <a:solidFill>
              <a:srgbClr val="00FFFF"/>
            </a:solidFill>
          </a:ln>
        </p:spPr>
        <p:txBody>
          <a:bodyPr wrap="square" lIns="0" tIns="0" rIns="0" bIns="0" rtlCol="0"/>
          <a:lstStyle/>
          <a:p/>
        </p:txBody>
      </p:sp>
      <p:sp>
        <p:nvSpPr>
          <p:cNvPr id="370" name="object 370"/>
          <p:cNvSpPr/>
          <p:nvPr/>
        </p:nvSpPr>
        <p:spPr>
          <a:xfrm>
            <a:off x="8113002" y="7814414"/>
            <a:ext cx="33020" cy="11430"/>
          </a:xfrm>
          <a:custGeom>
            <a:avLst/>
            <a:gdLst/>
            <a:ahLst/>
            <a:cxnLst/>
            <a:rect l="l" t="t" r="r" b="b"/>
            <a:pathLst>
              <a:path w="33020" h="11429">
                <a:moveTo>
                  <a:pt x="32753" y="0"/>
                </a:moveTo>
                <a:lnTo>
                  <a:pt x="0" y="5549"/>
                </a:lnTo>
                <a:lnTo>
                  <a:pt x="32753" y="11087"/>
                </a:lnTo>
                <a:lnTo>
                  <a:pt x="32753" y="0"/>
                </a:lnTo>
                <a:close/>
              </a:path>
            </a:pathLst>
          </a:custGeom>
          <a:solidFill>
            <a:srgbClr val="00FFFF"/>
          </a:solidFill>
        </p:spPr>
        <p:txBody>
          <a:bodyPr wrap="square" lIns="0" tIns="0" rIns="0" bIns="0" rtlCol="0"/>
          <a:lstStyle/>
          <a:p/>
        </p:txBody>
      </p:sp>
      <p:sp>
        <p:nvSpPr>
          <p:cNvPr id="371" name="object 371"/>
          <p:cNvSpPr/>
          <p:nvPr/>
        </p:nvSpPr>
        <p:spPr>
          <a:xfrm>
            <a:off x="8113006" y="7814418"/>
            <a:ext cx="33020" cy="11430"/>
          </a:xfrm>
          <a:custGeom>
            <a:avLst/>
            <a:gdLst/>
            <a:ahLst/>
            <a:cxnLst/>
            <a:rect l="l" t="t" r="r" b="b"/>
            <a:pathLst>
              <a:path w="33020" h="11429">
                <a:moveTo>
                  <a:pt x="32753" y="0"/>
                </a:moveTo>
                <a:lnTo>
                  <a:pt x="32753" y="11087"/>
                </a:lnTo>
                <a:lnTo>
                  <a:pt x="0" y="5537"/>
                </a:lnTo>
                <a:lnTo>
                  <a:pt x="32753" y="0"/>
                </a:lnTo>
                <a:close/>
              </a:path>
            </a:pathLst>
          </a:custGeom>
          <a:ln w="3175">
            <a:solidFill>
              <a:srgbClr val="00FFFF"/>
            </a:solidFill>
          </a:ln>
        </p:spPr>
        <p:txBody>
          <a:bodyPr wrap="square" lIns="0" tIns="0" rIns="0" bIns="0" rtlCol="0"/>
          <a:lstStyle/>
          <a:p/>
        </p:txBody>
      </p:sp>
      <p:sp>
        <p:nvSpPr>
          <p:cNvPr id="372" name="object 372"/>
          <p:cNvSpPr/>
          <p:nvPr/>
        </p:nvSpPr>
        <p:spPr>
          <a:xfrm>
            <a:off x="9664522" y="7814420"/>
            <a:ext cx="33020" cy="11430"/>
          </a:xfrm>
          <a:custGeom>
            <a:avLst/>
            <a:gdLst/>
            <a:ahLst/>
            <a:cxnLst/>
            <a:rect l="l" t="t" r="r" b="b"/>
            <a:pathLst>
              <a:path w="33020" h="11429">
                <a:moveTo>
                  <a:pt x="0" y="0"/>
                </a:moveTo>
                <a:lnTo>
                  <a:pt x="0" y="11087"/>
                </a:lnTo>
                <a:lnTo>
                  <a:pt x="32753" y="5549"/>
                </a:lnTo>
                <a:lnTo>
                  <a:pt x="0" y="0"/>
                </a:lnTo>
                <a:close/>
              </a:path>
            </a:pathLst>
          </a:custGeom>
          <a:solidFill>
            <a:srgbClr val="00FFFF"/>
          </a:solidFill>
        </p:spPr>
        <p:txBody>
          <a:bodyPr wrap="square" lIns="0" tIns="0" rIns="0" bIns="0" rtlCol="0"/>
          <a:lstStyle/>
          <a:p/>
        </p:txBody>
      </p:sp>
      <p:sp>
        <p:nvSpPr>
          <p:cNvPr id="373" name="object 373"/>
          <p:cNvSpPr/>
          <p:nvPr/>
        </p:nvSpPr>
        <p:spPr>
          <a:xfrm>
            <a:off x="9664519" y="7814418"/>
            <a:ext cx="33020" cy="11430"/>
          </a:xfrm>
          <a:custGeom>
            <a:avLst/>
            <a:gdLst/>
            <a:ahLst/>
            <a:cxnLst/>
            <a:rect l="l" t="t" r="r" b="b"/>
            <a:pathLst>
              <a:path w="33020" h="11429">
                <a:moveTo>
                  <a:pt x="0" y="0"/>
                </a:moveTo>
                <a:lnTo>
                  <a:pt x="0" y="11087"/>
                </a:lnTo>
                <a:lnTo>
                  <a:pt x="32753" y="5537"/>
                </a:lnTo>
                <a:lnTo>
                  <a:pt x="0" y="0"/>
                </a:lnTo>
                <a:close/>
              </a:path>
            </a:pathLst>
          </a:custGeom>
          <a:ln w="3175">
            <a:solidFill>
              <a:srgbClr val="00FFFF"/>
            </a:solidFill>
          </a:ln>
        </p:spPr>
        <p:txBody>
          <a:bodyPr wrap="square" lIns="0" tIns="0" rIns="0" bIns="0" rtlCol="0"/>
          <a:lstStyle/>
          <a:p/>
        </p:txBody>
      </p:sp>
      <p:sp>
        <p:nvSpPr>
          <p:cNvPr id="374" name="object 374"/>
          <p:cNvSpPr/>
          <p:nvPr/>
        </p:nvSpPr>
        <p:spPr>
          <a:xfrm>
            <a:off x="8885487" y="7790230"/>
            <a:ext cx="39370" cy="59055"/>
          </a:xfrm>
          <a:custGeom>
            <a:avLst/>
            <a:gdLst/>
            <a:ahLst/>
            <a:cxnLst/>
            <a:rect l="l" t="t" r="r" b="b"/>
            <a:pathLst>
              <a:path w="39370" h="59054">
                <a:moveTo>
                  <a:pt x="0" y="0"/>
                </a:moveTo>
                <a:lnTo>
                  <a:pt x="0" y="58953"/>
                </a:lnTo>
                <a:lnTo>
                  <a:pt x="39306" y="58953"/>
                </a:lnTo>
              </a:path>
            </a:pathLst>
          </a:custGeom>
          <a:ln w="6045">
            <a:solidFill>
              <a:srgbClr val="00FFFF"/>
            </a:solidFill>
          </a:ln>
        </p:spPr>
        <p:txBody>
          <a:bodyPr wrap="square" lIns="0" tIns="0" rIns="0" bIns="0" rtlCol="0"/>
          <a:lstStyle/>
          <a:p/>
        </p:txBody>
      </p:sp>
      <p:sp>
        <p:nvSpPr>
          <p:cNvPr id="375" name="object 375"/>
          <p:cNvSpPr/>
          <p:nvPr/>
        </p:nvSpPr>
        <p:spPr>
          <a:xfrm>
            <a:off x="8040443" y="9238949"/>
            <a:ext cx="215900" cy="0"/>
          </a:xfrm>
          <a:custGeom>
            <a:avLst/>
            <a:gdLst/>
            <a:ahLst/>
            <a:cxnLst/>
            <a:rect l="l" t="t" r="r" b="b"/>
            <a:pathLst>
              <a:path w="215900" h="0">
                <a:moveTo>
                  <a:pt x="215671" y="0"/>
                </a:moveTo>
                <a:lnTo>
                  <a:pt x="0" y="0"/>
                </a:lnTo>
              </a:path>
            </a:pathLst>
          </a:custGeom>
          <a:ln w="6045">
            <a:solidFill>
              <a:srgbClr val="00FFFF"/>
            </a:solidFill>
          </a:ln>
        </p:spPr>
        <p:txBody>
          <a:bodyPr wrap="square" lIns="0" tIns="0" rIns="0" bIns="0" rtlCol="0"/>
          <a:lstStyle/>
          <a:p/>
        </p:txBody>
      </p:sp>
      <p:sp>
        <p:nvSpPr>
          <p:cNvPr id="376" name="object 376"/>
          <p:cNvSpPr/>
          <p:nvPr/>
        </p:nvSpPr>
        <p:spPr>
          <a:xfrm>
            <a:off x="8040447" y="7892522"/>
            <a:ext cx="200025" cy="0"/>
          </a:xfrm>
          <a:custGeom>
            <a:avLst/>
            <a:gdLst/>
            <a:ahLst/>
            <a:cxnLst/>
            <a:rect l="l" t="t" r="r" b="b"/>
            <a:pathLst>
              <a:path w="200025" h="0">
                <a:moveTo>
                  <a:pt x="199542" y="0"/>
                </a:moveTo>
                <a:lnTo>
                  <a:pt x="0" y="0"/>
                </a:lnTo>
              </a:path>
            </a:pathLst>
          </a:custGeom>
          <a:ln w="6045">
            <a:solidFill>
              <a:srgbClr val="00FFFF"/>
            </a:solidFill>
          </a:ln>
        </p:spPr>
        <p:txBody>
          <a:bodyPr wrap="square" lIns="0" tIns="0" rIns="0" bIns="0" rtlCol="0"/>
          <a:lstStyle/>
          <a:p/>
        </p:txBody>
      </p:sp>
      <p:sp>
        <p:nvSpPr>
          <p:cNvPr id="377" name="object 377"/>
          <p:cNvSpPr/>
          <p:nvPr/>
        </p:nvSpPr>
        <p:spPr>
          <a:xfrm>
            <a:off x="8044475" y="7925277"/>
            <a:ext cx="0" cy="1280795"/>
          </a:xfrm>
          <a:custGeom>
            <a:avLst/>
            <a:gdLst/>
            <a:ahLst/>
            <a:cxnLst/>
            <a:rect l="l" t="t" r="r" b="b"/>
            <a:pathLst>
              <a:path w="0" h="1280795">
                <a:moveTo>
                  <a:pt x="0" y="1280414"/>
                </a:moveTo>
                <a:lnTo>
                  <a:pt x="0" y="0"/>
                </a:lnTo>
              </a:path>
            </a:pathLst>
          </a:custGeom>
          <a:ln w="6045">
            <a:solidFill>
              <a:srgbClr val="00FFFF"/>
            </a:solidFill>
          </a:ln>
        </p:spPr>
        <p:txBody>
          <a:bodyPr wrap="square" lIns="0" tIns="0" rIns="0" bIns="0" rtlCol="0"/>
          <a:lstStyle/>
          <a:p/>
        </p:txBody>
      </p:sp>
      <p:sp>
        <p:nvSpPr>
          <p:cNvPr id="378" name="object 378"/>
          <p:cNvSpPr/>
          <p:nvPr/>
        </p:nvSpPr>
        <p:spPr>
          <a:xfrm>
            <a:off x="8038936" y="9205691"/>
            <a:ext cx="11430" cy="33655"/>
          </a:xfrm>
          <a:custGeom>
            <a:avLst/>
            <a:gdLst/>
            <a:ahLst/>
            <a:cxnLst/>
            <a:rect l="l" t="t" r="r" b="b"/>
            <a:pathLst>
              <a:path w="11429" h="33654">
                <a:moveTo>
                  <a:pt x="11087" y="0"/>
                </a:moveTo>
                <a:lnTo>
                  <a:pt x="0" y="0"/>
                </a:lnTo>
                <a:lnTo>
                  <a:pt x="5549" y="33261"/>
                </a:lnTo>
                <a:lnTo>
                  <a:pt x="11087" y="0"/>
                </a:lnTo>
                <a:close/>
              </a:path>
            </a:pathLst>
          </a:custGeom>
          <a:solidFill>
            <a:srgbClr val="00FFFF"/>
          </a:solidFill>
        </p:spPr>
        <p:txBody>
          <a:bodyPr wrap="square" lIns="0" tIns="0" rIns="0" bIns="0" rtlCol="0"/>
          <a:lstStyle/>
          <a:p/>
        </p:txBody>
      </p:sp>
      <p:sp>
        <p:nvSpPr>
          <p:cNvPr id="379" name="object 379"/>
          <p:cNvSpPr/>
          <p:nvPr/>
        </p:nvSpPr>
        <p:spPr>
          <a:xfrm>
            <a:off x="8038933" y="9205691"/>
            <a:ext cx="11430" cy="33655"/>
          </a:xfrm>
          <a:custGeom>
            <a:avLst/>
            <a:gdLst/>
            <a:ahLst/>
            <a:cxnLst/>
            <a:rect l="l" t="t" r="r" b="b"/>
            <a:pathLst>
              <a:path w="11429" h="33654">
                <a:moveTo>
                  <a:pt x="0" y="0"/>
                </a:moveTo>
                <a:lnTo>
                  <a:pt x="11087" y="0"/>
                </a:lnTo>
                <a:lnTo>
                  <a:pt x="5537" y="33261"/>
                </a:lnTo>
                <a:lnTo>
                  <a:pt x="0" y="0"/>
                </a:lnTo>
                <a:close/>
              </a:path>
            </a:pathLst>
          </a:custGeom>
          <a:ln w="3175">
            <a:solidFill>
              <a:srgbClr val="00FFFF"/>
            </a:solidFill>
          </a:ln>
        </p:spPr>
        <p:txBody>
          <a:bodyPr wrap="square" lIns="0" tIns="0" rIns="0" bIns="0" rtlCol="0"/>
          <a:lstStyle/>
          <a:p/>
        </p:txBody>
      </p:sp>
      <p:sp>
        <p:nvSpPr>
          <p:cNvPr id="380" name="object 380"/>
          <p:cNvSpPr/>
          <p:nvPr/>
        </p:nvSpPr>
        <p:spPr>
          <a:xfrm>
            <a:off x="8038936" y="7892526"/>
            <a:ext cx="11430" cy="33020"/>
          </a:xfrm>
          <a:custGeom>
            <a:avLst/>
            <a:gdLst/>
            <a:ahLst/>
            <a:cxnLst/>
            <a:rect l="l" t="t" r="r" b="b"/>
            <a:pathLst>
              <a:path w="11429" h="33020">
                <a:moveTo>
                  <a:pt x="5549" y="0"/>
                </a:moveTo>
                <a:lnTo>
                  <a:pt x="0" y="32753"/>
                </a:lnTo>
                <a:lnTo>
                  <a:pt x="11087" y="32753"/>
                </a:lnTo>
                <a:lnTo>
                  <a:pt x="5549" y="0"/>
                </a:lnTo>
                <a:close/>
              </a:path>
            </a:pathLst>
          </a:custGeom>
          <a:solidFill>
            <a:srgbClr val="00FFFF"/>
          </a:solidFill>
        </p:spPr>
        <p:txBody>
          <a:bodyPr wrap="square" lIns="0" tIns="0" rIns="0" bIns="0" rtlCol="0"/>
          <a:lstStyle/>
          <a:p/>
        </p:txBody>
      </p:sp>
      <p:sp>
        <p:nvSpPr>
          <p:cNvPr id="381" name="object 381"/>
          <p:cNvSpPr/>
          <p:nvPr/>
        </p:nvSpPr>
        <p:spPr>
          <a:xfrm>
            <a:off x="8038933" y="7892522"/>
            <a:ext cx="11430" cy="33020"/>
          </a:xfrm>
          <a:custGeom>
            <a:avLst/>
            <a:gdLst/>
            <a:ahLst/>
            <a:cxnLst/>
            <a:rect l="l" t="t" r="r" b="b"/>
            <a:pathLst>
              <a:path w="11429" h="33020">
                <a:moveTo>
                  <a:pt x="0" y="32753"/>
                </a:moveTo>
                <a:lnTo>
                  <a:pt x="11087" y="32753"/>
                </a:lnTo>
                <a:lnTo>
                  <a:pt x="5537" y="0"/>
                </a:lnTo>
                <a:lnTo>
                  <a:pt x="0" y="32753"/>
                </a:lnTo>
                <a:close/>
              </a:path>
            </a:pathLst>
          </a:custGeom>
          <a:ln w="3175">
            <a:solidFill>
              <a:srgbClr val="00FFFF"/>
            </a:solidFill>
          </a:ln>
        </p:spPr>
        <p:txBody>
          <a:bodyPr wrap="square" lIns="0" tIns="0" rIns="0" bIns="0" rtlCol="0"/>
          <a:lstStyle/>
          <a:p/>
        </p:txBody>
      </p:sp>
      <p:sp>
        <p:nvSpPr>
          <p:cNvPr id="382" name="object 382"/>
          <p:cNvSpPr/>
          <p:nvPr/>
        </p:nvSpPr>
        <p:spPr>
          <a:xfrm>
            <a:off x="7983507" y="8585388"/>
            <a:ext cx="59055" cy="0"/>
          </a:xfrm>
          <a:custGeom>
            <a:avLst/>
            <a:gdLst/>
            <a:ahLst/>
            <a:cxnLst/>
            <a:rect l="l" t="t" r="r" b="b"/>
            <a:pathLst>
              <a:path w="59054" h="0">
                <a:moveTo>
                  <a:pt x="58953" y="0"/>
                </a:moveTo>
                <a:lnTo>
                  <a:pt x="0" y="0"/>
                </a:lnTo>
              </a:path>
            </a:pathLst>
          </a:custGeom>
          <a:ln w="6045">
            <a:solidFill>
              <a:srgbClr val="00FFFF"/>
            </a:solidFill>
          </a:ln>
        </p:spPr>
        <p:txBody>
          <a:bodyPr wrap="square" lIns="0" tIns="0" rIns="0" bIns="0" rtlCol="0"/>
          <a:lstStyle/>
          <a:p/>
        </p:txBody>
      </p:sp>
      <p:sp>
        <p:nvSpPr>
          <p:cNvPr id="383" name="object 383"/>
          <p:cNvSpPr/>
          <p:nvPr/>
        </p:nvSpPr>
        <p:spPr>
          <a:xfrm>
            <a:off x="8012729" y="8546081"/>
            <a:ext cx="0" cy="39370"/>
          </a:xfrm>
          <a:custGeom>
            <a:avLst/>
            <a:gdLst/>
            <a:ahLst/>
            <a:cxnLst/>
            <a:rect l="l" t="t" r="r" b="b"/>
            <a:pathLst>
              <a:path w="0" h="39370">
                <a:moveTo>
                  <a:pt x="0" y="39306"/>
                </a:moveTo>
                <a:lnTo>
                  <a:pt x="0" y="0"/>
                </a:lnTo>
              </a:path>
            </a:pathLst>
          </a:custGeom>
          <a:ln w="6045">
            <a:solidFill>
              <a:srgbClr val="00FFFF"/>
            </a:solidFill>
          </a:ln>
        </p:spPr>
        <p:txBody>
          <a:bodyPr wrap="square" lIns="0" tIns="0" rIns="0" bIns="0" rtlCol="0"/>
          <a:lstStyle/>
          <a:p/>
        </p:txBody>
      </p:sp>
      <p:sp>
        <p:nvSpPr>
          <p:cNvPr id="384" name="object 384"/>
          <p:cNvSpPr/>
          <p:nvPr/>
        </p:nvSpPr>
        <p:spPr>
          <a:xfrm>
            <a:off x="7983504" y="8546084"/>
            <a:ext cx="59055" cy="0"/>
          </a:xfrm>
          <a:custGeom>
            <a:avLst/>
            <a:gdLst/>
            <a:ahLst/>
            <a:cxnLst/>
            <a:rect l="l" t="t" r="r" b="b"/>
            <a:pathLst>
              <a:path w="59054" h="0">
                <a:moveTo>
                  <a:pt x="0" y="0"/>
                </a:moveTo>
                <a:lnTo>
                  <a:pt x="58953" y="0"/>
                </a:lnTo>
              </a:path>
            </a:pathLst>
          </a:custGeom>
          <a:ln w="6045">
            <a:solidFill>
              <a:srgbClr val="00FFFF"/>
            </a:solidFill>
          </a:ln>
        </p:spPr>
        <p:txBody>
          <a:bodyPr wrap="square" lIns="0" tIns="0" rIns="0" bIns="0" rtlCol="0"/>
          <a:lstStyle/>
          <a:p/>
        </p:txBody>
      </p:sp>
      <p:sp>
        <p:nvSpPr>
          <p:cNvPr id="385" name="object 385"/>
          <p:cNvSpPr/>
          <p:nvPr/>
        </p:nvSpPr>
        <p:spPr>
          <a:xfrm>
            <a:off x="10001126" y="7897058"/>
            <a:ext cx="453390" cy="0"/>
          </a:xfrm>
          <a:custGeom>
            <a:avLst/>
            <a:gdLst/>
            <a:ahLst/>
            <a:cxnLst/>
            <a:rect l="l" t="t" r="r" b="b"/>
            <a:pathLst>
              <a:path w="453390" h="0">
                <a:moveTo>
                  <a:pt x="0" y="0"/>
                </a:moveTo>
                <a:lnTo>
                  <a:pt x="453009" y="0"/>
                </a:lnTo>
              </a:path>
            </a:pathLst>
          </a:custGeom>
          <a:ln w="6045">
            <a:solidFill>
              <a:srgbClr val="231F20"/>
            </a:solidFill>
          </a:ln>
        </p:spPr>
        <p:txBody>
          <a:bodyPr wrap="square" lIns="0" tIns="0" rIns="0" bIns="0" rtlCol="0"/>
          <a:lstStyle/>
          <a:p/>
        </p:txBody>
      </p:sp>
      <p:sp>
        <p:nvSpPr>
          <p:cNvPr id="386" name="object 386"/>
          <p:cNvSpPr/>
          <p:nvPr/>
        </p:nvSpPr>
        <p:spPr>
          <a:xfrm>
            <a:off x="9984997" y="7913183"/>
            <a:ext cx="16510" cy="0"/>
          </a:xfrm>
          <a:custGeom>
            <a:avLst/>
            <a:gdLst/>
            <a:ahLst/>
            <a:cxnLst/>
            <a:rect l="l" t="t" r="r" b="b"/>
            <a:pathLst>
              <a:path w="16509" h="0">
                <a:moveTo>
                  <a:pt x="16128" y="0"/>
                </a:moveTo>
                <a:lnTo>
                  <a:pt x="0" y="0"/>
                </a:lnTo>
              </a:path>
            </a:pathLst>
          </a:custGeom>
          <a:ln w="6045">
            <a:solidFill>
              <a:srgbClr val="231F20"/>
            </a:solidFill>
          </a:ln>
        </p:spPr>
        <p:txBody>
          <a:bodyPr wrap="square" lIns="0" tIns="0" rIns="0" bIns="0" rtlCol="0"/>
          <a:lstStyle/>
          <a:p/>
        </p:txBody>
      </p:sp>
      <p:sp>
        <p:nvSpPr>
          <p:cNvPr id="387" name="object 387"/>
          <p:cNvSpPr/>
          <p:nvPr/>
        </p:nvSpPr>
        <p:spPr>
          <a:xfrm>
            <a:off x="10470259" y="7913183"/>
            <a:ext cx="0" cy="218440"/>
          </a:xfrm>
          <a:custGeom>
            <a:avLst/>
            <a:gdLst/>
            <a:ahLst/>
            <a:cxnLst/>
            <a:rect l="l" t="t" r="r" b="b"/>
            <a:pathLst>
              <a:path w="0" h="218440">
                <a:moveTo>
                  <a:pt x="0" y="0"/>
                </a:moveTo>
                <a:lnTo>
                  <a:pt x="0" y="218186"/>
                </a:lnTo>
              </a:path>
            </a:pathLst>
          </a:custGeom>
          <a:ln w="6045">
            <a:solidFill>
              <a:srgbClr val="231F20"/>
            </a:solidFill>
          </a:ln>
        </p:spPr>
        <p:txBody>
          <a:bodyPr wrap="square" lIns="0" tIns="0" rIns="0" bIns="0" rtlCol="0"/>
          <a:lstStyle/>
          <a:p/>
        </p:txBody>
      </p:sp>
      <p:sp>
        <p:nvSpPr>
          <p:cNvPr id="388" name="object 388"/>
          <p:cNvSpPr/>
          <p:nvPr/>
        </p:nvSpPr>
        <p:spPr>
          <a:xfrm>
            <a:off x="10454134" y="7897054"/>
            <a:ext cx="0" cy="303530"/>
          </a:xfrm>
          <a:custGeom>
            <a:avLst/>
            <a:gdLst/>
            <a:ahLst/>
            <a:cxnLst/>
            <a:rect l="l" t="t" r="r" b="b"/>
            <a:pathLst>
              <a:path w="0" h="303529">
                <a:moveTo>
                  <a:pt x="0" y="303352"/>
                </a:moveTo>
                <a:lnTo>
                  <a:pt x="0" y="0"/>
                </a:lnTo>
              </a:path>
            </a:pathLst>
          </a:custGeom>
          <a:ln w="6045">
            <a:solidFill>
              <a:srgbClr val="231F20"/>
            </a:solidFill>
          </a:ln>
        </p:spPr>
        <p:txBody>
          <a:bodyPr wrap="square" lIns="0" tIns="0" rIns="0" bIns="0" rtlCol="0"/>
          <a:lstStyle/>
          <a:p/>
        </p:txBody>
      </p:sp>
      <p:sp>
        <p:nvSpPr>
          <p:cNvPr id="389" name="object 389"/>
          <p:cNvSpPr/>
          <p:nvPr/>
        </p:nvSpPr>
        <p:spPr>
          <a:xfrm>
            <a:off x="9985001" y="7913183"/>
            <a:ext cx="0" cy="218440"/>
          </a:xfrm>
          <a:custGeom>
            <a:avLst/>
            <a:gdLst/>
            <a:ahLst/>
            <a:cxnLst/>
            <a:rect l="l" t="t" r="r" b="b"/>
            <a:pathLst>
              <a:path w="0" h="218440">
                <a:moveTo>
                  <a:pt x="0" y="0"/>
                </a:moveTo>
                <a:lnTo>
                  <a:pt x="0" y="218186"/>
                </a:lnTo>
              </a:path>
            </a:pathLst>
          </a:custGeom>
          <a:ln w="6045">
            <a:solidFill>
              <a:srgbClr val="231F20"/>
            </a:solidFill>
          </a:ln>
        </p:spPr>
        <p:txBody>
          <a:bodyPr wrap="square" lIns="0" tIns="0" rIns="0" bIns="0" rtlCol="0"/>
          <a:lstStyle/>
          <a:p/>
        </p:txBody>
      </p:sp>
      <p:sp>
        <p:nvSpPr>
          <p:cNvPr id="390" name="object 390"/>
          <p:cNvSpPr/>
          <p:nvPr/>
        </p:nvSpPr>
        <p:spPr>
          <a:xfrm>
            <a:off x="10001126" y="7897054"/>
            <a:ext cx="0" cy="303530"/>
          </a:xfrm>
          <a:custGeom>
            <a:avLst/>
            <a:gdLst/>
            <a:ahLst/>
            <a:cxnLst/>
            <a:rect l="l" t="t" r="r" b="b"/>
            <a:pathLst>
              <a:path w="0" h="303529">
                <a:moveTo>
                  <a:pt x="0" y="303352"/>
                </a:moveTo>
                <a:lnTo>
                  <a:pt x="0" y="0"/>
                </a:lnTo>
              </a:path>
            </a:pathLst>
          </a:custGeom>
          <a:ln w="6045">
            <a:solidFill>
              <a:srgbClr val="231F20"/>
            </a:solidFill>
          </a:ln>
        </p:spPr>
        <p:txBody>
          <a:bodyPr wrap="square" lIns="0" tIns="0" rIns="0" bIns="0" rtlCol="0"/>
          <a:lstStyle/>
          <a:p/>
        </p:txBody>
      </p:sp>
      <p:sp>
        <p:nvSpPr>
          <p:cNvPr id="391" name="object 391"/>
          <p:cNvSpPr/>
          <p:nvPr/>
        </p:nvSpPr>
        <p:spPr>
          <a:xfrm>
            <a:off x="10005157" y="7897058"/>
            <a:ext cx="445134" cy="259079"/>
          </a:xfrm>
          <a:custGeom>
            <a:avLst/>
            <a:gdLst/>
            <a:ahLst/>
            <a:cxnLst/>
            <a:rect l="l" t="t" r="r" b="b"/>
            <a:pathLst>
              <a:path w="445134" h="259079">
                <a:moveTo>
                  <a:pt x="0" y="0"/>
                </a:moveTo>
                <a:lnTo>
                  <a:pt x="0" y="258495"/>
                </a:lnTo>
                <a:lnTo>
                  <a:pt x="444944" y="258495"/>
                </a:lnTo>
                <a:lnTo>
                  <a:pt x="444944" y="0"/>
                </a:lnTo>
              </a:path>
            </a:pathLst>
          </a:custGeom>
          <a:ln w="6045">
            <a:solidFill>
              <a:srgbClr val="231F20"/>
            </a:solidFill>
          </a:ln>
        </p:spPr>
        <p:txBody>
          <a:bodyPr wrap="square" lIns="0" tIns="0" rIns="0" bIns="0" rtlCol="0"/>
          <a:lstStyle/>
          <a:p/>
        </p:txBody>
      </p:sp>
      <p:sp>
        <p:nvSpPr>
          <p:cNvPr id="392" name="object 392"/>
          <p:cNvSpPr/>
          <p:nvPr/>
        </p:nvSpPr>
        <p:spPr>
          <a:xfrm>
            <a:off x="10518633" y="8022528"/>
            <a:ext cx="73660" cy="0"/>
          </a:xfrm>
          <a:custGeom>
            <a:avLst/>
            <a:gdLst/>
            <a:ahLst/>
            <a:cxnLst/>
            <a:rect l="l" t="t" r="r" b="b"/>
            <a:pathLst>
              <a:path w="73659" h="0">
                <a:moveTo>
                  <a:pt x="0" y="0"/>
                </a:moveTo>
                <a:lnTo>
                  <a:pt x="73063" y="0"/>
                </a:lnTo>
              </a:path>
            </a:pathLst>
          </a:custGeom>
          <a:ln w="6045">
            <a:solidFill>
              <a:srgbClr val="231F20"/>
            </a:solidFill>
          </a:ln>
        </p:spPr>
        <p:txBody>
          <a:bodyPr wrap="square" lIns="0" tIns="0" rIns="0" bIns="0" rtlCol="0"/>
          <a:lstStyle/>
          <a:p/>
        </p:txBody>
      </p:sp>
      <p:sp>
        <p:nvSpPr>
          <p:cNvPr id="393" name="object 393"/>
          <p:cNvSpPr/>
          <p:nvPr/>
        </p:nvSpPr>
        <p:spPr>
          <a:xfrm>
            <a:off x="10518637" y="8014467"/>
            <a:ext cx="12700" cy="0"/>
          </a:xfrm>
          <a:custGeom>
            <a:avLst/>
            <a:gdLst/>
            <a:ahLst/>
            <a:cxnLst/>
            <a:rect l="l" t="t" r="r" b="b"/>
            <a:pathLst>
              <a:path w="12700" h="0">
                <a:moveTo>
                  <a:pt x="12090" y="0"/>
                </a:moveTo>
                <a:lnTo>
                  <a:pt x="0" y="0"/>
                </a:lnTo>
              </a:path>
            </a:pathLst>
          </a:custGeom>
          <a:ln w="6045">
            <a:solidFill>
              <a:srgbClr val="231F20"/>
            </a:solidFill>
          </a:ln>
        </p:spPr>
        <p:txBody>
          <a:bodyPr wrap="square" lIns="0" tIns="0" rIns="0" bIns="0" rtlCol="0"/>
          <a:lstStyle/>
          <a:p/>
        </p:txBody>
      </p:sp>
      <p:sp>
        <p:nvSpPr>
          <p:cNvPr id="394" name="object 394"/>
          <p:cNvSpPr/>
          <p:nvPr/>
        </p:nvSpPr>
        <p:spPr>
          <a:xfrm>
            <a:off x="10530724" y="8014465"/>
            <a:ext cx="36830" cy="8255"/>
          </a:xfrm>
          <a:custGeom>
            <a:avLst/>
            <a:gdLst/>
            <a:ahLst/>
            <a:cxnLst/>
            <a:rect l="l" t="t" r="r" b="b"/>
            <a:pathLst>
              <a:path w="36829" h="8254">
                <a:moveTo>
                  <a:pt x="36283" y="8064"/>
                </a:moveTo>
                <a:lnTo>
                  <a:pt x="36283" y="0"/>
                </a:lnTo>
                <a:lnTo>
                  <a:pt x="0" y="0"/>
                </a:lnTo>
              </a:path>
            </a:pathLst>
          </a:custGeom>
          <a:ln w="6045">
            <a:solidFill>
              <a:srgbClr val="231F20"/>
            </a:solidFill>
          </a:ln>
        </p:spPr>
        <p:txBody>
          <a:bodyPr wrap="square" lIns="0" tIns="0" rIns="0" bIns="0" rtlCol="0"/>
          <a:lstStyle/>
          <a:p/>
        </p:txBody>
      </p:sp>
      <p:sp>
        <p:nvSpPr>
          <p:cNvPr id="395" name="object 395"/>
          <p:cNvSpPr/>
          <p:nvPr/>
        </p:nvSpPr>
        <p:spPr>
          <a:xfrm>
            <a:off x="10518637" y="8006405"/>
            <a:ext cx="12700" cy="0"/>
          </a:xfrm>
          <a:custGeom>
            <a:avLst/>
            <a:gdLst/>
            <a:ahLst/>
            <a:cxnLst/>
            <a:rect l="l" t="t" r="r" b="b"/>
            <a:pathLst>
              <a:path w="12700" h="0">
                <a:moveTo>
                  <a:pt x="12090" y="0"/>
                </a:moveTo>
                <a:lnTo>
                  <a:pt x="0" y="0"/>
                </a:lnTo>
              </a:path>
            </a:pathLst>
          </a:custGeom>
          <a:ln w="6045">
            <a:solidFill>
              <a:srgbClr val="231F20"/>
            </a:solidFill>
          </a:ln>
        </p:spPr>
        <p:txBody>
          <a:bodyPr wrap="square" lIns="0" tIns="0" rIns="0" bIns="0" rtlCol="0"/>
          <a:lstStyle/>
          <a:p/>
        </p:txBody>
      </p:sp>
      <p:sp>
        <p:nvSpPr>
          <p:cNvPr id="396" name="object 396"/>
          <p:cNvSpPr/>
          <p:nvPr/>
        </p:nvSpPr>
        <p:spPr>
          <a:xfrm>
            <a:off x="10530732" y="8006402"/>
            <a:ext cx="32384" cy="8255"/>
          </a:xfrm>
          <a:custGeom>
            <a:avLst/>
            <a:gdLst/>
            <a:ahLst/>
            <a:cxnLst/>
            <a:rect l="l" t="t" r="r" b="b"/>
            <a:pathLst>
              <a:path w="32384" h="8254">
                <a:moveTo>
                  <a:pt x="32245" y="8064"/>
                </a:moveTo>
                <a:lnTo>
                  <a:pt x="32245" y="0"/>
                </a:lnTo>
                <a:lnTo>
                  <a:pt x="0" y="0"/>
                </a:lnTo>
              </a:path>
            </a:pathLst>
          </a:custGeom>
          <a:ln w="6045">
            <a:solidFill>
              <a:srgbClr val="231F20"/>
            </a:solidFill>
          </a:ln>
        </p:spPr>
        <p:txBody>
          <a:bodyPr wrap="square" lIns="0" tIns="0" rIns="0" bIns="0" rtlCol="0"/>
          <a:lstStyle/>
          <a:p/>
        </p:txBody>
      </p:sp>
      <p:sp>
        <p:nvSpPr>
          <p:cNvPr id="397" name="object 397"/>
          <p:cNvSpPr/>
          <p:nvPr/>
        </p:nvSpPr>
        <p:spPr>
          <a:xfrm>
            <a:off x="10498477" y="7973646"/>
            <a:ext cx="64769" cy="33020"/>
          </a:xfrm>
          <a:custGeom>
            <a:avLst/>
            <a:gdLst/>
            <a:ahLst/>
            <a:cxnLst/>
            <a:rect l="l" t="t" r="r" b="b"/>
            <a:pathLst>
              <a:path w="64770" h="33020">
                <a:moveTo>
                  <a:pt x="0" y="16129"/>
                </a:moveTo>
                <a:lnTo>
                  <a:pt x="0" y="0"/>
                </a:lnTo>
                <a:lnTo>
                  <a:pt x="64503" y="0"/>
                </a:lnTo>
                <a:lnTo>
                  <a:pt x="64503" y="32753"/>
                </a:lnTo>
              </a:path>
            </a:pathLst>
          </a:custGeom>
          <a:ln w="6045">
            <a:solidFill>
              <a:srgbClr val="231F20"/>
            </a:solidFill>
          </a:ln>
        </p:spPr>
        <p:txBody>
          <a:bodyPr wrap="square" lIns="0" tIns="0" rIns="0" bIns="0" rtlCol="0"/>
          <a:lstStyle/>
          <a:p/>
        </p:txBody>
      </p:sp>
      <p:sp>
        <p:nvSpPr>
          <p:cNvPr id="398" name="object 398"/>
          <p:cNvSpPr/>
          <p:nvPr/>
        </p:nvSpPr>
        <p:spPr>
          <a:xfrm>
            <a:off x="10498477" y="7973650"/>
            <a:ext cx="16510" cy="16510"/>
          </a:xfrm>
          <a:custGeom>
            <a:avLst/>
            <a:gdLst/>
            <a:ahLst/>
            <a:cxnLst/>
            <a:rect l="l" t="t" r="r" b="b"/>
            <a:pathLst>
              <a:path w="16509" h="16509">
                <a:moveTo>
                  <a:pt x="0" y="0"/>
                </a:moveTo>
                <a:lnTo>
                  <a:pt x="16129" y="0"/>
                </a:lnTo>
                <a:lnTo>
                  <a:pt x="16129" y="16129"/>
                </a:lnTo>
              </a:path>
            </a:pathLst>
          </a:custGeom>
          <a:ln w="6045">
            <a:solidFill>
              <a:srgbClr val="231F20"/>
            </a:solidFill>
          </a:ln>
        </p:spPr>
        <p:txBody>
          <a:bodyPr wrap="square" lIns="0" tIns="0" rIns="0" bIns="0" rtlCol="0"/>
          <a:lstStyle/>
          <a:p/>
        </p:txBody>
      </p:sp>
      <p:sp>
        <p:nvSpPr>
          <p:cNvPr id="399" name="object 399"/>
          <p:cNvSpPr/>
          <p:nvPr/>
        </p:nvSpPr>
        <p:spPr>
          <a:xfrm>
            <a:off x="10546848" y="7973650"/>
            <a:ext cx="16510" cy="33020"/>
          </a:xfrm>
          <a:custGeom>
            <a:avLst/>
            <a:gdLst/>
            <a:ahLst/>
            <a:cxnLst/>
            <a:rect l="l" t="t" r="r" b="b"/>
            <a:pathLst>
              <a:path w="16509" h="33020">
                <a:moveTo>
                  <a:pt x="16128" y="0"/>
                </a:moveTo>
                <a:lnTo>
                  <a:pt x="0" y="0"/>
                </a:lnTo>
                <a:lnTo>
                  <a:pt x="0" y="32753"/>
                </a:lnTo>
              </a:path>
            </a:pathLst>
          </a:custGeom>
          <a:ln w="6045">
            <a:solidFill>
              <a:srgbClr val="231F20"/>
            </a:solidFill>
          </a:ln>
        </p:spPr>
        <p:txBody>
          <a:bodyPr wrap="square" lIns="0" tIns="0" rIns="0" bIns="0" rtlCol="0"/>
          <a:lstStyle/>
          <a:p/>
        </p:txBody>
      </p:sp>
      <p:sp>
        <p:nvSpPr>
          <p:cNvPr id="400" name="object 400"/>
          <p:cNvSpPr/>
          <p:nvPr/>
        </p:nvSpPr>
        <p:spPr>
          <a:xfrm>
            <a:off x="10510570" y="7953495"/>
            <a:ext cx="40640" cy="20320"/>
          </a:xfrm>
          <a:custGeom>
            <a:avLst/>
            <a:gdLst/>
            <a:ahLst/>
            <a:cxnLst/>
            <a:rect l="l" t="t" r="r" b="b"/>
            <a:pathLst>
              <a:path w="40640" h="20320">
                <a:moveTo>
                  <a:pt x="0" y="20154"/>
                </a:moveTo>
                <a:lnTo>
                  <a:pt x="0" y="0"/>
                </a:lnTo>
                <a:lnTo>
                  <a:pt x="40309" y="0"/>
                </a:lnTo>
                <a:lnTo>
                  <a:pt x="40309" y="20154"/>
                </a:lnTo>
              </a:path>
            </a:pathLst>
          </a:custGeom>
          <a:ln w="6045">
            <a:solidFill>
              <a:srgbClr val="231F20"/>
            </a:solidFill>
          </a:ln>
        </p:spPr>
        <p:txBody>
          <a:bodyPr wrap="square" lIns="0" tIns="0" rIns="0" bIns="0" rtlCol="0"/>
          <a:lstStyle/>
          <a:p/>
        </p:txBody>
      </p:sp>
      <p:sp>
        <p:nvSpPr>
          <p:cNvPr id="401" name="object 401"/>
          <p:cNvSpPr/>
          <p:nvPr/>
        </p:nvSpPr>
        <p:spPr>
          <a:xfrm>
            <a:off x="9864066" y="8022528"/>
            <a:ext cx="44450" cy="0"/>
          </a:xfrm>
          <a:custGeom>
            <a:avLst/>
            <a:gdLst/>
            <a:ahLst/>
            <a:cxnLst/>
            <a:rect l="l" t="t" r="r" b="b"/>
            <a:pathLst>
              <a:path w="44450" h="0">
                <a:moveTo>
                  <a:pt x="0" y="0"/>
                </a:moveTo>
                <a:lnTo>
                  <a:pt x="44348" y="0"/>
                </a:lnTo>
              </a:path>
            </a:pathLst>
          </a:custGeom>
          <a:ln w="6045">
            <a:solidFill>
              <a:srgbClr val="231F20"/>
            </a:solidFill>
          </a:ln>
        </p:spPr>
        <p:txBody>
          <a:bodyPr wrap="square" lIns="0" tIns="0" rIns="0" bIns="0" rtlCol="0"/>
          <a:lstStyle/>
          <a:p/>
        </p:txBody>
      </p:sp>
      <p:sp>
        <p:nvSpPr>
          <p:cNvPr id="402" name="object 402"/>
          <p:cNvSpPr/>
          <p:nvPr/>
        </p:nvSpPr>
        <p:spPr>
          <a:xfrm>
            <a:off x="9908409" y="8042685"/>
            <a:ext cx="20320" cy="0"/>
          </a:xfrm>
          <a:custGeom>
            <a:avLst/>
            <a:gdLst/>
            <a:ahLst/>
            <a:cxnLst/>
            <a:rect l="l" t="t" r="r" b="b"/>
            <a:pathLst>
              <a:path w="20320" h="0">
                <a:moveTo>
                  <a:pt x="0" y="0"/>
                </a:moveTo>
                <a:lnTo>
                  <a:pt x="20154" y="0"/>
                </a:lnTo>
              </a:path>
            </a:pathLst>
          </a:custGeom>
          <a:ln w="6045">
            <a:solidFill>
              <a:srgbClr val="231F20"/>
            </a:solidFill>
          </a:ln>
        </p:spPr>
        <p:txBody>
          <a:bodyPr wrap="square" lIns="0" tIns="0" rIns="0" bIns="0" rtlCol="0"/>
          <a:lstStyle/>
          <a:p/>
        </p:txBody>
      </p:sp>
      <p:sp>
        <p:nvSpPr>
          <p:cNvPr id="403" name="object 403"/>
          <p:cNvSpPr/>
          <p:nvPr/>
        </p:nvSpPr>
        <p:spPr>
          <a:xfrm>
            <a:off x="9908409" y="8001870"/>
            <a:ext cx="20320" cy="0"/>
          </a:xfrm>
          <a:custGeom>
            <a:avLst/>
            <a:gdLst/>
            <a:ahLst/>
            <a:cxnLst/>
            <a:rect l="l" t="t" r="r" b="b"/>
            <a:pathLst>
              <a:path w="20320" h="0">
                <a:moveTo>
                  <a:pt x="0" y="0"/>
                </a:moveTo>
                <a:lnTo>
                  <a:pt x="20154" y="0"/>
                </a:lnTo>
              </a:path>
            </a:pathLst>
          </a:custGeom>
          <a:ln w="6045">
            <a:solidFill>
              <a:srgbClr val="231F20"/>
            </a:solidFill>
          </a:ln>
        </p:spPr>
        <p:txBody>
          <a:bodyPr wrap="square" lIns="0" tIns="0" rIns="0" bIns="0" rtlCol="0"/>
          <a:lstStyle/>
          <a:p/>
        </p:txBody>
      </p:sp>
      <p:sp>
        <p:nvSpPr>
          <p:cNvPr id="404" name="object 404"/>
          <p:cNvSpPr/>
          <p:nvPr/>
        </p:nvSpPr>
        <p:spPr>
          <a:xfrm>
            <a:off x="9985001" y="8022528"/>
            <a:ext cx="0" cy="109220"/>
          </a:xfrm>
          <a:custGeom>
            <a:avLst/>
            <a:gdLst/>
            <a:ahLst/>
            <a:cxnLst/>
            <a:rect l="l" t="t" r="r" b="b"/>
            <a:pathLst>
              <a:path w="0" h="109220">
                <a:moveTo>
                  <a:pt x="0" y="0"/>
                </a:moveTo>
                <a:lnTo>
                  <a:pt x="0" y="108839"/>
                </a:lnTo>
              </a:path>
            </a:pathLst>
          </a:custGeom>
          <a:ln w="6045">
            <a:solidFill>
              <a:srgbClr val="231F20"/>
            </a:solidFill>
          </a:ln>
        </p:spPr>
        <p:txBody>
          <a:bodyPr wrap="square" lIns="0" tIns="0" rIns="0" bIns="0" rtlCol="0"/>
          <a:lstStyle/>
          <a:p/>
        </p:txBody>
      </p:sp>
      <p:sp>
        <p:nvSpPr>
          <p:cNvPr id="405" name="object 405"/>
          <p:cNvSpPr/>
          <p:nvPr/>
        </p:nvSpPr>
        <p:spPr>
          <a:xfrm>
            <a:off x="9888254" y="8014467"/>
            <a:ext cx="20320" cy="8255"/>
          </a:xfrm>
          <a:custGeom>
            <a:avLst/>
            <a:gdLst/>
            <a:ahLst/>
            <a:cxnLst/>
            <a:rect l="l" t="t" r="r" b="b"/>
            <a:pathLst>
              <a:path w="20320" h="8254">
                <a:moveTo>
                  <a:pt x="20154" y="0"/>
                </a:moveTo>
                <a:lnTo>
                  <a:pt x="0" y="0"/>
                </a:lnTo>
                <a:lnTo>
                  <a:pt x="0" y="8064"/>
                </a:lnTo>
              </a:path>
            </a:pathLst>
          </a:custGeom>
          <a:ln w="6045">
            <a:solidFill>
              <a:srgbClr val="231F20"/>
            </a:solidFill>
          </a:ln>
        </p:spPr>
        <p:txBody>
          <a:bodyPr wrap="square" lIns="0" tIns="0" rIns="0" bIns="0" rtlCol="0"/>
          <a:lstStyle/>
          <a:p/>
        </p:txBody>
      </p:sp>
      <p:sp>
        <p:nvSpPr>
          <p:cNvPr id="406" name="object 406"/>
          <p:cNvSpPr/>
          <p:nvPr/>
        </p:nvSpPr>
        <p:spPr>
          <a:xfrm>
            <a:off x="9892279" y="8006405"/>
            <a:ext cx="16510" cy="8255"/>
          </a:xfrm>
          <a:custGeom>
            <a:avLst/>
            <a:gdLst/>
            <a:ahLst/>
            <a:cxnLst/>
            <a:rect l="l" t="t" r="r" b="b"/>
            <a:pathLst>
              <a:path w="16509" h="8254">
                <a:moveTo>
                  <a:pt x="16128" y="0"/>
                </a:moveTo>
                <a:lnTo>
                  <a:pt x="0" y="0"/>
                </a:lnTo>
                <a:lnTo>
                  <a:pt x="0" y="8064"/>
                </a:lnTo>
              </a:path>
            </a:pathLst>
          </a:custGeom>
          <a:ln w="6045">
            <a:solidFill>
              <a:srgbClr val="231F20"/>
            </a:solidFill>
          </a:ln>
        </p:spPr>
        <p:txBody>
          <a:bodyPr wrap="square" lIns="0" tIns="0" rIns="0" bIns="0" rtlCol="0"/>
          <a:lstStyle/>
          <a:p/>
        </p:txBody>
      </p:sp>
      <p:sp>
        <p:nvSpPr>
          <p:cNvPr id="407" name="object 407"/>
          <p:cNvSpPr/>
          <p:nvPr/>
        </p:nvSpPr>
        <p:spPr>
          <a:xfrm>
            <a:off x="9892283" y="7973652"/>
            <a:ext cx="64769" cy="33020"/>
          </a:xfrm>
          <a:custGeom>
            <a:avLst/>
            <a:gdLst/>
            <a:ahLst/>
            <a:cxnLst/>
            <a:rect l="l" t="t" r="r" b="b"/>
            <a:pathLst>
              <a:path w="64770" h="33020">
                <a:moveTo>
                  <a:pt x="0" y="32753"/>
                </a:moveTo>
                <a:lnTo>
                  <a:pt x="0" y="0"/>
                </a:lnTo>
                <a:lnTo>
                  <a:pt x="64503" y="0"/>
                </a:lnTo>
                <a:lnTo>
                  <a:pt x="64503" y="16129"/>
                </a:lnTo>
              </a:path>
            </a:pathLst>
          </a:custGeom>
          <a:ln w="6045">
            <a:solidFill>
              <a:srgbClr val="231F20"/>
            </a:solidFill>
          </a:ln>
        </p:spPr>
        <p:txBody>
          <a:bodyPr wrap="square" lIns="0" tIns="0" rIns="0" bIns="0" rtlCol="0"/>
          <a:lstStyle/>
          <a:p/>
        </p:txBody>
      </p:sp>
      <p:sp>
        <p:nvSpPr>
          <p:cNvPr id="408" name="object 408"/>
          <p:cNvSpPr/>
          <p:nvPr/>
        </p:nvSpPr>
        <p:spPr>
          <a:xfrm>
            <a:off x="9892283" y="7973650"/>
            <a:ext cx="16510" cy="33020"/>
          </a:xfrm>
          <a:custGeom>
            <a:avLst/>
            <a:gdLst/>
            <a:ahLst/>
            <a:cxnLst/>
            <a:rect l="l" t="t" r="r" b="b"/>
            <a:pathLst>
              <a:path w="16509" h="33020">
                <a:moveTo>
                  <a:pt x="0" y="0"/>
                </a:moveTo>
                <a:lnTo>
                  <a:pt x="16129" y="0"/>
                </a:lnTo>
                <a:lnTo>
                  <a:pt x="16129" y="32753"/>
                </a:lnTo>
              </a:path>
            </a:pathLst>
          </a:custGeom>
          <a:ln w="6045">
            <a:solidFill>
              <a:srgbClr val="231F20"/>
            </a:solidFill>
          </a:ln>
        </p:spPr>
        <p:txBody>
          <a:bodyPr wrap="square" lIns="0" tIns="0" rIns="0" bIns="0" rtlCol="0"/>
          <a:lstStyle/>
          <a:p/>
        </p:txBody>
      </p:sp>
      <p:sp>
        <p:nvSpPr>
          <p:cNvPr id="409" name="object 409"/>
          <p:cNvSpPr/>
          <p:nvPr/>
        </p:nvSpPr>
        <p:spPr>
          <a:xfrm>
            <a:off x="9940654" y="7973650"/>
            <a:ext cx="16510" cy="16510"/>
          </a:xfrm>
          <a:custGeom>
            <a:avLst/>
            <a:gdLst/>
            <a:ahLst/>
            <a:cxnLst/>
            <a:rect l="l" t="t" r="r" b="b"/>
            <a:pathLst>
              <a:path w="16509" h="16509">
                <a:moveTo>
                  <a:pt x="16128" y="0"/>
                </a:moveTo>
                <a:lnTo>
                  <a:pt x="0" y="0"/>
                </a:lnTo>
                <a:lnTo>
                  <a:pt x="0" y="16129"/>
                </a:lnTo>
              </a:path>
            </a:pathLst>
          </a:custGeom>
          <a:ln w="6045">
            <a:solidFill>
              <a:srgbClr val="231F20"/>
            </a:solidFill>
          </a:ln>
        </p:spPr>
        <p:txBody>
          <a:bodyPr wrap="square" lIns="0" tIns="0" rIns="0" bIns="0" rtlCol="0"/>
          <a:lstStyle/>
          <a:p/>
        </p:txBody>
      </p:sp>
      <p:sp>
        <p:nvSpPr>
          <p:cNvPr id="410" name="object 410"/>
          <p:cNvSpPr/>
          <p:nvPr/>
        </p:nvSpPr>
        <p:spPr>
          <a:xfrm>
            <a:off x="9904378" y="7953495"/>
            <a:ext cx="40640" cy="20320"/>
          </a:xfrm>
          <a:custGeom>
            <a:avLst/>
            <a:gdLst/>
            <a:ahLst/>
            <a:cxnLst/>
            <a:rect l="l" t="t" r="r" b="b"/>
            <a:pathLst>
              <a:path w="40640" h="20320">
                <a:moveTo>
                  <a:pt x="0" y="20154"/>
                </a:moveTo>
                <a:lnTo>
                  <a:pt x="0" y="0"/>
                </a:lnTo>
                <a:lnTo>
                  <a:pt x="40309" y="0"/>
                </a:lnTo>
                <a:lnTo>
                  <a:pt x="40309" y="20154"/>
                </a:lnTo>
              </a:path>
            </a:pathLst>
          </a:custGeom>
          <a:ln w="6045">
            <a:solidFill>
              <a:srgbClr val="231F20"/>
            </a:solidFill>
          </a:ln>
        </p:spPr>
        <p:txBody>
          <a:bodyPr wrap="square" lIns="0" tIns="0" rIns="0" bIns="0" rtlCol="0"/>
          <a:lstStyle/>
          <a:p/>
        </p:txBody>
      </p:sp>
      <p:sp>
        <p:nvSpPr>
          <p:cNvPr id="411" name="object 411"/>
          <p:cNvSpPr/>
          <p:nvPr/>
        </p:nvSpPr>
        <p:spPr>
          <a:xfrm>
            <a:off x="10005157" y="8155559"/>
            <a:ext cx="445134" cy="4445"/>
          </a:xfrm>
          <a:custGeom>
            <a:avLst/>
            <a:gdLst/>
            <a:ahLst/>
            <a:cxnLst/>
            <a:rect l="l" t="t" r="r" b="b"/>
            <a:pathLst>
              <a:path w="445134" h="4445">
                <a:moveTo>
                  <a:pt x="-3022" y="2012"/>
                </a:moveTo>
                <a:lnTo>
                  <a:pt x="447967" y="2012"/>
                </a:lnTo>
              </a:path>
            </a:pathLst>
          </a:custGeom>
          <a:ln w="10071">
            <a:solidFill>
              <a:srgbClr val="231F20"/>
            </a:solidFill>
          </a:ln>
        </p:spPr>
        <p:txBody>
          <a:bodyPr wrap="square" lIns="0" tIns="0" rIns="0" bIns="0" rtlCol="0"/>
          <a:lstStyle/>
          <a:p/>
        </p:txBody>
      </p:sp>
      <p:sp>
        <p:nvSpPr>
          <p:cNvPr id="412" name="object 412"/>
          <p:cNvSpPr/>
          <p:nvPr/>
        </p:nvSpPr>
        <p:spPr>
          <a:xfrm>
            <a:off x="9867595" y="8200402"/>
            <a:ext cx="800735" cy="727710"/>
          </a:xfrm>
          <a:custGeom>
            <a:avLst/>
            <a:gdLst/>
            <a:ahLst/>
            <a:cxnLst/>
            <a:rect l="l" t="t" r="r" b="b"/>
            <a:pathLst>
              <a:path w="800734" h="727709">
                <a:moveTo>
                  <a:pt x="0" y="727633"/>
                </a:moveTo>
                <a:lnTo>
                  <a:pt x="800201" y="727633"/>
                </a:lnTo>
                <a:lnTo>
                  <a:pt x="800201" y="0"/>
                </a:lnTo>
                <a:lnTo>
                  <a:pt x="0" y="0"/>
                </a:lnTo>
                <a:lnTo>
                  <a:pt x="0" y="727633"/>
                </a:lnTo>
                <a:close/>
              </a:path>
            </a:pathLst>
          </a:custGeom>
          <a:ln w="6045">
            <a:solidFill>
              <a:srgbClr val="231F20"/>
            </a:solidFill>
          </a:ln>
        </p:spPr>
        <p:txBody>
          <a:bodyPr wrap="square" lIns="0" tIns="0" rIns="0" bIns="0" rtlCol="0"/>
          <a:lstStyle/>
          <a:p/>
        </p:txBody>
      </p:sp>
      <p:sp>
        <p:nvSpPr>
          <p:cNvPr id="413" name="object 413"/>
          <p:cNvSpPr/>
          <p:nvPr/>
        </p:nvSpPr>
        <p:spPr>
          <a:xfrm>
            <a:off x="10106948" y="8200406"/>
            <a:ext cx="40640" cy="0"/>
          </a:xfrm>
          <a:custGeom>
            <a:avLst/>
            <a:gdLst/>
            <a:ahLst/>
            <a:cxnLst/>
            <a:rect l="l" t="t" r="r" b="b"/>
            <a:pathLst>
              <a:path w="40640" h="0">
                <a:moveTo>
                  <a:pt x="40309" y="0"/>
                </a:moveTo>
                <a:lnTo>
                  <a:pt x="0" y="0"/>
                </a:lnTo>
              </a:path>
            </a:pathLst>
          </a:custGeom>
          <a:ln w="6045">
            <a:solidFill>
              <a:srgbClr val="231F20"/>
            </a:solidFill>
          </a:ln>
        </p:spPr>
        <p:txBody>
          <a:bodyPr wrap="square" lIns="0" tIns="0" rIns="0" bIns="0" rtlCol="0"/>
          <a:lstStyle/>
          <a:p/>
        </p:txBody>
      </p:sp>
      <p:sp>
        <p:nvSpPr>
          <p:cNvPr id="414" name="object 414"/>
          <p:cNvSpPr/>
          <p:nvPr/>
        </p:nvSpPr>
        <p:spPr>
          <a:xfrm>
            <a:off x="9901349" y="8056795"/>
            <a:ext cx="635" cy="144145"/>
          </a:xfrm>
          <a:custGeom>
            <a:avLst/>
            <a:gdLst/>
            <a:ahLst/>
            <a:cxnLst/>
            <a:rect l="l" t="t" r="r" b="b"/>
            <a:pathLst>
              <a:path w="634" h="144145">
                <a:moveTo>
                  <a:pt x="507" y="0"/>
                </a:moveTo>
                <a:lnTo>
                  <a:pt x="0" y="143611"/>
                </a:lnTo>
              </a:path>
            </a:pathLst>
          </a:custGeom>
          <a:ln w="6045">
            <a:solidFill>
              <a:srgbClr val="231F20"/>
            </a:solidFill>
          </a:ln>
        </p:spPr>
        <p:txBody>
          <a:bodyPr wrap="square" lIns="0" tIns="0" rIns="0" bIns="0" rtlCol="0"/>
          <a:lstStyle/>
          <a:p/>
        </p:txBody>
      </p:sp>
      <p:sp>
        <p:nvSpPr>
          <p:cNvPr id="415" name="object 415"/>
          <p:cNvSpPr/>
          <p:nvPr/>
        </p:nvSpPr>
        <p:spPr>
          <a:xfrm>
            <a:off x="9951241" y="8099627"/>
            <a:ext cx="635" cy="100965"/>
          </a:xfrm>
          <a:custGeom>
            <a:avLst/>
            <a:gdLst/>
            <a:ahLst/>
            <a:cxnLst/>
            <a:rect l="l" t="t" r="r" b="b"/>
            <a:pathLst>
              <a:path w="634" h="100965">
                <a:moveTo>
                  <a:pt x="0" y="0"/>
                </a:moveTo>
                <a:lnTo>
                  <a:pt x="508" y="100774"/>
                </a:lnTo>
              </a:path>
            </a:pathLst>
          </a:custGeom>
          <a:ln w="6045">
            <a:solidFill>
              <a:srgbClr val="231F20"/>
            </a:solidFill>
          </a:ln>
        </p:spPr>
        <p:txBody>
          <a:bodyPr wrap="square" lIns="0" tIns="0" rIns="0" bIns="0" rtlCol="0"/>
          <a:lstStyle/>
          <a:p/>
        </p:txBody>
      </p:sp>
      <p:sp>
        <p:nvSpPr>
          <p:cNvPr id="416" name="object 416"/>
          <p:cNvSpPr/>
          <p:nvPr/>
        </p:nvSpPr>
        <p:spPr>
          <a:xfrm>
            <a:off x="10505532" y="8155562"/>
            <a:ext cx="0" cy="45085"/>
          </a:xfrm>
          <a:custGeom>
            <a:avLst/>
            <a:gdLst/>
            <a:ahLst/>
            <a:cxnLst/>
            <a:rect l="l" t="t" r="r" b="b"/>
            <a:pathLst>
              <a:path w="0" h="45084">
                <a:moveTo>
                  <a:pt x="0" y="44843"/>
                </a:moveTo>
                <a:lnTo>
                  <a:pt x="0" y="0"/>
                </a:lnTo>
              </a:path>
            </a:pathLst>
          </a:custGeom>
          <a:ln w="6045">
            <a:solidFill>
              <a:srgbClr val="231F20"/>
            </a:solidFill>
          </a:ln>
        </p:spPr>
        <p:txBody>
          <a:bodyPr wrap="square" lIns="0" tIns="0" rIns="0" bIns="0" rtlCol="0"/>
          <a:lstStyle/>
          <a:p/>
        </p:txBody>
      </p:sp>
      <p:sp>
        <p:nvSpPr>
          <p:cNvPr id="417" name="object 417"/>
          <p:cNvSpPr/>
          <p:nvPr/>
        </p:nvSpPr>
        <p:spPr>
          <a:xfrm>
            <a:off x="10529720" y="8131371"/>
            <a:ext cx="339725" cy="0"/>
          </a:xfrm>
          <a:custGeom>
            <a:avLst/>
            <a:gdLst/>
            <a:ahLst/>
            <a:cxnLst/>
            <a:rect l="l" t="t" r="r" b="b"/>
            <a:pathLst>
              <a:path w="339725" h="0">
                <a:moveTo>
                  <a:pt x="0" y="0"/>
                </a:moveTo>
                <a:lnTo>
                  <a:pt x="339623" y="0"/>
                </a:lnTo>
              </a:path>
            </a:pathLst>
          </a:custGeom>
          <a:ln w="6045">
            <a:solidFill>
              <a:srgbClr val="231F20"/>
            </a:solidFill>
          </a:ln>
        </p:spPr>
        <p:txBody>
          <a:bodyPr wrap="square" lIns="0" tIns="0" rIns="0" bIns="0" rtlCol="0"/>
          <a:lstStyle/>
          <a:p/>
        </p:txBody>
      </p:sp>
      <p:sp>
        <p:nvSpPr>
          <p:cNvPr id="418" name="object 418"/>
          <p:cNvSpPr/>
          <p:nvPr/>
        </p:nvSpPr>
        <p:spPr>
          <a:xfrm>
            <a:off x="10505032" y="8130868"/>
            <a:ext cx="24765" cy="24765"/>
          </a:xfrm>
          <a:custGeom>
            <a:avLst/>
            <a:gdLst/>
            <a:ahLst/>
            <a:cxnLst/>
            <a:rect l="l" t="t" r="r" b="b"/>
            <a:pathLst>
              <a:path w="24765" h="24765">
                <a:moveTo>
                  <a:pt x="24434" y="0"/>
                </a:moveTo>
                <a:lnTo>
                  <a:pt x="14921" y="1921"/>
                </a:lnTo>
                <a:lnTo>
                  <a:pt x="7154" y="7159"/>
                </a:lnTo>
                <a:lnTo>
                  <a:pt x="1919" y="14926"/>
                </a:lnTo>
                <a:lnTo>
                  <a:pt x="0" y="24434"/>
                </a:lnTo>
              </a:path>
            </a:pathLst>
          </a:custGeom>
          <a:ln w="6045">
            <a:solidFill>
              <a:srgbClr val="231F20"/>
            </a:solidFill>
          </a:ln>
        </p:spPr>
        <p:txBody>
          <a:bodyPr wrap="square" lIns="0" tIns="0" rIns="0" bIns="0" rtlCol="0"/>
          <a:lstStyle/>
          <a:p/>
        </p:txBody>
      </p:sp>
      <p:sp>
        <p:nvSpPr>
          <p:cNvPr id="419" name="object 419"/>
          <p:cNvSpPr/>
          <p:nvPr/>
        </p:nvSpPr>
        <p:spPr>
          <a:xfrm>
            <a:off x="10529724" y="8131371"/>
            <a:ext cx="339725" cy="24765"/>
          </a:xfrm>
          <a:custGeom>
            <a:avLst/>
            <a:gdLst/>
            <a:ahLst/>
            <a:cxnLst/>
            <a:rect l="l" t="t" r="r" b="b"/>
            <a:pathLst>
              <a:path w="339725" h="24765">
                <a:moveTo>
                  <a:pt x="339623" y="0"/>
                </a:moveTo>
                <a:lnTo>
                  <a:pt x="339623" y="24193"/>
                </a:lnTo>
                <a:lnTo>
                  <a:pt x="0" y="24193"/>
                </a:lnTo>
              </a:path>
            </a:pathLst>
          </a:custGeom>
          <a:ln w="6045">
            <a:solidFill>
              <a:srgbClr val="231F20"/>
            </a:solidFill>
          </a:ln>
        </p:spPr>
        <p:txBody>
          <a:bodyPr wrap="square" lIns="0" tIns="0" rIns="0" bIns="0" rtlCol="0"/>
          <a:lstStyle/>
          <a:p/>
        </p:txBody>
      </p:sp>
      <p:sp>
        <p:nvSpPr>
          <p:cNvPr id="420" name="object 420"/>
          <p:cNvSpPr/>
          <p:nvPr/>
        </p:nvSpPr>
        <p:spPr>
          <a:xfrm>
            <a:off x="10005157" y="8159591"/>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421" name="object 421"/>
          <p:cNvSpPr/>
          <p:nvPr/>
        </p:nvSpPr>
        <p:spPr>
          <a:xfrm>
            <a:off x="10450103" y="8159591"/>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422" name="object 422"/>
          <p:cNvSpPr/>
          <p:nvPr/>
        </p:nvSpPr>
        <p:spPr>
          <a:xfrm>
            <a:off x="9964842" y="8179747"/>
            <a:ext cx="36830" cy="20955"/>
          </a:xfrm>
          <a:custGeom>
            <a:avLst/>
            <a:gdLst/>
            <a:ahLst/>
            <a:cxnLst/>
            <a:rect l="l" t="t" r="r" b="b"/>
            <a:pathLst>
              <a:path w="36829" h="20954">
                <a:moveTo>
                  <a:pt x="36283" y="0"/>
                </a:moveTo>
                <a:lnTo>
                  <a:pt x="0" y="0"/>
                </a:lnTo>
                <a:lnTo>
                  <a:pt x="0" y="20662"/>
                </a:lnTo>
              </a:path>
            </a:pathLst>
          </a:custGeom>
          <a:ln w="6045">
            <a:solidFill>
              <a:srgbClr val="231F20"/>
            </a:solidFill>
          </a:ln>
        </p:spPr>
        <p:txBody>
          <a:bodyPr wrap="square" lIns="0" tIns="0" rIns="0" bIns="0" rtlCol="0"/>
          <a:lstStyle/>
          <a:p/>
        </p:txBody>
      </p:sp>
      <p:sp>
        <p:nvSpPr>
          <p:cNvPr id="423" name="object 423"/>
          <p:cNvSpPr/>
          <p:nvPr/>
        </p:nvSpPr>
        <p:spPr>
          <a:xfrm>
            <a:off x="10454134" y="8179747"/>
            <a:ext cx="51435" cy="20955"/>
          </a:xfrm>
          <a:custGeom>
            <a:avLst/>
            <a:gdLst/>
            <a:ahLst/>
            <a:cxnLst/>
            <a:rect l="l" t="t" r="r" b="b"/>
            <a:pathLst>
              <a:path w="51434" h="20954">
                <a:moveTo>
                  <a:pt x="0" y="0"/>
                </a:moveTo>
                <a:lnTo>
                  <a:pt x="51396" y="0"/>
                </a:lnTo>
                <a:lnTo>
                  <a:pt x="51396" y="20662"/>
                </a:lnTo>
              </a:path>
            </a:pathLst>
          </a:custGeom>
          <a:ln w="6045">
            <a:solidFill>
              <a:srgbClr val="231F20"/>
            </a:solidFill>
          </a:ln>
        </p:spPr>
        <p:txBody>
          <a:bodyPr wrap="square" lIns="0" tIns="0" rIns="0" bIns="0" rtlCol="0"/>
          <a:lstStyle/>
          <a:p/>
        </p:txBody>
      </p:sp>
      <p:sp>
        <p:nvSpPr>
          <p:cNvPr id="424" name="object 424"/>
          <p:cNvSpPr/>
          <p:nvPr/>
        </p:nvSpPr>
        <p:spPr>
          <a:xfrm>
            <a:off x="10529720" y="8155562"/>
            <a:ext cx="0" cy="45085"/>
          </a:xfrm>
          <a:custGeom>
            <a:avLst/>
            <a:gdLst/>
            <a:ahLst/>
            <a:cxnLst/>
            <a:rect l="l" t="t" r="r" b="b"/>
            <a:pathLst>
              <a:path w="0" h="45084">
                <a:moveTo>
                  <a:pt x="0" y="44843"/>
                </a:moveTo>
                <a:lnTo>
                  <a:pt x="0" y="0"/>
                </a:lnTo>
              </a:path>
            </a:pathLst>
          </a:custGeom>
          <a:ln w="6045">
            <a:solidFill>
              <a:srgbClr val="231F20"/>
            </a:solidFill>
          </a:ln>
        </p:spPr>
        <p:txBody>
          <a:bodyPr wrap="square" lIns="0" tIns="0" rIns="0" bIns="0" rtlCol="0"/>
          <a:lstStyle/>
          <a:p/>
        </p:txBody>
      </p:sp>
      <p:sp>
        <p:nvSpPr>
          <p:cNvPr id="425" name="object 425"/>
          <p:cNvSpPr/>
          <p:nvPr/>
        </p:nvSpPr>
        <p:spPr>
          <a:xfrm>
            <a:off x="10005159" y="8928041"/>
            <a:ext cx="445134" cy="56515"/>
          </a:xfrm>
          <a:custGeom>
            <a:avLst/>
            <a:gdLst/>
            <a:ahLst/>
            <a:cxnLst/>
            <a:rect l="l" t="t" r="r" b="b"/>
            <a:pathLst>
              <a:path w="445134" h="56515">
                <a:moveTo>
                  <a:pt x="444944" y="0"/>
                </a:moveTo>
                <a:lnTo>
                  <a:pt x="444944" y="56438"/>
                </a:lnTo>
                <a:lnTo>
                  <a:pt x="0" y="56438"/>
                </a:lnTo>
                <a:lnTo>
                  <a:pt x="0" y="0"/>
                </a:lnTo>
              </a:path>
            </a:pathLst>
          </a:custGeom>
          <a:ln w="6045">
            <a:solidFill>
              <a:srgbClr val="231F20"/>
            </a:solidFill>
          </a:ln>
        </p:spPr>
        <p:txBody>
          <a:bodyPr wrap="square" lIns="0" tIns="0" rIns="0" bIns="0" rtlCol="0"/>
          <a:lstStyle/>
          <a:p/>
        </p:txBody>
      </p:sp>
      <p:sp>
        <p:nvSpPr>
          <p:cNvPr id="426" name="object 426"/>
          <p:cNvSpPr/>
          <p:nvPr/>
        </p:nvSpPr>
        <p:spPr>
          <a:xfrm>
            <a:off x="10005157" y="8984477"/>
            <a:ext cx="445134" cy="4445"/>
          </a:xfrm>
          <a:custGeom>
            <a:avLst/>
            <a:gdLst/>
            <a:ahLst/>
            <a:cxnLst/>
            <a:rect l="l" t="t" r="r" b="b"/>
            <a:pathLst>
              <a:path w="445134" h="4445">
                <a:moveTo>
                  <a:pt x="-3022" y="2012"/>
                </a:moveTo>
                <a:lnTo>
                  <a:pt x="447967" y="2012"/>
                </a:lnTo>
              </a:path>
            </a:pathLst>
          </a:custGeom>
          <a:ln w="10071">
            <a:solidFill>
              <a:srgbClr val="231F20"/>
            </a:solidFill>
          </a:ln>
        </p:spPr>
        <p:txBody>
          <a:bodyPr wrap="square" lIns="0" tIns="0" rIns="0" bIns="0" rtlCol="0"/>
          <a:lstStyle/>
          <a:p/>
        </p:txBody>
      </p:sp>
      <p:sp>
        <p:nvSpPr>
          <p:cNvPr id="427" name="object 427"/>
          <p:cNvSpPr/>
          <p:nvPr/>
        </p:nvSpPr>
        <p:spPr>
          <a:xfrm>
            <a:off x="10005157" y="8988508"/>
            <a:ext cx="0" cy="20320"/>
          </a:xfrm>
          <a:custGeom>
            <a:avLst/>
            <a:gdLst/>
            <a:ahLst/>
            <a:cxnLst/>
            <a:rect l="l" t="t" r="r" b="b"/>
            <a:pathLst>
              <a:path w="0" h="20320">
                <a:moveTo>
                  <a:pt x="0" y="0"/>
                </a:moveTo>
                <a:lnTo>
                  <a:pt x="0" y="20154"/>
                </a:lnTo>
              </a:path>
            </a:pathLst>
          </a:custGeom>
          <a:ln w="6045">
            <a:solidFill>
              <a:srgbClr val="231F20"/>
            </a:solidFill>
          </a:ln>
        </p:spPr>
        <p:txBody>
          <a:bodyPr wrap="square" lIns="0" tIns="0" rIns="0" bIns="0" rtlCol="0"/>
          <a:lstStyle/>
          <a:p/>
        </p:txBody>
      </p:sp>
      <p:sp>
        <p:nvSpPr>
          <p:cNvPr id="428" name="object 428"/>
          <p:cNvSpPr/>
          <p:nvPr/>
        </p:nvSpPr>
        <p:spPr>
          <a:xfrm>
            <a:off x="10450103" y="8988510"/>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429" name="object 429"/>
          <p:cNvSpPr/>
          <p:nvPr/>
        </p:nvSpPr>
        <p:spPr>
          <a:xfrm>
            <a:off x="10659216" y="8928041"/>
            <a:ext cx="210185" cy="44450"/>
          </a:xfrm>
          <a:custGeom>
            <a:avLst/>
            <a:gdLst/>
            <a:ahLst/>
            <a:cxnLst/>
            <a:rect l="l" t="t" r="r" b="b"/>
            <a:pathLst>
              <a:path w="210184" h="44450">
                <a:moveTo>
                  <a:pt x="8572" y="0"/>
                </a:moveTo>
                <a:lnTo>
                  <a:pt x="4546" y="0"/>
                </a:lnTo>
                <a:lnTo>
                  <a:pt x="4546" y="20154"/>
                </a:lnTo>
                <a:lnTo>
                  <a:pt x="210134" y="20154"/>
                </a:lnTo>
                <a:lnTo>
                  <a:pt x="210134" y="44348"/>
                </a:lnTo>
                <a:lnTo>
                  <a:pt x="0" y="44348"/>
                </a:lnTo>
              </a:path>
            </a:pathLst>
          </a:custGeom>
          <a:ln w="6045">
            <a:solidFill>
              <a:srgbClr val="231F20"/>
            </a:solidFill>
          </a:ln>
        </p:spPr>
        <p:txBody>
          <a:bodyPr wrap="square" lIns="0" tIns="0" rIns="0" bIns="0" rtlCol="0"/>
          <a:lstStyle/>
          <a:p/>
        </p:txBody>
      </p:sp>
      <p:sp>
        <p:nvSpPr>
          <p:cNvPr id="430" name="object 430"/>
          <p:cNvSpPr/>
          <p:nvPr/>
        </p:nvSpPr>
        <p:spPr>
          <a:xfrm>
            <a:off x="10635034" y="8928043"/>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431" name="object 431"/>
          <p:cNvSpPr/>
          <p:nvPr/>
        </p:nvSpPr>
        <p:spPr>
          <a:xfrm>
            <a:off x="10634530" y="8947945"/>
            <a:ext cx="24765" cy="24765"/>
          </a:xfrm>
          <a:custGeom>
            <a:avLst/>
            <a:gdLst/>
            <a:ahLst/>
            <a:cxnLst/>
            <a:rect l="l" t="t" r="r" b="b"/>
            <a:pathLst>
              <a:path w="24765" h="24765">
                <a:moveTo>
                  <a:pt x="0" y="0"/>
                </a:moveTo>
                <a:lnTo>
                  <a:pt x="1921" y="9513"/>
                </a:lnTo>
                <a:lnTo>
                  <a:pt x="7159" y="17279"/>
                </a:lnTo>
                <a:lnTo>
                  <a:pt x="14926" y="22515"/>
                </a:lnTo>
                <a:lnTo>
                  <a:pt x="24434" y="24434"/>
                </a:lnTo>
              </a:path>
            </a:pathLst>
          </a:custGeom>
          <a:ln w="6045">
            <a:solidFill>
              <a:srgbClr val="231F20"/>
            </a:solidFill>
          </a:ln>
        </p:spPr>
        <p:txBody>
          <a:bodyPr wrap="square" lIns="0" tIns="0" rIns="0" bIns="0" rtlCol="0"/>
          <a:lstStyle/>
          <a:p/>
        </p:txBody>
      </p:sp>
      <p:sp>
        <p:nvSpPr>
          <p:cNvPr id="432" name="object 432"/>
          <p:cNvSpPr/>
          <p:nvPr/>
        </p:nvSpPr>
        <p:spPr>
          <a:xfrm>
            <a:off x="10454135" y="8928041"/>
            <a:ext cx="51435" cy="28575"/>
          </a:xfrm>
          <a:custGeom>
            <a:avLst/>
            <a:gdLst/>
            <a:ahLst/>
            <a:cxnLst/>
            <a:rect l="l" t="t" r="r" b="b"/>
            <a:pathLst>
              <a:path w="51434" h="28575">
                <a:moveTo>
                  <a:pt x="51396" y="0"/>
                </a:moveTo>
                <a:lnTo>
                  <a:pt x="51396" y="28219"/>
                </a:lnTo>
                <a:lnTo>
                  <a:pt x="0" y="28219"/>
                </a:lnTo>
              </a:path>
            </a:pathLst>
          </a:custGeom>
          <a:ln w="6045">
            <a:solidFill>
              <a:srgbClr val="231F20"/>
            </a:solidFill>
          </a:ln>
        </p:spPr>
        <p:txBody>
          <a:bodyPr wrap="square" lIns="0" tIns="0" rIns="0" bIns="0" rtlCol="0"/>
          <a:lstStyle/>
          <a:p/>
        </p:txBody>
      </p:sp>
      <p:sp>
        <p:nvSpPr>
          <p:cNvPr id="433" name="object 433"/>
          <p:cNvSpPr/>
          <p:nvPr/>
        </p:nvSpPr>
        <p:spPr>
          <a:xfrm>
            <a:off x="9964845" y="8928041"/>
            <a:ext cx="36830" cy="28575"/>
          </a:xfrm>
          <a:custGeom>
            <a:avLst/>
            <a:gdLst/>
            <a:ahLst/>
            <a:cxnLst/>
            <a:rect l="l" t="t" r="r" b="b"/>
            <a:pathLst>
              <a:path w="36829" h="28575">
                <a:moveTo>
                  <a:pt x="0" y="0"/>
                </a:moveTo>
                <a:lnTo>
                  <a:pt x="0" y="28219"/>
                </a:lnTo>
                <a:lnTo>
                  <a:pt x="36283" y="28219"/>
                </a:lnTo>
              </a:path>
            </a:pathLst>
          </a:custGeom>
          <a:ln w="6045">
            <a:solidFill>
              <a:srgbClr val="231F20"/>
            </a:solidFill>
          </a:ln>
        </p:spPr>
        <p:txBody>
          <a:bodyPr wrap="square" lIns="0" tIns="0" rIns="0" bIns="0" rtlCol="0"/>
          <a:lstStyle/>
          <a:p/>
        </p:txBody>
      </p:sp>
      <p:sp>
        <p:nvSpPr>
          <p:cNvPr id="434" name="object 434"/>
          <p:cNvSpPr/>
          <p:nvPr/>
        </p:nvSpPr>
        <p:spPr>
          <a:xfrm>
            <a:off x="10788220" y="8131365"/>
            <a:ext cx="81280" cy="24765"/>
          </a:xfrm>
          <a:custGeom>
            <a:avLst/>
            <a:gdLst/>
            <a:ahLst/>
            <a:cxnLst/>
            <a:rect l="l" t="t" r="r" b="b"/>
            <a:pathLst>
              <a:path w="81279" h="24765">
                <a:moveTo>
                  <a:pt x="81127" y="24193"/>
                </a:moveTo>
                <a:lnTo>
                  <a:pt x="40817" y="24193"/>
                </a:lnTo>
                <a:lnTo>
                  <a:pt x="40817" y="0"/>
                </a:lnTo>
                <a:lnTo>
                  <a:pt x="0" y="0"/>
                </a:lnTo>
                <a:lnTo>
                  <a:pt x="0" y="24193"/>
                </a:lnTo>
              </a:path>
            </a:pathLst>
          </a:custGeom>
          <a:ln w="6045">
            <a:solidFill>
              <a:srgbClr val="231F20"/>
            </a:solidFill>
          </a:ln>
        </p:spPr>
        <p:txBody>
          <a:bodyPr wrap="square" lIns="0" tIns="0" rIns="0" bIns="0" rtlCol="0"/>
          <a:lstStyle/>
          <a:p/>
        </p:txBody>
      </p:sp>
      <p:sp>
        <p:nvSpPr>
          <p:cNvPr id="435" name="object 435"/>
          <p:cNvSpPr/>
          <p:nvPr/>
        </p:nvSpPr>
        <p:spPr>
          <a:xfrm>
            <a:off x="10788220" y="8948197"/>
            <a:ext cx="81280" cy="24765"/>
          </a:xfrm>
          <a:custGeom>
            <a:avLst/>
            <a:gdLst/>
            <a:ahLst/>
            <a:cxnLst/>
            <a:rect l="l" t="t" r="r" b="b"/>
            <a:pathLst>
              <a:path w="81279" h="24765">
                <a:moveTo>
                  <a:pt x="81127" y="0"/>
                </a:moveTo>
                <a:lnTo>
                  <a:pt x="40817" y="0"/>
                </a:lnTo>
                <a:lnTo>
                  <a:pt x="40817" y="24193"/>
                </a:lnTo>
                <a:lnTo>
                  <a:pt x="0" y="24193"/>
                </a:lnTo>
                <a:lnTo>
                  <a:pt x="0" y="0"/>
                </a:lnTo>
              </a:path>
            </a:pathLst>
          </a:custGeom>
          <a:ln w="6045">
            <a:solidFill>
              <a:srgbClr val="231F20"/>
            </a:solidFill>
          </a:ln>
        </p:spPr>
        <p:txBody>
          <a:bodyPr wrap="square" lIns="0" tIns="0" rIns="0" bIns="0" rtlCol="0"/>
          <a:lstStyle/>
          <a:p/>
        </p:txBody>
      </p:sp>
      <p:sp>
        <p:nvSpPr>
          <p:cNvPr id="436" name="object 436"/>
          <p:cNvSpPr/>
          <p:nvPr/>
        </p:nvSpPr>
        <p:spPr>
          <a:xfrm>
            <a:off x="9951744" y="8928041"/>
            <a:ext cx="0" cy="100330"/>
          </a:xfrm>
          <a:custGeom>
            <a:avLst/>
            <a:gdLst/>
            <a:ahLst/>
            <a:cxnLst/>
            <a:rect l="l" t="t" r="r" b="b"/>
            <a:pathLst>
              <a:path w="0" h="100329">
                <a:moveTo>
                  <a:pt x="0" y="0"/>
                </a:moveTo>
                <a:lnTo>
                  <a:pt x="0" y="100279"/>
                </a:lnTo>
              </a:path>
            </a:pathLst>
          </a:custGeom>
          <a:ln w="6045">
            <a:solidFill>
              <a:srgbClr val="231F20"/>
            </a:solidFill>
          </a:ln>
        </p:spPr>
        <p:txBody>
          <a:bodyPr wrap="square" lIns="0" tIns="0" rIns="0" bIns="0" rtlCol="0"/>
          <a:lstStyle/>
          <a:p/>
        </p:txBody>
      </p:sp>
      <p:sp>
        <p:nvSpPr>
          <p:cNvPr id="437" name="object 437"/>
          <p:cNvSpPr/>
          <p:nvPr/>
        </p:nvSpPr>
        <p:spPr>
          <a:xfrm>
            <a:off x="9901354" y="8928041"/>
            <a:ext cx="0" cy="80645"/>
          </a:xfrm>
          <a:custGeom>
            <a:avLst/>
            <a:gdLst/>
            <a:ahLst/>
            <a:cxnLst/>
            <a:rect l="l" t="t" r="r" b="b"/>
            <a:pathLst>
              <a:path w="0" h="80645">
                <a:moveTo>
                  <a:pt x="0" y="0"/>
                </a:moveTo>
                <a:lnTo>
                  <a:pt x="0" y="80619"/>
                </a:lnTo>
              </a:path>
            </a:pathLst>
          </a:custGeom>
          <a:ln w="6045">
            <a:solidFill>
              <a:srgbClr val="231F20"/>
            </a:solidFill>
          </a:ln>
        </p:spPr>
        <p:txBody>
          <a:bodyPr wrap="square" lIns="0" tIns="0" rIns="0" bIns="0" rtlCol="0"/>
          <a:lstStyle/>
          <a:p/>
        </p:txBody>
      </p:sp>
      <p:sp>
        <p:nvSpPr>
          <p:cNvPr id="438" name="object 438"/>
          <p:cNvSpPr/>
          <p:nvPr/>
        </p:nvSpPr>
        <p:spPr>
          <a:xfrm>
            <a:off x="10546852" y="8928041"/>
            <a:ext cx="0" cy="137795"/>
          </a:xfrm>
          <a:custGeom>
            <a:avLst/>
            <a:gdLst/>
            <a:ahLst/>
            <a:cxnLst/>
            <a:rect l="l" t="t" r="r" b="b"/>
            <a:pathLst>
              <a:path w="0" h="137795">
                <a:moveTo>
                  <a:pt x="0" y="0"/>
                </a:moveTo>
                <a:lnTo>
                  <a:pt x="0" y="137566"/>
                </a:lnTo>
              </a:path>
            </a:pathLst>
          </a:custGeom>
          <a:ln w="6045">
            <a:solidFill>
              <a:srgbClr val="231F20"/>
            </a:solidFill>
          </a:ln>
        </p:spPr>
        <p:txBody>
          <a:bodyPr wrap="square" lIns="0" tIns="0" rIns="0" bIns="0" rtlCol="0"/>
          <a:lstStyle/>
          <a:p/>
        </p:txBody>
      </p:sp>
      <p:sp>
        <p:nvSpPr>
          <p:cNvPr id="439" name="object 439"/>
          <p:cNvSpPr/>
          <p:nvPr/>
        </p:nvSpPr>
        <p:spPr>
          <a:xfrm>
            <a:off x="10505532" y="8928041"/>
            <a:ext cx="0" cy="101600"/>
          </a:xfrm>
          <a:custGeom>
            <a:avLst/>
            <a:gdLst/>
            <a:ahLst/>
            <a:cxnLst/>
            <a:rect l="l" t="t" r="r" b="b"/>
            <a:pathLst>
              <a:path w="0" h="101600">
                <a:moveTo>
                  <a:pt x="0" y="0"/>
                </a:moveTo>
                <a:lnTo>
                  <a:pt x="0" y="101282"/>
                </a:lnTo>
              </a:path>
            </a:pathLst>
          </a:custGeom>
          <a:ln w="6045">
            <a:solidFill>
              <a:srgbClr val="231F20"/>
            </a:solidFill>
          </a:ln>
        </p:spPr>
        <p:txBody>
          <a:bodyPr wrap="square" lIns="0" tIns="0" rIns="0" bIns="0" rtlCol="0"/>
          <a:lstStyle/>
          <a:p/>
        </p:txBody>
      </p:sp>
      <p:sp>
        <p:nvSpPr>
          <p:cNvPr id="440" name="object 440"/>
          <p:cNvSpPr/>
          <p:nvPr/>
        </p:nvSpPr>
        <p:spPr>
          <a:xfrm>
            <a:off x="8258130" y="9238949"/>
            <a:ext cx="1294130" cy="0"/>
          </a:xfrm>
          <a:custGeom>
            <a:avLst/>
            <a:gdLst/>
            <a:ahLst/>
            <a:cxnLst/>
            <a:rect l="l" t="t" r="r" b="b"/>
            <a:pathLst>
              <a:path w="1294129" h="0">
                <a:moveTo>
                  <a:pt x="0" y="0"/>
                </a:moveTo>
                <a:lnTo>
                  <a:pt x="1293520" y="0"/>
                </a:lnTo>
              </a:path>
            </a:pathLst>
          </a:custGeom>
          <a:ln w="6045">
            <a:solidFill>
              <a:srgbClr val="231F20"/>
            </a:solidFill>
          </a:ln>
        </p:spPr>
        <p:txBody>
          <a:bodyPr wrap="square" lIns="0" tIns="0" rIns="0" bIns="0" rtlCol="0"/>
          <a:lstStyle/>
          <a:p/>
        </p:txBody>
      </p:sp>
      <p:sp>
        <p:nvSpPr>
          <p:cNvPr id="441" name="object 441"/>
          <p:cNvSpPr/>
          <p:nvPr/>
        </p:nvSpPr>
        <p:spPr>
          <a:xfrm>
            <a:off x="9964846" y="8111217"/>
            <a:ext cx="20320" cy="20320"/>
          </a:xfrm>
          <a:custGeom>
            <a:avLst/>
            <a:gdLst/>
            <a:ahLst/>
            <a:cxnLst/>
            <a:rect l="l" t="t" r="r" b="b"/>
            <a:pathLst>
              <a:path w="20320" h="20320">
                <a:moveTo>
                  <a:pt x="20154" y="20154"/>
                </a:moveTo>
                <a:lnTo>
                  <a:pt x="20154" y="0"/>
                </a:lnTo>
                <a:lnTo>
                  <a:pt x="0" y="0"/>
                </a:lnTo>
              </a:path>
            </a:pathLst>
          </a:custGeom>
          <a:ln w="6045">
            <a:solidFill>
              <a:srgbClr val="231F20"/>
            </a:solidFill>
          </a:ln>
        </p:spPr>
        <p:txBody>
          <a:bodyPr wrap="square" lIns="0" tIns="0" rIns="0" bIns="0" rtlCol="0"/>
          <a:lstStyle/>
          <a:p/>
        </p:txBody>
      </p:sp>
      <p:sp>
        <p:nvSpPr>
          <p:cNvPr id="442" name="object 442"/>
          <p:cNvSpPr/>
          <p:nvPr/>
        </p:nvSpPr>
        <p:spPr>
          <a:xfrm>
            <a:off x="9864066" y="8022528"/>
            <a:ext cx="100965" cy="88900"/>
          </a:xfrm>
          <a:custGeom>
            <a:avLst/>
            <a:gdLst/>
            <a:ahLst/>
            <a:cxnLst/>
            <a:rect l="l" t="t" r="r" b="b"/>
            <a:pathLst>
              <a:path w="100965" h="88900">
                <a:moveTo>
                  <a:pt x="0" y="0"/>
                </a:moveTo>
                <a:lnTo>
                  <a:pt x="0" y="12090"/>
                </a:lnTo>
                <a:lnTo>
                  <a:pt x="12090" y="12090"/>
                </a:lnTo>
                <a:lnTo>
                  <a:pt x="100774" y="88684"/>
                </a:lnTo>
              </a:path>
            </a:pathLst>
          </a:custGeom>
          <a:ln w="6045">
            <a:solidFill>
              <a:srgbClr val="231F20"/>
            </a:solidFill>
          </a:ln>
        </p:spPr>
        <p:txBody>
          <a:bodyPr wrap="square" lIns="0" tIns="0" rIns="0" bIns="0" rtlCol="0"/>
          <a:lstStyle/>
          <a:p/>
        </p:txBody>
      </p:sp>
      <p:sp>
        <p:nvSpPr>
          <p:cNvPr id="443" name="object 443"/>
          <p:cNvSpPr/>
          <p:nvPr/>
        </p:nvSpPr>
        <p:spPr>
          <a:xfrm>
            <a:off x="10579609" y="8022528"/>
            <a:ext cx="12700" cy="12700"/>
          </a:xfrm>
          <a:custGeom>
            <a:avLst/>
            <a:gdLst/>
            <a:ahLst/>
            <a:cxnLst/>
            <a:rect l="l" t="t" r="r" b="b"/>
            <a:pathLst>
              <a:path w="12700" h="12700">
                <a:moveTo>
                  <a:pt x="12090" y="0"/>
                </a:moveTo>
                <a:lnTo>
                  <a:pt x="12090" y="12090"/>
                </a:lnTo>
                <a:lnTo>
                  <a:pt x="0" y="12090"/>
                </a:lnTo>
              </a:path>
            </a:pathLst>
          </a:custGeom>
          <a:ln w="6045">
            <a:solidFill>
              <a:srgbClr val="231F20"/>
            </a:solidFill>
          </a:ln>
        </p:spPr>
        <p:txBody>
          <a:bodyPr wrap="square" lIns="0" tIns="0" rIns="0" bIns="0" rtlCol="0"/>
          <a:lstStyle/>
          <a:p/>
        </p:txBody>
      </p:sp>
      <p:sp>
        <p:nvSpPr>
          <p:cNvPr id="444" name="object 444"/>
          <p:cNvSpPr/>
          <p:nvPr/>
        </p:nvSpPr>
        <p:spPr>
          <a:xfrm>
            <a:off x="10470259" y="8111217"/>
            <a:ext cx="0" cy="20320"/>
          </a:xfrm>
          <a:custGeom>
            <a:avLst/>
            <a:gdLst/>
            <a:ahLst/>
            <a:cxnLst/>
            <a:rect l="l" t="t" r="r" b="b"/>
            <a:pathLst>
              <a:path w="0" h="20320">
                <a:moveTo>
                  <a:pt x="0" y="20154"/>
                </a:moveTo>
                <a:lnTo>
                  <a:pt x="0" y="0"/>
                </a:lnTo>
              </a:path>
            </a:pathLst>
          </a:custGeom>
          <a:ln w="6045">
            <a:solidFill>
              <a:srgbClr val="231F20"/>
            </a:solidFill>
          </a:ln>
        </p:spPr>
        <p:txBody>
          <a:bodyPr wrap="square" lIns="0" tIns="0" rIns="0" bIns="0" rtlCol="0"/>
          <a:lstStyle/>
          <a:p/>
        </p:txBody>
      </p:sp>
      <p:sp>
        <p:nvSpPr>
          <p:cNvPr id="445" name="object 445"/>
          <p:cNvSpPr/>
          <p:nvPr/>
        </p:nvSpPr>
        <p:spPr>
          <a:xfrm>
            <a:off x="10470259" y="8034623"/>
            <a:ext cx="109855" cy="76835"/>
          </a:xfrm>
          <a:custGeom>
            <a:avLst/>
            <a:gdLst/>
            <a:ahLst/>
            <a:cxnLst/>
            <a:rect l="l" t="t" r="r" b="b"/>
            <a:pathLst>
              <a:path w="109854" h="76834">
                <a:moveTo>
                  <a:pt x="0" y="76593"/>
                </a:moveTo>
                <a:lnTo>
                  <a:pt x="20154" y="76593"/>
                </a:lnTo>
                <a:lnTo>
                  <a:pt x="109347" y="0"/>
                </a:lnTo>
              </a:path>
            </a:pathLst>
          </a:custGeom>
          <a:ln w="6045">
            <a:solidFill>
              <a:srgbClr val="231F20"/>
            </a:solidFill>
          </a:ln>
        </p:spPr>
        <p:txBody>
          <a:bodyPr wrap="square" lIns="0" tIns="0" rIns="0" bIns="0" rtlCol="0"/>
          <a:lstStyle/>
          <a:p/>
        </p:txBody>
      </p:sp>
      <p:sp>
        <p:nvSpPr>
          <p:cNvPr id="446" name="object 446"/>
          <p:cNvSpPr/>
          <p:nvPr/>
        </p:nvSpPr>
        <p:spPr>
          <a:xfrm>
            <a:off x="10550883" y="8058810"/>
            <a:ext cx="0" cy="73025"/>
          </a:xfrm>
          <a:custGeom>
            <a:avLst/>
            <a:gdLst/>
            <a:ahLst/>
            <a:cxnLst/>
            <a:rect l="l" t="t" r="r" b="b"/>
            <a:pathLst>
              <a:path w="0" h="73025">
                <a:moveTo>
                  <a:pt x="0" y="0"/>
                </a:moveTo>
                <a:lnTo>
                  <a:pt x="0" y="72567"/>
                </a:lnTo>
              </a:path>
            </a:pathLst>
          </a:custGeom>
          <a:ln w="6045">
            <a:solidFill>
              <a:srgbClr val="231F20"/>
            </a:solidFill>
          </a:ln>
        </p:spPr>
        <p:txBody>
          <a:bodyPr wrap="square" lIns="0" tIns="0" rIns="0" bIns="0" rtlCol="0"/>
          <a:lstStyle/>
          <a:p/>
        </p:txBody>
      </p:sp>
      <p:sp>
        <p:nvSpPr>
          <p:cNvPr id="447" name="object 447"/>
          <p:cNvSpPr/>
          <p:nvPr/>
        </p:nvSpPr>
        <p:spPr>
          <a:xfrm>
            <a:off x="10550883" y="8155559"/>
            <a:ext cx="0" cy="45085"/>
          </a:xfrm>
          <a:custGeom>
            <a:avLst/>
            <a:gdLst/>
            <a:ahLst/>
            <a:cxnLst/>
            <a:rect l="l" t="t" r="r" b="b"/>
            <a:pathLst>
              <a:path w="0" h="45084">
                <a:moveTo>
                  <a:pt x="0" y="0"/>
                </a:moveTo>
                <a:lnTo>
                  <a:pt x="0" y="44843"/>
                </a:lnTo>
              </a:path>
            </a:pathLst>
          </a:custGeom>
          <a:ln w="6045">
            <a:solidFill>
              <a:srgbClr val="231F20"/>
            </a:solidFill>
          </a:ln>
        </p:spPr>
        <p:txBody>
          <a:bodyPr wrap="square" lIns="0" tIns="0" rIns="0" bIns="0" rtlCol="0"/>
          <a:lstStyle/>
          <a:p/>
        </p:txBody>
      </p:sp>
      <p:sp>
        <p:nvSpPr>
          <p:cNvPr id="448" name="object 448"/>
          <p:cNvSpPr/>
          <p:nvPr/>
        </p:nvSpPr>
        <p:spPr>
          <a:xfrm>
            <a:off x="10510570" y="8093579"/>
            <a:ext cx="0" cy="45085"/>
          </a:xfrm>
          <a:custGeom>
            <a:avLst/>
            <a:gdLst/>
            <a:ahLst/>
            <a:cxnLst/>
            <a:rect l="l" t="t" r="r" b="b"/>
            <a:pathLst>
              <a:path w="0" h="45084">
                <a:moveTo>
                  <a:pt x="0" y="0"/>
                </a:moveTo>
                <a:lnTo>
                  <a:pt x="0" y="44843"/>
                </a:lnTo>
              </a:path>
            </a:pathLst>
          </a:custGeom>
          <a:ln w="6045">
            <a:solidFill>
              <a:srgbClr val="231F20"/>
            </a:solidFill>
          </a:ln>
        </p:spPr>
        <p:txBody>
          <a:bodyPr wrap="square" lIns="0" tIns="0" rIns="0" bIns="0" rtlCol="0"/>
          <a:lstStyle/>
          <a:p/>
        </p:txBody>
      </p:sp>
      <p:sp>
        <p:nvSpPr>
          <p:cNvPr id="449" name="object 449"/>
          <p:cNvSpPr/>
          <p:nvPr/>
        </p:nvSpPr>
        <p:spPr>
          <a:xfrm>
            <a:off x="8242005" y="7892519"/>
            <a:ext cx="0" cy="16510"/>
          </a:xfrm>
          <a:custGeom>
            <a:avLst/>
            <a:gdLst/>
            <a:ahLst/>
            <a:cxnLst/>
            <a:rect l="l" t="t" r="r" b="b"/>
            <a:pathLst>
              <a:path w="0" h="16509">
                <a:moveTo>
                  <a:pt x="0" y="16129"/>
                </a:moveTo>
                <a:lnTo>
                  <a:pt x="0" y="0"/>
                </a:lnTo>
              </a:path>
            </a:pathLst>
          </a:custGeom>
          <a:ln w="6045">
            <a:solidFill>
              <a:srgbClr val="231F20"/>
            </a:solidFill>
          </a:ln>
        </p:spPr>
        <p:txBody>
          <a:bodyPr wrap="square" lIns="0" tIns="0" rIns="0" bIns="0" rtlCol="0"/>
          <a:lstStyle/>
          <a:p/>
        </p:txBody>
      </p:sp>
      <p:sp>
        <p:nvSpPr>
          <p:cNvPr id="450" name="object 450"/>
          <p:cNvSpPr/>
          <p:nvPr/>
        </p:nvSpPr>
        <p:spPr>
          <a:xfrm>
            <a:off x="9551645" y="7892522"/>
            <a:ext cx="0" cy="16510"/>
          </a:xfrm>
          <a:custGeom>
            <a:avLst/>
            <a:gdLst/>
            <a:ahLst/>
            <a:cxnLst/>
            <a:rect l="l" t="t" r="r" b="b"/>
            <a:pathLst>
              <a:path w="0" h="16509">
                <a:moveTo>
                  <a:pt x="0" y="0"/>
                </a:moveTo>
                <a:lnTo>
                  <a:pt x="0" y="16129"/>
                </a:lnTo>
              </a:path>
            </a:pathLst>
          </a:custGeom>
          <a:ln w="6045">
            <a:solidFill>
              <a:srgbClr val="231F20"/>
            </a:solidFill>
          </a:ln>
        </p:spPr>
        <p:txBody>
          <a:bodyPr wrap="square" lIns="0" tIns="0" rIns="0" bIns="0" rtlCol="0"/>
          <a:lstStyle/>
          <a:p/>
        </p:txBody>
      </p:sp>
      <p:sp>
        <p:nvSpPr>
          <p:cNvPr id="451" name="object 451"/>
          <p:cNvSpPr/>
          <p:nvPr/>
        </p:nvSpPr>
        <p:spPr>
          <a:xfrm>
            <a:off x="8258130" y="9222320"/>
            <a:ext cx="0" cy="17145"/>
          </a:xfrm>
          <a:custGeom>
            <a:avLst/>
            <a:gdLst/>
            <a:ahLst/>
            <a:cxnLst/>
            <a:rect l="l" t="t" r="r" b="b"/>
            <a:pathLst>
              <a:path w="0" h="17145">
                <a:moveTo>
                  <a:pt x="0" y="0"/>
                </a:moveTo>
                <a:lnTo>
                  <a:pt x="0" y="16624"/>
                </a:lnTo>
              </a:path>
            </a:pathLst>
          </a:custGeom>
          <a:ln w="6045">
            <a:solidFill>
              <a:srgbClr val="231F20"/>
            </a:solidFill>
          </a:ln>
        </p:spPr>
        <p:txBody>
          <a:bodyPr wrap="square" lIns="0" tIns="0" rIns="0" bIns="0" rtlCol="0"/>
          <a:lstStyle/>
          <a:p/>
        </p:txBody>
      </p:sp>
      <p:sp>
        <p:nvSpPr>
          <p:cNvPr id="452" name="object 452"/>
          <p:cNvSpPr/>
          <p:nvPr/>
        </p:nvSpPr>
        <p:spPr>
          <a:xfrm>
            <a:off x="9551645" y="9222324"/>
            <a:ext cx="0" cy="17145"/>
          </a:xfrm>
          <a:custGeom>
            <a:avLst/>
            <a:gdLst/>
            <a:ahLst/>
            <a:cxnLst/>
            <a:rect l="l" t="t" r="r" b="b"/>
            <a:pathLst>
              <a:path w="0" h="17145">
                <a:moveTo>
                  <a:pt x="0" y="16624"/>
                </a:moveTo>
                <a:lnTo>
                  <a:pt x="0" y="0"/>
                </a:lnTo>
              </a:path>
            </a:pathLst>
          </a:custGeom>
          <a:ln w="6045">
            <a:solidFill>
              <a:srgbClr val="231F20"/>
            </a:solidFill>
          </a:ln>
        </p:spPr>
        <p:txBody>
          <a:bodyPr wrap="square" lIns="0" tIns="0" rIns="0" bIns="0" rtlCol="0"/>
          <a:lstStyle/>
          <a:p/>
        </p:txBody>
      </p:sp>
      <p:sp>
        <p:nvSpPr>
          <p:cNvPr id="453" name="object 453"/>
          <p:cNvSpPr/>
          <p:nvPr/>
        </p:nvSpPr>
        <p:spPr>
          <a:xfrm>
            <a:off x="8335732" y="9057544"/>
            <a:ext cx="87172" cy="87172"/>
          </a:xfrm>
          <a:prstGeom prst="rect">
            <a:avLst/>
          </a:prstGeom>
          <a:blipFill>
            <a:blip r:embed="rId7" cstate="print"/>
            <a:stretch>
              <a:fillRect/>
            </a:stretch>
          </a:blipFill>
        </p:spPr>
        <p:txBody>
          <a:bodyPr wrap="square" lIns="0" tIns="0" rIns="0" bIns="0" rtlCol="0"/>
          <a:lstStyle/>
          <a:p/>
        </p:txBody>
      </p:sp>
      <p:sp>
        <p:nvSpPr>
          <p:cNvPr id="454" name="object 454"/>
          <p:cNvSpPr/>
          <p:nvPr/>
        </p:nvSpPr>
        <p:spPr>
          <a:xfrm>
            <a:off x="8861301" y="9057544"/>
            <a:ext cx="87172" cy="87172"/>
          </a:xfrm>
          <a:prstGeom prst="rect">
            <a:avLst/>
          </a:prstGeom>
          <a:blipFill>
            <a:blip r:embed="rId8" cstate="print"/>
            <a:stretch>
              <a:fillRect/>
            </a:stretch>
          </a:blipFill>
        </p:spPr>
        <p:txBody>
          <a:bodyPr wrap="square" lIns="0" tIns="0" rIns="0" bIns="0" rtlCol="0"/>
          <a:lstStyle/>
          <a:p/>
        </p:txBody>
      </p:sp>
      <p:sp>
        <p:nvSpPr>
          <p:cNvPr id="455" name="object 455"/>
          <p:cNvSpPr/>
          <p:nvPr/>
        </p:nvSpPr>
        <p:spPr>
          <a:xfrm>
            <a:off x="9386871" y="9057544"/>
            <a:ext cx="87172" cy="87172"/>
          </a:xfrm>
          <a:prstGeom prst="rect">
            <a:avLst/>
          </a:prstGeom>
          <a:blipFill>
            <a:blip r:embed="rId9" cstate="print"/>
            <a:stretch>
              <a:fillRect/>
            </a:stretch>
          </a:blipFill>
        </p:spPr>
        <p:txBody>
          <a:bodyPr wrap="square" lIns="0" tIns="0" rIns="0" bIns="0" rtlCol="0"/>
          <a:lstStyle/>
          <a:p/>
        </p:txBody>
      </p:sp>
      <p:sp>
        <p:nvSpPr>
          <p:cNvPr id="456" name="object 456"/>
          <p:cNvSpPr/>
          <p:nvPr/>
        </p:nvSpPr>
        <p:spPr>
          <a:xfrm>
            <a:off x="8335732" y="7974155"/>
            <a:ext cx="87172" cy="87172"/>
          </a:xfrm>
          <a:prstGeom prst="rect">
            <a:avLst/>
          </a:prstGeom>
          <a:blipFill>
            <a:blip r:embed="rId10" cstate="print"/>
            <a:stretch>
              <a:fillRect/>
            </a:stretch>
          </a:blipFill>
        </p:spPr>
        <p:txBody>
          <a:bodyPr wrap="square" lIns="0" tIns="0" rIns="0" bIns="0" rtlCol="0"/>
          <a:lstStyle/>
          <a:p/>
        </p:txBody>
      </p:sp>
      <p:sp>
        <p:nvSpPr>
          <p:cNvPr id="457" name="object 457"/>
          <p:cNvSpPr/>
          <p:nvPr/>
        </p:nvSpPr>
        <p:spPr>
          <a:xfrm>
            <a:off x="8861301" y="7974155"/>
            <a:ext cx="87172" cy="87172"/>
          </a:xfrm>
          <a:prstGeom prst="rect">
            <a:avLst/>
          </a:prstGeom>
          <a:blipFill>
            <a:blip r:embed="rId11" cstate="print"/>
            <a:stretch>
              <a:fillRect/>
            </a:stretch>
          </a:blipFill>
        </p:spPr>
        <p:txBody>
          <a:bodyPr wrap="square" lIns="0" tIns="0" rIns="0" bIns="0" rtlCol="0"/>
          <a:lstStyle/>
          <a:p/>
        </p:txBody>
      </p:sp>
      <p:sp>
        <p:nvSpPr>
          <p:cNvPr id="458" name="object 458"/>
          <p:cNvSpPr/>
          <p:nvPr/>
        </p:nvSpPr>
        <p:spPr>
          <a:xfrm>
            <a:off x="9386871" y="7974155"/>
            <a:ext cx="87172" cy="87172"/>
          </a:xfrm>
          <a:prstGeom prst="rect">
            <a:avLst/>
          </a:prstGeom>
          <a:blipFill>
            <a:blip r:embed="rId12" cstate="print"/>
            <a:stretch>
              <a:fillRect/>
            </a:stretch>
          </a:blipFill>
        </p:spPr>
        <p:txBody>
          <a:bodyPr wrap="square" lIns="0" tIns="0" rIns="0" bIns="0" rtlCol="0"/>
          <a:lstStyle/>
          <a:p/>
        </p:txBody>
      </p:sp>
      <p:sp>
        <p:nvSpPr>
          <p:cNvPr id="459" name="object 459"/>
          <p:cNvSpPr/>
          <p:nvPr/>
        </p:nvSpPr>
        <p:spPr>
          <a:xfrm>
            <a:off x="10454130" y="7913183"/>
            <a:ext cx="16510" cy="0"/>
          </a:xfrm>
          <a:custGeom>
            <a:avLst/>
            <a:gdLst/>
            <a:ahLst/>
            <a:cxnLst/>
            <a:rect l="l" t="t" r="r" b="b"/>
            <a:pathLst>
              <a:path w="16509" h="0">
                <a:moveTo>
                  <a:pt x="16128" y="0"/>
                </a:moveTo>
                <a:lnTo>
                  <a:pt x="0" y="0"/>
                </a:lnTo>
              </a:path>
            </a:pathLst>
          </a:custGeom>
          <a:ln w="6045">
            <a:solidFill>
              <a:srgbClr val="231F20"/>
            </a:solidFill>
          </a:ln>
        </p:spPr>
        <p:txBody>
          <a:bodyPr wrap="square" lIns="0" tIns="0" rIns="0" bIns="0" rtlCol="0"/>
          <a:lstStyle/>
          <a:p/>
        </p:txBody>
      </p:sp>
      <p:sp>
        <p:nvSpPr>
          <p:cNvPr id="460" name="object 460"/>
          <p:cNvSpPr/>
          <p:nvPr/>
        </p:nvSpPr>
        <p:spPr>
          <a:xfrm>
            <a:off x="9985001" y="8131371"/>
            <a:ext cx="16510" cy="0"/>
          </a:xfrm>
          <a:custGeom>
            <a:avLst/>
            <a:gdLst/>
            <a:ahLst/>
            <a:cxnLst/>
            <a:rect l="l" t="t" r="r" b="b"/>
            <a:pathLst>
              <a:path w="16509" h="0">
                <a:moveTo>
                  <a:pt x="0" y="0"/>
                </a:moveTo>
                <a:lnTo>
                  <a:pt x="16129" y="0"/>
                </a:lnTo>
              </a:path>
            </a:pathLst>
          </a:custGeom>
          <a:ln w="6045">
            <a:solidFill>
              <a:srgbClr val="231F20"/>
            </a:solidFill>
          </a:ln>
        </p:spPr>
        <p:txBody>
          <a:bodyPr wrap="square" lIns="0" tIns="0" rIns="0" bIns="0" rtlCol="0"/>
          <a:lstStyle/>
          <a:p/>
        </p:txBody>
      </p:sp>
      <p:sp>
        <p:nvSpPr>
          <p:cNvPr id="461" name="object 461"/>
          <p:cNvSpPr/>
          <p:nvPr/>
        </p:nvSpPr>
        <p:spPr>
          <a:xfrm>
            <a:off x="10454130" y="8131371"/>
            <a:ext cx="16510" cy="0"/>
          </a:xfrm>
          <a:custGeom>
            <a:avLst/>
            <a:gdLst/>
            <a:ahLst/>
            <a:cxnLst/>
            <a:rect l="l" t="t" r="r" b="b"/>
            <a:pathLst>
              <a:path w="16509" h="0">
                <a:moveTo>
                  <a:pt x="16128" y="0"/>
                </a:moveTo>
                <a:lnTo>
                  <a:pt x="0" y="0"/>
                </a:lnTo>
              </a:path>
            </a:pathLst>
          </a:custGeom>
          <a:ln w="6045">
            <a:solidFill>
              <a:srgbClr val="231F20"/>
            </a:solidFill>
          </a:ln>
        </p:spPr>
        <p:txBody>
          <a:bodyPr wrap="square" lIns="0" tIns="0" rIns="0" bIns="0" rtlCol="0"/>
          <a:lstStyle/>
          <a:p/>
        </p:txBody>
      </p:sp>
      <p:sp>
        <p:nvSpPr>
          <p:cNvPr id="462" name="object 462"/>
          <p:cNvSpPr/>
          <p:nvPr/>
        </p:nvSpPr>
        <p:spPr>
          <a:xfrm>
            <a:off x="10470259" y="7981713"/>
            <a:ext cx="4445" cy="81280"/>
          </a:xfrm>
          <a:custGeom>
            <a:avLst/>
            <a:gdLst/>
            <a:ahLst/>
            <a:cxnLst/>
            <a:rect l="l" t="t" r="r" b="b"/>
            <a:pathLst>
              <a:path w="4445" h="81279">
                <a:moveTo>
                  <a:pt x="0" y="0"/>
                </a:moveTo>
                <a:lnTo>
                  <a:pt x="4025" y="0"/>
                </a:lnTo>
                <a:lnTo>
                  <a:pt x="4025" y="81127"/>
                </a:lnTo>
                <a:lnTo>
                  <a:pt x="0" y="81127"/>
                </a:lnTo>
              </a:path>
            </a:pathLst>
          </a:custGeom>
          <a:ln w="6045">
            <a:solidFill>
              <a:srgbClr val="231F20"/>
            </a:solidFill>
          </a:ln>
        </p:spPr>
        <p:txBody>
          <a:bodyPr wrap="square" lIns="0" tIns="0" rIns="0" bIns="0" rtlCol="0"/>
          <a:lstStyle/>
          <a:p/>
        </p:txBody>
      </p:sp>
      <p:sp>
        <p:nvSpPr>
          <p:cNvPr id="463" name="object 463"/>
          <p:cNvSpPr/>
          <p:nvPr/>
        </p:nvSpPr>
        <p:spPr>
          <a:xfrm>
            <a:off x="10474290" y="7981713"/>
            <a:ext cx="4445" cy="81280"/>
          </a:xfrm>
          <a:custGeom>
            <a:avLst/>
            <a:gdLst/>
            <a:ahLst/>
            <a:cxnLst/>
            <a:rect l="l" t="t" r="r" b="b"/>
            <a:pathLst>
              <a:path w="4445" h="81279">
                <a:moveTo>
                  <a:pt x="0" y="0"/>
                </a:moveTo>
                <a:lnTo>
                  <a:pt x="4025" y="0"/>
                </a:lnTo>
                <a:lnTo>
                  <a:pt x="4025" y="81127"/>
                </a:lnTo>
                <a:lnTo>
                  <a:pt x="0" y="81127"/>
                </a:lnTo>
              </a:path>
            </a:pathLst>
          </a:custGeom>
          <a:ln w="6045">
            <a:solidFill>
              <a:srgbClr val="231F20"/>
            </a:solidFill>
          </a:ln>
        </p:spPr>
        <p:txBody>
          <a:bodyPr wrap="square" lIns="0" tIns="0" rIns="0" bIns="0" rtlCol="0"/>
          <a:lstStyle/>
          <a:p/>
        </p:txBody>
      </p:sp>
      <p:sp>
        <p:nvSpPr>
          <p:cNvPr id="464" name="object 464"/>
          <p:cNvSpPr/>
          <p:nvPr/>
        </p:nvSpPr>
        <p:spPr>
          <a:xfrm>
            <a:off x="10478321" y="7981713"/>
            <a:ext cx="40640" cy="73660"/>
          </a:xfrm>
          <a:custGeom>
            <a:avLst/>
            <a:gdLst/>
            <a:ahLst/>
            <a:cxnLst/>
            <a:rect l="l" t="t" r="r" b="b"/>
            <a:pathLst>
              <a:path w="40640" h="73659">
                <a:moveTo>
                  <a:pt x="0" y="0"/>
                </a:moveTo>
                <a:lnTo>
                  <a:pt x="0" y="8064"/>
                </a:lnTo>
                <a:lnTo>
                  <a:pt x="40309" y="8064"/>
                </a:lnTo>
                <a:lnTo>
                  <a:pt x="40309" y="73063"/>
                </a:lnTo>
                <a:lnTo>
                  <a:pt x="0" y="73063"/>
                </a:lnTo>
              </a:path>
            </a:pathLst>
          </a:custGeom>
          <a:ln w="6045">
            <a:solidFill>
              <a:srgbClr val="231F20"/>
            </a:solidFill>
          </a:ln>
        </p:spPr>
        <p:txBody>
          <a:bodyPr wrap="square" lIns="0" tIns="0" rIns="0" bIns="0" rtlCol="0"/>
          <a:lstStyle/>
          <a:p/>
        </p:txBody>
      </p:sp>
      <p:sp>
        <p:nvSpPr>
          <p:cNvPr id="465" name="object 465"/>
          <p:cNvSpPr/>
          <p:nvPr/>
        </p:nvSpPr>
        <p:spPr>
          <a:xfrm>
            <a:off x="10478321" y="7989775"/>
            <a:ext cx="40640" cy="12700"/>
          </a:xfrm>
          <a:custGeom>
            <a:avLst/>
            <a:gdLst/>
            <a:ahLst/>
            <a:cxnLst/>
            <a:rect l="l" t="t" r="r" b="b"/>
            <a:pathLst>
              <a:path w="40640" h="12700">
                <a:moveTo>
                  <a:pt x="0" y="0"/>
                </a:moveTo>
                <a:lnTo>
                  <a:pt x="0" y="12090"/>
                </a:lnTo>
                <a:lnTo>
                  <a:pt x="40309" y="12090"/>
                </a:lnTo>
              </a:path>
            </a:pathLst>
          </a:custGeom>
          <a:ln w="6045">
            <a:solidFill>
              <a:srgbClr val="231F20"/>
            </a:solidFill>
          </a:ln>
        </p:spPr>
        <p:txBody>
          <a:bodyPr wrap="square" lIns="0" tIns="0" rIns="0" bIns="0" rtlCol="0"/>
          <a:lstStyle/>
          <a:p/>
        </p:txBody>
      </p:sp>
      <p:sp>
        <p:nvSpPr>
          <p:cNvPr id="466" name="object 466"/>
          <p:cNvSpPr/>
          <p:nvPr/>
        </p:nvSpPr>
        <p:spPr>
          <a:xfrm>
            <a:off x="10478321" y="8042688"/>
            <a:ext cx="40640" cy="12700"/>
          </a:xfrm>
          <a:custGeom>
            <a:avLst/>
            <a:gdLst/>
            <a:ahLst/>
            <a:cxnLst/>
            <a:rect l="l" t="t" r="r" b="b"/>
            <a:pathLst>
              <a:path w="40640" h="12700">
                <a:moveTo>
                  <a:pt x="0" y="12090"/>
                </a:moveTo>
                <a:lnTo>
                  <a:pt x="0" y="0"/>
                </a:lnTo>
                <a:lnTo>
                  <a:pt x="40309" y="0"/>
                </a:lnTo>
              </a:path>
            </a:pathLst>
          </a:custGeom>
          <a:ln w="6045">
            <a:solidFill>
              <a:srgbClr val="231F20"/>
            </a:solidFill>
          </a:ln>
        </p:spPr>
        <p:txBody>
          <a:bodyPr wrap="square" lIns="0" tIns="0" rIns="0" bIns="0" rtlCol="0"/>
          <a:lstStyle/>
          <a:p/>
        </p:txBody>
      </p:sp>
      <p:sp>
        <p:nvSpPr>
          <p:cNvPr id="467" name="object 467"/>
          <p:cNvSpPr/>
          <p:nvPr/>
        </p:nvSpPr>
        <p:spPr>
          <a:xfrm>
            <a:off x="9976939" y="7981713"/>
            <a:ext cx="4445" cy="81280"/>
          </a:xfrm>
          <a:custGeom>
            <a:avLst/>
            <a:gdLst/>
            <a:ahLst/>
            <a:cxnLst/>
            <a:rect l="l" t="t" r="r" b="b"/>
            <a:pathLst>
              <a:path w="4445" h="81279">
                <a:moveTo>
                  <a:pt x="0" y="0"/>
                </a:moveTo>
                <a:lnTo>
                  <a:pt x="4025" y="0"/>
                </a:lnTo>
                <a:lnTo>
                  <a:pt x="4025" y="81127"/>
                </a:lnTo>
                <a:lnTo>
                  <a:pt x="0" y="81127"/>
                </a:lnTo>
              </a:path>
            </a:pathLst>
          </a:custGeom>
          <a:ln w="6045">
            <a:solidFill>
              <a:srgbClr val="231F20"/>
            </a:solidFill>
          </a:ln>
        </p:spPr>
        <p:txBody>
          <a:bodyPr wrap="square" lIns="0" tIns="0" rIns="0" bIns="0" rtlCol="0"/>
          <a:lstStyle/>
          <a:p/>
        </p:txBody>
      </p:sp>
      <p:sp>
        <p:nvSpPr>
          <p:cNvPr id="468" name="object 468"/>
          <p:cNvSpPr/>
          <p:nvPr/>
        </p:nvSpPr>
        <p:spPr>
          <a:xfrm>
            <a:off x="9980970" y="7981713"/>
            <a:ext cx="4445" cy="81280"/>
          </a:xfrm>
          <a:custGeom>
            <a:avLst/>
            <a:gdLst/>
            <a:ahLst/>
            <a:cxnLst/>
            <a:rect l="l" t="t" r="r" b="b"/>
            <a:pathLst>
              <a:path w="4445" h="81279">
                <a:moveTo>
                  <a:pt x="0" y="0"/>
                </a:moveTo>
                <a:lnTo>
                  <a:pt x="4025" y="0"/>
                </a:lnTo>
                <a:lnTo>
                  <a:pt x="4025" y="81127"/>
                </a:lnTo>
                <a:lnTo>
                  <a:pt x="0" y="81127"/>
                </a:lnTo>
              </a:path>
            </a:pathLst>
          </a:custGeom>
          <a:ln w="6045">
            <a:solidFill>
              <a:srgbClr val="231F20"/>
            </a:solidFill>
          </a:ln>
        </p:spPr>
        <p:txBody>
          <a:bodyPr wrap="square" lIns="0" tIns="0" rIns="0" bIns="0" rtlCol="0"/>
          <a:lstStyle/>
          <a:p/>
        </p:txBody>
      </p:sp>
      <p:sp>
        <p:nvSpPr>
          <p:cNvPr id="469" name="object 469"/>
          <p:cNvSpPr/>
          <p:nvPr/>
        </p:nvSpPr>
        <p:spPr>
          <a:xfrm>
            <a:off x="9968875" y="7981716"/>
            <a:ext cx="8255" cy="81280"/>
          </a:xfrm>
          <a:custGeom>
            <a:avLst/>
            <a:gdLst/>
            <a:ahLst/>
            <a:cxnLst/>
            <a:rect l="l" t="t" r="r" b="b"/>
            <a:pathLst>
              <a:path w="8254" h="81279">
                <a:moveTo>
                  <a:pt x="8064" y="73063"/>
                </a:moveTo>
                <a:lnTo>
                  <a:pt x="0" y="73063"/>
                </a:lnTo>
                <a:lnTo>
                  <a:pt x="0" y="8064"/>
                </a:lnTo>
                <a:lnTo>
                  <a:pt x="8064" y="8064"/>
                </a:lnTo>
                <a:lnTo>
                  <a:pt x="8064" y="0"/>
                </a:lnTo>
                <a:lnTo>
                  <a:pt x="8064" y="81127"/>
                </a:lnTo>
              </a:path>
            </a:pathLst>
          </a:custGeom>
          <a:ln w="6045">
            <a:solidFill>
              <a:srgbClr val="231F20"/>
            </a:solidFill>
          </a:ln>
        </p:spPr>
        <p:txBody>
          <a:bodyPr wrap="square" lIns="0" tIns="0" rIns="0" bIns="0" rtlCol="0"/>
          <a:lstStyle/>
          <a:p/>
        </p:txBody>
      </p:sp>
      <p:sp>
        <p:nvSpPr>
          <p:cNvPr id="470" name="object 470"/>
          <p:cNvSpPr/>
          <p:nvPr/>
        </p:nvSpPr>
        <p:spPr>
          <a:xfrm>
            <a:off x="9928563" y="7989775"/>
            <a:ext cx="40640" cy="65405"/>
          </a:xfrm>
          <a:custGeom>
            <a:avLst/>
            <a:gdLst/>
            <a:ahLst/>
            <a:cxnLst/>
            <a:rect l="l" t="t" r="r" b="b"/>
            <a:pathLst>
              <a:path w="40640" h="65404">
                <a:moveTo>
                  <a:pt x="0" y="0"/>
                </a:moveTo>
                <a:lnTo>
                  <a:pt x="40309" y="0"/>
                </a:lnTo>
                <a:lnTo>
                  <a:pt x="40309" y="64998"/>
                </a:lnTo>
                <a:lnTo>
                  <a:pt x="0" y="64998"/>
                </a:lnTo>
              </a:path>
            </a:pathLst>
          </a:custGeom>
          <a:ln w="6045">
            <a:solidFill>
              <a:srgbClr val="231F20"/>
            </a:solidFill>
          </a:ln>
        </p:spPr>
        <p:txBody>
          <a:bodyPr wrap="square" lIns="0" tIns="0" rIns="0" bIns="0" rtlCol="0"/>
          <a:lstStyle/>
          <a:p/>
        </p:txBody>
      </p:sp>
      <p:sp>
        <p:nvSpPr>
          <p:cNvPr id="471" name="object 471"/>
          <p:cNvSpPr/>
          <p:nvPr/>
        </p:nvSpPr>
        <p:spPr>
          <a:xfrm>
            <a:off x="9928563" y="8001870"/>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472" name="object 472"/>
          <p:cNvSpPr/>
          <p:nvPr/>
        </p:nvSpPr>
        <p:spPr>
          <a:xfrm>
            <a:off x="9928563" y="8042685"/>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473" name="object 473"/>
          <p:cNvSpPr/>
          <p:nvPr/>
        </p:nvSpPr>
        <p:spPr>
          <a:xfrm>
            <a:off x="9928563" y="7989775"/>
            <a:ext cx="0" cy="65405"/>
          </a:xfrm>
          <a:custGeom>
            <a:avLst/>
            <a:gdLst/>
            <a:ahLst/>
            <a:cxnLst/>
            <a:rect l="l" t="t" r="r" b="b"/>
            <a:pathLst>
              <a:path w="0" h="65404">
                <a:moveTo>
                  <a:pt x="0" y="0"/>
                </a:moveTo>
                <a:lnTo>
                  <a:pt x="0" y="64998"/>
                </a:lnTo>
              </a:path>
            </a:pathLst>
          </a:custGeom>
          <a:ln w="6045">
            <a:solidFill>
              <a:srgbClr val="231F20"/>
            </a:solidFill>
          </a:ln>
        </p:spPr>
        <p:txBody>
          <a:bodyPr wrap="square" lIns="0" tIns="0" rIns="0" bIns="0" rtlCol="0"/>
          <a:lstStyle/>
          <a:p/>
        </p:txBody>
      </p:sp>
      <p:sp>
        <p:nvSpPr>
          <p:cNvPr id="474" name="object 474"/>
          <p:cNvSpPr/>
          <p:nvPr/>
        </p:nvSpPr>
        <p:spPr>
          <a:xfrm>
            <a:off x="9908409" y="8001870"/>
            <a:ext cx="0" cy="41275"/>
          </a:xfrm>
          <a:custGeom>
            <a:avLst/>
            <a:gdLst/>
            <a:ahLst/>
            <a:cxnLst/>
            <a:rect l="l" t="t" r="r" b="b"/>
            <a:pathLst>
              <a:path w="0" h="41275">
                <a:moveTo>
                  <a:pt x="0" y="0"/>
                </a:moveTo>
                <a:lnTo>
                  <a:pt x="0" y="40817"/>
                </a:lnTo>
              </a:path>
            </a:pathLst>
          </a:custGeom>
          <a:ln w="6045">
            <a:solidFill>
              <a:srgbClr val="231F20"/>
            </a:solidFill>
          </a:ln>
        </p:spPr>
        <p:txBody>
          <a:bodyPr wrap="square" lIns="0" tIns="0" rIns="0" bIns="0" rtlCol="0"/>
          <a:lstStyle/>
          <a:p/>
        </p:txBody>
      </p:sp>
      <p:sp>
        <p:nvSpPr>
          <p:cNvPr id="475" name="object 475"/>
          <p:cNvSpPr/>
          <p:nvPr/>
        </p:nvSpPr>
        <p:spPr>
          <a:xfrm>
            <a:off x="10001126" y="9230886"/>
            <a:ext cx="453390" cy="0"/>
          </a:xfrm>
          <a:custGeom>
            <a:avLst/>
            <a:gdLst/>
            <a:ahLst/>
            <a:cxnLst/>
            <a:rect l="l" t="t" r="r" b="b"/>
            <a:pathLst>
              <a:path w="453390" h="0">
                <a:moveTo>
                  <a:pt x="0" y="0"/>
                </a:moveTo>
                <a:lnTo>
                  <a:pt x="453009" y="0"/>
                </a:lnTo>
              </a:path>
            </a:pathLst>
          </a:custGeom>
          <a:ln w="6045">
            <a:solidFill>
              <a:srgbClr val="231F20"/>
            </a:solidFill>
          </a:ln>
        </p:spPr>
        <p:txBody>
          <a:bodyPr wrap="square" lIns="0" tIns="0" rIns="0" bIns="0" rtlCol="0"/>
          <a:lstStyle/>
          <a:p/>
        </p:txBody>
      </p:sp>
      <p:sp>
        <p:nvSpPr>
          <p:cNvPr id="476" name="object 476"/>
          <p:cNvSpPr/>
          <p:nvPr/>
        </p:nvSpPr>
        <p:spPr>
          <a:xfrm>
            <a:off x="10470259" y="8996571"/>
            <a:ext cx="0" cy="234315"/>
          </a:xfrm>
          <a:custGeom>
            <a:avLst/>
            <a:gdLst/>
            <a:ahLst/>
            <a:cxnLst/>
            <a:rect l="l" t="t" r="r" b="b"/>
            <a:pathLst>
              <a:path w="0" h="234315">
                <a:moveTo>
                  <a:pt x="0" y="234315"/>
                </a:moveTo>
                <a:lnTo>
                  <a:pt x="0" y="0"/>
                </a:lnTo>
              </a:path>
            </a:pathLst>
          </a:custGeom>
          <a:ln w="6045">
            <a:solidFill>
              <a:srgbClr val="231F20"/>
            </a:solidFill>
          </a:ln>
        </p:spPr>
        <p:txBody>
          <a:bodyPr wrap="square" lIns="0" tIns="0" rIns="0" bIns="0" rtlCol="0"/>
          <a:lstStyle/>
          <a:p/>
        </p:txBody>
      </p:sp>
      <p:sp>
        <p:nvSpPr>
          <p:cNvPr id="477" name="object 477"/>
          <p:cNvSpPr/>
          <p:nvPr/>
        </p:nvSpPr>
        <p:spPr>
          <a:xfrm>
            <a:off x="10454134" y="8928041"/>
            <a:ext cx="0" cy="302895"/>
          </a:xfrm>
          <a:custGeom>
            <a:avLst/>
            <a:gdLst/>
            <a:ahLst/>
            <a:cxnLst/>
            <a:rect l="l" t="t" r="r" b="b"/>
            <a:pathLst>
              <a:path w="0" h="302895">
                <a:moveTo>
                  <a:pt x="0" y="0"/>
                </a:moveTo>
                <a:lnTo>
                  <a:pt x="0" y="302844"/>
                </a:lnTo>
              </a:path>
            </a:pathLst>
          </a:custGeom>
          <a:ln w="6045">
            <a:solidFill>
              <a:srgbClr val="231F20"/>
            </a:solidFill>
          </a:ln>
        </p:spPr>
        <p:txBody>
          <a:bodyPr wrap="square" lIns="0" tIns="0" rIns="0" bIns="0" rtlCol="0"/>
          <a:lstStyle/>
          <a:p/>
        </p:txBody>
      </p:sp>
      <p:sp>
        <p:nvSpPr>
          <p:cNvPr id="478" name="object 478"/>
          <p:cNvSpPr/>
          <p:nvPr/>
        </p:nvSpPr>
        <p:spPr>
          <a:xfrm>
            <a:off x="10453630" y="9230634"/>
            <a:ext cx="16510" cy="16510"/>
          </a:xfrm>
          <a:custGeom>
            <a:avLst/>
            <a:gdLst/>
            <a:ahLst/>
            <a:cxnLst/>
            <a:rect l="l" t="t" r="r" b="b"/>
            <a:pathLst>
              <a:path w="16509" h="16509">
                <a:moveTo>
                  <a:pt x="0" y="0"/>
                </a:moveTo>
                <a:lnTo>
                  <a:pt x="0" y="9042"/>
                </a:lnTo>
                <a:lnTo>
                  <a:pt x="7327" y="16383"/>
                </a:lnTo>
                <a:lnTo>
                  <a:pt x="16383" y="16383"/>
                </a:lnTo>
              </a:path>
            </a:pathLst>
          </a:custGeom>
          <a:ln w="6045">
            <a:solidFill>
              <a:srgbClr val="231F20"/>
            </a:solidFill>
          </a:ln>
        </p:spPr>
        <p:txBody>
          <a:bodyPr wrap="square" lIns="0" tIns="0" rIns="0" bIns="0" rtlCol="0"/>
          <a:lstStyle/>
          <a:p/>
        </p:txBody>
      </p:sp>
      <p:sp>
        <p:nvSpPr>
          <p:cNvPr id="479" name="object 479"/>
          <p:cNvSpPr/>
          <p:nvPr/>
        </p:nvSpPr>
        <p:spPr>
          <a:xfrm>
            <a:off x="9985001" y="8996571"/>
            <a:ext cx="0" cy="234315"/>
          </a:xfrm>
          <a:custGeom>
            <a:avLst/>
            <a:gdLst/>
            <a:ahLst/>
            <a:cxnLst/>
            <a:rect l="l" t="t" r="r" b="b"/>
            <a:pathLst>
              <a:path w="0" h="234315">
                <a:moveTo>
                  <a:pt x="0" y="234315"/>
                </a:moveTo>
                <a:lnTo>
                  <a:pt x="0" y="0"/>
                </a:lnTo>
              </a:path>
            </a:pathLst>
          </a:custGeom>
          <a:ln w="6045">
            <a:solidFill>
              <a:srgbClr val="231F20"/>
            </a:solidFill>
          </a:ln>
        </p:spPr>
        <p:txBody>
          <a:bodyPr wrap="square" lIns="0" tIns="0" rIns="0" bIns="0" rtlCol="0"/>
          <a:lstStyle/>
          <a:p/>
        </p:txBody>
      </p:sp>
      <p:sp>
        <p:nvSpPr>
          <p:cNvPr id="480" name="object 480"/>
          <p:cNvSpPr/>
          <p:nvPr/>
        </p:nvSpPr>
        <p:spPr>
          <a:xfrm>
            <a:off x="10001126" y="8928041"/>
            <a:ext cx="0" cy="302895"/>
          </a:xfrm>
          <a:custGeom>
            <a:avLst/>
            <a:gdLst/>
            <a:ahLst/>
            <a:cxnLst/>
            <a:rect l="l" t="t" r="r" b="b"/>
            <a:pathLst>
              <a:path w="0" h="302895">
                <a:moveTo>
                  <a:pt x="0" y="0"/>
                </a:moveTo>
                <a:lnTo>
                  <a:pt x="0" y="302844"/>
                </a:lnTo>
              </a:path>
            </a:pathLst>
          </a:custGeom>
          <a:ln w="6045">
            <a:solidFill>
              <a:srgbClr val="231F20"/>
            </a:solidFill>
          </a:ln>
        </p:spPr>
        <p:txBody>
          <a:bodyPr wrap="square" lIns="0" tIns="0" rIns="0" bIns="0" rtlCol="0"/>
          <a:lstStyle/>
          <a:p/>
        </p:txBody>
      </p:sp>
      <p:sp>
        <p:nvSpPr>
          <p:cNvPr id="481" name="object 481"/>
          <p:cNvSpPr/>
          <p:nvPr/>
        </p:nvSpPr>
        <p:spPr>
          <a:xfrm>
            <a:off x="10005157" y="8972390"/>
            <a:ext cx="0" cy="259079"/>
          </a:xfrm>
          <a:custGeom>
            <a:avLst/>
            <a:gdLst/>
            <a:ahLst/>
            <a:cxnLst/>
            <a:rect l="l" t="t" r="r" b="b"/>
            <a:pathLst>
              <a:path w="0" h="259079">
                <a:moveTo>
                  <a:pt x="0" y="258495"/>
                </a:moveTo>
                <a:lnTo>
                  <a:pt x="0" y="0"/>
                </a:lnTo>
              </a:path>
            </a:pathLst>
          </a:custGeom>
          <a:ln w="6045">
            <a:solidFill>
              <a:srgbClr val="231F20"/>
            </a:solidFill>
          </a:ln>
        </p:spPr>
        <p:txBody>
          <a:bodyPr wrap="square" lIns="0" tIns="0" rIns="0" bIns="0" rtlCol="0"/>
          <a:lstStyle/>
          <a:p/>
        </p:txBody>
      </p:sp>
      <p:sp>
        <p:nvSpPr>
          <p:cNvPr id="482" name="object 482"/>
          <p:cNvSpPr/>
          <p:nvPr/>
        </p:nvSpPr>
        <p:spPr>
          <a:xfrm>
            <a:off x="10450103" y="8972384"/>
            <a:ext cx="0" cy="259079"/>
          </a:xfrm>
          <a:custGeom>
            <a:avLst/>
            <a:gdLst/>
            <a:ahLst/>
            <a:cxnLst/>
            <a:rect l="l" t="t" r="r" b="b"/>
            <a:pathLst>
              <a:path w="0" h="259079">
                <a:moveTo>
                  <a:pt x="0" y="0"/>
                </a:moveTo>
                <a:lnTo>
                  <a:pt x="0" y="258495"/>
                </a:lnTo>
              </a:path>
            </a:pathLst>
          </a:custGeom>
          <a:ln w="6045">
            <a:solidFill>
              <a:srgbClr val="231F20"/>
            </a:solidFill>
          </a:ln>
        </p:spPr>
        <p:txBody>
          <a:bodyPr wrap="square" lIns="0" tIns="0" rIns="0" bIns="0" rtlCol="0"/>
          <a:lstStyle/>
          <a:p/>
        </p:txBody>
      </p:sp>
      <p:sp>
        <p:nvSpPr>
          <p:cNvPr id="483" name="object 483"/>
          <p:cNvSpPr/>
          <p:nvPr/>
        </p:nvSpPr>
        <p:spPr>
          <a:xfrm>
            <a:off x="10518633" y="9105414"/>
            <a:ext cx="73660" cy="0"/>
          </a:xfrm>
          <a:custGeom>
            <a:avLst/>
            <a:gdLst/>
            <a:ahLst/>
            <a:cxnLst/>
            <a:rect l="l" t="t" r="r" b="b"/>
            <a:pathLst>
              <a:path w="73659" h="0">
                <a:moveTo>
                  <a:pt x="0" y="0"/>
                </a:moveTo>
                <a:lnTo>
                  <a:pt x="73063" y="0"/>
                </a:lnTo>
              </a:path>
            </a:pathLst>
          </a:custGeom>
          <a:ln w="6045">
            <a:solidFill>
              <a:srgbClr val="231F20"/>
            </a:solidFill>
          </a:ln>
        </p:spPr>
        <p:txBody>
          <a:bodyPr wrap="square" lIns="0" tIns="0" rIns="0" bIns="0" rtlCol="0"/>
          <a:lstStyle/>
          <a:p/>
        </p:txBody>
      </p:sp>
      <p:sp>
        <p:nvSpPr>
          <p:cNvPr id="484" name="object 484"/>
          <p:cNvSpPr/>
          <p:nvPr/>
        </p:nvSpPr>
        <p:spPr>
          <a:xfrm>
            <a:off x="10518637" y="9113980"/>
            <a:ext cx="12700" cy="0"/>
          </a:xfrm>
          <a:custGeom>
            <a:avLst/>
            <a:gdLst/>
            <a:ahLst/>
            <a:cxnLst/>
            <a:rect l="l" t="t" r="r" b="b"/>
            <a:pathLst>
              <a:path w="12700" h="0">
                <a:moveTo>
                  <a:pt x="12090" y="0"/>
                </a:moveTo>
                <a:lnTo>
                  <a:pt x="0" y="0"/>
                </a:lnTo>
              </a:path>
            </a:pathLst>
          </a:custGeom>
          <a:ln w="6045">
            <a:solidFill>
              <a:srgbClr val="231F20"/>
            </a:solidFill>
          </a:ln>
        </p:spPr>
        <p:txBody>
          <a:bodyPr wrap="square" lIns="0" tIns="0" rIns="0" bIns="0" rtlCol="0"/>
          <a:lstStyle/>
          <a:p/>
        </p:txBody>
      </p:sp>
      <p:sp>
        <p:nvSpPr>
          <p:cNvPr id="485" name="object 485"/>
          <p:cNvSpPr/>
          <p:nvPr/>
        </p:nvSpPr>
        <p:spPr>
          <a:xfrm>
            <a:off x="10530724" y="9105414"/>
            <a:ext cx="36830" cy="8890"/>
          </a:xfrm>
          <a:custGeom>
            <a:avLst/>
            <a:gdLst/>
            <a:ahLst/>
            <a:cxnLst/>
            <a:rect l="l" t="t" r="r" b="b"/>
            <a:pathLst>
              <a:path w="36829" h="8890">
                <a:moveTo>
                  <a:pt x="36283" y="0"/>
                </a:moveTo>
                <a:lnTo>
                  <a:pt x="36283" y="8572"/>
                </a:lnTo>
                <a:lnTo>
                  <a:pt x="0" y="8572"/>
                </a:lnTo>
              </a:path>
            </a:pathLst>
          </a:custGeom>
          <a:ln w="6045">
            <a:solidFill>
              <a:srgbClr val="231F20"/>
            </a:solidFill>
          </a:ln>
        </p:spPr>
        <p:txBody>
          <a:bodyPr wrap="square" lIns="0" tIns="0" rIns="0" bIns="0" rtlCol="0"/>
          <a:lstStyle/>
          <a:p/>
        </p:txBody>
      </p:sp>
      <p:sp>
        <p:nvSpPr>
          <p:cNvPr id="486" name="object 486"/>
          <p:cNvSpPr/>
          <p:nvPr/>
        </p:nvSpPr>
        <p:spPr>
          <a:xfrm>
            <a:off x="10518637" y="9122043"/>
            <a:ext cx="12700" cy="0"/>
          </a:xfrm>
          <a:custGeom>
            <a:avLst/>
            <a:gdLst/>
            <a:ahLst/>
            <a:cxnLst/>
            <a:rect l="l" t="t" r="r" b="b"/>
            <a:pathLst>
              <a:path w="12700" h="0">
                <a:moveTo>
                  <a:pt x="12090" y="0"/>
                </a:moveTo>
                <a:lnTo>
                  <a:pt x="0" y="0"/>
                </a:lnTo>
              </a:path>
            </a:pathLst>
          </a:custGeom>
          <a:ln w="6045">
            <a:solidFill>
              <a:srgbClr val="231F20"/>
            </a:solidFill>
          </a:ln>
        </p:spPr>
        <p:txBody>
          <a:bodyPr wrap="square" lIns="0" tIns="0" rIns="0" bIns="0" rtlCol="0"/>
          <a:lstStyle/>
          <a:p/>
        </p:txBody>
      </p:sp>
      <p:sp>
        <p:nvSpPr>
          <p:cNvPr id="487" name="object 487"/>
          <p:cNvSpPr/>
          <p:nvPr/>
        </p:nvSpPr>
        <p:spPr>
          <a:xfrm>
            <a:off x="10530732" y="9113980"/>
            <a:ext cx="32384" cy="8255"/>
          </a:xfrm>
          <a:custGeom>
            <a:avLst/>
            <a:gdLst/>
            <a:ahLst/>
            <a:cxnLst/>
            <a:rect l="l" t="t" r="r" b="b"/>
            <a:pathLst>
              <a:path w="32384" h="8254">
                <a:moveTo>
                  <a:pt x="32245" y="0"/>
                </a:moveTo>
                <a:lnTo>
                  <a:pt x="32245" y="8064"/>
                </a:lnTo>
                <a:lnTo>
                  <a:pt x="0" y="8064"/>
                </a:lnTo>
              </a:path>
            </a:pathLst>
          </a:custGeom>
          <a:ln w="6045">
            <a:solidFill>
              <a:srgbClr val="231F20"/>
            </a:solidFill>
          </a:ln>
        </p:spPr>
        <p:txBody>
          <a:bodyPr wrap="square" lIns="0" tIns="0" rIns="0" bIns="0" rtlCol="0"/>
          <a:lstStyle/>
          <a:p/>
        </p:txBody>
      </p:sp>
      <p:sp>
        <p:nvSpPr>
          <p:cNvPr id="488" name="object 488"/>
          <p:cNvSpPr/>
          <p:nvPr/>
        </p:nvSpPr>
        <p:spPr>
          <a:xfrm>
            <a:off x="10498477" y="9122039"/>
            <a:ext cx="64769" cy="32384"/>
          </a:xfrm>
          <a:custGeom>
            <a:avLst/>
            <a:gdLst/>
            <a:ahLst/>
            <a:cxnLst/>
            <a:rect l="l" t="t" r="r" b="b"/>
            <a:pathLst>
              <a:path w="64770" h="32384">
                <a:moveTo>
                  <a:pt x="0" y="16128"/>
                </a:moveTo>
                <a:lnTo>
                  <a:pt x="0" y="32257"/>
                </a:lnTo>
                <a:lnTo>
                  <a:pt x="64503" y="32257"/>
                </a:lnTo>
                <a:lnTo>
                  <a:pt x="64503" y="0"/>
                </a:lnTo>
              </a:path>
            </a:pathLst>
          </a:custGeom>
          <a:ln w="6045">
            <a:solidFill>
              <a:srgbClr val="231F20"/>
            </a:solidFill>
          </a:ln>
        </p:spPr>
        <p:txBody>
          <a:bodyPr wrap="square" lIns="0" tIns="0" rIns="0" bIns="0" rtlCol="0"/>
          <a:lstStyle/>
          <a:p/>
        </p:txBody>
      </p:sp>
      <p:sp>
        <p:nvSpPr>
          <p:cNvPr id="489" name="object 489"/>
          <p:cNvSpPr/>
          <p:nvPr/>
        </p:nvSpPr>
        <p:spPr>
          <a:xfrm>
            <a:off x="10498477" y="9138164"/>
            <a:ext cx="16510" cy="16510"/>
          </a:xfrm>
          <a:custGeom>
            <a:avLst/>
            <a:gdLst/>
            <a:ahLst/>
            <a:cxnLst/>
            <a:rect l="l" t="t" r="r" b="b"/>
            <a:pathLst>
              <a:path w="16509" h="16509">
                <a:moveTo>
                  <a:pt x="0" y="16129"/>
                </a:moveTo>
                <a:lnTo>
                  <a:pt x="16129" y="16129"/>
                </a:lnTo>
                <a:lnTo>
                  <a:pt x="16129" y="0"/>
                </a:lnTo>
              </a:path>
            </a:pathLst>
          </a:custGeom>
          <a:ln w="6045">
            <a:solidFill>
              <a:srgbClr val="231F20"/>
            </a:solidFill>
          </a:ln>
        </p:spPr>
        <p:txBody>
          <a:bodyPr wrap="square" lIns="0" tIns="0" rIns="0" bIns="0" rtlCol="0"/>
          <a:lstStyle/>
          <a:p/>
        </p:txBody>
      </p:sp>
      <p:sp>
        <p:nvSpPr>
          <p:cNvPr id="490" name="object 490"/>
          <p:cNvSpPr/>
          <p:nvPr/>
        </p:nvSpPr>
        <p:spPr>
          <a:xfrm>
            <a:off x="10546848" y="9122047"/>
            <a:ext cx="16510" cy="32384"/>
          </a:xfrm>
          <a:custGeom>
            <a:avLst/>
            <a:gdLst/>
            <a:ahLst/>
            <a:cxnLst/>
            <a:rect l="l" t="t" r="r" b="b"/>
            <a:pathLst>
              <a:path w="16509" h="32384">
                <a:moveTo>
                  <a:pt x="16128" y="32245"/>
                </a:moveTo>
                <a:lnTo>
                  <a:pt x="0" y="32245"/>
                </a:lnTo>
                <a:lnTo>
                  <a:pt x="0" y="0"/>
                </a:lnTo>
              </a:path>
            </a:pathLst>
          </a:custGeom>
          <a:ln w="6045">
            <a:solidFill>
              <a:srgbClr val="231F20"/>
            </a:solidFill>
          </a:ln>
        </p:spPr>
        <p:txBody>
          <a:bodyPr wrap="square" lIns="0" tIns="0" rIns="0" bIns="0" rtlCol="0"/>
          <a:lstStyle/>
          <a:p/>
        </p:txBody>
      </p:sp>
      <p:sp>
        <p:nvSpPr>
          <p:cNvPr id="491" name="object 491"/>
          <p:cNvSpPr/>
          <p:nvPr/>
        </p:nvSpPr>
        <p:spPr>
          <a:xfrm>
            <a:off x="10510570" y="9154293"/>
            <a:ext cx="40640" cy="20320"/>
          </a:xfrm>
          <a:custGeom>
            <a:avLst/>
            <a:gdLst/>
            <a:ahLst/>
            <a:cxnLst/>
            <a:rect l="l" t="t" r="r" b="b"/>
            <a:pathLst>
              <a:path w="40640" h="20320">
                <a:moveTo>
                  <a:pt x="0" y="0"/>
                </a:moveTo>
                <a:lnTo>
                  <a:pt x="0" y="20154"/>
                </a:lnTo>
                <a:lnTo>
                  <a:pt x="40309" y="20154"/>
                </a:lnTo>
                <a:lnTo>
                  <a:pt x="40309" y="0"/>
                </a:lnTo>
              </a:path>
            </a:pathLst>
          </a:custGeom>
          <a:ln w="6045">
            <a:solidFill>
              <a:srgbClr val="231F20"/>
            </a:solidFill>
          </a:ln>
        </p:spPr>
        <p:txBody>
          <a:bodyPr wrap="square" lIns="0" tIns="0" rIns="0" bIns="0" rtlCol="0"/>
          <a:lstStyle/>
          <a:p/>
        </p:txBody>
      </p:sp>
      <p:sp>
        <p:nvSpPr>
          <p:cNvPr id="492" name="object 492"/>
          <p:cNvSpPr/>
          <p:nvPr/>
        </p:nvSpPr>
        <p:spPr>
          <a:xfrm>
            <a:off x="9864066" y="9105414"/>
            <a:ext cx="44450" cy="0"/>
          </a:xfrm>
          <a:custGeom>
            <a:avLst/>
            <a:gdLst/>
            <a:ahLst/>
            <a:cxnLst/>
            <a:rect l="l" t="t" r="r" b="b"/>
            <a:pathLst>
              <a:path w="44450" h="0">
                <a:moveTo>
                  <a:pt x="0" y="0"/>
                </a:moveTo>
                <a:lnTo>
                  <a:pt x="44348" y="0"/>
                </a:lnTo>
              </a:path>
            </a:pathLst>
          </a:custGeom>
          <a:ln w="6045">
            <a:solidFill>
              <a:srgbClr val="231F20"/>
            </a:solidFill>
          </a:ln>
        </p:spPr>
        <p:txBody>
          <a:bodyPr wrap="square" lIns="0" tIns="0" rIns="0" bIns="0" rtlCol="0"/>
          <a:lstStyle/>
          <a:p/>
        </p:txBody>
      </p:sp>
      <p:sp>
        <p:nvSpPr>
          <p:cNvPr id="493" name="object 493"/>
          <p:cNvSpPr/>
          <p:nvPr/>
        </p:nvSpPr>
        <p:spPr>
          <a:xfrm>
            <a:off x="9908409" y="9085258"/>
            <a:ext cx="20320" cy="0"/>
          </a:xfrm>
          <a:custGeom>
            <a:avLst/>
            <a:gdLst/>
            <a:ahLst/>
            <a:cxnLst/>
            <a:rect l="l" t="t" r="r" b="b"/>
            <a:pathLst>
              <a:path w="20320" h="0">
                <a:moveTo>
                  <a:pt x="0" y="0"/>
                </a:moveTo>
                <a:lnTo>
                  <a:pt x="20154" y="0"/>
                </a:lnTo>
              </a:path>
            </a:pathLst>
          </a:custGeom>
          <a:ln w="6045">
            <a:solidFill>
              <a:srgbClr val="231F20"/>
            </a:solidFill>
          </a:ln>
        </p:spPr>
        <p:txBody>
          <a:bodyPr wrap="square" lIns="0" tIns="0" rIns="0" bIns="0" rtlCol="0"/>
          <a:lstStyle/>
          <a:p/>
        </p:txBody>
      </p:sp>
      <p:sp>
        <p:nvSpPr>
          <p:cNvPr id="494" name="object 494"/>
          <p:cNvSpPr/>
          <p:nvPr/>
        </p:nvSpPr>
        <p:spPr>
          <a:xfrm>
            <a:off x="9908409" y="9126073"/>
            <a:ext cx="20320" cy="0"/>
          </a:xfrm>
          <a:custGeom>
            <a:avLst/>
            <a:gdLst/>
            <a:ahLst/>
            <a:cxnLst/>
            <a:rect l="l" t="t" r="r" b="b"/>
            <a:pathLst>
              <a:path w="20320" h="0">
                <a:moveTo>
                  <a:pt x="0" y="0"/>
                </a:moveTo>
                <a:lnTo>
                  <a:pt x="20154" y="0"/>
                </a:lnTo>
              </a:path>
            </a:pathLst>
          </a:custGeom>
          <a:ln w="6045">
            <a:solidFill>
              <a:srgbClr val="231F20"/>
            </a:solidFill>
          </a:ln>
        </p:spPr>
        <p:txBody>
          <a:bodyPr wrap="square" lIns="0" tIns="0" rIns="0" bIns="0" rtlCol="0"/>
          <a:lstStyle/>
          <a:p/>
        </p:txBody>
      </p:sp>
      <p:sp>
        <p:nvSpPr>
          <p:cNvPr id="495" name="object 495"/>
          <p:cNvSpPr/>
          <p:nvPr/>
        </p:nvSpPr>
        <p:spPr>
          <a:xfrm>
            <a:off x="9985001" y="8996575"/>
            <a:ext cx="0" cy="109220"/>
          </a:xfrm>
          <a:custGeom>
            <a:avLst/>
            <a:gdLst/>
            <a:ahLst/>
            <a:cxnLst/>
            <a:rect l="l" t="t" r="r" b="b"/>
            <a:pathLst>
              <a:path w="0" h="109220">
                <a:moveTo>
                  <a:pt x="0" y="108838"/>
                </a:moveTo>
                <a:lnTo>
                  <a:pt x="0" y="0"/>
                </a:lnTo>
              </a:path>
            </a:pathLst>
          </a:custGeom>
          <a:ln w="6045">
            <a:solidFill>
              <a:srgbClr val="231F20"/>
            </a:solidFill>
          </a:ln>
        </p:spPr>
        <p:txBody>
          <a:bodyPr wrap="square" lIns="0" tIns="0" rIns="0" bIns="0" rtlCol="0"/>
          <a:lstStyle/>
          <a:p/>
        </p:txBody>
      </p:sp>
      <p:sp>
        <p:nvSpPr>
          <p:cNvPr id="496" name="object 496"/>
          <p:cNvSpPr/>
          <p:nvPr/>
        </p:nvSpPr>
        <p:spPr>
          <a:xfrm>
            <a:off x="9888254" y="9105408"/>
            <a:ext cx="20320" cy="8890"/>
          </a:xfrm>
          <a:custGeom>
            <a:avLst/>
            <a:gdLst/>
            <a:ahLst/>
            <a:cxnLst/>
            <a:rect l="l" t="t" r="r" b="b"/>
            <a:pathLst>
              <a:path w="20320" h="8890">
                <a:moveTo>
                  <a:pt x="20154" y="8572"/>
                </a:moveTo>
                <a:lnTo>
                  <a:pt x="0" y="8572"/>
                </a:lnTo>
                <a:lnTo>
                  <a:pt x="0" y="0"/>
                </a:lnTo>
              </a:path>
            </a:pathLst>
          </a:custGeom>
          <a:ln w="6045">
            <a:solidFill>
              <a:srgbClr val="231F20"/>
            </a:solidFill>
          </a:ln>
        </p:spPr>
        <p:txBody>
          <a:bodyPr wrap="square" lIns="0" tIns="0" rIns="0" bIns="0" rtlCol="0"/>
          <a:lstStyle/>
          <a:p/>
        </p:txBody>
      </p:sp>
      <p:sp>
        <p:nvSpPr>
          <p:cNvPr id="497" name="object 497"/>
          <p:cNvSpPr/>
          <p:nvPr/>
        </p:nvSpPr>
        <p:spPr>
          <a:xfrm>
            <a:off x="9892279" y="9113978"/>
            <a:ext cx="16510" cy="8255"/>
          </a:xfrm>
          <a:custGeom>
            <a:avLst/>
            <a:gdLst/>
            <a:ahLst/>
            <a:cxnLst/>
            <a:rect l="l" t="t" r="r" b="b"/>
            <a:pathLst>
              <a:path w="16509" h="8254">
                <a:moveTo>
                  <a:pt x="16128" y="8064"/>
                </a:moveTo>
                <a:lnTo>
                  <a:pt x="0" y="8064"/>
                </a:lnTo>
                <a:lnTo>
                  <a:pt x="0" y="0"/>
                </a:lnTo>
              </a:path>
            </a:pathLst>
          </a:custGeom>
          <a:ln w="6045">
            <a:solidFill>
              <a:srgbClr val="231F20"/>
            </a:solidFill>
          </a:ln>
        </p:spPr>
        <p:txBody>
          <a:bodyPr wrap="square" lIns="0" tIns="0" rIns="0" bIns="0" rtlCol="0"/>
          <a:lstStyle/>
          <a:p/>
        </p:txBody>
      </p:sp>
      <p:sp>
        <p:nvSpPr>
          <p:cNvPr id="498" name="object 498"/>
          <p:cNvSpPr/>
          <p:nvPr/>
        </p:nvSpPr>
        <p:spPr>
          <a:xfrm>
            <a:off x="9892283" y="9122043"/>
            <a:ext cx="64769" cy="32384"/>
          </a:xfrm>
          <a:custGeom>
            <a:avLst/>
            <a:gdLst/>
            <a:ahLst/>
            <a:cxnLst/>
            <a:rect l="l" t="t" r="r" b="b"/>
            <a:pathLst>
              <a:path w="64770" h="32384">
                <a:moveTo>
                  <a:pt x="0" y="0"/>
                </a:moveTo>
                <a:lnTo>
                  <a:pt x="0" y="32245"/>
                </a:lnTo>
                <a:lnTo>
                  <a:pt x="64503" y="32245"/>
                </a:lnTo>
                <a:lnTo>
                  <a:pt x="64503" y="16128"/>
                </a:lnTo>
              </a:path>
            </a:pathLst>
          </a:custGeom>
          <a:ln w="6045">
            <a:solidFill>
              <a:srgbClr val="231F20"/>
            </a:solidFill>
          </a:ln>
        </p:spPr>
        <p:txBody>
          <a:bodyPr wrap="square" lIns="0" tIns="0" rIns="0" bIns="0" rtlCol="0"/>
          <a:lstStyle/>
          <a:p/>
        </p:txBody>
      </p:sp>
      <p:sp>
        <p:nvSpPr>
          <p:cNvPr id="499" name="object 499"/>
          <p:cNvSpPr/>
          <p:nvPr/>
        </p:nvSpPr>
        <p:spPr>
          <a:xfrm>
            <a:off x="9892283" y="9122047"/>
            <a:ext cx="16510" cy="32384"/>
          </a:xfrm>
          <a:custGeom>
            <a:avLst/>
            <a:gdLst/>
            <a:ahLst/>
            <a:cxnLst/>
            <a:rect l="l" t="t" r="r" b="b"/>
            <a:pathLst>
              <a:path w="16509" h="32384">
                <a:moveTo>
                  <a:pt x="0" y="32245"/>
                </a:moveTo>
                <a:lnTo>
                  <a:pt x="16129" y="32245"/>
                </a:lnTo>
                <a:lnTo>
                  <a:pt x="16129" y="0"/>
                </a:lnTo>
              </a:path>
            </a:pathLst>
          </a:custGeom>
          <a:ln w="6045">
            <a:solidFill>
              <a:srgbClr val="231F20"/>
            </a:solidFill>
          </a:ln>
        </p:spPr>
        <p:txBody>
          <a:bodyPr wrap="square" lIns="0" tIns="0" rIns="0" bIns="0" rtlCol="0"/>
          <a:lstStyle/>
          <a:p/>
        </p:txBody>
      </p:sp>
      <p:sp>
        <p:nvSpPr>
          <p:cNvPr id="500" name="object 500"/>
          <p:cNvSpPr/>
          <p:nvPr/>
        </p:nvSpPr>
        <p:spPr>
          <a:xfrm>
            <a:off x="9940654" y="9138164"/>
            <a:ext cx="16510" cy="16510"/>
          </a:xfrm>
          <a:custGeom>
            <a:avLst/>
            <a:gdLst/>
            <a:ahLst/>
            <a:cxnLst/>
            <a:rect l="l" t="t" r="r" b="b"/>
            <a:pathLst>
              <a:path w="16509" h="16509">
                <a:moveTo>
                  <a:pt x="16128" y="16129"/>
                </a:moveTo>
                <a:lnTo>
                  <a:pt x="0" y="16129"/>
                </a:lnTo>
                <a:lnTo>
                  <a:pt x="0" y="0"/>
                </a:lnTo>
              </a:path>
            </a:pathLst>
          </a:custGeom>
          <a:ln w="6045">
            <a:solidFill>
              <a:srgbClr val="231F20"/>
            </a:solidFill>
          </a:ln>
        </p:spPr>
        <p:txBody>
          <a:bodyPr wrap="square" lIns="0" tIns="0" rIns="0" bIns="0" rtlCol="0"/>
          <a:lstStyle/>
          <a:p/>
        </p:txBody>
      </p:sp>
      <p:sp>
        <p:nvSpPr>
          <p:cNvPr id="501" name="object 501"/>
          <p:cNvSpPr/>
          <p:nvPr/>
        </p:nvSpPr>
        <p:spPr>
          <a:xfrm>
            <a:off x="9904378" y="9154293"/>
            <a:ext cx="40640" cy="20320"/>
          </a:xfrm>
          <a:custGeom>
            <a:avLst/>
            <a:gdLst/>
            <a:ahLst/>
            <a:cxnLst/>
            <a:rect l="l" t="t" r="r" b="b"/>
            <a:pathLst>
              <a:path w="40640" h="20320">
                <a:moveTo>
                  <a:pt x="0" y="0"/>
                </a:moveTo>
                <a:lnTo>
                  <a:pt x="0" y="20154"/>
                </a:lnTo>
                <a:lnTo>
                  <a:pt x="40309" y="20154"/>
                </a:lnTo>
                <a:lnTo>
                  <a:pt x="40309" y="0"/>
                </a:lnTo>
              </a:path>
            </a:pathLst>
          </a:custGeom>
          <a:ln w="6045">
            <a:solidFill>
              <a:srgbClr val="231F20"/>
            </a:solidFill>
          </a:ln>
        </p:spPr>
        <p:txBody>
          <a:bodyPr wrap="square" lIns="0" tIns="0" rIns="0" bIns="0" rtlCol="0"/>
          <a:lstStyle/>
          <a:p/>
        </p:txBody>
      </p:sp>
      <p:sp>
        <p:nvSpPr>
          <p:cNvPr id="502" name="object 502"/>
          <p:cNvSpPr/>
          <p:nvPr/>
        </p:nvSpPr>
        <p:spPr>
          <a:xfrm>
            <a:off x="9901349" y="8928045"/>
            <a:ext cx="635" cy="143510"/>
          </a:xfrm>
          <a:custGeom>
            <a:avLst/>
            <a:gdLst/>
            <a:ahLst/>
            <a:cxnLst/>
            <a:rect l="l" t="t" r="r" b="b"/>
            <a:pathLst>
              <a:path w="634" h="143509">
                <a:moveTo>
                  <a:pt x="507" y="143103"/>
                </a:moveTo>
                <a:lnTo>
                  <a:pt x="0" y="0"/>
                </a:lnTo>
              </a:path>
            </a:pathLst>
          </a:custGeom>
          <a:ln w="6045">
            <a:solidFill>
              <a:srgbClr val="231F20"/>
            </a:solidFill>
          </a:ln>
        </p:spPr>
        <p:txBody>
          <a:bodyPr wrap="square" lIns="0" tIns="0" rIns="0" bIns="0" rtlCol="0"/>
          <a:lstStyle/>
          <a:p/>
        </p:txBody>
      </p:sp>
      <p:sp>
        <p:nvSpPr>
          <p:cNvPr id="503" name="object 503"/>
          <p:cNvSpPr/>
          <p:nvPr/>
        </p:nvSpPr>
        <p:spPr>
          <a:xfrm>
            <a:off x="9864066" y="9016731"/>
            <a:ext cx="100965" cy="88900"/>
          </a:xfrm>
          <a:custGeom>
            <a:avLst/>
            <a:gdLst/>
            <a:ahLst/>
            <a:cxnLst/>
            <a:rect l="l" t="t" r="r" b="b"/>
            <a:pathLst>
              <a:path w="100965" h="88900">
                <a:moveTo>
                  <a:pt x="0" y="88684"/>
                </a:moveTo>
                <a:lnTo>
                  <a:pt x="0" y="76593"/>
                </a:lnTo>
                <a:lnTo>
                  <a:pt x="12090" y="76593"/>
                </a:lnTo>
                <a:lnTo>
                  <a:pt x="100774" y="0"/>
                </a:lnTo>
              </a:path>
            </a:pathLst>
          </a:custGeom>
          <a:ln w="6045">
            <a:solidFill>
              <a:srgbClr val="231F20"/>
            </a:solidFill>
          </a:ln>
        </p:spPr>
        <p:txBody>
          <a:bodyPr wrap="square" lIns="0" tIns="0" rIns="0" bIns="0" rtlCol="0"/>
          <a:lstStyle/>
          <a:p/>
        </p:txBody>
      </p:sp>
      <p:sp>
        <p:nvSpPr>
          <p:cNvPr id="504" name="object 504"/>
          <p:cNvSpPr/>
          <p:nvPr/>
        </p:nvSpPr>
        <p:spPr>
          <a:xfrm>
            <a:off x="10490417" y="9016731"/>
            <a:ext cx="101600" cy="88900"/>
          </a:xfrm>
          <a:custGeom>
            <a:avLst/>
            <a:gdLst/>
            <a:ahLst/>
            <a:cxnLst/>
            <a:rect l="l" t="t" r="r" b="b"/>
            <a:pathLst>
              <a:path w="101600" h="88900">
                <a:moveTo>
                  <a:pt x="101282" y="88684"/>
                </a:moveTo>
                <a:lnTo>
                  <a:pt x="101282" y="76593"/>
                </a:lnTo>
                <a:lnTo>
                  <a:pt x="89192" y="76593"/>
                </a:lnTo>
                <a:lnTo>
                  <a:pt x="0" y="0"/>
                </a:lnTo>
              </a:path>
            </a:pathLst>
          </a:custGeom>
          <a:ln w="6045">
            <a:solidFill>
              <a:srgbClr val="231F20"/>
            </a:solidFill>
          </a:ln>
        </p:spPr>
        <p:txBody>
          <a:bodyPr wrap="square" lIns="0" tIns="0" rIns="0" bIns="0" rtlCol="0"/>
          <a:lstStyle/>
          <a:p/>
        </p:txBody>
      </p:sp>
      <p:sp>
        <p:nvSpPr>
          <p:cNvPr id="505" name="object 505"/>
          <p:cNvSpPr/>
          <p:nvPr/>
        </p:nvSpPr>
        <p:spPr>
          <a:xfrm>
            <a:off x="10470259" y="9065102"/>
            <a:ext cx="4445" cy="81280"/>
          </a:xfrm>
          <a:custGeom>
            <a:avLst/>
            <a:gdLst/>
            <a:ahLst/>
            <a:cxnLst/>
            <a:rect l="l" t="t" r="r" b="b"/>
            <a:pathLst>
              <a:path w="4445" h="81279">
                <a:moveTo>
                  <a:pt x="0" y="81127"/>
                </a:moveTo>
                <a:lnTo>
                  <a:pt x="4025" y="81127"/>
                </a:lnTo>
                <a:lnTo>
                  <a:pt x="4025" y="0"/>
                </a:lnTo>
                <a:lnTo>
                  <a:pt x="0" y="0"/>
                </a:lnTo>
              </a:path>
            </a:pathLst>
          </a:custGeom>
          <a:ln w="6045">
            <a:solidFill>
              <a:srgbClr val="231F20"/>
            </a:solidFill>
          </a:ln>
        </p:spPr>
        <p:txBody>
          <a:bodyPr wrap="square" lIns="0" tIns="0" rIns="0" bIns="0" rtlCol="0"/>
          <a:lstStyle/>
          <a:p/>
        </p:txBody>
      </p:sp>
      <p:sp>
        <p:nvSpPr>
          <p:cNvPr id="506" name="object 506"/>
          <p:cNvSpPr/>
          <p:nvPr/>
        </p:nvSpPr>
        <p:spPr>
          <a:xfrm>
            <a:off x="10474290" y="9065102"/>
            <a:ext cx="4445" cy="81280"/>
          </a:xfrm>
          <a:custGeom>
            <a:avLst/>
            <a:gdLst/>
            <a:ahLst/>
            <a:cxnLst/>
            <a:rect l="l" t="t" r="r" b="b"/>
            <a:pathLst>
              <a:path w="4445" h="81279">
                <a:moveTo>
                  <a:pt x="0" y="81127"/>
                </a:moveTo>
                <a:lnTo>
                  <a:pt x="4025" y="81127"/>
                </a:lnTo>
                <a:lnTo>
                  <a:pt x="4025" y="0"/>
                </a:lnTo>
                <a:lnTo>
                  <a:pt x="0" y="0"/>
                </a:lnTo>
              </a:path>
            </a:pathLst>
          </a:custGeom>
          <a:ln w="6045">
            <a:solidFill>
              <a:srgbClr val="231F20"/>
            </a:solidFill>
          </a:ln>
        </p:spPr>
        <p:txBody>
          <a:bodyPr wrap="square" lIns="0" tIns="0" rIns="0" bIns="0" rtlCol="0"/>
          <a:lstStyle/>
          <a:p/>
        </p:txBody>
      </p:sp>
      <p:sp>
        <p:nvSpPr>
          <p:cNvPr id="507" name="object 507"/>
          <p:cNvSpPr/>
          <p:nvPr/>
        </p:nvSpPr>
        <p:spPr>
          <a:xfrm>
            <a:off x="10478321" y="9073167"/>
            <a:ext cx="40640" cy="73660"/>
          </a:xfrm>
          <a:custGeom>
            <a:avLst/>
            <a:gdLst/>
            <a:ahLst/>
            <a:cxnLst/>
            <a:rect l="l" t="t" r="r" b="b"/>
            <a:pathLst>
              <a:path w="40640" h="73659">
                <a:moveTo>
                  <a:pt x="0" y="73063"/>
                </a:moveTo>
                <a:lnTo>
                  <a:pt x="0" y="64998"/>
                </a:lnTo>
                <a:lnTo>
                  <a:pt x="40309" y="64998"/>
                </a:lnTo>
                <a:lnTo>
                  <a:pt x="40309" y="0"/>
                </a:lnTo>
                <a:lnTo>
                  <a:pt x="0" y="0"/>
                </a:lnTo>
              </a:path>
            </a:pathLst>
          </a:custGeom>
          <a:ln w="6045">
            <a:solidFill>
              <a:srgbClr val="231F20"/>
            </a:solidFill>
          </a:ln>
        </p:spPr>
        <p:txBody>
          <a:bodyPr wrap="square" lIns="0" tIns="0" rIns="0" bIns="0" rtlCol="0"/>
          <a:lstStyle/>
          <a:p/>
        </p:txBody>
      </p:sp>
      <p:sp>
        <p:nvSpPr>
          <p:cNvPr id="508" name="object 508"/>
          <p:cNvSpPr/>
          <p:nvPr/>
        </p:nvSpPr>
        <p:spPr>
          <a:xfrm>
            <a:off x="10478321" y="9126077"/>
            <a:ext cx="40640" cy="12700"/>
          </a:xfrm>
          <a:custGeom>
            <a:avLst/>
            <a:gdLst/>
            <a:ahLst/>
            <a:cxnLst/>
            <a:rect l="l" t="t" r="r" b="b"/>
            <a:pathLst>
              <a:path w="40640" h="12700">
                <a:moveTo>
                  <a:pt x="0" y="12090"/>
                </a:moveTo>
                <a:lnTo>
                  <a:pt x="0" y="0"/>
                </a:lnTo>
                <a:lnTo>
                  <a:pt x="40309" y="0"/>
                </a:lnTo>
              </a:path>
            </a:pathLst>
          </a:custGeom>
          <a:ln w="6045">
            <a:solidFill>
              <a:srgbClr val="231F20"/>
            </a:solidFill>
          </a:ln>
        </p:spPr>
        <p:txBody>
          <a:bodyPr wrap="square" lIns="0" tIns="0" rIns="0" bIns="0" rtlCol="0"/>
          <a:lstStyle/>
          <a:p/>
        </p:txBody>
      </p:sp>
      <p:sp>
        <p:nvSpPr>
          <p:cNvPr id="509" name="object 509"/>
          <p:cNvSpPr/>
          <p:nvPr/>
        </p:nvSpPr>
        <p:spPr>
          <a:xfrm>
            <a:off x="10478321" y="9073164"/>
            <a:ext cx="40640" cy="12700"/>
          </a:xfrm>
          <a:custGeom>
            <a:avLst/>
            <a:gdLst/>
            <a:ahLst/>
            <a:cxnLst/>
            <a:rect l="l" t="t" r="r" b="b"/>
            <a:pathLst>
              <a:path w="40640" h="12700">
                <a:moveTo>
                  <a:pt x="0" y="0"/>
                </a:moveTo>
                <a:lnTo>
                  <a:pt x="0" y="12090"/>
                </a:lnTo>
                <a:lnTo>
                  <a:pt x="40309" y="12090"/>
                </a:lnTo>
              </a:path>
            </a:pathLst>
          </a:custGeom>
          <a:ln w="6045">
            <a:solidFill>
              <a:srgbClr val="231F20"/>
            </a:solidFill>
          </a:ln>
        </p:spPr>
        <p:txBody>
          <a:bodyPr wrap="square" lIns="0" tIns="0" rIns="0" bIns="0" rtlCol="0"/>
          <a:lstStyle/>
          <a:p/>
        </p:txBody>
      </p:sp>
      <p:sp>
        <p:nvSpPr>
          <p:cNvPr id="510" name="object 510"/>
          <p:cNvSpPr/>
          <p:nvPr/>
        </p:nvSpPr>
        <p:spPr>
          <a:xfrm>
            <a:off x="9976939" y="9065102"/>
            <a:ext cx="4445" cy="81280"/>
          </a:xfrm>
          <a:custGeom>
            <a:avLst/>
            <a:gdLst/>
            <a:ahLst/>
            <a:cxnLst/>
            <a:rect l="l" t="t" r="r" b="b"/>
            <a:pathLst>
              <a:path w="4445" h="81279">
                <a:moveTo>
                  <a:pt x="0" y="81127"/>
                </a:moveTo>
                <a:lnTo>
                  <a:pt x="4025" y="81127"/>
                </a:lnTo>
                <a:lnTo>
                  <a:pt x="4025" y="0"/>
                </a:lnTo>
                <a:lnTo>
                  <a:pt x="0" y="0"/>
                </a:lnTo>
              </a:path>
            </a:pathLst>
          </a:custGeom>
          <a:ln w="6045">
            <a:solidFill>
              <a:srgbClr val="231F20"/>
            </a:solidFill>
          </a:ln>
        </p:spPr>
        <p:txBody>
          <a:bodyPr wrap="square" lIns="0" tIns="0" rIns="0" bIns="0" rtlCol="0"/>
          <a:lstStyle/>
          <a:p/>
        </p:txBody>
      </p:sp>
      <p:sp>
        <p:nvSpPr>
          <p:cNvPr id="511" name="object 511"/>
          <p:cNvSpPr/>
          <p:nvPr/>
        </p:nvSpPr>
        <p:spPr>
          <a:xfrm>
            <a:off x="9980970" y="9065102"/>
            <a:ext cx="4445" cy="81280"/>
          </a:xfrm>
          <a:custGeom>
            <a:avLst/>
            <a:gdLst/>
            <a:ahLst/>
            <a:cxnLst/>
            <a:rect l="l" t="t" r="r" b="b"/>
            <a:pathLst>
              <a:path w="4445" h="81279">
                <a:moveTo>
                  <a:pt x="0" y="81127"/>
                </a:moveTo>
                <a:lnTo>
                  <a:pt x="4025" y="81127"/>
                </a:lnTo>
                <a:lnTo>
                  <a:pt x="4025" y="0"/>
                </a:lnTo>
                <a:lnTo>
                  <a:pt x="0" y="0"/>
                </a:lnTo>
              </a:path>
            </a:pathLst>
          </a:custGeom>
          <a:ln w="6045">
            <a:solidFill>
              <a:srgbClr val="231F20"/>
            </a:solidFill>
          </a:ln>
        </p:spPr>
        <p:txBody>
          <a:bodyPr wrap="square" lIns="0" tIns="0" rIns="0" bIns="0" rtlCol="0"/>
          <a:lstStyle/>
          <a:p/>
        </p:txBody>
      </p:sp>
      <p:sp>
        <p:nvSpPr>
          <p:cNvPr id="512" name="object 512"/>
          <p:cNvSpPr/>
          <p:nvPr/>
        </p:nvSpPr>
        <p:spPr>
          <a:xfrm>
            <a:off x="9968875" y="9065100"/>
            <a:ext cx="8255" cy="81280"/>
          </a:xfrm>
          <a:custGeom>
            <a:avLst/>
            <a:gdLst/>
            <a:ahLst/>
            <a:cxnLst/>
            <a:rect l="l" t="t" r="r" b="b"/>
            <a:pathLst>
              <a:path w="8254" h="81279">
                <a:moveTo>
                  <a:pt x="8064" y="8064"/>
                </a:moveTo>
                <a:lnTo>
                  <a:pt x="0" y="8064"/>
                </a:lnTo>
                <a:lnTo>
                  <a:pt x="0" y="73063"/>
                </a:lnTo>
                <a:lnTo>
                  <a:pt x="8064" y="73063"/>
                </a:lnTo>
                <a:lnTo>
                  <a:pt x="8064" y="81127"/>
                </a:lnTo>
                <a:lnTo>
                  <a:pt x="8064" y="0"/>
                </a:lnTo>
              </a:path>
            </a:pathLst>
          </a:custGeom>
          <a:ln w="6045">
            <a:solidFill>
              <a:srgbClr val="231F20"/>
            </a:solidFill>
          </a:ln>
        </p:spPr>
        <p:txBody>
          <a:bodyPr wrap="square" lIns="0" tIns="0" rIns="0" bIns="0" rtlCol="0"/>
          <a:lstStyle/>
          <a:p/>
        </p:txBody>
      </p:sp>
      <p:sp>
        <p:nvSpPr>
          <p:cNvPr id="513" name="object 513"/>
          <p:cNvSpPr/>
          <p:nvPr/>
        </p:nvSpPr>
        <p:spPr>
          <a:xfrm>
            <a:off x="9928563" y="9073169"/>
            <a:ext cx="40640" cy="65405"/>
          </a:xfrm>
          <a:custGeom>
            <a:avLst/>
            <a:gdLst/>
            <a:ahLst/>
            <a:cxnLst/>
            <a:rect l="l" t="t" r="r" b="b"/>
            <a:pathLst>
              <a:path w="40640" h="65404">
                <a:moveTo>
                  <a:pt x="0" y="64998"/>
                </a:moveTo>
                <a:lnTo>
                  <a:pt x="40309" y="64998"/>
                </a:lnTo>
                <a:lnTo>
                  <a:pt x="40309" y="0"/>
                </a:lnTo>
                <a:lnTo>
                  <a:pt x="0" y="0"/>
                </a:lnTo>
              </a:path>
            </a:pathLst>
          </a:custGeom>
          <a:ln w="6045">
            <a:solidFill>
              <a:srgbClr val="231F20"/>
            </a:solidFill>
          </a:ln>
        </p:spPr>
        <p:txBody>
          <a:bodyPr wrap="square" lIns="0" tIns="0" rIns="0" bIns="0" rtlCol="0"/>
          <a:lstStyle/>
          <a:p/>
        </p:txBody>
      </p:sp>
      <p:sp>
        <p:nvSpPr>
          <p:cNvPr id="514" name="object 514"/>
          <p:cNvSpPr/>
          <p:nvPr/>
        </p:nvSpPr>
        <p:spPr>
          <a:xfrm>
            <a:off x="9928563" y="9126073"/>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515" name="object 515"/>
          <p:cNvSpPr/>
          <p:nvPr/>
        </p:nvSpPr>
        <p:spPr>
          <a:xfrm>
            <a:off x="9928563" y="9085258"/>
            <a:ext cx="40640" cy="0"/>
          </a:xfrm>
          <a:custGeom>
            <a:avLst/>
            <a:gdLst/>
            <a:ahLst/>
            <a:cxnLst/>
            <a:rect l="l" t="t" r="r" b="b"/>
            <a:pathLst>
              <a:path w="40640" h="0">
                <a:moveTo>
                  <a:pt x="0" y="0"/>
                </a:moveTo>
                <a:lnTo>
                  <a:pt x="40309" y="0"/>
                </a:lnTo>
              </a:path>
            </a:pathLst>
          </a:custGeom>
          <a:ln w="6045">
            <a:solidFill>
              <a:srgbClr val="231F20"/>
            </a:solidFill>
          </a:ln>
        </p:spPr>
        <p:txBody>
          <a:bodyPr wrap="square" lIns="0" tIns="0" rIns="0" bIns="0" rtlCol="0"/>
          <a:lstStyle/>
          <a:p/>
        </p:txBody>
      </p:sp>
      <p:sp>
        <p:nvSpPr>
          <p:cNvPr id="516" name="object 516"/>
          <p:cNvSpPr/>
          <p:nvPr/>
        </p:nvSpPr>
        <p:spPr>
          <a:xfrm>
            <a:off x="9928563" y="9073169"/>
            <a:ext cx="0" cy="65405"/>
          </a:xfrm>
          <a:custGeom>
            <a:avLst/>
            <a:gdLst/>
            <a:ahLst/>
            <a:cxnLst/>
            <a:rect l="l" t="t" r="r" b="b"/>
            <a:pathLst>
              <a:path w="0" h="65404">
                <a:moveTo>
                  <a:pt x="0" y="64998"/>
                </a:moveTo>
                <a:lnTo>
                  <a:pt x="0" y="0"/>
                </a:lnTo>
              </a:path>
            </a:pathLst>
          </a:custGeom>
          <a:ln w="6045">
            <a:solidFill>
              <a:srgbClr val="231F20"/>
            </a:solidFill>
          </a:ln>
        </p:spPr>
        <p:txBody>
          <a:bodyPr wrap="square" lIns="0" tIns="0" rIns="0" bIns="0" rtlCol="0"/>
          <a:lstStyle/>
          <a:p/>
        </p:txBody>
      </p:sp>
      <p:sp>
        <p:nvSpPr>
          <p:cNvPr id="517" name="object 517"/>
          <p:cNvSpPr/>
          <p:nvPr/>
        </p:nvSpPr>
        <p:spPr>
          <a:xfrm>
            <a:off x="9908409" y="9085256"/>
            <a:ext cx="0" cy="41275"/>
          </a:xfrm>
          <a:custGeom>
            <a:avLst/>
            <a:gdLst/>
            <a:ahLst/>
            <a:cxnLst/>
            <a:rect l="l" t="t" r="r" b="b"/>
            <a:pathLst>
              <a:path w="0" h="41275">
                <a:moveTo>
                  <a:pt x="0" y="40817"/>
                </a:moveTo>
                <a:lnTo>
                  <a:pt x="0" y="0"/>
                </a:lnTo>
              </a:path>
            </a:pathLst>
          </a:custGeom>
          <a:ln w="6045">
            <a:solidFill>
              <a:srgbClr val="231F20"/>
            </a:solidFill>
          </a:ln>
        </p:spPr>
        <p:txBody>
          <a:bodyPr wrap="square" lIns="0" tIns="0" rIns="0" bIns="0" rtlCol="0"/>
          <a:lstStyle/>
          <a:p/>
        </p:txBody>
      </p:sp>
      <p:sp>
        <p:nvSpPr>
          <p:cNvPr id="518" name="object 518"/>
          <p:cNvSpPr/>
          <p:nvPr/>
        </p:nvSpPr>
        <p:spPr>
          <a:xfrm>
            <a:off x="9985001" y="8996572"/>
            <a:ext cx="16510" cy="0"/>
          </a:xfrm>
          <a:custGeom>
            <a:avLst/>
            <a:gdLst/>
            <a:ahLst/>
            <a:cxnLst/>
            <a:rect l="l" t="t" r="r" b="b"/>
            <a:pathLst>
              <a:path w="16509" h="0">
                <a:moveTo>
                  <a:pt x="0" y="0"/>
                </a:moveTo>
                <a:lnTo>
                  <a:pt x="16129" y="0"/>
                </a:lnTo>
              </a:path>
            </a:pathLst>
          </a:custGeom>
          <a:ln w="6045">
            <a:solidFill>
              <a:srgbClr val="231F20"/>
            </a:solidFill>
          </a:ln>
        </p:spPr>
        <p:txBody>
          <a:bodyPr wrap="square" lIns="0" tIns="0" rIns="0" bIns="0" rtlCol="0"/>
          <a:lstStyle/>
          <a:p/>
        </p:txBody>
      </p:sp>
      <p:sp>
        <p:nvSpPr>
          <p:cNvPr id="519" name="object 519"/>
          <p:cNvSpPr/>
          <p:nvPr/>
        </p:nvSpPr>
        <p:spPr>
          <a:xfrm>
            <a:off x="10454130" y="8996572"/>
            <a:ext cx="16510" cy="0"/>
          </a:xfrm>
          <a:custGeom>
            <a:avLst/>
            <a:gdLst/>
            <a:ahLst/>
            <a:cxnLst/>
            <a:rect l="l" t="t" r="r" b="b"/>
            <a:pathLst>
              <a:path w="16509" h="0">
                <a:moveTo>
                  <a:pt x="16128" y="0"/>
                </a:moveTo>
                <a:lnTo>
                  <a:pt x="0" y="0"/>
                </a:lnTo>
              </a:path>
            </a:pathLst>
          </a:custGeom>
          <a:ln w="6045">
            <a:solidFill>
              <a:srgbClr val="231F20"/>
            </a:solidFill>
          </a:ln>
        </p:spPr>
        <p:txBody>
          <a:bodyPr wrap="square" lIns="0" tIns="0" rIns="0" bIns="0" rtlCol="0"/>
          <a:lstStyle/>
          <a:p/>
        </p:txBody>
      </p:sp>
      <p:sp>
        <p:nvSpPr>
          <p:cNvPr id="520" name="object 520"/>
          <p:cNvSpPr/>
          <p:nvPr/>
        </p:nvSpPr>
        <p:spPr>
          <a:xfrm>
            <a:off x="9964845" y="9016728"/>
            <a:ext cx="20320" cy="0"/>
          </a:xfrm>
          <a:custGeom>
            <a:avLst/>
            <a:gdLst/>
            <a:ahLst/>
            <a:cxnLst/>
            <a:rect l="l" t="t" r="r" b="b"/>
            <a:pathLst>
              <a:path w="20320" h="0">
                <a:moveTo>
                  <a:pt x="0" y="0"/>
                </a:moveTo>
                <a:lnTo>
                  <a:pt x="20154" y="0"/>
                </a:lnTo>
              </a:path>
            </a:pathLst>
          </a:custGeom>
          <a:ln w="6045">
            <a:solidFill>
              <a:srgbClr val="231F20"/>
            </a:solidFill>
          </a:ln>
        </p:spPr>
        <p:txBody>
          <a:bodyPr wrap="square" lIns="0" tIns="0" rIns="0" bIns="0" rtlCol="0"/>
          <a:lstStyle/>
          <a:p/>
        </p:txBody>
      </p:sp>
      <p:sp>
        <p:nvSpPr>
          <p:cNvPr id="521" name="object 521"/>
          <p:cNvSpPr/>
          <p:nvPr/>
        </p:nvSpPr>
        <p:spPr>
          <a:xfrm>
            <a:off x="10470260" y="9016728"/>
            <a:ext cx="20320" cy="0"/>
          </a:xfrm>
          <a:custGeom>
            <a:avLst/>
            <a:gdLst/>
            <a:ahLst/>
            <a:cxnLst/>
            <a:rect l="l" t="t" r="r" b="b"/>
            <a:pathLst>
              <a:path w="20320" h="0">
                <a:moveTo>
                  <a:pt x="20154" y="0"/>
                </a:moveTo>
                <a:lnTo>
                  <a:pt x="0" y="0"/>
                </a:lnTo>
              </a:path>
            </a:pathLst>
          </a:custGeom>
          <a:ln w="6045">
            <a:solidFill>
              <a:srgbClr val="231F20"/>
            </a:solidFill>
          </a:ln>
        </p:spPr>
        <p:txBody>
          <a:bodyPr wrap="square" lIns="0" tIns="0" rIns="0" bIns="0" rtlCol="0"/>
          <a:lstStyle/>
          <a:p/>
        </p:txBody>
      </p:sp>
      <p:sp>
        <p:nvSpPr>
          <p:cNvPr id="522" name="object 522"/>
          <p:cNvSpPr/>
          <p:nvPr/>
        </p:nvSpPr>
        <p:spPr>
          <a:xfrm>
            <a:off x="9823254" y="9230886"/>
            <a:ext cx="161925" cy="0"/>
          </a:xfrm>
          <a:custGeom>
            <a:avLst/>
            <a:gdLst/>
            <a:ahLst/>
            <a:cxnLst/>
            <a:rect l="l" t="t" r="r" b="b"/>
            <a:pathLst>
              <a:path w="161925" h="0">
                <a:moveTo>
                  <a:pt x="161747" y="0"/>
                </a:moveTo>
                <a:lnTo>
                  <a:pt x="0" y="0"/>
                </a:lnTo>
              </a:path>
            </a:pathLst>
          </a:custGeom>
          <a:ln w="6045">
            <a:solidFill>
              <a:srgbClr val="231F20"/>
            </a:solidFill>
          </a:ln>
        </p:spPr>
        <p:txBody>
          <a:bodyPr wrap="square" lIns="0" tIns="0" rIns="0" bIns="0" rtlCol="0"/>
          <a:lstStyle/>
          <a:p/>
        </p:txBody>
      </p:sp>
      <p:sp>
        <p:nvSpPr>
          <p:cNvPr id="523" name="object 523"/>
          <p:cNvSpPr/>
          <p:nvPr/>
        </p:nvSpPr>
        <p:spPr>
          <a:xfrm>
            <a:off x="10001126" y="9230886"/>
            <a:ext cx="0" cy="0"/>
          </a:xfrm>
          <a:custGeom>
            <a:avLst/>
            <a:gdLst/>
            <a:ahLst/>
            <a:cxnLst/>
            <a:rect l="l" t="t" r="r" b="b"/>
            <a:pathLst>
              <a:path w="0" h="0">
                <a:moveTo>
                  <a:pt x="0" y="0"/>
                </a:moveTo>
                <a:lnTo>
                  <a:pt x="0" y="0"/>
                </a:lnTo>
              </a:path>
            </a:pathLst>
          </a:custGeom>
          <a:ln w="6045">
            <a:solidFill>
              <a:srgbClr val="231F20"/>
            </a:solidFill>
          </a:ln>
        </p:spPr>
        <p:txBody>
          <a:bodyPr wrap="square" lIns="0" tIns="0" rIns="0" bIns="0" rtlCol="0"/>
          <a:lstStyle/>
          <a:p/>
        </p:txBody>
      </p:sp>
      <p:sp>
        <p:nvSpPr>
          <p:cNvPr id="524" name="object 524"/>
          <p:cNvSpPr/>
          <p:nvPr/>
        </p:nvSpPr>
        <p:spPr>
          <a:xfrm>
            <a:off x="9984750" y="9230628"/>
            <a:ext cx="16510" cy="16510"/>
          </a:xfrm>
          <a:custGeom>
            <a:avLst/>
            <a:gdLst/>
            <a:ahLst/>
            <a:cxnLst/>
            <a:rect l="l" t="t" r="r" b="b"/>
            <a:pathLst>
              <a:path w="16509" h="16509">
                <a:moveTo>
                  <a:pt x="0" y="16382"/>
                </a:moveTo>
                <a:lnTo>
                  <a:pt x="9042" y="16382"/>
                </a:lnTo>
                <a:lnTo>
                  <a:pt x="16370" y="9055"/>
                </a:lnTo>
                <a:lnTo>
                  <a:pt x="16370" y="0"/>
                </a:lnTo>
              </a:path>
            </a:pathLst>
          </a:custGeom>
          <a:ln w="6045">
            <a:solidFill>
              <a:srgbClr val="231F20"/>
            </a:solidFill>
          </a:ln>
        </p:spPr>
        <p:txBody>
          <a:bodyPr wrap="square" lIns="0" tIns="0" rIns="0" bIns="0" rtlCol="0"/>
          <a:lstStyle/>
          <a:p/>
        </p:txBody>
      </p:sp>
      <p:sp>
        <p:nvSpPr>
          <p:cNvPr id="525" name="object 525"/>
          <p:cNvSpPr/>
          <p:nvPr/>
        </p:nvSpPr>
        <p:spPr>
          <a:xfrm>
            <a:off x="9823249" y="9230886"/>
            <a:ext cx="161925" cy="16510"/>
          </a:xfrm>
          <a:custGeom>
            <a:avLst/>
            <a:gdLst/>
            <a:ahLst/>
            <a:cxnLst/>
            <a:rect l="l" t="t" r="r" b="b"/>
            <a:pathLst>
              <a:path w="161925" h="16509">
                <a:moveTo>
                  <a:pt x="0" y="0"/>
                </a:moveTo>
                <a:lnTo>
                  <a:pt x="0" y="16128"/>
                </a:lnTo>
                <a:lnTo>
                  <a:pt x="161747" y="16128"/>
                </a:lnTo>
              </a:path>
            </a:pathLst>
          </a:custGeom>
          <a:ln w="6045">
            <a:solidFill>
              <a:srgbClr val="231F20"/>
            </a:solidFill>
          </a:ln>
        </p:spPr>
        <p:txBody>
          <a:bodyPr wrap="square" lIns="0" tIns="0" rIns="0" bIns="0" rtlCol="0"/>
          <a:lstStyle/>
          <a:p/>
        </p:txBody>
      </p:sp>
      <p:sp>
        <p:nvSpPr>
          <p:cNvPr id="526" name="object 526"/>
          <p:cNvSpPr/>
          <p:nvPr/>
        </p:nvSpPr>
        <p:spPr>
          <a:xfrm>
            <a:off x="10470259" y="9230886"/>
            <a:ext cx="161925" cy="16510"/>
          </a:xfrm>
          <a:custGeom>
            <a:avLst/>
            <a:gdLst/>
            <a:ahLst/>
            <a:cxnLst/>
            <a:rect l="l" t="t" r="r" b="b"/>
            <a:pathLst>
              <a:path w="161925" h="16509">
                <a:moveTo>
                  <a:pt x="0" y="0"/>
                </a:moveTo>
                <a:lnTo>
                  <a:pt x="161747" y="0"/>
                </a:lnTo>
                <a:lnTo>
                  <a:pt x="161747" y="16128"/>
                </a:lnTo>
                <a:lnTo>
                  <a:pt x="0" y="16128"/>
                </a:lnTo>
              </a:path>
            </a:pathLst>
          </a:custGeom>
          <a:ln w="6045">
            <a:solidFill>
              <a:srgbClr val="231F20"/>
            </a:solidFill>
          </a:ln>
        </p:spPr>
        <p:txBody>
          <a:bodyPr wrap="square" lIns="0" tIns="0" rIns="0" bIns="0" rtlCol="0"/>
          <a:lstStyle/>
          <a:p/>
        </p:txBody>
      </p:sp>
      <p:sp>
        <p:nvSpPr>
          <p:cNvPr id="527" name="object 527"/>
          <p:cNvSpPr/>
          <p:nvPr/>
        </p:nvSpPr>
        <p:spPr>
          <a:xfrm>
            <a:off x="8419882" y="9222320"/>
            <a:ext cx="52705" cy="17145"/>
          </a:xfrm>
          <a:custGeom>
            <a:avLst/>
            <a:gdLst/>
            <a:ahLst/>
            <a:cxnLst/>
            <a:rect l="l" t="t" r="r" b="b"/>
            <a:pathLst>
              <a:path w="52704" h="17145">
                <a:moveTo>
                  <a:pt x="0" y="0"/>
                </a:moveTo>
                <a:lnTo>
                  <a:pt x="0" y="16624"/>
                </a:lnTo>
                <a:lnTo>
                  <a:pt x="52400" y="16624"/>
                </a:lnTo>
                <a:lnTo>
                  <a:pt x="52400" y="0"/>
                </a:lnTo>
              </a:path>
            </a:pathLst>
          </a:custGeom>
          <a:ln w="6045">
            <a:solidFill>
              <a:srgbClr val="231F20"/>
            </a:solidFill>
          </a:ln>
        </p:spPr>
        <p:txBody>
          <a:bodyPr wrap="square" lIns="0" tIns="0" rIns="0" bIns="0" rtlCol="0"/>
          <a:lstStyle/>
          <a:p/>
        </p:txBody>
      </p:sp>
      <p:sp>
        <p:nvSpPr>
          <p:cNvPr id="528" name="object 528"/>
          <p:cNvSpPr/>
          <p:nvPr/>
        </p:nvSpPr>
        <p:spPr>
          <a:xfrm>
            <a:off x="9337493" y="9222320"/>
            <a:ext cx="52705" cy="17145"/>
          </a:xfrm>
          <a:custGeom>
            <a:avLst/>
            <a:gdLst/>
            <a:ahLst/>
            <a:cxnLst/>
            <a:rect l="l" t="t" r="r" b="b"/>
            <a:pathLst>
              <a:path w="52704" h="17145">
                <a:moveTo>
                  <a:pt x="52400" y="0"/>
                </a:moveTo>
                <a:lnTo>
                  <a:pt x="52400" y="16624"/>
                </a:lnTo>
                <a:lnTo>
                  <a:pt x="0" y="16624"/>
                </a:lnTo>
                <a:lnTo>
                  <a:pt x="0" y="0"/>
                </a:lnTo>
              </a:path>
            </a:pathLst>
          </a:custGeom>
          <a:ln w="6045">
            <a:solidFill>
              <a:srgbClr val="231F20"/>
            </a:solidFill>
          </a:ln>
        </p:spPr>
        <p:txBody>
          <a:bodyPr wrap="square" lIns="0" tIns="0" rIns="0" bIns="0" rtlCol="0"/>
          <a:lstStyle/>
          <a:p/>
        </p:txBody>
      </p:sp>
      <p:sp>
        <p:nvSpPr>
          <p:cNvPr id="529" name="object 529"/>
          <p:cNvSpPr/>
          <p:nvPr/>
        </p:nvSpPr>
        <p:spPr>
          <a:xfrm>
            <a:off x="8446085" y="9240964"/>
            <a:ext cx="0" cy="167640"/>
          </a:xfrm>
          <a:custGeom>
            <a:avLst/>
            <a:gdLst/>
            <a:ahLst/>
            <a:cxnLst/>
            <a:rect l="l" t="t" r="r" b="b"/>
            <a:pathLst>
              <a:path w="0" h="167640">
                <a:moveTo>
                  <a:pt x="0" y="0"/>
                </a:moveTo>
                <a:lnTo>
                  <a:pt x="0" y="167297"/>
                </a:lnTo>
              </a:path>
            </a:pathLst>
          </a:custGeom>
          <a:ln w="6045">
            <a:solidFill>
              <a:srgbClr val="00FFFF"/>
            </a:solidFill>
          </a:ln>
        </p:spPr>
        <p:txBody>
          <a:bodyPr wrap="square" lIns="0" tIns="0" rIns="0" bIns="0" rtlCol="0"/>
          <a:lstStyle/>
          <a:p/>
        </p:txBody>
      </p:sp>
      <p:sp>
        <p:nvSpPr>
          <p:cNvPr id="530" name="object 530"/>
          <p:cNvSpPr/>
          <p:nvPr/>
        </p:nvSpPr>
        <p:spPr>
          <a:xfrm>
            <a:off x="9363691" y="9240964"/>
            <a:ext cx="0" cy="167640"/>
          </a:xfrm>
          <a:custGeom>
            <a:avLst/>
            <a:gdLst/>
            <a:ahLst/>
            <a:cxnLst/>
            <a:rect l="l" t="t" r="r" b="b"/>
            <a:pathLst>
              <a:path w="0" h="167640">
                <a:moveTo>
                  <a:pt x="0" y="0"/>
                </a:moveTo>
                <a:lnTo>
                  <a:pt x="0" y="167297"/>
                </a:lnTo>
              </a:path>
            </a:pathLst>
          </a:custGeom>
          <a:ln w="6045">
            <a:solidFill>
              <a:srgbClr val="00FFFF"/>
            </a:solidFill>
          </a:ln>
        </p:spPr>
        <p:txBody>
          <a:bodyPr wrap="square" lIns="0" tIns="0" rIns="0" bIns="0" rtlCol="0"/>
          <a:lstStyle/>
          <a:p/>
        </p:txBody>
      </p:sp>
      <p:sp>
        <p:nvSpPr>
          <p:cNvPr id="531" name="object 531"/>
          <p:cNvSpPr/>
          <p:nvPr/>
        </p:nvSpPr>
        <p:spPr>
          <a:xfrm>
            <a:off x="8478839" y="9404228"/>
            <a:ext cx="384810" cy="0"/>
          </a:xfrm>
          <a:custGeom>
            <a:avLst/>
            <a:gdLst/>
            <a:ahLst/>
            <a:cxnLst/>
            <a:rect l="l" t="t" r="r" b="b"/>
            <a:pathLst>
              <a:path w="384809" h="0">
                <a:moveTo>
                  <a:pt x="0" y="0"/>
                </a:moveTo>
                <a:lnTo>
                  <a:pt x="384479" y="0"/>
                </a:lnTo>
              </a:path>
            </a:pathLst>
          </a:custGeom>
          <a:ln w="6045">
            <a:solidFill>
              <a:srgbClr val="00FFFF"/>
            </a:solidFill>
          </a:ln>
        </p:spPr>
        <p:txBody>
          <a:bodyPr wrap="square" lIns="0" tIns="0" rIns="0" bIns="0" rtlCol="0"/>
          <a:lstStyle/>
          <a:p/>
        </p:txBody>
      </p:sp>
      <p:sp>
        <p:nvSpPr>
          <p:cNvPr id="532" name="object 532"/>
          <p:cNvSpPr/>
          <p:nvPr/>
        </p:nvSpPr>
        <p:spPr>
          <a:xfrm>
            <a:off x="8946457" y="9404228"/>
            <a:ext cx="384810" cy="0"/>
          </a:xfrm>
          <a:custGeom>
            <a:avLst/>
            <a:gdLst/>
            <a:ahLst/>
            <a:cxnLst/>
            <a:rect l="l" t="t" r="r" b="b"/>
            <a:pathLst>
              <a:path w="384809" h="0">
                <a:moveTo>
                  <a:pt x="384479" y="0"/>
                </a:moveTo>
                <a:lnTo>
                  <a:pt x="0" y="0"/>
                </a:lnTo>
              </a:path>
            </a:pathLst>
          </a:custGeom>
          <a:ln w="6045">
            <a:solidFill>
              <a:srgbClr val="00FFFF"/>
            </a:solidFill>
          </a:ln>
        </p:spPr>
        <p:txBody>
          <a:bodyPr wrap="square" lIns="0" tIns="0" rIns="0" bIns="0" rtlCol="0"/>
          <a:lstStyle/>
          <a:p/>
        </p:txBody>
      </p:sp>
      <p:sp>
        <p:nvSpPr>
          <p:cNvPr id="533" name="object 533"/>
          <p:cNvSpPr/>
          <p:nvPr/>
        </p:nvSpPr>
        <p:spPr>
          <a:xfrm>
            <a:off x="8446084" y="9398680"/>
            <a:ext cx="33020" cy="11430"/>
          </a:xfrm>
          <a:custGeom>
            <a:avLst/>
            <a:gdLst/>
            <a:ahLst/>
            <a:cxnLst/>
            <a:rect l="l" t="t" r="r" b="b"/>
            <a:pathLst>
              <a:path w="33020" h="11429">
                <a:moveTo>
                  <a:pt x="32753" y="0"/>
                </a:moveTo>
                <a:lnTo>
                  <a:pt x="0" y="5549"/>
                </a:lnTo>
                <a:lnTo>
                  <a:pt x="32753" y="11087"/>
                </a:lnTo>
                <a:lnTo>
                  <a:pt x="32753" y="0"/>
                </a:lnTo>
                <a:close/>
              </a:path>
            </a:pathLst>
          </a:custGeom>
          <a:solidFill>
            <a:srgbClr val="00FFFF"/>
          </a:solidFill>
        </p:spPr>
        <p:txBody>
          <a:bodyPr wrap="square" lIns="0" tIns="0" rIns="0" bIns="0" rtlCol="0"/>
          <a:lstStyle/>
          <a:p/>
        </p:txBody>
      </p:sp>
      <p:sp>
        <p:nvSpPr>
          <p:cNvPr id="534" name="object 534"/>
          <p:cNvSpPr/>
          <p:nvPr/>
        </p:nvSpPr>
        <p:spPr>
          <a:xfrm>
            <a:off x="8446085" y="9398686"/>
            <a:ext cx="33020" cy="11430"/>
          </a:xfrm>
          <a:custGeom>
            <a:avLst/>
            <a:gdLst/>
            <a:ahLst/>
            <a:cxnLst/>
            <a:rect l="l" t="t" r="r" b="b"/>
            <a:pathLst>
              <a:path w="33020" h="11429">
                <a:moveTo>
                  <a:pt x="32753" y="0"/>
                </a:moveTo>
                <a:lnTo>
                  <a:pt x="32753" y="11087"/>
                </a:lnTo>
                <a:lnTo>
                  <a:pt x="0" y="5537"/>
                </a:lnTo>
                <a:lnTo>
                  <a:pt x="32753" y="0"/>
                </a:lnTo>
                <a:close/>
              </a:path>
            </a:pathLst>
          </a:custGeom>
          <a:ln w="3175">
            <a:solidFill>
              <a:srgbClr val="00FFFF"/>
            </a:solidFill>
          </a:ln>
        </p:spPr>
        <p:txBody>
          <a:bodyPr wrap="square" lIns="0" tIns="0" rIns="0" bIns="0" rtlCol="0"/>
          <a:lstStyle/>
          <a:p/>
        </p:txBody>
      </p:sp>
      <p:sp>
        <p:nvSpPr>
          <p:cNvPr id="535" name="object 535"/>
          <p:cNvSpPr/>
          <p:nvPr/>
        </p:nvSpPr>
        <p:spPr>
          <a:xfrm>
            <a:off x="9330937" y="9398687"/>
            <a:ext cx="33020" cy="11430"/>
          </a:xfrm>
          <a:custGeom>
            <a:avLst/>
            <a:gdLst/>
            <a:ahLst/>
            <a:cxnLst/>
            <a:rect l="l" t="t" r="r" b="b"/>
            <a:pathLst>
              <a:path w="33020" h="11429">
                <a:moveTo>
                  <a:pt x="0" y="0"/>
                </a:moveTo>
                <a:lnTo>
                  <a:pt x="0" y="11087"/>
                </a:lnTo>
                <a:lnTo>
                  <a:pt x="32740" y="5549"/>
                </a:lnTo>
                <a:lnTo>
                  <a:pt x="0" y="0"/>
                </a:lnTo>
                <a:close/>
              </a:path>
            </a:pathLst>
          </a:custGeom>
          <a:solidFill>
            <a:srgbClr val="00FFFF"/>
          </a:solidFill>
        </p:spPr>
        <p:txBody>
          <a:bodyPr wrap="square" lIns="0" tIns="0" rIns="0" bIns="0" rtlCol="0"/>
          <a:lstStyle/>
          <a:p/>
        </p:txBody>
      </p:sp>
      <p:sp>
        <p:nvSpPr>
          <p:cNvPr id="536" name="object 536"/>
          <p:cNvSpPr/>
          <p:nvPr/>
        </p:nvSpPr>
        <p:spPr>
          <a:xfrm>
            <a:off x="9330937" y="9398686"/>
            <a:ext cx="33020" cy="11430"/>
          </a:xfrm>
          <a:custGeom>
            <a:avLst/>
            <a:gdLst/>
            <a:ahLst/>
            <a:cxnLst/>
            <a:rect l="l" t="t" r="r" b="b"/>
            <a:pathLst>
              <a:path w="33020" h="11429">
                <a:moveTo>
                  <a:pt x="0" y="0"/>
                </a:moveTo>
                <a:lnTo>
                  <a:pt x="0" y="11087"/>
                </a:lnTo>
                <a:lnTo>
                  <a:pt x="32753" y="5537"/>
                </a:lnTo>
                <a:lnTo>
                  <a:pt x="0" y="0"/>
                </a:lnTo>
                <a:close/>
              </a:path>
            </a:pathLst>
          </a:custGeom>
          <a:ln w="3175">
            <a:solidFill>
              <a:srgbClr val="00FFFF"/>
            </a:solidFill>
          </a:ln>
        </p:spPr>
        <p:txBody>
          <a:bodyPr wrap="square" lIns="0" tIns="0" rIns="0" bIns="0" rtlCol="0"/>
          <a:lstStyle/>
          <a:p/>
        </p:txBody>
      </p:sp>
      <p:sp>
        <p:nvSpPr>
          <p:cNvPr id="537" name="object 537"/>
          <p:cNvSpPr/>
          <p:nvPr/>
        </p:nvSpPr>
        <p:spPr>
          <a:xfrm>
            <a:off x="8865331" y="9375001"/>
            <a:ext cx="39370" cy="59055"/>
          </a:xfrm>
          <a:custGeom>
            <a:avLst/>
            <a:gdLst/>
            <a:ahLst/>
            <a:cxnLst/>
            <a:rect l="l" t="t" r="r" b="b"/>
            <a:pathLst>
              <a:path w="39370" h="59054">
                <a:moveTo>
                  <a:pt x="0" y="0"/>
                </a:moveTo>
                <a:lnTo>
                  <a:pt x="0" y="58953"/>
                </a:lnTo>
                <a:lnTo>
                  <a:pt x="39306" y="58953"/>
                </a:lnTo>
              </a:path>
            </a:pathLst>
          </a:custGeom>
          <a:ln w="6045">
            <a:solidFill>
              <a:srgbClr val="00FFFF"/>
            </a:solidFill>
          </a:ln>
        </p:spPr>
        <p:txBody>
          <a:bodyPr wrap="square" lIns="0" tIns="0" rIns="0" bIns="0" rtlCol="0"/>
          <a:lstStyle/>
          <a:p/>
        </p:txBody>
      </p:sp>
      <p:sp>
        <p:nvSpPr>
          <p:cNvPr id="538" name="object 538"/>
          <p:cNvSpPr/>
          <p:nvPr/>
        </p:nvSpPr>
        <p:spPr>
          <a:xfrm>
            <a:off x="8924793" y="9375000"/>
            <a:ext cx="10160" cy="59055"/>
          </a:xfrm>
          <a:custGeom>
            <a:avLst/>
            <a:gdLst/>
            <a:ahLst/>
            <a:cxnLst/>
            <a:rect l="l" t="t" r="r" b="b"/>
            <a:pathLst>
              <a:path w="10159" h="59054">
                <a:moveTo>
                  <a:pt x="0" y="9575"/>
                </a:moveTo>
                <a:lnTo>
                  <a:pt x="9575" y="0"/>
                </a:lnTo>
                <a:lnTo>
                  <a:pt x="9575" y="58953"/>
                </a:lnTo>
              </a:path>
            </a:pathLst>
          </a:custGeom>
          <a:ln w="6045">
            <a:solidFill>
              <a:srgbClr val="00FFFF"/>
            </a:solidFill>
          </a:ln>
        </p:spPr>
        <p:txBody>
          <a:bodyPr wrap="square" lIns="0" tIns="0" rIns="0" bIns="0" rtlCol="0"/>
          <a:lstStyle/>
          <a:p/>
        </p:txBody>
      </p:sp>
      <p:sp>
        <p:nvSpPr>
          <p:cNvPr id="539" name="object 539"/>
          <p:cNvSpPr/>
          <p:nvPr/>
        </p:nvSpPr>
        <p:spPr>
          <a:xfrm>
            <a:off x="8924793" y="9433959"/>
            <a:ext cx="19685" cy="0"/>
          </a:xfrm>
          <a:custGeom>
            <a:avLst/>
            <a:gdLst/>
            <a:ahLst/>
            <a:cxnLst/>
            <a:rect l="l" t="t" r="r" b="b"/>
            <a:pathLst>
              <a:path w="19684" h="0">
                <a:moveTo>
                  <a:pt x="0" y="0"/>
                </a:moveTo>
                <a:lnTo>
                  <a:pt x="19646" y="0"/>
                </a:lnTo>
              </a:path>
            </a:pathLst>
          </a:custGeom>
          <a:ln w="6045">
            <a:solidFill>
              <a:srgbClr val="00FFFF"/>
            </a:solidFill>
          </a:ln>
        </p:spPr>
        <p:txBody>
          <a:bodyPr wrap="square" lIns="0" tIns="0" rIns="0" bIns="0" rtlCol="0"/>
          <a:lstStyle/>
          <a:p/>
        </p:txBody>
      </p:sp>
      <p:sp>
        <p:nvSpPr>
          <p:cNvPr id="540" name="object 540"/>
          <p:cNvSpPr/>
          <p:nvPr/>
        </p:nvSpPr>
        <p:spPr>
          <a:xfrm>
            <a:off x="9904378" y="9249026"/>
            <a:ext cx="0" cy="163830"/>
          </a:xfrm>
          <a:custGeom>
            <a:avLst/>
            <a:gdLst/>
            <a:ahLst/>
            <a:cxnLst/>
            <a:rect l="l" t="t" r="r" b="b"/>
            <a:pathLst>
              <a:path w="0" h="163829">
                <a:moveTo>
                  <a:pt x="0" y="0"/>
                </a:moveTo>
                <a:lnTo>
                  <a:pt x="0" y="163258"/>
                </a:lnTo>
              </a:path>
            </a:pathLst>
          </a:custGeom>
          <a:ln w="6045">
            <a:solidFill>
              <a:srgbClr val="00FFFF"/>
            </a:solidFill>
          </a:ln>
        </p:spPr>
        <p:txBody>
          <a:bodyPr wrap="square" lIns="0" tIns="0" rIns="0" bIns="0" rtlCol="0"/>
          <a:lstStyle/>
          <a:p/>
        </p:txBody>
      </p:sp>
      <p:sp>
        <p:nvSpPr>
          <p:cNvPr id="541" name="object 541"/>
          <p:cNvSpPr/>
          <p:nvPr/>
        </p:nvSpPr>
        <p:spPr>
          <a:xfrm>
            <a:off x="10550883" y="9249026"/>
            <a:ext cx="0" cy="163830"/>
          </a:xfrm>
          <a:custGeom>
            <a:avLst/>
            <a:gdLst/>
            <a:ahLst/>
            <a:cxnLst/>
            <a:rect l="l" t="t" r="r" b="b"/>
            <a:pathLst>
              <a:path w="0" h="163829">
                <a:moveTo>
                  <a:pt x="0" y="0"/>
                </a:moveTo>
                <a:lnTo>
                  <a:pt x="0" y="163258"/>
                </a:lnTo>
              </a:path>
            </a:pathLst>
          </a:custGeom>
          <a:ln w="6045">
            <a:solidFill>
              <a:srgbClr val="00FFFF"/>
            </a:solidFill>
          </a:ln>
        </p:spPr>
        <p:txBody>
          <a:bodyPr wrap="square" lIns="0" tIns="0" rIns="0" bIns="0" rtlCol="0"/>
          <a:lstStyle/>
          <a:p/>
        </p:txBody>
      </p:sp>
      <p:sp>
        <p:nvSpPr>
          <p:cNvPr id="542" name="object 542"/>
          <p:cNvSpPr/>
          <p:nvPr/>
        </p:nvSpPr>
        <p:spPr>
          <a:xfrm>
            <a:off x="9937131" y="9408259"/>
            <a:ext cx="239395" cy="0"/>
          </a:xfrm>
          <a:custGeom>
            <a:avLst/>
            <a:gdLst/>
            <a:ahLst/>
            <a:cxnLst/>
            <a:rect l="l" t="t" r="r" b="b"/>
            <a:pathLst>
              <a:path w="239395" h="0">
                <a:moveTo>
                  <a:pt x="0" y="0"/>
                </a:moveTo>
                <a:lnTo>
                  <a:pt x="239356" y="0"/>
                </a:lnTo>
              </a:path>
            </a:pathLst>
          </a:custGeom>
          <a:ln w="6045">
            <a:solidFill>
              <a:srgbClr val="00FFFF"/>
            </a:solidFill>
          </a:ln>
        </p:spPr>
        <p:txBody>
          <a:bodyPr wrap="square" lIns="0" tIns="0" rIns="0" bIns="0" rtlCol="0"/>
          <a:lstStyle/>
          <a:p/>
        </p:txBody>
      </p:sp>
      <p:sp>
        <p:nvSpPr>
          <p:cNvPr id="543" name="object 543"/>
          <p:cNvSpPr/>
          <p:nvPr/>
        </p:nvSpPr>
        <p:spPr>
          <a:xfrm>
            <a:off x="10278772" y="9408259"/>
            <a:ext cx="239395" cy="0"/>
          </a:xfrm>
          <a:custGeom>
            <a:avLst/>
            <a:gdLst/>
            <a:ahLst/>
            <a:cxnLst/>
            <a:rect l="l" t="t" r="r" b="b"/>
            <a:pathLst>
              <a:path w="239395" h="0">
                <a:moveTo>
                  <a:pt x="239356" y="0"/>
                </a:moveTo>
                <a:lnTo>
                  <a:pt x="0" y="0"/>
                </a:lnTo>
              </a:path>
            </a:pathLst>
          </a:custGeom>
          <a:ln w="6045">
            <a:solidFill>
              <a:srgbClr val="00FFFF"/>
            </a:solidFill>
          </a:ln>
        </p:spPr>
        <p:txBody>
          <a:bodyPr wrap="square" lIns="0" tIns="0" rIns="0" bIns="0" rtlCol="0"/>
          <a:lstStyle/>
          <a:p/>
        </p:txBody>
      </p:sp>
      <p:sp>
        <p:nvSpPr>
          <p:cNvPr id="544" name="object 544"/>
          <p:cNvSpPr/>
          <p:nvPr/>
        </p:nvSpPr>
        <p:spPr>
          <a:xfrm>
            <a:off x="9904380" y="9402716"/>
            <a:ext cx="33020" cy="10795"/>
          </a:xfrm>
          <a:custGeom>
            <a:avLst/>
            <a:gdLst/>
            <a:ahLst/>
            <a:cxnLst/>
            <a:rect l="l" t="t" r="r" b="b"/>
            <a:pathLst>
              <a:path w="33020" h="10795">
                <a:moveTo>
                  <a:pt x="32740" y="0"/>
                </a:moveTo>
                <a:lnTo>
                  <a:pt x="0" y="5537"/>
                </a:lnTo>
                <a:lnTo>
                  <a:pt x="32740" y="10579"/>
                </a:lnTo>
                <a:lnTo>
                  <a:pt x="32740" y="0"/>
                </a:lnTo>
                <a:close/>
              </a:path>
            </a:pathLst>
          </a:custGeom>
          <a:solidFill>
            <a:srgbClr val="00FFFF"/>
          </a:solidFill>
        </p:spPr>
        <p:txBody>
          <a:bodyPr wrap="square" lIns="0" tIns="0" rIns="0" bIns="0" rtlCol="0"/>
          <a:lstStyle/>
          <a:p/>
        </p:txBody>
      </p:sp>
      <p:sp>
        <p:nvSpPr>
          <p:cNvPr id="545" name="object 545"/>
          <p:cNvSpPr/>
          <p:nvPr/>
        </p:nvSpPr>
        <p:spPr>
          <a:xfrm>
            <a:off x="9904378" y="9402716"/>
            <a:ext cx="33020" cy="10795"/>
          </a:xfrm>
          <a:custGeom>
            <a:avLst/>
            <a:gdLst/>
            <a:ahLst/>
            <a:cxnLst/>
            <a:rect l="l" t="t" r="r" b="b"/>
            <a:pathLst>
              <a:path w="33020" h="10795">
                <a:moveTo>
                  <a:pt x="32753" y="0"/>
                </a:moveTo>
                <a:lnTo>
                  <a:pt x="32753" y="10579"/>
                </a:lnTo>
                <a:lnTo>
                  <a:pt x="0" y="5537"/>
                </a:lnTo>
                <a:lnTo>
                  <a:pt x="32753" y="0"/>
                </a:lnTo>
                <a:close/>
              </a:path>
            </a:pathLst>
          </a:custGeom>
          <a:ln w="3175">
            <a:solidFill>
              <a:srgbClr val="00FFFF"/>
            </a:solidFill>
          </a:ln>
        </p:spPr>
        <p:txBody>
          <a:bodyPr wrap="square" lIns="0" tIns="0" rIns="0" bIns="0" rtlCol="0"/>
          <a:lstStyle/>
          <a:p/>
        </p:txBody>
      </p:sp>
      <p:sp>
        <p:nvSpPr>
          <p:cNvPr id="546" name="object 546"/>
          <p:cNvSpPr/>
          <p:nvPr/>
        </p:nvSpPr>
        <p:spPr>
          <a:xfrm>
            <a:off x="10518126" y="9402715"/>
            <a:ext cx="33020" cy="10795"/>
          </a:xfrm>
          <a:custGeom>
            <a:avLst/>
            <a:gdLst/>
            <a:ahLst/>
            <a:cxnLst/>
            <a:rect l="l" t="t" r="r" b="b"/>
            <a:pathLst>
              <a:path w="33020" h="10795">
                <a:moveTo>
                  <a:pt x="0" y="0"/>
                </a:moveTo>
                <a:lnTo>
                  <a:pt x="0" y="10579"/>
                </a:lnTo>
                <a:lnTo>
                  <a:pt x="32753" y="5537"/>
                </a:lnTo>
                <a:lnTo>
                  <a:pt x="0" y="0"/>
                </a:lnTo>
                <a:close/>
              </a:path>
            </a:pathLst>
          </a:custGeom>
          <a:solidFill>
            <a:srgbClr val="00FFFF"/>
          </a:solidFill>
        </p:spPr>
        <p:txBody>
          <a:bodyPr wrap="square" lIns="0" tIns="0" rIns="0" bIns="0" rtlCol="0"/>
          <a:lstStyle/>
          <a:p/>
        </p:txBody>
      </p:sp>
      <p:sp>
        <p:nvSpPr>
          <p:cNvPr id="547" name="object 547"/>
          <p:cNvSpPr/>
          <p:nvPr/>
        </p:nvSpPr>
        <p:spPr>
          <a:xfrm>
            <a:off x="10518130" y="9402716"/>
            <a:ext cx="33020" cy="10795"/>
          </a:xfrm>
          <a:custGeom>
            <a:avLst/>
            <a:gdLst/>
            <a:ahLst/>
            <a:cxnLst/>
            <a:rect l="l" t="t" r="r" b="b"/>
            <a:pathLst>
              <a:path w="33020" h="10795">
                <a:moveTo>
                  <a:pt x="0" y="0"/>
                </a:moveTo>
                <a:lnTo>
                  <a:pt x="0" y="10579"/>
                </a:lnTo>
                <a:lnTo>
                  <a:pt x="32753" y="5537"/>
                </a:lnTo>
                <a:lnTo>
                  <a:pt x="0" y="0"/>
                </a:lnTo>
                <a:close/>
              </a:path>
            </a:pathLst>
          </a:custGeom>
          <a:ln w="3175">
            <a:solidFill>
              <a:srgbClr val="00FFFF"/>
            </a:solidFill>
          </a:ln>
        </p:spPr>
        <p:txBody>
          <a:bodyPr wrap="square" lIns="0" tIns="0" rIns="0" bIns="0" rtlCol="0"/>
          <a:lstStyle/>
          <a:p/>
        </p:txBody>
      </p:sp>
      <p:sp>
        <p:nvSpPr>
          <p:cNvPr id="548" name="object 548"/>
          <p:cNvSpPr/>
          <p:nvPr/>
        </p:nvSpPr>
        <p:spPr>
          <a:xfrm>
            <a:off x="10178500" y="9378529"/>
            <a:ext cx="59055" cy="59055"/>
          </a:xfrm>
          <a:custGeom>
            <a:avLst/>
            <a:gdLst/>
            <a:ahLst/>
            <a:cxnLst/>
            <a:rect l="l" t="t" r="r" b="b"/>
            <a:pathLst>
              <a:path w="59054" h="59054">
                <a:moveTo>
                  <a:pt x="0" y="0"/>
                </a:moveTo>
                <a:lnTo>
                  <a:pt x="19646" y="58953"/>
                </a:lnTo>
                <a:lnTo>
                  <a:pt x="29730" y="29730"/>
                </a:lnTo>
                <a:lnTo>
                  <a:pt x="39306" y="58953"/>
                </a:lnTo>
                <a:lnTo>
                  <a:pt x="58953" y="0"/>
                </a:lnTo>
              </a:path>
            </a:pathLst>
          </a:custGeom>
          <a:ln w="6045">
            <a:solidFill>
              <a:srgbClr val="00FFFF"/>
            </a:solidFill>
          </a:ln>
        </p:spPr>
        <p:txBody>
          <a:bodyPr wrap="square" lIns="0" tIns="0" rIns="0" bIns="0" rtlCol="0"/>
          <a:lstStyle/>
          <a:p/>
        </p:txBody>
      </p:sp>
      <p:sp>
        <p:nvSpPr>
          <p:cNvPr id="549" name="object 549"/>
          <p:cNvSpPr/>
          <p:nvPr/>
        </p:nvSpPr>
        <p:spPr>
          <a:xfrm>
            <a:off x="10257109" y="9378527"/>
            <a:ext cx="10160" cy="59055"/>
          </a:xfrm>
          <a:custGeom>
            <a:avLst/>
            <a:gdLst/>
            <a:ahLst/>
            <a:cxnLst/>
            <a:rect l="l" t="t" r="r" b="b"/>
            <a:pathLst>
              <a:path w="10159" h="59054">
                <a:moveTo>
                  <a:pt x="0" y="9575"/>
                </a:moveTo>
                <a:lnTo>
                  <a:pt x="10083" y="0"/>
                </a:lnTo>
                <a:lnTo>
                  <a:pt x="10083" y="58953"/>
                </a:lnTo>
              </a:path>
            </a:pathLst>
          </a:custGeom>
          <a:ln w="6045">
            <a:solidFill>
              <a:srgbClr val="00FFFF"/>
            </a:solidFill>
          </a:ln>
        </p:spPr>
        <p:txBody>
          <a:bodyPr wrap="square" lIns="0" tIns="0" rIns="0" bIns="0" rtlCol="0"/>
          <a:lstStyle/>
          <a:p/>
        </p:txBody>
      </p:sp>
      <p:sp>
        <p:nvSpPr>
          <p:cNvPr id="550" name="object 550"/>
          <p:cNvSpPr/>
          <p:nvPr/>
        </p:nvSpPr>
        <p:spPr>
          <a:xfrm>
            <a:off x="10257109" y="9437485"/>
            <a:ext cx="19685" cy="0"/>
          </a:xfrm>
          <a:custGeom>
            <a:avLst/>
            <a:gdLst/>
            <a:ahLst/>
            <a:cxnLst/>
            <a:rect l="l" t="t" r="r" b="b"/>
            <a:pathLst>
              <a:path w="19684" h="0">
                <a:moveTo>
                  <a:pt x="0" y="0"/>
                </a:moveTo>
                <a:lnTo>
                  <a:pt x="19646" y="0"/>
                </a:lnTo>
              </a:path>
            </a:pathLst>
          </a:custGeom>
          <a:ln w="6045">
            <a:solidFill>
              <a:srgbClr val="00FFFF"/>
            </a:solidFill>
          </a:ln>
        </p:spPr>
        <p:txBody>
          <a:bodyPr wrap="square" lIns="0" tIns="0" rIns="0" bIns="0" rtlCol="0"/>
          <a:lstStyle/>
          <a:p/>
        </p:txBody>
      </p:sp>
      <p:sp>
        <p:nvSpPr>
          <p:cNvPr id="551" name="object 551"/>
          <p:cNvSpPr/>
          <p:nvPr/>
        </p:nvSpPr>
        <p:spPr>
          <a:xfrm>
            <a:off x="9823249" y="7818954"/>
            <a:ext cx="0" cy="1410335"/>
          </a:xfrm>
          <a:custGeom>
            <a:avLst/>
            <a:gdLst/>
            <a:ahLst/>
            <a:cxnLst/>
            <a:rect l="l" t="t" r="r" b="b"/>
            <a:pathLst>
              <a:path w="0" h="1410334">
                <a:moveTo>
                  <a:pt x="0" y="1409915"/>
                </a:moveTo>
                <a:lnTo>
                  <a:pt x="0" y="0"/>
                </a:lnTo>
              </a:path>
            </a:pathLst>
          </a:custGeom>
          <a:ln w="6045">
            <a:solidFill>
              <a:srgbClr val="00FFFF"/>
            </a:solidFill>
          </a:ln>
        </p:spPr>
        <p:txBody>
          <a:bodyPr wrap="square" lIns="0" tIns="0" rIns="0" bIns="0" rtlCol="0"/>
          <a:lstStyle/>
          <a:p/>
        </p:txBody>
      </p:sp>
      <p:sp>
        <p:nvSpPr>
          <p:cNvPr id="552" name="object 552"/>
          <p:cNvSpPr/>
          <p:nvPr/>
        </p:nvSpPr>
        <p:spPr>
          <a:xfrm>
            <a:off x="10869348" y="7818956"/>
            <a:ext cx="0" cy="310515"/>
          </a:xfrm>
          <a:custGeom>
            <a:avLst/>
            <a:gdLst/>
            <a:ahLst/>
            <a:cxnLst/>
            <a:rect l="l" t="t" r="r" b="b"/>
            <a:pathLst>
              <a:path w="0" h="310515">
                <a:moveTo>
                  <a:pt x="0" y="310400"/>
                </a:moveTo>
                <a:lnTo>
                  <a:pt x="0" y="0"/>
                </a:lnTo>
              </a:path>
            </a:pathLst>
          </a:custGeom>
          <a:ln w="6045">
            <a:solidFill>
              <a:srgbClr val="00FFFF"/>
            </a:solidFill>
          </a:ln>
        </p:spPr>
        <p:txBody>
          <a:bodyPr wrap="square" lIns="0" tIns="0" rIns="0" bIns="0" rtlCol="0"/>
          <a:lstStyle/>
          <a:p/>
        </p:txBody>
      </p:sp>
      <p:sp>
        <p:nvSpPr>
          <p:cNvPr id="553" name="object 553"/>
          <p:cNvSpPr/>
          <p:nvPr/>
        </p:nvSpPr>
        <p:spPr>
          <a:xfrm>
            <a:off x="9856506" y="7822984"/>
            <a:ext cx="458470" cy="0"/>
          </a:xfrm>
          <a:custGeom>
            <a:avLst/>
            <a:gdLst/>
            <a:ahLst/>
            <a:cxnLst/>
            <a:rect l="l" t="t" r="r" b="b"/>
            <a:pathLst>
              <a:path w="458470" h="0">
                <a:moveTo>
                  <a:pt x="0" y="0"/>
                </a:moveTo>
                <a:lnTo>
                  <a:pt x="458050" y="0"/>
                </a:lnTo>
              </a:path>
            </a:pathLst>
          </a:custGeom>
          <a:ln w="6045">
            <a:solidFill>
              <a:srgbClr val="00FFFF"/>
            </a:solidFill>
          </a:ln>
        </p:spPr>
        <p:txBody>
          <a:bodyPr wrap="square" lIns="0" tIns="0" rIns="0" bIns="0" rtlCol="0"/>
          <a:lstStyle/>
          <a:p/>
        </p:txBody>
      </p:sp>
      <p:sp>
        <p:nvSpPr>
          <p:cNvPr id="554" name="object 554"/>
          <p:cNvSpPr/>
          <p:nvPr/>
        </p:nvSpPr>
        <p:spPr>
          <a:xfrm>
            <a:off x="10378050" y="7822984"/>
            <a:ext cx="459105" cy="0"/>
          </a:xfrm>
          <a:custGeom>
            <a:avLst/>
            <a:gdLst/>
            <a:ahLst/>
            <a:cxnLst/>
            <a:rect l="l" t="t" r="r" b="b"/>
            <a:pathLst>
              <a:path w="459104" h="0">
                <a:moveTo>
                  <a:pt x="458546" y="0"/>
                </a:moveTo>
                <a:lnTo>
                  <a:pt x="0" y="0"/>
                </a:lnTo>
              </a:path>
            </a:pathLst>
          </a:custGeom>
          <a:ln w="6045">
            <a:solidFill>
              <a:srgbClr val="00FFFF"/>
            </a:solidFill>
          </a:ln>
        </p:spPr>
        <p:txBody>
          <a:bodyPr wrap="square" lIns="0" tIns="0" rIns="0" bIns="0" rtlCol="0"/>
          <a:lstStyle/>
          <a:p/>
        </p:txBody>
      </p:sp>
      <p:sp>
        <p:nvSpPr>
          <p:cNvPr id="555" name="object 555"/>
          <p:cNvSpPr/>
          <p:nvPr/>
        </p:nvSpPr>
        <p:spPr>
          <a:xfrm>
            <a:off x="9823250" y="7817432"/>
            <a:ext cx="33655" cy="11430"/>
          </a:xfrm>
          <a:custGeom>
            <a:avLst/>
            <a:gdLst/>
            <a:ahLst/>
            <a:cxnLst/>
            <a:rect l="l" t="t" r="r" b="b"/>
            <a:pathLst>
              <a:path w="33654" h="11429">
                <a:moveTo>
                  <a:pt x="33261" y="0"/>
                </a:moveTo>
                <a:lnTo>
                  <a:pt x="0" y="5549"/>
                </a:lnTo>
                <a:lnTo>
                  <a:pt x="33261" y="11087"/>
                </a:lnTo>
                <a:lnTo>
                  <a:pt x="33261" y="0"/>
                </a:lnTo>
                <a:close/>
              </a:path>
            </a:pathLst>
          </a:custGeom>
          <a:solidFill>
            <a:srgbClr val="00FFFF"/>
          </a:solidFill>
        </p:spPr>
        <p:txBody>
          <a:bodyPr wrap="square" lIns="0" tIns="0" rIns="0" bIns="0" rtlCol="0"/>
          <a:lstStyle/>
          <a:p/>
        </p:txBody>
      </p:sp>
      <p:sp>
        <p:nvSpPr>
          <p:cNvPr id="556" name="object 556"/>
          <p:cNvSpPr/>
          <p:nvPr/>
        </p:nvSpPr>
        <p:spPr>
          <a:xfrm>
            <a:off x="9823245" y="7817442"/>
            <a:ext cx="33655" cy="11430"/>
          </a:xfrm>
          <a:custGeom>
            <a:avLst/>
            <a:gdLst/>
            <a:ahLst/>
            <a:cxnLst/>
            <a:rect l="l" t="t" r="r" b="b"/>
            <a:pathLst>
              <a:path w="33654" h="11429">
                <a:moveTo>
                  <a:pt x="33261" y="0"/>
                </a:moveTo>
                <a:lnTo>
                  <a:pt x="33261" y="11087"/>
                </a:lnTo>
                <a:lnTo>
                  <a:pt x="0" y="5537"/>
                </a:lnTo>
                <a:lnTo>
                  <a:pt x="33261" y="0"/>
                </a:lnTo>
                <a:close/>
              </a:path>
            </a:pathLst>
          </a:custGeom>
          <a:ln w="3175">
            <a:solidFill>
              <a:srgbClr val="00FFFF"/>
            </a:solidFill>
          </a:ln>
        </p:spPr>
        <p:txBody>
          <a:bodyPr wrap="square" lIns="0" tIns="0" rIns="0" bIns="0" rtlCol="0"/>
          <a:lstStyle/>
          <a:p/>
        </p:txBody>
      </p:sp>
      <p:sp>
        <p:nvSpPr>
          <p:cNvPr id="557" name="object 557"/>
          <p:cNvSpPr/>
          <p:nvPr/>
        </p:nvSpPr>
        <p:spPr>
          <a:xfrm>
            <a:off x="10836599" y="7817438"/>
            <a:ext cx="33020" cy="11430"/>
          </a:xfrm>
          <a:custGeom>
            <a:avLst/>
            <a:gdLst/>
            <a:ahLst/>
            <a:cxnLst/>
            <a:rect l="l" t="t" r="r" b="b"/>
            <a:pathLst>
              <a:path w="33020" h="11429">
                <a:moveTo>
                  <a:pt x="0" y="0"/>
                </a:moveTo>
                <a:lnTo>
                  <a:pt x="0" y="11087"/>
                </a:lnTo>
                <a:lnTo>
                  <a:pt x="32740" y="5549"/>
                </a:lnTo>
                <a:lnTo>
                  <a:pt x="0" y="0"/>
                </a:lnTo>
                <a:close/>
              </a:path>
            </a:pathLst>
          </a:custGeom>
          <a:solidFill>
            <a:srgbClr val="00FFFF"/>
          </a:solidFill>
        </p:spPr>
        <p:txBody>
          <a:bodyPr wrap="square" lIns="0" tIns="0" rIns="0" bIns="0" rtlCol="0"/>
          <a:lstStyle/>
          <a:p/>
        </p:txBody>
      </p:sp>
      <p:sp>
        <p:nvSpPr>
          <p:cNvPr id="558" name="object 558"/>
          <p:cNvSpPr/>
          <p:nvPr/>
        </p:nvSpPr>
        <p:spPr>
          <a:xfrm>
            <a:off x="10836596" y="7817442"/>
            <a:ext cx="33020" cy="11430"/>
          </a:xfrm>
          <a:custGeom>
            <a:avLst/>
            <a:gdLst/>
            <a:ahLst/>
            <a:cxnLst/>
            <a:rect l="l" t="t" r="r" b="b"/>
            <a:pathLst>
              <a:path w="33020" h="11429">
                <a:moveTo>
                  <a:pt x="0" y="0"/>
                </a:moveTo>
                <a:lnTo>
                  <a:pt x="0" y="11087"/>
                </a:lnTo>
                <a:lnTo>
                  <a:pt x="32753" y="5537"/>
                </a:lnTo>
                <a:lnTo>
                  <a:pt x="0" y="0"/>
                </a:lnTo>
                <a:close/>
              </a:path>
            </a:pathLst>
          </a:custGeom>
          <a:ln w="3175">
            <a:solidFill>
              <a:srgbClr val="00FFFF"/>
            </a:solidFill>
          </a:ln>
        </p:spPr>
        <p:txBody>
          <a:bodyPr wrap="square" lIns="0" tIns="0" rIns="0" bIns="0" rtlCol="0"/>
          <a:lstStyle/>
          <a:p/>
        </p:txBody>
      </p:sp>
      <p:sp>
        <p:nvSpPr>
          <p:cNvPr id="559" name="object 559"/>
          <p:cNvSpPr/>
          <p:nvPr/>
        </p:nvSpPr>
        <p:spPr>
          <a:xfrm>
            <a:off x="10317072" y="7793254"/>
            <a:ext cx="59055" cy="59690"/>
          </a:xfrm>
          <a:custGeom>
            <a:avLst/>
            <a:gdLst/>
            <a:ahLst/>
            <a:cxnLst/>
            <a:rect l="l" t="t" r="r" b="b"/>
            <a:pathLst>
              <a:path w="59054" h="59690">
                <a:moveTo>
                  <a:pt x="0" y="0"/>
                </a:moveTo>
                <a:lnTo>
                  <a:pt x="19646" y="59461"/>
                </a:lnTo>
                <a:lnTo>
                  <a:pt x="29222" y="29730"/>
                </a:lnTo>
                <a:lnTo>
                  <a:pt x="39306" y="59461"/>
                </a:lnTo>
                <a:lnTo>
                  <a:pt x="58953" y="0"/>
                </a:lnTo>
              </a:path>
            </a:pathLst>
          </a:custGeom>
          <a:ln w="6045">
            <a:solidFill>
              <a:srgbClr val="00FFFF"/>
            </a:solidFill>
          </a:ln>
        </p:spPr>
        <p:txBody>
          <a:bodyPr wrap="square" lIns="0" tIns="0" rIns="0" bIns="0" rtlCol="0"/>
          <a:lstStyle/>
          <a:p/>
        </p:txBody>
      </p:sp>
      <p:sp>
        <p:nvSpPr>
          <p:cNvPr id="560" name="object 560"/>
          <p:cNvSpPr/>
          <p:nvPr/>
        </p:nvSpPr>
        <p:spPr>
          <a:xfrm>
            <a:off x="9420127" y="9306475"/>
            <a:ext cx="42545" cy="59055"/>
          </a:xfrm>
          <a:custGeom>
            <a:avLst/>
            <a:gdLst/>
            <a:ahLst/>
            <a:cxnLst/>
            <a:rect l="l" t="t" r="r" b="b"/>
            <a:pathLst>
              <a:path w="42545" h="59054">
                <a:moveTo>
                  <a:pt x="28219" y="58953"/>
                </a:moveTo>
                <a:lnTo>
                  <a:pt x="28219" y="0"/>
                </a:lnTo>
                <a:lnTo>
                  <a:pt x="0" y="39306"/>
                </a:lnTo>
                <a:lnTo>
                  <a:pt x="42329" y="39306"/>
                </a:lnTo>
              </a:path>
            </a:pathLst>
          </a:custGeom>
          <a:ln w="6045">
            <a:solidFill>
              <a:srgbClr val="00FFFF"/>
            </a:solidFill>
          </a:ln>
        </p:spPr>
        <p:txBody>
          <a:bodyPr wrap="square" lIns="0" tIns="0" rIns="0" bIns="0" rtlCol="0"/>
          <a:lstStyle/>
          <a:p/>
        </p:txBody>
      </p:sp>
      <p:sp>
        <p:nvSpPr>
          <p:cNvPr id="561" name="object 561"/>
          <p:cNvSpPr/>
          <p:nvPr/>
        </p:nvSpPr>
        <p:spPr>
          <a:xfrm>
            <a:off x="9476564" y="9340232"/>
            <a:ext cx="50800" cy="0"/>
          </a:xfrm>
          <a:custGeom>
            <a:avLst/>
            <a:gdLst/>
            <a:ahLst/>
            <a:cxnLst/>
            <a:rect l="l" t="t" r="r" b="b"/>
            <a:pathLst>
              <a:path w="50800" h="0">
                <a:moveTo>
                  <a:pt x="0" y="0"/>
                </a:moveTo>
                <a:lnTo>
                  <a:pt x="50393" y="0"/>
                </a:lnTo>
              </a:path>
            </a:pathLst>
          </a:custGeom>
          <a:ln w="6045">
            <a:solidFill>
              <a:srgbClr val="00FFFF"/>
            </a:solidFill>
          </a:ln>
        </p:spPr>
        <p:txBody>
          <a:bodyPr wrap="square" lIns="0" tIns="0" rIns="0" bIns="0" rtlCol="0"/>
          <a:lstStyle/>
          <a:p/>
        </p:txBody>
      </p:sp>
      <p:sp>
        <p:nvSpPr>
          <p:cNvPr id="562" name="object 562"/>
          <p:cNvSpPr/>
          <p:nvPr/>
        </p:nvSpPr>
        <p:spPr>
          <a:xfrm>
            <a:off x="9546608" y="9303448"/>
            <a:ext cx="152175" cy="65002"/>
          </a:xfrm>
          <a:prstGeom prst="rect">
            <a:avLst/>
          </a:prstGeom>
          <a:blipFill>
            <a:blip r:embed="rId13" cstate="print"/>
            <a:stretch>
              <a:fillRect/>
            </a:stretch>
          </a:blipFill>
        </p:spPr>
        <p:txBody>
          <a:bodyPr wrap="square" lIns="0" tIns="0" rIns="0" bIns="0" rtlCol="0"/>
          <a:lstStyle/>
          <a:p/>
        </p:txBody>
      </p:sp>
      <p:sp>
        <p:nvSpPr>
          <p:cNvPr id="563" name="object 563"/>
          <p:cNvSpPr/>
          <p:nvPr/>
        </p:nvSpPr>
        <p:spPr>
          <a:xfrm>
            <a:off x="9363685" y="9241470"/>
            <a:ext cx="24130" cy="39370"/>
          </a:xfrm>
          <a:custGeom>
            <a:avLst/>
            <a:gdLst/>
            <a:ahLst/>
            <a:cxnLst/>
            <a:rect l="l" t="t" r="r" b="b"/>
            <a:pathLst>
              <a:path w="24129" h="39370">
                <a:moveTo>
                  <a:pt x="0" y="0"/>
                </a:moveTo>
                <a:lnTo>
                  <a:pt x="11595" y="38798"/>
                </a:lnTo>
                <a:lnTo>
                  <a:pt x="23685" y="33261"/>
                </a:lnTo>
                <a:lnTo>
                  <a:pt x="0" y="0"/>
                </a:lnTo>
                <a:close/>
              </a:path>
            </a:pathLst>
          </a:custGeom>
          <a:solidFill>
            <a:srgbClr val="00FFFF"/>
          </a:solidFill>
        </p:spPr>
        <p:txBody>
          <a:bodyPr wrap="square" lIns="0" tIns="0" rIns="0" bIns="0" rtlCol="0"/>
          <a:lstStyle/>
          <a:p/>
        </p:txBody>
      </p:sp>
      <p:sp>
        <p:nvSpPr>
          <p:cNvPr id="564" name="object 564"/>
          <p:cNvSpPr/>
          <p:nvPr/>
        </p:nvSpPr>
        <p:spPr>
          <a:xfrm>
            <a:off x="9363685" y="9241470"/>
            <a:ext cx="24130" cy="39370"/>
          </a:xfrm>
          <a:custGeom>
            <a:avLst/>
            <a:gdLst/>
            <a:ahLst/>
            <a:cxnLst/>
            <a:rect l="l" t="t" r="r" b="b"/>
            <a:pathLst>
              <a:path w="24129" h="39370">
                <a:moveTo>
                  <a:pt x="11595" y="38798"/>
                </a:moveTo>
                <a:lnTo>
                  <a:pt x="0" y="0"/>
                </a:lnTo>
                <a:lnTo>
                  <a:pt x="23685" y="33261"/>
                </a:lnTo>
                <a:lnTo>
                  <a:pt x="11595" y="38798"/>
                </a:lnTo>
                <a:close/>
              </a:path>
            </a:pathLst>
          </a:custGeom>
          <a:ln w="3175">
            <a:solidFill>
              <a:srgbClr val="00FFFF"/>
            </a:solidFill>
          </a:ln>
        </p:spPr>
        <p:txBody>
          <a:bodyPr wrap="square" lIns="0" tIns="0" rIns="0" bIns="0" rtlCol="0"/>
          <a:lstStyle/>
          <a:p/>
        </p:txBody>
      </p:sp>
      <p:sp>
        <p:nvSpPr>
          <p:cNvPr id="565" name="object 565"/>
          <p:cNvSpPr/>
          <p:nvPr/>
        </p:nvSpPr>
        <p:spPr>
          <a:xfrm>
            <a:off x="9381327" y="9277244"/>
            <a:ext cx="31115" cy="59055"/>
          </a:xfrm>
          <a:custGeom>
            <a:avLst/>
            <a:gdLst/>
            <a:ahLst/>
            <a:cxnLst/>
            <a:rect l="l" t="t" r="r" b="b"/>
            <a:pathLst>
              <a:path w="31115" h="59054">
                <a:moveTo>
                  <a:pt x="0" y="0"/>
                </a:moveTo>
                <a:lnTo>
                  <a:pt x="29222" y="58953"/>
                </a:lnTo>
                <a:lnTo>
                  <a:pt x="30734" y="58953"/>
                </a:lnTo>
              </a:path>
            </a:pathLst>
          </a:custGeom>
          <a:ln w="6045">
            <a:solidFill>
              <a:srgbClr val="00FFFF"/>
            </a:solidFill>
          </a:ln>
        </p:spPr>
        <p:txBody>
          <a:bodyPr wrap="square" lIns="0" tIns="0" rIns="0" bIns="0" rtlCol="0"/>
          <a:lstStyle/>
          <a:p/>
        </p:txBody>
      </p:sp>
      <p:sp>
        <p:nvSpPr>
          <p:cNvPr id="566" name="object 566"/>
          <p:cNvSpPr/>
          <p:nvPr/>
        </p:nvSpPr>
        <p:spPr>
          <a:xfrm>
            <a:off x="12037898" y="7758484"/>
            <a:ext cx="1379220" cy="230504"/>
          </a:xfrm>
          <a:custGeom>
            <a:avLst/>
            <a:gdLst/>
            <a:ahLst/>
            <a:cxnLst/>
            <a:rect l="l" t="t" r="r" b="b"/>
            <a:pathLst>
              <a:path w="1379219" h="230504">
                <a:moveTo>
                  <a:pt x="0" y="0"/>
                </a:moveTo>
                <a:lnTo>
                  <a:pt x="1378673" y="0"/>
                </a:lnTo>
                <a:lnTo>
                  <a:pt x="1378673" y="230289"/>
                </a:lnTo>
                <a:lnTo>
                  <a:pt x="935748" y="230289"/>
                </a:lnTo>
              </a:path>
            </a:pathLst>
          </a:custGeom>
          <a:ln w="6045">
            <a:solidFill>
              <a:srgbClr val="231F20"/>
            </a:solidFill>
          </a:ln>
        </p:spPr>
        <p:txBody>
          <a:bodyPr wrap="square" lIns="0" tIns="0" rIns="0" bIns="0" rtlCol="0"/>
          <a:lstStyle/>
          <a:p/>
        </p:txBody>
      </p:sp>
      <p:sp>
        <p:nvSpPr>
          <p:cNvPr id="567" name="object 567"/>
          <p:cNvSpPr/>
          <p:nvPr/>
        </p:nvSpPr>
        <p:spPr>
          <a:xfrm>
            <a:off x="12514084" y="7988768"/>
            <a:ext cx="426720" cy="0"/>
          </a:xfrm>
          <a:custGeom>
            <a:avLst/>
            <a:gdLst/>
            <a:ahLst/>
            <a:cxnLst/>
            <a:rect l="l" t="t" r="r" b="b"/>
            <a:pathLst>
              <a:path w="426720" h="0">
                <a:moveTo>
                  <a:pt x="426300" y="0"/>
                </a:moveTo>
                <a:lnTo>
                  <a:pt x="0" y="0"/>
                </a:lnTo>
              </a:path>
            </a:pathLst>
          </a:custGeom>
          <a:ln w="6045">
            <a:solidFill>
              <a:srgbClr val="231F20"/>
            </a:solidFill>
          </a:ln>
        </p:spPr>
        <p:txBody>
          <a:bodyPr wrap="square" lIns="0" tIns="0" rIns="0" bIns="0" rtlCol="0"/>
          <a:lstStyle/>
          <a:p/>
        </p:txBody>
      </p:sp>
      <p:sp>
        <p:nvSpPr>
          <p:cNvPr id="568" name="object 568"/>
          <p:cNvSpPr/>
          <p:nvPr/>
        </p:nvSpPr>
        <p:spPr>
          <a:xfrm>
            <a:off x="12037901" y="7758479"/>
            <a:ext cx="443230" cy="230504"/>
          </a:xfrm>
          <a:custGeom>
            <a:avLst/>
            <a:gdLst/>
            <a:ahLst/>
            <a:cxnLst/>
            <a:rect l="l" t="t" r="r" b="b"/>
            <a:pathLst>
              <a:path w="443229" h="230504">
                <a:moveTo>
                  <a:pt x="442925" y="230289"/>
                </a:moveTo>
                <a:lnTo>
                  <a:pt x="0" y="230289"/>
                </a:lnTo>
                <a:lnTo>
                  <a:pt x="0" y="0"/>
                </a:lnTo>
              </a:path>
            </a:pathLst>
          </a:custGeom>
          <a:ln w="6045">
            <a:solidFill>
              <a:srgbClr val="231F20"/>
            </a:solidFill>
          </a:ln>
        </p:spPr>
        <p:txBody>
          <a:bodyPr wrap="square" lIns="0" tIns="0" rIns="0" bIns="0" rtlCol="0"/>
          <a:lstStyle/>
          <a:p/>
        </p:txBody>
      </p:sp>
      <p:sp>
        <p:nvSpPr>
          <p:cNvPr id="569" name="object 569"/>
          <p:cNvSpPr/>
          <p:nvPr/>
        </p:nvSpPr>
        <p:spPr>
          <a:xfrm>
            <a:off x="12037898" y="7988768"/>
            <a:ext cx="114935" cy="5080"/>
          </a:xfrm>
          <a:custGeom>
            <a:avLst/>
            <a:gdLst/>
            <a:ahLst/>
            <a:cxnLst/>
            <a:rect l="l" t="t" r="r" b="b"/>
            <a:pathLst>
              <a:path w="114934" h="5079">
                <a:moveTo>
                  <a:pt x="0" y="0"/>
                </a:moveTo>
                <a:lnTo>
                  <a:pt x="114884" y="0"/>
                </a:lnTo>
                <a:lnTo>
                  <a:pt x="114884" y="4533"/>
                </a:lnTo>
              </a:path>
            </a:pathLst>
          </a:custGeom>
          <a:ln w="6045">
            <a:solidFill>
              <a:srgbClr val="231F20"/>
            </a:solidFill>
          </a:ln>
        </p:spPr>
        <p:txBody>
          <a:bodyPr wrap="square" lIns="0" tIns="0" rIns="0" bIns="0" rtlCol="0"/>
          <a:lstStyle/>
          <a:p/>
        </p:txBody>
      </p:sp>
      <p:sp>
        <p:nvSpPr>
          <p:cNvPr id="570" name="object 570"/>
          <p:cNvSpPr/>
          <p:nvPr/>
        </p:nvSpPr>
        <p:spPr>
          <a:xfrm>
            <a:off x="12152787" y="8832804"/>
            <a:ext cx="229870" cy="5080"/>
          </a:xfrm>
          <a:custGeom>
            <a:avLst/>
            <a:gdLst/>
            <a:ahLst/>
            <a:cxnLst/>
            <a:rect l="l" t="t" r="r" b="b"/>
            <a:pathLst>
              <a:path w="229870" h="5079">
                <a:moveTo>
                  <a:pt x="0" y="0"/>
                </a:moveTo>
                <a:lnTo>
                  <a:pt x="0" y="4533"/>
                </a:lnTo>
                <a:lnTo>
                  <a:pt x="229781" y="4533"/>
                </a:lnTo>
                <a:lnTo>
                  <a:pt x="229781" y="0"/>
                </a:lnTo>
              </a:path>
            </a:pathLst>
          </a:custGeom>
          <a:ln w="6045">
            <a:solidFill>
              <a:srgbClr val="231F20"/>
            </a:solidFill>
          </a:ln>
        </p:spPr>
        <p:txBody>
          <a:bodyPr wrap="square" lIns="0" tIns="0" rIns="0" bIns="0" rtlCol="0"/>
          <a:lstStyle/>
          <a:p/>
        </p:txBody>
      </p:sp>
      <p:sp>
        <p:nvSpPr>
          <p:cNvPr id="571" name="object 571"/>
          <p:cNvSpPr/>
          <p:nvPr/>
        </p:nvSpPr>
        <p:spPr>
          <a:xfrm>
            <a:off x="12382565" y="7988769"/>
            <a:ext cx="0" cy="5080"/>
          </a:xfrm>
          <a:custGeom>
            <a:avLst/>
            <a:gdLst/>
            <a:ahLst/>
            <a:cxnLst/>
            <a:rect l="l" t="t" r="r" b="b"/>
            <a:pathLst>
              <a:path w="0" h="5079">
                <a:moveTo>
                  <a:pt x="-3022" y="2266"/>
                </a:moveTo>
                <a:lnTo>
                  <a:pt x="3022" y="2266"/>
                </a:lnTo>
              </a:path>
            </a:pathLst>
          </a:custGeom>
          <a:ln w="4533">
            <a:solidFill>
              <a:srgbClr val="231F20"/>
            </a:solidFill>
          </a:ln>
        </p:spPr>
        <p:txBody>
          <a:bodyPr wrap="square" lIns="0" tIns="0" rIns="0" bIns="0" rtlCol="0"/>
          <a:lstStyle/>
          <a:p/>
        </p:txBody>
      </p:sp>
      <p:sp>
        <p:nvSpPr>
          <p:cNvPr id="572" name="object 572"/>
          <p:cNvSpPr/>
          <p:nvPr/>
        </p:nvSpPr>
        <p:spPr>
          <a:xfrm>
            <a:off x="13301684" y="7988768"/>
            <a:ext cx="0" cy="5080"/>
          </a:xfrm>
          <a:custGeom>
            <a:avLst/>
            <a:gdLst/>
            <a:ahLst/>
            <a:cxnLst/>
            <a:rect l="l" t="t" r="r" b="b"/>
            <a:pathLst>
              <a:path w="0" h="5079">
                <a:moveTo>
                  <a:pt x="-3022" y="2266"/>
                </a:moveTo>
                <a:lnTo>
                  <a:pt x="3022" y="2266"/>
                </a:lnTo>
              </a:path>
            </a:pathLst>
          </a:custGeom>
          <a:ln w="4533">
            <a:solidFill>
              <a:srgbClr val="231F20"/>
            </a:solidFill>
          </a:ln>
        </p:spPr>
        <p:txBody>
          <a:bodyPr wrap="square" lIns="0" tIns="0" rIns="0" bIns="0" rtlCol="0"/>
          <a:lstStyle/>
          <a:p/>
        </p:txBody>
      </p:sp>
      <p:sp>
        <p:nvSpPr>
          <p:cNvPr id="573" name="object 573"/>
          <p:cNvSpPr/>
          <p:nvPr/>
        </p:nvSpPr>
        <p:spPr>
          <a:xfrm>
            <a:off x="13071902" y="8832804"/>
            <a:ext cx="229870" cy="5080"/>
          </a:xfrm>
          <a:custGeom>
            <a:avLst/>
            <a:gdLst/>
            <a:ahLst/>
            <a:cxnLst/>
            <a:rect l="l" t="t" r="r" b="b"/>
            <a:pathLst>
              <a:path w="229869" h="5079">
                <a:moveTo>
                  <a:pt x="229781" y="0"/>
                </a:moveTo>
                <a:lnTo>
                  <a:pt x="229781" y="4533"/>
                </a:lnTo>
                <a:lnTo>
                  <a:pt x="0" y="4533"/>
                </a:lnTo>
                <a:lnTo>
                  <a:pt x="0" y="0"/>
                </a:lnTo>
              </a:path>
            </a:pathLst>
          </a:custGeom>
          <a:ln w="6045">
            <a:solidFill>
              <a:srgbClr val="231F20"/>
            </a:solidFill>
          </a:ln>
        </p:spPr>
        <p:txBody>
          <a:bodyPr wrap="square" lIns="0" tIns="0" rIns="0" bIns="0" rtlCol="0"/>
          <a:lstStyle/>
          <a:p/>
        </p:txBody>
      </p:sp>
      <p:sp>
        <p:nvSpPr>
          <p:cNvPr id="574" name="object 574"/>
          <p:cNvSpPr/>
          <p:nvPr/>
        </p:nvSpPr>
        <p:spPr>
          <a:xfrm>
            <a:off x="13071904" y="7988769"/>
            <a:ext cx="0" cy="5080"/>
          </a:xfrm>
          <a:custGeom>
            <a:avLst/>
            <a:gdLst/>
            <a:ahLst/>
            <a:cxnLst/>
            <a:rect l="l" t="t" r="r" b="b"/>
            <a:pathLst>
              <a:path w="0" h="5079">
                <a:moveTo>
                  <a:pt x="-3022" y="2266"/>
                </a:moveTo>
                <a:lnTo>
                  <a:pt x="3022" y="2266"/>
                </a:lnTo>
              </a:path>
            </a:pathLst>
          </a:custGeom>
          <a:ln w="4533">
            <a:solidFill>
              <a:srgbClr val="231F20"/>
            </a:solidFill>
          </a:ln>
        </p:spPr>
        <p:txBody>
          <a:bodyPr wrap="square" lIns="0" tIns="0" rIns="0" bIns="0" rtlCol="0"/>
          <a:lstStyle/>
          <a:p/>
        </p:txBody>
      </p:sp>
      <p:sp>
        <p:nvSpPr>
          <p:cNvPr id="575" name="object 575"/>
          <p:cNvSpPr/>
          <p:nvPr/>
        </p:nvSpPr>
        <p:spPr>
          <a:xfrm>
            <a:off x="12152787" y="7988768"/>
            <a:ext cx="229870" cy="0"/>
          </a:xfrm>
          <a:custGeom>
            <a:avLst/>
            <a:gdLst/>
            <a:ahLst/>
            <a:cxnLst/>
            <a:rect l="l" t="t" r="r" b="b"/>
            <a:pathLst>
              <a:path w="229870" h="0">
                <a:moveTo>
                  <a:pt x="0" y="0"/>
                </a:moveTo>
                <a:lnTo>
                  <a:pt x="229781" y="0"/>
                </a:lnTo>
              </a:path>
            </a:pathLst>
          </a:custGeom>
          <a:ln w="6045">
            <a:solidFill>
              <a:srgbClr val="231F20"/>
            </a:solidFill>
          </a:ln>
        </p:spPr>
        <p:txBody>
          <a:bodyPr wrap="square" lIns="0" tIns="0" rIns="0" bIns="0" rtlCol="0"/>
          <a:lstStyle/>
          <a:p/>
        </p:txBody>
      </p:sp>
      <p:sp>
        <p:nvSpPr>
          <p:cNvPr id="576" name="object 576"/>
          <p:cNvSpPr/>
          <p:nvPr/>
        </p:nvSpPr>
        <p:spPr>
          <a:xfrm>
            <a:off x="12612345" y="7988768"/>
            <a:ext cx="0" cy="5080"/>
          </a:xfrm>
          <a:custGeom>
            <a:avLst/>
            <a:gdLst/>
            <a:ahLst/>
            <a:cxnLst/>
            <a:rect l="l" t="t" r="r" b="b"/>
            <a:pathLst>
              <a:path w="0" h="5079">
                <a:moveTo>
                  <a:pt x="-3022" y="2266"/>
                </a:moveTo>
                <a:lnTo>
                  <a:pt x="3022" y="2266"/>
                </a:lnTo>
              </a:path>
            </a:pathLst>
          </a:custGeom>
          <a:ln w="4533">
            <a:solidFill>
              <a:srgbClr val="231F20"/>
            </a:solidFill>
          </a:ln>
        </p:spPr>
        <p:txBody>
          <a:bodyPr wrap="square" lIns="0" tIns="0" rIns="0" bIns="0" rtlCol="0"/>
          <a:lstStyle/>
          <a:p/>
        </p:txBody>
      </p:sp>
      <p:sp>
        <p:nvSpPr>
          <p:cNvPr id="577" name="object 577"/>
          <p:cNvSpPr/>
          <p:nvPr/>
        </p:nvSpPr>
        <p:spPr>
          <a:xfrm>
            <a:off x="12612345" y="8832804"/>
            <a:ext cx="229870" cy="5080"/>
          </a:xfrm>
          <a:custGeom>
            <a:avLst/>
            <a:gdLst/>
            <a:ahLst/>
            <a:cxnLst/>
            <a:rect l="l" t="t" r="r" b="b"/>
            <a:pathLst>
              <a:path w="229870" h="5079">
                <a:moveTo>
                  <a:pt x="0" y="0"/>
                </a:moveTo>
                <a:lnTo>
                  <a:pt x="0" y="4533"/>
                </a:lnTo>
                <a:lnTo>
                  <a:pt x="229781" y="4533"/>
                </a:lnTo>
                <a:lnTo>
                  <a:pt x="229781" y="0"/>
                </a:lnTo>
              </a:path>
            </a:pathLst>
          </a:custGeom>
          <a:ln w="6045">
            <a:solidFill>
              <a:srgbClr val="231F20"/>
            </a:solidFill>
          </a:ln>
        </p:spPr>
        <p:txBody>
          <a:bodyPr wrap="square" lIns="0" tIns="0" rIns="0" bIns="0" rtlCol="0"/>
          <a:lstStyle/>
          <a:p/>
        </p:txBody>
      </p:sp>
      <p:sp>
        <p:nvSpPr>
          <p:cNvPr id="578" name="object 578"/>
          <p:cNvSpPr/>
          <p:nvPr/>
        </p:nvSpPr>
        <p:spPr>
          <a:xfrm>
            <a:off x="12612343" y="7988769"/>
            <a:ext cx="229870" cy="5080"/>
          </a:xfrm>
          <a:custGeom>
            <a:avLst/>
            <a:gdLst/>
            <a:ahLst/>
            <a:cxnLst/>
            <a:rect l="l" t="t" r="r" b="b"/>
            <a:pathLst>
              <a:path w="229870" h="5079">
                <a:moveTo>
                  <a:pt x="229781" y="4533"/>
                </a:moveTo>
                <a:lnTo>
                  <a:pt x="229781" y="0"/>
                </a:lnTo>
                <a:lnTo>
                  <a:pt x="0" y="0"/>
                </a:lnTo>
              </a:path>
            </a:pathLst>
          </a:custGeom>
          <a:ln w="6045">
            <a:solidFill>
              <a:srgbClr val="231F20"/>
            </a:solidFill>
          </a:ln>
        </p:spPr>
        <p:txBody>
          <a:bodyPr wrap="square" lIns="0" tIns="0" rIns="0" bIns="0" rtlCol="0"/>
          <a:lstStyle/>
          <a:p/>
        </p:txBody>
      </p:sp>
      <p:sp>
        <p:nvSpPr>
          <p:cNvPr id="579" name="object 579"/>
          <p:cNvSpPr/>
          <p:nvPr/>
        </p:nvSpPr>
        <p:spPr>
          <a:xfrm>
            <a:off x="13314791" y="7780149"/>
            <a:ext cx="88176" cy="88188"/>
          </a:xfrm>
          <a:prstGeom prst="rect">
            <a:avLst/>
          </a:prstGeom>
          <a:blipFill>
            <a:blip r:embed="rId14" cstate="print"/>
            <a:stretch>
              <a:fillRect/>
            </a:stretch>
          </a:blipFill>
        </p:spPr>
        <p:txBody>
          <a:bodyPr wrap="square" lIns="0" tIns="0" rIns="0" bIns="0" rtlCol="0"/>
          <a:lstStyle/>
          <a:p/>
        </p:txBody>
      </p:sp>
      <p:sp>
        <p:nvSpPr>
          <p:cNvPr id="580" name="object 580"/>
          <p:cNvSpPr/>
          <p:nvPr/>
        </p:nvSpPr>
        <p:spPr>
          <a:xfrm>
            <a:off x="13342500" y="7922750"/>
            <a:ext cx="33020" cy="33020"/>
          </a:xfrm>
          <a:custGeom>
            <a:avLst/>
            <a:gdLst/>
            <a:ahLst/>
            <a:cxnLst/>
            <a:rect l="l" t="t" r="r" b="b"/>
            <a:pathLst>
              <a:path w="33019" h="33020">
                <a:moveTo>
                  <a:pt x="32753" y="16383"/>
                </a:moveTo>
                <a:lnTo>
                  <a:pt x="32753" y="7340"/>
                </a:lnTo>
                <a:lnTo>
                  <a:pt x="25425" y="0"/>
                </a:lnTo>
                <a:lnTo>
                  <a:pt x="16370" y="0"/>
                </a:lnTo>
                <a:lnTo>
                  <a:pt x="7327" y="0"/>
                </a:lnTo>
                <a:lnTo>
                  <a:pt x="0" y="7340"/>
                </a:lnTo>
                <a:lnTo>
                  <a:pt x="0" y="16383"/>
                </a:lnTo>
                <a:lnTo>
                  <a:pt x="0" y="25425"/>
                </a:lnTo>
                <a:lnTo>
                  <a:pt x="7327" y="32766"/>
                </a:lnTo>
                <a:lnTo>
                  <a:pt x="16370"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581" name="object 581"/>
          <p:cNvSpPr/>
          <p:nvPr/>
        </p:nvSpPr>
        <p:spPr>
          <a:xfrm>
            <a:off x="12051004" y="7780149"/>
            <a:ext cx="88176" cy="88188"/>
          </a:xfrm>
          <a:prstGeom prst="rect">
            <a:avLst/>
          </a:prstGeom>
          <a:blipFill>
            <a:blip r:embed="rId15" cstate="print"/>
            <a:stretch>
              <a:fillRect/>
            </a:stretch>
          </a:blipFill>
        </p:spPr>
        <p:txBody>
          <a:bodyPr wrap="square" lIns="0" tIns="0" rIns="0" bIns="0" rtlCol="0"/>
          <a:lstStyle/>
          <a:p/>
        </p:txBody>
      </p:sp>
      <p:sp>
        <p:nvSpPr>
          <p:cNvPr id="582" name="object 582"/>
          <p:cNvSpPr/>
          <p:nvPr/>
        </p:nvSpPr>
        <p:spPr>
          <a:xfrm>
            <a:off x="12078713" y="7922750"/>
            <a:ext cx="33020" cy="33020"/>
          </a:xfrm>
          <a:custGeom>
            <a:avLst/>
            <a:gdLst/>
            <a:ahLst/>
            <a:cxnLst/>
            <a:rect l="l" t="t" r="r" b="b"/>
            <a:pathLst>
              <a:path w="33020" h="33020">
                <a:moveTo>
                  <a:pt x="32753" y="16383"/>
                </a:moveTo>
                <a:lnTo>
                  <a:pt x="32753" y="7340"/>
                </a:lnTo>
                <a:lnTo>
                  <a:pt x="25425" y="0"/>
                </a:lnTo>
                <a:lnTo>
                  <a:pt x="16382" y="0"/>
                </a:lnTo>
                <a:lnTo>
                  <a:pt x="7327" y="0"/>
                </a:lnTo>
                <a:lnTo>
                  <a:pt x="0" y="7340"/>
                </a:lnTo>
                <a:lnTo>
                  <a:pt x="0" y="16383"/>
                </a:lnTo>
                <a:lnTo>
                  <a:pt x="0" y="25425"/>
                </a:lnTo>
                <a:lnTo>
                  <a:pt x="7327" y="32766"/>
                </a:lnTo>
                <a:lnTo>
                  <a:pt x="16382" y="32766"/>
                </a:lnTo>
                <a:lnTo>
                  <a:pt x="25425" y="32766"/>
                </a:lnTo>
                <a:lnTo>
                  <a:pt x="32753" y="25425"/>
                </a:lnTo>
                <a:lnTo>
                  <a:pt x="32753" y="16383"/>
                </a:lnTo>
              </a:path>
            </a:pathLst>
          </a:custGeom>
          <a:ln w="6045">
            <a:solidFill>
              <a:srgbClr val="231F20"/>
            </a:solidFill>
          </a:ln>
        </p:spPr>
        <p:txBody>
          <a:bodyPr wrap="square" lIns="0" tIns="0" rIns="0" bIns="0" rtlCol="0"/>
          <a:lstStyle/>
          <a:p/>
        </p:txBody>
      </p:sp>
      <p:sp>
        <p:nvSpPr>
          <p:cNvPr id="583" name="object 583"/>
          <p:cNvSpPr/>
          <p:nvPr/>
        </p:nvSpPr>
        <p:spPr>
          <a:xfrm>
            <a:off x="12037898" y="8837338"/>
            <a:ext cx="443230" cy="0"/>
          </a:xfrm>
          <a:custGeom>
            <a:avLst/>
            <a:gdLst/>
            <a:ahLst/>
            <a:cxnLst/>
            <a:rect l="l" t="t" r="r" b="b"/>
            <a:pathLst>
              <a:path w="443229" h="0">
                <a:moveTo>
                  <a:pt x="0" y="0"/>
                </a:moveTo>
                <a:lnTo>
                  <a:pt x="442925" y="0"/>
                </a:lnTo>
              </a:path>
            </a:pathLst>
          </a:custGeom>
          <a:ln w="6045">
            <a:solidFill>
              <a:srgbClr val="231F20"/>
            </a:solidFill>
          </a:ln>
        </p:spPr>
        <p:txBody>
          <a:bodyPr wrap="square" lIns="0" tIns="0" rIns="0" bIns="0" rtlCol="0"/>
          <a:lstStyle/>
          <a:p/>
        </p:txBody>
      </p:sp>
      <p:sp>
        <p:nvSpPr>
          <p:cNvPr id="584" name="object 584"/>
          <p:cNvSpPr/>
          <p:nvPr/>
        </p:nvSpPr>
        <p:spPr>
          <a:xfrm>
            <a:off x="12514084" y="8837338"/>
            <a:ext cx="426720" cy="0"/>
          </a:xfrm>
          <a:custGeom>
            <a:avLst/>
            <a:gdLst/>
            <a:ahLst/>
            <a:cxnLst/>
            <a:rect l="l" t="t" r="r" b="b"/>
            <a:pathLst>
              <a:path w="426720" h="0">
                <a:moveTo>
                  <a:pt x="0" y="0"/>
                </a:moveTo>
                <a:lnTo>
                  <a:pt x="426300" y="0"/>
                </a:lnTo>
              </a:path>
            </a:pathLst>
          </a:custGeom>
          <a:ln w="6045">
            <a:solidFill>
              <a:srgbClr val="231F20"/>
            </a:solidFill>
          </a:ln>
        </p:spPr>
        <p:txBody>
          <a:bodyPr wrap="square" lIns="0" tIns="0" rIns="0" bIns="0" rtlCol="0"/>
          <a:lstStyle/>
          <a:p/>
        </p:txBody>
      </p:sp>
      <p:sp>
        <p:nvSpPr>
          <p:cNvPr id="585" name="object 585"/>
          <p:cNvSpPr/>
          <p:nvPr/>
        </p:nvSpPr>
        <p:spPr>
          <a:xfrm>
            <a:off x="12037895" y="8837338"/>
            <a:ext cx="1379220" cy="229870"/>
          </a:xfrm>
          <a:custGeom>
            <a:avLst/>
            <a:gdLst/>
            <a:ahLst/>
            <a:cxnLst/>
            <a:rect l="l" t="t" r="r" b="b"/>
            <a:pathLst>
              <a:path w="1379219" h="229870">
                <a:moveTo>
                  <a:pt x="935748" y="0"/>
                </a:moveTo>
                <a:lnTo>
                  <a:pt x="1378673" y="0"/>
                </a:lnTo>
                <a:lnTo>
                  <a:pt x="1378673" y="229781"/>
                </a:lnTo>
                <a:lnTo>
                  <a:pt x="0" y="229781"/>
                </a:lnTo>
                <a:lnTo>
                  <a:pt x="0" y="0"/>
                </a:lnTo>
              </a:path>
            </a:pathLst>
          </a:custGeom>
          <a:ln w="6045">
            <a:solidFill>
              <a:srgbClr val="231F20"/>
            </a:solidFill>
          </a:ln>
        </p:spPr>
        <p:txBody>
          <a:bodyPr wrap="square" lIns="0" tIns="0" rIns="0" bIns="0" rtlCol="0"/>
          <a:lstStyle/>
          <a:p/>
        </p:txBody>
      </p:sp>
      <p:sp>
        <p:nvSpPr>
          <p:cNvPr id="586" name="object 586"/>
          <p:cNvSpPr/>
          <p:nvPr/>
        </p:nvSpPr>
        <p:spPr>
          <a:xfrm>
            <a:off x="12037898" y="9067117"/>
            <a:ext cx="114935" cy="0"/>
          </a:xfrm>
          <a:custGeom>
            <a:avLst/>
            <a:gdLst/>
            <a:ahLst/>
            <a:cxnLst/>
            <a:rect l="l" t="t" r="r" b="b"/>
            <a:pathLst>
              <a:path w="114934" h="0">
                <a:moveTo>
                  <a:pt x="0" y="0"/>
                </a:moveTo>
                <a:lnTo>
                  <a:pt x="114884" y="0"/>
                </a:lnTo>
              </a:path>
            </a:pathLst>
          </a:custGeom>
          <a:ln w="6045">
            <a:solidFill>
              <a:srgbClr val="231F20"/>
            </a:solidFill>
          </a:ln>
        </p:spPr>
        <p:txBody>
          <a:bodyPr wrap="square" lIns="0" tIns="0" rIns="0" bIns="0" rtlCol="0"/>
          <a:lstStyle/>
          <a:p/>
        </p:txBody>
      </p:sp>
      <p:sp>
        <p:nvSpPr>
          <p:cNvPr id="587" name="object 587"/>
          <p:cNvSpPr/>
          <p:nvPr/>
        </p:nvSpPr>
        <p:spPr>
          <a:xfrm>
            <a:off x="12062586" y="7993304"/>
            <a:ext cx="410209" cy="840105"/>
          </a:xfrm>
          <a:custGeom>
            <a:avLst/>
            <a:gdLst/>
            <a:ahLst/>
            <a:cxnLst/>
            <a:rect l="l" t="t" r="r" b="b"/>
            <a:pathLst>
              <a:path w="410209" h="840104">
                <a:moveTo>
                  <a:pt x="0" y="0"/>
                </a:moveTo>
                <a:lnTo>
                  <a:pt x="410171" y="0"/>
                </a:lnTo>
                <a:lnTo>
                  <a:pt x="410171" y="839495"/>
                </a:lnTo>
                <a:lnTo>
                  <a:pt x="0" y="839495"/>
                </a:lnTo>
                <a:lnTo>
                  <a:pt x="0" y="0"/>
                </a:lnTo>
                <a:close/>
              </a:path>
            </a:pathLst>
          </a:custGeom>
          <a:ln w="6045">
            <a:solidFill>
              <a:srgbClr val="231F20"/>
            </a:solidFill>
          </a:ln>
        </p:spPr>
        <p:txBody>
          <a:bodyPr wrap="square" lIns="0" tIns="0" rIns="0" bIns="0" rtlCol="0"/>
          <a:lstStyle/>
          <a:p/>
        </p:txBody>
      </p:sp>
      <p:sp>
        <p:nvSpPr>
          <p:cNvPr id="588" name="object 588"/>
          <p:cNvSpPr/>
          <p:nvPr/>
        </p:nvSpPr>
        <p:spPr>
          <a:xfrm>
            <a:off x="12185536" y="7960550"/>
            <a:ext cx="164465" cy="33020"/>
          </a:xfrm>
          <a:custGeom>
            <a:avLst/>
            <a:gdLst/>
            <a:ahLst/>
            <a:cxnLst/>
            <a:rect l="l" t="t" r="r" b="b"/>
            <a:pathLst>
              <a:path w="164465" h="33020">
                <a:moveTo>
                  <a:pt x="0" y="0"/>
                </a:moveTo>
                <a:lnTo>
                  <a:pt x="164274" y="0"/>
                </a:lnTo>
                <a:lnTo>
                  <a:pt x="164274" y="32753"/>
                </a:lnTo>
                <a:lnTo>
                  <a:pt x="0" y="32753"/>
                </a:lnTo>
                <a:lnTo>
                  <a:pt x="0" y="0"/>
                </a:lnTo>
                <a:close/>
              </a:path>
            </a:pathLst>
          </a:custGeom>
          <a:ln w="6045">
            <a:solidFill>
              <a:srgbClr val="231F20"/>
            </a:solidFill>
          </a:ln>
        </p:spPr>
        <p:txBody>
          <a:bodyPr wrap="square" lIns="0" tIns="0" rIns="0" bIns="0" rtlCol="0"/>
          <a:lstStyle/>
          <a:p/>
        </p:txBody>
      </p:sp>
      <p:sp>
        <p:nvSpPr>
          <p:cNvPr id="589" name="object 589"/>
          <p:cNvSpPr/>
          <p:nvPr/>
        </p:nvSpPr>
        <p:spPr>
          <a:xfrm>
            <a:off x="12185540" y="7977178"/>
            <a:ext cx="164465" cy="0"/>
          </a:xfrm>
          <a:custGeom>
            <a:avLst/>
            <a:gdLst/>
            <a:ahLst/>
            <a:cxnLst/>
            <a:rect l="l" t="t" r="r" b="b"/>
            <a:pathLst>
              <a:path w="164465" h="0">
                <a:moveTo>
                  <a:pt x="0" y="0"/>
                </a:moveTo>
                <a:lnTo>
                  <a:pt x="164274" y="0"/>
                </a:lnTo>
              </a:path>
            </a:pathLst>
          </a:custGeom>
          <a:ln w="6045">
            <a:solidFill>
              <a:srgbClr val="231F20"/>
            </a:solidFill>
          </a:ln>
        </p:spPr>
        <p:txBody>
          <a:bodyPr wrap="square" lIns="0" tIns="0" rIns="0" bIns="0" rtlCol="0"/>
          <a:lstStyle/>
          <a:p/>
        </p:txBody>
      </p:sp>
      <p:sp>
        <p:nvSpPr>
          <p:cNvPr id="590" name="object 590"/>
          <p:cNvSpPr/>
          <p:nvPr/>
        </p:nvSpPr>
        <p:spPr>
          <a:xfrm>
            <a:off x="12185540" y="8832804"/>
            <a:ext cx="164465" cy="33020"/>
          </a:xfrm>
          <a:custGeom>
            <a:avLst/>
            <a:gdLst/>
            <a:ahLst/>
            <a:cxnLst/>
            <a:rect l="l" t="t" r="r" b="b"/>
            <a:pathLst>
              <a:path w="164465" h="33020">
                <a:moveTo>
                  <a:pt x="0" y="0"/>
                </a:moveTo>
                <a:lnTo>
                  <a:pt x="0" y="32753"/>
                </a:lnTo>
                <a:lnTo>
                  <a:pt x="164274" y="32753"/>
                </a:lnTo>
                <a:lnTo>
                  <a:pt x="164274" y="0"/>
                </a:lnTo>
              </a:path>
            </a:pathLst>
          </a:custGeom>
          <a:ln w="6045">
            <a:solidFill>
              <a:srgbClr val="231F20"/>
            </a:solidFill>
          </a:ln>
        </p:spPr>
        <p:txBody>
          <a:bodyPr wrap="square" lIns="0" tIns="0" rIns="0" bIns="0" rtlCol="0"/>
          <a:lstStyle/>
          <a:p/>
        </p:txBody>
      </p:sp>
      <p:sp>
        <p:nvSpPr>
          <p:cNvPr id="591" name="object 591"/>
          <p:cNvSpPr/>
          <p:nvPr/>
        </p:nvSpPr>
        <p:spPr>
          <a:xfrm>
            <a:off x="12185540" y="8848928"/>
            <a:ext cx="164465" cy="0"/>
          </a:xfrm>
          <a:custGeom>
            <a:avLst/>
            <a:gdLst/>
            <a:ahLst/>
            <a:cxnLst/>
            <a:rect l="l" t="t" r="r" b="b"/>
            <a:pathLst>
              <a:path w="164465" h="0">
                <a:moveTo>
                  <a:pt x="0" y="0"/>
                </a:moveTo>
                <a:lnTo>
                  <a:pt x="164274" y="0"/>
                </a:lnTo>
              </a:path>
            </a:pathLst>
          </a:custGeom>
          <a:ln w="6045">
            <a:solidFill>
              <a:srgbClr val="231F20"/>
            </a:solidFill>
          </a:ln>
        </p:spPr>
        <p:txBody>
          <a:bodyPr wrap="square" lIns="0" tIns="0" rIns="0" bIns="0" rtlCol="0"/>
          <a:lstStyle/>
          <a:p/>
        </p:txBody>
      </p:sp>
      <p:sp>
        <p:nvSpPr>
          <p:cNvPr id="592" name="object 592"/>
          <p:cNvSpPr/>
          <p:nvPr/>
        </p:nvSpPr>
        <p:spPr>
          <a:xfrm>
            <a:off x="12522148" y="7993304"/>
            <a:ext cx="410209" cy="840105"/>
          </a:xfrm>
          <a:custGeom>
            <a:avLst/>
            <a:gdLst/>
            <a:ahLst/>
            <a:cxnLst/>
            <a:rect l="l" t="t" r="r" b="b"/>
            <a:pathLst>
              <a:path w="410209" h="840104">
                <a:moveTo>
                  <a:pt x="0" y="0"/>
                </a:moveTo>
                <a:lnTo>
                  <a:pt x="410171" y="0"/>
                </a:lnTo>
                <a:lnTo>
                  <a:pt x="410171" y="839495"/>
                </a:lnTo>
                <a:lnTo>
                  <a:pt x="0" y="839495"/>
                </a:lnTo>
                <a:lnTo>
                  <a:pt x="0" y="0"/>
                </a:lnTo>
                <a:close/>
              </a:path>
            </a:pathLst>
          </a:custGeom>
          <a:ln w="6045">
            <a:solidFill>
              <a:srgbClr val="231F20"/>
            </a:solidFill>
          </a:ln>
        </p:spPr>
        <p:txBody>
          <a:bodyPr wrap="square" lIns="0" tIns="0" rIns="0" bIns="0" rtlCol="0"/>
          <a:lstStyle/>
          <a:p/>
        </p:txBody>
      </p:sp>
      <p:sp>
        <p:nvSpPr>
          <p:cNvPr id="593" name="object 593"/>
          <p:cNvSpPr/>
          <p:nvPr/>
        </p:nvSpPr>
        <p:spPr>
          <a:xfrm>
            <a:off x="12645097" y="7960550"/>
            <a:ext cx="164465" cy="33020"/>
          </a:xfrm>
          <a:custGeom>
            <a:avLst/>
            <a:gdLst/>
            <a:ahLst/>
            <a:cxnLst/>
            <a:rect l="l" t="t" r="r" b="b"/>
            <a:pathLst>
              <a:path w="164465" h="33020">
                <a:moveTo>
                  <a:pt x="0" y="0"/>
                </a:moveTo>
                <a:lnTo>
                  <a:pt x="164274" y="0"/>
                </a:lnTo>
                <a:lnTo>
                  <a:pt x="164274" y="32753"/>
                </a:lnTo>
                <a:lnTo>
                  <a:pt x="0" y="32753"/>
                </a:lnTo>
                <a:lnTo>
                  <a:pt x="0" y="0"/>
                </a:lnTo>
                <a:close/>
              </a:path>
            </a:pathLst>
          </a:custGeom>
          <a:ln w="6045">
            <a:solidFill>
              <a:srgbClr val="231F20"/>
            </a:solidFill>
          </a:ln>
        </p:spPr>
        <p:txBody>
          <a:bodyPr wrap="square" lIns="0" tIns="0" rIns="0" bIns="0" rtlCol="0"/>
          <a:lstStyle/>
          <a:p/>
        </p:txBody>
      </p:sp>
      <p:sp>
        <p:nvSpPr>
          <p:cNvPr id="594" name="object 594"/>
          <p:cNvSpPr/>
          <p:nvPr/>
        </p:nvSpPr>
        <p:spPr>
          <a:xfrm>
            <a:off x="12645099" y="7977178"/>
            <a:ext cx="164465" cy="0"/>
          </a:xfrm>
          <a:custGeom>
            <a:avLst/>
            <a:gdLst/>
            <a:ahLst/>
            <a:cxnLst/>
            <a:rect l="l" t="t" r="r" b="b"/>
            <a:pathLst>
              <a:path w="164465" h="0">
                <a:moveTo>
                  <a:pt x="0" y="0"/>
                </a:moveTo>
                <a:lnTo>
                  <a:pt x="164274" y="0"/>
                </a:lnTo>
              </a:path>
            </a:pathLst>
          </a:custGeom>
          <a:ln w="6045">
            <a:solidFill>
              <a:srgbClr val="231F20"/>
            </a:solidFill>
          </a:ln>
        </p:spPr>
        <p:txBody>
          <a:bodyPr wrap="square" lIns="0" tIns="0" rIns="0" bIns="0" rtlCol="0"/>
          <a:lstStyle/>
          <a:p/>
        </p:txBody>
      </p:sp>
      <p:sp>
        <p:nvSpPr>
          <p:cNvPr id="595" name="object 595"/>
          <p:cNvSpPr/>
          <p:nvPr/>
        </p:nvSpPr>
        <p:spPr>
          <a:xfrm>
            <a:off x="12645099" y="8832804"/>
            <a:ext cx="164465" cy="33020"/>
          </a:xfrm>
          <a:custGeom>
            <a:avLst/>
            <a:gdLst/>
            <a:ahLst/>
            <a:cxnLst/>
            <a:rect l="l" t="t" r="r" b="b"/>
            <a:pathLst>
              <a:path w="164465" h="33020">
                <a:moveTo>
                  <a:pt x="0" y="0"/>
                </a:moveTo>
                <a:lnTo>
                  <a:pt x="0" y="32753"/>
                </a:lnTo>
                <a:lnTo>
                  <a:pt x="164274" y="32753"/>
                </a:lnTo>
                <a:lnTo>
                  <a:pt x="164274" y="0"/>
                </a:lnTo>
              </a:path>
            </a:pathLst>
          </a:custGeom>
          <a:ln w="6045">
            <a:solidFill>
              <a:srgbClr val="231F20"/>
            </a:solidFill>
          </a:ln>
        </p:spPr>
        <p:txBody>
          <a:bodyPr wrap="square" lIns="0" tIns="0" rIns="0" bIns="0" rtlCol="0"/>
          <a:lstStyle/>
          <a:p/>
        </p:txBody>
      </p:sp>
      <p:sp>
        <p:nvSpPr>
          <p:cNvPr id="596" name="object 596"/>
          <p:cNvSpPr/>
          <p:nvPr/>
        </p:nvSpPr>
        <p:spPr>
          <a:xfrm>
            <a:off x="12645099" y="8848928"/>
            <a:ext cx="164465" cy="0"/>
          </a:xfrm>
          <a:custGeom>
            <a:avLst/>
            <a:gdLst/>
            <a:ahLst/>
            <a:cxnLst/>
            <a:rect l="l" t="t" r="r" b="b"/>
            <a:pathLst>
              <a:path w="164465" h="0">
                <a:moveTo>
                  <a:pt x="0" y="0"/>
                </a:moveTo>
                <a:lnTo>
                  <a:pt x="164274" y="0"/>
                </a:lnTo>
              </a:path>
            </a:pathLst>
          </a:custGeom>
          <a:ln w="6045">
            <a:solidFill>
              <a:srgbClr val="231F20"/>
            </a:solidFill>
          </a:ln>
        </p:spPr>
        <p:txBody>
          <a:bodyPr wrap="square" lIns="0" tIns="0" rIns="0" bIns="0" rtlCol="0"/>
          <a:lstStyle/>
          <a:p/>
        </p:txBody>
      </p:sp>
      <p:sp>
        <p:nvSpPr>
          <p:cNvPr id="597" name="object 597"/>
          <p:cNvSpPr/>
          <p:nvPr/>
        </p:nvSpPr>
        <p:spPr>
          <a:xfrm>
            <a:off x="12981711" y="7993304"/>
            <a:ext cx="410209" cy="840105"/>
          </a:xfrm>
          <a:custGeom>
            <a:avLst/>
            <a:gdLst/>
            <a:ahLst/>
            <a:cxnLst/>
            <a:rect l="l" t="t" r="r" b="b"/>
            <a:pathLst>
              <a:path w="410209" h="840104">
                <a:moveTo>
                  <a:pt x="0" y="0"/>
                </a:moveTo>
                <a:lnTo>
                  <a:pt x="410171" y="0"/>
                </a:lnTo>
                <a:lnTo>
                  <a:pt x="410171" y="839495"/>
                </a:lnTo>
                <a:lnTo>
                  <a:pt x="0" y="839495"/>
                </a:lnTo>
                <a:lnTo>
                  <a:pt x="0" y="0"/>
                </a:lnTo>
                <a:close/>
              </a:path>
            </a:pathLst>
          </a:custGeom>
          <a:ln w="6045">
            <a:solidFill>
              <a:srgbClr val="231F20"/>
            </a:solidFill>
          </a:ln>
        </p:spPr>
        <p:txBody>
          <a:bodyPr wrap="square" lIns="0" tIns="0" rIns="0" bIns="0" rtlCol="0"/>
          <a:lstStyle/>
          <a:p/>
        </p:txBody>
      </p:sp>
      <p:sp>
        <p:nvSpPr>
          <p:cNvPr id="598" name="object 598"/>
          <p:cNvSpPr/>
          <p:nvPr/>
        </p:nvSpPr>
        <p:spPr>
          <a:xfrm>
            <a:off x="13104660" y="7960550"/>
            <a:ext cx="164465" cy="33020"/>
          </a:xfrm>
          <a:custGeom>
            <a:avLst/>
            <a:gdLst/>
            <a:ahLst/>
            <a:cxnLst/>
            <a:rect l="l" t="t" r="r" b="b"/>
            <a:pathLst>
              <a:path w="164465" h="33020">
                <a:moveTo>
                  <a:pt x="0" y="0"/>
                </a:moveTo>
                <a:lnTo>
                  <a:pt x="164274" y="0"/>
                </a:lnTo>
                <a:lnTo>
                  <a:pt x="164274" y="32753"/>
                </a:lnTo>
                <a:lnTo>
                  <a:pt x="0" y="32753"/>
                </a:lnTo>
                <a:lnTo>
                  <a:pt x="0" y="0"/>
                </a:lnTo>
                <a:close/>
              </a:path>
            </a:pathLst>
          </a:custGeom>
          <a:ln w="6045">
            <a:solidFill>
              <a:srgbClr val="231F20"/>
            </a:solidFill>
          </a:ln>
        </p:spPr>
        <p:txBody>
          <a:bodyPr wrap="square" lIns="0" tIns="0" rIns="0" bIns="0" rtlCol="0"/>
          <a:lstStyle/>
          <a:p/>
        </p:txBody>
      </p:sp>
      <p:sp>
        <p:nvSpPr>
          <p:cNvPr id="599" name="object 599"/>
          <p:cNvSpPr/>
          <p:nvPr/>
        </p:nvSpPr>
        <p:spPr>
          <a:xfrm>
            <a:off x="13104657" y="7977178"/>
            <a:ext cx="164465" cy="0"/>
          </a:xfrm>
          <a:custGeom>
            <a:avLst/>
            <a:gdLst/>
            <a:ahLst/>
            <a:cxnLst/>
            <a:rect l="l" t="t" r="r" b="b"/>
            <a:pathLst>
              <a:path w="164465" h="0">
                <a:moveTo>
                  <a:pt x="0" y="0"/>
                </a:moveTo>
                <a:lnTo>
                  <a:pt x="164274" y="0"/>
                </a:lnTo>
              </a:path>
            </a:pathLst>
          </a:custGeom>
          <a:ln w="6045">
            <a:solidFill>
              <a:srgbClr val="231F20"/>
            </a:solidFill>
          </a:ln>
        </p:spPr>
        <p:txBody>
          <a:bodyPr wrap="square" lIns="0" tIns="0" rIns="0" bIns="0" rtlCol="0"/>
          <a:lstStyle/>
          <a:p/>
        </p:txBody>
      </p:sp>
      <p:sp>
        <p:nvSpPr>
          <p:cNvPr id="600" name="object 600"/>
          <p:cNvSpPr/>
          <p:nvPr/>
        </p:nvSpPr>
        <p:spPr>
          <a:xfrm>
            <a:off x="13104657" y="8832804"/>
            <a:ext cx="164465" cy="33020"/>
          </a:xfrm>
          <a:custGeom>
            <a:avLst/>
            <a:gdLst/>
            <a:ahLst/>
            <a:cxnLst/>
            <a:rect l="l" t="t" r="r" b="b"/>
            <a:pathLst>
              <a:path w="164465" h="33020">
                <a:moveTo>
                  <a:pt x="0" y="0"/>
                </a:moveTo>
                <a:lnTo>
                  <a:pt x="0" y="32753"/>
                </a:lnTo>
                <a:lnTo>
                  <a:pt x="164274" y="32753"/>
                </a:lnTo>
                <a:lnTo>
                  <a:pt x="164274" y="0"/>
                </a:lnTo>
              </a:path>
            </a:pathLst>
          </a:custGeom>
          <a:ln w="6045">
            <a:solidFill>
              <a:srgbClr val="231F20"/>
            </a:solidFill>
          </a:ln>
        </p:spPr>
        <p:txBody>
          <a:bodyPr wrap="square" lIns="0" tIns="0" rIns="0" bIns="0" rtlCol="0"/>
          <a:lstStyle/>
          <a:p/>
        </p:txBody>
      </p:sp>
      <p:sp>
        <p:nvSpPr>
          <p:cNvPr id="601" name="object 601"/>
          <p:cNvSpPr/>
          <p:nvPr/>
        </p:nvSpPr>
        <p:spPr>
          <a:xfrm>
            <a:off x="13104657" y="8848928"/>
            <a:ext cx="164465" cy="0"/>
          </a:xfrm>
          <a:custGeom>
            <a:avLst/>
            <a:gdLst/>
            <a:ahLst/>
            <a:cxnLst/>
            <a:rect l="l" t="t" r="r" b="b"/>
            <a:pathLst>
              <a:path w="164465" h="0">
                <a:moveTo>
                  <a:pt x="0" y="0"/>
                </a:moveTo>
                <a:lnTo>
                  <a:pt x="164274" y="0"/>
                </a:lnTo>
              </a:path>
            </a:pathLst>
          </a:custGeom>
          <a:ln w="6045">
            <a:solidFill>
              <a:srgbClr val="231F20"/>
            </a:solidFill>
          </a:ln>
        </p:spPr>
        <p:txBody>
          <a:bodyPr wrap="square" lIns="0" tIns="0" rIns="0" bIns="0" rtlCol="0"/>
          <a:lstStyle/>
          <a:p/>
        </p:txBody>
      </p:sp>
      <p:sp>
        <p:nvSpPr>
          <p:cNvPr id="602" name="object 602"/>
          <p:cNvSpPr/>
          <p:nvPr/>
        </p:nvSpPr>
        <p:spPr>
          <a:xfrm>
            <a:off x="12084256" y="9064095"/>
            <a:ext cx="202567" cy="170317"/>
          </a:xfrm>
          <a:prstGeom prst="rect">
            <a:avLst/>
          </a:prstGeom>
          <a:blipFill>
            <a:blip r:embed="rId16" cstate="print"/>
            <a:stretch>
              <a:fillRect/>
            </a:stretch>
          </a:blipFill>
        </p:spPr>
        <p:txBody>
          <a:bodyPr wrap="square" lIns="0" tIns="0" rIns="0" bIns="0" rtlCol="0"/>
          <a:lstStyle/>
          <a:p/>
        </p:txBody>
      </p:sp>
      <p:sp>
        <p:nvSpPr>
          <p:cNvPr id="603" name="object 603"/>
          <p:cNvSpPr/>
          <p:nvPr/>
        </p:nvSpPr>
        <p:spPr>
          <a:xfrm>
            <a:off x="13167143" y="9064095"/>
            <a:ext cx="203073" cy="170319"/>
          </a:xfrm>
          <a:prstGeom prst="rect">
            <a:avLst/>
          </a:prstGeom>
          <a:blipFill>
            <a:blip r:embed="rId17" cstate="print"/>
            <a:stretch>
              <a:fillRect/>
            </a:stretch>
          </a:blipFill>
        </p:spPr>
        <p:txBody>
          <a:bodyPr wrap="square" lIns="0" tIns="0" rIns="0" bIns="0" rtlCol="0"/>
          <a:lstStyle/>
          <a:p/>
        </p:txBody>
      </p:sp>
      <p:sp>
        <p:nvSpPr>
          <p:cNvPr id="604" name="object 604"/>
          <p:cNvSpPr/>
          <p:nvPr/>
        </p:nvSpPr>
        <p:spPr>
          <a:xfrm>
            <a:off x="12480827" y="7758484"/>
            <a:ext cx="0" cy="1308735"/>
          </a:xfrm>
          <a:custGeom>
            <a:avLst/>
            <a:gdLst/>
            <a:ahLst/>
            <a:cxnLst/>
            <a:rect l="l" t="t" r="r" b="b"/>
            <a:pathLst>
              <a:path w="0" h="1308734">
                <a:moveTo>
                  <a:pt x="0" y="0"/>
                </a:moveTo>
                <a:lnTo>
                  <a:pt x="0" y="1308633"/>
                </a:lnTo>
              </a:path>
            </a:pathLst>
          </a:custGeom>
          <a:ln w="6045">
            <a:solidFill>
              <a:srgbClr val="231F20"/>
            </a:solidFill>
          </a:ln>
        </p:spPr>
        <p:txBody>
          <a:bodyPr wrap="square" lIns="0" tIns="0" rIns="0" bIns="0" rtlCol="0"/>
          <a:lstStyle/>
          <a:p/>
        </p:txBody>
      </p:sp>
      <p:sp>
        <p:nvSpPr>
          <p:cNvPr id="605" name="object 605"/>
          <p:cNvSpPr/>
          <p:nvPr/>
        </p:nvSpPr>
        <p:spPr>
          <a:xfrm>
            <a:off x="12514084" y="7758484"/>
            <a:ext cx="0" cy="1308735"/>
          </a:xfrm>
          <a:custGeom>
            <a:avLst/>
            <a:gdLst/>
            <a:ahLst/>
            <a:cxnLst/>
            <a:rect l="l" t="t" r="r" b="b"/>
            <a:pathLst>
              <a:path w="0" h="1308734">
                <a:moveTo>
                  <a:pt x="0" y="1308633"/>
                </a:moveTo>
                <a:lnTo>
                  <a:pt x="0" y="0"/>
                </a:lnTo>
              </a:path>
            </a:pathLst>
          </a:custGeom>
          <a:ln w="6045">
            <a:solidFill>
              <a:srgbClr val="231F20"/>
            </a:solidFill>
          </a:ln>
        </p:spPr>
        <p:txBody>
          <a:bodyPr wrap="square" lIns="0" tIns="0" rIns="0" bIns="0" rtlCol="0"/>
          <a:lstStyle/>
          <a:p/>
        </p:txBody>
      </p:sp>
      <p:sp>
        <p:nvSpPr>
          <p:cNvPr id="606" name="object 606"/>
          <p:cNvSpPr/>
          <p:nvPr/>
        </p:nvSpPr>
        <p:spPr>
          <a:xfrm>
            <a:off x="12412294" y="7657202"/>
            <a:ext cx="170319" cy="104311"/>
          </a:xfrm>
          <a:prstGeom prst="rect">
            <a:avLst/>
          </a:prstGeom>
          <a:blipFill>
            <a:blip r:embed="rId18" cstate="print"/>
            <a:stretch>
              <a:fillRect/>
            </a:stretch>
          </a:blipFill>
        </p:spPr>
        <p:txBody>
          <a:bodyPr wrap="square" lIns="0" tIns="0" rIns="0" bIns="0" rtlCol="0"/>
          <a:lstStyle/>
          <a:p/>
        </p:txBody>
      </p:sp>
      <p:sp>
        <p:nvSpPr>
          <p:cNvPr id="607" name="object 607"/>
          <p:cNvSpPr/>
          <p:nvPr/>
        </p:nvSpPr>
        <p:spPr>
          <a:xfrm>
            <a:off x="12940385" y="7758484"/>
            <a:ext cx="0" cy="1308735"/>
          </a:xfrm>
          <a:custGeom>
            <a:avLst/>
            <a:gdLst/>
            <a:ahLst/>
            <a:cxnLst/>
            <a:rect l="l" t="t" r="r" b="b"/>
            <a:pathLst>
              <a:path w="0" h="1308734">
                <a:moveTo>
                  <a:pt x="0" y="0"/>
                </a:moveTo>
                <a:lnTo>
                  <a:pt x="0" y="1308633"/>
                </a:lnTo>
              </a:path>
            </a:pathLst>
          </a:custGeom>
          <a:ln w="6045">
            <a:solidFill>
              <a:srgbClr val="231F20"/>
            </a:solidFill>
          </a:ln>
        </p:spPr>
        <p:txBody>
          <a:bodyPr wrap="square" lIns="0" tIns="0" rIns="0" bIns="0" rtlCol="0"/>
          <a:lstStyle/>
          <a:p/>
        </p:txBody>
      </p:sp>
      <p:sp>
        <p:nvSpPr>
          <p:cNvPr id="608" name="object 608"/>
          <p:cNvSpPr/>
          <p:nvPr/>
        </p:nvSpPr>
        <p:spPr>
          <a:xfrm>
            <a:off x="12973644" y="7758484"/>
            <a:ext cx="0" cy="1308735"/>
          </a:xfrm>
          <a:custGeom>
            <a:avLst/>
            <a:gdLst/>
            <a:ahLst/>
            <a:cxnLst/>
            <a:rect l="l" t="t" r="r" b="b"/>
            <a:pathLst>
              <a:path w="0" h="1308734">
                <a:moveTo>
                  <a:pt x="0" y="1308633"/>
                </a:moveTo>
                <a:lnTo>
                  <a:pt x="0" y="0"/>
                </a:lnTo>
              </a:path>
            </a:pathLst>
          </a:custGeom>
          <a:ln w="6045">
            <a:solidFill>
              <a:srgbClr val="231F20"/>
            </a:solidFill>
          </a:ln>
        </p:spPr>
        <p:txBody>
          <a:bodyPr wrap="square" lIns="0" tIns="0" rIns="0" bIns="0" rtlCol="0"/>
          <a:lstStyle/>
          <a:p/>
        </p:txBody>
      </p:sp>
      <p:sp>
        <p:nvSpPr>
          <p:cNvPr id="609" name="object 609"/>
          <p:cNvSpPr/>
          <p:nvPr/>
        </p:nvSpPr>
        <p:spPr>
          <a:xfrm>
            <a:off x="12871853" y="7657202"/>
            <a:ext cx="170319" cy="104311"/>
          </a:xfrm>
          <a:prstGeom prst="rect">
            <a:avLst/>
          </a:prstGeom>
          <a:blipFill>
            <a:blip r:embed="rId18" cstate="print"/>
            <a:stretch>
              <a:fillRect/>
            </a:stretch>
          </a:blipFill>
        </p:spPr>
        <p:txBody>
          <a:bodyPr wrap="square" lIns="0" tIns="0" rIns="0" bIns="0" rtlCol="0"/>
          <a:lstStyle/>
          <a:p/>
        </p:txBody>
      </p:sp>
      <p:sp>
        <p:nvSpPr>
          <p:cNvPr id="610" name="object 610"/>
          <p:cNvSpPr/>
          <p:nvPr/>
        </p:nvSpPr>
        <p:spPr>
          <a:xfrm>
            <a:off x="12412291" y="9064089"/>
            <a:ext cx="170322" cy="104816"/>
          </a:xfrm>
          <a:prstGeom prst="rect">
            <a:avLst/>
          </a:prstGeom>
          <a:blipFill>
            <a:blip r:embed="rId19" cstate="print"/>
            <a:stretch>
              <a:fillRect/>
            </a:stretch>
          </a:blipFill>
        </p:spPr>
        <p:txBody>
          <a:bodyPr wrap="square" lIns="0" tIns="0" rIns="0" bIns="0" rtlCol="0"/>
          <a:lstStyle/>
          <a:p/>
        </p:txBody>
      </p:sp>
      <p:sp>
        <p:nvSpPr>
          <p:cNvPr id="611" name="object 611"/>
          <p:cNvSpPr/>
          <p:nvPr/>
        </p:nvSpPr>
        <p:spPr>
          <a:xfrm>
            <a:off x="12871853" y="9064089"/>
            <a:ext cx="170319" cy="104816"/>
          </a:xfrm>
          <a:prstGeom prst="rect">
            <a:avLst/>
          </a:prstGeom>
          <a:blipFill>
            <a:blip r:embed="rId20" cstate="print"/>
            <a:stretch>
              <a:fillRect/>
            </a:stretch>
          </a:blipFill>
        </p:spPr>
        <p:txBody>
          <a:bodyPr wrap="square" lIns="0" tIns="0" rIns="0" bIns="0" rtlCol="0"/>
          <a:lstStyle/>
          <a:p/>
        </p:txBody>
      </p:sp>
      <p:sp>
        <p:nvSpPr>
          <p:cNvPr id="612" name="object 612"/>
          <p:cNvSpPr/>
          <p:nvPr/>
        </p:nvSpPr>
        <p:spPr>
          <a:xfrm>
            <a:off x="13806592" y="7758484"/>
            <a:ext cx="0" cy="234950"/>
          </a:xfrm>
          <a:custGeom>
            <a:avLst/>
            <a:gdLst/>
            <a:ahLst/>
            <a:cxnLst/>
            <a:rect l="l" t="t" r="r" b="b"/>
            <a:pathLst>
              <a:path w="0" h="234950">
                <a:moveTo>
                  <a:pt x="0" y="0"/>
                </a:moveTo>
                <a:lnTo>
                  <a:pt x="0" y="234822"/>
                </a:lnTo>
              </a:path>
            </a:pathLst>
          </a:custGeom>
          <a:ln w="6045">
            <a:solidFill>
              <a:srgbClr val="231F20"/>
            </a:solidFill>
          </a:ln>
        </p:spPr>
        <p:txBody>
          <a:bodyPr wrap="square" lIns="0" tIns="0" rIns="0" bIns="0" rtlCol="0"/>
          <a:lstStyle/>
          <a:p/>
        </p:txBody>
      </p:sp>
      <p:sp>
        <p:nvSpPr>
          <p:cNvPr id="613" name="object 613"/>
          <p:cNvSpPr/>
          <p:nvPr/>
        </p:nvSpPr>
        <p:spPr>
          <a:xfrm>
            <a:off x="13806592" y="8832804"/>
            <a:ext cx="0" cy="234315"/>
          </a:xfrm>
          <a:custGeom>
            <a:avLst/>
            <a:gdLst/>
            <a:ahLst/>
            <a:cxnLst/>
            <a:rect l="l" t="t" r="r" b="b"/>
            <a:pathLst>
              <a:path w="0" h="234315">
                <a:moveTo>
                  <a:pt x="0" y="0"/>
                </a:moveTo>
                <a:lnTo>
                  <a:pt x="0" y="234315"/>
                </a:lnTo>
              </a:path>
            </a:pathLst>
          </a:custGeom>
          <a:ln w="6045">
            <a:solidFill>
              <a:srgbClr val="231F20"/>
            </a:solidFill>
          </a:ln>
        </p:spPr>
        <p:txBody>
          <a:bodyPr wrap="square" lIns="0" tIns="0" rIns="0" bIns="0" rtlCol="0"/>
          <a:lstStyle/>
          <a:p/>
        </p:txBody>
      </p:sp>
      <p:sp>
        <p:nvSpPr>
          <p:cNvPr id="614" name="object 614"/>
          <p:cNvSpPr/>
          <p:nvPr/>
        </p:nvSpPr>
        <p:spPr>
          <a:xfrm>
            <a:off x="13810119" y="7758484"/>
            <a:ext cx="0" cy="234950"/>
          </a:xfrm>
          <a:custGeom>
            <a:avLst/>
            <a:gdLst/>
            <a:ahLst/>
            <a:cxnLst/>
            <a:rect l="l" t="t" r="r" b="b"/>
            <a:pathLst>
              <a:path w="0" h="234950">
                <a:moveTo>
                  <a:pt x="0" y="0"/>
                </a:moveTo>
                <a:lnTo>
                  <a:pt x="0" y="234822"/>
                </a:lnTo>
              </a:path>
            </a:pathLst>
          </a:custGeom>
          <a:ln w="6045">
            <a:solidFill>
              <a:srgbClr val="231F20"/>
            </a:solidFill>
          </a:ln>
        </p:spPr>
        <p:txBody>
          <a:bodyPr wrap="square" lIns="0" tIns="0" rIns="0" bIns="0" rtlCol="0"/>
          <a:lstStyle/>
          <a:p/>
        </p:txBody>
      </p:sp>
      <p:sp>
        <p:nvSpPr>
          <p:cNvPr id="615" name="object 615"/>
          <p:cNvSpPr/>
          <p:nvPr/>
        </p:nvSpPr>
        <p:spPr>
          <a:xfrm>
            <a:off x="13810119" y="8832804"/>
            <a:ext cx="0" cy="234315"/>
          </a:xfrm>
          <a:custGeom>
            <a:avLst/>
            <a:gdLst/>
            <a:ahLst/>
            <a:cxnLst/>
            <a:rect l="l" t="t" r="r" b="b"/>
            <a:pathLst>
              <a:path w="0" h="234315">
                <a:moveTo>
                  <a:pt x="0" y="0"/>
                </a:moveTo>
                <a:lnTo>
                  <a:pt x="0" y="234315"/>
                </a:lnTo>
              </a:path>
            </a:pathLst>
          </a:custGeom>
          <a:ln w="6045">
            <a:solidFill>
              <a:srgbClr val="231F20"/>
            </a:solidFill>
          </a:ln>
        </p:spPr>
        <p:txBody>
          <a:bodyPr wrap="square" lIns="0" tIns="0" rIns="0" bIns="0" rtlCol="0"/>
          <a:lstStyle/>
          <a:p/>
        </p:txBody>
      </p:sp>
      <p:sp>
        <p:nvSpPr>
          <p:cNvPr id="616" name="object 616"/>
          <p:cNvSpPr/>
          <p:nvPr/>
        </p:nvSpPr>
        <p:spPr>
          <a:xfrm>
            <a:off x="13806592" y="8832803"/>
            <a:ext cx="466725" cy="234315"/>
          </a:xfrm>
          <a:custGeom>
            <a:avLst/>
            <a:gdLst/>
            <a:ahLst/>
            <a:cxnLst/>
            <a:rect l="l" t="t" r="r" b="b"/>
            <a:pathLst>
              <a:path w="466725" h="234315">
                <a:moveTo>
                  <a:pt x="0" y="234314"/>
                </a:moveTo>
                <a:lnTo>
                  <a:pt x="466115" y="234314"/>
                </a:lnTo>
                <a:lnTo>
                  <a:pt x="466115" y="0"/>
                </a:lnTo>
              </a:path>
            </a:pathLst>
          </a:custGeom>
          <a:ln w="6045">
            <a:solidFill>
              <a:srgbClr val="231F20"/>
            </a:solidFill>
          </a:ln>
        </p:spPr>
        <p:txBody>
          <a:bodyPr wrap="square" lIns="0" tIns="0" rIns="0" bIns="0" rtlCol="0"/>
          <a:lstStyle/>
          <a:p/>
        </p:txBody>
      </p:sp>
      <p:sp>
        <p:nvSpPr>
          <p:cNvPr id="617" name="object 617"/>
          <p:cNvSpPr/>
          <p:nvPr/>
        </p:nvSpPr>
        <p:spPr>
          <a:xfrm>
            <a:off x="14272702" y="7758480"/>
            <a:ext cx="0" cy="234950"/>
          </a:xfrm>
          <a:custGeom>
            <a:avLst/>
            <a:gdLst/>
            <a:ahLst/>
            <a:cxnLst/>
            <a:rect l="l" t="t" r="r" b="b"/>
            <a:pathLst>
              <a:path w="0" h="234950">
                <a:moveTo>
                  <a:pt x="0" y="234822"/>
                </a:moveTo>
                <a:lnTo>
                  <a:pt x="0" y="0"/>
                </a:lnTo>
              </a:path>
            </a:pathLst>
          </a:custGeom>
          <a:ln w="6045">
            <a:solidFill>
              <a:srgbClr val="231F20"/>
            </a:solidFill>
          </a:ln>
        </p:spPr>
        <p:txBody>
          <a:bodyPr wrap="square" lIns="0" tIns="0" rIns="0" bIns="0" rtlCol="0"/>
          <a:lstStyle/>
          <a:p/>
        </p:txBody>
      </p:sp>
      <p:sp>
        <p:nvSpPr>
          <p:cNvPr id="618" name="object 618"/>
          <p:cNvSpPr/>
          <p:nvPr/>
        </p:nvSpPr>
        <p:spPr>
          <a:xfrm>
            <a:off x="14269679" y="8832803"/>
            <a:ext cx="0" cy="234315"/>
          </a:xfrm>
          <a:custGeom>
            <a:avLst/>
            <a:gdLst/>
            <a:ahLst/>
            <a:cxnLst/>
            <a:rect l="l" t="t" r="r" b="b"/>
            <a:pathLst>
              <a:path w="0" h="234315">
                <a:moveTo>
                  <a:pt x="0" y="234314"/>
                </a:moveTo>
                <a:lnTo>
                  <a:pt x="0" y="0"/>
                </a:lnTo>
              </a:path>
            </a:pathLst>
          </a:custGeom>
          <a:ln w="6045">
            <a:solidFill>
              <a:srgbClr val="231F20"/>
            </a:solidFill>
          </a:ln>
        </p:spPr>
        <p:txBody>
          <a:bodyPr wrap="square" lIns="0" tIns="0" rIns="0" bIns="0" rtlCol="0"/>
          <a:lstStyle/>
          <a:p/>
        </p:txBody>
      </p:sp>
      <p:sp>
        <p:nvSpPr>
          <p:cNvPr id="619" name="object 619"/>
          <p:cNvSpPr/>
          <p:nvPr/>
        </p:nvSpPr>
        <p:spPr>
          <a:xfrm>
            <a:off x="14269679" y="7758480"/>
            <a:ext cx="0" cy="234950"/>
          </a:xfrm>
          <a:custGeom>
            <a:avLst/>
            <a:gdLst/>
            <a:ahLst/>
            <a:cxnLst/>
            <a:rect l="l" t="t" r="r" b="b"/>
            <a:pathLst>
              <a:path w="0" h="234950">
                <a:moveTo>
                  <a:pt x="0" y="234822"/>
                </a:moveTo>
                <a:lnTo>
                  <a:pt x="0" y="0"/>
                </a:lnTo>
              </a:path>
            </a:pathLst>
          </a:custGeom>
          <a:ln w="6045">
            <a:solidFill>
              <a:srgbClr val="231F20"/>
            </a:solidFill>
          </a:ln>
        </p:spPr>
        <p:txBody>
          <a:bodyPr wrap="square" lIns="0" tIns="0" rIns="0" bIns="0" rtlCol="0"/>
          <a:lstStyle/>
          <a:p/>
        </p:txBody>
      </p:sp>
      <p:sp>
        <p:nvSpPr>
          <p:cNvPr id="620" name="object 620"/>
          <p:cNvSpPr/>
          <p:nvPr/>
        </p:nvSpPr>
        <p:spPr>
          <a:xfrm>
            <a:off x="13806586" y="7758484"/>
            <a:ext cx="466725" cy="0"/>
          </a:xfrm>
          <a:custGeom>
            <a:avLst/>
            <a:gdLst/>
            <a:ahLst/>
            <a:cxnLst/>
            <a:rect l="l" t="t" r="r" b="b"/>
            <a:pathLst>
              <a:path w="466725" h="0">
                <a:moveTo>
                  <a:pt x="466115" y="0"/>
                </a:moveTo>
                <a:lnTo>
                  <a:pt x="0" y="0"/>
                </a:lnTo>
              </a:path>
            </a:pathLst>
          </a:custGeom>
          <a:ln w="6045">
            <a:solidFill>
              <a:srgbClr val="231F20"/>
            </a:solidFill>
          </a:ln>
        </p:spPr>
        <p:txBody>
          <a:bodyPr wrap="square" lIns="0" tIns="0" rIns="0" bIns="0" rtlCol="0"/>
          <a:lstStyle/>
          <a:p/>
        </p:txBody>
      </p:sp>
      <p:sp>
        <p:nvSpPr>
          <p:cNvPr id="621" name="object 621"/>
          <p:cNvSpPr/>
          <p:nvPr/>
        </p:nvSpPr>
        <p:spPr>
          <a:xfrm>
            <a:off x="13810119" y="7988768"/>
            <a:ext cx="459740" cy="0"/>
          </a:xfrm>
          <a:custGeom>
            <a:avLst/>
            <a:gdLst/>
            <a:ahLst/>
            <a:cxnLst/>
            <a:rect l="l" t="t" r="r" b="b"/>
            <a:pathLst>
              <a:path w="459740" h="0">
                <a:moveTo>
                  <a:pt x="0" y="0"/>
                </a:moveTo>
                <a:lnTo>
                  <a:pt x="459562" y="0"/>
                </a:lnTo>
              </a:path>
            </a:pathLst>
          </a:custGeom>
          <a:ln w="6045">
            <a:solidFill>
              <a:srgbClr val="231F20"/>
            </a:solidFill>
          </a:ln>
        </p:spPr>
        <p:txBody>
          <a:bodyPr wrap="square" lIns="0" tIns="0" rIns="0" bIns="0" rtlCol="0"/>
          <a:lstStyle/>
          <a:p/>
        </p:txBody>
      </p:sp>
      <p:sp>
        <p:nvSpPr>
          <p:cNvPr id="622" name="object 622"/>
          <p:cNvSpPr/>
          <p:nvPr/>
        </p:nvSpPr>
        <p:spPr>
          <a:xfrm>
            <a:off x="13810119" y="8837338"/>
            <a:ext cx="459740" cy="0"/>
          </a:xfrm>
          <a:custGeom>
            <a:avLst/>
            <a:gdLst/>
            <a:ahLst/>
            <a:cxnLst/>
            <a:rect l="l" t="t" r="r" b="b"/>
            <a:pathLst>
              <a:path w="459740" h="0">
                <a:moveTo>
                  <a:pt x="0" y="0"/>
                </a:moveTo>
                <a:lnTo>
                  <a:pt x="459562" y="0"/>
                </a:lnTo>
              </a:path>
            </a:pathLst>
          </a:custGeom>
          <a:ln w="6045">
            <a:solidFill>
              <a:srgbClr val="231F20"/>
            </a:solidFill>
          </a:ln>
        </p:spPr>
        <p:txBody>
          <a:bodyPr wrap="square" lIns="0" tIns="0" rIns="0" bIns="0" rtlCol="0"/>
          <a:lstStyle/>
          <a:p/>
        </p:txBody>
      </p:sp>
      <p:sp>
        <p:nvSpPr>
          <p:cNvPr id="623" name="object 623"/>
          <p:cNvSpPr/>
          <p:nvPr/>
        </p:nvSpPr>
        <p:spPr>
          <a:xfrm>
            <a:off x="13685152" y="7993304"/>
            <a:ext cx="742315" cy="840105"/>
          </a:xfrm>
          <a:custGeom>
            <a:avLst/>
            <a:gdLst/>
            <a:ahLst/>
            <a:cxnLst/>
            <a:rect l="l" t="t" r="r" b="b"/>
            <a:pathLst>
              <a:path w="742315" h="840104">
                <a:moveTo>
                  <a:pt x="741743" y="0"/>
                </a:moveTo>
                <a:lnTo>
                  <a:pt x="0" y="0"/>
                </a:lnTo>
                <a:lnTo>
                  <a:pt x="0" y="839495"/>
                </a:lnTo>
                <a:lnTo>
                  <a:pt x="741743" y="839495"/>
                </a:lnTo>
                <a:lnTo>
                  <a:pt x="741743" y="0"/>
                </a:lnTo>
                <a:close/>
              </a:path>
            </a:pathLst>
          </a:custGeom>
          <a:ln w="6045">
            <a:solidFill>
              <a:srgbClr val="231F20"/>
            </a:solidFill>
          </a:ln>
        </p:spPr>
        <p:txBody>
          <a:bodyPr wrap="square" lIns="0" tIns="0" rIns="0" bIns="0" rtlCol="0"/>
          <a:lstStyle/>
          <a:p/>
        </p:txBody>
      </p:sp>
      <p:sp>
        <p:nvSpPr>
          <p:cNvPr id="624" name="object 624"/>
          <p:cNvSpPr/>
          <p:nvPr/>
        </p:nvSpPr>
        <p:spPr>
          <a:xfrm>
            <a:off x="13790463" y="7758484"/>
            <a:ext cx="16510" cy="230504"/>
          </a:xfrm>
          <a:custGeom>
            <a:avLst/>
            <a:gdLst/>
            <a:ahLst/>
            <a:cxnLst/>
            <a:rect l="l" t="t" r="r" b="b"/>
            <a:pathLst>
              <a:path w="16509" h="230504">
                <a:moveTo>
                  <a:pt x="16128" y="0"/>
                </a:moveTo>
                <a:lnTo>
                  <a:pt x="0" y="0"/>
                </a:lnTo>
                <a:lnTo>
                  <a:pt x="0" y="230289"/>
                </a:lnTo>
                <a:lnTo>
                  <a:pt x="16128" y="230289"/>
                </a:lnTo>
              </a:path>
            </a:pathLst>
          </a:custGeom>
          <a:ln w="6045">
            <a:solidFill>
              <a:srgbClr val="231F20"/>
            </a:solidFill>
          </a:ln>
        </p:spPr>
        <p:txBody>
          <a:bodyPr wrap="square" lIns="0" tIns="0" rIns="0" bIns="0" rtlCol="0"/>
          <a:lstStyle/>
          <a:p/>
        </p:txBody>
      </p:sp>
      <p:sp>
        <p:nvSpPr>
          <p:cNvPr id="625" name="object 625"/>
          <p:cNvSpPr/>
          <p:nvPr/>
        </p:nvSpPr>
        <p:spPr>
          <a:xfrm>
            <a:off x="13783915" y="7834069"/>
            <a:ext cx="6985" cy="79375"/>
          </a:xfrm>
          <a:custGeom>
            <a:avLst/>
            <a:gdLst/>
            <a:ahLst/>
            <a:cxnLst/>
            <a:rect l="l" t="t" r="r" b="b"/>
            <a:pathLst>
              <a:path w="6984" h="79375">
                <a:moveTo>
                  <a:pt x="6553" y="0"/>
                </a:moveTo>
                <a:lnTo>
                  <a:pt x="0" y="0"/>
                </a:lnTo>
                <a:lnTo>
                  <a:pt x="0" y="79108"/>
                </a:lnTo>
                <a:lnTo>
                  <a:pt x="6553" y="79108"/>
                </a:lnTo>
              </a:path>
            </a:pathLst>
          </a:custGeom>
          <a:ln w="6045">
            <a:solidFill>
              <a:srgbClr val="231F20"/>
            </a:solidFill>
          </a:ln>
        </p:spPr>
        <p:txBody>
          <a:bodyPr wrap="square" lIns="0" tIns="0" rIns="0" bIns="0" rtlCol="0"/>
          <a:lstStyle/>
          <a:p/>
        </p:txBody>
      </p:sp>
      <p:sp>
        <p:nvSpPr>
          <p:cNvPr id="626" name="object 626"/>
          <p:cNvSpPr/>
          <p:nvPr/>
        </p:nvSpPr>
        <p:spPr>
          <a:xfrm>
            <a:off x="13777363" y="7834069"/>
            <a:ext cx="6985" cy="79375"/>
          </a:xfrm>
          <a:custGeom>
            <a:avLst/>
            <a:gdLst/>
            <a:ahLst/>
            <a:cxnLst/>
            <a:rect l="l" t="t" r="r" b="b"/>
            <a:pathLst>
              <a:path w="6984" h="79375">
                <a:moveTo>
                  <a:pt x="6553" y="0"/>
                </a:moveTo>
                <a:lnTo>
                  <a:pt x="0" y="0"/>
                </a:lnTo>
                <a:lnTo>
                  <a:pt x="0" y="79108"/>
                </a:lnTo>
                <a:lnTo>
                  <a:pt x="6553" y="79108"/>
                </a:lnTo>
              </a:path>
            </a:pathLst>
          </a:custGeom>
          <a:ln w="6045">
            <a:solidFill>
              <a:srgbClr val="231F20"/>
            </a:solidFill>
          </a:ln>
        </p:spPr>
        <p:txBody>
          <a:bodyPr wrap="square" lIns="0" tIns="0" rIns="0" bIns="0" rtlCol="0"/>
          <a:lstStyle/>
          <a:p/>
        </p:txBody>
      </p:sp>
      <p:sp>
        <p:nvSpPr>
          <p:cNvPr id="627" name="object 627"/>
          <p:cNvSpPr/>
          <p:nvPr/>
        </p:nvSpPr>
        <p:spPr>
          <a:xfrm>
            <a:off x="13770305" y="7834069"/>
            <a:ext cx="7620" cy="73025"/>
          </a:xfrm>
          <a:custGeom>
            <a:avLst/>
            <a:gdLst/>
            <a:ahLst/>
            <a:cxnLst/>
            <a:rect l="l" t="t" r="r" b="b"/>
            <a:pathLst>
              <a:path w="7619" h="73025">
                <a:moveTo>
                  <a:pt x="7061" y="0"/>
                </a:moveTo>
                <a:lnTo>
                  <a:pt x="7061" y="6553"/>
                </a:lnTo>
                <a:lnTo>
                  <a:pt x="0" y="6553"/>
                </a:lnTo>
                <a:lnTo>
                  <a:pt x="0" y="72567"/>
                </a:lnTo>
                <a:lnTo>
                  <a:pt x="7061" y="72567"/>
                </a:lnTo>
              </a:path>
            </a:pathLst>
          </a:custGeom>
          <a:ln w="6045">
            <a:solidFill>
              <a:srgbClr val="231F20"/>
            </a:solidFill>
          </a:ln>
        </p:spPr>
        <p:txBody>
          <a:bodyPr wrap="square" lIns="0" tIns="0" rIns="0" bIns="0" rtlCol="0"/>
          <a:lstStyle/>
          <a:p/>
        </p:txBody>
      </p:sp>
      <p:sp>
        <p:nvSpPr>
          <p:cNvPr id="628" name="object 628"/>
          <p:cNvSpPr/>
          <p:nvPr/>
        </p:nvSpPr>
        <p:spPr>
          <a:xfrm>
            <a:off x="13737558" y="7840620"/>
            <a:ext cx="33020" cy="0"/>
          </a:xfrm>
          <a:custGeom>
            <a:avLst/>
            <a:gdLst/>
            <a:ahLst/>
            <a:cxnLst/>
            <a:rect l="l" t="t" r="r" b="b"/>
            <a:pathLst>
              <a:path w="33019" h="0">
                <a:moveTo>
                  <a:pt x="32753" y="0"/>
                </a:moveTo>
                <a:lnTo>
                  <a:pt x="0" y="0"/>
                </a:lnTo>
              </a:path>
            </a:pathLst>
          </a:custGeom>
          <a:ln w="6045">
            <a:solidFill>
              <a:srgbClr val="231F20"/>
            </a:solidFill>
          </a:ln>
        </p:spPr>
        <p:txBody>
          <a:bodyPr wrap="square" lIns="0" tIns="0" rIns="0" bIns="0" rtlCol="0"/>
          <a:lstStyle/>
          <a:p/>
        </p:txBody>
      </p:sp>
      <p:sp>
        <p:nvSpPr>
          <p:cNvPr id="629" name="object 629"/>
          <p:cNvSpPr/>
          <p:nvPr/>
        </p:nvSpPr>
        <p:spPr>
          <a:xfrm>
            <a:off x="13737558" y="7853723"/>
            <a:ext cx="33020" cy="0"/>
          </a:xfrm>
          <a:custGeom>
            <a:avLst/>
            <a:gdLst/>
            <a:ahLst/>
            <a:cxnLst/>
            <a:rect l="l" t="t" r="r" b="b"/>
            <a:pathLst>
              <a:path w="33019" h="0">
                <a:moveTo>
                  <a:pt x="32753" y="0"/>
                </a:moveTo>
                <a:lnTo>
                  <a:pt x="0" y="0"/>
                </a:lnTo>
              </a:path>
            </a:pathLst>
          </a:custGeom>
          <a:ln w="6045">
            <a:solidFill>
              <a:srgbClr val="231F20"/>
            </a:solidFill>
          </a:ln>
        </p:spPr>
        <p:txBody>
          <a:bodyPr wrap="square" lIns="0" tIns="0" rIns="0" bIns="0" rtlCol="0"/>
          <a:lstStyle/>
          <a:p/>
        </p:txBody>
      </p:sp>
      <p:sp>
        <p:nvSpPr>
          <p:cNvPr id="630" name="object 630"/>
          <p:cNvSpPr/>
          <p:nvPr/>
        </p:nvSpPr>
        <p:spPr>
          <a:xfrm>
            <a:off x="13737558" y="7840620"/>
            <a:ext cx="33020" cy="66040"/>
          </a:xfrm>
          <a:custGeom>
            <a:avLst/>
            <a:gdLst/>
            <a:ahLst/>
            <a:cxnLst/>
            <a:rect l="l" t="t" r="r" b="b"/>
            <a:pathLst>
              <a:path w="33019" h="66040">
                <a:moveTo>
                  <a:pt x="0" y="0"/>
                </a:moveTo>
                <a:lnTo>
                  <a:pt x="0" y="66014"/>
                </a:lnTo>
                <a:lnTo>
                  <a:pt x="32753" y="66014"/>
                </a:lnTo>
              </a:path>
            </a:pathLst>
          </a:custGeom>
          <a:ln w="6045">
            <a:solidFill>
              <a:srgbClr val="231F20"/>
            </a:solidFill>
          </a:ln>
        </p:spPr>
        <p:txBody>
          <a:bodyPr wrap="square" lIns="0" tIns="0" rIns="0" bIns="0" rtlCol="0"/>
          <a:lstStyle/>
          <a:p/>
        </p:txBody>
      </p:sp>
      <p:sp>
        <p:nvSpPr>
          <p:cNvPr id="631" name="object 631"/>
          <p:cNvSpPr/>
          <p:nvPr/>
        </p:nvSpPr>
        <p:spPr>
          <a:xfrm>
            <a:off x="13737558" y="7893531"/>
            <a:ext cx="33020" cy="0"/>
          </a:xfrm>
          <a:custGeom>
            <a:avLst/>
            <a:gdLst/>
            <a:ahLst/>
            <a:cxnLst/>
            <a:rect l="l" t="t" r="r" b="b"/>
            <a:pathLst>
              <a:path w="33019" h="0">
                <a:moveTo>
                  <a:pt x="0" y="0"/>
                </a:moveTo>
                <a:lnTo>
                  <a:pt x="32753" y="0"/>
                </a:lnTo>
              </a:path>
            </a:pathLst>
          </a:custGeom>
          <a:ln w="6045">
            <a:solidFill>
              <a:srgbClr val="231F20"/>
            </a:solidFill>
          </a:ln>
        </p:spPr>
        <p:txBody>
          <a:bodyPr wrap="square" lIns="0" tIns="0" rIns="0" bIns="0" rtlCol="0"/>
          <a:lstStyle/>
          <a:p/>
        </p:txBody>
      </p:sp>
      <p:sp>
        <p:nvSpPr>
          <p:cNvPr id="632" name="object 632"/>
          <p:cNvSpPr/>
          <p:nvPr/>
        </p:nvSpPr>
        <p:spPr>
          <a:xfrm>
            <a:off x="13721429" y="7853723"/>
            <a:ext cx="16510" cy="40005"/>
          </a:xfrm>
          <a:custGeom>
            <a:avLst/>
            <a:gdLst/>
            <a:ahLst/>
            <a:cxnLst/>
            <a:rect l="l" t="t" r="r" b="b"/>
            <a:pathLst>
              <a:path w="16509" h="40004">
                <a:moveTo>
                  <a:pt x="16128" y="0"/>
                </a:moveTo>
                <a:lnTo>
                  <a:pt x="0" y="0"/>
                </a:lnTo>
                <a:lnTo>
                  <a:pt x="0" y="39814"/>
                </a:lnTo>
                <a:lnTo>
                  <a:pt x="16128" y="39814"/>
                </a:lnTo>
              </a:path>
            </a:pathLst>
          </a:custGeom>
          <a:ln w="6045">
            <a:solidFill>
              <a:srgbClr val="231F20"/>
            </a:solidFill>
          </a:ln>
        </p:spPr>
        <p:txBody>
          <a:bodyPr wrap="square" lIns="0" tIns="0" rIns="0" bIns="0" rtlCol="0"/>
          <a:lstStyle/>
          <a:p/>
        </p:txBody>
      </p:sp>
      <p:sp>
        <p:nvSpPr>
          <p:cNvPr id="633" name="object 633"/>
          <p:cNvSpPr/>
          <p:nvPr/>
        </p:nvSpPr>
        <p:spPr>
          <a:xfrm>
            <a:off x="14272702" y="7758484"/>
            <a:ext cx="17145" cy="230504"/>
          </a:xfrm>
          <a:custGeom>
            <a:avLst/>
            <a:gdLst/>
            <a:ahLst/>
            <a:cxnLst/>
            <a:rect l="l" t="t" r="r" b="b"/>
            <a:pathLst>
              <a:path w="17144" h="230504">
                <a:moveTo>
                  <a:pt x="0" y="0"/>
                </a:moveTo>
                <a:lnTo>
                  <a:pt x="16624" y="0"/>
                </a:lnTo>
                <a:lnTo>
                  <a:pt x="16624" y="230289"/>
                </a:lnTo>
                <a:lnTo>
                  <a:pt x="0" y="230289"/>
                </a:lnTo>
              </a:path>
            </a:pathLst>
          </a:custGeom>
          <a:ln w="6045">
            <a:solidFill>
              <a:srgbClr val="231F20"/>
            </a:solidFill>
          </a:ln>
        </p:spPr>
        <p:txBody>
          <a:bodyPr wrap="square" lIns="0" tIns="0" rIns="0" bIns="0" rtlCol="0"/>
          <a:lstStyle/>
          <a:p/>
        </p:txBody>
      </p:sp>
      <p:sp>
        <p:nvSpPr>
          <p:cNvPr id="634" name="object 634"/>
          <p:cNvSpPr/>
          <p:nvPr/>
        </p:nvSpPr>
        <p:spPr>
          <a:xfrm>
            <a:off x="14289330" y="7834069"/>
            <a:ext cx="6985" cy="79375"/>
          </a:xfrm>
          <a:custGeom>
            <a:avLst/>
            <a:gdLst/>
            <a:ahLst/>
            <a:cxnLst/>
            <a:rect l="l" t="t" r="r" b="b"/>
            <a:pathLst>
              <a:path w="6984" h="79375">
                <a:moveTo>
                  <a:pt x="0" y="0"/>
                </a:moveTo>
                <a:lnTo>
                  <a:pt x="6553" y="0"/>
                </a:lnTo>
                <a:lnTo>
                  <a:pt x="6553" y="79108"/>
                </a:lnTo>
                <a:lnTo>
                  <a:pt x="0" y="79108"/>
                </a:lnTo>
              </a:path>
            </a:pathLst>
          </a:custGeom>
          <a:ln w="6045">
            <a:solidFill>
              <a:srgbClr val="231F20"/>
            </a:solidFill>
          </a:ln>
        </p:spPr>
        <p:txBody>
          <a:bodyPr wrap="square" lIns="0" tIns="0" rIns="0" bIns="0" rtlCol="0"/>
          <a:lstStyle/>
          <a:p/>
        </p:txBody>
      </p:sp>
      <p:sp>
        <p:nvSpPr>
          <p:cNvPr id="635" name="object 635"/>
          <p:cNvSpPr/>
          <p:nvPr/>
        </p:nvSpPr>
        <p:spPr>
          <a:xfrm>
            <a:off x="14295882" y="7834069"/>
            <a:ext cx="6985" cy="79375"/>
          </a:xfrm>
          <a:custGeom>
            <a:avLst/>
            <a:gdLst/>
            <a:ahLst/>
            <a:cxnLst/>
            <a:rect l="l" t="t" r="r" b="b"/>
            <a:pathLst>
              <a:path w="6984" h="79375">
                <a:moveTo>
                  <a:pt x="0" y="0"/>
                </a:moveTo>
                <a:lnTo>
                  <a:pt x="6553" y="0"/>
                </a:lnTo>
                <a:lnTo>
                  <a:pt x="6553" y="79108"/>
                </a:lnTo>
                <a:lnTo>
                  <a:pt x="0" y="79108"/>
                </a:lnTo>
              </a:path>
            </a:pathLst>
          </a:custGeom>
          <a:ln w="6045">
            <a:solidFill>
              <a:srgbClr val="231F20"/>
            </a:solidFill>
          </a:ln>
        </p:spPr>
        <p:txBody>
          <a:bodyPr wrap="square" lIns="0" tIns="0" rIns="0" bIns="0" rtlCol="0"/>
          <a:lstStyle/>
          <a:p/>
        </p:txBody>
      </p:sp>
      <p:sp>
        <p:nvSpPr>
          <p:cNvPr id="636" name="object 636"/>
          <p:cNvSpPr/>
          <p:nvPr/>
        </p:nvSpPr>
        <p:spPr>
          <a:xfrm>
            <a:off x="14302432" y="7834069"/>
            <a:ext cx="6985" cy="73025"/>
          </a:xfrm>
          <a:custGeom>
            <a:avLst/>
            <a:gdLst/>
            <a:ahLst/>
            <a:cxnLst/>
            <a:rect l="l" t="t" r="r" b="b"/>
            <a:pathLst>
              <a:path w="6984" h="73025">
                <a:moveTo>
                  <a:pt x="0" y="0"/>
                </a:moveTo>
                <a:lnTo>
                  <a:pt x="0" y="6553"/>
                </a:lnTo>
                <a:lnTo>
                  <a:pt x="6553" y="6553"/>
                </a:lnTo>
                <a:lnTo>
                  <a:pt x="6553" y="72567"/>
                </a:lnTo>
                <a:lnTo>
                  <a:pt x="0" y="72567"/>
                </a:lnTo>
              </a:path>
            </a:pathLst>
          </a:custGeom>
          <a:ln w="6045">
            <a:solidFill>
              <a:srgbClr val="231F20"/>
            </a:solidFill>
          </a:ln>
        </p:spPr>
        <p:txBody>
          <a:bodyPr wrap="square" lIns="0" tIns="0" rIns="0" bIns="0" rtlCol="0"/>
          <a:lstStyle/>
          <a:p/>
        </p:txBody>
      </p:sp>
      <p:sp>
        <p:nvSpPr>
          <p:cNvPr id="637" name="object 637"/>
          <p:cNvSpPr/>
          <p:nvPr/>
        </p:nvSpPr>
        <p:spPr>
          <a:xfrm>
            <a:off x="14308982" y="7840620"/>
            <a:ext cx="33020" cy="0"/>
          </a:xfrm>
          <a:custGeom>
            <a:avLst/>
            <a:gdLst/>
            <a:ahLst/>
            <a:cxnLst/>
            <a:rect l="l" t="t" r="r" b="b"/>
            <a:pathLst>
              <a:path w="33019" h="0">
                <a:moveTo>
                  <a:pt x="0" y="0"/>
                </a:moveTo>
                <a:lnTo>
                  <a:pt x="32753" y="0"/>
                </a:lnTo>
              </a:path>
            </a:pathLst>
          </a:custGeom>
          <a:ln w="6045">
            <a:solidFill>
              <a:srgbClr val="231F20"/>
            </a:solidFill>
          </a:ln>
        </p:spPr>
        <p:txBody>
          <a:bodyPr wrap="square" lIns="0" tIns="0" rIns="0" bIns="0" rtlCol="0"/>
          <a:lstStyle/>
          <a:p/>
        </p:txBody>
      </p:sp>
      <p:sp>
        <p:nvSpPr>
          <p:cNvPr id="638" name="object 638"/>
          <p:cNvSpPr/>
          <p:nvPr/>
        </p:nvSpPr>
        <p:spPr>
          <a:xfrm>
            <a:off x="14308982" y="7853723"/>
            <a:ext cx="33020" cy="0"/>
          </a:xfrm>
          <a:custGeom>
            <a:avLst/>
            <a:gdLst/>
            <a:ahLst/>
            <a:cxnLst/>
            <a:rect l="l" t="t" r="r" b="b"/>
            <a:pathLst>
              <a:path w="33019" h="0">
                <a:moveTo>
                  <a:pt x="0" y="0"/>
                </a:moveTo>
                <a:lnTo>
                  <a:pt x="32753" y="0"/>
                </a:lnTo>
              </a:path>
            </a:pathLst>
          </a:custGeom>
          <a:ln w="6045">
            <a:solidFill>
              <a:srgbClr val="231F20"/>
            </a:solidFill>
          </a:ln>
        </p:spPr>
        <p:txBody>
          <a:bodyPr wrap="square" lIns="0" tIns="0" rIns="0" bIns="0" rtlCol="0"/>
          <a:lstStyle/>
          <a:p/>
        </p:txBody>
      </p:sp>
      <p:sp>
        <p:nvSpPr>
          <p:cNvPr id="639" name="object 639"/>
          <p:cNvSpPr/>
          <p:nvPr/>
        </p:nvSpPr>
        <p:spPr>
          <a:xfrm>
            <a:off x="14308983" y="7840620"/>
            <a:ext cx="33020" cy="66040"/>
          </a:xfrm>
          <a:custGeom>
            <a:avLst/>
            <a:gdLst/>
            <a:ahLst/>
            <a:cxnLst/>
            <a:rect l="l" t="t" r="r" b="b"/>
            <a:pathLst>
              <a:path w="33019" h="66040">
                <a:moveTo>
                  <a:pt x="32753" y="0"/>
                </a:moveTo>
                <a:lnTo>
                  <a:pt x="32753" y="66014"/>
                </a:lnTo>
                <a:lnTo>
                  <a:pt x="0" y="66014"/>
                </a:lnTo>
              </a:path>
            </a:pathLst>
          </a:custGeom>
          <a:ln w="6045">
            <a:solidFill>
              <a:srgbClr val="231F20"/>
            </a:solidFill>
          </a:ln>
        </p:spPr>
        <p:txBody>
          <a:bodyPr wrap="square" lIns="0" tIns="0" rIns="0" bIns="0" rtlCol="0"/>
          <a:lstStyle/>
          <a:p/>
        </p:txBody>
      </p:sp>
      <p:sp>
        <p:nvSpPr>
          <p:cNvPr id="640" name="object 640"/>
          <p:cNvSpPr/>
          <p:nvPr/>
        </p:nvSpPr>
        <p:spPr>
          <a:xfrm>
            <a:off x="14308983" y="7893531"/>
            <a:ext cx="33020" cy="0"/>
          </a:xfrm>
          <a:custGeom>
            <a:avLst/>
            <a:gdLst/>
            <a:ahLst/>
            <a:cxnLst/>
            <a:rect l="l" t="t" r="r" b="b"/>
            <a:pathLst>
              <a:path w="33019" h="0">
                <a:moveTo>
                  <a:pt x="32753" y="0"/>
                </a:moveTo>
                <a:lnTo>
                  <a:pt x="0" y="0"/>
                </a:lnTo>
              </a:path>
            </a:pathLst>
          </a:custGeom>
          <a:ln w="6045">
            <a:solidFill>
              <a:srgbClr val="231F20"/>
            </a:solidFill>
          </a:ln>
        </p:spPr>
        <p:txBody>
          <a:bodyPr wrap="square" lIns="0" tIns="0" rIns="0" bIns="0" rtlCol="0"/>
          <a:lstStyle/>
          <a:p/>
        </p:txBody>
      </p:sp>
      <p:sp>
        <p:nvSpPr>
          <p:cNvPr id="641" name="object 641"/>
          <p:cNvSpPr/>
          <p:nvPr/>
        </p:nvSpPr>
        <p:spPr>
          <a:xfrm>
            <a:off x="14341736" y="7853723"/>
            <a:ext cx="17145" cy="40005"/>
          </a:xfrm>
          <a:custGeom>
            <a:avLst/>
            <a:gdLst/>
            <a:ahLst/>
            <a:cxnLst/>
            <a:rect l="l" t="t" r="r" b="b"/>
            <a:pathLst>
              <a:path w="17144" h="40004">
                <a:moveTo>
                  <a:pt x="0" y="0"/>
                </a:moveTo>
                <a:lnTo>
                  <a:pt x="16624" y="0"/>
                </a:lnTo>
                <a:lnTo>
                  <a:pt x="16624" y="39814"/>
                </a:lnTo>
                <a:lnTo>
                  <a:pt x="0" y="39814"/>
                </a:lnTo>
              </a:path>
            </a:pathLst>
          </a:custGeom>
          <a:ln w="6045">
            <a:solidFill>
              <a:srgbClr val="231F20"/>
            </a:solidFill>
          </a:ln>
        </p:spPr>
        <p:txBody>
          <a:bodyPr wrap="square" lIns="0" tIns="0" rIns="0" bIns="0" rtlCol="0"/>
          <a:lstStyle/>
          <a:p/>
        </p:txBody>
      </p:sp>
      <p:sp>
        <p:nvSpPr>
          <p:cNvPr id="642" name="object 642"/>
          <p:cNvSpPr/>
          <p:nvPr/>
        </p:nvSpPr>
        <p:spPr>
          <a:xfrm>
            <a:off x="13790463" y="8837337"/>
            <a:ext cx="16510" cy="229870"/>
          </a:xfrm>
          <a:custGeom>
            <a:avLst/>
            <a:gdLst/>
            <a:ahLst/>
            <a:cxnLst/>
            <a:rect l="l" t="t" r="r" b="b"/>
            <a:pathLst>
              <a:path w="16509" h="229870">
                <a:moveTo>
                  <a:pt x="16128" y="229781"/>
                </a:moveTo>
                <a:lnTo>
                  <a:pt x="0" y="229781"/>
                </a:lnTo>
                <a:lnTo>
                  <a:pt x="0" y="0"/>
                </a:lnTo>
                <a:lnTo>
                  <a:pt x="16128" y="0"/>
                </a:lnTo>
              </a:path>
            </a:pathLst>
          </a:custGeom>
          <a:ln w="6045">
            <a:solidFill>
              <a:srgbClr val="231F20"/>
            </a:solidFill>
          </a:ln>
        </p:spPr>
        <p:txBody>
          <a:bodyPr wrap="square" lIns="0" tIns="0" rIns="0" bIns="0" rtlCol="0"/>
          <a:lstStyle/>
          <a:p/>
        </p:txBody>
      </p:sp>
      <p:sp>
        <p:nvSpPr>
          <p:cNvPr id="643" name="object 643"/>
          <p:cNvSpPr/>
          <p:nvPr/>
        </p:nvSpPr>
        <p:spPr>
          <a:xfrm>
            <a:off x="13783915" y="8912928"/>
            <a:ext cx="6985" cy="79375"/>
          </a:xfrm>
          <a:custGeom>
            <a:avLst/>
            <a:gdLst/>
            <a:ahLst/>
            <a:cxnLst/>
            <a:rect l="l" t="t" r="r" b="b"/>
            <a:pathLst>
              <a:path w="6984" h="79375">
                <a:moveTo>
                  <a:pt x="6553" y="79108"/>
                </a:moveTo>
                <a:lnTo>
                  <a:pt x="0" y="79108"/>
                </a:lnTo>
                <a:lnTo>
                  <a:pt x="0" y="0"/>
                </a:lnTo>
                <a:lnTo>
                  <a:pt x="6553" y="0"/>
                </a:lnTo>
              </a:path>
            </a:pathLst>
          </a:custGeom>
          <a:ln w="6045">
            <a:solidFill>
              <a:srgbClr val="231F20"/>
            </a:solidFill>
          </a:ln>
        </p:spPr>
        <p:txBody>
          <a:bodyPr wrap="square" lIns="0" tIns="0" rIns="0" bIns="0" rtlCol="0"/>
          <a:lstStyle/>
          <a:p/>
        </p:txBody>
      </p:sp>
      <p:sp>
        <p:nvSpPr>
          <p:cNvPr id="644" name="object 644"/>
          <p:cNvSpPr/>
          <p:nvPr/>
        </p:nvSpPr>
        <p:spPr>
          <a:xfrm>
            <a:off x="13777363" y="8912928"/>
            <a:ext cx="6985" cy="79375"/>
          </a:xfrm>
          <a:custGeom>
            <a:avLst/>
            <a:gdLst/>
            <a:ahLst/>
            <a:cxnLst/>
            <a:rect l="l" t="t" r="r" b="b"/>
            <a:pathLst>
              <a:path w="6984" h="79375">
                <a:moveTo>
                  <a:pt x="6553" y="79108"/>
                </a:moveTo>
                <a:lnTo>
                  <a:pt x="0" y="79108"/>
                </a:lnTo>
                <a:lnTo>
                  <a:pt x="0" y="0"/>
                </a:lnTo>
                <a:lnTo>
                  <a:pt x="6553" y="0"/>
                </a:lnTo>
              </a:path>
            </a:pathLst>
          </a:custGeom>
          <a:ln w="6045">
            <a:solidFill>
              <a:srgbClr val="231F20"/>
            </a:solidFill>
          </a:ln>
        </p:spPr>
        <p:txBody>
          <a:bodyPr wrap="square" lIns="0" tIns="0" rIns="0" bIns="0" rtlCol="0"/>
          <a:lstStyle/>
          <a:p/>
        </p:txBody>
      </p:sp>
      <p:sp>
        <p:nvSpPr>
          <p:cNvPr id="645" name="object 645"/>
          <p:cNvSpPr/>
          <p:nvPr/>
        </p:nvSpPr>
        <p:spPr>
          <a:xfrm>
            <a:off x="13770305" y="8919469"/>
            <a:ext cx="7620" cy="73025"/>
          </a:xfrm>
          <a:custGeom>
            <a:avLst/>
            <a:gdLst/>
            <a:ahLst/>
            <a:cxnLst/>
            <a:rect l="l" t="t" r="r" b="b"/>
            <a:pathLst>
              <a:path w="7619" h="73025">
                <a:moveTo>
                  <a:pt x="7061" y="72567"/>
                </a:moveTo>
                <a:lnTo>
                  <a:pt x="7061" y="66014"/>
                </a:lnTo>
                <a:lnTo>
                  <a:pt x="0" y="66014"/>
                </a:lnTo>
                <a:lnTo>
                  <a:pt x="0" y="0"/>
                </a:lnTo>
                <a:lnTo>
                  <a:pt x="7061" y="0"/>
                </a:lnTo>
              </a:path>
            </a:pathLst>
          </a:custGeom>
          <a:ln w="6045">
            <a:solidFill>
              <a:srgbClr val="231F20"/>
            </a:solidFill>
          </a:ln>
        </p:spPr>
        <p:txBody>
          <a:bodyPr wrap="square" lIns="0" tIns="0" rIns="0" bIns="0" rtlCol="0"/>
          <a:lstStyle/>
          <a:p/>
        </p:txBody>
      </p:sp>
      <p:sp>
        <p:nvSpPr>
          <p:cNvPr id="646" name="object 646"/>
          <p:cNvSpPr/>
          <p:nvPr/>
        </p:nvSpPr>
        <p:spPr>
          <a:xfrm>
            <a:off x="13737558" y="8985486"/>
            <a:ext cx="33020" cy="0"/>
          </a:xfrm>
          <a:custGeom>
            <a:avLst/>
            <a:gdLst/>
            <a:ahLst/>
            <a:cxnLst/>
            <a:rect l="l" t="t" r="r" b="b"/>
            <a:pathLst>
              <a:path w="33019" h="0">
                <a:moveTo>
                  <a:pt x="32753" y="0"/>
                </a:moveTo>
                <a:lnTo>
                  <a:pt x="0" y="0"/>
                </a:lnTo>
              </a:path>
            </a:pathLst>
          </a:custGeom>
          <a:ln w="6045">
            <a:solidFill>
              <a:srgbClr val="231F20"/>
            </a:solidFill>
          </a:ln>
        </p:spPr>
        <p:txBody>
          <a:bodyPr wrap="square" lIns="0" tIns="0" rIns="0" bIns="0" rtlCol="0"/>
          <a:lstStyle/>
          <a:p/>
        </p:txBody>
      </p:sp>
      <p:sp>
        <p:nvSpPr>
          <p:cNvPr id="647" name="object 647"/>
          <p:cNvSpPr/>
          <p:nvPr/>
        </p:nvSpPr>
        <p:spPr>
          <a:xfrm>
            <a:off x="13737558" y="8971881"/>
            <a:ext cx="33020" cy="0"/>
          </a:xfrm>
          <a:custGeom>
            <a:avLst/>
            <a:gdLst/>
            <a:ahLst/>
            <a:cxnLst/>
            <a:rect l="l" t="t" r="r" b="b"/>
            <a:pathLst>
              <a:path w="33019" h="0">
                <a:moveTo>
                  <a:pt x="32753" y="0"/>
                </a:moveTo>
                <a:lnTo>
                  <a:pt x="0" y="0"/>
                </a:lnTo>
              </a:path>
            </a:pathLst>
          </a:custGeom>
          <a:ln w="6045">
            <a:solidFill>
              <a:srgbClr val="231F20"/>
            </a:solidFill>
          </a:ln>
        </p:spPr>
        <p:txBody>
          <a:bodyPr wrap="square" lIns="0" tIns="0" rIns="0" bIns="0" rtlCol="0"/>
          <a:lstStyle/>
          <a:p/>
        </p:txBody>
      </p:sp>
      <p:sp>
        <p:nvSpPr>
          <p:cNvPr id="648" name="object 648"/>
          <p:cNvSpPr/>
          <p:nvPr/>
        </p:nvSpPr>
        <p:spPr>
          <a:xfrm>
            <a:off x="13737558" y="8919471"/>
            <a:ext cx="33020" cy="66040"/>
          </a:xfrm>
          <a:custGeom>
            <a:avLst/>
            <a:gdLst/>
            <a:ahLst/>
            <a:cxnLst/>
            <a:rect l="l" t="t" r="r" b="b"/>
            <a:pathLst>
              <a:path w="33019" h="66040">
                <a:moveTo>
                  <a:pt x="0" y="66014"/>
                </a:moveTo>
                <a:lnTo>
                  <a:pt x="0" y="0"/>
                </a:lnTo>
                <a:lnTo>
                  <a:pt x="32753" y="0"/>
                </a:lnTo>
              </a:path>
            </a:pathLst>
          </a:custGeom>
          <a:ln w="6045">
            <a:solidFill>
              <a:srgbClr val="231F20"/>
            </a:solidFill>
          </a:ln>
        </p:spPr>
        <p:txBody>
          <a:bodyPr wrap="square" lIns="0" tIns="0" rIns="0" bIns="0" rtlCol="0"/>
          <a:lstStyle/>
          <a:p/>
        </p:txBody>
      </p:sp>
      <p:sp>
        <p:nvSpPr>
          <p:cNvPr id="649" name="object 649"/>
          <p:cNvSpPr/>
          <p:nvPr/>
        </p:nvSpPr>
        <p:spPr>
          <a:xfrm>
            <a:off x="13737558" y="8932577"/>
            <a:ext cx="33020" cy="0"/>
          </a:xfrm>
          <a:custGeom>
            <a:avLst/>
            <a:gdLst/>
            <a:ahLst/>
            <a:cxnLst/>
            <a:rect l="l" t="t" r="r" b="b"/>
            <a:pathLst>
              <a:path w="33019" h="0">
                <a:moveTo>
                  <a:pt x="0" y="0"/>
                </a:moveTo>
                <a:lnTo>
                  <a:pt x="32753" y="0"/>
                </a:lnTo>
              </a:path>
            </a:pathLst>
          </a:custGeom>
          <a:ln w="6045">
            <a:solidFill>
              <a:srgbClr val="231F20"/>
            </a:solidFill>
          </a:ln>
        </p:spPr>
        <p:txBody>
          <a:bodyPr wrap="square" lIns="0" tIns="0" rIns="0" bIns="0" rtlCol="0"/>
          <a:lstStyle/>
          <a:p/>
        </p:txBody>
      </p:sp>
      <p:sp>
        <p:nvSpPr>
          <p:cNvPr id="650" name="object 650"/>
          <p:cNvSpPr/>
          <p:nvPr/>
        </p:nvSpPr>
        <p:spPr>
          <a:xfrm>
            <a:off x="13721429" y="8932574"/>
            <a:ext cx="16510" cy="39370"/>
          </a:xfrm>
          <a:custGeom>
            <a:avLst/>
            <a:gdLst/>
            <a:ahLst/>
            <a:cxnLst/>
            <a:rect l="l" t="t" r="r" b="b"/>
            <a:pathLst>
              <a:path w="16509" h="39370">
                <a:moveTo>
                  <a:pt x="16128" y="39306"/>
                </a:moveTo>
                <a:lnTo>
                  <a:pt x="0" y="39306"/>
                </a:lnTo>
                <a:lnTo>
                  <a:pt x="0" y="0"/>
                </a:lnTo>
                <a:lnTo>
                  <a:pt x="16128" y="0"/>
                </a:lnTo>
              </a:path>
            </a:pathLst>
          </a:custGeom>
          <a:ln w="6045">
            <a:solidFill>
              <a:srgbClr val="231F20"/>
            </a:solidFill>
          </a:ln>
        </p:spPr>
        <p:txBody>
          <a:bodyPr wrap="square" lIns="0" tIns="0" rIns="0" bIns="0" rtlCol="0"/>
          <a:lstStyle/>
          <a:p/>
        </p:txBody>
      </p:sp>
      <p:sp>
        <p:nvSpPr>
          <p:cNvPr id="651" name="object 651"/>
          <p:cNvSpPr/>
          <p:nvPr/>
        </p:nvSpPr>
        <p:spPr>
          <a:xfrm>
            <a:off x="14272702" y="8837337"/>
            <a:ext cx="17145" cy="229870"/>
          </a:xfrm>
          <a:custGeom>
            <a:avLst/>
            <a:gdLst/>
            <a:ahLst/>
            <a:cxnLst/>
            <a:rect l="l" t="t" r="r" b="b"/>
            <a:pathLst>
              <a:path w="17144" h="229870">
                <a:moveTo>
                  <a:pt x="0" y="229781"/>
                </a:moveTo>
                <a:lnTo>
                  <a:pt x="16624" y="229781"/>
                </a:lnTo>
                <a:lnTo>
                  <a:pt x="16624" y="0"/>
                </a:lnTo>
                <a:lnTo>
                  <a:pt x="0" y="0"/>
                </a:lnTo>
              </a:path>
            </a:pathLst>
          </a:custGeom>
          <a:ln w="6045">
            <a:solidFill>
              <a:srgbClr val="231F20"/>
            </a:solidFill>
          </a:ln>
        </p:spPr>
        <p:txBody>
          <a:bodyPr wrap="square" lIns="0" tIns="0" rIns="0" bIns="0" rtlCol="0"/>
          <a:lstStyle/>
          <a:p/>
        </p:txBody>
      </p:sp>
      <p:sp>
        <p:nvSpPr>
          <p:cNvPr id="652" name="object 652"/>
          <p:cNvSpPr/>
          <p:nvPr/>
        </p:nvSpPr>
        <p:spPr>
          <a:xfrm>
            <a:off x="14289330" y="8912928"/>
            <a:ext cx="6985" cy="79375"/>
          </a:xfrm>
          <a:custGeom>
            <a:avLst/>
            <a:gdLst/>
            <a:ahLst/>
            <a:cxnLst/>
            <a:rect l="l" t="t" r="r" b="b"/>
            <a:pathLst>
              <a:path w="6984" h="79375">
                <a:moveTo>
                  <a:pt x="0" y="79108"/>
                </a:moveTo>
                <a:lnTo>
                  <a:pt x="6553" y="79108"/>
                </a:lnTo>
                <a:lnTo>
                  <a:pt x="6553" y="0"/>
                </a:lnTo>
                <a:lnTo>
                  <a:pt x="0" y="0"/>
                </a:lnTo>
              </a:path>
            </a:pathLst>
          </a:custGeom>
          <a:ln w="6045">
            <a:solidFill>
              <a:srgbClr val="231F20"/>
            </a:solidFill>
          </a:ln>
        </p:spPr>
        <p:txBody>
          <a:bodyPr wrap="square" lIns="0" tIns="0" rIns="0" bIns="0" rtlCol="0"/>
          <a:lstStyle/>
          <a:p/>
        </p:txBody>
      </p:sp>
      <p:sp>
        <p:nvSpPr>
          <p:cNvPr id="653" name="object 653"/>
          <p:cNvSpPr/>
          <p:nvPr/>
        </p:nvSpPr>
        <p:spPr>
          <a:xfrm>
            <a:off x="14295882" y="8912928"/>
            <a:ext cx="6985" cy="79375"/>
          </a:xfrm>
          <a:custGeom>
            <a:avLst/>
            <a:gdLst/>
            <a:ahLst/>
            <a:cxnLst/>
            <a:rect l="l" t="t" r="r" b="b"/>
            <a:pathLst>
              <a:path w="6984" h="79375">
                <a:moveTo>
                  <a:pt x="0" y="79108"/>
                </a:moveTo>
                <a:lnTo>
                  <a:pt x="6553" y="79108"/>
                </a:lnTo>
                <a:lnTo>
                  <a:pt x="6553" y="0"/>
                </a:lnTo>
                <a:lnTo>
                  <a:pt x="0" y="0"/>
                </a:lnTo>
              </a:path>
            </a:pathLst>
          </a:custGeom>
          <a:ln w="6045">
            <a:solidFill>
              <a:srgbClr val="231F20"/>
            </a:solidFill>
          </a:ln>
        </p:spPr>
        <p:txBody>
          <a:bodyPr wrap="square" lIns="0" tIns="0" rIns="0" bIns="0" rtlCol="0"/>
          <a:lstStyle/>
          <a:p/>
        </p:txBody>
      </p:sp>
      <p:sp>
        <p:nvSpPr>
          <p:cNvPr id="654" name="object 654"/>
          <p:cNvSpPr/>
          <p:nvPr/>
        </p:nvSpPr>
        <p:spPr>
          <a:xfrm>
            <a:off x="14302432" y="8919469"/>
            <a:ext cx="6985" cy="73025"/>
          </a:xfrm>
          <a:custGeom>
            <a:avLst/>
            <a:gdLst/>
            <a:ahLst/>
            <a:cxnLst/>
            <a:rect l="l" t="t" r="r" b="b"/>
            <a:pathLst>
              <a:path w="6984" h="73025">
                <a:moveTo>
                  <a:pt x="0" y="72567"/>
                </a:moveTo>
                <a:lnTo>
                  <a:pt x="0" y="66014"/>
                </a:lnTo>
                <a:lnTo>
                  <a:pt x="6553" y="66014"/>
                </a:lnTo>
                <a:lnTo>
                  <a:pt x="6553" y="0"/>
                </a:lnTo>
                <a:lnTo>
                  <a:pt x="0" y="0"/>
                </a:lnTo>
              </a:path>
            </a:pathLst>
          </a:custGeom>
          <a:ln w="6045">
            <a:solidFill>
              <a:srgbClr val="231F20"/>
            </a:solidFill>
          </a:ln>
        </p:spPr>
        <p:txBody>
          <a:bodyPr wrap="square" lIns="0" tIns="0" rIns="0" bIns="0" rtlCol="0"/>
          <a:lstStyle/>
          <a:p/>
        </p:txBody>
      </p:sp>
      <p:sp>
        <p:nvSpPr>
          <p:cNvPr id="655" name="object 655"/>
          <p:cNvSpPr/>
          <p:nvPr/>
        </p:nvSpPr>
        <p:spPr>
          <a:xfrm>
            <a:off x="14308982" y="8985486"/>
            <a:ext cx="33020" cy="0"/>
          </a:xfrm>
          <a:custGeom>
            <a:avLst/>
            <a:gdLst/>
            <a:ahLst/>
            <a:cxnLst/>
            <a:rect l="l" t="t" r="r" b="b"/>
            <a:pathLst>
              <a:path w="33019" h="0">
                <a:moveTo>
                  <a:pt x="0" y="0"/>
                </a:moveTo>
                <a:lnTo>
                  <a:pt x="32753" y="0"/>
                </a:lnTo>
              </a:path>
            </a:pathLst>
          </a:custGeom>
          <a:ln w="6045">
            <a:solidFill>
              <a:srgbClr val="231F20"/>
            </a:solidFill>
          </a:ln>
        </p:spPr>
        <p:txBody>
          <a:bodyPr wrap="square" lIns="0" tIns="0" rIns="0" bIns="0" rtlCol="0"/>
          <a:lstStyle/>
          <a:p/>
        </p:txBody>
      </p:sp>
      <p:sp>
        <p:nvSpPr>
          <p:cNvPr id="656" name="object 656"/>
          <p:cNvSpPr/>
          <p:nvPr/>
        </p:nvSpPr>
        <p:spPr>
          <a:xfrm>
            <a:off x="14308982" y="8971881"/>
            <a:ext cx="33020" cy="0"/>
          </a:xfrm>
          <a:custGeom>
            <a:avLst/>
            <a:gdLst/>
            <a:ahLst/>
            <a:cxnLst/>
            <a:rect l="l" t="t" r="r" b="b"/>
            <a:pathLst>
              <a:path w="33019" h="0">
                <a:moveTo>
                  <a:pt x="0" y="0"/>
                </a:moveTo>
                <a:lnTo>
                  <a:pt x="32753" y="0"/>
                </a:lnTo>
              </a:path>
            </a:pathLst>
          </a:custGeom>
          <a:ln w="6045">
            <a:solidFill>
              <a:srgbClr val="231F20"/>
            </a:solidFill>
          </a:ln>
        </p:spPr>
        <p:txBody>
          <a:bodyPr wrap="square" lIns="0" tIns="0" rIns="0" bIns="0" rtlCol="0"/>
          <a:lstStyle/>
          <a:p/>
        </p:txBody>
      </p:sp>
      <p:sp>
        <p:nvSpPr>
          <p:cNvPr id="657" name="object 657"/>
          <p:cNvSpPr/>
          <p:nvPr/>
        </p:nvSpPr>
        <p:spPr>
          <a:xfrm>
            <a:off x="14308983" y="8919471"/>
            <a:ext cx="33020" cy="66040"/>
          </a:xfrm>
          <a:custGeom>
            <a:avLst/>
            <a:gdLst/>
            <a:ahLst/>
            <a:cxnLst/>
            <a:rect l="l" t="t" r="r" b="b"/>
            <a:pathLst>
              <a:path w="33019" h="66040">
                <a:moveTo>
                  <a:pt x="32753" y="66014"/>
                </a:moveTo>
                <a:lnTo>
                  <a:pt x="32753" y="0"/>
                </a:lnTo>
                <a:lnTo>
                  <a:pt x="0" y="0"/>
                </a:lnTo>
              </a:path>
            </a:pathLst>
          </a:custGeom>
          <a:ln w="6045">
            <a:solidFill>
              <a:srgbClr val="231F20"/>
            </a:solidFill>
          </a:ln>
        </p:spPr>
        <p:txBody>
          <a:bodyPr wrap="square" lIns="0" tIns="0" rIns="0" bIns="0" rtlCol="0"/>
          <a:lstStyle/>
          <a:p/>
        </p:txBody>
      </p:sp>
      <p:sp>
        <p:nvSpPr>
          <p:cNvPr id="658" name="object 658"/>
          <p:cNvSpPr/>
          <p:nvPr/>
        </p:nvSpPr>
        <p:spPr>
          <a:xfrm>
            <a:off x="14308983" y="8932577"/>
            <a:ext cx="33020" cy="0"/>
          </a:xfrm>
          <a:custGeom>
            <a:avLst/>
            <a:gdLst/>
            <a:ahLst/>
            <a:cxnLst/>
            <a:rect l="l" t="t" r="r" b="b"/>
            <a:pathLst>
              <a:path w="33019" h="0">
                <a:moveTo>
                  <a:pt x="32753" y="0"/>
                </a:moveTo>
                <a:lnTo>
                  <a:pt x="0" y="0"/>
                </a:lnTo>
              </a:path>
            </a:pathLst>
          </a:custGeom>
          <a:ln w="6045">
            <a:solidFill>
              <a:srgbClr val="231F20"/>
            </a:solidFill>
          </a:ln>
        </p:spPr>
        <p:txBody>
          <a:bodyPr wrap="square" lIns="0" tIns="0" rIns="0" bIns="0" rtlCol="0"/>
          <a:lstStyle/>
          <a:p/>
        </p:txBody>
      </p:sp>
      <p:sp>
        <p:nvSpPr>
          <p:cNvPr id="659" name="object 659"/>
          <p:cNvSpPr/>
          <p:nvPr/>
        </p:nvSpPr>
        <p:spPr>
          <a:xfrm>
            <a:off x="14341736" y="8932574"/>
            <a:ext cx="17145" cy="39370"/>
          </a:xfrm>
          <a:custGeom>
            <a:avLst/>
            <a:gdLst/>
            <a:ahLst/>
            <a:cxnLst/>
            <a:rect l="l" t="t" r="r" b="b"/>
            <a:pathLst>
              <a:path w="17144" h="39370">
                <a:moveTo>
                  <a:pt x="0" y="39306"/>
                </a:moveTo>
                <a:lnTo>
                  <a:pt x="16624" y="39306"/>
                </a:lnTo>
                <a:lnTo>
                  <a:pt x="16624" y="0"/>
                </a:lnTo>
                <a:lnTo>
                  <a:pt x="0" y="0"/>
                </a:lnTo>
              </a:path>
            </a:pathLst>
          </a:custGeom>
          <a:ln w="6045">
            <a:solidFill>
              <a:srgbClr val="231F20"/>
            </a:solidFill>
          </a:ln>
        </p:spPr>
        <p:txBody>
          <a:bodyPr wrap="square" lIns="0" tIns="0" rIns="0" bIns="0" rtlCol="0"/>
          <a:lstStyle/>
          <a:p/>
        </p:txBody>
      </p:sp>
      <p:sp>
        <p:nvSpPr>
          <p:cNvPr id="660" name="object 660"/>
          <p:cNvSpPr/>
          <p:nvPr/>
        </p:nvSpPr>
        <p:spPr>
          <a:xfrm>
            <a:off x="13678602" y="7758484"/>
            <a:ext cx="722630" cy="0"/>
          </a:xfrm>
          <a:custGeom>
            <a:avLst/>
            <a:gdLst/>
            <a:ahLst/>
            <a:cxnLst/>
            <a:rect l="l" t="t" r="r" b="b"/>
            <a:pathLst>
              <a:path w="722630" h="0">
                <a:moveTo>
                  <a:pt x="0" y="0"/>
                </a:moveTo>
                <a:lnTo>
                  <a:pt x="722096" y="0"/>
                </a:lnTo>
              </a:path>
            </a:pathLst>
          </a:custGeom>
          <a:ln w="6045">
            <a:solidFill>
              <a:srgbClr val="231F20"/>
            </a:solidFill>
          </a:ln>
        </p:spPr>
        <p:txBody>
          <a:bodyPr wrap="square" lIns="0" tIns="0" rIns="0" bIns="0" rtlCol="0"/>
          <a:lstStyle/>
          <a:p/>
        </p:txBody>
      </p:sp>
      <p:sp>
        <p:nvSpPr>
          <p:cNvPr id="661" name="object 661"/>
          <p:cNvSpPr/>
          <p:nvPr/>
        </p:nvSpPr>
        <p:spPr>
          <a:xfrm>
            <a:off x="13678602" y="7742360"/>
            <a:ext cx="36830" cy="0"/>
          </a:xfrm>
          <a:custGeom>
            <a:avLst/>
            <a:gdLst/>
            <a:ahLst/>
            <a:cxnLst/>
            <a:rect l="l" t="t" r="r" b="b"/>
            <a:pathLst>
              <a:path w="36830" h="0">
                <a:moveTo>
                  <a:pt x="0" y="0"/>
                </a:moveTo>
                <a:lnTo>
                  <a:pt x="36283" y="0"/>
                </a:lnTo>
              </a:path>
            </a:pathLst>
          </a:custGeom>
          <a:ln w="6045">
            <a:solidFill>
              <a:srgbClr val="231F20"/>
            </a:solidFill>
          </a:ln>
        </p:spPr>
        <p:txBody>
          <a:bodyPr wrap="square" lIns="0" tIns="0" rIns="0" bIns="0" rtlCol="0"/>
          <a:lstStyle/>
          <a:p/>
        </p:txBody>
      </p:sp>
      <p:sp>
        <p:nvSpPr>
          <p:cNvPr id="662" name="object 662"/>
          <p:cNvSpPr/>
          <p:nvPr/>
        </p:nvSpPr>
        <p:spPr>
          <a:xfrm>
            <a:off x="13724456"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63" name="object 663"/>
          <p:cNvSpPr/>
          <p:nvPr/>
        </p:nvSpPr>
        <p:spPr>
          <a:xfrm>
            <a:off x="13773839"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64" name="object 664"/>
          <p:cNvSpPr/>
          <p:nvPr/>
        </p:nvSpPr>
        <p:spPr>
          <a:xfrm>
            <a:off x="13823221"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65" name="object 665"/>
          <p:cNvSpPr/>
          <p:nvPr/>
        </p:nvSpPr>
        <p:spPr>
          <a:xfrm>
            <a:off x="13872100" y="7742360"/>
            <a:ext cx="40005" cy="0"/>
          </a:xfrm>
          <a:custGeom>
            <a:avLst/>
            <a:gdLst/>
            <a:ahLst/>
            <a:cxnLst/>
            <a:rect l="l" t="t" r="r" b="b"/>
            <a:pathLst>
              <a:path w="40005" h="0">
                <a:moveTo>
                  <a:pt x="0" y="0"/>
                </a:moveTo>
                <a:lnTo>
                  <a:pt x="39814" y="0"/>
                </a:lnTo>
              </a:path>
            </a:pathLst>
          </a:custGeom>
          <a:ln w="6045">
            <a:solidFill>
              <a:srgbClr val="231F20"/>
            </a:solidFill>
          </a:ln>
        </p:spPr>
        <p:txBody>
          <a:bodyPr wrap="square" lIns="0" tIns="0" rIns="0" bIns="0" rtlCol="0"/>
          <a:lstStyle/>
          <a:p/>
        </p:txBody>
      </p:sp>
      <p:sp>
        <p:nvSpPr>
          <p:cNvPr id="666" name="object 666"/>
          <p:cNvSpPr/>
          <p:nvPr/>
        </p:nvSpPr>
        <p:spPr>
          <a:xfrm>
            <a:off x="13921482"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67" name="object 667"/>
          <p:cNvSpPr/>
          <p:nvPr/>
        </p:nvSpPr>
        <p:spPr>
          <a:xfrm>
            <a:off x="13970865"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68" name="object 668"/>
          <p:cNvSpPr/>
          <p:nvPr/>
        </p:nvSpPr>
        <p:spPr>
          <a:xfrm>
            <a:off x="14020248"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69" name="object 669"/>
          <p:cNvSpPr/>
          <p:nvPr/>
        </p:nvSpPr>
        <p:spPr>
          <a:xfrm>
            <a:off x="14069125"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70" name="object 670"/>
          <p:cNvSpPr/>
          <p:nvPr/>
        </p:nvSpPr>
        <p:spPr>
          <a:xfrm>
            <a:off x="14118508"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71" name="object 671"/>
          <p:cNvSpPr/>
          <p:nvPr/>
        </p:nvSpPr>
        <p:spPr>
          <a:xfrm>
            <a:off x="14167890"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72" name="object 672"/>
          <p:cNvSpPr/>
          <p:nvPr/>
        </p:nvSpPr>
        <p:spPr>
          <a:xfrm>
            <a:off x="14216769" y="7742360"/>
            <a:ext cx="40005" cy="0"/>
          </a:xfrm>
          <a:custGeom>
            <a:avLst/>
            <a:gdLst/>
            <a:ahLst/>
            <a:cxnLst/>
            <a:rect l="l" t="t" r="r" b="b"/>
            <a:pathLst>
              <a:path w="40005" h="0">
                <a:moveTo>
                  <a:pt x="0" y="0"/>
                </a:moveTo>
                <a:lnTo>
                  <a:pt x="39814" y="0"/>
                </a:lnTo>
              </a:path>
            </a:pathLst>
          </a:custGeom>
          <a:ln w="6045">
            <a:solidFill>
              <a:srgbClr val="231F20"/>
            </a:solidFill>
          </a:ln>
        </p:spPr>
        <p:txBody>
          <a:bodyPr wrap="square" lIns="0" tIns="0" rIns="0" bIns="0" rtlCol="0"/>
          <a:lstStyle/>
          <a:p/>
        </p:txBody>
      </p:sp>
      <p:sp>
        <p:nvSpPr>
          <p:cNvPr id="673" name="object 673"/>
          <p:cNvSpPr/>
          <p:nvPr/>
        </p:nvSpPr>
        <p:spPr>
          <a:xfrm>
            <a:off x="14266150"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74" name="object 674"/>
          <p:cNvSpPr/>
          <p:nvPr/>
        </p:nvSpPr>
        <p:spPr>
          <a:xfrm>
            <a:off x="14315533" y="7742360"/>
            <a:ext cx="39370" cy="0"/>
          </a:xfrm>
          <a:custGeom>
            <a:avLst/>
            <a:gdLst/>
            <a:ahLst/>
            <a:cxnLst/>
            <a:rect l="l" t="t" r="r" b="b"/>
            <a:pathLst>
              <a:path w="39369" h="0">
                <a:moveTo>
                  <a:pt x="0" y="0"/>
                </a:moveTo>
                <a:lnTo>
                  <a:pt x="39306" y="0"/>
                </a:lnTo>
              </a:path>
            </a:pathLst>
          </a:custGeom>
          <a:ln w="6045">
            <a:solidFill>
              <a:srgbClr val="231F20"/>
            </a:solidFill>
          </a:ln>
        </p:spPr>
        <p:txBody>
          <a:bodyPr wrap="square" lIns="0" tIns="0" rIns="0" bIns="0" rtlCol="0"/>
          <a:lstStyle/>
          <a:p/>
        </p:txBody>
      </p:sp>
      <p:sp>
        <p:nvSpPr>
          <p:cNvPr id="675" name="object 675"/>
          <p:cNvSpPr/>
          <p:nvPr/>
        </p:nvSpPr>
        <p:spPr>
          <a:xfrm>
            <a:off x="14364916" y="7742360"/>
            <a:ext cx="36195" cy="0"/>
          </a:xfrm>
          <a:custGeom>
            <a:avLst/>
            <a:gdLst/>
            <a:ahLst/>
            <a:cxnLst/>
            <a:rect l="l" t="t" r="r" b="b"/>
            <a:pathLst>
              <a:path w="36194" h="0">
                <a:moveTo>
                  <a:pt x="0" y="0"/>
                </a:moveTo>
                <a:lnTo>
                  <a:pt x="35775" y="0"/>
                </a:lnTo>
              </a:path>
            </a:pathLst>
          </a:custGeom>
          <a:ln w="6045">
            <a:solidFill>
              <a:srgbClr val="231F20"/>
            </a:solidFill>
          </a:ln>
        </p:spPr>
        <p:txBody>
          <a:bodyPr wrap="square" lIns="0" tIns="0" rIns="0" bIns="0" rtlCol="0"/>
          <a:lstStyle/>
          <a:p/>
        </p:txBody>
      </p:sp>
      <p:sp>
        <p:nvSpPr>
          <p:cNvPr id="676" name="object 676"/>
          <p:cNvSpPr/>
          <p:nvPr/>
        </p:nvSpPr>
        <p:spPr>
          <a:xfrm>
            <a:off x="13678596" y="7660224"/>
            <a:ext cx="722630" cy="98425"/>
          </a:xfrm>
          <a:custGeom>
            <a:avLst/>
            <a:gdLst/>
            <a:ahLst/>
            <a:cxnLst/>
            <a:rect l="l" t="t" r="r" b="b"/>
            <a:pathLst>
              <a:path w="722630" h="98425">
                <a:moveTo>
                  <a:pt x="722096" y="98259"/>
                </a:moveTo>
                <a:lnTo>
                  <a:pt x="722096" y="0"/>
                </a:lnTo>
                <a:lnTo>
                  <a:pt x="0" y="0"/>
                </a:lnTo>
                <a:lnTo>
                  <a:pt x="0" y="98259"/>
                </a:lnTo>
              </a:path>
            </a:pathLst>
          </a:custGeom>
          <a:ln w="6045">
            <a:solidFill>
              <a:srgbClr val="231F20"/>
            </a:solidFill>
          </a:ln>
        </p:spPr>
        <p:txBody>
          <a:bodyPr wrap="square" lIns="0" tIns="0" rIns="0" bIns="0" rtlCol="0"/>
          <a:lstStyle/>
          <a:p/>
        </p:txBody>
      </p:sp>
      <p:sp>
        <p:nvSpPr>
          <p:cNvPr id="677" name="object 677"/>
          <p:cNvSpPr/>
          <p:nvPr/>
        </p:nvSpPr>
        <p:spPr>
          <a:xfrm>
            <a:off x="13752675" y="7758484"/>
            <a:ext cx="0" cy="82550"/>
          </a:xfrm>
          <a:custGeom>
            <a:avLst/>
            <a:gdLst/>
            <a:ahLst/>
            <a:cxnLst/>
            <a:rect l="l" t="t" r="r" b="b"/>
            <a:pathLst>
              <a:path w="0" h="82550">
                <a:moveTo>
                  <a:pt x="0" y="0"/>
                </a:moveTo>
                <a:lnTo>
                  <a:pt x="0" y="82130"/>
                </a:lnTo>
              </a:path>
            </a:pathLst>
          </a:custGeom>
          <a:ln w="6045">
            <a:solidFill>
              <a:srgbClr val="231F20"/>
            </a:solidFill>
          </a:ln>
        </p:spPr>
        <p:txBody>
          <a:bodyPr wrap="square" lIns="0" tIns="0" rIns="0" bIns="0" rtlCol="0"/>
          <a:lstStyle/>
          <a:p/>
        </p:txBody>
      </p:sp>
      <p:sp>
        <p:nvSpPr>
          <p:cNvPr id="678" name="object 678"/>
          <p:cNvSpPr/>
          <p:nvPr/>
        </p:nvSpPr>
        <p:spPr>
          <a:xfrm>
            <a:off x="13712866" y="7758484"/>
            <a:ext cx="0" cy="234950"/>
          </a:xfrm>
          <a:custGeom>
            <a:avLst/>
            <a:gdLst/>
            <a:ahLst/>
            <a:cxnLst/>
            <a:rect l="l" t="t" r="r" b="b"/>
            <a:pathLst>
              <a:path w="0" h="234950">
                <a:moveTo>
                  <a:pt x="0" y="0"/>
                </a:moveTo>
                <a:lnTo>
                  <a:pt x="0" y="234822"/>
                </a:lnTo>
              </a:path>
            </a:pathLst>
          </a:custGeom>
          <a:ln w="6045">
            <a:solidFill>
              <a:srgbClr val="231F20"/>
            </a:solidFill>
          </a:ln>
        </p:spPr>
        <p:txBody>
          <a:bodyPr wrap="square" lIns="0" tIns="0" rIns="0" bIns="0" rtlCol="0"/>
          <a:lstStyle/>
          <a:p/>
        </p:txBody>
      </p:sp>
      <p:sp>
        <p:nvSpPr>
          <p:cNvPr id="679" name="object 679"/>
          <p:cNvSpPr/>
          <p:nvPr/>
        </p:nvSpPr>
        <p:spPr>
          <a:xfrm>
            <a:off x="14327123" y="7758484"/>
            <a:ext cx="0" cy="82550"/>
          </a:xfrm>
          <a:custGeom>
            <a:avLst/>
            <a:gdLst/>
            <a:ahLst/>
            <a:cxnLst/>
            <a:rect l="l" t="t" r="r" b="b"/>
            <a:pathLst>
              <a:path w="0" h="82550">
                <a:moveTo>
                  <a:pt x="0" y="0"/>
                </a:moveTo>
                <a:lnTo>
                  <a:pt x="0" y="82130"/>
                </a:lnTo>
              </a:path>
            </a:pathLst>
          </a:custGeom>
          <a:ln w="6045">
            <a:solidFill>
              <a:srgbClr val="231F20"/>
            </a:solidFill>
          </a:ln>
        </p:spPr>
        <p:txBody>
          <a:bodyPr wrap="square" lIns="0" tIns="0" rIns="0" bIns="0" rtlCol="0"/>
          <a:lstStyle/>
          <a:p/>
        </p:txBody>
      </p:sp>
      <p:sp>
        <p:nvSpPr>
          <p:cNvPr id="680" name="object 680"/>
          <p:cNvSpPr/>
          <p:nvPr/>
        </p:nvSpPr>
        <p:spPr>
          <a:xfrm>
            <a:off x="14366428" y="7758484"/>
            <a:ext cx="0" cy="202565"/>
          </a:xfrm>
          <a:custGeom>
            <a:avLst/>
            <a:gdLst/>
            <a:ahLst/>
            <a:cxnLst/>
            <a:rect l="l" t="t" r="r" b="b"/>
            <a:pathLst>
              <a:path w="0" h="202565">
                <a:moveTo>
                  <a:pt x="0" y="0"/>
                </a:moveTo>
                <a:lnTo>
                  <a:pt x="0" y="202069"/>
                </a:lnTo>
              </a:path>
            </a:pathLst>
          </a:custGeom>
          <a:ln w="6045">
            <a:solidFill>
              <a:srgbClr val="231F20"/>
            </a:solidFill>
          </a:ln>
        </p:spPr>
        <p:txBody>
          <a:bodyPr wrap="square" lIns="0" tIns="0" rIns="0" bIns="0" rtlCol="0"/>
          <a:lstStyle/>
          <a:p/>
        </p:txBody>
      </p:sp>
      <p:sp>
        <p:nvSpPr>
          <p:cNvPr id="681" name="object 681"/>
          <p:cNvSpPr/>
          <p:nvPr/>
        </p:nvSpPr>
        <p:spPr>
          <a:xfrm>
            <a:off x="14366428" y="7977178"/>
            <a:ext cx="0" cy="16510"/>
          </a:xfrm>
          <a:custGeom>
            <a:avLst/>
            <a:gdLst/>
            <a:ahLst/>
            <a:cxnLst/>
            <a:rect l="l" t="t" r="r" b="b"/>
            <a:pathLst>
              <a:path w="0" h="16509">
                <a:moveTo>
                  <a:pt x="0" y="0"/>
                </a:moveTo>
                <a:lnTo>
                  <a:pt x="0" y="16129"/>
                </a:lnTo>
              </a:path>
            </a:pathLst>
          </a:custGeom>
          <a:ln w="6045">
            <a:solidFill>
              <a:srgbClr val="231F20"/>
            </a:solidFill>
          </a:ln>
        </p:spPr>
        <p:txBody>
          <a:bodyPr wrap="square" lIns="0" tIns="0" rIns="0" bIns="0" rtlCol="0"/>
          <a:lstStyle/>
          <a:p/>
        </p:txBody>
      </p:sp>
      <p:sp>
        <p:nvSpPr>
          <p:cNvPr id="682" name="object 682"/>
          <p:cNvSpPr/>
          <p:nvPr/>
        </p:nvSpPr>
        <p:spPr>
          <a:xfrm>
            <a:off x="13752675" y="7906632"/>
            <a:ext cx="0" cy="86995"/>
          </a:xfrm>
          <a:custGeom>
            <a:avLst/>
            <a:gdLst/>
            <a:ahLst/>
            <a:cxnLst/>
            <a:rect l="l" t="t" r="r" b="b"/>
            <a:pathLst>
              <a:path w="0" h="86995">
                <a:moveTo>
                  <a:pt x="0" y="0"/>
                </a:moveTo>
                <a:lnTo>
                  <a:pt x="0" y="86664"/>
                </a:lnTo>
              </a:path>
            </a:pathLst>
          </a:custGeom>
          <a:ln w="6045">
            <a:solidFill>
              <a:srgbClr val="231F20"/>
            </a:solidFill>
          </a:ln>
        </p:spPr>
        <p:txBody>
          <a:bodyPr wrap="square" lIns="0" tIns="0" rIns="0" bIns="0" rtlCol="0"/>
          <a:lstStyle/>
          <a:p/>
        </p:txBody>
      </p:sp>
      <p:sp>
        <p:nvSpPr>
          <p:cNvPr id="683" name="object 683"/>
          <p:cNvSpPr/>
          <p:nvPr/>
        </p:nvSpPr>
        <p:spPr>
          <a:xfrm>
            <a:off x="14327123" y="7906632"/>
            <a:ext cx="0" cy="53975"/>
          </a:xfrm>
          <a:custGeom>
            <a:avLst/>
            <a:gdLst/>
            <a:ahLst/>
            <a:cxnLst/>
            <a:rect l="l" t="t" r="r" b="b"/>
            <a:pathLst>
              <a:path w="0" h="53975">
                <a:moveTo>
                  <a:pt x="0" y="0"/>
                </a:moveTo>
                <a:lnTo>
                  <a:pt x="0" y="53911"/>
                </a:lnTo>
              </a:path>
            </a:pathLst>
          </a:custGeom>
          <a:ln w="6045">
            <a:solidFill>
              <a:srgbClr val="231F20"/>
            </a:solidFill>
          </a:ln>
        </p:spPr>
        <p:txBody>
          <a:bodyPr wrap="square" lIns="0" tIns="0" rIns="0" bIns="0" rtlCol="0"/>
          <a:lstStyle/>
          <a:p/>
        </p:txBody>
      </p:sp>
      <p:sp>
        <p:nvSpPr>
          <p:cNvPr id="684" name="object 684"/>
          <p:cNvSpPr/>
          <p:nvPr/>
        </p:nvSpPr>
        <p:spPr>
          <a:xfrm>
            <a:off x="14327123" y="7977178"/>
            <a:ext cx="0" cy="16510"/>
          </a:xfrm>
          <a:custGeom>
            <a:avLst/>
            <a:gdLst/>
            <a:ahLst/>
            <a:cxnLst/>
            <a:rect l="l" t="t" r="r" b="b"/>
            <a:pathLst>
              <a:path w="0" h="16509">
                <a:moveTo>
                  <a:pt x="0" y="0"/>
                </a:moveTo>
                <a:lnTo>
                  <a:pt x="0" y="16129"/>
                </a:lnTo>
              </a:path>
            </a:pathLst>
          </a:custGeom>
          <a:ln w="6045">
            <a:solidFill>
              <a:srgbClr val="231F20"/>
            </a:solidFill>
          </a:ln>
        </p:spPr>
        <p:txBody>
          <a:bodyPr wrap="square" lIns="0" tIns="0" rIns="0" bIns="0" rtlCol="0"/>
          <a:lstStyle/>
          <a:p/>
        </p:txBody>
      </p:sp>
      <p:sp>
        <p:nvSpPr>
          <p:cNvPr id="685" name="object 685"/>
          <p:cNvSpPr/>
          <p:nvPr/>
        </p:nvSpPr>
        <p:spPr>
          <a:xfrm>
            <a:off x="13741085" y="9067117"/>
            <a:ext cx="597535" cy="0"/>
          </a:xfrm>
          <a:custGeom>
            <a:avLst/>
            <a:gdLst/>
            <a:ahLst/>
            <a:cxnLst/>
            <a:rect l="l" t="t" r="r" b="b"/>
            <a:pathLst>
              <a:path w="597534" h="0">
                <a:moveTo>
                  <a:pt x="0" y="0"/>
                </a:moveTo>
                <a:lnTo>
                  <a:pt x="597128" y="0"/>
                </a:lnTo>
              </a:path>
            </a:pathLst>
          </a:custGeom>
          <a:ln w="6045">
            <a:solidFill>
              <a:srgbClr val="231F20"/>
            </a:solidFill>
          </a:ln>
        </p:spPr>
        <p:txBody>
          <a:bodyPr wrap="square" lIns="0" tIns="0" rIns="0" bIns="0" rtlCol="0"/>
          <a:lstStyle/>
          <a:p/>
        </p:txBody>
      </p:sp>
      <p:sp>
        <p:nvSpPr>
          <p:cNvPr id="686" name="object 686"/>
          <p:cNvSpPr/>
          <p:nvPr/>
        </p:nvSpPr>
        <p:spPr>
          <a:xfrm>
            <a:off x="13704806" y="9067117"/>
            <a:ext cx="669925" cy="0"/>
          </a:xfrm>
          <a:custGeom>
            <a:avLst/>
            <a:gdLst/>
            <a:ahLst/>
            <a:cxnLst/>
            <a:rect l="l" t="t" r="r" b="b"/>
            <a:pathLst>
              <a:path w="669925" h="0">
                <a:moveTo>
                  <a:pt x="669683" y="0"/>
                </a:moveTo>
                <a:lnTo>
                  <a:pt x="0" y="0"/>
                </a:lnTo>
              </a:path>
            </a:pathLst>
          </a:custGeom>
          <a:ln w="6045">
            <a:solidFill>
              <a:srgbClr val="231F20"/>
            </a:solidFill>
          </a:ln>
        </p:spPr>
        <p:txBody>
          <a:bodyPr wrap="square" lIns="0" tIns="0" rIns="0" bIns="0" rtlCol="0"/>
          <a:lstStyle/>
          <a:p/>
        </p:txBody>
      </p:sp>
      <p:sp>
        <p:nvSpPr>
          <p:cNvPr id="687" name="object 687"/>
          <p:cNvSpPr/>
          <p:nvPr/>
        </p:nvSpPr>
        <p:spPr>
          <a:xfrm>
            <a:off x="13678596" y="9067117"/>
            <a:ext cx="722630" cy="0"/>
          </a:xfrm>
          <a:custGeom>
            <a:avLst/>
            <a:gdLst/>
            <a:ahLst/>
            <a:cxnLst/>
            <a:rect l="l" t="t" r="r" b="b"/>
            <a:pathLst>
              <a:path w="722630" h="0">
                <a:moveTo>
                  <a:pt x="722096" y="0"/>
                </a:moveTo>
                <a:lnTo>
                  <a:pt x="0" y="0"/>
                </a:lnTo>
                <a:lnTo>
                  <a:pt x="722096" y="0"/>
                </a:lnTo>
              </a:path>
            </a:pathLst>
          </a:custGeom>
          <a:ln w="6045">
            <a:solidFill>
              <a:srgbClr val="231F20"/>
            </a:solidFill>
          </a:ln>
        </p:spPr>
        <p:txBody>
          <a:bodyPr wrap="square" lIns="0" tIns="0" rIns="0" bIns="0" rtlCol="0"/>
          <a:lstStyle/>
          <a:p/>
        </p:txBody>
      </p:sp>
      <p:sp>
        <p:nvSpPr>
          <p:cNvPr id="688" name="object 688"/>
          <p:cNvSpPr/>
          <p:nvPr/>
        </p:nvSpPr>
        <p:spPr>
          <a:xfrm>
            <a:off x="13678602" y="9083746"/>
            <a:ext cx="722630" cy="0"/>
          </a:xfrm>
          <a:custGeom>
            <a:avLst/>
            <a:gdLst/>
            <a:ahLst/>
            <a:cxnLst/>
            <a:rect l="l" t="t" r="r" b="b"/>
            <a:pathLst>
              <a:path w="722630" h="0">
                <a:moveTo>
                  <a:pt x="0" y="0"/>
                </a:moveTo>
                <a:lnTo>
                  <a:pt x="722096" y="0"/>
                </a:lnTo>
              </a:path>
            </a:pathLst>
          </a:custGeom>
          <a:ln w="6045">
            <a:solidFill>
              <a:srgbClr val="231F20"/>
            </a:solidFill>
          </a:ln>
        </p:spPr>
        <p:txBody>
          <a:bodyPr wrap="square" lIns="0" tIns="0" rIns="0" bIns="0" rtlCol="0"/>
          <a:lstStyle/>
          <a:p/>
        </p:txBody>
      </p:sp>
      <p:sp>
        <p:nvSpPr>
          <p:cNvPr id="689" name="object 689"/>
          <p:cNvSpPr/>
          <p:nvPr/>
        </p:nvSpPr>
        <p:spPr>
          <a:xfrm>
            <a:off x="13678596" y="9067117"/>
            <a:ext cx="722630" cy="164465"/>
          </a:xfrm>
          <a:custGeom>
            <a:avLst/>
            <a:gdLst/>
            <a:ahLst/>
            <a:cxnLst/>
            <a:rect l="l" t="t" r="r" b="b"/>
            <a:pathLst>
              <a:path w="722630" h="164465">
                <a:moveTo>
                  <a:pt x="722096" y="0"/>
                </a:moveTo>
                <a:lnTo>
                  <a:pt x="722096" y="164274"/>
                </a:lnTo>
                <a:lnTo>
                  <a:pt x="0" y="164274"/>
                </a:lnTo>
              </a:path>
            </a:pathLst>
          </a:custGeom>
          <a:ln w="6045">
            <a:solidFill>
              <a:srgbClr val="231F20"/>
            </a:solidFill>
          </a:ln>
        </p:spPr>
        <p:txBody>
          <a:bodyPr wrap="square" lIns="0" tIns="0" rIns="0" bIns="0" rtlCol="0"/>
          <a:lstStyle/>
          <a:p/>
        </p:txBody>
      </p:sp>
      <p:sp>
        <p:nvSpPr>
          <p:cNvPr id="690" name="object 690"/>
          <p:cNvSpPr/>
          <p:nvPr/>
        </p:nvSpPr>
        <p:spPr>
          <a:xfrm>
            <a:off x="13678596" y="9215264"/>
            <a:ext cx="722630" cy="0"/>
          </a:xfrm>
          <a:custGeom>
            <a:avLst/>
            <a:gdLst/>
            <a:ahLst/>
            <a:cxnLst/>
            <a:rect l="l" t="t" r="r" b="b"/>
            <a:pathLst>
              <a:path w="722630" h="0">
                <a:moveTo>
                  <a:pt x="722096" y="0"/>
                </a:moveTo>
                <a:lnTo>
                  <a:pt x="0" y="0"/>
                </a:lnTo>
              </a:path>
            </a:pathLst>
          </a:custGeom>
          <a:ln w="6045">
            <a:solidFill>
              <a:srgbClr val="231F20"/>
            </a:solidFill>
          </a:ln>
        </p:spPr>
        <p:txBody>
          <a:bodyPr wrap="square" lIns="0" tIns="0" rIns="0" bIns="0" rtlCol="0"/>
          <a:lstStyle/>
          <a:p/>
        </p:txBody>
      </p:sp>
      <p:sp>
        <p:nvSpPr>
          <p:cNvPr id="691" name="object 691"/>
          <p:cNvSpPr/>
          <p:nvPr/>
        </p:nvSpPr>
        <p:spPr>
          <a:xfrm>
            <a:off x="13678602" y="9067115"/>
            <a:ext cx="0" cy="164465"/>
          </a:xfrm>
          <a:custGeom>
            <a:avLst/>
            <a:gdLst/>
            <a:ahLst/>
            <a:cxnLst/>
            <a:rect l="l" t="t" r="r" b="b"/>
            <a:pathLst>
              <a:path w="0" h="164465">
                <a:moveTo>
                  <a:pt x="0" y="164274"/>
                </a:moveTo>
                <a:lnTo>
                  <a:pt x="0" y="0"/>
                </a:lnTo>
              </a:path>
            </a:pathLst>
          </a:custGeom>
          <a:ln w="6045">
            <a:solidFill>
              <a:srgbClr val="231F20"/>
            </a:solidFill>
          </a:ln>
        </p:spPr>
        <p:txBody>
          <a:bodyPr wrap="square" lIns="0" tIns="0" rIns="0" bIns="0" rtlCol="0"/>
          <a:lstStyle/>
          <a:p/>
        </p:txBody>
      </p:sp>
      <p:sp>
        <p:nvSpPr>
          <p:cNvPr id="692" name="object 692"/>
          <p:cNvSpPr/>
          <p:nvPr/>
        </p:nvSpPr>
        <p:spPr>
          <a:xfrm>
            <a:off x="14047962" y="9083746"/>
            <a:ext cx="0" cy="132080"/>
          </a:xfrm>
          <a:custGeom>
            <a:avLst/>
            <a:gdLst/>
            <a:ahLst/>
            <a:cxnLst/>
            <a:rect l="l" t="t" r="r" b="b"/>
            <a:pathLst>
              <a:path w="0" h="132079">
                <a:moveTo>
                  <a:pt x="0" y="0"/>
                </a:moveTo>
                <a:lnTo>
                  <a:pt x="0" y="131521"/>
                </a:lnTo>
              </a:path>
            </a:pathLst>
          </a:custGeom>
          <a:ln w="6045">
            <a:solidFill>
              <a:srgbClr val="231F20"/>
            </a:solidFill>
          </a:ln>
        </p:spPr>
        <p:txBody>
          <a:bodyPr wrap="square" lIns="0" tIns="0" rIns="0" bIns="0" rtlCol="0"/>
          <a:lstStyle/>
          <a:p/>
        </p:txBody>
      </p:sp>
      <p:sp>
        <p:nvSpPr>
          <p:cNvPr id="693" name="object 693"/>
          <p:cNvSpPr/>
          <p:nvPr/>
        </p:nvSpPr>
        <p:spPr>
          <a:xfrm>
            <a:off x="14031332" y="9083746"/>
            <a:ext cx="0" cy="132080"/>
          </a:xfrm>
          <a:custGeom>
            <a:avLst/>
            <a:gdLst/>
            <a:ahLst/>
            <a:cxnLst/>
            <a:rect l="l" t="t" r="r" b="b"/>
            <a:pathLst>
              <a:path w="0" h="132079">
                <a:moveTo>
                  <a:pt x="0" y="0"/>
                </a:moveTo>
                <a:lnTo>
                  <a:pt x="0" y="131521"/>
                </a:lnTo>
              </a:path>
            </a:pathLst>
          </a:custGeom>
          <a:ln w="6045">
            <a:solidFill>
              <a:srgbClr val="231F20"/>
            </a:solidFill>
          </a:ln>
        </p:spPr>
        <p:txBody>
          <a:bodyPr wrap="square" lIns="0" tIns="0" rIns="0" bIns="0" rtlCol="0"/>
          <a:lstStyle/>
          <a:p/>
        </p:txBody>
      </p:sp>
      <p:sp>
        <p:nvSpPr>
          <p:cNvPr id="694" name="object 694"/>
          <p:cNvSpPr/>
          <p:nvPr/>
        </p:nvSpPr>
        <p:spPr>
          <a:xfrm>
            <a:off x="14276229" y="9215264"/>
            <a:ext cx="0" cy="16510"/>
          </a:xfrm>
          <a:custGeom>
            <a:avLst/>
            <a:gdLst/>
            <a:ahLst/>
            <a:cxnLst/>
            <a:rect l="l" t="t" r="r" b="b"/>
            <a:pathLst>
              <a:path w="0" h="16509">
                <a:moveTo>
                  <a:pt x="0" y="0"/>
                </a:moveTo>
                <a:lnTo>
                  <a:pt x="0" y="16128"/>
                </a:lnTo>
              </a:path>
            </a:pathLst>
          </a:custGeom>
          <a:ln w="6045">
            <a:solidFill>
              <a:srgbClr val="231F20"/>
            </a:solidFill>
          </a:ln>
        </p:spPr>
        <p:txBody>
          <a:bodyPr wrap="square" lIns="0" tIns="0" rIns="0" bIns="0" rtlCol="0"/>
          <a:lstStyle/>
          <a:p/>
        </p:txBody>
      </p:sp>
      <p:sp>
        <p:nvSpPr>
          <p:cNvPr id="695" name="object 695"/>
          <p:cNvSpPr/>
          <p:nvPr/>
        </p:nvSpPr>
        <p:spPr>
          <a:xfrm>
            <a:off x="14276224" y="9215264"/>
            <a:ext cx="76200" cy="16510"/>
          </a:xfrm>
          <a:custGeom>
            <a:avLst/>
            <a:gdLst/>
            <a:ahLst/>
            <a:cxnLst/>
            <a:rect l="l" t="t" r="r" b="b"/>
            <a:pathLst>
              <a:path w="76200" h="16509">
                <a:moveTo>
                  <a:pt x="75590" y="0"/>
                </a:moveTo>
                <a:lnTo>
                  <a:pt x="75590" y="16128"/>
                </a:lnTo>
                <a:lnTo>
                  <a:pt x="0" y="16128"/>
                </a:lnTo>
              </a:path>
            </a:pathLst>
          </a:custGeom>
          <a:ln w="6045">
            <a:solidFill>
              <a:srgbClr val="231F20"/>
            </a:solidFill>
          </a:ln>
        </p:spPr>
        <p:txBody>
          <a:bodyPr wrap="square" lIns="0" tIns="0" rIns="0" bIns="0" rtlCol="0"/>
          <a:lstStyle/>
          <a:p/>
        </p:txBody>
      </p:sp>
      <p:sp>
        <p:nvSpPr>
          <p:cNvPr id="696" name="object 696"/>
          <p:cNvSpPr/>
          <p:nvPr/>
        </p:nvSpPr>
        <p:spPr>
          <a:xfrm>
            <a:off x="13765776" y="9233405"/>
            <a:ext cx="0" cy="175895"/>
          </a:xfrm>
          <a:custGeom>
            <a:avLst/>
            <a:gdLst/>
            <a:ahLst/>
            <a:cxnLst/>
            <a:rect l="l" t="t" r="r" b="b"/>
            <a:pathLst>
              <a:path w="0" h="175895">
                <a:moveTo>
                  <a:pt x="0" y="0"/>
                </a:moveTo>
                <a:lnTo>
                  <a:pt x="0" y="175361"/>
                </a:lnTo>
              </a:path>
            </a:pathLst>
          </a:custGeom>
          <a:ln w="3175">
            <a:solidFill>
              <a:srgbClr val="00FFFF"/>
            </a:solidFill>
          </a:ln>
        </p:spPr>
        <p:txBody>
          <a:bodyPr wrap="square" lIns="0" tIns="0" rIns="0" bIns="0" rtlCol="0"/>
          <a:lstStyle/>
          <a:p/>
        </p:txBody>
      </p:sp>
      <p:sp>
        <p:nvSpPr>
          <p:cNvPr id="697" name="object 697"/>
          <p:cNvSpPr/>
          <p:nvPr/>
        </p:nvSpPr>
        <p:spPr>
          <a:xfrm>
            <a:off x="14314022" y="9233405"/>
            <a:ext cx="0" cy="175895"/>
          </a:xfrm>
          <a:custGeom>
            <a:avLst/>
            <a:gdLst/>
            <a:ahLst/>
            <a:cxnLst/>
            <a:rect l="l" t="t" r="r" b="b"/>
            <a:pathLst>
              <a:path w="0" h="175895">
                <a:moveTo>
                  <a:pt x="0" y="0"/>
                </a:moveTo>
                <a:lnTo>
                  <a:pt x="0" y="175361"/>
                </a:lnTo>
              </a:path>
            </a:pathLst>
          </a:custGeom>
          <a:ln w="3175">
            <a:solidFill>
              <a:srgbClr val="00FFFF"/>
            </a:solidFill>
          </a:ln>
        </p:spPr>
        <p:txBody>
          <a:bodyPr wrap="square" lIns="0" tIns="0" rIns="0" bIns="0" rtlCol="0"/>
          <a:lstStyle/>
          <a:p/>
        </p:txBody>
      </p:sp>
      <p:sp>
        <p:nvSpPr>
          <p:cNvPr id="698" name="object 698"/>
          <p:cNvSpPr/>
          <p:nvPr/>
        </p:nvSpPr>
        <p:spPr>
          <a:xfrm>
            <a:off x="13781901" y="9404732"/>
            <a:ext cx="201295" cy="0"/>
          </a:xfrm>
          <a:custGeom>
            <a:avLst/>
            <a:gdLst/>
            <a:ahLst/>
            <a:cxnLst/>
            <a:rect l="l" t="t" r="r" b="b"/>
            <a:pathLst>
              <a:path w="201294" h="0">
                <a:moveTo>
                  <a:pt x="0" y="0"/>
                </a:moveTo>
                <a:lnTo>
                  <a:pt x="201053" y="0"/>
                </a:lnTo>
              </a:path>
            </a:pathLst>
          </a:custGeom>
          <a:ln w="3175">
            <a:solidFill>
              <a:srgbClr val="00FFFF"/>
            </a:solidFill>
          </a:ln>
        </p:spPr>
        <p:txBody>
          <a:bodyPr wrap="square" lIns="0" tIns="0" rIns="0" bIns="0" rtlCol="0"/>
          <a:lstStyle/>
          <a:p/>
        </p:txBody>
      </p:sp>
      <p:sp>
        <p:nvSpPr>
          <p:cNvPr id="699" name="object 699"/>
          <p:cNvSpPr/>
          <p:nvPr/>
        </p:nvSpPr>
        <p:spPr>
          <a:xfrm>
            <a:off x="14096341" y="9404732"/>
            <a:ext cx="201295" cy="0"/>
          </a:xfrm>
          <a:custGeom>
            <a:avLst/>
            <a:gdLst/>
            <a:ahLst/>
            <a:cxnLst/>
            <a:rect l="l" t="t" r="r" b="b"/>
            <a:pathLst>
              <a:path w="201294" h="0">
                <a:moveTo>
                  <a:pt x="201053" y="0"/>
                </a:moveTo>
                <a:lnTo>
                  <a:pt x="0" y="0"/>
                </a:lnTo>
              </a:path>
            </a:pathLst>
          </a:custGeom>
          <a:ln w="3175">
            <a:solidFill>
              <a:srgbClr val="00FFFF"/>
            </a:solidFill>
          </a:ln>
        </p:spPr>
        <p:txBody>
          <a:bodyPr wrap="square" lIns="0" tIns="0" rIns="0" bIns="0" rtlCol="0"/>
          <a:lstStyle/>
          <a:p/>
        </p:txBody>
      </p:sp>
      <p:sp>
        <p:nvSpPr>
          <p:cNvPr id="700" name="object 700"/>
          <p:cNvSpPr/>
          <p:nvPr/>
        </p:nvSpPr>
        <p:spPr>
          <a:xfrm>
            <a:off x="13765776" y="9401711"/>
            <a:ext cx="16510" cy="5715"/>
          </a:xfrm>
          <a:custGeom>
            <a:avLst/>
            <a:gdLst/>
            <a:ahLst/>
            <a:cxnLst/>
            <a:rect l="l" t="t" r="r" b="b"/>
            <a:pathLst>
              <a:path w="16509" h="5715">
                <a:moveTo>
                  <a:pt x="16129" y="0"/>
                </a:moveTo>
                <a:lnTo>
                  <a:pt x="0" y="3022"/>
                </a:lnTo>
                <a:lnTo>
                  <a:pt x="16129" y="5537"/>
                </a:lnTo>
                <a:lnTo>
                  <a:pt x="16129" y="0"/>
                </a:lnTo>
                <a:close/>
              </a:path>
            </a:pathLst>
          </a:custGeom>
          <a:solidFill>
            <a:srgbClr val="00FFFF"/>
          </a:solidFill>
        </p:spPr>
        <p:txBody>
          <a:bodyPr wrap="square" lIns="0" tIns="0" rIns="0" bIns="0" rtlCol="0"/>
          <a:lstStyle/>
          <a:p/>
        </p:txBody>
      </p:sp>
      <p:sp>
        <p:nvSpPr>
          <p:cNvPr id="701" name="object 701"/>
          <p:cNvSpPr/>
          <p:nvPr/>
        </p:nvSpPr>
        <p:spPr>
          <a:xfrm>
            <a:off x="13765772" y="9401708"/>
            <a:ext cx="16510" cy="5715"/>
          </a:xfrm>
          <a:custGeom>
            <a:avLst/>
            <a:gdLst/>
            <a:ahLst/>
            <a:cxnLst/>
            <a:rect l="l" t="t" r="r" b="b"/>
            <a:pathLst>
              <a:path w="16509" h="5715">
                <a:moveTo>
                  <a:pt x="16128" y="0"/>
                </a:moveTo>
                <a:lnTo>
                  <a:pt x="16128" y="5537"/>
                </a:lnTo>
                <a:lnTo>
                  <a:pt x="0" y="3022"/>
                </a:lnTo>
                <a:lnTo>
                  <a:pt x="16128" y="0"/>
                </a:lnTo>
                <a:close/>
              </a:path>
            </a:pathLst>
          </a:custGeom>
          <a:ln w="3175">
            <a:solidFill>
              <a:srgbClr val="00FFFF"/>
            </a:solidFill>
          </a:ln>
        </p:spPr>
        <p:txBody>
          <a:bodyPr wrap="square" lIns="0" tIns="0" rIns="0" bIns="0" rtlCol="0"/>
          <a:lstStyle/>
          <a:p/>
        </p:txBody>
      </p:sp>
      <p:sp>
        <p:nvSpPr>
          <p:cNvPr id="702" name="object 702"/>
          <p:cNvSpPr/>
          <p:nvPr/>
        </p:nvSpPr>
        <p:spPr>
          <a:xfrm>
            <a:off x="14297398" y="9401711"/>
            <a:ext cx="17145" cy="5715"/>
          </a:xfrm>
          <a:custGeom>
            <a:avLst/>
            <a:gdLst/>
            <a:ahLst/>
            <a:cxnLst/>
            <a:rect l="l" t="t" r="r" b="b"/>
            <a:pathLst>
              <a:path w="17144" h="5715">
                <a:moveTo>
                  <a:pt x="0" y="0"/>
                </a:moveTo>
                <a:lnTo>
                  <a:pt x="0" y="5537"/>
                </a:lnTo>
                <a:lnTo>
                  <a:pt x="16624" y="3022"/>
                </a:lnTo>
                <a:lnTo>
                  <a:pt x="0" y="0"/>
                </a:lnTo>
                <a:close/>
              </a:path>
            </a:pathLst>
          </a:custGeom>
          <a:solidFill>
            <a:srgbClr val="00FFFF"/>
          </a:solidFill>
        </p:spPr>
        <p:txBody>
          <a:bodyPr wrap="square" lIns="0" tIns="0" rIns="0" bIns="0" rtlCol="0"/>
          <a:lstStyle/>
          <a:p/>
        </p:txBody>
      </p:sp>
      <p:sp>
        <p:nvSpPr>
          <p:cNvPr id="703" name="object 703"/>
          <p:cNvSpPr/>
          <p:nvPr/>
        </p:nvSpPr>
        <p:spPr>
          <a:xfrm>
            <a:off x="14297393" y="9401708"/>
            <a:ext cx="17145" cy="5715"/>
          </a:xfrm>
          <a:custGeom>
            <a:avLst/>
            <a:gdLst/>
            <a:ahLst/>
            <a:cxnLst/>
            <a:rect l="l" t="t" r="r" b="b"/>
            <a:pathLst>
              <a:path w="17144" h="5715">
                <a:moveTo>
                  <a:pt x="0" y="0"/>
                </a:moveTo>
                <a:lnTo>
                  <a:pt x="0" y="5537"/>
                </a:lnTo>
                <a:lnTo>
                  <a:pt x="16624" y="3022"/>
                </a:lnTo>
                <a:lnTo>
                  <a:pt x="0" y="0"/>
                </a:lnTo>
                <a:close/>
              </a:path>
            </a:pathLst>
          </a:custGeom>
          <a:ln w="3175">
            <a:solidFill>
              <a:srgbClr val="00FFFF"/>
            </a:solidFill>
          </a:ln>
        </p:spPr>
        <p:txBody>
          <a:bodyPr wrap="square" lIns="0" tIns="0" rIns="0" bIns="0" rtlCol="0"/>
          <a:lstStyle/>
          <a:p/>
        </p:txBody>
      </p:sp>
      <p:sp>
        <p:nvSpPr>
          <p:cNvPr id="704" name="object 704"/>
          <p:cNvSpPr/>
          <p:nvPr/>
        </p:nvSpPr>
        <p:spPr>
          <a:xfrm>
            <a:off x="13984974" y="9371475"/>
            <a:ext cx="66040" cy="66040"/>
          </a:xfrm>
          <a:custGeom>
            <a:avLst/>
            <a:gdLst/>
            <a:ahLst/>
            <a:cxnLst/>
            <a:rect l="l" t="t" r="r" b="b"/>
            <a:pathLst>
              <a:path w="66040" h="66040">
                <a:moveTo>
                  <a:pt x="0" y="0"/>
                </a:moveTo>
                <a:lnTo>
                  <a:pt x="22174" y="66014"/>
                </a:lnTo>
                <a:lnTo>
                  <a:pt x="32753" y="33261"/>
                </a:lnTo>
                <a:lnTo>
                  <a:pt x="43840" y="66014"/>
                </a:lnTo>
                <a:lnTo>
                  <a:pt x="65506" y="0"/>
                </a:lnTo>
              </a:path>
            </a:pathLst>
          </a:custGeom>
          <a:ln w="3175">
            <a:solidFill>
              <a:srgbClr val="00FFFF"/>
            </a:solidFill>
          </a:ln>
        </p:spPr>
        <p:txBody>
          <a:bodyPr wrap="square" lIns="0" tIns="0" rIns="0" bIns="0" rtlCol="0"/>
          <a:lstStyle/>
          <a:p/>
        </p:txBody>
      </p:sp>
      <p:sp>
        <p:nvSpPr>
          <p:cNvPr id="705" name="object 705"/>
          <p:cNvSpPr/>
          <p:nvPr/>
        </p:nvSpPr>
        <p:spPr>
          <a:xfrm>
            <a:off x="14072652" y="9371473"/>
            <a:ext cx="11430" cy="66040"/>
          </a:xfrm>
          <a:custGeom>
            <a:avLst/>
            <a:gdLst/>
            <a:ahLst/>
            <a:cxnLst/>
            <a:rect l="l" t="t" r="r" b="b"/>
            <a:pathLst>
              <a:path w="11430" h="66040">
                <a:moveTo>
                  <a:pt x="0" y="11087"/>
                </a:moveTo>
                <a:lnTo>
                  <a:pt x="11087" y="0"/>
                </a:lnTo>
                <a:lnTo>
                  <a:pt x="11087" y="66014"/>
                </a:lnTo>
              </a:path>
            </a:pathLst>
          </a:custGeom>
          <a:ln w="3175">
            <a:solidFill>
              <a:srgbClr val="00FFFF"/>
            </a:solidFill>
          </a:ln>
        </p:spPr>
        <p:txBody>
          <a:bodyPr wrap="square" lIns="0" tIns="0" rIns="0" bIns="0" rtlCol="0"/>
          <a:lstStyle/>
          <a:p/>
        </p:txBody>
      </p:sp>
      <p:sp>
        <p:nvSpPr>
          <p:cNvPr id="706" name="object 706"/>
          <p:cNvSpPr/>
          <p:nvPr/>
        </p:nvSpPr>
        <p:spPr>
          <a:xfrm>
            <a:off x="14072652" y="9437485"/>
            <a:ext cx="22225" cy="0"/>
          </a:xfrm>
          <a:custGeom>
            <a:avLst/>
            <a:gdLst/>
            <a:ahLst/>
            <a:cxnLst/>
            <a:rect l="l" t="t" r="r" b="b"/>
            <a:pathLst>
              <a:path w="22225" h="0">
                <a:moveTo>
                  <a:pt x="0" y="0"/>
                </a:moveTo>
                <a:lnTo>
                  <a:pt x="21666" y="0"/>
                </a:lnTo>
              </a:path>
            </a:pathLst>
          </a:custGeom>
          <a:ln w="3175">
            <a:solidFill>
              <a:srgbClr val="00FFFF"/>
            </a:solidFill>
          </a:ln>
        </p:spPr>
        <p:txBody>
          <a:bodyPr wrap="square" lIns="0" tIns="0" rIns="0" bIns="0" rtlCol="0"/>
          <a:lstStyle/>
          <a:p/>
        </p:txBody>
      </p:sp>
      <p:sp>
        <p:nvSpPr>
          <p:cNvPr id="707" name="object 707"/>
          <p:cNvSpPr/>
          <p:nvPr/>
        </p:nvSpPr>
        <p:spPr>
          <a:xfrm>
            <a:off x="13803569" y="9215264"/>
            <a:ext cx="0" cy="16510"/>
          </a:xfrm>
          <a:custGeom>
            <a:avLst/>
            <a:gdLst/>
            <a:ahLst/>
            <a:cxnLst/>
            <a:rect l="l" t="t" r="r" b="b"/>
            <a:pathLst>
              <a:path w="0" h="16509">
                <a:moveTo>
                  <a:pt x="0" y="0"/>
                </a:moveTo>
                <a:lnTo>
                  <a:pt x="0" y="16128"/>
                </a:lnTo>
              </a:path>
            </a:pathLst>
          </a:custGeom>
          <a:ln w="6045">
            <a:solidFill>
              <a:srgbClr val="231F20"/>
            </a:solidFill>
          </a:ln>
        </p:spPr>
        <p:txBody>
          <a:bodyPr wrap="square" lIns="0" tIns="0" rIns="0" bIns="0" rtlCol="0"/>
          <a:lstStyle/>
          <a:p/>
        </p:txBody>
      </p:sp>
      <p:sp>
        <p:nvSpPr>
          <p:cNvPr id="708" name="object 708"/>
          <p:cNvSpPr/>
          <p:nvPr/>
        </p:nvSpPr>
        <p:spPr>
          <a:xfrm>
            <a:off x="13727983" y="9215264"/>
            <a:ext cx="76200" cy="16510"/>
          </a:xfrm>
          <a:custGeom>
            <a:avLst/>
            <a:gdLst/>
            <a:ahLst/>
            <a:cxnLst/>
            <a:rect l="l" t="t" r="r" b="b"/>
            <a:pathLst>
              <a:path w="76200" h="16509">
                <a:moveTo>
                  <a:pt x="0" y="0"/>
                </a:moveTo>
                <a:lnTo>
                  <a:pt x="0" y="16128"/>
                </a:lnTo>
                <a:lnTo>
                  <a:pt x="75590" y="16128"/>
                </a:lnTo>
              </a:path>
            </a:pathLst>
          </a:custGeom>
          <a:ln w="6045">
            <a:solidFill>
              <a:srgbClr val="231F20"/>
            </a:solidFill>
          </a:ln>
        </p:spPr>
        <p:txBody>
          <a:bodyPr wrap="square" lIns="0" tIns="0" rIns="0" bIns="0" rtlCol="0"/>
          <a:lstStyle/>
          <a:p/>
        </p:txBody>
      </p:sp>
      <p:sp>
        <p:nvSpPr>
          <p:cNvPr id="709" name="object 709"/>
          <p:cNvSpPr/>
          <p:nvPr/>
        </p:nvSpPr>
        <p:spPr>
          <a:xfrm>
            <a:off x="13752675" y="8985482"/>
            <a:ext cx="0" cy="81915"/>
          </a:xfrm>
          <a:custGeom>
            <a:avLst/>
            <a:gdLst/>
            <a:ahLst/>
            <a:cxnLst/>
            <a:rect l="l" t="t" r="r" b="b"/>
            <a:pathLst>
              <a:path w="0" h="81915">
                <a:moveTo>
                  <a:pt x="0" y="81635"/>
                </a:moveTo>
                <a:lnTo>
                  <a:pt x="0" y="0"/>
                </a:lnTo>
              </a:path>
            </a:pathLst>
          </a:custGeom>
          <a:ln w="6045">
            <a:solidFill>
              <a:srgbClr val="231F20"/>
            </a:solidFill>
          </a:ln>
        </p:spPr>
        <p:txBody>
          <a:bodyPr wrap="square" lIns="0" tIns="0" rIns="0" bIns="0" rtlCol="0"/>
          <a:lstStyle/>
          <a:p/>
        </p:txBody>
      </p:sp>
      <p:sp>
        <p:nvSpPr>
          <p:cNvPr id="710" name="object 710"/>
          <p:cNvSpPr/>
          <p:nvPr/>
        </p:nvSpPr>
        <p:spPr>
          <a:xfrm>
            <a:off x="13712866" y="8832803"/>
            <a:ext cx="0" cy="234315"/>
          </a:xfrm>
          <a:custGeom>
            <a:avLst/>
            <a:gdLst/>
            <a:ahLst/>
            <a:cxnLst/>
            <a:rect l="l" t="t" r="r" b="b"/>
            <a:pathLst>
              <a:path w="0" h="234315">
                <a:moveTo>
                  <a:pt x="0" y="234314"/>
                </a:moveTo>
                <a:lnTo>
                  <a:pt x="0" y="0"/>
                </a:lnTo>
              </a:path>
            </a:pathLst>
          </a:custGeom>
          <a:ln w="6045">
            <a:solidFill>
              <a:srgbClr val="231F20"/>
            </a:solidFill>
          </a:ln>
        </p:spPr>
        <p:txBody>
          <a:bodyPr wrap="square" lIns="0" tIns="0" rIns="0" bIns="0" rtlCol="0"/>
          <a:lstStyle/>
          <a:p/>
        </p:txBody>
      </p:sp>
      <p:sp>
        <p:nvSpPr>
          <p:cNvPr id="711" name="object 711"/>
          <p:cNvSpPr/>
          <p:nvPr/>
        </p:nvSpPr>
        <p:spPr>
          <a:xfrm>
            <a:off x="14327123" y="8985482"/>
            <a:ext cx="0" cy="81915"/>
          </a:xfrm>
          <a:custGeom>
            <a:avLst/>
            <a:gdLst/>
            <a:ahLst/>
            <a:cxnLst/>
            <a:rect l="l" t="t" r="r" b="b"/>
            <a:pathLst>
              <a:path w="0" h="81915">
                <a:moveTo>
                  <a:pt x="0" y="81635"/>
                </a:moveTo>
                <a:lnTo>
                  <a:pt x="0" y="0"/>
                </a:lnTo>
              </a:path>
            </a:pathLst>
          </a:custGeom>
          <a:ln w="6045">
            <a:solidFill>
              <a:srgbClr val="231F20"/>
            </a:solidFill>
          </a:ln>
        </p:spPr>
        <p:txBody>
          <a:bodyPr wrap="square" lIns="0" tIns="0" rIns="0" bIns="0" rtlCol="0"/>
          <a:lstStyle/>
          <a:p/>
        </p:txBody>
      </p:sp>
      <p:sp>
        <p:nvSpPr>
          <p:cNvPr id="712" name="object 712"/>
          <p:cNvSpPr/>
          <p:nvPr/>
        </p:nvSpPr>
        <p:spPr>
          <a:xfrm>
            <a:off x="14366428" y="8832803"/>
            <a:ext cx="0" cy="234315"/>
          </a:xfrm>
          <a:custGeom>
            <a:avLst/>
            <a:gdLst/>
            <a:ahLst/>
            <a:cxnLst/>
            <a:rect l="l" t="t" r="r" b="b"/>
            <a:pathLst>
              <a:path w="0" h="234315">
                <a:moveTo>
                  <a:pt x="0" y="234314"/>
                </a:moveTo>
                <a:lnTo>
                  <a:pt x="0" y="0"/>
                </a:lnTo>
              </a:path>
            </a:pathLst>
          </a:custGeom>
          <a:ln w="6045">
            <a:solidFill>
              <a:srgbClr val="231F20"/>
            </a:solidFill>
          </a:ln>
        </p:spPr>
        <p:txBody>
          <a:bodyPr wrap="square" lIns="0" tIns="0" rIns="0" bIns="0" rtlCol="0"/>
          <a:lstStyle/>
          <a:p/>
        </p:txBody>
      </p:sp>
      <p:sp>
        <p:nvSpPr>
          <p:cNvPr id="713" name="object 713"/>
          <p:cNvSpPr/>
          <p:nvPr/>
        </p:nvSpPr>
        <p:spPr>
          <a:xfrm>
            <a:off x="13752675" y="8832809"/>
            <a:ext cx="0" cy="86995"/>
          </a:xfrm>
          <a:custGeom>
            <a:avLst/>
            <a:gdLst/>
            <a:ahLst/>
            <a:cxnLst/>
            <a:rect l="l" t="t" r="r" b="b"/>
            <a:pathLst>
              <a:path w="0" h="86995">
                <a:moveTo>
                  <a:pt x="0" y="86664"/>
                </a:moveTo>
                <a:lnTo>
                  <a:pt x="0" y="0"/>
                </a:lnTo>
              </a:path>
            </a:pathLst>
          </a:custGeom>
          <a:ln w="6045">
            <a:solidFill>
              <a:srgbClr val="231F20"/>
            </a:solidFill>
          </a:ln>
        </p:spPr>
        <p:txBody>
          <a:bodyPr wrap="square" lIns="0" tIns="0" rIns="0" bIns="0" rtlCol="0"/>
          <a:lstStyle/>
          <a:p/>
        </p:txBody>
      </p:sp>
      <p:sp>
        <p:nvSpPr>
          <p:cNvPr id="714" name="object 714"/>
          <p:cNvSpPr/>
          <p:nvPr/>
        </p:nvSpPr>
        <p:spPr>
          <a:xfrm>
            <a:off x="14327123" y="8832809"/>
            <a:ext cx="0" cy="86995"/>
          </a:xfrm>
          <a:custGeom>
            <a:avLst/>
            <a:gdLst/>
            <a:ahLst/>
            <a:cxnLst/>
            <a:rect l="l" t="t" r="r" b="b"/>
            <a:pathLst>
              <a:path w="0" h="86995">
                <a:moveTo>
                  <a:pt x="0" y="86664"/>
                </a:moveTo>
                <a:lnTo>
                  <a:pt x="0" y="0"/>
                </a:lnTo>
              </a:path>
            </a:pathLst>
          </a:custGeom>
          <a:ln w="6045">
            <a:solidFill>
              <a:srgbClr val="231F20"/>
            </a:solidFill>
          </a:ln>
        </p:spPr>
        <p:txBody>
          <a:bodyPr wrap="square" lIns="0" tIns="0" rIns="0" bIns="0" rtlCol="0"/>
          <a:lstStyle/>
          <a:p/>
        </p:txBody>
      </p:sp>
      <p:sp>
        <p:nvSpPr>
          <p:cNvPr id="715" name="object 715"/>
          <p:cNvSpPr/>
          <p:nvPr/>
        </p:nvSpPr>
        <p:spPr>
          <a:xfrm>
            <a:off x="14272702" y="7977175"/>
            <a:ext cx="33020" cy="16510"/>
          </a:xfrm>
          <a:custGeom>
            <a:avLst/>
            <a:gdLst/>
            <a:ahLst/>
            <a:cxnLst/>
            <a:rect l="l" t="t" r="r" b="b"/>
            <a:pathLst>
              <a:path w="33019" h="16509">
                <a:moveTo>
                  <a:pt x="0" y="16129"/>
                </a:moveTo>
                <a:lnTo>
                  <a:pt x="32753" y="16129"/>
                </a:lnTo>
                <a:lnTo>
                  <a:pt x="32753" y="0"/>
                </a:lnTo>
              </a:path>
            </a:pathLst>
          </a:custGeom>
          <a:ln w="6045">
            <a:solidFill>
              <a:srgbClr val="231F20"/>
            </a:solidFill>
          </a:ln>
        </p:spPr>
        <p:txBody>
          <a:bodyPr wrap="square" lIns="0" tIns="0" rIns="0" bIns="0" rtlCol="0"/>
          <a:lstStyle/>
          <a:p/>
        </p:txBody>
      </p:sp>
      <p:sp>
        <p:nvSpPr>
          <p:cNvPr id="716" name="object 716"/>
          <p:cNvSpPr/>
          <p:nvPr/>
        </p:nvSpPr>
        <p:spPr>
          <a:xfrm>
            <a:off x="14322083" y="7960549"/>
            <a:ext cx="312420" cy="0"/>
          </a:xfrm>
          <a:custGeom>
            <a:avLst/>
            <a:gdLst/>
            <a:ahLst/>
            <a:cxnLst/>
            <a:rect l="l" t="t" r="r" b="b"/>
            <a:pathLst>
              <a:path w="312419" h="0">
                <a:moveTo>
                  <a:pt x="0" y="0"/>
                </a:moveTo>
                <a:lnTo>
                  <a:pt x="311912" y="0"/>
                </a:lnTo>
              </a:path>
            </a:pathLst>
          </a:custGeom>
          <a:ln w="6045">
            <a:solidFill>
              <a:srgbClr val="231F20"/>
            </a:solidFill>
          </a:ln>
        </p:spPr>
        <p:txBody>
          <a:bodyPr wrap="square" lIns="0" tIns="0" rIns="0" bIns="0" rtlCol="0"/>
          <a:lstStyle/>
          <a:p/>
        </p:txBody>
      </p:sp>
      <p:sp>
        <p:nvSpPr>
          <p:cNvPr id="717" name="object 717"/>
          <p:cNvSpPr/>
          <p:nvPr/>
        </p:nvSpPr>
        <p:spPr>
          <a:xfrm>
            <a:off x="14305450" y="7960549"/>
            <a:ext cx="16510" cy="16510"/>
          </a:xfrm>
          <a:custGeom>
            <a:avLst/>
            <a:gdLst/>
            <a:ahLst/>
            <a:cxnLst/>
            <a:rect l="l" t="t" r="r" b="b"/>
            <a:pathLst>
              <a:path w="16509" h="16509">
                <a:moveTo>
                  <a:pt x="16382" y="0"/>
                </a:moveTo>
                <a:lnTo>
                  <a:pt x="7340" y="0"/>
                </a:lnTo>
                <a:lnTo>
                  <a:pt x="0" y="7327"/>
                </a:lnTo>
                <a:lnTo>
                  <a:pt x="0" y="16383"/>
                </a:lnTo>
              </a:path>
            </a:pathLst>
          </a:custGeom>
          <a:ln w="6045">
            <a:solidFill>
              <a:srgbClr val="231F20"/>
            </a:solidFill>
          </a:ln>
        </p:spPr>
        <p:txBody>
          <a:bodyPr wrap="square" lIns="0" tIns="0" rIns="0" bIns="0" rtlCol="0"/>
          <a:lstStyle/>
          <a:p/>
        </p:txBody>
      </p:sp>
      <p:sp>
        <p:nvSpPr>
          <p:cNvPr id="718" name="object 718"/>
          <p:cNvSpPr/>
          <p:nvPr/>
        </p:nvSpPr>
        <p:spPr>
          <a:xfrm>
            <a:off x="14322087" y="7960549"/>
            <a:ext cx="312420" cy="33020"/>
          </a:xfrm>
          <a:custGeom>
            <a:avLst/>
            <a:gdLst/>
            <a:ahLst/>
            <a:cxnLst/>
            <a:rect l="l" t="t" r="r" b="b"/>
            <a:pathLst>
              <a:path w="312419" h="33020">
                <a:moveTo>
                  <a:pt x="311911" y="0"/>
                </a:moveTo>
                <a:lnTo>
                  <a:pt x="311911" y="16624"/>
                </a:lnTo>
                <a:lnTo>
                  <a:pt x="0" y="16624"/>
                </a:lnTo>
                <a:lnTo>
                  <a:pt x="0" y="32753"/>
                </a:lnTo>
              </a:path>
            </a:pathLst>
          </a:custGeom>
          <a:ln w="6045">
            <a:solidFill>
              <a:srgbClr val="231F20"/>
            </a:solidFill>
          </a:ln>
        </p:spPr>
        <p:txBody>
          <a:bodyPr wrap="square" lIns="0" tIns="0" rIns="0" bIns="0" rtlCol="0"/>
          <a:lstStyle/>
          <a:p/>
        </p:txBody>
      </p:sp>
      <p:sp>
        <p:nvSpPr>
          <p:cNvPr id="719" name="object 719"/>
          <p:cNvSpPr/>
          <p:nvPr/>
        </p:nvSpPr>
        <p:spPr>
          <a:xfrm>
            <a:off x="14426896" y="8832804"/>
            <a:ext cx="180975" cy="33020"/>
          </a:xfrm>
          <a:custGeom>
            <a:avLst/>
            <a:gdLst/>
            <a:ahLst/>
            <a:cxnLst/>
            <a:rect l="l" t="t" r="r" b="b"/>
            <a:pathLst>
              <a:path w="180975" h="33020">
                <a:moveTo>
                  <a:pt x="0" y="0"/>
                </a:moveTo>
                <a:lnTo>
                  <a:pt x="0" y="16129"/>
                </a:lnTo>
                <a:lnTo>
                  <a:pt x="180898" y="16129"/>
                </a:lnTo>
                <a:lnTo>
                  <a:pt x="180898" y="32753"/>
                </a:lnTo>
                <a:lnTo>
                  <a:pt x="0" y="32753"/>
                </a:lnTo>
              </a:path>
            </a:pathLst>
          </a:custGeom>
          <a:ln w="6045">
            <a:solidFill>
              <a:srgbClr val="231F20"/>
            </a:solidFill>
          </a:ln>
        </p:spPr>
        <p:txBody>
          <a:bodyPr wrap="square" lIns="0" tIns="0" rIns="0" bIns="0" rtlCol="0"/>
          <a:lstStyle/>
          <a:p/>
        </p:txBody>
      </p:sp>
      <p:sp>
        <p:nvSpPr>
          <p:cNvPr id="720" name="object 720"/>
          <p:cNvSpPr/>
          <p:nvPr/>
        </p:nvSpPr>
        <p:spPr>
          <a:xfrm>
            <a:off x="14410771" y="8832799"/>
            <a:ext cx="0" cy="16510"/>
          </a:xfrm>
          <a:custGeom>
            <a:avLst/>
            <a:gdLst/>
            <a:ahLst/>
            <a:cxnLst/>
            <a:rect l="l" t="t" r="r" b="b"/>
            <a:pathLst>
              <a:path w="0" h="16509">
                <a:moveTo>
                  <a:pt x="0" y="16129"/>
                </a:moveTo>
                <a:lnTo>
                  <a:pt x="0" y="0"/>
                </a:lnTo>
              </a:path>
            </a:pathLst>
          </a:custGeom>
          <a:ln w="6045">
            <a:solidFill>
              <a:srgbClr val="231F20"/>
            </a:solidFill>
          </a:ln>
        </p:spPr>
        <p:txBody>
          <a:bodyPr wrap="square" lIns="0" tIns="0" rIns="0" bIns="0" rtlCol="0"/>
          <a:lstStyle/>
          <a:p/>
        </p:txBody>
      </p:sp>
      <p:sp>
        <p:nvSpPr>
          <p:cNvPr id="721" name="object 721"/>
          <p:cNvSpPr/>
          <p:nvPr/>
        </p:nvSpPr>
        <p:spPr>
          <a:xfrm>
            <a:off x="14410267" y="8848676"/>
            <a:ext cx="16510" cy="16510"/>
          </a:xfrm>
          <a:custGeom>
            <a:avLst/>
            <a:gdLst/>
            <a:ahLst/>
            <a:cxnLst/>
            <a:rect l="l" t="t" r="r" b="b"/>
            <a:pathLst>
              <a:path w="16509" h="16509">
                <a:moveTo>
                  <a:pt x="0" y="0"/>
                </a:moveTo>
                <a:lnTo>
                  <a:pt x="0" y="9042"/>
                </a:lnTo>
                <a:lnTo>
                  <a:pt x="7327" y="16383"/>
                </a:lnTo>
                <a:lnTo>
                  <a:pt x="16370" y="16383"/>
                </a:lnTo>
              </a:path>
            </a:pathLst>
          </a:custGeom>
          <a:ln w="6045">
            <a:solidFill>
              <a:srgbClr val="231F20"/>
            </a:solidFill>
          </a:ln>
        </p:spPr>
        <p:txBody>
          <a:bodyPr wrap="square" lIns="0" tIns="0" rIns="0" bIns="0" rtlCol="0"/>
          <a:lstStyle/>
          <a:p/>
        </p:txBody>
      </p:sp>
      <p:sp>
        <p:nvSpPr>
          <p:cNvPr id="722" name="object 722"/>
          <p:cNvSpPr/>
          <p:nvPr/>
        </p:nvSpPr>
        <p:spPr>
          <a:xfrm>
            <a:off x="12224849" y="7831043"/>
            <a:ext cx="85158" cy="85166"/>
          </a:xfrm>
          <a:prstGeom prst="rect">
            <a:avLst/>
          </a:prstGeom>
          <a:blipFill>
            <a:blip r:embed="rId21" cstate="print"/>
            <a:stretch>
              <a:fillRect/>
            </a:stretch>
          </a:blipFill>
        </p:spPr>
        <p:txBody>
          <a:bodyPr wrap="square" lIns="0" tIns="0" rIns="0" bIns="0" rtlCol="0"/>
          <a:lstStyle/>
          <a:p/>
        </p:txBody>
      </p:sp>
      <p:sp>
        <p:nvSpPr>
          <p:cNvPr id="723" name="object 723"/>
          <p:cNvSpPr/>
          <p:nvPr/>
        </p:nvSpPr>
        <p:spPr>
          <a:xfrm>
            <a:off x="12684409" y="7831043"/>
            <a:ext cx="85157" cy="85166"/>
          </a:xfrm>
          <a:prstGeom prst="rect">
            <a:avLst/>
          </a:prstGeom>
          <a:blipFill>
            <a:blip r:embed="rId22" cstate="print"/>
            <a:stretch>
              <a:fillRect/>
            </a:stretch>
          </a:blipFill>
        </p:spPr>
        <p:txBody>
          <a:bodyPr wrap="square" lIns="0" tIns="0" rIns="0" bIns="0" rtlCol="0"/>
          <a:lstStyle/>
          <a:p/>
        </p:txBody>
      </p:sp>
      <p:sp>
        <p:nvSpPr>
          <p:cNvPr id="724" name="object 724"/>
          <p:cNvSpPr/>
          <p:nvPr/>
        </p:nvSpPr>
        <p:spPr>
          <a:xfrm>
            <a:off x="13143966" y="7831043"/>
            <a:ext cx="85158" cy="85166"/>
          </a:xfrm>
          <a:prstGeom prst="rect">
            <a:avLst/>
          </a:prstGeom>
          <a:blipFill>
            <a:blip r:embed="rId23" cstate="print"/>
            <a:stretch>
              <a:fillRect/>
            </a:stretch>
          </a:blipFill>
        </p:spPr>
        <p:txBody>
          <a:bodyPr wrap="square" lIns="0" tIns="0" rIns="0" bIns="0" rtlCol="0"/>
          <a:lstStyle/>
          <a:p/>
        </p:txBody>
      </p:sp>
      <p:sp>
        <p:nvSpPr>
          <p:cNvPr id="725" name="object 725"/>
          <p:cNvSpPr/>
          <p:nvPr/>
        </p:nvSpPr>
        <p:spPr>
          <a:xfrm>
            <a:off x="12224849" y="8909393"/>
            <a:ext cx="85158" cy="85166"/>
          </a:xfrm>
          <a:prstGeom prst="rect">
            <a:avLst/>
          </a:prstGeom>
          <a:blipFill>
            <a:blip r:embed="rId24" cstate="print"/>
            <a:stretch>
              <a:fillRect/>
            </a:stretch>
          </a:blipFill>
        </p:spPr>
        <p:txBody>
          <a:bodyPr wrap="square" lIns="0" tIns="0" rIns="0" bIns="0" rtlCol="0"/>
          <a:lstStyle/>
          <a:p/>
        </p:txBody>
      </p:sp>
      <p:sp>
        <p:nvSpPr>
          <p:cNvPr id="726" name="object 726"/>
          <p:cNvSpPr/>
          <p:nvPr/>
        </p:nvSpPr>
        <p:spPr>
          <a:xfrm>
            <a:off x="12684409" y="8909393"/>
            <a:ext cx="85157" cy="85166"/>
          </a:xfrm>
          <a:prstGeom prst="rect">
            <a:avLst/>
          </a:prstGeom>
          <a:blipFill>
            <a:blip r:embed="rId25" cstate="print"/>
            <a:stretch>
              <a:fillRect/>
            </a:stretch>
          </a:blipFill>
        </p:spPr>
        <p:txBody>
          <a:bodyPr wrap="square" lIns="0" tIns="0" rIns="0" bIns="0" rtlCol="0"/>
          <a:lstStyle/>
          <a:p/>
        </p:txBody>
      </p:sp>
      <p:sp>
        <p:nvSpPr>
          <p:cNvPr id="727" name="object 727"/>
          <p:cNvSpPr/>
          <p:nvPr/>
        </p:nvSpPr>
        <p:spPr>
          <a:xfrm>
            <a:off x="13143966" y="8909393"/>
            <a:ext cx="85158" cy="85166"/>
          </a:xfrm>
          <a:prstGeom prst="rect">
            <a:avLst/>
          </a:prstGeom>
          <a:blipFill>
            <a:blip r:embed="rId26" cstate="print"/>
            <a:stretch>
              <a:fillRect/>
            </a:stretch>
          </a:blipFill>
        </p:spPr>
        <p:txBody>
          <a:bodyPr wrap="square" lIns="0" tIns="0" rIns="0" bIns="0" rtlCol="0"/>
          <a:lstStyle/>
          <a:p/>
        </p:txBody>
      </p:sp>
      <p:sp>
        <p:nvSpPr>
          <p:cNvPr id="728" name="object 728"/>
          <p:cNvSpPr/>
          <p:nvPr/>
        </p:nvSpPr>
        <p:spPr>
          <a:xfrm>
            <a:off x="12037898" y="7588168"/>
            <a:ext cx="0" cy="168910"/>
          </a:xfrm>
          <a:custGeom>
            <a:avLst/>
            <a:gdLst/>
            <a:ahLst/>
            <a:cxnLst/>
            <a:rect l="l" t="t" r="r" b="b"/>
            <a:pathLst>
              <a:path w="0" h="168909">
                <a:moveTo>
                  <a:pt x="0" y="168300"/>
                </a:moveTo>
                <a:lnTo>
                  <a:pt x="0" y="0"/>
                </a:lnTo>
              </a:path>
            </a:pathLst>
          </a:custGeom>
          <a:ln w="3175">
            <a:solidFill>
              <a:srgbClr val="00FFFF"/>
            </a:solidFill>
          </a:ln>
        </p:spPr>
        <p:txBody>
          <a:bodyPr wrap="square" lIns="0" tIns="0" rIns="0" bIns="0" rtlCol="0"/>
          <a:lstStyle/>
          <a:p/>
        </p:txBody>
      </p:sp>
      <p:sp>
        <p:nvSpPr>
          <p:cNvPr id="729" name="object 729"/>
          <p:cNvSpPr/>
          <p:nvPr/>
        </p:nvSpPr>
        <p:spPr>
          <a:xfrm>
            <a:off x="13416573" y="7588168"/>
            <a:ext cx="0" cy="168910"/>
          </a:xfrm>
          <a:custGeom>
            <a:avLst/>
            <a:gdLst/>
            <a:ahLst/>
            <a:cxnLst/>
            <a:rect l="l" t="t" r="r" b="b"/>
            <a:pathLst>
              <a:path w="0" h="168909">
                <a:moveTo>
                  <a:pt x="0" y="168300"/>
                </a:moveTo>
                <a:lnTo>
                  <a:pt x="0" y="0"/>
                </a:lnTo>
              </a:path>
            </a:pathLst>
          </a:custGeom>
          <a:ln w="3175">
            <a:solidFill>
              <a:srgbClr val="00FFFF"/>
            </a:solidFill>
          </a:ln>
        </p:spPr>
        <p:txBody>
          <a:bodyPr wrap="square" lIns="0" tIns="0" rIns="0" bIns="0" rtlCol="0"/>
          <a:lstStyle/>
          <a:p/>
        </p:txBody>
      </p:sp>
      <p:sp>
        <p:nvSpPr>
          <p:cNvPr id="730" name="object 730"/>
          <p:cNvSpPr/>
          <p:nvPr/>
        </p:nvSpPr>
        <p:spPr>
          <a:xfrm>
            <a:off x="12054022" y="7592197"/>
            <a:ext cx="649605" cy="0"/>
          </a:xfrm>
          <a:custGeom>
            <a:avLst/>
            <a:gdLst/>
            <a:ahLst/>
            <a:cxnLst/>
            <a:rect l="l" t="t" r="r" b="b"/>
            <a:pathLst>
              <a:path w="649604" h="0">
                <a:moveTo>
                  <a:pt x="0" y="0"/>
                </a:moveTo>
                <a:lnTo>
                  <a:pt x="649020" y="0"/>
                </a:lnTo>
              </a:path>
            </a:pathLst>
          </a:custGeom>
          <a:ln w="3175">
            <a:solidFill>
              <a:srgbClr val="00FFFF"/>
            </a:solidFill>
          </a:ln>
        </p:spPr>
        <p:txBody>
          <a:bodyPr wrap="square" lIns="0" tIns="0" rIns="0" bIns="0" rtlCol="0"/>
          <a:lstStyle/>
          <a:p/>
        </p:txBody>
      </p:sp>
      <p:sp>
        <p:nvSpPr>
          <p:cNvPr id="731" name="object 731"/>
          <p:cNvSpPr/>
          <p:nvPr/>
        </p:nvSpPr>
        <p:spPr>
          <a:xfrm>
            <a:off x="12750924" y="7592197"/>
            <a:ext cx="649605" cy="0"/>
          </a:xfrm>
          <a:custGeom>
            <a:avLst/>
            <a:gdLst/>
            <a:ahLst/>
            <a:cxnLst/>
            <a:rect l="l" t="t" r="r" b="b"/>
            <a:pathLst>
              <a:path w="649605" h="0">
                <a:moveTo>
                  <a:pt x="649020" y="0"/>
                </a:moveTo>
                <a:lnTo>
                  <a:pt x="0" y="0"/>
                </a:lnTo>
              </a:path>
            </a:pathLst>
          </a:custGeom>
          <a:ln w="3175">
            <a:solidFill>
              <a:srgbClr val="00FFFF"/>
            </a:solidFill>
          </a:ln>
        </p:spPr>
        <p:txBody>
          <a:bodyPr wrap="square" lIns="0" tIns="0" rIns="0" bIns="0" rtlCol="0"/>
          <a:lstStyle/>
          <a:p/>
        </p:txBody>
      </p:sp>
      <p:sp>
        <p:nvSpPr>
          <p:cNvPr id="732" name="object 732"/>
          <p:cNvSpPr/>
          <p:nvPr/>
        </p:nvSpPr>
        <p:spPr>
          <a:xfrm>
            <a:off x="12037893" y="7589176"/>
            <a:ext cx="16510" cy="5715"/>
          </a:xfrm>
          <a:custGeom>
            <a:avLst/>
            <a:gdLst/>
            <a:ahLst/>
            <a:cxnLst/>
            <a:rect l="l" t="t" r="r" b="b"/>
            <a:pathLst>
              <a:path w="16509" h="5715">
                <a:moveTo>
                  <a:pt x="16129" y="0"/>
                </a:moveTo>
                <a:lnTo>
                  <a:pt x="0" y="3022"/>
                </a:lnTo>
                <a:lnTo>
                  <a:pt x="16129" y="5537"/>
                </a:lnTo>
                <a:lnTo>
                  <a:pt x="16129" y="0"/>
                </a:lnTo>
                <a:close/>
              </a:path>
            </a:pathLst>
          </a:custGeom>
          <a:solidFill>
            <a:srgbClr val="00FFFF"/>
          </a:solidFill>
        </p:spPr>
        <p:txBody>
          <a:bodyPr wrap="square" lIns="0" tIns="0" rIns="0" bIns="0" rtlCol="0"/>
          <a:lstStyle/>
          <a:p/>
        </p:txBody>
      </p:sp>
      <p:sp>
        <p:nvSpPr>
          <p:cNvPr id="733" name="object 733"/>
          <p:cNvSpPr/>
          <p:nvPr/>
        </p:nvSpPr>
        <p:spPr>
          <a:xfrm>
            <a:off x="12037893" y="7589174"/>
            <a:ext cx="16510" cy="5715"/>
          </a:xfrm>
          <a:custGeom>
            <a:avLst/>
            <a:gdLst/>
            <a:ahLst/>
            <a:cxnLst/>
            <a:rect l="l" t="t" r="r" b="b"/>
            <a:pathLst>
              <a:path w="16509" h="5715">
                <a:moveTo>
                  <a:pt x="16128" y="0"/>
                </a:moveTo>
                <a:lnTo>
                  <a:pt x="16128" y="5537"/>
                </a:lnTo>
                <a:lnTo>
                  <a:pt x="0" y="3022"/>
                </a:lnTo>
                <a:lnTo>
                  <a:pt x="16128" y="0"/>
                </a:lnTo>
                <a:close/>
              </a:path>
            </a:pathLst>
          </a:custGeom>
          <a:ln w="3175">
            <a:solidFill>
              <a:srgbClr val="00FFFF"/>
            </a:solidFill>
          </a:ln>
        </p:spPr>
        <p:txBody>
          <a:bodyPr wrap="square" lIns="0" tIns="0" rIns="0" bIns="0" rtlCol="0"/>
          <a:lstStyle/>
          <a:p/>
        </p:txBody>
      </p:sp>
      <p:sp>
        <p:nvSpPr>
          <p:cNvPr id="734" name="object 734"/>
          <p:cNvSpPr/>
          <p:nvPr/>
        </p:nvSpPr>
        <p:spPr>
          <a:xfrm>
            <a:off x="13399947" y="7589176"/>
            <a:ext cx="17145" cy="5715"/>
          </a:xfrm>
          <a:custGeom>
            <a:avLst/>
            <a:gdLst/>
            <a:ahLst/>
            <a:cxnLst/>
            <a:rect l="l" t="t" r="r" b="b"/>
            <a:pathLst>
              <a:path w="17144" h="5715">
                <a:moveTo>
                  <a:pt x="0" y="0"/>
                </a:moveTo>
                <a:lnTo>
                  <a:pt x="0" y="5537"/>
                </a:lnTo>
                <a:lnTo>
                  <a:pt x="16624" y="3022"/>
                </a:lnTo>
                <a:lnTo>
                  <a:pt x="0" y="0"/>
                </a:lnTo>
                <a:close/>
              </a:path>
            </a:pathLst>
          </a:custGeom>
          <a:solidFill>
            <a:srgbClr val="00FFFF"/>
          </a:solidFill>
        </p:spPr>
        <p:txBody>
          <a:bodyPr wrap="square" lIns="0" tIns="0" rIns="0" bIns="0" rtlCol="0"/>
          <a:lstStyle/>
          <a:p/>
        </p:txBody>
      </p:sp>
      <p:sp>
        <p:nvSpPr>
          <p:cNvPr id="735" name="object 735"/>
          <p:cNvSpPr/>
          <p:nvPr/>
        </p:nvSpPr>
        <p:spPr>
          <a:xfrm>
            <a:off x="13399944" y="7589174"/>
            <a:ext cx="17145" cy="5715"/>
          </a:xfrm>
          <a:custGeom>
            <a:avLst/>
            <a:gdLst/>
            <a:ahLst/>
            <a:cxnLst/>
            <a:rect l="l" t="t" r="r" b="b"/>
            <a:pathLst>
              <a:path w="17144" h="5715">
                <a:moveTo>
                  <a:pt x="0" y="0"/>
                </a:moveTo>
                <a:lnTo>
                  <a:pt x="0" y="5537"/>
                </a:lnTo>
                <a:lnTo>
                  <a:pt x="16624" y="3022"/>
                </a:lnTo>
                <a:lnTo>
                  <a:pt x="0" y="0"/>
                </a:lnTo>
                <a:close/>
              </a:path>
            </a:pathLst>
          </a:custGeom>
          <a:ln w="3175">
            <a:solidFill>
              <a:srgbClr val="00FFFF"/>
            </a:solidFill>
          </a:ln>
        </p:spPr>
        <p:txBody>
          <a:bodyPr wrap="square" lIns="0" tIns="0" rIns="0" bIns="0" rtlCol="0"/>
          <a:lstStyle/>
          <a:p/>
        </p:txBody>
      </p:sp>
      <p:sp>
        <p:nvSpPr>
          <p:cNvPr id="736" name="object 736"/>
          <p:cNvSpPr/>
          <p:nvPr/>
        </p:nvSpPr>
        <p:spPr>
          <a:xfrm>
            <a:off x="12705567" y="7559444"/>
            <a:ext cx="43815" cy="66040"/>
          </a:xfrm>
          <a:custGeom>
            <a:avLst/>
            <a:gdLst/>
            <a:ahLst/>
            <a:cxnLst/>
            <a:rect l="l" t="t" r="r" b="b"/>
            <a:pathLst>
              <a:path w="43815" h="66040">
                <a:moveTo>
                  <a:pt x="0" y="0"/>
                </a:moveTo>
                <a:lnTo>
                  <a:pt x="0" y="65506"/>
                </a:lnTo>
                <a:lnTo>
                  <a:pt x="43332" y="65506"/>
                </a:lnTo>
              </a:path>
            </a:pathLst>
          </a:custGeom>
          <a:ln w="3175">
            <a:solidFill>
              <a:srgbClr val="00FFFF"/>
            </a:solidFill>
          </a:ln>
        </p:spPr>
        <p:txBody>
          <a:bodyPr wrap="square" lIns="0" tIns="0" rIns="0" bIns="0" rtlCol="0"/>
          <a:lstStyle/>
          <a:p/>
        </p:txBody>
      </p:sp>
      <p:sp>
        <p:nvSpPr>
          <p:cNvPr id="737" name="object 737"/>
          <p:cNvSpPr/>
          <p:nvPr/>
        </p:nvSpPr>
        <p:spPr>
          <a:xfrm>
            <a:off x="11946184" y="7660224"/>
            <a:ext cx="467359" cy="0"/>
          </a:xfrm>
          <a:custGeom>
            <a:avLst/>
            <a:gdLst/>
            <a:ahLst/>
            <a:cxnLst/>
            <a:rect l="l" t="t" r="r" b="b"/>
            <a:pathLst>
              <a:path w="467359" h="0">
                <a:moveTo>
                  <a:pt x="467118" y="0"/>
                </a:moveTo>
                <a:lnTo>
                  <a:pt x="0" y="0"/>
                </a:lnTo>
              </a:path>
            </a:pathLst>
          </a:custGeom>
          <a:ln w="3175">
            <a:solidFill>
              <a:srgbClr val="00FFFF"/>
            </a:solidFill>
          </a:ln>
        </p:spPr>
        <p:txBody>
          <a:bodyPr wrap="square" lIns="0" tIns="0" rIns="0" bIns="0" rtlCol="0"/>
          <a:lstStyle/>
          <a:p/>
        </p:txBody>
      </p:sp>
      <p:sp>
        <p:nvSpPr>
          <p:cNvPr id="738" name="object 738"/>
          <p:cNvSpPr/>
          <p:nvPr/>
        </p:nvSpPr>
        <p:spPr>
          <a:xfrm>
            <a:off x="11946186" y="9231390"/>
            <a:ext cx="139700" cy="0"/>
          </a:xfrm>
          <a:custGeom>
            <a:avLst/>
            <a:gdLst/>
            <a:ahLst/>
            <a:cxnLst/>
            <a:rect l="l" t="t" r="r" b="b"/>
            <a:pathLst>
              <a:path w="139700" h="0">
                <a:moveTo>
                  <a:pt x="139077" y="0"/>
                </a:moveTo>
                <a:lnTo>
                  <a:pt x="0" y="0"/>
                </a:lnTo>
              </a:path>
            </a:pathLst>
          </a:custGeom>
          <a:ln w="3175">
            <a:solidFill>
              <a:srgbClr val="00FFFF"/>
            </a:solidFill>
          </a:ln>
        </p:spPr>
        <p:txBody>
          <a:bodyPr wrap="square" lIns="0" tIns="0" rIns="0" bIns="0" rtlCol="0"/>
          <a:lstStyle/>
          <a:p/>
        </p:txBody>
      </p:sp>
      <p:sp>
        <p:nvSpPr>
          <p:cNvPr id="739" name="object 739"/>
          <p:cNvSpPr/>
          <p:nvPr/>
        </p:nvSpPr>
        <p:spPr>
          <a:xfrm>
            <a:off x="11950218" y="7676853"/>
            <a:ext cx="0" cy="1538605"/>
          </a:xfrm>
          <a:custGeom>
            <a:avLst/>
            <a:gdLst/>
            <a:ahLst/>
            <a:cxnLst/>
            <a:rect l="l" t="t" r="r" b="b"/>
            <a:pathLst>
              <a:path w="0" h="1538604">
                <a:moveTo>
                  <a:pt x="0" y="0"/>
                </a:moveTo>
                <a:lnTo>
                  <a:pt x="0" y="1538414"/>
                </a:lnTo>
              </a:path>
            </a:pathLst>
          </a:custGeom>
          <a:ln w="3175">
            <a:solidFill>
              <a:srgbClr val="00FFFF"/>
            </a:solidFill>
          </a:ln>
        </p:spPr>
        <p:txBody>
          <a:bodyPr wrap="square" lIns="0" tIns="0" rIns="0" bIns="0" rtlCol="0"/>
          <a:lstStyle/>
          <a:p/>
        </p:txBody>
      </p:sp>
      <p:sp>
        <p:nvSpPr>
          <p:cNvPr id="740" name="object 740"/>
          <p:cNvSpPr/>
          <p:nvPr/>
        </p:nvSpPr>
        <p:spPr>
          <a:xfrm>
            <a:off x="11947698" y="7660224"/>
            <a:ext cx="5080" cy="17145"/>
          </a:xfrm>
          <a:custGeom>
            <a:avLst/>
            <a:gdLst/>
            <a:ahLst/>
            <a:cxnLst/>
            <a:rect l="l" t="t" r="r" b="b"/>
            <a:pathLst>
              <a:path w="5079" h="17145">
                <a:moveTo>
                  <a:pt x="2514" y="0"/>
                </a:moveTo>
                <a:lnTo>
                  <a:pt x="0" y="16624"/>
                </a:lnTo>
                <a:lnTo>
                  <a:pt x="5041" y="16624"/>
                </a:lnTo>
                <a:lnTo>
                  <a:pt x="2514" y="0"/>
                </a:lnTo>
                <a:close/>
              </a:path>
            </a:pathLst>
          </a:custGeom>
          <a:solidFill>
            <a:srgbClr val="00FFFF"/>
          </a:solidFill>
        </p:spPr>
        <p:txBody>
          <a:bodyPr wrap="square" lIns="0" tIns="0" rIns="0" bIns="0" rtlCol="0"/>
          <a:lstStyle/>
          <a:p/>
        </p:txBody>
      </p:sp>
      <p:sp>
        <p:nvSpPr>
          <p:cNvPr id="741" name="object 741"/>
          <p:cNvSpPr/>
          <p:nvPr/>
        </p:nvSpPr>
        <p:spPr>
          <a:xfrm>
            <a:off x="11947698" y="7660228"/>
            <a:ext cx="5080" cy="17145"/>
          </a:xfrm>
          <a:custGeom>
            <a:avLst/>
            <a:gdLst/>
            <a:ahLst/>
            <a:cxnLst/>
            <a:rect l="l" t="t" r="r" b="b"/>
            <a:pathLst>
              <a:path w="5079" h="17145">
                <a:moveTo>
                  <a:pt x="0" y="16624"/>
                </a:moveTo>
                <a:lnTo>
                  <a:pt x="5041" y="16624"/>
                </a:lnTo>
                <a:lnTo>
                  <a:pt x="2514" y="0"/>
                </a:lnTo>
                <a:lnTo>
                  <a:pt x="0" y="16624"/>
                </a:lnTo>
                <a:close/>
              </a:path>
            </a:pathLst>
          </a:custGeom>
          <a:ln w="3175">
            <a:solidFill>
              <a:srgbClr val="00FFFF"/>
            </a:solidFill>
          </a:ln>
        </p:spPr>
        <p:txBody>
          <a:bodyPr wrap="square" lIns="0" tIns="0" rIns="0" bIns="0" rtlCol="0"/>
          <a:lstStyle/>
          <a:p/>
        </p:txBody>
      </p:sp>
      <p:sp>
        <p:nvSpPr>
          <p:cNvPr id="742" name="object 742"/>
          <p:cNvSpPr/>
          <p:nvPr/>
        </p:nvSpPr>
        <p:spPr>
          <a:xfrm>
            <a:off x="11947698" y="9215270"/>
            <a:ext cx="5080" cy="16510"/>
          </a:xfrm>
          <a:custGeom>
            <a:avLst/>
            <a:gdLst/>
            <a:ahLst/>
            <a:cxnLst/>
            <a:rect l="l" t="t" r="r" b="b"/>
            <a:pathLst>
              <a:path w="5079" h="16509">
                <a:moveTo>
                  <a:pt x="5041" y="0"/>
                </a:moveTo>
                <a:lnTo>
                  <a:pt x="0" y="0"/>
                </a:lnTo>
                <a:lnTo>
                  <a:pt x="2514" y="16116"/>
                </a:lnTo>
                <a:lnTo>
                  <a:pt x="5041" y="0"/>
                </a:lnTo>
                <a:close/>
              </a:path>
            </a:pathLst>
          </a:custGeom>
          <a:solidFill>
            <a:srgbClr val="00FFFF"/>
          </a:solidFill>
        </p:spPr>
        <p:txBody>
          <a:bodyPr wrap="square" lIns="0" tIns="0" rIns="0" bIns="0" rtlCol="0"/>
          <a:lstStyle/>
          <a:p/>
        </p:txBody>
      </p:sp>
      <p:sp>
        <p:nvSpPr>
          <p:cNvPr id="743" name="object 743"/>
          <p:cNvSpPr/>
          <p:nvPr/>
        </p:nvSpPr>
        <p:spPr>
          <a:xfrm>
            <a:off x="11947698" y="9215264"/>
            <a:ext cx="5080" cy="16510"/>
          </a:xfrm>
          <a:custGeom>
            <a:avLst/>
            <a:gdLst/>
            <a:ahLst/>
            <a:cxnLst/>
            <a:rect l="l" t="t" r="r" b="b"/>
            <a:pathLst>
              <a:path w="5079" h="16509">
                <a:moveTo>
                  <a:pt x="0" y="0"/>
                </a:moveTo>
                <a:lnTo>
                  <a:pt x="5041" y="0"/>
                </a:lnTo>
                <a:lnTo>
                  <a:pt x="2514" y="16128"/>
                </a:lnTo>
                <a:lnTo>
                  <a:pt x="0" y="0"/>
                </a:lnTo>
                <a:close/>
              </a:path>
            </a:pathLst>
          </a:custGeom>
          <a:ln w="3175">
            <a:solidFill>
              <a:srgbClr val="00FFFF"/>
            </a:solidFill>
          </a:ln>
        </p:spPr>
        <p:txBody>
          <a:bodyPr wrap="square" lIns="0" tIns="0" rIns="0" bIns="0" rtlCol="0"/>
          <a:lstStyle/>
          <a:p/>
        </p:txBody>
      </p:sp>
      <p:sp>
        <p:nvSpPr>
          <p:cNvPr id="744" name="object 744"/>
          <p:cNvSpPr/>
          <p:nvPr/>
        </p:nvSpPr>
        <p:spPr>
          <a:xfrm>
            <a:off x="11882696" y="8467979"/>
            <a:ext cx="66040" cy="0"/>
          </a:xfrm>
          <a:custGeom>
            <a:avLst/>
            <a:gdLst/>
            <a:ahLst/>
            <a:cxnLst/>
            <a:rect l="l" t="t" r="r" b="b"/>
            <a:pathLst>
              <a:path w="66040" h="0">
                <a:moveTo>
                  <a:pt x="65506" y="0"/>
                </a:moveTo>
                <a:lnTo>
                  <a:pt x="0" y="0"/>
                </a:lnTo>
              </a:path>
            </a:pathLst>
          </a:custGeom>
          <a:ln w="3175">
            <a:solidFill>
              <a:srgbClr val="00FFFF"/>
            </a:solidFill>
          </a:ln>
        </p:spPr>
        <p:txBody>
          <a:bodyPr wrap="square" lIns="0" tIns="0" rIns="0" bIns="0" rtlCol="0"/>
          <a:lstStyle/>
          <a:p/>
        </p:txBody>
      </p:sp>
      <p:sp>
        <p:nvSpPr>
          <p:cNvPr id="745" name="object 745"/>
          <p:cNvSpPr/>
          <p:nvPr/>
        </p:nvSpPr>
        <p:spPr>
          <a:xfrm>
            <a:off x="11915450" y="8424138"/>
            <a:ext cx="0" cy="44450"/>
          </a:xfrm>
          <a:custGeom>
            <a:avLst/>
            <a:gdLst/>
            <a:ahLst/>
            <a:cxnLst/>
            <a:rect l="l" t="t" r="r" b="b"/>
            <a:pathLst>
              <a:path w="0" h="44450">
                <a:moveTo>
                  <a:pt x="0" y="43840"/>
                </a:moveTo>
                <a:lnTo>
                  <a:pt x="0" y="0"/>
                </a:lnTo>
              </a:path>
            </a:pathLst>
          </a:custGeom>
          <a:ln w="3175">
            <a:solidFill>
              <a:srgbClr val="00FFFF"/>
            </a:solidFill>
          </a:ln>
        </p:spPr>
        <p:txBody>
          <a:bodyPr wrap="square" lIns="0" tIns="0" rIns="0" bIns="0" rtlCol="0"/>
          <a:lstStyle/>
          <a:p/>
        </p:txBody>
      </p:sp>
      <p:sp>
        <p:nvSpPr>
          <p:cNvPr id="746" name="object 746"/>
          <p:cNvSpPr/>
          <p:nvPr/>
        </p:nvSpPr>
        <p:spPr>
          <a:xfrm>
            <a:off x="11882696" y="8424140"/>
            <a:ext cx="66040" cy="0"/>
          </a:xfrm>
          <a:custGeom>
            <a:avLst/>
            <a:gdLst/>
            <a:ahLst/>
            <a:cxnLst/>
            <a:rect l="l" t="t" r="r" b="b"/>
            <a:pathLst>
              <a:path w="66040" h="0">
                <a:moveTo>
                  <a:pt x="0" y="0"/>
                </a:moveTo>
                <a:lnTo>
                  <a:pt x="65506" y="0"/>
                </a:lnTo>
              </a:path>
            </a:pathLst>
          </a:custGeom>
          <a:ln w="3175">
            <a:solidFill>
              <a:srgbClr val="00FFFF"/>
            </a:solidFill>
          </a:ln>
        </p:spPr>
        <p:txBody>
          <a:bodyPr wrap="square" lIns="0" tIns="0" rIns="0" bIns="0" rtlCol="0"/>
          <a:lstStyle/>
          <a:p/>
        </p:txBody>
      </p:sp>
      <p:sp>
        <p:nvSpPr>
          <p:cNvPr id="747" name="object 747"/>
          <p:cNvSpPr/>
          <p:nvPr/>
        </p:nvSpPr>
        <p:spPr>
          <a:xfrm>
            <a:off x="13291605" y="9231390"/>
            <a:ext cx="43180" cy="0"/>
          </a:xfrm>
          <a:custGeom>
            <a:avLst/>
            <a:gdLst/>
            <a:ahLst/>
            <a:cxnLst/>
            <a:rect l="l" t="t" r="r" b="b"/>
            <a:pathLst>
              <a:path w="43180" h="0">
                <a:moveTo>
                  <a:pt x="0" y="0"/>
                </a:moveTo>
                <a:lnTo>
                  <a:pt x="42837" y="0"/>
                </a:lnTo>
              </a:path>
            </a:pathLst>
          </a:custGeom>
          <a:ln w="6045">
            <a:solidFill>
              <a:srgbClr val="231F20"/>
            </a:solidFill>
          </a:ln>
        </p:spPr>
        <p:txBody>
          <a:bodyPr wrap="square" lIns="0" tIns="0" rIns="0" bIns="0" rtlCol="0"/>
          <a:lstStyle/>
          <a:p/>
        </p:txBody>
      </p:sp>
      <p:sp>
        <p:nvSpPr>
          <p:cNvPr id="748" name="object 748"/>
          <p:cNvSpPr/>
          <p:nvPr/>
        </p:nvSpPr>
        <p:spPr>
          <a:xfrm>
            <a:off x="12141197" y="9233405"/>
            <a:ext cx="0" cy="178435"/>
          </a:xfrm>
          <a:custGeom>
            <a:avLst/>
            <a:gdLst/>
            <a:ahLst/>
            <a:cxnLst/>
            <a:rect l="l" t="t" r="r" b="b"/>
            <a:pathLst>
              <a:path w="0" h="178434">
                <a:moveTo>
                  <a:pt x="0" y="0"/>
                </a:moveTo>
                <a:lnTo>
                  <a:pt x="0" y="178384"/>
                </a:lnTo>
              </a:path>
            </a:pathLst>
          </a:custGeom>
          <a:ln w="3175">
            <a:solidFill>
              <a:srgbClr val="00FFFF"/>
            </a:solidFill>
          </a:ln>
        </p:spPr>
        <p:txBody>
          <a:bodyPr wrap="square" lIns="0" tIns="0" rIns="0" bIns="0" rtlCol="0"/>
          <a:lstStyle/>
          <a:p/>
        </p:txBody>
      </p:sp>
      <p:sp>
        <p:nvSpPr>
          <p:cNvPr id="749" name="object 749"/>
          <p:cNvSpPr/>
          <p:nvPr/>
        </p:nvSpPr>
        <p:spPr>
          <a:xfrm>
            <a:off x="13313272" y="9233405"/>
            <a:ext cx="0" cy="178435"/>
          </a:xfrm>
          <a:custGeom>
            <a:avLst/>
            <a:gdLst/>
            <a:ahLst/>
            <a:cxnLst/>
            <a:rect l="l" t="t" r="r" b="b"/>
            <a:pathLst>
              <a:path w="0" h="178434">
                <a:moveTo>
                  <a:pt x="0" y="0"/>
                </a:moveTo>
                <a:lnTo>
                  <a:pt x="0" y="178384"/>
                </a:lnTo>
              </a:path>
            </a:pathLst>
          </a:custGeom>
          <a:ln w="3175">
            <a:solidFill>
              <a:srgbClr val="00FFFF"/>
            </a:solidFill>
          </a:ln>
        </p:spPr>
        <p:txBody>
          <a:bodyPr wrap="square" lIns="0" tIns="0" rIns="0" bIns="0" rtlCol="0"/>
          <a:lstStyle/>
          <a:p/>
        </p:txBody>
      </p:sp>
      <p:sp>
        <p:nvSpPr>
          <p:cNvPr id="750" name="object 750"/>
          <p:cNvSpPr/>
          <p:nvPr/>
        </p:nvSpPr>
        <p:spPr>
          <a:xfrm>
            <a:off x="12157825" y="9407755"/>
            <a:ext cx="523875" cy="0"/>
          </a:xfrm>
          <a:custGeom>
            <a:avLst/>
            <a:gdLst/>
            <a:ahLst/>
            <a:cxnLst/>
            <a:rect l="l" t="t" r="r" b="b"/>
            <a:pathLst>
              <a:path w="523875" h="0">
                <a:moveTo>
                  <a:pt x="0" y="0"/>
                </a:moveTo>
                <a:lnTo>
                  <a:pt x="523557" y="0"/>
                </a:lnTo>
              </a:path>
            </a:pathLst>
          </a:custGeom>
          <a:ln w="3175">
            <a:solidFill>
              <a:srgbClr val="00FFFF"/>
            </a:solidFill>
          </a:ln>
        </p:spPr>
        <p:txBody>
          <a:bodyPr wrap="square" lIns="0" tIns="0" rIns="0" bIns="0" rtlCol="0"/>
          <a:lstStyle/>
          <a:p/>
        </p:txBody>
      </p:sp>
      <p:sp>
        <p:nvSpPr>
          <p:cNvPr id="751" name="object 751"/>
          <p:cNvSpPr/>
          <p:nvPr/>
        </p:nvSpPr>
        <p:spPr>
          <a:xfrm>
            <a:off x="12773087" y="9407755"/>
            <a:ext cx="523875" cy="0"/>
          </a:xfrm>
          <a:custGeom>
            <a:avLst/>
            <a:gdLst/>
            <a:ahLst/>
            <a:cxnLst/>
            <a:rect l="l" t="t" r="r" b="b"/>
            <a:pathLst>
              <a:path w="523875" h="0">
                <a:moveTo>
                  <a:pt x="523557" y="0"/>
                </a:moveTo>
                <a:lnTo>
                  <a:pt x="0" y="0"/>
                </a:lnTo>
              </a:path>
            </a:pathLst>
          </a:custGeom>
          <a:ln w="3175">
            <a:solidFill>
              <a:srgbClr val="00FFFF"/>
            </a:solidFill>
          </a:ln>
        </p:spPr>
        <p:txBody>
          <a:bodyPr wrap="square" lIns="0" tIns="0" rIns="0" bIns="0" rtlCol="0"/>
          <a:lstStyle/>
          <a:p/>
        </p:txBody>
      </p:sp>
      <p:sp>
        <p:nvSpPr>
          <p:cNvPr id="752" name="object 752"/>
          <p:cNvSpPr/>
          <p:nvPr/>
        </p:nvSpPr>
        <p:spPr>
          <a:xfrm>
            <a:off x="12141197" y="9404728"/>
            <a:ext cx="17145" cy="5715"/>
          </a:xfrm>
          <a:custGeom>
            <a:avLst/>
            <a:gdLst/>
            <a:ahLst/>
            <a:cxnLst/>
            <a:rect l="l" t="t" r="r" b="b"/>
            <a:pathLst>
              <a:path w="17145" h="5715">
                <a:moveTo>
                  <a:pt x="16624" y="0"/>
                </a:moveTo>
                <a:lnTo>
                  <a:pt x="0" y="3022"/>
                </a:lnTo>
                <a:lnTo>
                  <a:pt x="16624" y="5549"/>
                </a:lnTo>
                <a:lnTo>
                  <a:pt x="16624" y="0"/>
                </a:lnTo>
                <a:close/>
              </a:path>
            </a:pathLst>
          </a:custGeom>
          <a:solidFill>
            <a:srgbClr val="00FFFF"/>
          </a:solidFill>
        </p:spPr>
        <p:txBody>
          <a:bodyPr wrap="square" lIns="0" tIns="0" rIns="0" bIns="0" rtlCol="0"/>
          <a:lstStyle/>
          <a:p/>
        </p:txBody>
      </p:sp>
      <p:sp>
        <p:nvSpPr>
          <p:cNvPr id="753" name="object 753"/>
          <p:cNvSpPr/>
          <p:nvPr/>
        </p:nvSpPr>
        <p:spPr>
          <a:xfrm>
            <a:off x="12141201" y="9404732"/>
            <a:ext cx="17145" cy="5715"/>
          </a:xfrm>
          <a:custGeom>
            <a:avLst/>
            <a:gdLst/>
            <a:ahLst/>
            <a:cxnLst/>
            <a:rect l="l" t="t" r="r" b="b"/>
            <a:pathLst>
              <a:path w="17145" h="5715">
                <a:moveTo>
                  <a:pt x="16624" y="0"/>
                </a:moveTo>
                <a:lnTo>
                  <a:pt x="16624" y="5537"/>
                </a:lnTo>
                <a:lnTo>
                  <a:pt x="0" y="3022"/>
                </a:lnTo>
                <a:lnTo>
                  <a:pt x="16624" y="0"/>
                </a:lnTo>
                <a:close/>
              </a:path>
            </a:pathLst>
          </a:custGeom>
          <a:ln w="3175">
            <a:solidFill>
              <a:srgbClr val="00FFFF"/>
            </a:solidFill>
          </a:ln>
        </p:spPr>
        <p:txBody>
          <a:bodyPr wrap="square" lIns="0" tIns="0" rIns="0" bIns="0" rtlCol="0"/>
          <a:lstStyle/>
          <a:p/>
        </p:txBody>
      </p:sp>
      <p:sp>
        <p:nvSpPr>
          <p:cNvPr id="754" name="object 754"/>
          <p:cNvSpPr/>
          <p:nvPr/>
        </p:nvSpPr>
        <p:spPr>
          <a:xfrm>
            <a:off x="13296644" y="9404739"/>
            <a:ext cx="17145" cy="5715"/>
          </a:xfrm>
          <a:custGeom>
            <a:avLst/>
            <a:gdLst/>
            <a:ahLst/>
            <a:cxnLst/>
            <a:rect l="l" t="t" r="r" b="b"/>
            <a:pathLst>
              <a:path w="17144" h="5715">
                <a:moveTo>
                  <a:pt x="0" y="0"/>
                </a:moveTo>
                <a:lnTo>
                  <a:pt x="0" y="5537"/>
                </a:lnTo>
                <a:lnTo>
                  <a:pt x="16624" y="3009"/>
                </a:lnTo>
                <a:lnTo>
                  <a:pt x="0" y="0"/>
                </a:lnTo>
                <a:close/>
              </a:path>
            </a:pathLst>
          </a:custGeom>
          <a:solidFill>
            <a:srgbClr val="00FFFF"/>
          </a:solidFill>
        </p:spPr>
        <p:txBody>
          <a:bodyPr wrap="square" lIns="0" tIns="0" rIns="0" bIns="0" rtlCol="0"/>
          <a:lstStyle/>
          <a:p/>
        </p:txBody>
      </p:sp>
      <p:sp>
        <p:nvSpPr>
          <p:cNvPr id="755" name="object 755"/>
          <p:cNvSpPr/>
          <p:nvPr/>
        </p:nvSpPr>
        <p:spPr>
          <a:xfrm>
            <a:off x="13296644" y="9404732"/>
            <a:ext cx="17145" cy="5715"/>
          </a:xfrm>
          <a:custGeom>
            <a:avLst/>
            <a:gdLst/>
            <a:ahLst/>
            <a:cxnLst/>
            <a:rect l="l" t="t" r="r" b="b"/>
            <a:pathLst>
              <a:path w="17144" h="5715">
                <a:moveTo>
                  <a:pt x="0" y="0"/>
                </a:moveTo>
                <a:lnTo>
                  <a:pt x="0" y="5537"/>
                </a:lnTo>
                <a:lnTo>
                  <a:pt x="16624" y="3022"/>
                </a:lnTo>
                <a:lnTo>
                  <a:pt x="0" y="0"/>
                </a:lnTo>
                <a:close/>
              </a:path>
            </a:pathLst>
          </a:custGeom>
          <a:ln w="3175">
            <a:solidFill>
              <a:srgbClr val="00FFFF"/>
            </a:solidFill>
          </a:ln>
        </p:spPr>
        <p:txBody>
          <a:bodyPr wrap="square" lIns="0" tIns="0" rIns="0" bIns="0" rtlCol="0"/>
          <a:lstStyle/>
          <a:p/>
        </p:txBody>
      </p:sp>
      <p:sp>
        <p:nvSpPr>
          <p:cNvPr id="756" name="object 756"/>
          <p:cNvSpPr/>
          <p:nvPr/>
        </p:nvSpPr>
        <p:spPr>
          <a:xfrm>
            <a:off x="12683396" y="9375001"/>
            <a:ext cx="44450" cy="66040"/>
          </a:xfrm>
          <a:custGeom>
            <a:avLst/>
            <a:gdLst/>
            <a:ahLst/>
            <a:cxnLst/>
            <a:rect l="l" t="t" r="r" b="b"/>
            <a:pathLst>
              <a:path w="44450" h="66040">
                <a:moveTo>
                  <a:pt x="0" y="0"/>
                </a:moveTo>
                <a:lnTo>
                  <a:pt x="0" y="65506"/>
                </a:lnTo>
                <a:lnTo>
                  <a:pt x="43840" y="65506"/>
                </a:lnTo>
              </a:path>
            </a:pathLst>
          </a:custGeom>
          <a:ln w="3175">
            <a:solidFill>
              <a:srgbClr val="00FFFF"/>
            </a:solidFill>
          </a:ln>
        </p:spPr>
        <p:txBody>
          <a:bodyPr wrap="square" lIns="0" tIns="0" rIns="0" bIns="0" rtlCol="0"/>
          <a:lstStyle/>
          <a:p/>
        </p:txBody>
      </p:sp>
      <p:sp>
        <p:nvSpPr>
          <p:cNvPr id="757" name="object 757"/>
          <p:cNvSpPr/>
          <p:nvPr/>
        </p:nvSpPr>
        <p:spPr>
          <a:xfrm>
            <a:off x="12748902" y="9375005"/>
            <a:ext cx="11430" cy="66040"/>
          </a:xfrm>
          <a:custGeom>
            <a:avLst/>
            <a:gdLst/>
            <a:ahLst/>
            <a:cxnLst/>
            <a:rect l="l" t="t" r="r" b="b"/>
            <a:pathLst>
              <a:path w="11429" h="66040">
                <a:moveTo>
                  <a:pt x="0" y="10579"/>
                </a:moveTo>
                <a:lnTo>
                  <a:pt x="11087" y="0"/>
                </a:lnTo>
                <a:lnTo>
                  <a:pt x="11087" y="65506"/>
                </a:lnTo>
              </a:path>
            </a:pathLst>
          </a:custGeom>
          <a:ln w="3175">
            <a:solidFill>
              <a:srgbClr val="00FFFF"/>
            </a:solidFill>
          </a:ln>
        </p:spPr>
        <p:txBody>
          <a:bodyPr wrap="square" lIns="0" tIns="0" rIns="0" bIns="0" rtlCol="0"/>
          <a:lstStyle/>
          <a:p/>
        </p:txBody>
      </p:sp>
      <p:sp>
        <p:nvSpPr>
          <p:cNvPr id="758" name="object 758"/>
          <p:cNvSpPr/>
          <p:nvPr/>
        </p:nvSpPr>
        <p:spPr>
          <a:xfrm>
            <a:off x="12748902" y="9440509"/>
            <a:ext cx="22225" cy="0"/>
          </a:xfrm>
          <a:custGeom>
            <a:avLst/>
            <a:gdLst/>
            <a:ahLst/>
            <a:cxnLst/>
            <a:rect l="l" t="t" r="r" b="b"/>
            <a:pathLst>
              <a:path w="22225" h="0">
                <a:moveTo>
                  <a:pt x="0" y="0"/>
                </a:moveTo>
                <a:lnTo>
                  <a:pt x="22174" y="0"/>
                </a:lnTo>
              </a:path>
            </a:pathLst>
          </a:custGeom>
          <a:ln w="3175">
            <a:solidFill>
              <a:srgbClr val="00FFFF"/>
            </a:solidFill>
          </a:ln>
        </p:spPr>
        <p:txBody>
          <a:bodyPr wrap="square" lIns="0" tIns="0" rIns="0" bIns="0" rtlCol="0"/>
          <a:lstStyle/>
          <a:p/>
        </p:txBody>
      </p:sp>
      <p:sp>
        <p:nvSpPr>
          <p:cNvPr id="759" name="object 759"/>
          <p:cNvSpPr/>
          <p:nvPr/>
        </p:nvSpPr>
        <p:spPr>
          <a:xfrm>
            <a:off x="13678602" y="7601769"/>
            <a:ext cx="0" cy="56515"/>
          </a:xfrm>
          <a:custGeom>
            <a:avLst/>
            <a:gdLst/>
            <a:ahLst/>
            <a:cxnLst/>
            <a:rect l="l" t="t" r="r" b="b"/>
            <a:pathLst>
              <a:path w="0" h="56515">
                <a:moveTo>
                  <a:pt x="0" y="56438"/>
                </a:moveTo>
                <a:lnTo>
                  <a:pt x="0" y="0"/>
                </a:lnTo>
              </a:path>
            </a:pathLst>
          </a:custGeom>
          <a:ln w="3175">
            <a:solidFill>
              <a:srgbClr val="00FFFF"/>
            </a:solidFill>
          </a:ln>
        </p:spPr>
        <p:txBody>
          <a:bodyPr wrap="square" lIns="0" tIns="0" rIns="0" bIns="0" rtlCol="0"/>
          <a:lstStyle/>
          <a:p/>
        </p:txBody>
      </p:sp>
      <p:sp>
        <p:nvSpPr>
          <p:cNvPr id="760" name="object 760"/>
          <p:cNvSpPr/>
          <p:nvPr/>
        </p:nvSpPr>
        <p:spPr>
          <a:xfrm>
            <a:off x="14633999" y="7601765"/>
            <a:ext cx="0" cy="356870"/>
          </a:xfrm>
          <a:custGeom>
            <a:avLst/>
            <a:gdLst/>
            <a:ahLst/>
            <a:cxnLst/>
            <a:rect l="l" t="t" r="r" b="b"/>
            <a:pathLst>
              <a:path w="0" h="356870">
                <a:moveTo>
                  <a:pt x="0" y="356768"/>
                </a:moveTo>
                <a:lnTo>
                  <a:pt x="0" y="0"/>
                </a:lnTo>
              </a:path>
            </a:pathLst>
          </a:custGeom>
          <a:ln w="3175">
            <a:solidFill>
              <a:srgbClr val="00FFFF"/>
            </a:solidFill>
          </a:ln>
        </p:spPr>
        <p:txBody>
          <a:bodyPr wrap="square" lIns="0" tIns="0" rIns="0" bIns="0" rtlCol="0"/>
          <a:lstStyle/>
          <a:p/>
        </p:txBody>
      </p:sp>
      <p:sp>
        <p:nvSpPr>
          <p:cNvPr id="761" name="object 761"/>
          <p:cNvSpPr/>
          <p:nvPr/>
        </p:nvSpPr>
        <p:spPr>
          <a:xfrm>
            <a:off x="13695230" y="7606307"/>
            <a:ext cx="426720" cy="0"/>
          </a:xfrm>
          <a:custGeom>
            <a:avLst/>
            <a:gdLst/>
            <a:ahLst/>
            <a:cxnLst/>
            <a:rect l="l" t="t" r="r" b="b"/>
            <a:pathLst>
              <a:path w="426719" h="0">
                <a:moveTo>
                  <a:pt x="0" y="0"/>
                </a:moveTo>
                <a:lnTo>
                  <a:pt x="426300" y="0"/>
                </a:lnTo>
              </a:path>
            </a:pathLst>
          </a:custGeom>
          <a:ln w="3175">
            <a:solidFill>
              <a:srgbClr val="00FFFF"/>
            </a:solidFill>
          </a:ln>
        </p:spPr>
        <p:txBody>
          <a:bodyPr wrap="square" lIns="0" tIns="0" rIns="0" bIns="0" rtlCol="0"/>
          <a:lstStyle/>
          <a:p/>
        </p:txBody>
      </p:sp>
      <p:sp>
        <p:nvSpPr>
          <p:cNvPr id="762" name="object 762"/>
          <p:cNvSpPr/>
          <p:nvPr/>
        </p:nvSpPr>
        <p:spPr>
          <a:xfrm>
            <a:off x="14191070" y="7606307"/>
            <a:ext cx="426720" cy="0"/>
          </a:xfrm>
          <a:custGeom>
            <a:avLst/>
            <a:gdLst/>
            <a:ahLst/>
            <a:cxnLst/>
            <a:rect l="l" t="t" r="r" b="b"/>
            <a:pathLst>
              <a:path w="426719" h="0">
                <a:moveTo>
                  <a:pt x="426300" y="0"/>
                </a:moveTo>
                <a:lnTo>
                  <a:pt x="0" y="0"/>
                </a:lnTo>
              </a:path>
            </a:pathLst>
          </a:custGeom>
          <a:ln w="3175">
            <a:solidFill>
              <a:srgbClr val="00FFFF"/>
            </a:solidFill>
          </a:ln>
        </p:spPr>
        <p:txBody>
          <a:bodyPr wrap="square" lIns="0" tIns="0" rIns="0" bIns="0" rtlCol="0"/>
          <a:lstStyle/>
          <a:p/>
        </p:txBody>
      </p:sp>
      <p:sp>
        <p:nvSpPr>
          <p:cNvPr id="763" name="object 763"/>
          <p:cNvSpPr/>
          <p:nvPr/>
        </p:nvSpPr>
        <p:spPr>
          <a:xfrm>
            <a:off x="13678600" y="7603280"/>
            <a:ext cx="17145" cy="5715"/>
          </a:xfrm>
          <a:custGeom>
            <a:avLst/>
            <a:gdLst/>
            <a:ahLst/>
            <a:cxnLst/>
            <a:rect l="l" t="t" r="r" b="b"/>
            <a:pathLst>
              <a:path w="17144" h="5715">
                <a:moveTo>
                  <a:pt x="16624" y="0"/>
                </a:moveTo>
                <a:lnTo>
                  <a:pt x="0" y="3022"/>
                </a:lnTo>
                <a:lnTo>
                  <a:pt x="16624" y="5549"/>
                </a:lnTo>
                <a:lnTo>
                  <a:pt x="16624" y="0"/>
                </a:lnTo>
                <a:close/>
              </a:path>
            </a:pathLst>
          </a:custGeom>
          <a:solidFill>
            <a:srgbClr val="00FFFF"/>
          </a:solidFill>
        </p:spPr>
        <p:txBody>
          <a:bodyPr wrap="square" lIns="0" tIns="0" rIns="0" bIns="0" rtlCol="0"/>
          <a:lstStyle/>
          <a:p/>
        </p:txBody>
      </p:sp>
      <p:sp>
        <p:nvSpPr>
          <p:cNvPr id="764" name="object 764"/>
          <p:cNvSpPr/>
          <p:nvPr/>
        </p:nvSpPr>
        <p:spPr>
          <a:xfrm>
            <a:off x="13678605" y="7603283"/>
            <a:ext cx="17145" cy="5715"/>
          </a:xfrm>
          <a:custGeom>
            <a:avLst/>
            <a:gdLst/>
            <a:ahLst/>
            <a:cxnLst/>
            <a:rect l="l" t="t" r="r" b="b"/>
            <a:pathLst>
              <a:path w="17144" h="5715">
                <a:moveTo>
                  <a:pt x="16624" y="0"/>
                </a:moveTo>
                <a:lnTo>
                  <a:pt x="16624" y="5537"/>
                </a:lnTo>
                <a:lnTo>
                  <a:pt x="0" y="3022"/>
                </a:lnTo>
                <a:lnTo>
                  <a:pt x="16624" y="0"/>
                </a:lnTo>
                <a:close/>
              </a:path>
            </a:pathLst>
          </a:custGeom>
          <a:ln w="3175">
            <a:solidFill>
              <a:srgbClr val="00FFFF"/>
            </a:solidFill>
          </a:ln>
        </p:spPr>
        <p:txBody>
          <a:bodyPr wrap="square" lIns="0" tIns="0" rIns="0" bIns="0" rtlCol="0"/>
          <a:lstStyle/>
          <a:p/>
        </p:txBody>
      </p:sp>
      <p:sp>
        <p:nvSpPr>
          <p:cNvPr id="765" name="object 765"/>
          <p:cNvSpPr/>
          <p:nvPr/>
        </p:nvSpPr>
        <p:spPr>
          <a:xfrm>
            <a:off x="14617369" y="7603279"/>
            <a:ext cx="17145" cy="5715"/>
          </a:xfrm>
          <a:custGeom>
            <a:avLst/>
            <a:gdLst/>
            <a:ahLst/>
            <a:cxnLst/>
            <a:rect l="l" t="t" r="r" b="b"/>
            <a:pathLst>
              <a:path w="17144" h="5715">
                <a:moveTo>
                  <a:pt x="0" y="0"/>
                </a:moveTo>
                <a:lnTo>
                  <a:pt x="0" y="5549"/>
                </a:lnTo>
                <a:lnTo>
                  <a:pt x="16624" y="3022"/>
                </a:lnTo>
                <a:lnTo>
                  <a:pt x="0" y="0"/>
                </a:lnTo>
                <a:close/>
              </a:path>
            </a:pathLst>
          </a:custGeom>
          <a:solidFill>
            <a:srgbClr val="00FFFF"/>
          </a:solidFill>
        </p:spPr>
        <p:txBody>
          <a:bodyPr wrap="square" lIns="0" tIns="0" rIns="0" bIns="0" rtlCol="0"/>
          <a:lstStyle/>
          <a:p/>
        </p:txBody>
      </p:sp>
      <p:sp>
        <p:nvSpPr>
          <p:cNvPr id="766" name="object 766"/>
          <p:cNvSpPr/>
          <p:nvPr/>
        </p:nvSpPr>
        <p:spPr>
          <a:xfrm>
            <a:off x="14617371" y="7603283"/>
            <a:ext cx="17145" cy="5715"/>
          </a:xfrm>
          <a:custGeom>
            <a:avLst/>
            <a:gdLst/>
            <a:ahLst/>
            <a:cxnLst/>
            <a:rect l="l" t="t" r="r" b="b"/>
            <a:pathLst>
              <a:path w="17144" h="5715">
                <a:moveTo>
                  <a:pt x="0" y="0"/>
                </a:moveTo>
                <a:lnTo>
                  <a:pt x="0" y="5537"/>
                </a:lnTo>
                <a:lnTo>
                  <a:pt x="16624" y="3022"/>
                </a:lnTo>
                <a:lnTo>
                  <a:pt x="0" y="0"/>
                </a:lnTo>
                <a:close/>
              </a:path>
            </a:pathLst>
          </a:custGeom>
          <a:ln w="3175">
            <a:solidFill>
              <a:srgbClr val="00FFFF"/>
            </a:solidFill>
          </a:ln>
        </p:spPr>
        <p:txBody>
          <a:bodyPr wrap="square" lIns="0" tIns="0" rIns="0" bIns="0" rtlCol="0"/>
          <a:lstStyle/>
          <a:p/>
        </p:txBody>
      </p:sp>
      <p:sp>
        <p:nvSpPr>
          <p:cNvPr id="767" name="object 767"/>
          <p:cNvSpPr/>
          <p:nvPr/>
        </p:nvSpPr>
        <p:spPr>
          <a:xfrm>
            <a:off x="14123547" y="7573049"/>
            <a:ext cx="66040" cy="66040"/>
          </a:xfrm>
          <a:custGeom>
            <a:avLst/>
            <a:gdLst/>
            <a:ahLst/>
            <a:cxnLst/>
            <a:rect l="l" t="t" r="r" b="b"/>
            <a:pathLst>
              <a:path w="66040" h="66040">
                <a:moveTo>
                  <a:pt x="0" y="0"/>
                </a:moveTo>
                <a:lnTo>
                  <a:pt x="21666" y="66014"/>
                </a:lnTo>
                <a:lnTo>
                  <a:pt x="32753" y="33261"/>
                </a:lnTo>
                <a:lnTo>
                  <a:pt x="43840" y="66014"/>
                </a:lnTo>
                <a:lnTo>
                  <a:pt x="65506" y="0"/>
                </a:lnTo>
              </a:path>
            </a:pathLst>
          </a:custGeom>
          <a:ln w="3175">
            <a:solidFill>
              <a:srgbClr val="00FFFF"/>
            </a:solidFill>
          </a:ln>
        </p:spPr>
        <p:txBody>
          <a:bodyPr wrap="square" lIns="0" tIns="0" rIns="0" bIns="0" rtlCol="0"/>
          <a:lstStyle/>
          <a:p/>
        </p:txBody>
      </p:sp>
      <p:sp>
        <p:nvSpPr>
          <p:cNvPr id="768" name="object 768"/>
          <p:cNvSpPr/>
          <p:nvPr/>
        </p:nvSpPr>
        <p:spPr>
          <a:xfrm>
            <a:off x="12087282" y="9231390"/>
            <a:ext cx="196850" cy="0"/>
          </a:xfrm>
          <a:custGeom>
            <a:avLst/>
            <a:gdLst/>
            <a:ahLst/>
            <a:cxnLst/>
            <a:rect l="l" t="t" r="r" b="b"/>
            <a:pathLst>
              <a:path w="196850" h="0">
                <a:moveTo>
                  <a:pt x="196519" y="0"/>
                </a:moveTo>
                <a:lnTo>
                  <a:pt x="0" y="0"/>
                </a:lnTo>
              </a:path>
            </a:pathLst>
          </a:custGeom>
          <a:ln w="6045">
            <a:solidFill>
              <a:srgbClr val="231F20"/>
            </a:solidFill>
          </a:ln>
        </p:spPr>
        <p:txBody>
          <a:bodyPr wrap="square" lIns="0" tIns="0" rIns="0" bIns="0" rtlCol="0"/>
          <a:lstStyle/>
          <a:p/>
        </p:txBody>
      </p:sp>
      <p:sp>
        <p:nvSpPr>
          <p:cNvPr id="769" name="object 769"/>
          <p:cNvSpPr/>
          <p:nvPr/>
        </p:nvSpPr>
        <p:spPr>
          <a:xfrm>
            <a:off x="13314791" y="8957264"/>
            <a:ext cx="88176" cy="88188"/>
          </a:xfrm>
          <a:prstGeom prst="rect">
            <a:avLst/>
          </a:prstGeom>
          <a:blipFill>
            <a:blip r:embed="rId14" cstate="print"/>
            <a:stretch>
              <a:fillRect/>
            </a:stretch>
          </a:blipFill>
        </p:spPr>
        <p:txBody>
          <a:bodyPr wrap="square" lIns="0" tIns="0" rIns="0" bIns="0" rtlCol="0"/>
          <a:lstStyle/>
          <a:p/>
        </p:txBody>
      </p:sp>
      <p:sp>
        <p:nvSpPr>
          <p:cNvPr id="770" name="object 770"/>
          <p:cNvSpPr/>
          <p:nvPr/>
        </p:nvSpPr>
        <p:spPr>
          <a:xfrm>
            <a:off x="13342500" y="8870086"/>
            <a:ext cx="33020" cy="33020"/>
          </a:xfrm>
          <a:custGeom>
            <a:avLst/>
            <a:gdLst/>
            <a:ahLst/>
            <a:cxnLst/>
            <a:rect l="l" t="t" r="r" b="b"/>
            <a:pathLst>
              <a:path w="33019" h="33020">
                <a:moveTo>
                  <a:pt x="32753" y="16382"/>
                </a:moveTo>
                <a:lnTo>
                  <a:pt x="32753" y="7340"/>
                </a:lnTo>
                <a:lnTo>
                  <a:pt x="25425" y="0"/>
                </a:lnTo>
                <a:lnTo>
                  <a:pt x="16370" y="0"/>
                </a:lnTo>
                <a:lnTo>
                  <a:pt x="7327" y="0"/>
                </a:lnTo>
                <a:lnTo>
                  <a:pt x="0" y="7340"/>
                </a:lnTo>
                <a:lnTo>
                  <a:pt x="0" y="16382"/>
                </a:lnTo>
                <a:lnTo>
                  <a:pt x="0" y="25425"/>
                </a:lnTo>
                <a:lnTo>
                  <a:pt x="7327" y="32765"/>
                </a:lnTo>
                <a:lnTo>
                  <a:pt x="16370" y="32765"/>
                </a:lnTo>
                <a:lnTo>
                  <a:pt x="25425" y="32765"/>
                </a:lnTo>
                <a:lnTo>
                  <a:pt x="32753" y="25425"/>
                </a:lnTo>
                <a:lnTo>
                  <a:pt x="32753" y="16382"/>
                </a:lnTo>
              </a:path>
            </a:pathLst>
          </a:custGeom>
          <a:ln w="6045">
            <a:solidFill>
              <a:srgbClr val="231F20"/>
            </a:solidFill>
          </a:ln>
        </p:spPr>
        <p:txBody>
          <a:bodyPr wrap="square" lIns="0" tIns="0" rIns="0" bIns="0" rtlCol="0"/>
          <a:lstStyle/>
          <a:p/>
        </p:txBody>
      </p:sp>
      <p:sp>
        <p:nvSpPr>
          <p:cNvPr id="771" name="object 771"/>
          <p:cNvSpPr/>
          <p:nvPr/>
        </p:nvSpPr>
        <p:spPr>
          <a:xfrm>
            <a:off x="12051004" y="8957264"/>
            <a:ext cx="88176" cy="88188"/>
          </a:xfrm>
          <a:prstGeom prst="rect">
            <a:avLst/>
          </a:prstGeom>
          <a:blipFill>
            <a:blip r:embed="rId15" cstate="print"/>
            <a:stretch>
              <a:fillRect/>
            </a:stretch>
          </a:blipFill>
        </p:spPr>
        <p:txBody>
          <a:bodyPr wrap="square" lIns="0" tIns="0" rIns="0" bIns="0" rtlCol="0"/>
          <a:lstStyle/>
          <a:p/>
        </p:txBody>
      </p:sp>
      <p:sp>
        <p:nvSpPr>
          <p:cNvPr id="772" name="object 772"/>
          <p:cNvSpPr/>
          <p:nvPr/>
        </p:nvSpPr>
        <p:spPr>
          <a:xfrm>
            <a:off x="12078713" y="8870086"/>
            <a:ext cx="33020" cy="33020"/>
          </a:xfrm>
          <a:custGeom>
            <a:avLst/>
            <a:gdLst/>
            <a:ahLst/>
            <a:cxnLst/>
            <a:rect l="l" t="t" r="r" b="b"/>
            <a:pathLst>
              <a:path w="33020" h="33020">
                <a:moveTo>
                  <a:pt x="32753" y="16382"/>
                </a:moveTo>
                <a:lnTo>
                  <a:pt x="32753" y="7340"/>
                </a:lnTo>
                <a:lnTo>
                  <a:pt x="25425" y="0"/>
                </a:lnTo>
                <a:lnTo>
                  <a:pt x="16382" y="0"/>
                </a:lnTo>
                <a:lnTo>
                  <a:pt x="7327" y="0"/>
                </a:lnTo>
                <a:lnTo>
                  <a:pt x="0" y="7340"/>
                </a:lnTo>
                <a:lnTo>
                  <a:pt x="0" y="16382"/>
                </a:lnTo>
                <a:lnTo>
                  <a:pt x="0" y="25425"/>
                </a:lnTo>
                <a:lnTo>
                  <a:pt x="7327" y="32765"/>
                </a:lnTo>
                <a:lnTo>
                  <a:pt x="16382" y="32765"/>
                </a:lnTo>
                <a:lnTo>
                  <a:pt x="25425" y="32765"/>
                </a:lnTo>
                <a:lnTo>
                  <a:pt x="32753" y="25425"/>
                </a:lnTo>
                <a:lnTo>
                  <a:pt x="32753" y="16382"/>
                </a:lnTo>
              </a:path>
            </a:pathLst>
          </a:custGeom>
          <a:ln w="6045">
            <a:solidFill>
              <a:srgbClr val="231F20"/>
            </a:solidFill>
          </a:ln>
        </p:spPr>
        <p:txBody>
          <a:bodyPr wrap="square" lIns="0" tIns="0" rIns="0" bIns="0" rtlCol="0"/>
          <a:lstStyle/>
          <a:p/>
        </p:txBody>
      </p:sp>
      <p:sp>
        <p:nvSpPr>
          <p:cNvPr id="773" name="object 773"/>
          <p:cNvSpPr/>
          <p:nvPr/>
        </p:nvSpPr>
        <p:spPr>
          <a:xfrm>
            <a:off x="12237947" y="8020511"/>
            <a:ext cx="50165" cy="66040"/>
          </a:xfrm>
          <a:custGeom>
            <a:avLst/>
            <a:gdLst/>
            <a:ahLst/>
            <a:cxnLst/>
            <a:rect l="l" t="t" r="r" b="b"/>
            <a:pathLst>
              <a:path w="50165" h="66040">
                <a:moveTo>
                  <a:pt x="0" y="66014"/>
                </a:moveTo>
                <a:lnTo>
                  <a:pt x="25196" y="0"/>
                </a:lnTo>
                <a:lnTo>
                  <a:pt x="49885" y="66014"/>
                </a:lnTo>
              </a:path>
            </a:pathLst>
          </a:custGeom>
          <a:ln w="6045">
            <a:solidFill>
              <a:srgbClr val="231F20"/>
            </a:solidFill>
          </a:ln>
        </p:spPr>
        <p:txBody>
          <a:bodyPr wrap="square" lIns="0" tIns="0" rIns="0" bIns="0" rtlCol="0"/>
          <a:lstStyle/>
          <a:p/>
        </p:txBody>
      </p:sp>
      <p:sp>
        <p:nvSpPr>
          <p:cNvPr id="774" name="object 774"/>
          <p:cNvSpPr/>
          <p:nvPr/>
        </p:nvSpPr>
        <p:spPr>
          <a:xfrm>
            <a:off x="12247520" y="8064354"/>
            <a:ext cx="31750" cy="0"/>
          </a:xfrm>
          <a:custGeom>
            <a:avLst/>
            <a:gdLst/>
            <a:ahLst/>
            <a:cxnLst/>
            <a:rect l="l" t="t" r="r" b="b"/>
            <a:pathLst>
              <a:path w="31750" h="0">
                <a:moveTo>
                  <a:pt x="0" y="0"/>
                </a:moveTo>
                <a:lnTo>
                  <a:pt x="31242" y="0"/>
                </a:lnTo>
              </a:path>
            </a:pathLst>
          </a:custGeom>
          <a:ln w="6045">
            <a:solidFill>
              <a:srgbClr val="231F20"/>
            </a:solidFill>
          </a:ln>
        </p:spPr>
        <p:txBody>
          <a:bodyPr wrap="square" lIns="0" tIns="0" rIns="0" bIns="0" rtlCol="0"/>
          <a:lstStyle/>
          <a:p/>
        </p:txBody>
      </p:sp>
      <p:sp>
        <p:nvSpPr>
          <p:cNvPr id="775" name="object 775"/>
          <p:cNvSpPr/>
          <p:nvPr/>
        </p:nvSpPr>
        <p:spPr>
          <a:xfrm>
            <a:off x="12695991" y="8019501"/>
            <a:ext cx="44450" cy="66040"/>
          </a:xfrm>
          <a:custGeom>
            <a:avLst/>
            <a:gdLst/>
            <a:ahLst/>
            <a:cxnLst/>
            <a:rect l="l" t="t" r="r" b="b"/>
            <a:pathLst>
              <a:path w="44450" h="66040">
                <a:moveTo>
                  <a:pt x="28219" y="31749"/>
                </a:moveTo>
                <a:lnTo>
                  <a:pt x="37795" y="34772"/>
                </a:lnTo>
                <a:lnTo>
                  <a:pt x="40817" y="37795"/>
                </a:lnTo>
                <a:lnTo>
                  <a:pt x="43840" y="43840"/>
                </a:lnTo>
                <a:lnTo>
                  <a:pt x="43840" y="53416"/>
                </a:lnTo>
                <a:lnTo>
                  <a:pt x="40817" y="59461"/>
                </a:lnTo>
                <a:lnTo>
                  <a:pt x="37795" y="62991"/>
                </a:lnTo>
                <a:lnTo>
                  <a:pt x="28219" y="66014"/>
                </a:lnTo>
                <a:lnTo>
                  <a:pt x="0" y="66014"/>
                </a:lnTo>
                <a:lnTo>
                  <a:pt x="0" y="0"/>
                </a:lnTo>
                <a:lnTo>
                  <a:pt x="28219" y="0"/>
                </a:lnTo>
                <a:lnTo>
                  <a:pt x="37795" y="3530"/>
                </a:lnTo>
                <a:lnTo>
                  <a:pt x="40817" y="6553"/>
                </a:lnTo>
                <a:lnTo>
                  <a:pt x="43840" y="12598"/>
                </a:lnTo>
                <a:lnTo>
                  <a:pt x="43840" y="19151"/>
                </a:lnTo>
                <a:lnTo>
                  <a:pt x="40817" y="25196"/>
                </a:lnTo>
                <a:lnTo>
                  <a:pt x="37795" y="28219"/>
                </a:lnTo>
                <a:lnTo>
                  <a:pt x="28219" y="31749"/>
                </a:lnTo>
                <a:lnTo>
                  <a:pt x="0" y="31749"/>
                </a:lnTo>
              </a:path>
            </a:pathLst>
          </a:custGeom>
          <a:ln w="6045">
            <a:solidFill>
              <a:srgbClr val="231F20"/>
            </a:solidFill>
          </a:ln>
        </p:spPr>
        <p:txBody>
          <a:bodyPr wrap="square" lIns="0" tIns="0" rIns="0" bIns="0" rtlCol="0"/>
          <a:lstStyle/>
          <a:p/>
        </p:txBody>
      </p:sp>
      <p:sp>
        <p:nvSpPr>
          <p:cNvPr id="776" name="object 776"/>
          <p:cNvSpPr/>
          <p:nvPr/>
        </p:nvSpPr>
        <p:spPr>
          <a:xfrm>
            <a:off x="13156558" y="8019502"/>
            <a:ext cx="46990" cy="66040"/>
          </a:xfrm>
          <a:custGeom>
            <a:avLst/>
            <a:gdLst/>
            <a:ahLst/>
            <a:cxnLst/>
            <a:rect l="l" t="t" r="r" b="b"/>
            <a:pathLst>
              <a:path w="46990" h="66040">
                <a:moveTo>
                  <a:pt x="46863" y="16128"/>
                </a:moveTo>
                <a:lnTo>
                  <a:pt x="43840" y="9575"/>
                </a:lnTo>
                <a:lnTo>
                  <a:pt x="37795" y="3530"/>
                </a:lnTo>
                <a:lnTo>
                  <a:pt x="31242" y="0"/>
                </a:lnTo>
                <a:lnTo>
                  <a:pt x="18643" y="0"/>
                </a:lnTo>
                <a:lnTo>
                  <a:pt x="12598" y="3530"/>
                </a:lnTo>
                <a:lnTo>
                  <a:pt x="6553" y="9575"/>
                </a:lnTo>
                <a:lnTo>
                  <a:pt x="3022" y="16128"/>
                </a:lnTo>
                <a:lnTo>
                  <a:pt x="0" y="25196"/>
                </a:lnTo>
                <a:lnTo>
                  <a:pt x="0" y="40817"/>
                </a:lnTo>
                <a:lnTo>
                  <a:pt x="3022" y="50393"/>
                </a:lnTo>
                <a:lnTo>
                  <a:pt x="6553" y="56438"/>
                </a:lnTo>
                <a:lnTo>
                  <a:pt x="12598" y="62991"/>
                </a:lnTo>
                <a:lnTo>
                  <a:pt x="18643" y="66014"/>
                </a:lnTo>
                <a:lnTo>
                  <a:pt x="31242" y="66014"/>
                </a:lnTo>
                <a:lnTo>
                  <a:pt x="37795" y="62991"/>
                </a:lnTo>
                <a:lnTo>
                  <a:pt x="43840" y="56438"/>
                </a:lnTo>
                <a:lnTo>
                  <a:pt x="46863" y="50393"/>
                </a:lnTo>
              </a:path>
            </a:pathLst>
          </a:custGeom>
          <a:ln w="6045">
            <a:solidFill>
              <a:srgbClr val="231F20"/>
            </a:solidFill>
          </a:ln>
        </p:spPr>
        <p:txBody>
          <a:bodyPr wrap="square" lIns="0" tIns="0" rIns="0" bIns="0" rtlCol="0"/>
          <a:lstStyle/>
          <a:p/>
        </p:txBody>
      </p:sp>
      <p:sp>
        <p:nvSpPr>
          <p:cNvPr id="777" name="object 777"/>
          <p:cNvSpPr/>
          <p:nvPr/>
        </p:nvSpPr>
        <p:spPr>
          <a:xfrm>
            <a:off x="12241978" y="8715395"/>
            <a:ext cx="43815" cy="66040"/>
          </a:xfrm>
          <a:custGeom>
            <a:avLst/>
            <a:gdLst/>
            <a:ahLst/>
            <a:cxnLst/>
            <a:rect l="l" t="t" r="r" b="b"/>
            <a:pathLst>
              <a:path w="43815" h="66040">
                <a:moveTo>
                  <a:pt x="0" y="65506"/>
                </a:moveTo>
                <a:lnTo>
                  <a:pt x="43332" y="0"/>
                </a:lnTo>
              </a:path>
            </a:pathLst>
          </a:custGeom>
          <a:ln w="6045">
            <a:solidFill>
              <a:srgbClr val="231F20"/>
            </a:solidFill>
          </a:ln>
        </p:spPr>
        <p:txBody>
          <a:bodyPr wrap="square" lIns="0" tIns="0" rIns="0" bIns="0" rtlCol="0"/>
          <a:lstStyle/>
          <a:p/>
        </p:txBody>
      </p:sp>
      <p:sp>
        <p:nvSpPr>
          <p:cNvPr id="778" name="object 778"/>
          <p:cNvSpPr/>
          <p:nvPr/>
        </p:nvSpPr>
        <p:spPr>
          <a:xfrm>
            <a:off x="12241978" y="8715394"/>
            <a:ext cx="43815" cy="66040"/>
          </a:xfrm>
          <a:custGeom>
            <a:avLst/>
            <a:gdLst/>
            <a:ahLst/>
            <a:cxnLst/>
            <a:rect l="l" t="t" r="r" b="b"/>
            <a:pathLst>
              <a:path w="43815" h="66040">
                <a:moveTo>
                  <a:pt x="0" y="0"/>
                </a:moveTo>
                <a:lnTo>
                  <a:pt x="43332" y="65506"/>
                </a:lnTo>
              </a:path>
            </a:pathLst>
          </a:custGeom>
          <a:ln w="6045">
            <a:solidFill>
              <a:srgbClr val="231F20"/>
            </a:solidFill>
          </a:ln>
        </p:spPr>
        <p:txBody>
          <a:bodyPr wrap="square" lIns="0" tIns="0" rIns="0" bIns="0" rtlCol="0"/>
          <a:lstStyle/>
          <a:p/>
        </p:txBody>
      </p:sp>
      <p:sp>
        <p:nvSpPr>
          <p:cNvPr id="779" name="object 779"/>
          <p:cNvSpPr/>
          <p:nvPr/>
        </p:nvSpPr>
        <p:spPr>
          <a:xfrm>
            <a:off x="12700025" y="8711363"/>
            <a:ext cx="50165" cy="31750"/>
          </a:xfrm>
          <a:custGeom>
            <a:avLst/>
            <a:gdLst/>
            <a:ahLst/>
            <a:cxnLst/>
            <a:rect l="l" t="t" r="r" b="b"/>
            <a:pathLst>
              <a:path w="50165" h="31750">
                <a:moveTo>
                  <a:pt x="0" y="0"/>
                </a:moveTo>
                <a:lnTo>
                  <a:pt x="24688" y="31242"/>
                </a:lnTo>
                <a:lnTo>
                  <a:pt x="49885" y="0"/>
                </a:lnTo>
              </a:path>
            </a:pathLst>
          </a:custGeom>
          <a:ln w="6045">
            <a:solidFill>
              <a:srgbClr val="231F20"/>
            </a:solidFill>
          </a:ln>
        </p:spPr>
        <p:txBody>
          <a:bodyPr wrap="square" lIns="0" tIns="0" rIns="0" bIns="0" rtlCol="0"/>
          <a:lstStyle/>
          <a:p/>
        </p:txBody>
      </p:sp>
      <p:sp>
        <p:nvSpPr>
          <p:cNvPr id="780" name="object 780"/>
          <p:cNvSpPr/>
          <p:nvPr/>
        </p:nvSpPr>
        <p:spPr>
          <a:xfrm>
            <a:off x="12724717" y="8742605"/>
            <a:ext cx="0" cy="34290"/>
          </a:xfrm>
          <a:custGeom>
            <a:avLst/>
            <a:gdLst/>
            <a:ahLst/>
            <a:cxnLst/>
            <a:rect l="l" t="t" r="r" b="b"/>
            <a:pathLst>
              <a:path w="0" h="34290">
                <a:moveTo>
                  <a:pt x="0" y="0"/>
                </a:moveTo>
                <a:lnTo>
                  <a:pt x="0" y="34264"/>
                </a:lnTo>
              </a:path>
            </a:pathLst>
          </a:custGeom>
          <a:ln w="6045">
            <a:solidFill>
              <a:srgbClr val="231F20"/>
            </a:solidFill>
          </a:ln>
        </p:spPr>
        <p:txBody>
          <a:bodyPr wrap="square" lIns="0" tIns="0" rIns="0" bIns="0" rtlCol="0"/>
          <a:lstStyle/>
          <a:p/>
        </p:txBody>
      </p:sp>
      <p:sp>
        <p:nvSpPr>
          <p:cNvPr id="781" name="object 781"/>
          <p:cNvSpPr/>
          <p:nvPr/>
        </p:nvSpPr>
        <p:spPr>
          <a:xfrm>
            <a:off x="13169157" y="8716906"/>
            <a:ext cx="44450" cy="66040"/>
          </a:xfrm>
          <a:custGeom>
            <a:avLst/>
            <a:gdLst/>
            <a:ahLst/>
            <a:cxnLst/>
            <a:rect l="l" t="t" r="r" b="b"/>
            <a:pathLst>
              <a:path w="44450" h="66040">
                <a:moveTo>
                  <a:pt x="0" y="0"/>
                </a:moveTo>
                <a:lnTo>
                  <a:pt x="43840" y="0"/>
                </a:lnTo>
                <a:lnTo>
                  <a:pt x="0" y="66014"/>
                </a:lnTo>
                <a:lnTo>
                  <a:pt x="43840" y="66014"/>
                </a:lnTo>
              </a:path>
            </a:pathLst>
          </a:custGeom>
          <a:ln w="6045">
            <a:solidFill>
              <a:srgbClr val="231F20"/>
            </a:solidFill>
          </a:ln>
        </p:spPr>
        <p:txBody>
          <a:bodyPr wrap="square" lIns="0" tIns="0" rIns="0" bIns="0" rtlCol="0"/>
          <a:lstStyle/>
          <a:p/>
        </p:txBody>
      </p:sp>
      <p:sp>
        <p:nvSpPr>
          <p:cNvPr id="782" name="object 782"/>
          <p:cNvSpPr/>
          <p:nvPr/>
        </p:nvSpPr>
        <p:spPr>
          <a:xfrm>
            <a:off x="13423123" y="9313526"/>
            <a:ext cx="42545" cy="39370"/>
          </a:xfrm>
          <a:custGeom>
            <a:avLst/>
            <a:gdLst/>
            <a:ahLst/>
            <a:cxnLst/>
            <a:rect l="l" t="t" r="r" b="b"/>
            <a:pathLst>
              <a:path w="42544" h="39370">
                <a:moveTo>
                  <a:pt x="28219" y="0"/>
                </a:moveTo>
                <a:lnTo>
                  <a:pt x="0" y="39306"/>
                </a:lnTo>
                <a:lnTo>
                  <a:pt x="42329" y="39306"/>
                </a:lnTo>
              </a:path>
            </a:pathLst>
          </a:custGeom>
          <a:ln w="3175">
            <a:solidFill>
              <a:srgbClr val="00FFFF"/>
            </a:solidFill>
          </a:ln>
        </p:spPr>
        <p:txBody>
          <a:bodyPr wrap="square" lIns="0" tIns="0" rIns="0" bIns="0" rtlCol="0"/>
          <a:lstStyle/>
          <a:p/>
        </p:txBody>
      </p:sp>
      <p:sp>
        <p:nvSpPr>
          <p:cNvPr id="783" name="object 783"/>
          <p:cNvSpPr/>
          <p:nvPr/>
        </p:nvSpPr>
        <p:spPr>
          <a:xfrm>
            <a:off x="13451341" y="9313526"/>
            <a:ext cx="0" cy="59055"/>
          </a:xfrm>
          <a:custGeom>
            <a:avLst/>
            <a:gdLst/>
            <a:ahLst/>
            <a:cxnLst/>
            <a:rect l="l" t="t" r="r" b="b"/>
            <a:pathLst>
              <a:path w="0" h="59054">
                <a:moveTo>
                  <a:pt x="0" y="0"/>
                </a:moveTo>
                <a:lnTo>
                  <a:pt x="0" y="58953"/>
                </a:lnTo>
              </a:path>
            </a:pathLst>
          </a:custGeom>
          <a:ln w="3175">
            <a:solidFill>
              <a:srgbClr val="00FFFF"/>
            </a:solidFill>
          </a:ln>
        </p:spPr>
        <p:txBody>
          <a:bodyPr wrap="square" lIns="0" tIns="0" rIns="0" bIns="0" rtlCol="0"/>
          <a:lstStyle/>
          <a:p/>
        </p:txBody>
      </p:sp>
      <p:sp>
        <p:nvSpPr>
          <p:cNvPr id="784" name="object 784"/>
          <p:cNvSpPr/>
          <p:nvPr/>
        </p:nvSpPr>
        <p:spPr>
          <a:xfrm>
            <a:off x="13479560" y="9347287"/>
            <a:ext cx="51435" cy="0"/>
          </a:xfrm>
          <a:custGeom>
            <a:avLst/>
            <a:gdLst/>
            <a:ahLst/>
            <a:cxnLst/>
            <a:rect l="l" t="t" r="r" b="b"/>
            <a:pathLst>
              <a:path w="51434" h="0">
                <a:moveTo>
                  <a:pt x="0" y="0"/>
                </a:moveTo>
                <a:lnTo>
                  <a:pt x="50888" y="0"/>
                </a:lnTo>
              </a:path>
            </a:pathLst>
          </a:custGeom>
          <a:ln w="3175">
            <a:solidFill>
              <a:srgbClr val="00FFFF"/>
            </a:solidFill>
          </a:ln>
        </p:spPr>
        <p:txBody>
          <a:bodyPr wrap="square" lIns="0" tIns="0" rIns="0" bIns="0" rtlCol="0"/>
          <a:lstStyle/>
          <a:p/>
        </p:txBody>
      </p:sp>
      <p:sp>
        <p:nvSpPr>
          <p:cNvPr id="785" name="object 785"/>
          <p:cNvSpPr/>
          <p:nvPr/>
        </p:nvSpPr>
        <p:spPr>
          <a:xfrm>
            <a:off x="13552627" y="9313529"/>
            <a:ext cx="45720" cy="59055"/>
          </a:xfrm>
          <a:custGeom>
            <a:avLst/>
            <a:gdLst/>
            <a:ahLst/>
            <a:cxnLst/>
            <a:rect l="l" t="t" r="r" b="b"/>
            <a:pathLst>
              <a:path w="45719" h="59054">
                <a:moveTo>
                  <a:pt x="0" y="58953"/>
                </a:moveTo>
                <a:lnTo>
                  <a:pt x="22669" y="0"/>
                </a:lnTo>
                <a:lnTo>
                  <a:pt x="45351" y="58953"/>
                </a:lnTo>
              </a:path>
            </a:pathLst>
          </a:custGeom>
          <a:ln w="3175">
            <a:solidFill>
              <a:srgbClr val="00FFFF"/>
            </a:solidFill>
          </a:ln>
        </p:spPr>
        <p:txBody>
          <a:bodyPr wrap="square" lIns="0" tIns="0" rIns="0" bIns="0" rtlCol="0"/>
          <a:lstStyle/>
          <a:p/>
        </p:txBody>
      </p:sp>
      <p:sp>
        <p:nvSpPr>
          <p:cNvPr id="786" name="object 786"/>
          <p:cNvSpPr/>
          <p:nvPr/>
        </p:nvSpPr>
        <p:spPr>
          <a:xfrm>
            <a:off x="13561192" y="9352829"/>
            <a:ext cx="28575" cy="0"/>
          </a:xfrm>
          <a:custGeom>
            <a:avLst/>
            <a:gdLst/>
            <a:ahLst/>
            <a:cxnLst/>
            <a:rect l="l" t="t" r="r" b="b"/>
            <a:pathLst>
              <a:path w="28575" h="0">
                <a:moveTo>
                  <a:pt x="0" y="0"/>
                </a:moveTo>
                <a:lnTo>
                  <a:pt x="28219" y="0"/>
                </a:lnTo>
              </a:path>
            </a:pathLst>
          </a:custGeom>
          <a:ln w="3175">
            <a:solidFill>
              <a:srgbClr val="00FFFF"/>
            </a:solidFill>
          </a:ln>
        </p:spPr>
        <p:txBody>
          <a:bodyPr wrap="square" lIns="0" tIns="0" rIns="0" bIns="0" rtlCol="0"/>
          <a:lstStyle/>
          <a:p/>
        </p:txBody>
      </p:sp>
      <p:sp>
        <p:nvSpPr>
          <p:cNvPr id="787" name="object 787"/>
          <p:cNvSpPr/>
          <p:nvPr/>
        </p:nvSpPr>
        <p:spPr>
          <a:xfrm>
            <a:off x="13628715" y="9313526"/>
            <a:ext cx="0" cy="34290"/>
          </a:xfrm>
          <a:custGeom>
            <a:avLst/>
            <a:gdLst/>
            <a:ahLst/>
            <a:cxnLst/>
            <a:rect l="l" t="t" r="r" b="b"/>
            <a:pathLst>
              <a:path w="0" h="34290">
                <a:moveTo>
                  <a:pt x="0" y="0"/>
                </a:moveTo>
                <a:lnTo>
                  <a:pt x="0" y="33756"/>
                </a:lnTo>
              </a:path>
            </a:pathLst>
          </a:custGeom>
          <a:ln w="3175">
            <a:solidFill>
              <a:srgbClr val="00FFFF"/>
            </a:solidFill>
          </a:ln>
        </p:spPr>
        <p:txBody>
          <a:bodyPr wrap="square" lIns="0" tIns="0" rIns="0" bIns="0" rtlCol="0"/>
          <a:lstStyle/>
          <a:p/>
        </p:txBody>
      </p:sp>
      <p:sp>
        <p:nvSpPr>
          <p:cNvPr id="788" name="object 788"/>
          <p:cNvSpPr/>
          <p:nvPr/>
        </p:nvSpPr>
        <p:spPr>
          <a:xfrm>
            <a:off x="13614606" y="9322092"/>
            <a:ext cx="28575" cy="17145"/>
          </a:xfrm>
          <a:custGeom>
            <a:avLst/>
            <a:gdLst/>
            <a:ahLst/>
            <a:cxnLst/>
            <a:rect l="l" t="t" r="r" b="b"/>
            <a:pathLst>
              <a:path w="28575" h="17145">
                <a:moveTo>
                  <a:pt x="0" y="0"/>
                </a:moveTo>
                <a:lnTo>
                  <a:pt x="28219" y="16624"/>
                </a:lnTo>
              </a:path>
            </a:pathLst>
          </a:custGeom>
          <a:ln w="3175">
            <a:solidFill>
              <a:srgbClr val="00FFFF"/>
            </a:solidFill>
          </a:ln>
        </p:spPr>
        <p:txBody>
          <a:bodyPr wrap="square" lIns="0" tIns="0" rIns="0" bIns="0" rtlCol="0"/>
          <a:lstStyle/>
          <a:p/>
        </p:txBody>
      </p:sp>
      <p:sp>
        <p:nvSpPr>
          <p:cNvPr id="789" name="object 789"/>
          <p:cNvSpPr/>
          <p:nvPr/>
        </p:nvSpPr>
        <p:spPr>
          <a:xfrm>
            <a:off x="13614606" y="9322092"/>
            <a:ext cx="28575" cy="17145"/>
          </a:xfrm>
          <a:custGeom>
            <a:avLst/>
            <a:gdLst/>
            <a:ahLst/>
            <a:cxnLst/>
            <a:rect l="l" t="t" r="r" b="b"/>
            <a:pathLst>
              <a:path w="28575" h="17145">
                <a:moveTo>
                  <a:pt x="28219" y="0"/>
                </a:moveTo>
                <a:lnTo>
                  <a:pt x="0" y="16624"/>
                </a:lnTo>
              </a:path>
            </a:pathLst>
          </a:custGeom>
          <a:ln w="3175">
            <a:solidFill>
              <a:srgbClr val="00FFFF"/>
            </a:solidFill>
          </a:ln>
        </p:spPr>
        <p:txBody>
          <a:bodyPr wrap="square" lIns="0" tIns="0" rIns="0" bIns="0" rtlCol="0"/>
          <a:lstStyle/>
          <a:p/>
        </p:txBody>
      </p:sp>
      <p:sp>
        <p:nvSpPr>
          <p:cNvPr id="790" name="object 790"/>
          <p:cNvSpPr/>
          <p:nvPr/>
        </p:nvSpPr>
        <p:spPr>
          <a:xfrm>
            <a:off x="13659453" y="9313529"/>
            <a:ext cx="40005" cy="59055"/>
          </a:xfrm>
          <a:custGeom>
            <a:avLst/>
            <a:gdLst/>
            <a:ahLst/>
            <a:cxnLst/>
            <a:rect l="l" t="t" r="r" b="b"/>
            <a:pathLst>
              <a:path w="40005" h="59054">
                <a:moveTo>
                  <a:pt x="0" y="58953"/>
                </a:moveTo>
                <a:lnTo>
                  <a:pt x="0" y="0"/>
                </a:lnTo>
                <a:lnTo>
                  <a:pt x="25704" y="0"/>
                </a:lnTo>
                <a:lnTo>
                  <a:pt x="33756" y="3022"/>
                </a:lnTo>
                <a:lnTo>
                  <a:pt x="36779" y="5537"/>
                </a:lnTo>
                <a:lnTo>
                  <a:pt x="39814" y="11087"/>
                </a:lnTo>
                <a:lnTo>
                  <a:pt x="39814" y="17132"/>
                </a:lnTo>
                <a:lnTo>
                  <a:pt x="36779" y="22669"/>
                </a:lnTo>
                <a:lnTo>
                  <a:pt x="33756" y="25196"/>
                </a:lnTo>
                <a:lnTo>
                  <a:pt x="25704" y="28219"/>
                </a:lnTo>
                <a:lnTo>
                  <a:pt x="0" y="28219"/>
                </a:lnTo>
              </a:path>
            </a:pathLst>
          </a:custGeom>
          <a:ln w="3175">
            <a:solidFill>
              <a:srgbClr val="00FFFF"/>
            </a:solidFill>
          </a:ln>
        </p:spPr>
        <p:txBody>
          <a:bodyPr wrap="square" lIns="0" tIns="0" rIns="0" bIns="0" rtlCol="0"/>
          <a:lstStyle/>
          <a:p/>
        </p:txBody>
      </p:sp>
      <p:sp>
        <p:nvSpPr>
          <p:cNvPr id="791" name="object 791"/>
          <p:cNvSpPr/>
          <p:nvPr/>
        </p:nvSpPr>
        <p:spPr>
          <a:xfrm>
            <a:off x="13659446" y="9341744"/>
            <a:ext cx="40005" cy="31115"/>
          </a:xfrm>
          <a:custGeom>
            <a:avLst/>
            <a:gdLst/>
            <a:ahLst/>
            <a:cxnLst/>
            <a:rect l="l" t="t" r="r" b="b"/>
            <a:pathLst>
              <a:path w="40005" h="31115">
                <a:moveTo>
                  <a:pt x="25704" y="0"/>
                </a:moveTo>
                <a:lnTo>
                  <a:pt x="33769" y="2514"/>
                </a:lnTo>
                <a:lnTo>
                  <a:pt x="36791" y="5537"/>
                </a:lnTo>
                <a:lnTo>
                  <a:pt x="39814" y="11087"/>
                </a:lnTo>
                <a:lnTo>
                  <a:pt x="39814" y="19646"/>
                </a:lnTo>
                <a:lnTo>
                  <a:pt x="36791" y="25196"/>
                </a:lnTo>
                <a:lnTo>
                  <a:pt x="33769" y="28219"/>
                </a:lnTo>
                <a:lnTo>
                  <a:pt x="25704" y="30734"/>
                </a:lnTo>
                <a:lnTo>
                  <a:pt x="0" y="30734"/>
                </a:lnTo>
              </a:path>
            </a:pathLst>
          </a:custGeom>
          <a:ln w="3175">
            <a:solidFill>
              <a:srgbClr val="00FFFF"/>
            </a:solidFill>
          </a:ln>
        </p:spPr>
        <p:txBody>
          <a:bodyPr wrap="square" lIns="0" tIns="0" rIns="0" bIns="0" rtlCol="0"/>
          <a:lstStyle/>
          <a:p/>
        </p:txBody>
      </p:sp>
      <p:sp>
        <p:nvSpPr>
          <p:cNvPr id="792" name="object 792"/>
          <p:cNvSpPr/>
          <p:nvPr/>
        </p:nvSpPr>
        <p:spPr>
          <a:xfrm>
            <a:off x="13313277" y="9233409"/>
            <a:ext cx="10795" cy="11430"/>
          </a:xfrm>
          <a:custGeom>
            <a:avLst/>
            <a:gdLst/>
            <a:ahLst/>
            <a:cxnLst/>
            <a:rect l="l" t="t" r="r" b="b"/>
            <a:pathLst>
              <a:path w="10794" h="11429">
                <a:moveTo>
                  <a:pt x="0" y="0"/>
                </a:moveTo>
                <a:lnTo>
                  <a:pt x="7048" y="11087"/>
                </a:lnTo>
                <a:lnTo>
                  <a:pt x="10579" y="8051"/>
                </a:lnTo>
                <a:lnTo>
                  <a:pt x="0" y="0"/>
                </a:lnTo>
                <a:close/>
              </a:path>
            </a:pathLst>
          </a:custGeom>
          <a:solidFill>
            <a:srgbClr val="00FFFF"/>
          </a:solidFill>
        </p:spPr>
        <p:txBody>
          <a:bodyPr wrap="square" lIns="0" tIns="0" rIns="0" bIns="0" rtlCol="0"/>
          <a:lstStyle/>
          <a:p/>
        </p:txBody>
      </p:sp>
      <p:sp>
        <p:nvSpPr>
          <p:cNvPr id="793" name="object 793"/>
          <p:cNvSpPr/>
          <p:nvPr/>
        </p:nvSpPr>
        <p:spPr>
          <a:xfrm>
            <a:off x="13313266" y="9233404"/>
            <a:ext cx="10795" cy="11430"/>
          </a:xfrm>
          <a:custGeom>
            <a:avLst/>
            <a:gdLst/>
            <a:ahLst/>
            <a:cxnLst/>
            <a:rect l="l" t="t" r="r" b="b"/>
            <a:pathLst>
              <a:path w="10794" h="11429">
                <a:moveTo>
                  <a:pt x="7061" y="11087"/>
                </a:moveTo>
                <a:lnTo>
                  <a:pt x="0" y="0"/>
                </a:lnTo>
                <a:lnTo>
                  <a:pt x="10591" y="8064"/>
                </a:lnTo>
                <a:lnTo>
                  <a:pt x="7061" y="11087"/>
                </a:lnTo>
                <a:close/>
              </a:path>
            </a:pathLst>
          </a:custGeom>
          <a:ln w="3175">
            <a:solidFill>
              <a:srgbClr val="00FFFF"/>
            </a:solidFill>
          </a:ln>
        </p:spPr>
        <p:txBody>
          <a:bodyPr wrap="square" lIns="0" tIns="0" rIns="0" bIns="0" rtlCol="0"/>
          <a:lstStyle/>
          <a:p/>
        </p:txBody>
      </p:sp>
      <p:sp>
        <p:nvSpPr>
          <p:cNvPr id="794" name="object 794"/>
          <p:cNvSpPr/>
          <p:nvPr/>
        </p:nvSpPr>
        <p:spPr>
          <a:xfrm>
            <a:off x="13322343" y="9242980"/>
            <a:ext cx="94615" cy="100330"/>
          </a:xfrm>
          <a:custGeom>
            <a:avLst/>
            <a:gdLst/>
            <a:ahLst/>
            <a:cxnLst/>
            <a:rect l="l" t="t" r="r" b="b"/>
            <a:pathLst>
              <a:path w="94615" h="100329">
                <a:moveTo>
                  <a:pt x="0" y="0"/>
                </a:moveTo>
                <a:lnTo>
                  <a:pt x="93218" y="100279"/>
                </a:lnTo>
                <a:lnTo>
                  <a:pt x="94234" y="100279"/>
                </a:lnTo>
              </a:path>
            </a:pathLst>
          </a:custGeom>
          <a:ln w="3175">
            <a:solidFill>
              <a:srgbClr val="00FFFF"/>
            </a:solidFill>
          </a:ln>
        </p:spPr>
        <p:txBody>
          <a:bodyPr wrap="square" lIns="0" tIns="0" rIns="0" bIns="0" rtlCol="0"/>
          <a:lstStyle/>
          <a:p/>
        </p:txBody>
      </p:sp>
      <p:sp>
        <p:nvSpPr>
          <p:cNvPr id="795" name="object 795"/>
          <p:cNvSpPr/>
          <p:nvPr/>
        </p:nvSpPr>
        <p:spPr>
          <a:xfrm>
            <a:off x="9507807" y="5645120"/>
            <a:ext cx="0" cy="129539"/>
          </a:xfrm>
          <a:custGeom>
            <a:avLst/>
            <a:gdLst/>
            <a:ahLst/>
            <a:cxnLst/>
            <a:rect l="l" t="t" r="r" b="b"/>
            <a:pathLst>
              <a:path w="0" h="129539">
                <a:moveTo>
                  <a:pt x="0" y="0"/>
                </a:moveTo>
                <a:lnTo>
                  <a:pt x="0" y="128993"/>
                </a:lnTo>
              </a:path>
            </a:pathLst>
          </a:custGeom>
          <a:ln w="6045">
            <a:solidFill>
              <a:srgbClr val="231F20"/>
            </a:solidFill>
          </a:ln>
        </p:spPr>
        <p:txBody>
          <a:bodyPr wrap="square" lIns="0" tIns="0" rIns="0" bIns="0" rtlCol="0"/>
          <a:lstStyle/>
          <a:p/>
        </p:txBody>
      </p:sp>
      <p:sp>
        <p:nvSpPr>
          <p:cNvPr id="796" name="object 796"/>
          <p:cNvSpPr/>
          <p:nvPr/>
        </p:nvSpPr>
        <p:spPr>
          <a:xfrm>
            <a:off x="8875410" y="5760010"/>
            <a:ext cx="632460" cy="0"/>
          </a:xfrm>
          <a:custGeom>
            <a:avLst/>
            <a:gdLst/>
            <a:ahLst/>
            <a:cxnLst/>
            <a:rect l="l" t="t" r="r" b="b"/>
            <a:pathLst>
              <a:path w="632459" h="0">
                <a:moveTo>
                  <a:pt x="632396" y="0"/>
                </a:moveTo>
                <a:lnTo>
                  <a:pt x="0" y="0"/>
                </a:lnTo>
              </a:path>
            </a:pathLst>
          </a:custGeom>
          <a:ln w="6045">
            <a:solidFill>
              <a:srgbClr val="231F20"/>
            </a:solidFill>
          </a:ln>
        </p:spPr>
        <p:txBody>
          <a:bodyPr wrap="square" lIns="0" tIns="0" rIns="0" bIns="0" rtlCol="0"/>
          <a:lstStyle/>
          <a:p/>
        </p:txBody>
      </p:sp>
      <p:sp>
        <p:nvSpPr>
          <p:cNvPr id="797" name="object 797"/>
          <p:cNvSpPr/>
          <p:nvPr/>
        </p:nvSpPr>
        <p:spPr>
          <a:xfrm>
            <a:off x="8926805" y="5696020"/>
            <a:ext cx="24130" cy="24130"/>
          </a:xfrm>
          <a:custGeom>
            <a:avLst/>
            <a:gdLst/>
            <a:ahLst/>
            <a:cxnLst/>
            <a:rect l="l" t="t" r="r" b="b"/>
            <a:pathLst>
              <a:path w="24129" h="24129">
                <a:moveTo>
                  <a:pt x="23685" y="11836"/>
                </a:moveTo>
                <a:lnTo>
                  <a:pt x="23685" y="5295"/>
                </a:lnTo>
                <a:lnTo>
                  <a:pt x="18389" y="0"/>
                </a:lnTo>
                <a:lnTo>
                  <a:pt x="11849" y="0"/>
                </a:lnTo>
                <a:lnTo>
                  <a:pt x="5308" y="0"/>
                </a:lnTo>
                <a:lnTo>
                  <a:pt x="0" y="5295"/>
                </a:lnTo>
                <a:lnTo>
                  <a:pt x="0" y="11836"/>
                </a:lnTo>
                <a:lnTo>
                  <a:pt x="0" y="18376"/>
                </a:lnTo>
                <a:lnTo>
                  <a:pt x="5308" y="23672"/>
                </a:lnTo>
                <a:lnTo>
                  <a:pt x="11849" y="23672"/>
                </a:lnTo>
                <a:lnTo>
                  <a:pt x="18389" y="23672"/>
                </a:lnTo>
                <a:lnTo>
                  <a:pt x="23685" y="18376"/>
                </a:lnTo>
                <a:lnTo>
                  <a:pt x="23685" y="11836"/>
                </a:lnTo>
              </a:path>
            </a:pathLst>
          </a:custGeom>
          <a:ln w="6045">
            <a:solidFill>
              <a:srgbClr val="231F20"/>
            </a:solidFill>
          </a:ln>
        </p:spPr>
        <p:txBody>
          <a:bodyPr wrap="square" lIns="0" tIns="0" rIns="0" bIns="0" rtlCol="0"/>
          <a:lstStyle/>
          <a:p/>
        </p:txBody>
      </p:sp>
      <p:sp>
        <p:nvSpPr>
          <p:cNvPr id="798" name="object 798"/>
          <p:cNvSpPr/>
          <p:nvPr/>
        </p:nvSpPr>
        <p:spPr>
          <a:xfrm>
            <a:off x="8914717" y="5683917"/>
            <a:ext cx="48260" cy="48260"/>
          </a:xfrm>
          <a:custGeom>
            <a:avLst/>
            <a:gdLst/>
            <a:ahLst/>
            <a:cxnLst/>
            <a:rect l="l" t="t" r="r" b="b"/>
            <a:pathLst>
              <a:path w="48259" h="48260">
                <a:moveTo>
                  <a:pt x="47866" y="23939"/>
                </a:moveTo>
                <a:lnTo>
                  <a:pt x="45984" y="14621"/>
                </a:lnTo>
                <a:lnTo>
                  <a:pt x="40854" y="7011"/>
                </a:lnTo>
                <a:lnTo>
                  <a:pt x="33244" y="1881"/>
                </a:lnTo>
                <a:lnTo>
                  <a:pt x="23926" y="0"/>
                </a:lnTo>
                <a:lnTo>
                  <a:pt x="14610" y="1881"/>
                </a:lnTo>
                <a:lnTo>
                  <a:pt x="7005" y="7011"/>
                </a:lnTo>
                <a:lnTo>
                  <a:pt x="1879" y="14621"/>
                </a:lnTo>
                <a:lnTo>
                  <a:pt x="0" y="23939"/>
                </a:lnTo>
                <a:lnTo>
                  <a:pt x="1879" y="33257"/>
                </a:lnTo>
                <a:lnTo>
                  <a:pt x="7005" y="40867"/>
                </a:lnTo>
                <a:lnTo>
                  <a:pt x="14610" y="45997"/>
                </a:lnTo>
                <a:lnTo>
                  <a:pt x="23926" y="47878"/>
                </a:lnTo>
                <a:lnTo>
                  <a:pt x="33244" y="45997"/>
                </a:lnTo>
                <a:lnTo>
                  <a:pt x="40854" y="40867"/>
                </a:lnTo>
                <a:lnTo>
                  <a:pt x="45984" y="33257"/>
                </a:lnTo>
                <a:lnTo>
                  <a:pt x="47866" y="23939"/>
                </a:lnTo>
              </a:path>
            </a:pathLst>
          </a:custGeom>
          <a:ln w="6045">
            <a:solidFill>
              <a:srgbClr val="231F20"/>
            </a:solidFill>
          </a:ln>
        </p:spPr>
        <p:txBody>
          <a:bodyPr wrap="square" lIns="0" tIns="0" rIns="0" bIns="0" rtlCol="0"/>
          <a:lstStyle/>
          <a:p/>
        </p:txBody>
      </p:sp>
      <p:sp>
        <p:nvSpPr>
          <p:cNvPr id="799" name="object 799"/>
          <p:cNvSpPr/>
          <p:nvPr/>
        </p:nvSpPr>
        <p:spPr>
          <a:xfrm>
            <a:off x="8918238" y="5684421"/>
            <a:ext cx="41910" cy="47625"/>
          </a:xfrm>
          <a:custGeom>
            <a:avLst/>
            <a:gdLst/>
            <a:ahLst/>
            <a:cxnLst/>
            <a:rect l="l" t="t" r="r" b="b"/>
            <a:pathLst>
              <a:path w="41909" h="47625">
                <a:moveTo>
                  <a:pt x="20662" y="47371"/>
                </a:moveTo>
                <a:lnTo>
                  <a:pt x="41325" y="35775"/>
                </a:lnTo>
                <a:lnTo>
                  <a:pt x="41325" y="11595"/>
                </a:lnTo>
                <a:lnTo>
                  <a:pt x="20662" y="0"/>
                </a:lnTo>
                <a:lnTo>
                  <a:pt x="0" y="11595"/>
                </a:lnTo>
                <a:lnTo>
                  <a:pt x="0" y="35775"/>
                </a:lnTo>
                <a:lnTo>
                  <a:pt x="20662" y="47371"/>
                </a:lnTo>
              </a:path>
            </a:pathLst>
          </a:custGeom>
          <a:ln w="6045">
            <a:solidFill>
              <a:srgbClr val="231F20"/>
            </a:solidFill>
          </a:ln>
        </p:spPr>
        <p:txBody>
          <a:bodyPr wrap="square" lIns="0" tIns="0" rIns="0" bIns="0" rtlCol="0"/>
          <a:lstStyle/>
          <a:p/>
        </p:txBody>
      </p:sp>
      <p:sp>
        <p:nvSpPr>
          <p:cNvPr id="800" name="object 800"/>
          <p:cNvSpPr/>
          <p:nvPr/>
        </p:nvSpPr>
        <p:spPr>
          <a:xfrm>
            <a:off x="9432722" y="5696020"/>
            <a:ext cx="24130" cy="24130"/>
          </a:xfrm>
          <a:custGeom>
            <a:avLst/>
            <a:gdLst/>
            <a:ahLst/>
            <a:cxnLst/>
            <a:rect l="l" t="t" r="r" b="b"/>
            <a:pathLst>
              <a:path w="24129" h="24129">
                <a:moveTo>
                  <a:pt x="23685" y="11836"/>
                </a:moveTo>
                <a:lnTo>
                  <a:pt x="23685" y="5295"/>
                </a:lnTo>
                <a:lnTo>
                  <a:pt x="18389" y="0"/>
                </a:lnTo>
                <a:lnTo>
                  <a:pt x="11849" y="0"/>
                </a:lnTo>
                <a:lnTo>
                  <a:pt x="5308" y="0"/>
                </a:lnTo>
                <a:lnTo>
                  <a:pt x="0" y="5295"/>
                </a:lnTo>
                <a:lnTo>
                  <a:pt x="0" y="11836"/>
                </a:lnTo>
                <a:lnTo>
                  <a:pt x="0" y="18376"/>
                </a:lnTo>
                <a:lnTo>
                  <a:pt x="5308" y="23672"/>
                </a:lnTo>
                <a:lnTo>
                  <a:pt x="11849" y="23672"/>
                </a:lnTo>
                <a:lnTo>
                  <a:pt x="18389" y="23672"/>
                </a:lnTo>
                <a:lnTo>
                  <a:pt x="23685" y="18376"/>
                </a:lnTo>
                <a:lnTo>
                  <a:pt x="23685" y="11836"/>
                </a:lnTo>
              </a:path>
            </a:pathLst>
          </a:custGeom>
          <a:ln w="6045">
            <a:solidFill>
              <a:srgbClr val="231F20"/>
            </a:solidFill>
          </a:ln>
        </p:spPr>
        <p:txBody>
          <a:bodyPr wrap="square" lIns="0" tIns="0" rIns="0" bIns="0" rtlCol="0"/>
          <a:lstStyle/>
          <a:p/>
        </p:txBody>
      </p:sp>
      <p:sp>
        <p:nvSpPr>
          <p:cNvPr id="801" name="object 801"/>
          <p:cNvSpPr/>
          <p:nvPr/>
        </p:nvSpPr>
        <p:spPr>
          <a:xfrm>
            <a:off x="9420636" y="5683917"/>
            <a:ext cx="48260" cy="48260"/>
          </a:xfrm>
          <a:custGeom>
            <a:avLst/>
            <a:gdLst/>
            <a:ahLst/>
            <a:cxnLst/>
            <a:rect l="l" t="t" r="r" b="b"/>
            <a:pathLst>
              <a:path w="48259" h="48260">
                <a:moveTo>
                  <a:pt x="47866" y="23939"/>
                </a:moveTo>
                <a:lnTo>
                  <a:pt x="45984" y="14621"/>
                </a:lnTo>
                <a:lnTo>
                  <a:pt x="40854" y="7011"/>
                </a:lnTo>
                <a:lnTo>
                  <a:pt x="33244" y="1881"/>
                </a:lnTo>
                <a:lnTo>
                  <a:pt x="23926" y="0"/>
                </a:lnTo>
                <a:lnTo>
                  <a:pt x="14610" y="1881"/>
                </a:lnTo>
                <a:lnTo>
                  <a:pt x="7005" y="7011"/>
                </a:lnTo>
                <a:lnTo>
                  <a:pt x="1879" y="14621"/>
                </a:lnTo>
                <a:lnTo>
                  <a:pt x="0" y="23939"/>
                </a:lnTo>
                <a:lnTo>
                  <a:pt x="1879" y="33257"/>
                </a:lnTo>
                <a:lnTo>
                  <a:pt x="7005" y="40867"/>
                </a:lnTo>
                <a:lnTo>
                  <a:pt x="14610" y="45997"/>
                </a:lnTo>
                <a:lnTo>
                  <a:pt x="23926" y="47878"/>
                </a:lnTo>
                <a:lnTo>
                  <a:pt x="33244" y="45997"/>
                </a:lnTo>
                <a:lnTo>
                  <a:pt x="40854" y="40867"/>
                </a:lnTo>
                <a:lnTo>
                  <a:pt x="45984" y="33257"/>
                </a:lnTo>
                <a:lnTo>
                  <a:pt x="47866" y="23939"/>
                </a:lnTo>
              </a:path>
            </a:pathLst>
          </a:custGeom>
          <a:ln w="6045">
            <a:solidFill>
              <a:srgbClr val="231F20"/>
            </a:solidFill>
          </a:ln>
        </p:spPr>
        <p:txBody>
          <a:bodyPr wrap="square" lIns="0" tIns="0" rIns="0" bIns="0" rtlCol="0"/>
          <a:lstStyle/>
          <a:p/>
        </p:txBody>
      </p:sp>
      <p:sp>
        <p:nvSpPr>
          <p:cNvPr id="802" name="object 802"/>
          <p:cNvSpPr/>
          <p:nvPr/>
        </p:nvSpPr>
        <p:spPr>
          <a:xfrm>
            <a:off x="9424155" y="5684421"/>
            <a:ext cx="41910" cy="47625"/>
          </a:xfrm>
          <a:custGeom>
            <a:avLst/>
            <a:gdLst/>
            <a:ahLst/>
            <a:cxnLst/>
            <a:rect l="l" t="t" r="r" b="b"/>
            <a:pathLst>
              <a:path w="41909" h="47625">
                <a:moveTo>
                  <a:pt x="20662" y="47371"/>
                </a:moveTo>
                <a:lnTo>
                  <a:pt x="41325" y="35775"/>
                </a:lnTo>
                <a:lnTo>
                  <a:pt x="41325" y="11595"/>
                </a:lnTo>
                <a:lnTo>
                  <a:pt x="20662" y="0"/>
                </a:lnTo>
                <a:lnTo>
                  <a:pt x="0" y="11595"/>
                </a:lnTo>
                <a:lnTo>
                  <a:pt x="0" y="35775"/>
                </a:lnTo>
                <a:lnTo>
                  <a:pt x="20662" y="47371"/>
                </a:lnTo>
              </a:path>
            </a:pathLst>
          </a:custGeom>
          <a:ln w="6045">
            <a:solidFill>
              <a:srgbClr val="231F20"/>
            </a:solidFill>
          </a:ln>
        </p:spPr>
        <p:txBody>
          <a:bodyPr wrap="square" lIns="0" tIns="0" rIns="0" bIns="0" rtlCol="0"/>
          <a:lstStyle/>
          <a:p/>
        </p:txBody>
      </p:sp>
      <p:sp>
        <p:nvSpPr>
          <p:cNvPr id="803" name="object 803"/>
          <p:cNvSpPr/>
          <p:nvPr/>
        </p:nvSpPr>
        <p:spPr>
          <a:xfrm>
            <a:off x="9128369" y="5771600"/>
            <a:ext cx="0" cy="2540"/>
          </a:xfrm>
          <a:custGeom>
            <a:avLst/>
            <a:gdLst/>
            <a:ahLst/>
            <a:cxnLst/>
            <a:rect l="l" t="t" r="r" b="b"/>
            <a:pathLst>
              <a:path w="0" h="2539">
                <a:moveTo>
                  <a:pt x="-3022" y="1257"/>
                </a:moveTo>
                <a:lnTo>
                  <a:pt x="3022" y="1257"/>
                </a:lnTo>
              </a:path>
            </a:pathLst>
          </a:custGeom>
          <a:ln w="3175">
            <a:solidFill>
              <a:srgbClr val="231F20"/>
            </a:solidFill>
          </a:ln>
        </p:spPr>
        <p:txBody>
          <a:bodyPr wrap="square" lIns="0" tIns="0" rIns="0" bIns="0" rtlCol="0"/>
          <a:lstStyle/>
          <a:p/>
        </p:txBody>
      </p:sp>
      <p:sp>
        <p:nvSpPr>
          <p:cNvPr id="804" name="object 804"/>
          <p:cNvSpPr/>
          <p:nvPr/>
        </p:nvSpPr>
        <p:spPr>
          <a:xfrm>
            <a:off x="9128369" y="6176737"/>
            <a:ext cx="127000" cy="3175"/>
          </a:xfrm>
          <a:custGeom>
            <a:avLst/>
            <a:gdLst/>
            <a:ahLst/>
            <a:cxnLst/>
            <a:rect l="l" t="t" r="r" b="b"/>
            <a:pathLst>
              <a:path w="127000" h="3175">
                <a:moveTo>
                  <a:pt x="0" y="0"/>
                </a:moveTo>
                <a:lnTo>
                  <a:pt x="0" y="3022"/>
                </a:lnTo>
                <a:lnTo>
                  <a:pt x="126479" y="3022"/>
                </a:lnTo>
                <a:lnTo>
                  <a:pt x="126479" y="0"/>
                </a:lnTo>
              </a:path>
            </a:pathLst>
          </a:custGeom>
          <a:ln w="6045">
            <a:solidFill>
              <a:srgbClr val="231F20"/>
            </a:solidFill>
          </a:ln>
        </p:spPr>
        <p:txBody>
          <a:bodyPr wrap="square" lIns="0" tIns="0" rIns="0" bIns="0" rtlCol="0"/>
          <a:lstStyle/>
          <a:p/>
        </p:txBody>
      </p:sp>
      <p:sp>
        <p:nvSpPr>
          <p:cNvPr id="805" name="object 805"/>
          <p:cNvSpPr/>
          <p:nvPr/>
        </p:nvSpPr>
        <p:spPr>
          <a:xfrm>
            <a:off x="9254846" y="5771605"/>
            <a:ext cx="0" cy="2540"/>
          </a:xfrm>
          <a:custGeom>
            <a:avLst/>
            <a:gdLst/>
            <a:ahLst/>
            <a:cxnLst/>
            <a:rect l="l" t="t" r="r" b="b"/>
            <a:pathLst>
              <a:path w="0" h="2539">
                <a:moveTo>
                  <a:pt x="-3022" y="1257"/>
                </a:moveTo>
                <a:lnTo>
                  <a:pt x="3022" y="1257"/>
                </a:lnTo>
              </a:path>
            </a:pathLst>
          </a:custGeom>
          <a:ln w="3175">
            <a:solidFill>
              <a:srgbClr val="231F20"/>
            </a:solidFill>
          </a:ln>
        </p:spPr>
        <p:txBody>
          <a:bodyPr wrap="square" lIns="0" tIns="0" rIns="0" bIns="0" rtlCol="0"/>
          <a:lstStyle/>
          <a:p/>
        </p:txBody>
      </p:sp>
      <p:sp>
        <p:nvSpPr>
          <p:cNvPr id="806" name="object 806"/>
          <p:cNvSpPr/>
          <p:nvPr/>
        </p:nvSpPr>
        <p:spPr>
          <a:xfrm>
            <a:off x="9381327" y="6176737"/>
            <a:ext cx="127000" cy="3175"/>
          </a:xfrm>
          <a:custGeom>
            <a:avLst/>
            <a:gdLst/>
            <a:ahLst/>
            <a:cxnLst/>
            <a:rect l="l" t="t" r="r" b="b"/>
            <a:pathLst>
              <a:path w="127000" h="3175">
                <a:moveTo>
                  <a:pt x="126479" y="0"/>
                </a:moveTo>
                <a:lnTo>
                  <a:pt x="126479" y="3022"/>
                </a:lnTo>
                <a:lnTo>
                  <a:pt x="0" y="3022"/>
                </a:lnTo>
                <a:lnTo>
                  <a:pt x="0" y="0"/>
                </a:lnTo>
              </a:path>
            </a:pathLst>
          </a:custGeom>
          <a:ln w="6045">
            <a:solidFill>
              <a:srgbClr val="231F20"/>
            </a:solidFill>
          </a:ln>
        </p:spPr>
        <p:txBody>
          <a:bodyPr wrap="square" lIns="0" tIns="0" rIns="0" bIns="0" rtlCol="0"/>
          <a:lstStyle/>
          <a:p/>
        </p:txBody>
      </p:sp>
      <p:sp>
        <p:nvSpPr>
          <p:cNvPr id="807" name="object 807"/>
          <p:cNvSpPr/>
          <p:nvPr/>
        </p:nvSpPr>
        <p:spPr>
          <a:xfrm>
            <a:off x="9381327" y="5771605"/>
            <a:ext cx="0" cy="2540"/>
          </a:xfrm>
          <a:custGeom>
            <a:avLst/>
            <a:gdLst/>
            <a:ahLst/>
            <a:cxnLst/>
            <a:rect l="l" t="t" r="r" b="b"/>
            <a:pathLst>
              <a:path w="0" h="2539">
                <a:moveTo>
                  <a:pt x="-3022" y="1257"/>
                </a:moveTo>
                <a:lnTo>
                  <a:pt x="3022" y="1257"/>
                </a:lnTo>
              </a:path>
            </a:pathLst>
          </a:custGeom>
          <a:ln w="3175">
            <a:solidFill>
              <a:srgbClr val="231F20"/>
            </a:solidFill>
          </a:ln>
        </p:spPr>
        <p:txBody>
          <a:bodyPr wrap="square" lIns="0" tIns="0" rIns="0" bIns="0" rtlCol="0"/>
          <a:lstStyle/>
          <a:p/>
        </p:txBody>
      </p:sp>
      <p:sp>
        <p:nvSpPr>
          <p:cNvPr id="808" name="object 808"/>
          <p:cNvSpPr/>
          <p:nvPr/>
        </p:nvSpPr>
        <p:spPr>
          <a:xfrm>
            <a:off x="9128369" y="5771600"/>
            <a:ext cx="127000" cy="0"/>
          </a:xfrm>
          <a:custGeom>
            <a:avLst/>
            <a:gdLst/>
            <a:ahLst/>
            <a:cxnLst/>
            <a:rect l="l" t="t" r="r" b="b"/>
            <a:pathLst>
              <a:path w="127000" h="0">
                <a:moveTo>
                  <a:pt x="0" y="0"/>
                </a:moveTo>
                <a:lnTo>
                  <a:pt x="126479" y="0"/>
                </a:lnTo>
              </a:path>
            </a:pathLst>
          </a:custGeom>
          <a:ln w="6045">
            <a:solidFill>
              <a:srgbClr val="231F20"/>
            </a:solidFill>
          </a:ln>
        </p:spPr>
        <p:txBody>
          <a:bodyPr wrap="square" lIns="0" tIns="0" rIns="0" bIns="0" rtlCol="0"/>
          <a:lstStyle/>
          <a:p/>
        </p:txBody>
      </p:sp>
      <p:sp>
        <p:nvSpPr>
          <p:cNvPr id="809" name="object 809"/>
          <p:cNvSpPr/>
          <p:nvPr/>
        </p:nvSpPr>
        <p:spPr>
          <a:xfrm>
            <a:off x="8875410" y="6176737"/>
            <a:ext cx="127000" cy="3175"/>
          </a:xfrm>
          <a:custGeom>
            <a:avLst/>
            <a:gdLst/>
            <a:ahLst/>
            <a:cxnLst/>
            <a:rect l="l" t="t" r="r" b="b"/>
            <a:pathLst>
              <a:path w="127000" h="3175">
                <a:moveTo>
                  <a:pt x="0" y="0"/>
                </a:moveTo>
                <a:lnTo>
                  <a:pt x="0" y="3022"/>
                </a:lnTo>
                <a:lnTo>
                  <a:pt x="126479" y="3022"/>
                </a:lnTo>
                <a:lnTo>
                  <a:pt x="126479" y="0"/>
                </a:lnTo>
              </a:path>
            </a:pathLst>
          </a:custGeom>
          <a:ln w="6045">
            <a:solidFill>
              <a:srgbClr val="231F20"/>
            </a:solidFill>
          </a:ln>
        </p:spPr>
        <p:txBody>
          <a:bodyPr wrap="square" lIns="0" tIns="0" rIns="0" bIns="0" rtlCol="0"/>
          <a:lstStyle/>
          <a:p/>
        </p:txBody>
      </p:sp>
      <p:sp>
        <p:nvSpPr>
          <p:cNvPr id="810" name="object 810"/>
          <p:cNvSpPr/>
          <p:nvPr/>
        </p:nvSpPr>
        <p:spPr>
          <a:xfrm>
            <a:off x="8875410" y="5771605"/>
            <a:ext cx="127000" cy="2540"/>
          </a:xfrm>
          <a:custGeom>
            <a:avLst/>
            <a:gdLst/>
            <a:ahLst/>
            <a:cxnLst/>
            <a:rect l="l" t="t" r="r" b="b"/>
            <a:pathLst>
              <a:path w="127000" h="2539">
                <a:moveTo>
                  <a:pt x="126479" y="2514"/>
                </a:moveTo>
                <a:lnTo>
                  <a:pt x="126479" y="0"/>
                </a:lnTo>
                <a:lnTo>
                  <a:pt x="0" y="0"/>
                </a:lnTo>
              </a:path>
            </a:pathLst>
          </a:custGeom>
          <a:ln w="6045">
            <a:solidFill>
              <a:srgbClr val="231F20"/>
            </a:solidFill>
          </a:ln>
        </p:spPr>
        <p:txBody>
          <a:bodyPr wrap="square" lIns="0" tIns="0" rIns="0" bIns="0" rtlCol="0"/>
          <a:lstStyle/>
          <a:p/>
        </p:txBody>
      </p:sp>
      <p:sp>
        <p:nvSpPr>
          <p:cNvPr id="811" name="object 811"/>
          <p:cNvSpPr/>
          <p:nvPr/>
        </p:nvSpPr>
        <p:spPr>
          <a:xfrm>
            <a:off x="8875410" y="6306239"/>
            <a:ext cx="690880" cy="0"/>
          </a:xfrm>
          <a:custGeom>
            <a:avLst/>
            <a:gdLst/>
            <a:ahLst/>
            <a:cxnLst/>
            <a:rect l="l" t="t" r="r" b="b"/>
            <a:pathLst>
              <a:path w="690879" h="0">
                <a:moveTo>
                  <a:pt x="0" y="0"/>
                </a:moveTo>
                <a:lnTo>
                  <a:pt x="690346" y="0"/>
                </a:lnTo>
              </a:path>
            </a:pathLst>
          </a:custGeom>
          <a:ln w="6045">
            <a:solidFill>
              <a:srgbClr val="231F20"/>
            </a:solidFill>
          </a:ln>
        </p:spPr>
        <p:txBody>
          <a:bodyPr wrap="square" lIns="0" tIns="0" rIns="0" bIns="0" rtlCol="0"/>
          <a:lstStyle/>
          <a:p/>
        </p:txBody>
      </p:sp>
      <p:sp>
        <p:nvSpPr>
          <p:cNvPr id="812" name="object 812"/>
          <p:cNvSpPr/>
          <p:nvPr/>
        </p:nvSpPr>
        <p:spPr>
          <a:xfrm>
            <a:off x="8875410" y="6179760"/>
            <a:ext cx="632460" cy="0"/>
          </a:xfrm>
          <a:custGeom>
            <a:avLst/>
            <a:gdLst/>
            <a:ahLst/>
            <a:cxnLst/>
            <a:rect l="l" t="t" r="r" b="b"/>
            <a:pathLst>
              <a:path w="632459" h="0">
                <a:moveTo>
                  <a:pt x="632396" y="0"/>
                </a:moveTo>
                <a:lnTo>
                  <a:pt x="0" y="0"/>
                </a:lnTo>
              </a:path>
            </a:pathLst>
          </a:custGeom>
          <a:ln w="6045">
            <a:solidFill>
              <a:srgbClr val="231F20"/>
            </a:solidFill>
          </a:ln>
        </p:spPr>
        <p:txBody>
          <a:bodyPr wrap="square" lIns="0" tIns="0" rIns="0" bIns="0" rtlCol="0"/>
          <a:lstStyle/>
          <a:p/>
        </p:txBody>
      </p:sp>
      <p:sp>
        <p:nvSpPr>
          <p:cNvPr id="813" name="object 813"/>
          <p:cNvSpPr/>
          <p:nvPr/>
        </p:nvSpPr>
        <p:spPr>
          <a:xfrm>
            <a:off x="8926805" y="6230659"/>
            <a:ext cx="24130" cy="24130"/>
          </a:xfrm>
          <a:custGeom>
            <a:avLst/>
            <a:gdLst/>
            <a:ahLst/>
            <a:cxnLst/>
            <a:rect l="l" t="t" r="r" b="b"/>
            <a:pathLst>
              <a:path w="24129" h="24129">
                <a:moveTo>
                  <a:pt x="23685" y="11836"/>
                </a:moveTo>
                <a:lnTo>
                  <a:pt x="23685" y="5295"/>
                </a:lnTo>
                <a:lnTo>
                  <a:pt x="18389" y="0"/>
                </a:lnTo>
                <a:lnTo>
                  <a:pt x="11849" y="0"/>
                </a:lnTo>
                <a:lnTo>
                  <a:pt x="5308" y="0"/>
                </a:lnTo>
                <a:lnTo>
                  <a:pt x="0" y="5295"/>
                </a:lnTo>
                <a:lnTo>
                  <a:pt x="0" y="11836"/>
                </a:lnTo>
                <a:lnTo>
                  <a:pt x="0" y="18376"/>
                </a:lnTo>
                <a:lnTo>
                  <a:pt x="5308" y="23672"/>
                </a:lnTo>
                <a:lnTo>
                  <a:pt x="11849" y="23672"/>
                </a:lnTo>
                <a:lnTo>
                  <a:pt x="18389" y="23672"/>
                </a:lnTo>
                <a:lnTo>
                  <a:pt x="23685" y="18376"/>
                </a:lnTo>
                <a:lnTo>
                  <a:pt x="23685" y="11836"/>
                </a:lnTo>
              </a:path>
            </a:pathLst>
          </a:custGeom>
          <a:ln w="6045">
            <a:solidFill>
              <a:srgbClr val="231F20"/>
            </a:solidFill>
          </a:ln>
        </p:spPr>
        <p:txBody>
          <a:bodyPr wrap="square" lIns="0" tIns="0" rIns="0" bIns="0" rtlCol="0"/>
          <a:lstStyle/>
          <a:p/>
        </p:txBody>
      </p:sp>
      <p:sp>
        <p:nvSpPr>
          <p:cNvPr id="814" name="object 814"/>
          <p:cNvSpPr/>
          <p:nvPr/>
        </p:nvSpPr>
        <p:spPr>
          <a:xfrm>
            <a:off x="8914717" y="6218556"/>
            <a:ext cx="48260" cy="48260"/>
          </a:xfrm>
          <a:custGeom>
            <a:avLst/>
            <a:gdLst/>
            <a:ahLst/>
            <a:cxnLst/>
            <a:rect l="l" t="t" r="r" b="b"/>
            <a:pathLst>
              <a:path w="48259" h="48260">
                <a:moveTo>
                  <a:pt x="47866" y="23939"/>
                </a:moveTo>
                <a:lnTo>
                  <a:pt x="45984" y="14621"/>
                </a:lnTo>
                <a:lnTo>
                  <a:pt x="40854" y="7011"/>
                </a:lnTo>
                <a:lnTo>
                  <a:pt x="33244" y="1881"/>
                </a:lnTo>
                <a:lnTo>
                  <a:pt x="23926" y="0"/>
                </a:lnTo>
                <a:lnTo>
                  <a:pt x="14610" y="1881"/>
                </a:lnTo>
                <a:lnTo>
                  <a:pt x="7005" y="7011"/>
                </a:lnTo>
                <a:lnTo>
                  <a:pt x="1879" y="14621"/>
                </a:lnTo>
                <a:lnTo>
                  <a:pt x="0" y="23939"/>
                </a:lnTo>
                <a:lnTo>
                  <a:pt x="1879" y="33257"/>
                </a:lnTo>
                <a:lnTo>
                  <a:pt x="7005" y="40867"/>
                </a:lnTo>
                <a:lnTo>
                  <a:pt x="14610" y="45997"/>
                </a:lnTo>
                <a:lnTo>
                  <a:pt x="23926" y="47878"/>
                </a:lnTo>
                <a:lnTo>
                  <a:pt x="33244" y="45997"/>
                </a:lnTo>
                <a:lnTo>
                  <a:pt x="40854" y="40867"/>
                </a:lnTo>
                <a:lnTo>
                  <a:pt x="45984" y="33257"/>
                </a:lnTo>
                <a:lnTo>
                  <a:pt x="47866" y="23939"/>
                </a:lnTo>
              </a:path>
            </a:pathLst>
          </a:custGeom>
          <a:ln w="6045">
            <a:solidFill>
              <a:srgbClr val="231F20"/>
            </a:solidFill>
          </a:ln>
        </p:spPr>
        <p:txBody>
          <a:bodyPr wrap="square" lIns="0" tIns="0" rIns="0" bIns="0" rtlCol="0"/>
          <a:lstStyle/>
          <a:p/>
        </p:txBody>
      </p:sp>
      <p:sp>
        <p:nvSpPr>
          <p:cNvPr id="815" name="object 815"/>
          <p:cNvSpPr/>
          <p:nvPr/>
        </p:nvSpPr>
        <p:spPr>
          <a:xfrm>
            <a:off x="8918238" y="6219065"/>
            <a:ext cx="41910" cy="47625"/>
          </a:xfrm>
          <a:custGeom>
            <a:avLst/>
            <a:gdLst/>
            <a:ahLst/>
            <a:cxnLst/>
            <a:rect l="l" t="t" r="r" b="b"/>
            <a:pathLst>
              <a:path w="41909" h="47625">
                <a:moveTo>
                  <a:pt x="20662" y="0"/>
                </a:moveTo>
                <a:lnTo>
                  <a:pt x="41325" y="11595"/>
                </a:lnTo>
                <a:lnTo>
                  <a:pt x="41325" y="35775"/>
                </a:lnTo>
                <a:lnTo>
                  <a:pt x="20662" y="47371"/>
                </a:lnTo>
                <a:lnTo>
                  <a:pt x="0" y="35775"/>
                </a:lnTo>
                <a:lnTo>
                  <a:pt x="0" y="11595"/>
                </a:lnTo>
                <a:lnTo>
                  <a:pt x="20662" y="0"/>
                </a:lnTo>
              </a:path>
            </a:pathLst>
          </a:custGeom>
          <a:ln w="6045">
            <a:solidFill>
              <a:srgbClr val="231F20"/>
            </a:solidFill>
          </a:ln>
        </p:spPr>
        <p:txBody>
          <a:bodyPr wrap="square" lIns="0" tIns="0" rIns="0" bIns="0" rtlCol="0"/>
          <a:lstStyle/>
          <a:p/>
        </p:txBody>
      </p:sp>
      <p:sp>
        <p:nvSpPr>
          <p:cNvPr id="816" name="object 816"/>
          <p:cNvSpPr/>
          <p:nvPr/>
        </p:nvSpPr>
        <p:spPr>
          <a:xfrm>
            <a:off x="9432722" y="6230659"/>
            <a:ext cx="24130" cy="24130"/>
          </a:xfrm>
          <a:custGeom>
            <a:avLst/>
            <a:gdLst/>
            <a:ahLst/>
            <a:cxnLst/>
            <a:rect l="l" t="t" r="r" b="b"/>
            <a:pathLst>
              <a:path w="24129" h="24129">
                <a:moveTo>
                  <a:pt x="23685" y="11836"/>
                </a:moveTo>
                <a:lnTo>
                  <a:pt x="23685" y="5295"/>
                </a:lnTo>
                <a:lnTo>
                  <a:pt x="18389" y="0"/>
                </a:lnTo>
                <a:lnTo>
                  <a:pt x="11849" y="0"/>
                </a:lnTo>
                <a:lnTo>
                  <a:pt x="5308" y="0"/>
                </a:lnTo>
                <a:lnTo>
                  <a:pt x="0" y="5295"/>
                </a:lnTo>
                <a:lnTo>
                  <a:pt x="0" y="11836"/>
                </a:lnTo>
                <a:lnTo>
                  <a:pt x="0" y="18376"/>
                </a:lnTo>
                <a:lnTo>
                  <a:pt x="5308" y="23672"/>
                </a:lnTo>
                <a:lnTo>
                  <a:pt x="11849" y="23672"/>
                </a:lnTo>
                <a:lnTo>
                  <a:pt x="18389" y="23672"/>
                </a:lnTo>
                <a:lnTo>
                  <a:pt x="23685" y="18376"/>
                </a:lnTo>
                <a:lnTo>
                  <a:pt x="23685" y="11836"/>
                </a:lnTo>
              </a:path>
            </a:pathLst>
          </a:custGeom>
          <a:ln w="6045">
            <a:solidFill>
              <a:srgbClr val="231F20"/>
            </a:solidFill>
          </a:ln>
        </p:spPr>
        <p:txBody>
          <a:bodyPr wrap="square" lIns="0" tIns="0" rIns="0" bIns="0" rtlCol="0"/>
          <a:lstStyle/>
          <a:p/>
        </p:txBody>
      </p:sp>
      <p:sp>
        <p:nvSpPr>
          <p:cNvPr id="817" name="object 817"/>
          <p:cNvSpPr/>
          <p:nvPr/>
        </p:nvSpPr>
        <p:spPr>
          <a:xfrm>
            <a:off x="9420636" y="6218556"/>
            <a:ext cx="48260" cy="48260"/>
          </a:xfrm>
          <a:custGeom>
            <a:avLst/>
            <a:gdLst/>
            <a:ahLst/>
            <a:cxnLst/>
            <a:rect l="l" t="t" r="r" b="b"/>
            <a:pathLst>
              <a:path w="48259" h="48260">
                <a:moveTo>
                  <a:pt x="47866" y="23939"/>
                </a:moveTo>
                <a:lnTo>
                  <a:pt x="45984" y="14621"/>
                </a:lnTo>
                <a:lnTo>
                  <a:pt x="40854" y="7011"/>
                </a:lnTo>
                <a:lnTo>
                  <a:pt x="33244" y="1881"/>
                </a:lnTo>
                <a:lnTo>
                  <a:pt x="23926" y="0"/>
                </a:lnTo>
                <a:lnTo>
                  <a:pt x="14610" y="1881"/>
                </a:lnTo>
                <a:lnTo>
                  <a:pt x="7005" y="7011"/>
                </a:lnTo>
                <a:lnTo>
                  <a:pt x="1879" y="14621"/>
                </a:lnTo>
                <a:lnTo>
                  <a:pt x="0" y="23939"/>
                </a:lnTo>
                <a:lnTo>
                  <a:pt x="1879" y="33257"/>
                </a:lnTo>
                <a:lnTo>
                  <a:pt x="7005" y="40867"/>
                </a:lnTo>
                <a:lnTo>
                  <a:pt x="14610" y="45997"/>
                </a:lnTo>
                <a:lnTo>
                  <a:pt x="23926" y="47878"/>
                </a:lnTo>
                <a:lnTo>
                  <a:pt x="33244" y="45997"/>
                </a:lnTo>
                <a:lnTo>
                  <a:pt x="40854" y="40867"/>
                </a:lnTo>
                <a:lnTo>
                  <a:pt x="45984" y="33257"/>
                </a:lnTo>
                <a:lnTo>
                  <a:pt x="47866" y="23939"/>
                </a:lnTo>
              </a:path>
            </a:pathLst>
          </a:custGeom>
          <a:ln w="6045">
            <a:solidFill>
              <a:srgbClr val="231F20"/>
            </a:solidFill>
          </a:ln>
        </p:spPr>
        <p:txBody>
          <a:bodyPr wrap="square" lIns="0" tIns="0" rIns="0" bIns="0" rtlCol="0"/>
          <a:lstStyle/>
          <a:p/>
        </p:txBody>
      </p:sp>
      <p:sp>
        <p:nvSpPr>
          <p:cNvPr id="818" name="object 818"/>
          <p:cNvSpPr/>
          <p:nvPr/>
        </p:nvSpPr>
        <p:spPr>
          <a:xfrm>
            <a:off x="9424155" y="6219065"/>
            <a:ext cx="41910" cy="47625"/>
          </a:xfrm>
          <a:custGeom>
            <a:avLst/>
            <a:gdLst/>
            <a:ahLst/>
            <a:cxnLst/>
            <a:rect l="l" t="t" r="r" b="b"/>
            <a:pathLst>
              <a:path w="41909" h="47625">
                <a:moveTo>
                  <a:pt x="20662" y="0"/>
                </a:moveTo>
                <a:lnTo>
                  <a:pt x="41325" y="11595"/>
                </a:lnTo>
                <a:lnTo>
                  <a:pt x="41325" y="35775"/>
                </a:lnTo>
                <a:lnTo>
                  <a:pt x="20662" y="47371"/>
                </a:lnTo>
                <a:lnTo>
                  <a:pt x="0" y="35775"/>
                </a:lnTo>
                <a:lnTo>
                  <a:pt x="0" y="11595"/>
                </a:lnTo>
                <a:lnTo>
                  <a:pt x="20662" y="0"/>
                </a:lnTo>
              </a:path>
            </a:pathLst>
          </a:custGeom>
          <a:ln w="6045">
            <a:solidFill>
              <a:srgbClr val="231F20"/>
            </a:solidFill>
          </a:ln>
        </p:spPr>
        <p:txBody>
          <a:bodyPr wrap="square" lIns="0" tIns="0" rIns="0" bIns="0" rtlCol="0"/>
          <a:lstStyle/>
          <a:p/>
        </p:txBody>
      </p:sp>
      <p:sp>
        <p:nvSpPr>
          <p:cNvPr id="819" name="object 819"/>
          <p:cNvSpPr/>
          <p:nvPr/>
        </p:nvSpPr>
        <p:spPr>
          <a:xfrm>
            <a:off x="8817965" y="5788732"/>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20" name="object 820"/>
          <p:cNvSpPr/>
          <p:nvPr/>
        </p:nvSpPr>
        <p:spPr>
          <a:xfrm>
            <a:off x="8817965" y="5797298"/>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21" name="object 821"/>
          <p:cNvSpPr/>
          <p:nvPr/>
        </p:nvSpPr>
        <p:spPr>
          <a:xfrm>
            <a:off x="8817965" y="6162123"/>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22" name="object 822"/>
          <p:cNvSpPr/>
          <p:nvPr/>
        </p:nvSpPr>
        <p:spPr>
          <a:xfrm>
            <a:off x="8817965" y="6153557"/>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23" name="object 823"/>
          <p:cNvSpPr/>
          <p:nvPr/>
        </p:nvSpPr>
        <p:spPr>
          <a:xfrm>
            <a:off x="8861300"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24" name="object 824"/>
          <p:cNvSpPr/>
          <p:nvPr/>
        </p:nvSpPr>
        <p:spPr>
          <a:xfrm>
            <a:off x="8875410"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25" name="object 825"/>
          <p:cNvSpPr/>
          <p:nvPr/>
        </p:nvSpPr>
        <p:spPr>
          <a:xfrm>
            <a:off x="9059333" y="5788738"/>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26" name="object 826"/>
          <p:cNvSpPr/>
          <p:nvPr/>
        </p:nvSpPr>
        <p:spPr>
          <a:xfrm>
            <a:off x="9059333"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27" name="object 827"/>
          <p:cNvSpPr/>
          <p:nvPr/>
        </p:nvSpPr>
        <p:spPr>
          <a:xfrm>
            <a:off x="8832578" y="5788732"/>
            <a:ext cx="0" cy="374015"/>
          </a:xfrm>
          <a:custGeom>
            <a:avLst/>
            <a:gdLst/>
            <a:ahLst/>
            <a:cxnLst/>
            <a:rect l="l" t="t" r="r" b="b"/>
            <a:pathLst>
              <a:path w="0" h="374014">
                <a:moveTo>
                  <a:pt x="0" y="0"/>
                </a:moveTo>
                <a:lnTo>
                  <a:pt x="0" y="373391"/>
                </a:lnTo>
              </a:path>
            </a:pathLst>
          </a:custGeom>
          <a:ln w="6045">
            <a:solidFill>
              <a:srgbClr val="231F20"/>
            </a:solidFill>
          </a:ln>
        </p:spPr>
        <p:txBody>
          <a:bodyPr wrap="square" lIns="0" tIns="0" rIns="0" bIns="0" rtlCol="0"/>
          <a:lstStyle/>
          <a:p/>
        </p:txBody>
      </p:sp>
      <p:sp>
        <p:nvSpPr>
          <p:cNvPr id="828" name="object 828"/>
          <p:cNvSpPr/>
          <p:nvPr/>
        </p:nvSpPr>
        <p:spPr>
          <a:xfrm>
            <a:off x="9045224" y="5788732"/>
            <a:ext cx="0" cy="374015"/>
          </a:xfrm>
          <a:custGeom>
            <a:avLst/>
            <a:gdLst/>
            <a:ahLst/>
            <a:cxnLst/>
            <a:rect l="l" t="t" r="r" b="b"/>
            <a:pathLst>
              <a:path w="0" h="374014">
                <a:moveTo>
                  <a:pt x="0" y="0"/>
                </a:moveTo>
                <a:lnTo>
                  <a:pt x="0" y="373391"/>
                </a:lnTo>
              </a:path>
            </a:pathLst>
          </a:custGeom>
          <a:ln w="6045">
            <a:solidFill>
              <a:srgbClr val="231F20"/>
            </a:solidFill>
          </a:ln>
        </p:spPr>
        <p:txBody>
          <a:bodyPr wrap="square" lIns="0" tIns="0" rIns="0" bIns="0" rtlCol="0"/>
          <a:lstStyle/>
          <a:p/>
        </p:txBody>
      </p:sp>
      <p:sp>
        <p:nvSpPr>
          <p:cNvPr id="829" name="object 829"/>
          <p:cNvSpPr/>
          <p:nvPr/>
        </p:nvSpPr>
        <p:spPr>
          <a:xfrm>
            <a:off x="9016502"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0" name="object 830"/>
          <p:cNvSpPr/>
          <p:nvPr/>
        </p:nvSpPr>
        <p:spPr>
          <a:xfrm>
            <a:off x="9001889"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1" name="object 831"/>
          <p:cNvSpPr/>
          <p:nvPr/>
        </p:nvSpPr>
        <p:spPr>
          <a:xfrm>
            <a:off x="8938901"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2" name="object 832"/>
          <p:cNvSpPr/>
          <p:nvPr/>
        </p:nvSpPr>
        <p:spPr>
          <a:xfrm>
            <a:off x="8924288"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3" name="object 833"/>
          <p:cNvSpPr/>
          <p:nvPr/>
        </p:nvSpPr>
        <p:spPr>
          <a:xfrm>
            <a:off x="8910179"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4" name="object 834"/>
          <p:cNvSpPr/>
          <p:nvPr/>
        </p:nvSpPr>
        <p:spPr>
          <a:xfrm>
            <a:off x="8895564"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5" name="object 835"/>
          <p:cNvSpPr/>
          <p:nvPr/>
        </p:nvSpPr>
        <p:spPr>
          <a:xfrm>
            <a:off x="8924288"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6" name="object 836"/>
          <p:cNvSpPr/>
          <p:nvPr/>
        </p:nvSpPr>
        <p:spPr>
          <a:xfrm>
            <a:off x="8953010"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7" name="object 837"/>
          <p:cNvSpPr/>
          <p:nvPr/>
        </p:nvSpPr>
        <p:spPr>
          <a:xfrm>
            <a:off x="8967623"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8" name="object 838"/>
          <p:cNvSpPr/>
          <p:nvPr/>
        </p:nvSpPr>
        <p:spPr>
          <a:xfrm>
            <a:off x="8981733"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39" name="object 839"/>
          <p:cNvSpPr/>
          <p:nvPr/>
        </p:nvSpPr>
        <p:spPr>
          <a:xfrm>
            <a:off x="8849705" y="5774114"/>
            <a:ext cx="12065" cy="15240"/>
          </a:xfrm>
          <a:custGeom>
            <a:avLst/>
            <a:gdLst/>
            <a:ahLst/>
            <a:cxnLst/>
            <a:rect l="l" t="t" r="r" b="b"/>
            <a:pathLst>
              <a:path w="12065" h="15239">
                <a:moveTo>
                  <a:pt x="11595" y="14617"/>
                </a:moveTo>
                <a:lnTo>
                  <a:pt x="0" y="14617"/>
                </a:lnTo>
                <a:lnTo>
                  <a:pt x="0" y="0"/>
                </a:lnTo>
              </a:path>
            </a:pathLst>
          </a:custGeom>
          <a:ln w="6045">
            <a:solidFill>
              <a:srgbClr val="231F20"/>
            </a:solidFill>
          </a:ln>
        </p:spPr>
        <p:txBody>
          <a:bodyPr wrap="square" lIns="0" tIns="0" rIns="0" bIns="0" rtlCol="0"/>
          <a:lstStyle/>
          <a:p/>
        </p:txBody>
      </p:sp>
      <p:sp>
        <p:nvSpPr>
          <p:cNvPr id="840" name="object 840"/>
          <p:cNvSpPr/>
          <p:nvPr/>
        </p:nvSpPr>
        <p:spPr>
          <a:xfrm>
            <a:off x="8855254"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1" name="object 841"/>
          <p:cNvSpPr/>
          <p:nvPr/>
        </p:nvSpPr>
        <p:spPr>
          <a:xfrm>
            <a:off x="9028092"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2" name="object 842"/>
          <p:cNvSpPr/>
          <p:nvPr/>
        </p:nvSpPr>
        <p:spPr>
          <a:xfrm>
            <a:off x="9022045"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3" name="object 843"/>
          <p:cNvSpPr/>
          <p:nvPr/>
        </p:nvSpPr>
        <p:spPr>
          <a:xfrm>
            <a:off x="8817965" y="5774114"/>
            <a:ext cx="241935" cy="15240"/>
          </a:xfrm>
          <a:custGeom>
            <a:avLst/>
            <a:gdLst/>
            <a:ahLst/>
            <a:cxnLst/>
            <a:rect l="l" t="t" r="r" b="b"/>
            <a:pathLst>
              <a:path w="241934" h="15239">
                <a:moveTo>
                  <a:pt x="0" y="14617"/>
                </a:moveTo>
                <a:lnTo>
                  <a:pt x="31750" y="0"/>
                </a:lnTo>
                <a:lnTo>
                  <a:pt x="210121" y="0"/>
                </a:lnTo>
                <a:lnTo>
                  <a:pt x="241363" y="14617"/>
                </a:lnTo>
              </a:path>
            </a:pathLst>
          </a:custGeom>
          <a:ln w="6045">
            <a:solidFill>
              <a:srgbClr val="231F20"/>
            </a:solidFill>
          </a:ln>
        </p:spPr>
        <p:txBody>
          <a:bodyPr wrap="square" lIns="0" tIns="0" rIns="0" bIns="0" rtlCol="0"/>
          <a:lstStyle/>
          <a:p/>
        </p:txBody>
      </p:sp>
      <p:sp>
        <p:nvSpPr>
          <p:cNvPr id="844" name="object 844"/>
          <p:cNvSpPr/>
          <p:nvPr/>
        </p:nvSpPr>
        <p:spPr>
          <a:xfrm>
            <a:off x="8861300" y="5788732"/>
            <a:ext cx="14604" cy="0"/>
          </a:xfrm>
          <a:custGeom>
            <a:avLst/>
            <a:gdLst/>
            <a:ahLst/>
            <a:cxnLst/>
            <a:rect l="l" t="t" r="r" b="b"/>
            <a:pathLst>
              <a:path w="14604" h="0">
                <a:moveTo>
                  <a:pt x="0" y="0"/>
                </a:moveTo>
                <a:lnTo>
                  <a:pt x="14109" y="0"/>
                </a:lnTo>
              </a:path>
            </a:pathLst>
          </a:custGeom>
          <a:ln w="6045">
            <a:solidFill>
              <a:srgbClr val="231F20"/>
            </a:solidFill>
          </a:ln>
        </p:spPr>
        <p:txBody>
          <a:bodyPr wrap="square" lIns="0" tIns="0" rIns="0" bIns="0" rtlCol="0"/>
          <a:lstStyle/>
          <a:p/>
        </p:txBody>
      </p:sp>
      <p:sp>
        <p:nvSpPr>
          <p:cNvPr id="845" name="object 845"/>
          <p:cNvSpPr/>
          <p:nvPr/>
        </p:nvSpPr>
        <p:spPr>
          <a:xfrm>
            <a:off x="8887000"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6" name="object 846"/>
          <p:cNvSpPr/>
          <p:nvPr/>
        </p:nvSpPr>
        <p:spPr>
          <a:xfrm>
            <a:off x="8881456"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7" name="object 847"/>
          <p:cNvSpPr/>
          <p:nvPr/>
        </p:nvSpPr>
        <p:spPr>
          <a:xfrm>
            <a:off x="8990803"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8" name="object 848"/>
          <p:cNvSpPr/>
          <p:nvPr/>
        </p:nvSpPr>
        <p:spPr>
          <a:xfrm>
            <a:off x="8996346"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49" name="object 849"/>
          <p:cNvSpPr/>
          <p:nvPr/>
        </p:nvSpPr>
        <p:spPr>
          <a:xfrm>
            <a:off x="8861300"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0" name="object 850"/>
          <p:cNvSpPr/>
          <p:nvPr/>
        </p:nvSpPr>
        <p:spPr>
          <a:xfrm>
            <a:off x="8875410"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1" name="object 851"/>
          <p:cNvSpPr/>
          <p:nvPr/>
        </p:nvSpPr>
        <p:spPr>
          <a:xfrm>
            <a:off x="9016502"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2" name="object 852"/>
          <p:cNvSpPr/>
          <p:nvPr/>
        </p:nvSpPr>
        <p:spPr>
          <a:xfrm>
            <a:off x="9001889"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3" name="object 853"/>
          <p:cNvSpPr/>
          <p:nvPr/>
        </p:nvSpPr>
        <p:spPr>
          <a:xfrm>
            <a:off x="8938901"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4" name="object 854"/>
          <p:cNvSpPr/>
          <p:nvPr/>
        </p:nvSpPr>
        <p:spPr>
          <a:xfrm>
            <a:off x="8924288"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5" name="object 855"/>
          <p:cNvSpPr/>
          <p:nvPr/>
        </p:nvSpPr>
        <p:spPr>
          <a:xfrm>
            <a:off x="8910179"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6" name="object 856"/>
          <p:cNvSpPr/>
          <p:nvPr/>
        </p:nvSpPr>
        <p:spPr>
          <a:xfrm>
            <a:off x="8895564"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7" name="object 857"/>
          <p:cNvSpPr/>
          <p:nvPr/>
        </p:nvSpPr>
        <p:spPr>
          <a:xfrm>
            <a:off x="8924288"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8" name="object 858"/>
          <p:cNvSpPr/>
          <p:nvPr/>
        </p:nvSpPr>
        <p:spPr>
          <a:xfrm>
            <a:off x="8953010"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59" name="object 859"/>
          <p:cNvSpPr/>
          <p:nvPr/>
        </p:nvSpPr>
        <p:spPr>
          <a:xfrm>
            <a:off x="8967623"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60" name="object 860"/>
          <p:cNvSpPr/>
          <p:nvPr/>
        </p:nvSpPr>
        <p:spPr>
          <a:xfrm>
            <a:off x="8981733"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61" name="object 861"/>
          <p:cNvSpPr/>
          <p:nvPr/>
        </p:nvSpPr>
        <p:spPr>
          <a:xfrm>
            <a:off x="8849710"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2" name="object 862"/>
          <p:cNvSpPr/>
          <p:nvPr/>
        </p:nvSpPr>
        <p:spPr>
          <a:xfrm>
            <a:off x="8855254"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3" name="object 863"/>
          <p:cNvSpPr/>
          <p:nvPr/>
        </p:nvSpPr>
        <p:spPr>
          <a:xfrm>
            <a:off x="9028092"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4" name="object 864"/>
          <p:cNvSpPr/>
          <p:nvPr/>
        </p:nvSpPr>
        <p:spPr>
          <a:xfrm>
            <a:off x="9022045"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5" name="object 865"/>
          <p:cNvSpPr/>
          <p:nvPr/>
        </p:nvSpPr>
        <p:spPr>
          <a:xfrm>
            <a:off x="8817965" y="6162123"/>
            <a:ext cx="241935" cy="15240"/>
          </a:xfrm>
          <a:custGeom>
            <a:avLst/>
            <a:gdLst/>
            <a:ahLst/>
            <a:cxnLst/>
            <a:rect l="l" t="t" r="r" b="b"/>
            <a:pathLst>
              <a:path w="241934" h="15239">
                <a:moveTo>
                  <a:pt x="0" y="0"/>
                </a:moveTo>
                <a:lnTo>
                  <a:pt x="31750" y="14617"/>
                </a:lnTo>
                <a:lnTo>
                  <a:pt x="210121" y="14617"/>
                </a:lnTo>
                <a:lnTo>
                  <a:pt x="241363" y="0"/>
                </a:lnTo>
              </a:path>
            </a:pathLst>
          </a:custGeom>
          <a:ln w="6045">
            <a:solidFill>
              <a:srgbClr val="231F20"/>
            </a:solidFill>
          </a:ln>
        </p:spPr>
        <p:txBody>
          <a:bodyPr wrap="square" lIns="0" tIns="0" rIns="0" bIns="0" rtlCol="0"/>
          <a:lstStyle/>
          <a:p/>
        </p:txBody>
      </p:sp>
      <p:sp>
        <p:nvSpPr>
          <p:cNvPr id="866" name="object 866"/>
          <p:cNvSpPr/>
          <p:nvPr/>
        </p:nvSpPr>
        <p:spPr>
          <a:xfrm>
            <a:off x="8887000"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7" name="object 867"/>
          <p:cNvSpPr/>
          <p:nvPr/>
        </p:nvSpPr>
        <p:spPr>
          <a:xfrm>
            <a:off x="8881456"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8" name="object 868"/>
          <p:cNvSpPr/>
          <p:nvPr/>
        </p:nvSpPr>
        <p:spPr>
          <a:xfrm>
            <a:off x="8990803"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69" name="object 869"/>
          <p:cNvSpPr/>
          <p:nvPr/>
        </p:nvSpPr>
        <p:spPr>
          <a:xfrm>
            <a:off x="8996346"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870" name="object 870"/>
          <p:cNvSpPr/>
          <p:nvPr/>
        </p:nvSpPr>
        <p:spPr>
          <a:xfrm>
            <a:off x="9070923" y="5788732"/>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71" name="object 871"/>
          <p:cNvSpPr/>
          <p:nvPr/>
        </p:nvSpPr>
        <p:spPr>
          <a:xfrm>
            <a:off x="9070923" y="5797298"/>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72" name="object 872"/>
          <p:cNvSpPr/>
          <p:nvPr/>
        </p:nvSpPr>
        <p:spPr>
          <a:xfrm>
            <a:off x="9070923" y="6162123"/>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73" name="object 873"/>
          <p:cNvSpPr/>
          <p:nvPr/>
        </p:nvSpPr>
        <p:spPr>
          <a:xfrm>
            <a:off x="9070923" y="6153557"/>
            <a:ext cx="241935" cy="0"/>
          </a:xfrm>
          <a:custGeom>
            <a:avLst/>
            <a:gdLst/>
            <a:ahLst/>
            <a:cxnLst/>
            <a:rect l="l" t="t" r="r" b="b"/>
            <a:pathLst>
              <a:path w="241934" h="0">
                <a:moveTo>
                  <a:pt x="0" y="0"/>
                </a:moveTo>
                <a:lnTo>
                  <a:pt x="241363" y="0"/>
                </a:lnTo>
              </a:path>
            </a:pathLst>
          </a:custGeom>
          <a:ln w="6045">
            <a:solidFill>
              <a:srgbClr val="231F20"/>
            </a:solidFill>
          </a:ln>
        </p:spPr>
        <p:txBody>
          <a:bodyPr wrap="square" lIns="0" tIns="0" rIns="0" bIns="0" rtlCol="0"/>
          <a:lstStyle/>
          <a:p/>
        </p:txBody>
      </p:sp>
      <p:sp>
        <p:nvSpPr>
          <p:cNvPr id="874" name="object 874"/>
          <p:cNvSpPr/>
          <p:nvPr/>
        </p:nvSpPr>
        <p:spPr>
          <a:xfrm>
            <a:off x="9070923"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75" name="object 875"/>
          <p:cNvSpPr/>
          <p:nvPr/>
        </p:nvSpPr>
        <p:spPr>
          <a:xfrm>
            <a:off x="9114259"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76" name="object 876"/>
          <p:cNvSpPr/>
          <p:nvPr/>
        </p:nvSpPr>
        <p:spPr>
          <a:xfrm>
            <a:off x="9128369"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77" name="object 877"/>
          <p:cNvSpPr/>
          <p:nvPr/>
        </p:nvSpPr>
        <p:spPr>
          <a:xfrm>
            <a:off x="9070923"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78" name="object 878"/>
          <p:cNvSpPr/>
          <p:nvPr/>
        </p:nvSpPr>
        <p:spPr>
          <a:xfrm>
            <a:off x="9312292" y="5788738"/>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79" name="object 879"/>
          <p:cNvSpPr/>
          <p:nvPr/>
        </p:nvSpPr>
        <p:spPr>
          <a:xfrm>
            <a:off x="9312292"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0" name="object 880"/>
          <p:cNvSpPr/>
          <p:nvPr/>
        </p:nvSpPr>
        <p:spPr>
          <a:xfrm>
            <a:off x="9085536" y="5788732"/>
            <a:ext cx="0" cy="374015"/>
          </a:xfrm>
          <a:custGeom>
            <a:avLst/>
            <a:gdLst/>
            <a:ahLst/>
            <a:cxnLst/>
            <a:rect l="l" t="t" r="r" b="b"/>
            <a:pathLst>
              <a:path w="0" h="374014">
                <a:moveTo>
                  <a:pt x="0" y="0"/>
                </a:moveTo>
                <a:lnTo>
                  <a:pt x="0" y="373391"/>
                </a:lnTo>
              </a:path>
            </a:pathLst>
          </a:custGeom>
          <a:ln w="6045">
            <a:solidFill>
              <a:srgbClr val="231F20"/>
            </a:solidFill>
          </a:ln>
        </p:spPr>
        <p:txBody>
          <a:bodyPr wrap="square" lIns="0" tIns="0" rIns="0" bIns="0" rtlCol="0"/>
          <a:lstStyle/>
          <a:p/>
        </p:txBody>
      </p:sp>
      <p:sp>
        <p:nvSpPr>
          <p:cNvPr id="881" name="object 881"/>
          <p:cNvSpPr/>
          <p:nvPr/>
        </p:nvSpPr>
        <p:spPr>
          <a:xfrm>
            <a:off x="9298183" y="5788732"/>
            <a:ext cx="0" cy="374015"/>
          </a:xfrm>
          <a:custGeom>
            <a:avLst/>
            <a:gdLst/>
            <a:ahLst/>
            <a:cxnLst/>
            <a:rect l="l" t="t" r="r" b="b"/>
            <a:pathLst>
              <a:path w="0" h="374014">
                <a:moveTo>
                  <a:pt x="0" y="0"/>
                </a:moveTo>
                <a:lnTo>
                  <a:pt x="0" y="373391"/>
                </a:lnTo>
              </a:path>
            </a:pathLst>
          </a:custGeom>
          <a:ln w="6045">
            <a:solidFill>
              <a:srgbClr val="231F20"/>
            </a:solidFill>
          </a:ln>
        </p:spPr>
        <p:txBody>
          <a:bodyPr wrap="square" lIns="0" tIns="0" rIns="0" bIns="0" rtlCol="0"/>
          <a:lstStyle/>
          <a:p/>
        </p:txBody>
      </p:sp>
      <p:sp>
        <p:nvSpPr>
          <p:cNvPr id="882" name="object 882"/>
          <p:cNvSpPr/>
          <p:nvPr/>
        </p:nvSpPr>
        <p:spPr>
          <a:xfrm>
            <a:off x="9269460"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3" name="object 883"/>
          <p:cNvSpPr/>
          <p:nvPr/>
        </p:nvSpPr>
        <p:spPr>
          <a:xfrm>
            <a:off x="9254846"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4" name="object 884"/>
          <p:cNvSpPr/>
          <p:nvPr/>
        </p:nvSpPr>
        <p:spPr>
          <a:xfrm>
            <a:off x="9191861"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5" name="object 885"/>
          <p:cNvSpPr/>
          <p:nvPr/>
        </p:nvSpPr>
        <p:spPr>
          <a:xfrm>
            <a:off x="9177247"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6" name="object 886"/>
          <p:cNvSpPr/>
          <p:nvPr/>
        </p:nvSpPr>
        <p:spPr>
          <a:xfrm>
            <a:off x="9163139"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7" name="object 887"/>
          <p:cNvSpPr/>
          <p:nvPr/>
        </p:nvSpPr>
        <p:spPr>
          <a:xfrm>
            <a:off x="9148525"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8" name="object 888"/>
          <p:cNvSpPr/>
          <p:nvPr/>
        </p:nvSpPr>
        <p:spPr>
          <a:xfrm>
            <a:off x="9177247"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89" name="object 889"/>
          <p:cNvSpPr/>
          <p:nvPr/>
        </p:nvSpPr>
        <p:spPr>
          <a:xfrm>
            <a:off x="9205969"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90" name="object 890"/>
          <p:cNvSpPr/>
          <p:nvPr/>
        </p:nvSpPr>
        <p:spPr>
          <a:xfrm>
            <a:off x="9220583"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91" name="object 891"/>
          <p:cNvSpPr/>
          <p:nvPr/>
        </p:nvSpPr>
        <p:spPr>
          <a:xfrm>
            <a:off x="9234692"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892" name="object 892"/>
          <p:cNvSpPr/>
          <p:nvPr/>
        </p:nvSpPr>
        <p:spPr>
          <a:xfrm>
            <a:off x="9102663" y="5774114"/>
            <a:ext cx="12065" cy="15240"/>
          </a:xfrm>
          <a:custGeom>
            <a:avLst/>
            <a:gdLst/>
            <a:ahLst/>
            <a:cxnLst/>
            <a:rect l="l" t="t" r="r" b="b"/>
            <a:pathLst>
              <a:path w="12065" h="15239">
                <a:moveTo>
                  <a:pt x="11595" y="14617"/>
                </a:moveTo>
                <a:lnTo>
                  <a:pt x="0" y="14617"/>
                </a:lnTo>
                <a:lnTo>
                  <a:pt x="0" y="0"/>
                </a:lnTo>
              </a:path>
            </a:pathLst>
          </a:custGeom>
          <a:ln w="6045">
            <a:solidFill>
              <a:srgbClr val="231F20"/>
            </a:solidFill>
          </a:ln>
        </p:spPr>
        <p:txBody>
          <a:bodyPr wrap="square" lIns="0" tIns="0" rIns="0" bIns="0" rtlCol="0"/>
          <a:lstStyle/>
          <a:p/>
        </p:txBody>
      </p:sp>
      <p:sp>
        <p:nvSpPr>
          <p:cNvPr id="893" name="object 893"/>
          <p:cNvSpPr/>
          <p:nvPr/>
        </p:nvSpPr>
        <p:spPr>
          <a:xfrm>
            <a:off x="9108213"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94" name="object 894"/>
          <p:cNvSpPr/>
          <p:nvPr/>
        </p:nvSpPr>
        <p:spPr>
          <a:xfrm>
            <a:off x="9281050"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95" name="object 895"/>
          <p:cNvSpPr/>
          <p:nvPr/>
        </p:nvSpPr>
        <p:spPr>
          <a:xfrm>
            <a:off x="9275004"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96" name="object 896"/>
          <p:cNvSpPr/>
          <p:nvPr/>
        </p:nvSpPr>
        <p:spPr>
          <a:xfrm>
            <a:off x="9070923" y="5774114"/>
            <a:ext cx="241935" cy="15240"/>
          </a:xfrm>
          <a:custGeom>
            <a:avLst/>
            <a:gdLst/>
            <a:ahLst/>
            <a:cxnLst/>
            <a:rect l="l" t="t" r="r" b="b"/>
            <a:pathLst>
              <a:path w="241934" h="15239">
                <a:moveTo>
                  <a:pt x="0" y="14617"/>
                </a:moveTo>
                <a:lnTo>
                  <a:pt x="31750" y="0"/>
                </a:lnTo>
                <a:lnTo>
                  <a:pt x="210121" y="0"/>
                </a:lnTo>
                <a:lnTo>
                  <a:pt x="241363" y="14617"/>
                </a:lnTo>
              </a:path>
            </a:pathLst>
          </a:custGeom>
          <a:ln w="6045">
            <a:solidFill>
              <a:srgbClr val="231F20"/>
            </a:solidFill>
          </a:ln>
        </p:spPr>
        <p:txBody>
          <a:bodyPr wrap="square" lIns="0" tIns="0" rIns="0" bIns="0" rtlCol="0"/>
          <a:lstStyle/>
          <a:p/>
        </p:txBody>
      </p:sp>
      <p:sp>
        <p:nvSpPr>
          <p:cNvPr id="897" name="object 897"/>
          <p:cNvSpPr/>
          <p:nvPr/>
        </p:nvSpPr>
        <p:spPr>
          <a:xfrm>
            <a:off x="9114259" y="5788732"/>
            <a:ext cx="14604" cy="0"/>
          </a:xfrm>
          <a:custGeom>
            <a:avLst/>
            <a:gdLst/>
            <a:ahLst/>
            <a:cxnLst/>
            <a:rect l="l" t="t" r="r" b="b"/>
            <a:pathLst>
              <a:path w="14604" h="0">
                <a:moveTo>
                  <a:pt x="0" y="0"/>
                </a:moveTo>
                <a:lnTo>
                  <a:pt x="14109" y="0"/>
                </a:lnTo>
              </a:path>
            </a:pathLst>
          </a:custGeom>
          <a:ln w="6045">
            <a:solidFill>
              <a:srgbClr val="231F20"/>
            </a:solidFill>
          </a:ln>
        </p:spPr>
        <p:txBody>
          <a:bodyPr wrap="square" lIns="0" tIns="0" rIns="0" bIns="0" rtlCol="0"/>
          <a:lstStyle/>
          <a:p/>
        </p:txBody>
      </p:sp>
      <p:sp>
        <p:nvSpPr>
          <p:cNvPr id="898" name="object 898"/>
          <p:cNvSpPr/>
          <p:nvPr/>
        </p:nvSpPr>
        <p:spPr>
          <a:xfrm>
            <a:off x="9139959"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899" name="object 899"/>
          <p:cNvSpPr/>
          <p:nvPr/>
        </p:nvSpPr>
        <p:spPr>
          <a:xfrm>
            <a:off x="9134416"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00" name="object 900"/>
          <p:cNvSpPr/>
          <p:nvPr/>
        </p:nvSpPr>
        <p:spPr>
          <a:xfrm>
            <a:off x="9243762"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01" name="object 901"/>
          <p:cNvSpPr/>
          <p:nvPr/>
        </p:nvSpPr>
        <p:spPr>
          <a:xfrm>
            <a:off x="9249304"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02" name="object 902"/>
          <p:cNvSpPr/>
          <p:nvPr/>
        </p:nvSpPr>
        <p:spPr>
          <a:xfrm>
            <a:off x="9114259"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3" name="object 903"/>
          <p:cNvSpPr/>
          <p:nvPr/>
        </p:nvSpPr>
        <p:spPr>
          <a:xfrm>
            <a:off x="9128369"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4" name="object 904"/>
          <p:cNvSpPr/>
          <p:nvPr/>
        </p:nvSpPr>
        <p:spPr>
          <a:xfrm>
            <a:off x="9269460"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5" name="object 905"/>
          <p:cNvSpPr/>
          <p:nvPr/>
        </p:nvSpPr>
        <p:spPr>
          <a:xfrm>
            <a:off x="9254846"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6" name="object 906"/>
          <p:cNvSpPr/>
          <p:nvPr/>
        </p:nvSpPr>
        <p:spPr>
          <a:xfrm>
            <a:off x="9191861"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7" name="object 907"/>
          <p:cNvSpPr/>
          <p:nvPr/>
        </p:nvSpPr>
        <p:spPr>
          <a:xfrm>
            <a:off x="9177247"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8" name="object 908"/>
          <p:cNvSpPr/>
          <p:nvPr/>
        </p:nvSpPr>
        <p:spPr>
          <a:xfrm>
            <a:off x="9163139"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09" name="object 909"/>
          <p:cNvSpPr/>
          <p:nvPr/>
        </p:nvSpPr>
        <p:spPr>
          <a:xfrm>
            <a:off x="9148525"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10" name="object 910"/>
          <p:cNvSpPr/>
          <p:nvPr/>
        </p:nvSpPr>
        <p:spPr>
          <a:xfrm>
            <a:off x="9177247"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11" name="object 911"/>
          <p:cNvSpPr/>
          <p:nvPr/>
        </p:nvSpPr>
        <p:spPr>
          <a:xfrm>
            <a:off x="9205969"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12" name="object 912"/>
          <p:cNvSpPr/>
          <p:nvPr/>
        </p:nvSpPr>
        <p:spPr>
          <a:xfrm>
            <a:off x="9220583"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13" name="object 913"/>
          <p:cNvSpPr/>
          <p:nvPr/>
        </p:nvSpPr>
        <p:spPr>
          <a:xfrm>
            <a:off x="9234692"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14" name="object 914"/>
          <p:cNvSpPr/>
          <p:nvPr/>
        </p:nvSpPr>
        <p:spPr>
          <a:xfrm>
            <a:off x="9102669"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15" name="object 915"/>
          <p:cNvSpPr/>
          <p:nvPr/>
        </p:nvSpPr>
        <p:spPr>
          <a:xfrm>
            <a:off x="9108213"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16" name="object 916"/>
          <p:cNvSpPr/>
          <p:nvPr/>
        </p:nvSpPr>
        <p:spPr>
          <a:xfrm>
            <a:off x="9281050"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17" name="object 917"/>
          <p:cNvSpPr/>
          <p:nvPr/>
        </p:nvSpPr>
        <p:spPr>
          <a:xfrm>
            <a:off x="9275004"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18" name="object 918"/>
          <p:cNvSpPr/>
          <p:nvPr/>
        </p:nvSpPr>
        <p:spPr>
          <a:xfrm>
            <a:off x="9070923" y="6162123"/>
            <a:ext cx="241935" cy="15240"/>
          </a:xfrm>
          <a:custGeom>
            <a:avLst/>
            <a:gdLst/>
            <a:ahLst/>
            <a:cxnLst/>
            <a:rect l="l" t="t" r="r" b="b"/>
            <a:pathLst>
              <a:path w="241934" h="15239">
                <a:moveTo>
                  <a:pt x="0" y="0"/>
                </a:moveTo>
                <a:lnTo>
                  <a:pt x="31750" y="14617"/>
                </a:lnTo>
                <a:lnTo>
                  <a:pt x="210121" y="14617"/>
                </a:lnTo>
                <a:lnTo>
                  <a:pt x="241363" y="0"/>
                </a:lnTo>
              </a:path>
            </a:pathLst>
          </a:custGeom>
          <a:ln w="6045">
            <a:solidFill>
              <a:srgbClr val="231F20"/>
            </a:solidFill>
          </a:ln>
        </p:spPr>
        <p:txBody>
          <a:bodyPr wrap="square" lIns="0" tIns="0" rIns="0" bIns="0" rtlCol="0"/>
          <a:lstStyle/>
          <a:p/>
        </p:txBody>
      </p:sp>
      <p:sp>
        <p:nvSpPr>
          <p:cNvPr id="919" name="object 919"/>
          <p:cNvSpPr/>
          <p:nvPr/>
        </p:nvSpPr>
        <p:spPr>
          <a:xfrm>
            <a:off x="9139959"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20" name="object 920"/>
          <p:cNvSpPr/>
          <p:nvPr/>
        </p:nvSpPr>
        <p:spPr>
          <a:xfrm>
            <a:off x="9134416"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21" name="object 921"/>
          <p:cNvSpPr/>
          <p:nvPr/>
        </p:nvSpPr>
        <p:spPr>
          <a:xfrm>
            <a:off x="9243762"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22" name="object 922"/>
          <p:cNvSpPr/>
          <p:nvPr/>
        </p:nvSpPr>
        <p:spPr>
          <a:xfrm>
            <a:off x="9249304"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23" name="object 923"/>
          <p:cNvSpPr/>
          <p:nvPr/>
        </p:nvSpPr>
        <p:spPr>
          <a:xfrm>
            <a:off x="9323881" y="5788732"/>
            <a:ext cx="241935" cy="0"/>
          </a:xfrm>
          <a:custGeom>
            <a:avLst/>
            <a:gdLst/>
            <a:ahLst/>
            <a:cxnLst/>
            <a:rect l="l" t="t" r="r" b="b"/>
            <a:pathLst>
              <a:path w="241934" h="0">
                <a:moveTo>
                  <a:pt x="0" y="0"/>
                </a:moveTo>
                <a:lnTo>
                  <a:pt x="241871" y="0"/>
                </a:lnTo>
              </a:path>
            </a:pathLst>
          </a:custGeom>
          <a:ln w="6045">
            <a:solidFill>
              <a:srgbClr val="231F20"/>
            </a:solidFill>
          </a:ln>
        </p:spPr>
        <p:txBody>
          <a:bodyPr wrap="square" lIns="0" tIns="0" rIns="0" bIns="0" rtlCol="0"/>
          <a:lstStyle/>
          <a:p/>
        </p:txBody>
      </p:sp>
      <p:sp>
        <p:nvSpPr>
          <p:cNvPr id="924" name="object 924"/>
          <p:cNvSpPr/>
          <p:nvPr/>
        </p:nvSpPr>
        <p:spPr>
          <a:xfrm>
            <a:off x="9323881" y="5797298"/>
            <a:ext cx="241935" cy="0"/>
          </a:xfrm>
          <a:custGeom>
            <a:avLst/>
            <a:gdLst/>
            <a:ahLst/>
            <a:cxnLst/>
            <a:rect l="l" t="t" r="r" b="b"/>
            <a:pathLst>
              <a:path w="241934" h="0">
                <a:moveTo>
                  <a:pt x="0" y="0"/>
                </a:moveTo>
                <a:lnTo>
                  <a:pt x="241871" y="0"/>
                </a:lnTo>
              </a:path>
            </a:pathLst>
          </a:custGeom>
          <a:ln w="6045">
            <a:solidFill>
              <a:srgbClr val="231F20"/>
            </a:solidFill>
          </a:ln>
        </p:spPr>
        <p:txBody>
          <a:bodyPr wrap="square" lIns="0" tIns="0" rIns="0" bIns="0" rtlCol="0"/>
          <a:lstStyle/>
          <a:p/>
        </p:txBody>
      </p:sp>
      <p:sp>
        <p:nvSpPr>
          <p:cNvPr id="925" name="object 925"/>
          <p:cNvSpPr/>
          <p:nvPr/>
        </p:nvSpPr>
        <p:spPr>
          <a:xfrm>
            <a:off x="9323881" y="6162123"/>
            <a:ext cx="241935" cy="0"/>
          </a:xfrm>
          <a:custGeom>
            <a:avLst/>
            <a:gdLst/>
            <a:ahLst/>
            <a:cxnLst/>
            <a:rect l="l" t="t" r="r" b="b"/>
            <a:pathLst>
              <a:path w="241934" h="0">
                <a:moveTo>
                  <a:pt x="0" y="0"/>
                </a:moveTo>
                <a:lnTo>
                  <a:pt x="241871" y="0"/>
                </a:lnTo>
              </a:path>
            </a:pathLst>
          </a:custGeom>
          <a:ln w="6045">
            <a:solidFill>
              <a:srgbClr val="231F20"/>
            </a:solidFill>
          </a:ln>
        </p:spPr>
        <p:txBody>
          <a:bodyPr wrap="square" lIns="0" tIns="0" rIns="0" bIns="0" rtlCol="0"/>
          <a:lstStyle/>
          <a:p/>
        </p:txBody>
      </p:sp>
      <p:sp>
        <p:nvSpPr>
          <p:cNvPr id="926" name="object 926"/>
          <p:cNvSpPr/>
          <p:nvPr/>
        </p:nvSpPr>
        <p:spPr>
          <a:xfrm>
            <a:off x="9323881" y="6153557"/>
            <a:ext cx="241935" cy="0"/>
          </a:xfrm>
          <a:custGeom>
            <a:avLst/>
            <a:gdLst/>
            <a:ahLst/>
            <a:cxnLst/>
            <a:rect l="l" t="t" r="r" b="b"/>
            <a:pathLst>
              <a:path w="241934" h="0">
                <a:moveTo>
                  <a:pt x="0" y="0"/>
                </a:moveTo>
                <a:lnTo>
                  <a:pt x="241871" y="0"/>
                </a:lnTo>
              </a:path>
            </a:pathLst>
          </a:custGeom>
          <a:ln w="6045">
            <a:solidFill>
              <a:srgbClr val="231F20"/>
            </a:solidFill>
          </a:ln>
        </p:spPr>
        <p:txBody>
          <a:bodyPr wrap="square" lIns="0" tIns="0" rIns="0" bIns="0" rtlCol="0"/>
          <a:lstStyle/>
          <a:p/>
        </p:txBody>
      </p:sp>
      <p:sp>
        <p:nvSpPr>
          <p:cNvPr id="927" name="object 927"/>
          <p:cNvSpPr/>
          <p:nvPr/>
        </p:nvSpPr>
        <p:spPr>
          <a:xfrm>
            <a:off x="9323881"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28" name="object 928"/>
          <p:cNvSpPr/>
          <p:nvPr/>
        </p:nvSpPr>
        <p:spPr>
          <a:xfrm>
            <a:off x="9367217"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29" name="object 929"/>
          <p:cNvSpPr/>
          <p:nvPr/>
        </p:nvSpPr>
        <p:spPr>
          <a:xfrm>
            <a:off x="9381327"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0" name="object 930"/>
          <p:cNvSpPr/>
          <p:nvPr/>
        </p:nvSpPr>
        <p:spPr>
          <a:xfrm>
            <a:off x="9323881"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1" name="object 931"/>
          <p:cNvSpPr/>
          <p:nvPr/>
        </p:nvSpPr>
        <p:spPr>
          <a:xfrm>
            <a:off x="9565755" y="5788738"/>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2" name="object 932"/>
          <p:cNvSpPr/>
          <p:nvPr/>
        </p:nvSpPr>
        <p:spPr>
          <a:xfrm>
            <a:off x="9565755"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3" name="object 933"/>
          <p:cNvSpPr/>
          <p:nvPr/>
        </p:nvSpPr>
        <p:spPr>
          <a:xfrm>
            <a:off x="9338495" y="5788732"/>
            <a:ext cx="0" cy="374015"/>
          </a:xfrm>
          <a:custGeom>
            <a:avLst/>
            <a:gdLst/>
            <a:ahLst/>
            <a:cxnLst/>
            <a:rect l="l" t="t" r="r" b="b"/>
            <a:pathLst>
              <a:path w="0" h="374014">
                <a:moveTo>
                  <a:pt x="0" y="0"/>
                </a:moveTo>
                <a:lnTo>
                  <a:pt x="0" y="373391"/>
                </a:lnTo>
              </a:path>
            </a:pathLst>
          </a:custGeom>
          <a:ln w="6045">
            <a:solidFill>
              <a:srgbClr val="231F20"/>
            </a:solidFill>
          </a:ln>
        </p:spPr>
        <p:txBody>
          <a:bodyPr wrap="square" lIns="0" tIns="0" rIns="0" bIns="0" rtlCol="0"/>
          <a:lstStyle/>
          <a:p/>
        </p:txBody>
      </p:sp>
      <p:sp>
        <p:nvSpPr>
          <p:cNvPr id="934" name="object 934"/>
          <p:cNvSpPr/>
          <p:nvPr/>
        </p:nvSpPr>
        <p:spPr>
          <a:xfrm>
            <a:off x="9551143" y="5788732"/>
            <a:ext cx="0" cy="374015"/>
          </a:xfrm>
          <a:custGeom>
            <a:avLst/>
            <a:gdLst/>
            <a:ahLst/>
            <a:cxnLst/>
            <a:rect l="l" t="t" r="r" b="b"/>
            <a:pathLst>
              <a:path w="0" h="374014">
                <a:moveTo>
                  <a:pt x="0" y="0"/>
                </a:moveTo>
                <a:lnTo>
                  <a:pt x="0" y="373391"/>
                </a:lnTo>
              </a:path>
            </a:pathLst>
          </a:custGeom>
          <a:ln w="6045">
            <a:solidFill>
              <a:srgbClr val="231F20"/>
            </a:solidFill>
          </a:ln>
        </p:spPr>
        <p:txBody>
          <a:bodyPr wrap="square" lIns="0" tIns="0" rIns="0" bIns="0" rtlCol="0"/>
          <a:lstStyle/>
          <a:p/>
        </p:txBody>
      </p:sp>
      <p:sp>
        <p:nvSpPr>
          <p:cNvPr id="935" name="object 935"/>
          <p:cNvSpPr/>
          <p:nvPr/>
        </p:nvSpPr>
        <p:spPr>
          <a:xfrm>
            <a:off x="9522420"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6" name="object 936"/>
          <p:cNvSpPr/>
          <p:nvPr/>
        </p:nvSpPr>
        <p:spPr>
          <a:xfrm>
            <a:off x="9507806"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7" name="object 937"/>
          <p:cNvSpPr/>
          <p:nvPr/>
        </p:nvSpPr>
        <p:spPr>
          <a:xfrm>
            <a:off x="9444818"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8" name="object 938"/>
          <p:cNvSpPr/>
          <p:nvPr/>
        </p:nvSpPr>
        <p:spPr>
          <a:xfrm>
            <a:off x="9430205"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39" name="object 939"/>
          <p:cNvSpPr/>
          <p:nvPr/>
        </p:nvSpPr>
        <p:spPr>
          <a:xfrm>
            <a:off x="9416096"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40" name="object 940"/>
          <p:cNvSpPr/>
          <p:nvPr/>
        </p:nvSpPr>
        <p:spPr>
          <a:xfrm>
            <a:off x="9401483"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41" name="object 941"/>
          <p:cNvSpPr/>
          <p:nvPr/>
        </p:nvSpPr>
        <p:spPr>
          <a:xfrm>
            <a:off x="9430205"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42" name="object 942"/>
          <p:cNvSpPr/>
          <p:nvPr/>
        </p:nvSpPr>
        <p:spPr>
          <a:xfrm>
            <a:off x="9458928"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43" name="object 943"/>
          <p:cNvSpPr/>
          <p:nvPr/>
        </p:nvSpPr>
        <p:spPr>
          <a:xfrm>
            <a:off x="9473541"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44" name="object 944"/>
          <p:cNvSpPr/>
          <p:nvPr/>
        </p:nvSpPr>
        <p:spPr>
          <a:xfrm>
            <a:off x="9487650" y="5788732"/>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45" name="object 945"/>
          <p:cNvSpPr/>
          <p:nvPr/>
        </p:nvSpPr>
        <p:spPr>
          <a:xfrm>
            <a:off x="9355622" y="5774114"/>
            <a:ext cx="12065" cy="15240"/>
          </a:xfrm>
          <a:custGeom>
            <a:avLst/>
            <a:gdLst/>
            <a:ahLst/>
            <a:cxnLst/>
            <a:rect l="l" t="t" r="r" b="b"/>
            <a:pathLst>
              <a:path w="12065" h="15239">
                <a:moveTo>
                  <a:pt x="11595" y="14617"/>
                </a:moveTo>
                <a:lnTo>
                  <a:pt x="0" y="14617"/>
                </a:lnTo>
                <a:lnTo>
                  <a:pt x="0" y="0"/>
                </a:lnTo>
              </a:path>
            </a:pathLst>
          </a:custGeom>
          <a:ln w="6045">
            <a:solidFill>
              <a:srgbClr val="231F20"/>
            </a:solidFill>
          </a:ln>
        </p:spPr>
        <p:txBody>
          <a:bodyPr wrap="square" lIns="0" tIns="0" rIns="0" bIns="0" rtlCol="0"/>
          <a:lstStyle/>
          <a:p/>
        </p:txBody>
      </p:sp>
      <p:sp>
        <p:nvSpPr>
          <p:cNvPr id="946" name="object 946"/>
          <p:cNvSpPr/>
          <p:nvPr/>
        </p:nvSpPr>
        <p:spPr>
          <a:xfrm>
            <a:off x="9361171"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47" name="object 947"/>
          <p:cNvSpPr/>
          <p:nvPr/>
        </p:nvSpPr>
        <p:spPr>
          <a:xfrm>
            <a:off x="9534009"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48" name="object 948"/>
          <p:cNvSpPr/>
          <p:nvPr/>
        </p:nvSpPr>
        <p:spPr>
          <a:xfrm>
            <a:off x="9527962"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49" name="object 949"/>
          <p:cNvSpPr/>
          <p:nvPr/>
        </p:nvSpPr>
        <p:spPr>
          <a:xfrm>
            <a:off x="9323881" y="5774114"/>
            <a:ext cx="241935" cy="15240"/>
          </a:xfrm>
          <a:custGeom>
            <a:avLst/>
            <a:gdLst/>
            <a:ahLst/>
            <a:cxnLst/>
            <a:rect l="l" t="t" r="r" b="b"/>
            <a:pathLst>
              <a:path w="241934" h="15239">
                <a:moveTo>
                  <a:pt x="0" y="14617"/>
                </a:moveTo>
                <a:lnTo>
                  <a:pt x="31750" y="0"/>
                </a:lnTo>
                <a:lnTo>
                  <a:pt x="210121" y="0"/>
                </a:lnTo>
                <a:lnTo>
                  <a:pt x="241871" y="14617"/>
                </a:lnTo>
              </a:path>
            </a:pathLst>
          </a:custGeom>
          <a:ln w="6045">
            <a:solidFill>
              <a:srgbClr val="231F20"/>
            </a:solidFill>
          </a:ln>
        </p:spPr>
        <p:txBody>
          <a:bodyPr wrap="square" lIns="0" tIns="0" rIns="0" bIns="0" rtlCol="0"/>
          <a:lstStyle/>
          <a:p/>
        </p:txBody>
      </p:sp>
      <p:sp>
        <p:nvSpPr>
          <p:cNvPr id="950" name="object 950"/>
          <p:cNvSpPr/>
          <p:nvPr/>
        </p:nvSpPr>
        <p:spPr>
          <a:xfrm>
            <a:off x="9367217" y="5788732"/>
            <a:ext cx="14604" cy="0"/>
          </a:xfrm>
          <a:custGeom>
            <a:avLst/>
            <a:gdLst/>
            <a:ahLst/>
            <a:cxnLst/>
            <a:rect l="l" t="t" r="r" b="b"/>
            <a:pathLst>
              <a:path w="14604" h="0">
                <a:moveTo>
                  <a:pt x="0" y="0"/>
                </a:moveTo>
                <a:lnTo>
                  <a:pt x="14109" y="0"/>
                </a:lnTo>
              </a:path>
            </a:pathLst>
          </a:custGeom>
          <a:ln w="6045">
            <a:solidFill>
              <a:srgbClr val="231F20"/>
            </a:solidFill>
          </a:ln>
        </p:spPr>
        <p:txBody>
          <a:bodyPr wrap="square" lIns="0" tIns="0" rIns="0" bIns="0" rtlCol="0"/>
          <a:lstStyle/>
          <a:p/>
        </p:txBody>
      </p:sp>
      <p:sp>
        <p:nvSpPr>
          <p:cNvPr id="951" name="object 951"/>
          <p:cNvSpPr/>
          <p:nvPr/>
        </p:nvSpPr>
        <p:spPr>
          <a:xfrm>
            <a:off x="9392915"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52" name="object 952"/>
          <p:cNvSpPr/>
          <p:nvPr/>
        </p:nvSpPr>
        <p:spPr>
          <a:xfrm>
            <a:off x="9387374"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53" name="object 953"/>
          <p:cNvSpPr/>
          <p:nvPr/>
        </p:nvSpPr>
        <p:spPr>
          <a:xfrm>
            <a:off x="9496721"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54" name="object 954"/>
          <p:cNvSpPr/>
          <p:nvPr/>
        </p:nvSpPr>
        <p:spPr>
          <a:xfrm>
            <a:off x="9502263" y="5774114"/>
            <a:ext cx="0" cy="15240"/>
          </a:xfrm>
          <a:custGeom>
            <a:avLst/>
            <a:gdLst/>
            <a:ahLst/>
            <a:cxnLst/>
            <a:rect l="l" t="t" r="r" b="b"/>
            <a:pathLst>
              <a:path w="0" h="15239">
                <a:moveTo>
                  <a:pt x="0" y="14617"/>
                </a:moveTo>
                <a:lnTo>
                  <a:pt x="0" y="0"/>
                </a:lnTo>
              </a:path>
            </a:pathLst>
          </a:custGeom>
          <a:ln w="6045">
            <a:solidFill>
              <a:srgbClr val="231F20"/>
            </a:solidFill>
          </a:ln>
        </p:spPr>
        <p:txBody>
          <a:bodyPr wrap="square" lIns="0" tIns="0" rIns="0" bIns="0" rtlCol="0"/>
          <a:lstStyle/>
          <a:p/>
        </p:txBody>
      </p:sp>
      <p:sp>
        <p:nvSpPr>
          <p:cNvPr id="955" name="object 955"/>
          <p:cNvSpPr/>
          <p:nvPr/>
        </p:nvSpPr>
        <p:spPr>
          <a:xfrm>
            <a:off x="9367217"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56" name="object 956"/>
          <p:cNvSpPr/>
          <p:nvPr/>
        </p:nvSpPr>
        <p:spPr>
          <a:xfrm>
            <a:off x="9381327"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57" name="object 957"/>
          <p:cNvSpPr/>
          <p:nvPr/>
        </p:nvSpPr>
        <p:spPr>
          <a:xfrm>
            <a:off x="9522420"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58" name="object 958"/>
          <p:cNvSpPr/>
          <p:nvPr/>
        </p:nvSpPr>
        <p:spPr>
          <a:xfrm>
            <a:off x="9507806"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59" name="object 959"/>
          <p:cNvSpPr/>
          <p:nvPr/>
        </p:nvSpPr>
        <p:spPr>
          <a:xfrm>
            <a:off x="9444818"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0" name="object 960"/>
          <p:cNvSpPr/>
          <p:nvPr/>
        </p:nvSpPr>
        <p:spPr>
          <a:xfrm>
            <a:off x="9430205"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1" name="object 961"/>
          <p:cNvSpPr/>
          <p:nvPr/>
        </p:nvSpPr>
        <p:spPr>
          <a:xfrm>
            <a:off x="9416096"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2" name="object 962"/>
          <p:cNvSpPr/>
          <p:nvPr/>
        </p:nvSpPr>
        <p:spPr>
          <a:xfrm>
            <a:off x="9401483"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3" name="object 963"/>
          <p:cNvSpPr/>
          <p:nvPr/>
        </p:nvSpPr>
        <p:spPr>
          <a:xfrm>
            <a:off x="9430205"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4" name="object 964"/>
          <p:cNvSpPr/>
          <p:nvPr/>
        </p:nvSpPr>
        <p:spPr>
          <a:xfrm>
            <a:off x="9458928"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5" name="object 965"/>
          <p:cNvSpPr/>
          <p:nvPr/>
        </p:nvSpPr>
        <p:spPr>
          <a:xfrm>
            <a:off x="9473541"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6" name="object 966"/>
          <p:cNvSpPr/>
          <p:nvPr/>
        </p:nvSpPr>
        <p:spPr>
          <a:xfrm>
            <a:off x="9487650"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967" name="object 967"/>
          <p:cNvSpPr/>
          <p:nvPr/>
        </p:nvSpPr>
        <p:spPr>
          <a:xfrm>
            <a:off x="9355628"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68" name="object 968"/>
          <p:cNvSpPr/>
          <p:nvPr/>
        </p:nvSpPr>
        <p:spPr>
          <a:xfrm>
            <a:off x="9361171"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69" name="object 969"/>
          <p:cNvSpPr/>
          <p:nvPr/>
        </p:nvSpPr>
        <p:spPr>
          <a:xfrm>
            <a:off x="9534009"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70" name="object 970"/>
          <p:cNvSpPr/>
          <p:nvPr/>
        </p:nvSpPr>
        <p:spPr>
          <a:xfrm>
            <a:off x="9527962"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71" name="object 971"/>
          <p:cNvSpPr/>
          <p:nvPr/>
        </p:nvSpPr>
        <p:spPr>
          <a:xfrm>
            <a:off x="9323881" y="6162123"/>
            <a:ext cx="241935" cy="15240"/>
          </a:xfrm>
          <a:custGeom>
            <a:avLst/>
            <a:gdLst/>
            <a:ahLst/>
            <a:cxnLst/>
            <a:rect l="l" t="t" r="r" b="b"/>
            <a:pathLst>
              <a:path w="241934" h="15239">
                <a:moveTo>
                  <a:pt x="0" y="0"/>
                </a:moveTo>
                <a:lnTo>
                  <a:pt x="31750" y="14617"/>
                </a:lnTo>
                <a:lnTo>
                  <a:pt x="210121" y="14617"/>
                </a:lnTo>
                <a:lnTo>
                  <a:pt x="241871" y="0"/>
                </a:lnTo>
              </a:path>
            </a:pathLst>
          </a:custGeom>
          <a:ln w="6045">
            <a:solidFill>
              <a:srgbClr val="231F20"/>
            </a:solidFill>
          </a:ln>
        </p:spPr>
        <p:txBody>
          <a:bodyPr wrap="square" lIns="0" tIns="0" rIns="0" bIns="0" rtlCol="0"/>
          <a:lstStyle/>
          <a:p/>
        </p:txBody>
      </p:sp>
      <p:sp>
        <p:nvSpPr>
          <p:cNvPr id="972" name="object 972"/>
          <p:cNvSpPr/>
          <p:nvPr/>
        </p:nvSpPr>
        <p:spPr>
          <a:xfrm>
            <a:off x="9392915"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73" name="object 973"/>
          <p:cNvSpPr/>
          <p:nvPr/>
        </p:nvSpPr>
        <p:spPr>
          <a:xfrm>
            <a:off x="9387374"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74" name="object 974"/>
          <p:cNvSpPr/>
          <p:nvPr/>
        </p:nvSpPr>
        <p:spPr>
          <a:xfrm>
            <a:off x="9496721"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75" name="object 975"/>
          <p:cNvSpPr/>
          <p:nvPr/>
        </p:nvSpPr>
        <p:spPr>
          <a:xfrm>
            <a:off x="9502263" y="6162123"/>
            <a:ext cx="0" cy="15240"/>
          </a:xfrm>
          <a:custGeom>
            <a:avLst/>
            <a:gdLst/>
            <a:ahLst/>
            <a:cxnLst/>
            <a:rect l="l" t="t" r="r" b="b"/>
            <a:pathLst>
              <a:path w="0" h="15239">
                <a:moveTo>
                  <a:pt x="0" y="0"/>
                </a:moveTo>
                <a:lnTo>
                  <a:pt x="0" y="14617"/>
                </a:lnTo>
              </a:path>
            </a:pathLst>
          </a:custGeom>
          <a:ln w="6045">
            <a:solidFill>
              <a:srgbClr val="231F20"/>
            </a:solidFill>
          </a:ln>
        </p:spPr>
        <p:txBody>
          <a:bodyPr wrap="square" lIns="0" tIns="0" rIns="0" bIns="0" rtlCol="0"/>
          <a:lstStyle/>
          <a:p/>
        </p:txBody>
      </p:sp>
      <p:sp>
        <p:nvSpPr>
          <p:cNvPr id="976" name="object 976"/>
          <p:cNvSpPr/>
          <p:nvPr/>
        </p:nvSpPr>
        <p:spPr>
          <a:xfrm>
            <a:off x="8817965" y="6190846"/>
            <a:ext cx="748030" cy="0"/>
          </a:xfrm>
          <a:custGeom>
            <a:avLst/>
            <a:gdLst/>
            <a:ahLst/>
            <a:cxnLst/>
            <a:rect l="l" t="t" r="r" b="b"/>
            <a:pathLst>
              <a:path w="748029" h="0">
                <a:moveTo>
                  <a:pt x="0" y="0"/>
                </a:moveTo>
                <a:lnTo>
                  <a:pt x="747788" y="0"/>
                </a:lnTo>
              </a:path>
            </a:pathLst>
          </a:custGeom>
          <a:ln w="6045">
            <a:solidFill>
              <a:srgbClr val="231F20"/>
            </a:solidFill>
          </a:ln>
        </p:spPr>
        <p:txBody>
          <a:bodyPr wrap="square" lIns="0" tIns="0" rIns="0" bIns="0" rtlCol="0"/>
          <a:lstStyle/>
          <a:p/>
        </p:txBody>
      </p:sp>
      <p:sp>
        <p:nvSpPr>
          <p:cNvPr id="977" name="object 977"/>
          <p:cNvSpPr/>
          <p:nvPr/>
        </p:nvSpPr>
        <p:spPr>
          <a:xfrm>
            <a:off x="8817967" y="6306239"/>
            <a:ext cx="748030" cy="0"/>
          </a:xfrm>
          <a:custGeom>
            <a:avLst/>
            <a:gdLst/>
            <a:ahLst/>
            <a:cxnLst/>
            <a:rect l="l" t="t" r="r" b="b"/>
            <a:pathLst>
              <a:path w="748029" h="0">
                <a:moveTo>
                  <a:pt x="747788" y="0"/>
                </a:moveTo>
                <a:lnTo>
                  <a:pt x="0" y="0"/>
                </a:lnTo>
              </a:path>
            </a:pathLst>
          </a:custGeom>
          <a:ln w="6045">
            <a:solidFill>
              <a:srgbClr val="231F20"/>
            </a:solidFill>
          </a:ln>
        </p:spPr>
        <p:txBody>
          <a:bodyPr wrap="square" lIns="0" tIns="0" rIns="0" bIns="0" rtlCol="0"/>
          <a:lstStyle/>
          <a:p/>
        </p:txBody>
      </p:sp>
      <p:sp>
        <p:nvSpPr>
          <p:cNvPr id="978" name="object 978"/>
          <p:cNvSpPr/>
          <p:nvPr/>
        </p:nvSpPr>
        <p:spPr>
          <a:xfrm>
            <a:off x="8817967" y="6294651"/>
            <a:ext cx="748030" cy="0"/>
          </a:xfrm>
          <a:custGeom>
            <a:avLst/>
            <a:gdLst/>
            <a:ahLst/>
            <a:cxnLst/>
            <a:rect l="l" t="t" r="r" b="b"/>
            <a:pathLst>
              <a:path w="748029" h="0">
                <a:moveTo>
                  <a:pt x="747788" y="0"/>
                </a:moveTo>
                <a:lnTo>
                  <a:pt x="0" y="0"/>
                </a:lnTo>
              </a:path>
            </a:pathLst>
          </a:custGeom>
          <a:ln w="6045">
            <a:solidFill>
              <a:srgbClr val="231F20"/>
            </a:solidFill>
          </a:ln>
        </p:spPr>
        <p:txBody>
          <a:bodyPr wrap="square" lIns="0" tIns="0" rIns="0" bIns="0" rtlCol="0"/>
          <a:lstStyle/>
          <a:p/>
        </p:txBody>
      </p:sp>
      <p:sp>
        <p:nvSpPr>
          <p:cNvPr id="979" name="object 979"/>
          <p:cNvSpPr/>
          <p:nvPr/>
        </p:nvSpPr>
        <p:spPr>
          <a:xfrm>
            <a:off x="8875410" y="5645120"/>
            <a:ext cx="632460" cy="0"/>
          </a:xfrm>
          <a:custGeom>
            <a:avLst/>
            <a:gdLst/>
            <a:ahLst/>
            <a:cxnLst/>
            <a:rect l="l" t="t" r="r" b="b"/>
            <a:pathLst>
              <a:path w="632459" h="0">
                <a:moveTo>
                  <a:pt x="632396" y="0"/>
                </a:moveTo>
                <a:lnTo>
                  <a:pt x="0" y="0"/>
                </a:lnTo>
              </a:path>
            </a:pathLst>
          </a:custGeom>
          <a:ln w="6045">
            <a:solidFill>
              <a:srgbClr val="231F20"/>
            </a:solidFill>
          </a:ln>
        </p:spPr>
        <p:txBody>
          <a:bodyPr wrap="square" lIns="0" tIns="0" rIns="0" bIns="0" rtlCol="0"/>
          <a:lstStyle/>
          <a:p/>
        </p:txBody>
      </p:sp>
      <p:sp>
        <p:nvSpPr>
          <p:cNvPr id="980" name="object 980"/>
          <p:cNvSpPr/>
          <p:nvPr/>
        </p:nvSpPr>
        <p:spPr>
          <a:xfrm>
            <a:off x="8875410" y="5650664"/>
            <a:ext cx="632460" cy="0"/>
          </a:xfrm>
          <a:custGeom>
            <a:avLst/>
            <a:gdLst/>
            <a:ahLst/>
            <a:cxnLst/>
            <a:rect l="l" t="t" r="r" b="b"/>
            <a:pathLst>
              <a:path w="632459" h="0">
                <a:moveTo>
                  <a:pt x="632396" y="0"/>
                </a:moveTo>
                <a:lnTo>
                  <a:pt x="0" y="0"/>
                </a:lnTo>
              </a:path>
            </a:pathLst>
          </a:custGeom>
          <a:ln w="6045">
            <a:solidFill>
              <a:srgbClr val="231F20"/>
            </a:solidFill>
          </a:ln>
        </p:spPr>
        <p:txBody>
          <a:bodyPr wrap="square" lIns="0" tIns="0" rIns="0" bIns="0" rtlCol="0"/>
          <a:lstStyle/>
          <a:p/>
        </p:txBody>
      </p:sp>
      <p:sp>
        <p:nvSpPr>
          <p:cNvPr id="981" name="object 981"/>
          <p:cNvSpPr/>
          <p:nvPr/>
        </p:nvSpPr>
        <p:spPr>
          <a:xfrm>
            <a:off x="8875410" y="5771600"/>
            <a:ext cx="632460" cy="0"/>
          </a:xfrm>
          <a:custGeom>
            <a:avLst/>
            <a:gdLst/>
            <a:ahLst/>
            <a:cxnLst/>
            <a:rect l="l" t="t" r="r" b="b"/>
            <a:pathLst>
              <a:path w="632459" h="0">
                <a:moveTo>
                  <a:pt x="0" y="0"/>
                </a:moveTo>
                <a:lnTo>
                  <a:pt x="632396" y="0"/>
                </a:lnTo>
              </a:path>
            </a:pathLst>
          </a:custGeom>
          <a:ln w="6045">
            <a:solidFill>
              <a:srgbClr val="231F20"/>
            </a:solidFill>
          </a:ln>
        </p:spPr>
        <p:txBody>
          <a:bodyPr wrap="square" lIns="0" tIns="0" rIns="0" bIns="0" rtlCol="0"/>
          <a:lstStyle/>
          <a:p/>
        </p:txBody>
      </p:sp>
      <p:sp>
        <p:nvSpPr>
          <p:cNvPr id="982" name="object 982"/>
          <p:cNvSpPr/>
          <p:nvPr/>
        </p:nvSpPr>
        <p:spPr>
          <a:xfrm>
            <a:off x="8875410" y="6179760"/>
            <a:ext cx="0" cy="11430"/>
          </a:xfrm>
          <a:custGeom>
            <a:avLst/>
            <a:gdLst/>
            <a:ahLst/>
            <a:cxnLst/>
            <a:rect l="l" t="t" r="r" b="b"/>
            <a:pathLst>
              <a:path w="0" h="11429">
                <a:moveTo>
                  <a:pt x="-3022" y="5543"/>
                </a:moveTo>
                <a:lnTo>
                  <a:pt x="3022" y="5543"/>
                </a:lnTo>
              </a:path>
            </a:pathLst>
          </a:custGeom>
          <a:ln w="11087">
            <a:solidFill>
              <a:srgbClr val="231F20"/>
            </a:solidFill>
          </a:ln>
        </p:spPr>
        <p:txBody>
          <a:bodyPr wrap="square" lIns="0" tIns="0" rIns="0" bIns="0" rtlCol="0"/>
          <a:lstStyle/>
          <a:p/>
        </p:txBody>
      </p:sp>
      <p:sp>
        <p:nvSpPr>
          <p:cNvPr id="983" name="object 983"/>
          <p:cNvSpPr/>
          <p:nvPr/>
        </p:nvSpPr>
        <p:spPr>
          <a:xfrm>
            <a:off x="9507806" y="6179760"/>
            <a:ext cx="0" cy="11430"/>
          </a:xfrm>
          <a:custGeom>
            <a:avLst/>
            <a:gdLst/>
            <a:ahLst/>
            <a:cxnLst/>
            <a:rect l="l" t="t" r="r" b="b"/>
            <a:pathLst>
              <a:path w="0" h="11429">
                <a:moveTo>
                  <a:pt x="-3022" y="5543"/>
                </a:moveTo>
                <a:lnTo>
                  <a:pt x="3022" y="5543"/>
                </a:lnTo>
              </a:path>
            </a:pathLst>
          </a:custGeom>
          <a:ln w="11087">
            <a:solidFill>
              <a:srgbClr val="231F20"/>
            </a:solidFill>
          </a:ln>
        </p:spPr>
        <p:txBody>
          <a:bodyPr wrap="square" lIns="0" tIns="0" rIns="0" bIns="0" rtlCol="0"/>
          <a:lstStyle/>
          <a:p/>
        </p:txBody>
      </p:sp>
      <p:sp>
        <p:nvSpPr>
          <p:cNvPr id="984" name="object 984"/>
          <p:cNvSpPr/>
          <p:nvPr/>
        </p:nvSpPr>
        <p:spPr>
          <a:xfrm>
            <a:off x="8974174" y="6294651"/>
            <a:ext cx="0" cy="12065"/>
          </a:xfrm>
          <a:custGeom>
            <a:avLst/>
            <a:gdLst/>
            <a:ahLst/>
            <a:cxnLst/>
            <a:rect l="l" t="t" r="r" b="b"/>
            <a:pathLst>
              <a:path w="0" h="12064">
                <a:moveTo>
                  <a:pt x="-3022" y="5797"/>
                </a:moveTo>
                <a:lnTo>
                  <a:pt x="3022" y="5797"/>
                </a:lnTo>
              </a:path>
            </a:pathLst>
          </a:custGeom>
          <a:ln w="11595">
            <a:solidFill>
              <a:srgbClr val="231F20"/>
            </a:solidFill>
          </a:ln>
        </p:spPr>
        <p:txBody>
          <a:bodyPr wrap="square" lIns="0" tIns="0" rIns="0" bIns="0" rtlCol="0"/>
          <a:lstStyle/>
          <a:p/>
        </p:txBody>
      </p:sp>
      <p:sp>
        <p:nvSpPr>
          <p:cNvPr id="985" name="object 985"/>
          <p:cNvSpPr/>
          <p:nvPr/>
        </p:nvSpPr>
        <p:spPr>
          <a:xfrm>
            <a:off x="8974175" y="6294651"/>
            <a:ext cx="33020" cy="12065"/>
          </a:xfrm>
          <a:custGeom>
            <a:avLst/>
            <a:gdLst/>
            <a:ahLst/>
            <a:cxnLst/>
            <a:rect l="l" t="t" r="r" b="b"/>
            <a:pathLst>
              <a:path w="33020" h="12064">
                <a:moveTo>
                  <a:pt x="32753" y="0"/>
                </a:moveTo>
                <a:lnTo>
                  <a:pt x="32753" y="11595"/>
                </a:lnTo>
                <a:lnTo>
                  <a:pt x="0" y="11595"/>
                </a:lnTo>
              </a:path>
            </a:pathLst>
          </a:custGeom>
          <a:ln w="6045">
            <a:solidFill>
              <a:srgbClr val="231F20"/>
            </a:solidFill>
          </a:ln>
        </p:spPr>
        <p:txBody>
          <a:bodyPr wrap="square" lIns="0" tIns="0" rIns="0" bIns="0" rtlCol="0"/>
          <a:lstStyle/>
          <a:p/>
        </p:txBody>
      </p:sp>
      <p:sp>
        <p:nvSpPr>
          <p:cNvPr id="986" name="object 986"/>
          <p:cNvSpPr/>
          <p:nvPr/>
        </p:nvSpPr>
        <p:spPr>
          <a:xfrm>
            <a:off x="9409545" y="6294651"/>
            <a:ext cx="0" cy="12065"/>
          </a:xfrm>
          <a:custGeom>
            <a:avLst/>
            <a:gdLst/>
            <a:ahLst/>
            <a:cxnLst/>
            <a:rect l="l" t="t" r="r" b="b"/>
            <a:pathLst>
              <a:path w="0" h="12064">
                <a:moveTo>
                  <a:pt x="-3022" y="5797"/>
                </a:moveTo>
                <a:lnTo>
                  <a:pt x="3022" y="5797"/>
                </a:lnTo>
              </a:path>
            </a:pathLst>
          </a:custGeom>
          <a:ln w="11595">
            <a:solidFill>
              <a:srgbClr val="231F20"/>
            </a:solidFill>
          </a:ln>
        </p:spPr>
        <p:txBody>
          <a:bodyPr wrap="square" lIns="0" tIns="0" rIns="0" bIns="0" rtlCol="0"/>
          <a:lstStyle/>
          <a:p/>
        </p:txBody>
      </p:sp>
      <p:sp>
        <p:nvSpPr>
          <p:cNvPr id="987" name="object 987"/>
          <p:cNvSpPr/>
          <p:nvPr/>
        </p:nvSpPr>
        <p:spPr>
          <a:xfrm>
            <a:off x="9376288" y="6294651"/>
            <a:ext cx="33655" cy="12065"/>
          </a:xfrm>
          <a:custGeom>
            <a:avLst/>
            <a:gdLst/>
            <a:ahLst/>
            <a:cxnLst/>
            <a:rect l="l" t="t" r="r" b="b"/>
            <a:pathLst>
              <a:path w="33654" h="12064">
                <a:moveTo>
                  <a:pt x="0" y="0"/>
                </a:moveTo>
                <a:lnTo>
                  <a:pt x="0" y="11595"/>
                </a:lnTo>
                <a:lnTo>
                  <a:pt x="33261" y="11595"/>
                </a:lnTo>
              </a:path>
            </a:pathLst>
          </a:custGeom>
          <a:ln w="6045">
            <a:solidFill>
              <a:srgbClr val="231F20"/>
            </a:solidFill>
          </a:ln>
        </p:spPr>
        <p:txBody>
          <a:bodyPr wrap="square" lIns="0" tIns="0" rIns="0" bIns="0" rtlCol="0"/>
          <a:lstStyle/>
          <a:p/>
        </p:txBody>
      </p:sp>
      <p:sp>
        <p:nvSpPr>
          <p:cNvPr id="988" name="object 988"/>
          <p:cNvSpPr/>
          <p:nvPr/>
        </p:nvSpPr>
        <p:spPr>
          <a:xfrm>
            <a:off x="9897826" y="5645120"/>
            <a:ext cx="0" cy="144145"/>
          </a:xfrm>
          <a:custGeom>
            <a:avLst/>
            <a:gdLst/>
            <a:ahLst/>
            <a:cxnLst/>
            <a:rect l="l" t="t" r="r" b="b"/>
            <a:pathLst>
              <a:path w="0" h="144145">
                <a:moveTo>
                  <a:pt x="0" y="0"/>
                </a:moveTo>
                <a:lnTo>
                  <a:pt x="0" y="143611"/>
                </a:lnTo>
              </a:path>
            </a:pathLst>
          </a:custGeom>
          <a:ln w="6045">
            <a:solidFill>
              <a:srgbClr val="231F20"/>
            </a:solidFill>
          </a:ln>
        </p:spPr>
        <p:txBody>
          <a:bodyPr wrap="square" lIns="0" tIns="0" rIns="0" bIns="0" rtlCol="0"/>
          <a:lstStyle/>
          <a:p/>
        </p:txBody>
      </p:sp>
      <p:sp>
        <p:nvSpPr>
          <p:cNvPr id="989" name="object 989"/>
          <p:cNvSpPr/>
          <p:nvPr/>
        </p:nvSpPr>
        <p:spPr>
          <a:xfrm>
            <a:off x="9897826" y="6162123"/>
            <a:ext cx="0" cy="144145"/>
          </a:xfrm>
          <a:custGeom>
            <a:avLst/>
            <a:gdLst/>
            <a:ahLst/>
            <a:cxnLst/>
            <a:rect l="l" t="t" r="r" b="b"/>
            <a:pathLst>
              <a:path w="0" h="144145">
                <a:moveTo>
                  <a:pt x="0" y="0"/>
                </a:moveTo>
                <a:lnTo>
                  <a:pt x="0" y="144119"/>
                </a:lnTo>
              </a:path>
            </a:pathLst>
          </a:custGeom>
          <a:ln w="6045">
            <a:solidFill>
              <a:srgbClr val="231F20"/>
            </a:solidFill>
          </a:ln>
        </p:spPr>
        <p:txBody>
          <a:bodyPr wrap="square" lIns="0" tIns="0" rIns="0" bIns="0" rtlCol="0"/>
          <a:lstStyle/>
          <a:p/>
        </p:txBody>
      </p:sp>
      <p:sp>
        <p:nvSpPr>
          <p:cNvPr id="990" name="object 990"/>
          <p:cNvSpPr/>
          <p:nvPr/>
        </p:nvSpPr>
        <p:spPr>
          <a:xfrm>
            <a:off x="9902361" y="5645120"/>
            <a:ext cx="0" cy="144145"/>
          </a:xfrm>
          <a:custGeom>
            <a:avLst/>
            <a:gdLst/>
            <a:ahLst/>
            <a:cxnLst/>
            <a:rect l="l" t="t" r="r" b="b"/>
            <a:pathLst>
              <a:path w="0" h="144145">
                <a:moveTo>
                  <a:pt x="0" y="0"/>
                </a:moveTo>
                <a:lnTo>
                  <a:pt x="0" y="143611"/>
                </a:lnTo>
              </a:path>
            </a:pathLst>
          </a:custGeom>
          <a:ln w="6045">
            <a:solidFill>
              <a:srgbClr val="231F20"/>
            </a:solidFill>
          </a:ln>
        </p:spPr>
        <p:txBody>
          <a:bodyPr wrap="square" lIns="0" tIns="0" rIns="0" bIns="0" rtlCol="0"/>
          <a:lstStyle/>
          <a:p/>
        </p:txBody>
      </p:sp>
      <p:sp>
        <p:nvSpPr>
          <p:cNvPr id="991" name="object 991"/>
          <p:cNvSpPr/>
          <p:nvPr/>
        </p:nvSpPr>
        <p:spPr>
          <a:xfrm>
            <a:off x="9902361" y="6162123"/>
            <a:ext cx="0" cy="144145"/>
          </a:xfrm>
          <a:custGeom>
            <a:avLst/>
            <a:gdLst/>
            <a:ahLst/>
            <a:cxnLst/>
            <a:rect l="l" t="t" r="r" b="b"/>
            <a:pathLst>
              <a:path w="0" h="144145">
                <a:moveTo>
                  <a:pt x="0" y="0"/>
                </a:moveTo>
                <a:lnTo>
                  <a:pt x="0" y="144119"/>
                </a:lnTo>
              </a:path>
            </a:pathLst>
          </a:custGeom>
          <a:ln w="6045">
            <a:solidFill>
              <a:srgbClr val="231F20"/>
            </a:solidFill>
          </a:ln>
        </p:spPr>
        <p:txBody>
          <a:bodyPr wrap="square" lIns="0" tIns="0" rIns="0" bIns="0" rtlCol="0"/>
          <a:lstStyle/>
          <a:p/>
        </p:txBody>
      </p:sp>
      <p:sp>
        <p:nvSpPr>
          <p:cNvPr id="992" name="object 992"/>
          <p:cNvSpPr/>
          <p:nvPr/>
        </p:nvSpPr>
        <p:spPr>
          <a:xfrm>
            <a:off x="9897826" y="6162120"/>
            <a:ext cx="213360" cy="144145"/>
          </a:xfrm>
          <a:custGeom>
            <a:avLst/>
            <a:gdLst/>
            <a:ahLst/>
            <a:cxnLst/>
            <a:rect l="l" t="t" r="r" b="b"/>
            <a:pathLst>
              <a:path w="213359" h="144145">
                <a:moveTo>
                  <a:pt x="0" y="144119"/>
                </a:moveTo>
                <a:lnTo>
                  <a:pt x="213156" y="144119"/>
                </a:lnTo>
                <a:lnTo>
                  <a:pt x="213156" y="0"/>
                </a:lnTo>
              </a:path>
            </a:pathLst>
          </a:custGeom>
          <a:ln w="6045">
            <a:solidFill>
              <a:srgbClr val="231F20"/>
            </a:solidFill>
          </a:ln>
        </p:spPr>
        <p:txBody>
          <a:bodyPr wrap="square" lIns="0" tIns="0" rIns="0" bIns="0" rtlCol="0"/>
          <a:lstStyle/>
          <a:p/>
        </p:txBody>
      </p:sp>
      <p:sp>
        <p:nvSpPr>
          <p:cNvPr id="993" name="object 993"/>
          <p:cNvSpPr/>
          <p:nvPr/>
        </p:nvSpPr>
        <p:spPr>
          <a:xfrm>
            <a:off x="10110472" y="6294398"/>
            <a:ext cx="11430" cy="11430"/>
          </a:xfrm>
          <a:custGeom>
            <a:avLst/>
            <a:gdLst/>
            <a:ahLst/>
            <a:cxnLst/>
            <a:rect l="l" t="t" r="r" b="b"/>
            <a:pathLst>
              <a:path w="11429" h="11429">
                <a:moveTo>
                  <a:pt x="0" y="0"/>
                </a:moveTo>
                <a:lnTo>
                  <a:pt x="0" y="6261"/>
                </a:lnTo>
                <a:lnTo>
                  <a:pt x="5080" y="11341"/>
                </a:lnTo>
                <a:lnTo>
                  <a:pt x="11341" y="11341"/>
                </a:lnTo>
              </a:path>
            </a:pathLst>
          </a:custGeom>
          <a:ln w="6045">
            <a:solidFill>
              <a:srgbClr val="231F20"/>
            </a:solidFill>
          </a:ln>
        </p:spPr>
        <p:txBody>
          <a:bodyPr wrap="square" lIns="0" tIns="0" rIns="0" bIns="0" rtlCol="0"/>
          <a:lstStyle/>
          <a:p/>
        </p:txBody>
      </p:sp>
      <p:sp>
        <p:nvSpPr>
          <p:cNvPr id="994" name="object 994"/>
          <p:cNvSpPr/>
          <p:nvPr/>
        </p:nvSpPr>
        <p:spPr>
          <a:xfrm>
            <a:off x="10110978" y="5645120"/>
            <a:ext cx="0" cy="144145"/>
          </a:xfrm>
          <a:custGeom>
            <a:avLst/>
            <a:gdLst/>
            <a:ahLst/>
            <a:cxnLst/>
            <a:rect l="l" t="t" r="r" b="b"/>
            <a:pathLst>
              <a:path w="0" h="144145">
                <a:moveTo>
                  <a:pt x="0" y="143611"/>
                </a:moveTo>
                <a:lnTo>
                  <a:pt x="0" y="0"/>
                </a:lnTo>
              </a:path>
            </a:pathLst>
          </a:custGeom>
          <a:ln w="6045">
            <a:solidFill>
              <a:srgbClr val="231F20"/>
            </a:solidFill>
          </a:ln>
        </p:spPr>
        <p:txBody>
          <a:bodyPr wrap="square" lIns="0" tIns="0" rIns="0" bIns="0" rtlCol="0"/>
          <a:lstStyle/>
          <a:p/>
        </p:txBody>
      </p:sp>
      <p:sp>
        <p:nvSpPr>
          <p:cNvPr id="995" name="object 995"/>
          <p:cNvSpPr/>
          <p:nvPr/>
        </p:nvSpPr>
        <p:spPr>
          <a:xfrm>
            <a:off x="10106441" y="6162120"/>
            <a:ext cx="0" cy="144145"/>
          </a:xfrm>
          <a:custGeom>
            <a:avLst/>
            <a:gdLst/>
            <a:ahLst/>
            <a:cxnLst/>
            <a:rect l="l" t="t" r="r" b="b"/>
            <a:pathLst>
              <a:path w="0" h="144145">
                <a:moveTo>
                  <a:pt x="0" y="144119"/>
                </a:moveTo>
                <a:lnTo>
                  <a:pt x="0" y="0"/>
                </a:lnTo>
              </a:path>
            </a:pathLst>
          </a:custGeom>
          <a:ln w="6045">
            <a:solidFill>
              <a:srgbClr val="231F20"/>
            </a:solidFill>
          </a:ln>
        </p:spPr>
        <p:txBody>
          <a:bodyPr wrap="square" lIns="0" tIns="0" rIns="0" bIns="0" rtlCol="0"/>
          <a:lstStyle/>
          <a:p/>
        </p:txBody>
      </p:sp>
      <p:sp>
        <p:nvSpPr>
          <p:cNvPr id="996" name="object 996"/>
          <p:cNvSpPr/>
          <p:nvPr/>
        </p:nvSpPr>
        <p:spPr>
          <a:xfrm>
            <a:off x="10106441" y="5645120"/>
            <a:ext cx="0" cy="144145"/>
          </a:xfrm>
          <a:custGeom>
            <a:avLst/>
            <a:gdLst/>
            <a:ahLst/>
            <a:cxnLst/>
            <a:rect l="l" t="t" r="r" b="b"/>
            <a:pathLst>
              <a:path w="0" h="144145">
                <a:moveTo>
                  <a:pt x="0" y="143611"/>
                </a:moveTo>
                <a:lnTo>
                  <a:pt x="0" y="0"/>
                </a:lnTo>
              </a:path>
            </a:pathLst>
          </a:custGeom>
          <a:ln w="6045">
            <a:solidFill>
              <a:srgbClr val="231F20"/>
            </a:solidFill>
          </a:ln>
        </p:spPr>
        <p:txBody>
          <a:bodyPr wrap="square" lIns="0" tIns="0" rIns="0" bIns="0" rtlCol="0"/>
          <a:lstStyle/>
          <a:p/>
        </p:txBody>
      </p:sp>
      <p:sp>
        <p:nvSpPr>
          <p:cNvPr id="997" name="object 997"/>
          <p:cNvSpPr/>
          <p:nvPr/>
        </p:nvSpPr>
        <p:spPr>
          <a:xfrm>
            <a:off x="9897821" y="5645120"/>
            <a:ext cx="213360" cy="0"/>
          </a:xfrm>
          <a:custGeom>
            <a:avLst/>
            <a:gdLst/>
            <a:ahLst/>
            <a:cxnLst/>
            <a:rect l="l" t="t" r="r" b="b"/>
            <a:pathLst>
              <a:path w="213359" h="0">
                <a:moveTo>
                  <a:pt x="213156" y="0"/>
                </a:moveTo>
                <a:lnTo>
                  <a:pt x="0" y="0"/>
                </a:lnTo>
              </a:path>
            </a:pathLst>
          </a:custGeom>
          <a:ln w="6045">
            <a:solidFill>
              <a:srgbClr val="231F20"/>
            </a:solidFill>
          </a:ln>
        </p:spPr>
        <p:txBody>
          <a:bodyPr wrap="square" lIns="0" tIns="0" rIns="0" bIns="0" rtlCol="0"/>
          <a:lstStyle/>
          <a:p/>
        </p:txBody>
      </p:sp>
      <p:sp>
        <p:nvSpPr>
          <p:cNvPr id="998" name="object 998"/>
          <p:cNvSpPr/>
          <p:nvPr/>
        </p:nvSpPr>
        <p:spPr>
          <a:xfrm>
            <a:off x="9902361" y="5771600"/>
            <a:ext cx="204470" cy="0"/>
          </a:xfrm>
          <a:custGeom>
            <a:avLst/>
            <a:gdLst/>
            <a:ahLst/>
            <a:cxnLst/>
            <a:rect l="l" t="t" r="r" b="b"/>
            <a:pathLst>
              <a:path w="204470" h="0">
                <a:moveTo>
                  <a:pt x="0" y="0"/>
                </a:moveTo>
                <a:lnTo>
                  <a:pt x="204076" y="0"/>
                </a:lnTo>
              </a:path>
            </a:pathLst>
          </a:custGeom>
          <a:ln w="6045">
            <a:solidFill>
              <a:srgbClr val="231F20"/>
            </a:solidFill>
          </a:ln>
        </p:spPr>
        <p:txBody>
          <a:bodyPr wrap="square" lIns="0" tIns="0" rIns="0" bIns="0" rtlCol="0"/>
          <a:lstStyle/>
          <a:p/>
        </p:txBody>
      </p:sp>
      <p:sp>
        <p:nvSpPr>
          <p:cNvPr id="999" name="object 999"/>
          <p:cNvSpPr/>
          <p:nvPr/>
        </p:nvSpPr>
        <p:spPr>
          <a:xfrm>
            <a:off x="9902361" y="6179760"/>
            <a:ext cx="204470" cy="0"/>
          </a:xfrm>
          <a:custGeom>
            <a:avLst/>
            <a:gdLst/>
            <a:ahLst/>
            <a:cxnLst/>
            <a:rect l="l" t="t" r="r" b="b"/>
            <a:pathLst>
              <a:path w="204470" h="0">
                <a:moveTo>
                  <a:pt x="0" y="0"/>
                </a:moveTo>
                <a:lnTo>
                  <a:pt x="204076" y="0"/>
                </a:lnTo>
              </a:path>
            </a:pathLst>
          </a:custGeom>
          <a:ln w="6045">
            <a:solidFill>
              <a:srgbClr val="231F20"/>
            </a:solidFill>
          </a:ln>
        </p:spPr>
        <p:txBody>
          <a:bodyPr wrap="square" lIns="0" tIns="0" rIns="0" bIns="0" rtlCol="0"/>
          <a:lstStyle/>
          <a:p/>
        </p:txBody>
      </p:sp>
      <p:sp>
        <p:nvSpPr>
          <p:cNvPr id="1000" name="object 1000"/>
          <p:cNvSpPr/>
          <p:nvPr/>
        </p:nvSpPr>
        <p:spPr>
          <a:xfrm>
            <a:off x="9834836" y="5788738"/>
            <a:ext cx="339725" cy="8890"/>
          </a:xfrm>
          <a:custGeom>
            <a:avLst/>
            <a:gdLst/>
            <a:ahLst/>
            <a:cxnLst/>
            <a:rect l="l" t="t" r="r" b="b"/>
            <a:pathLst>
              <a:path w="339725" h="8889">
                <a:moveTo>
                  <a:pt x="339128" y="8559"/>
                </a:moveTo>
                <a:lnTo>
                  <a:pt x="0" y="8559"/>
                </a:lnTo>
                <a:lnTo>
                  <a:pt x="0" y="0"/>
                </a:lnTo>
                <a:lnTo>
                  <a:pt x="339128" y="0"/>
                </a:lnTo>
              </a:path>
            </a:pathLst>
          </a:custGeom>
          <a:ln w="6045">
            <a:solidFill>
              <a:srgbClr val="231F20"/>
            </a:solidFill>
          </a:ln>
        </p:spPr>
        <p:txBody>
          <a:bodyPr wrap="square" lIns="0" tIns="0" rIns="0" bIns="0" rtlCol="0"/>
          <a:lstStyle/>
          <a:p/>
        </p:txBody>
      </p:sp>
      <p:sp>
        <p:nvSpPr>
          <p:cNvPr id="1001" name="object 1001"/>
          <p:cNvSpPr/>
          <p:nvPr/>
        </p:nvSpPr>
        <p:spPr>
          <a:xfrm>
            <a:off x="9889253" y="5774114"/>
            <a:ext cx="8890" cy="15240"/>
          </a:xfrm>
          <a:custGeom>
            <a:avLst/>
            <a:gdLst/>
            <a:ahLst/>
            <a:cxnLst/>
            <a:rect l="l" t="t" r="r" b="b"/>
            <a:pathLst>
              <a:path w="8890" h="15239">
                <a:moveTo>
                  <a:pt x="8572" y="14617"/>
                </a:moveTo>
                <a:lnTo>
                  <a:pt x="0" y="14617"/>
                </a:lnTo>
                <a:lnTo>
                  <a:pt x="0" y="0"/>
                </a:lnTo>
                <a:lnTo>
                  <a:pt x="8572" y="0"/>
                </a:lnTo>
              </a:path>
            </a:pathLst>
          </a:custGeom>
          <a:ln w="6045">
            <a:solidFill>
              <a:srgbClr val="231F20"/>
            </a:solidFill>
          </a:ln>
        </p:spPr>
        <p:txBody>
          <a:bodyPr wrap="square" lIns="0" tIns="0" rIns="0" bIns="0" rtlCol="0"/>
          <a:lstStyle/>
          <a:p/>
        </p:txBody>
      </p:sp>
      <p:sp>
        <p:nvSpPr>
          <p:cNvPr id="1002" name="object 1002"/>
          <p:cNvSpPr/>
          <p:nvPr/>
        </p:nvSpPr>
        <p:spPr>
          <a:xfrm>
            <a:off x="9834839" y="5774114"/>
            <a:ext cx="54610" cy="15240"/>
          </a:xfrm>
          <a:custGeom>
            <a:avLst/>
            <a:gdLst/>
            <a:ahLst/>
            <a:cxnLst/>
            <a:rect l="l" t="t" r="r" b="b"/>
            <a:pathLst>
              <a:path w="54609" h="15239">
                <a:moveTo>
                  <a:pt x="0" y="14617"/>
                </a:moveTo>
                <a:lnTo>
                  <a:pt x="54419" y="0"/>
                </a:lnTo>
              </a:path>
            </a:pathLst>
          </a:custGeom>
          <a:ln w="6045">
            <a:solidFill>
              <a:srgbClr val="231F20"/>
            </a:solidFill>
          </a:ln>
        </p:spPr>
        <p:txBody>
          <a:bodyPr wrap="square" lIns="0" tIns="0" rIns="0" bIns="0" rtlCol="0"/>
          <a:lstStyle/>
          <a:p/>
        </p:txBody>
      </p:sp>
      <p:sp>
        <p:nvSpPr>
          <p:cNvPr id="1003" name="object 1003"/>
          <p:cNvSpPr/>
          <p:nvPr/>
        </p:nvSpPr>
        <p:spPr>
          <a:xfrm>
            <a:off x="9848949" y="5797298"/>
            <a:ext cx="0" cy="356870"/>
          </a:xfrm>
          <a:custGeom>
            <a:avLst/>
            <a:gdLst/>
            <a:ahLst/>
            <a:cxnLst/>
            <a:rect l="l" t="t" r="r" b="b"/>
            <a:pathLst>
              <a:path w="0" h="356870">
                <a:moveTo>
                  <a:pt x="0" y="0"/>
                </a:moveTo>
                <a:lnTo>
                  <a:pt x="0" y="356260"/>
                </a:lnTo>
              </a:path>
            </a:pathLst>
          </a:custGeom>
          <a:ln w="6045">
            <a:solidFill>
              <a:srgbClr val="231F20"/>
            </a:solidFill>
          </a:ln>
        </p:spPr>
        <p:txBody>
          <a:bodyPr wrap="square" lIns="0" tIns="0" rIns="0" bIns="0" rtlCol="0"/>
          <a:lstStyle/>
          <a:p/>
        </p:txBody>
      </p:sp>
      <p:sp>
        <p:nvSpPr>
          <p:cNvPr id="1004" name="object 1004"/>
          <p:cNvSpPr/>
          <p:nvPr/>
        </p:nvSpPr>
        <p:spPr>
          <a:xfrm>
            <a:off x="10110978" y="5774121"/>
            <a:ext cx="63500" cy="23495"/>
          </a:xfrm>
          <a:custGeom>
            <a:avLst/>
            <a:gdLst/>
            <a:ahLst/>
            <a:cxnLst/>
            <a:rect l="l" t="t" r="r" b="b"/>
            <a:pathLst>
              <a:path w="63500" h="23495">
                <a:moveTo>
                  <a:pt x="0" y="23177"/>
                </a:moveTo>
                <a:lnTo>
                  <a:pt x="62992" y="23177"/>
                </a:lnTo>
                <a:lnTo>
                  <a:pt x="62992" y="14617"/>
                </a:lnTo>
                <a:lnTo>
                  <a:pt x="0" y="14617"/>
                </a:lnTo>
                <a:lnTo>
                  <a:pt x="8559" y="14617"/>
                </a:lnTo>
                <a:lnTo>
                  <a:pt x="8559" y="0"/>
                </a:lnTo>
                <a:lnTo>
                  <a:pt x="0" y="0"/>
                </a:lnTo>
              </a:path>
            </a:pathLst>
          </a:custGeom>
          <a:ln w="6045">
            <a:solidFill>
              <a:srgbClr val="231F20"/>
            </a:solidFill>
          </a:ln>
        </p:spPr>
        <p:txBody>
          <a:bodyPr wrap="square" lIns="0" tIns="0" rIns="0" bIns="0" rtlCol="0"/>
          <a:lstStyle/>
          <a:p/>
        </p:txBody>
      </p:sp>
      <p:sp>
        <p:nvSpPr>
          <p:cNvPr id="1005" name="object 1005"/>
          <p:cNvSpPr/>
          <p:nvPr/>
        </p:nvSpPr>
        <p:spPr>
          <a:xfrm>
            <a:off x="10119545" y="5774114"/>
            <a:ext cx="54610" cy="15240"/>
          </a:xfrm>
          <a:custGeom>
            <a:avLst/>
            <a:gdLst/>
            <a:ahLst/>
            <a:cxnLst/>
            <a:rect l="l" t="t" r="r" b="b"/>
            <a:pathLst>
              <a:path w="54609" h="15239">
                <a:moveTo>
                  <a:pt x="54419" y="14617"/>
                </a:moveTo>
                <a:lnTo>
                  <a:pt x="0" y="0"/>
                </a:lnTo>
              </a:path>
            </a:pathLst>
          </a:custGeom>
          <a:ln w="6045">
            <a:solidFill>
              <a:srgbClr val="231F20"/>
            </a:solidFill>
          </a:ln>
        </p:spPr>
        <p:txBody>
          <a:bodyPr wrap="square" lIns="0" tIns="0" rIns="0" bIns="0" rtlCol="0"/>
          <a:lstStyle/>
          <a:p/>
        </p:txBody>
      </p:sp>
      <p:sp>
        <p:nvSpPr>
          <p:cNvPr id="1006" name="object 1006"/>
          <p:cNvSpPr/>
          <p:nvPr/>
        </p:nvSpPr>
        <p:spPr>
          <a:xfrm>
            <a:off x="10159855" y="5797298"/>
            <a:ext cx="0" cy="356870"/>
          </a:xfrm>
          <a:custGeom>
            <a:avLst/>
            <a:gdLst/>
            <a:ahLst/>
            <a:cxnLst/>
            <a:rect l="l" t="t" r="r" b="b"/>
            <a:pathLst>
              <a:path w="0" h="356870">
                <a:moveTo>
                  <a:pt x="0" y="0"/>
                </a:moveTo>
                <a:lnTo>
                  <a:pt x="0" y="356260"/>
                </a:lnTo>
              </a:path>
            </a:pathLst>
          </a:custGeom>
          <a:ln w="6045">
            <a:solidFill>
              <a:srgbClr val="231F20"/>
            </a:solidFill>
          </a:ln>
        </p:spPr>
        <p:txBody>
          <a:bodyPr wrap="square" lIns="0" tIns="0" rIns="0" bIns="0" rtlCol="0"/>
          <a:lstStyle/>
          <a:p/>
        </p:txBody>
      </p:sp>
      <p:sp>
        <p:nvSpPr>
          <p:cNvPr id="1007" name="object 1007"/>
          <p:cNvSpPr/>
          <p:nvPr/>
        </p:nvSpPr>
        <p:spPr>
          <a:xfrm>
            <a:off x="9834836" y="6153557"/>
            <a:ext cx="339725" cy="8890"/>
          </a:xfrm>
          <a:custGeom>
            <a:avLst/>
            <a:gdLst/>
            <a:ahLst/>
            <a:cxnLst/>
            <a:rect l="l" t="t" r="r" b="b"/>
            <a:pathLst>
              <a:path w="339725" h="8889">
                <a:moveTo>
                  <a:pt x="339128" y="0"/>
                </a:moveTo>
                <a:lnTo>
                  <a:pt x="0" y="0"/>
                </a:lnTo>
                <a:lnTo>
                  <a:pt x="0" y="8559"/>
                </a:lnTo>
                <a:lnTo>
                  <a:pt x="339128" y="8559"/>
                </a:lnTo>
              </a:path>
            </a:pathLst>
          </a:custGeom>
          <a:ln w="6045">
            <a:solidFill>
              <a:srgbClr val="231F20"/>
            </a:solidFill>
          </a:ln>
        </p:spPr>
        <p:txBody>
          <a:bodyPr wrap="square" lIns="0" tIns="0" rIns="0" bIns="0" rtlCol="0"/>
          <a:lstStyle/>
          <a:p/>
        </p:txBody>
      </p:sp>
      <p:sp>
        <p:nvSpPr>
          <p:cNvPr id="1008" name="object 1008"/>
          <p:cNvSpPr/>
          <p:nvPr/>
        </p:nvSpPr>
        <p:spPr>
          <a:xfrm>
            <a:off x="9889253" y="6162123"/>
            <a:ext cx="8890" cy="15240"/>
          </a:xfrm>
          <a:custGeom>
            <a:avLst/>
            <a:gdLst/>
            <a:ahLst/>
            <a:cxnLst/>
            <a:rect l="l" t="t" r="r" b="b"/>
            <a:pathLst>
              <a:path w="8890" h="15239">
                <a:moveTo>
                  <a:pt x="8572" y="0"/>
                </a:moveTo>
                <a:lnTo>
                  <a:pt x="0" y="0"/>
                </a:lnTo>
                <a:lnTo>
                  <a:pt x="0" y="14617"/>
                </a:lnTo>
                <a:lnTo>
                  <a:pt x="8572" y="14617"/>
                </a:lnTo>
              </a:path>
            </a:pathLst>
          </a:custGeom>
          <a:ln w="6045">
            <a:solidFill>
              <a:srgbClr val="231F20"/>
            </a:solidFill>
          </a:ln>
        </p:spPr>
        <p:txBody>
          <a:bodyPr wrap="square" lIns="0" tIns="0" rIns="0" bIns="0" rtlCol="0"/>
          <a:lstStyle/>
          <a:p/>
        </p:txBody>
      </p:sp>
      <p:sp>
        <p:nvSpPr>
          <p:cNvPr id="1009" name="object 1009"/>
          <p:cNvSpPr/>
          <p:nvPr/>
        </p:nvSpPr>
        <p:spPr>
          <a:xfrm>
            <a:off x="9834839" y="6162123"/>
            <a:ext cx="54610" cy="15240"/>
          </a:xfrm>
          <a:custGeom>
            <a:avLst/>
            <a:gdLst/>
            <a:ahLst/>
            <a:cxnLst/>
            <a:rect l="l" t="t" r="r" b="b"/>
            <a:pathLst>
              <a:path w="54609" h="15239">
                <a:moveTo>
                  <a:pt x="0" y="0"/>
                </a:moveTo>
                <a:lnTo>
                  <a:pt x="54419" y="14617"/>
                </a:lnTo>
              </a:path>
            </a:pathLst>
          </a:custGeom>
          <a:ln w="6045">
            <a:solidFill>
              <a:srgbClr val="231F20"/>
            </a:solidFill>
          </a:ln>
        </p:spPr>
        <p:txBody>
          <a:bodyPr wrap="square" lIns="0" tIns="0" rIns="0" bIns="0" rtlCol="0"/>
          <a:lstStyle/>
          <a:p/>
        </p:txBody>
      </p:sp>
      <p:sp>
        <p:nvSpPr>
          <p:cNvPr id="1010" name="object 1010"/>
          <p:cNvSpPr/>
          <p:nvPr/>
        </p:nvSpPr>
        <p:spPr>
          <a:xfrm>
            <a:off x="10110978" y="6153557"/>
            <a:ext cx="63500" cy="23495"/>
          </a:xfrm>
          <a:custGeom>
            <a:avLst/>
            <a:gdLst/>
            <a:ahLst/>
            <a:cxnLst/>
            <a:rect l="l" t="t" r="r" b="b"/>
            <a:pathLst>
              <a:path w="63500" h="23495">
                <a:moveTo>
                  <a:pt x="0" y="0"/>
                </a:moveTo>
                <a:lnTo>
                  <a:pt x="62992" y="0"/>
                </a:lnTo>
                <a:lnTo>
                  <a:pt x="62992" y="8559"/>
                </a:lnTo>
                <a:lnTo>
                  <a:pt x="0" y="8559"/>
                </a:lnTo>
                <a:lnTo>
                  <a:pt x="8559" y="8559"/>
                </a:lnTo>
                <a:lnTo>
                  <a:pt x="8559" y="23177"/>
                </a:lnTo>
                <a:lnTo>
                  <a:pt x="0" y="23177"/>
                </a:lnTo>
              </a:path>
            </a:pathLst>
          </a:custGeom>
          <a:ln w="6045">
            <a:solidFill>
              <a:srgbClr val="231F20"/>
            </a:solidFill>
          </a:ln>
        </p:spPr>
        <p:txBody>
          <a:bodyPr wrap="square" lIns="0" tIns="0" rIns="0" bIns="0" rtlCol="0"/>
          <a:lstStyle/>
          <a:p/>
        </p:txBody>
      </p:sp>
      <p:sp>
        <p:nvSpPr>
          <p:cNvPr id="1011" name="object 1011"/>
          <p:cNvSpPr/>
          <p:nvPr/>
        </p:nvSpPr>
        <p:spPr>
          <a:xfrm>
            <a:off x="10119545" y="6162123"/>
            <a:ext cx="54610" cy="15240"/>
          </a:xfrm>
          <a:custGeom>
            <a:avLst/>
            <a:gdLst/>
            <a:ahLst/>
            <a:cxnLst/>
            <a:rect l="l" t="t" r="r" b="b"/>
            <a:pathLst>
              <a:path w="54609" h="15239">
                <a:moveTo>
                  <a:pt x="54419" y="0"/>
                </a:moveTo>
                <a:lnTo>
                  <a:pt x="0" y="14617"/>
                </a:lnTo>
              </a:path>
            </a:pathLst>
          </a:custGeom>
          <a:ln w="6045">
            <a:solidFill>
              <a:srgbClr val="231F20"/>
            </a:solidFill>
          </a:ln>
        </p:spPr>
        <p:txBody>
          <a:bodyPr wrap="square" lIns="0" tIns="0" rIns="0" bIns="0" rtlCol="0"/>
          <a:lstStyle/>
          <a:p/>
        </p:txBody>
      </p:sp>
      <p:sp>
        <p:nvSpPr>
          <p:cNvPr id="1012" name="object 1012"/>
          <p:cNvSpPr/>
          <p:nvPr/>
        </p:nvSpPr>
        <p:spPr>
          <a:xfrm>
            <a:off x="9886739" y="6190846"/>
            <a:ext cx="11430" cy="104139"/>
          </a:xfrm>
          <a:custGeom>
            <a:avLst/>
            <a:gdLst/>
            <a:ahLst/>
            <a:cxnLst/>
            <a:rect l="l" t="t" r="r" b="b"/>
            <a:pathLst>
              <a:path w="11429" h="104139">
                <a:moveTo>
                  <a:pt x="11087" y="0"/>
                </a:moveTo>
                <a:lnTo>
                  <a:pt x="0" y="0"/>
                </a:lnTo>
                <a:lnTo>
                  <a:pt x="0" y="103809"/>
                </a:lnTo>
              </a:path>
            </a:pathLst>
          </a:custGeom>
          <a:ln w="6045">
            <a:solidFill>
              <a:srgbClr val="231F20"/>
            </a:solidFill>
          </a:ln>
        </p:spPr>
        <p:txBody>
          <a:bodyPr wrap="square" lIns="0" tIns="0" rIns="0" bIns="0" rtlCol="0"/>
          <a:lstStyle/>
          <a:p/>
        </p:txBody>
      </p:sp>
      <p:sp>
        <p:nvSpPr>
          <p:cNvPr id="1013" name="object 1013"/>
          <p:cNvSpPr/>
          <p:nvPr/>
        </p:nvSpPr>
        <p:spPr>
          <a:xfrm>
            <a:off x="10110978" y="6190846"/>
            <a:ext cx="102235" cy="115570"/>
          </a:xfrm>
          <a:custGeom>
            <a:avLst/>
            <a:gdLst/>
            <a:ahLst/>
            <a:cxnLst/>
            <a:rect l="l" t="t" r="r" b="b"/>
            <a:pathLst>
              <a:path w="102234" h="115570">
                <a:moveTo>
                  <a:pt x="0" y="0"/>
                </a:moveTo>
                <a:lnTo>
                  <a:pt x="11087" y="0"/>
                </a:lnTo>
                <a:lnTo>
                  <a:pt x="11087" y="103809"/>
                </a:lnTo>
                <a:lnTo>
                  <a:pt x="101790" y="103809"/>
                </a:lnTo>
                <a:lnTo>
                  <a:pt x="101790" y="115392"/>
                </a:lnTo>
              </a:path>
            </a:pathLst>
          </a:custGeom>
          <a:ln w="6045">
            <a:solidFill>
              <a:srgbClr val="231F20"/>
            </a:solidFill>
          </a:ln>
        </p:spPr>
        <p:txBody>
          <a:bodyPr wrap="square" lIns="0" tIns="0" rIns="0" bIns="0" rtlCol="0"/>
          <a:lstStyle/>
          <a:p/>
        </p:txBody>
      </p:sp>
      <p:sp>
        <p:nvSpPr>
          <p:cNvPr id="1014" name="object 1014"/>
          <p:cNvSpPr/>
          <p:nvPr/>
        </p:nvSpPr>
        <p:spPr>
          <a:xfrm>
            <a:off x="10192608" y="6294651"/>
            <a:ext cx="0" cy="12065"/>
          </a:xfrm>
          <a:custGeom>
            <a:avLst/>
            <a:gdLst/>
            <a:ahLst/>
            <a:cxnLst/>
            <a:rect l="l" t="t" r="r" b="b"/>
            <a:pathLst>
              <a:path w="0" h="12064">
                <a:moveTo>
                  <a:pt x="-3022" y="5797"/>
                </a:moveTo>
                <a:lnTo>
                  <a:pt x="3022" y="5797"/>
                </a:lnTo>
              </a:path>
            </a:pathLst>
          </a:custGeom>
          <a:ln w="11595">
            <a:solidFill>
              <a:srgbClr val="231F20"/>
            </a:solidFill>
          </a:ln>
        </p:spPr>
        <p:txBody>
          <a:bodyPr wrap="square" lIns="0" tIns="0" rIns="0" bIns="0" rtlCol="0"/>
          <a:lstStyle/>
          <a:p/>
        </p:txBody>
      </p:sp>
      <p:sp>
        <p:nvSpPr>
          <p:cNvPr id="1015" name="object 1015"/>
          <p:cNvSpPr/>
          <p:nvPr/>
        </p:nvSpPr>
        <p:spPr>
          <a:xfrm>
            <a:off x="10141211" y="6294651"/>
            <a:ext cx="0" cy="12065"/>
          </a:xfrm>
          <a:custGeom>
            <a:avLst/>
            <a:gdLst/>
            <a:ahLst/>
            <a:cxnLst/>
            <a:rect l="l" t="t" r="r" b="b"/>
            <a:pathLst>
              <a:path w="0" h="12064">
                <a:moveTo>
                  <a:pt x="-3022" y="5797"/>
                </a:moveTo>
                <a:lnTo>
                  <a:pt x="3022" y="5797"/>
                </a:lnTo>
              </a:path>
            </a:pathLst>
          </a:custGeom>
          <a:ln w="11595">
            <a:solidFill>
              <a:srgbClr val="231F20"/>
            </a:solidFill>
          </a:ln>
        </p:spPr>
        <p:txBody>
          <a:bodyPr wrap="square" lIns="0" tIns="0" rIns="0" bIns="0" rtlCol="0"/>
          <a:lstStyle/>
          <a:p/>
        </p:txBody>
      </p:sp>
      <p:sp>
        <p:nvSpPr>
          <p:cNvPr id="1016" name="object 1016"/>
          <p:cNvSpPr/>
          <p:nvPr/>
        </p:nvSpPr>
        <p:spPr>
          <a:xfrm>
            <a:off x="10122062" y="6306239"/>
            <a:ext cx="90805" cy="0"/>
          </a:xfrm>
          <a:custGeom>
            <a:avLst/>
            <a:gdLst/>
            <a:ahLst/>
            <a:cxnLst/>
            <a:rect l="l" t="t" r="r" b="b"/>
            <a:pathLst>
              <a:path w="90804" h="0">
                <a:moveTo>
                  <a:pt x="90703" y="0"/>
                </a:moveTo>
                <a:lnTo>
                  <a:pt x="0" y="0"/>
                </a:lnTo>
              </a:path>
            </a:pathLst>
          </a:custGeom>
          <a:ln w="6045">
            <a:solidFill>
              <a:srgbClr val="231F20"/>
            </a:solidFill>
          </a:ln>
        </p:spPr>
        <p:txBody>
          <a:bodyPr wrap="square" lIns="0" tIns="0" rIns="0" bIns="0" rtlCol="0"/>
          <a:lstStyle/>
          <a:p/>
        </p:txBody>
      </p:sp>
      <p:sp>
        <p:nvSpPr>
          <p:cNvPr id="1017" name="object 1017"/>
          <p:cNvSpPr/>
          <p:nvPr/>
        </p:nvSpPr>
        <p:spPr>
          <a:xfrm>
            <a:off x="10122062" y="6214528"/>
            <a:ext cx="3810" cy="39370"/>
          </a:xfrm>
          <a:custGeom>
            <a:avLst/>
            <a:gdLst/>
            <a:ahLst/>
            <a:cxnLst/>
            <a:rect l="l" t="t" r="r" b="b"/>
            <a:pathLst>
              <a:path w="3809" h="39370">
                <a:moveTo>
                  <a:pt x="0" y="39306"/>
                </a:moveTo>
                <a:lnTo>
                  <a:pt x="3530" y="39306"/>
                </a:lnTo>
                <a:lnTo>
                  <a:pt x="3530" y="19659"/>
                </a:lnTo>
                <a:lnTo>
                  <a:pt x="3530" y="0"/>
                </a:lnTo>
                <a:lnTo>
                  <a:pt x="0" y="0"/>
                </a:lnTo>
              </a:path>
            </a:pathLst>
          </a:custGeom>
          <a:ln w="6045">
            <a:solidFill>
              <a:srgbClr val="231F20"/>
            </a:solidFill>
          </a:ln>
        </p:spPr>
        <p:txBody>
          <a:bodyPr wrap="square" lIns="0" tIns="0" rIns="0" bIns="0" rtlCol="0"/>
          <a:lstStyle/>
          <a:p/>
        </p:txBody>
      </p:sp>
      <p:sp>
        <p:nvSpPr>
          <p:cNvPr id="1018" name="object 1018"/>
          <p:cNvSpPr/>
          <p:nvPr/>
        </p:nvSpPr>
        <p:spPr>
          <a:xfrm>
            <a:off x="10125590" y="6214530"/>
            <a:ext cx="3175" cy="39370"/>
          </a:xfrm>
          <a:custGeom>
            <a:avLst/>
            <a:gdLst/>
            <a:ahLst/>
            <a:cxnLst/>
            <a:rect l="l" t="t" r="r" b="b"/>
            <a:pathLst>
              <a:path w="3175" h="39370">
                <a:moveTo>
                  <a:pt x="0" y="0"/>
                </a:moveTo>
                <a:lnTo>
                  <a:pt x="3022" y="0"/>
                </a:lnTo>
                <a:lnTo>
                  <a:pt x="3022" y="39306"/>
                </a:lnTo>
                <a:lnTo>
                  <a:pt x="0" y="39306"/>
                </a:lnTo>
              </a:path>
            </a:pathLst>
          </a:custGeom>
          <a:ln w="6045">
            <a:solidFill>
              <a:srgbClr val="231F20"/>
            </a:solidFill>
          </a:ln>
        </p:spPr>
        <p:txBody>
          <a:bodyPr wrap="square" lIns="0" tIns="0" rIns="0" bIns="0" rtlCol="0"/>
          <a:lstStyle/>
          <a:p/>
        </p:txBody>
      </p:sp>
      <p:sp>
        <p:nvSpPr>
          <p:cNvPr id="1019" name="object 1019"/>
          <p:cNvSpPr/>
          <p:nvPr/>
        </p:nvSpPr>
        <p:spPr>
          <a:xfrm>
            <a:off x="10128614" y="6214530"/>
            <a:ext cx="13335" cy="3810"/>
          </a:xfrm>
          <a:custGeom>
            <a:avLst/>
            <a:gdLst/>
            <a:ahLst/>
            <a:cxnLst/>
            <a:rect l="l" t="t" r="r" b="b"/>
            <a:pathLst>
              <a:path w="13334" h="3810">
                <a:moveTo>
                  <a:pt x="0" y="0"/>
                </a:moveTo>
                <a:lnTo>
                  <a:pt x="0" y="3530"/>
                </a:lnTo>
                <a:lnTo>
                  <a:pt x="13106" y="3530"/>
                </a:lnTo>
              </a:path>
            </a:pathLst>
          </a:custGeom>
          <a:ln w="6045">
            <a:solidFill>
              <a:srgbClr val="231F20"/>
            </a:solidFill>
          </a:ln>
        </p:spPr>
        <p:txBody>
          <a:bodyPr wrap="square" lIns="0" tIns="0" rIns="0" bIns="0" rtlCol="0"/>
          <a:lstStyle/>
          <a:p/>
        </p:txBody>
      </p:sp>
      <p:sp>
        <p:nvSpPr>
          <p:cNvPr id="1020" name="object 1020"/>
          <p:cNvSpPr/>
          <p:nvPr/>
        </p:nvSpPr>
        <p:spPr>
          <a:xfrm>
            <a:off x="10128614" y="6224608"/>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1021" name="object 1021"/>
          <p:cNvSpPr/>
          <p:nvPr/>
        </p:nvSpPr>
        <p:spPr>
          <a:xfrm>
            <a:off x="10128608" y="6218057"/>
            <a:ext cx="13335" cy="33020"/>
          </a:xfrm>
          <a:custGeom>
            <a:avLst/>
            <a:gdLst/>
            <a:ahLst/>
            <a:cxnLst/>
            <a:rect l="l" t="t" r="r" b="b"/>
            <a:pathLst>
              <a:path w="13334" h="33020">
                <a:moveTo>
                  <a:pt x="13106" y="0"/>
                </a:moveTo>
                <a:lnTo>
                  <a:pt x="13106" y="32753"/>
                </a:lnTo>
                <a:lnTo>
                  <a:pt x="0" y="32753"/>
                </a:lnTo>
              </a:path>
            </a:pathLst>
          </a:custGeom>
          <a:ln w="6045">
            <a:solidFill>
              <a:srgbClr val="231F20"/>
            </a:solidFill>
          </a:ln>
        </p:spPr>
        <p:txBody>
          <a:bodyPr wrap="square" lIns="0" tIns="0" rIns="0" bIns="0" rtlCol="0"/>
          <a:lstStyle/>
          <a:p/>
        </p:txBody>
      </p:sp>
      <p:sp>
        <p:nvSpPr>
          <p:cNvPr id="1022" name="object 1022"/>
          <p:cNvSpPr/>
          <p:nvPr/>
        </p:nvSpPr>
        <p:spPr>
          <a:xfrm>
            <a:off x="10128608" y="6244259"/>
            <a:ext cx="13335" cy="0"/>
          </a:xfrm>
          <a:custGeom>
            <a:avLst/>
            <a:gdLst/>
            <a:ahLst/>
            <a:cxnLst/>
            <a:rect l="l" t="t" r="r" b="b"/>
            <a:pathLst>
              <a:path w="13334" h="0">
                <a:moveTo>
                  <a:pt x="13106" y="0"/>
                </a:moveTo>
                <a:lnTo>
                  <a:pt x="0" y="0"/>
                </a:lnTo>
              </a:path>
            </a:pathLst>
          </a:custGeom>
          <a:ln w="6045">
            <a:solidFill>
              <a:srgbClr val="231F20"/>
            </a:solidFill>
          </a:ln>
        </p:spPr>
        <p:txBody>
          <a:bodyPr wrap="square" lIns="0" tIns="0" rIns="0" bIns="0" rtlCol="0"/>
          <a:lstStyle/>
          <a:p/>
        </p:txBody>
      </p:sp>
      <p:sp>
        <p:nvSpPr>
          <p:cNvPr id="1023" name="object 1023"/>
          <p:cNvSpPr/>
          <p:nvPr/>
        </p:nvSpPr>
        <p:spPr>
          <a:xfrm>
            <a:off x="9883209" y="6214530"/>
            <a:ext cx="3810" cy="39370"/>
          </a:xfrm>
          <a:custGeom>
            <a:avLst/>
            <a:gdLst/>
            <a:ahLst/>
            <a:cxnLst/>
            <a:rect l="l" t="t" r="r" b="b"/>
            <a:pathLst>
              <a:path w="3809" h="39370">
                <a:moveTo>
                  <a:pt x="3530" y="0"/>
                </a:moveTo>
                <a:lnTo>
                  <a:pt x="0" y="0"/>
                </a:lnTo>
                <a:lnTo>
                  <a:pt x="0" y="19646"/>
                </a:lnTo>
                <a:lnTo>
                  <a:pt x="0" y="39306"/>
                </a:lnTo>
                <a:lnTo>
                  <a:pt x="3530" y="39306"/>
                </a:lnTo>
              </a:path>
            </a:pathLst>
          </a:custGeom>
          <a:ln w="6045">
            <a:solidFill>
              <a:srgbClr val="231F20"/>
            </a:solidFill>
          </a:ln>
        </p:spPr>
        <p:txBody>
          <a:bodyPr wrap="square" lIns="0" tIns="0" rIns="0" bIns="0" rtlCol="0"/>
          <a:lstStyle/>
          <a:p/>
        </p:txBody>
      </p:sp>
      <p:sp>
        <p:nvSpPr>
          <p:cNvPr id="1024" name="object 1024"/>
          <p:cNvSpPr/>
          <p:nvPr/>
        </p:nvSpPr>
        <p:spPr>
          <a:xfrm>
            <a:off x="9880190" y="6214528"/>
            <a:ext cx="3175" cy="39370"/>
          </a:xfrm>
          <a:custGeom>
            <a:avLst/>
            <a:gdLst/>
            <a:ahLst/>
            <a:cxnLst/>
            <a:rect l="l" t="t" r="r" b="b"/>
            <a:pathLst>
              <a:path w="3175" h="39370">
                <a:moveTo>
                  <a:pt x="3022" y="39306"/>
                </a:moveTo>
                <a:lnTo>
                  <a:pt x="0" y="39306"/>
                </a:lnTo>
                <a:lnTo>
                  <a:pt x="0" y="0"/>
                </a:lnTo>
                <a:lnTo>
                  <a:pt x="3022" y="0"/>
                </a:lnTo>
              </a:path>
            </a:pathLst>
          </a:custGeom>
          <a:ln w="6045">
            <a:solidFill>
              <a:srgbClr val="231F20"/>
            </a:solidFill>
          </a:ln>
        </p:spPr>
        <p:txBody>
          <a:bodyPr wrap="square" lIns="0" tIns="0" rIns="0" bIns="0" rtlCol="0"/>
          <a:lstStyle/>
          <a:p/>
        </p:txBody>
      </p:sp>
      <p:sp>
        <p:nvSpPr>
          <p:cNvPr id="1025" name="object 1025"/>
          <p:cNvSpPr/>
          <p:nvPr/>
        </p:nvSpPr>
        <p:spPr>
          <a:xfrm>
            <a:off x="9875149" y="6218058"/>
            <a:ext cx="5080" cy="36195"/>
          </a:xfrm>
          <a:custGeom>
            <a:avLst/>
            <a:gdLst/>
            <a:ahLst/>
            <a:cxnLst/>
            <a:rect l="l" t="t" r="r" b="b"/>
            <a:pathLst>
              <a:path w="5079" h="36195">
                <a:moveTo>
                  <a:pt x="5041" y="35775"/>
                </a:moveTo>
                <a:lnTo>
                  <a:pt x="5041" y="32753"/>
                </a:lnTo>
                <a:lnTo>
                  <a:pt x="0" y="32753"/>
                </a:lnTo>
                <a:lnTo>
                  <a:pt x="0" y="0"/>
                </a:lnTo>
                <a:lnTo>
                  <a:pt x="5041" y="0"/>
                </a:lnTo>
              </a:path>
            </a:pathLst>
          </a:custGeom>
          <a:ln w="6045">
            <a:solidFill>
              <a:srgbClr val="231F20"/>
            </a:solidFill>
          </a:ln>
        </p:spPr>
        <p:txBody>
          <a:bodyPr wrap="square" lIns="0" tIns="0" rIns="0" bIns="0" rtlCol="0"/>
          <a:lstStyle/>
          <a:p/>
        </p:txBody>
      </p:sp>
      <p:sp>
        <p:nvSpPr>
          <p:cNvPr id="1026" name="object 1026"/>
          <p:cNvSpPr/>
          <p:nvPr/>
        </p:nvSpPr>
        <p:spPr>
          <a:xfrm>
            <a:off x="9862049" y="6250810"/>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1027" name="object 1027"/>
          <p:cNvSpPr/>
          <p:nvPr/>
        </p:nvSpPr>
        <p:spPr>
          <a:xfrm>
            <a:off x="9862049" y="6244259"/>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1028" name="object 1028"/>
          <p:cNvSpPr/>
          <p:nvPr/>
        </p:nvSpPr>
        <p:spPr>
          <a:xfrm>
            <a:off x="9862043" y="6218057"/>
            <a:ext cx="13335" cy="33020"/>
          </a:xfrm>
          <a:custGeom>
            <a:avLst/>
            <a:gdLst/>
            <a:ahLst/>
            <a:cxnLst/>
            <a:rect l="l" t="t" r="r" b="b"/>
            <a:pathLst>
              <a:path w="13334" h="33020">
                <a:moveTo>
                  <a:pt x="13106" y="32753"/>
                </a:moveTo>
                <a:lnTo>
                  <a:pt x="13106" y="0"/>
                </a:lnTo>
                <a:lnTo>
                  <a:pt x="0" y="0"/>
                </a:lnTo>
              </a:path>
            </a:pathLst>
          </a:custGeom>
          <a:ln w="6045">
            <a:solidFill>
              <a:srgbClr val="231F20"/>
            </a:solidFill>
          </a:ln>
        </p:spPr>
        <p:txBody>
          <a:bodyPr wrap="square" lIns="0" tIns="0" rIns="0" bIns="0" rtlCol="0"/>
          <a:lstStyle/>
          <a:p/>
        </p:txBody>
      </p:sp>
      <p:sp>
        <p:nvSpPr>
          <p:cNvPr id="1029" name="object 1029"/>
          <p:cNvSpPr/>
          <p:nvPr/>
        </p:nvSpPr>
        <p:spPr>
          <a:xfrm>
            <a:off x="9862043" y="6224608"/>
            <a:ext cx="13335" cy="0"/>
          </a:xfrm>
          <a:custGeom>
            <a:avLst/>
            <a:gdLst/>
            <a:ahLst/>
            <a:cxnLst/>
            <a:rect l="l" t="t" r="r" b="b"/>
            <a:pathLst>
              <a:path w="13334" h="0">
                <a:moveTo>
                  <a:pt x="13106" y="0"/>
                </a:moveTo>
                <a:lnTo>
                  <a:pt x="0" y="0"/>
                </a:lnTo>
              </a:path>
            </a:pathLst>
          </a:custGeom>
          <a:ln w="6045">
            <a:solidFill>
              <a:srgbClr val="231F20"/>
            </a:solidFill>
          </a:ln>
        </p:spPr>
        <p:txBody>
          <a:bodyPr wrap="square" lIns="0" tIns="0" rIns="0" bIns="0" rtlCol="0"/>
          <a:lstStyle/>
          <a:p/>
        </p:txBody>
      </p:sp>
      <p:sp>
        <p:nvSpPr>
          <p:cNvPr id="1030" name="object 1030"/>
          <p:cNvSpPr/>
          <p:nvPr/>
        </p:nvSpPr>
        <p:spPr>
          <a:xfrm>
            <a:off x="9862049" y="6218057"/>
            <a:ext cx="0" cy="33020"/>
          </a:xfrm>
          <a:custGeom>
            <a:avLst/>
            <a:gdLst/>
            <a:ahLst/>
            <a:cxnLst/>
            <a:rect l="l" t="t" r="r" b="b"/>
            <a:pathLst>
              <a:path w="0" h="33020">
                <a:moveTo>
                  <a:pt x="0" y="32753"/>
                </a:moveTo>
                <a:lnTo>
                  <a:pt x="0" y="0"/>
                </a:lnTo>
              </a:path>
            </a:pathLst>
          </a:custGeom>
          <a:ln w="6045">
            <a:solidFill>
              <a:srgbClr val="231F20"/>
            </a:solidFill>
          </a:ln>
        </p:spPr>
        <p:txBody>
          <a:bodyPr wrap="square" lIns="0" tIns="0" rIns="0" bIns="0" rtlCol="0"/>
          <a:lstStyle/>
          <a:p/>
        </p:txBody>
      </p:sp>
      <p:sp>
        <p:nvSpPr>
          <p:cNvPr id="1031" name="object 1031"/>
          <p:cNvSpPr/>
          <p:nvPr/>
        </p:nvSpPr>
        <p:spPr>
          <a:xfrm>
            <a:off x="9886739" y="5615890"/>
            <a:ext cx="11430" cy="144145"/>
          </a:xfrm>
          <a:custGeom>
            <a:avLst/>
            <a:gdLst/>
            <a:ahLst/>
            <a:cxnLst/>
            <a:rect l="l" t="t" r="r" b="b"/>
            <a:pathLst>
              <a:path w="11429" h="144145">
                <a:moveTo>
                  <a:pt x="11087" y="144119"/>
                </a:moveTo>
                <a:lnTo>
                  <a:pt x="0" y="144119"/>
                </a:lnTo>
                <a:lnTo>
                  <a:pt x="0" y="0"/>
                </a:lnTo>
              </a:path>
            </a:pathLst>
          </a:custGeom>
          <a:ln w="6045">
            <a:solidFill>
              <a:srgbClr val="231F20"/>
            </a:solidFill>
          </a:ln>
        </p:spPr>
        <p:txBody>
          <a:bodyPr wrap="square" lIns="0" tIns="0" rIns="0" bIns="0" rtlCol="0"/>
          <a:lstStyle/>
          <a:p/>
        </p:txBody>
      </p:sp>
      <p:sp>
        <p:nvSpPr>
          <p:cNvPr id="1032" name="object 1032"/>
          <p:cNvSpPr/>
          <p:nvPr/>
        </p:nvSpPr>
        <p:spPr>
          <a:xfrm>
            <a:off x="9883209" y="5697020"/>
            <a:ext cx="3810" cy="39370"/>
          </a:xfrm>
          <a:custGeom>
            <a:avLst/>
            <a:gdLst/>
            <a:ahLst/>
            <a:cxnLst/>
            <a:rect l="l" t="t" r="r" b="b"/>
            <a:pathLst>
              <a:path w="3809" h="39370">
                <a:moveTo>
                  <a:pt x="3530" y="39306"/>
                </a:moveTo>
                <a:lnTo>
                  <a:pt x="0" y="39306"/>
                </a:lnTo>
                <a:lnTo>
                  <a:pt x="0" y="19659"/>
                </a:lnTo>
                <a:lnTo>
                  <a:pt x="0" y="0"/>
                </a:lnTo>
                <a:lnTo>
                  <a:pt x="3530" y="0"/>
                </a:lnTo>
              </a:path>
            </a:pathLst>
          </a:custGeom>
          <a:ln w="6045">
            <a:solidFill>
              <a:srgbClr val="231F20"/>
            </a:solidFill>
          </a:ln>
        </p:spPr>
        <p:txBody>
          <a:bodyPr wrap="square" lIns="0" tIns="0" rIns="0" bIns="0" rtlCol="0"/>
          <a:lstStyle/>
          <a:p/>
        </p:txBody>
      </p:sp>
      <p:sp>
        <p:nvSpPr>
          <p:cNvPr id="1033" name="object 1033"/>
          <p:cNvSpPr/>
          <p:nvPr/>
        </p:nvSpPr>
        <p:spPr>
          <a:xfrm>
            <a:off x="9880190" y="5697023"/>
            <a:ext cx="3175" cy="39370"/>
          </a:xfrm>
          <a:custGeom>
            <a:avLst/>
            <a:gdLst/>
            <a:ahLst/>
            <a:cxnLst/>
            <a:rect l="l" t="t" r="r" b="b"/>
            <a:pathLst>
              <a:path w="3175" h="39370">
                <a:moveTo>
                  <a:pt x="3022" y="0"/>
                </a:moveTo>
                <a:lnTo>
                  <a:pt x="0" y="0"/>
                </a:lnTo>
                <a:lnTo>
                  <a:pt x="0" y="39306"/>
                </a:lnTo>
                <a:lnTo>
                  <a:pt x="3022" y="39306"/>
                </a:lnTo>
              </a:path>
            </a:pathLst>
          </a:custGeom>
          <a:ln w="6045">
            <a:solidFill>
              <a:srgbClr val="231F20"/>
            </a:solidFill>
          </a:ln>
        </p:spPr>
        <p:txBody>
          <a:bodyPr wrap="square" lIns="0" tIns="0" rIns="0" bIns="0" rtlCol="0"/>
          <a:lstStyle/>
          <a:p/>
        </p:txBody>
      </p:sp>
      <p:sp>
        <p:nvSpPr>
          <p:cNvPr id="1034" name="object 1034"/>
          <p:cNvSpPr/>
          <p:nvPr/>
        </p:nvSpPr>
        <p:spPr>
          <a:xfrm>
            <a:off x="9875149" y="5697023"/>
            <a:ext cx="5080" cy="36830"/>
          </a:xfrm>
          <a:custGeom>
            <a:avLst/>
            <a:gdLst/>
            <a:ahLst/>
            <a:cxnLst/>
            <a:rect l="l" t="t" r="r" b="b"/>
            <a:pathLst>
              <a:path w="5079" h="36829">
                <a:moveTo>
                  <a:pt x="5041" y="0"/>
                </a:moveTo>
                <a:lnTo>
                  <a:pt x="5041" y="3530"/>
                </a:lnTo>
                <a:lnTo>
                  <a:pt x="0" y="3530"/>
                </a:lnTo>
                <a:lnTo>
                  <a:pt x="0" y="36283"/>
                </a:lnTo>
                <a:lnTo>
                  <a:pt x="5041" y="36283"/>
                </a:lnTo>
              </a:path>
            </a:pathLst>
          </a:custGeom>
          <a:ln w="6045">
            <a:solidFill>
              <a:srgbClr val="231F20"/>
            </a:solidFill>
          </a:ln>
        </p:spPr>
        <p:txBody>
          <a:bodyPr wrap="square" lIns="0" tIns="0" rIns="0" bIns="0" rtlCol="0"/>
          <a:lstStyle/>
          <a:p/>
        </p:txBody>
      </p:sp>
      <p:sp>
        <p:nvSpPr>
          <p:cNvPr id="1035" name="object 1035"/>
          <p:cNvSpPr/>
          <p:nvPr/>
        </p:nvSpPr>
        <p:spPr>
          <a:xfrm>
            <a:off x="9862049" y="5700550"/>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1036" name="object 1036"/>
          <p:cNvSpPr/>
          <p:nvPr/>
        </p:nvSpPr>
        <p:spPr>
          <a:xfrm>
            <a:off x="9862049" y="5707100"/>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1037" name="object 1037"/>
          <p:cNvSpPr/>
          <p:nvPr/>
        </p:nvSpPr>
        <p:spPr>
          <a:xfrm>
            <a:off x="9862043" y="5700550"/>
            <a:ext cx="13335" cy="33020"/>
          </a:xfrm>
          <a:custGeom>
            <a:avLst/>
            <a:gdLst/>
            <a:ahLst/>
            <a:cxnLst/>
            <a:rect l="l" t="t" r="r" b="b"/>
            <a:pathLst>
              <a:path w="13334" h="33020">
                <a:moveTo>
                  <a:pt x="13106" y="0"/>
                </a:moveTo>
                <a:lnTo>
                  <a:pt x="13106" y="32753"/>
                </a:lnTo>
                <a:lnTo>
                  <a:pt x="0" y="32753"/>
                </a:lnTo>
              </a:path>
            </a:pathLst>
          </a:custGeom>
          <a:ln w="6045">
            <a:solidFill>
              <a:srgbClr val="231F20"/>
            </a:solidFill>
          </a:ln>
        </p:spPr>
        <p:txBody>
          <a:bodyPr wrap="square" lIns="0" tIns="0" rIns="0" bIns="0" rtlCol="0"/>
          <a:lstStyle/>
          <a:p/>
        </p:txBody>
      </p:sp>
      <p:sp>
        <p:nvSpPr>
          <p:cNvPr id="1038" name="object 1038"/>
          <p:cNvSpPr/>
          <p:nvPr/>
        </p:nvSpPr>
        <p:spPr>
          <a:xfrm>
            <a:off x="9862043" y="5726752"/>
            <a:ext cx="13335" cy="0"/>
          </a:xfrm>
          <a:custGeom>
            <a:avLst/>
            <a:gdLst/>
            <a:ahLst/>
            <a:cxnLst/>
            <a:rect l="l" t="t" r="r" b="b"/>
            <a:pathLst>
              <a:path w="13334" h="0">
                <a:moveTo>
                  <a:pt x="13106" y="0"/>
                </a:moveTo>
                <a:lnTo>
                  <a:pt x="0" y="0"/>
                </a:lnTo>
              </a:path>
            </a:pathLst>
          </a:custGeom>
          <a:ln w="6045">
            <a:solidFill>
              <a:srgbClr val="231F20"/>
            </a:solidFill>
          </a:ln>
        </p:spPr>
        <p:txBody>
          <a:bodyPr wrap="square" lIns="0" tIns="0" rIns="0" bIns="0" rtlCol="0"/>
          <a:lstStyle/>
          <a:p/>
        </p:txBody>
      </p:sp>
      <p:sp>
        <p:nvSpPr>
          <p:cNvPr id="1039" name="object 1039"/>
          <p:cNvSpPr/>
          <p:nvPr/>
        </p:nvSpPr>
        <p:spPr>
          <a:xfrm>
            <a:off x="9862049" y="5700550"/>
            <a:ext cx="0" cy="33020"/>
          </a:xfrm>
          <a:custGeom>
            <a:avLst/>
            <a:gdLst/>
            <a:ahLst/>
            <a:cxnLst/>
            <a:rect l="l" t="t" r="r" b="b"/>
            <a:pathLst>
              <a:path w="0" h="33020">
                <a:moveTo>
                  <a:pt x="0" y="0"/>
                </a:moveTo>
                <a:lnTo>
                  <a:pt x="0" y="32753"/>
                </a:lnTo>
              </a:path>
            </a:pathLst>
          </a:custGeom>
          <a:ln w="6045">
            <a:solidFill>
              <a:srgbClr val="231F20"/>
            </a:solidFill>
          </a:ln>
        </p:spPr>
        <p:txBody>
          <a:bodyPr wrap="square" lIns="0" tIns="0" rIns="0" bIns="0" rtlCol="0"/>
          <a:lstStyle/>
          <a:p/>
        </p:txBody>
      </p:sp>
      <p:sp>
        <p:nvSpPr>
          <p:cNvPr id="1040" name="object 1040"/>
          <p:cNvSpPr/>
          <p:nvPr/>
        </p:nvSpPr>
        <p:spPr>
          <a:xfrm>
            <a:off x="10110978" y="5645120"/>
            <a:ext cx="11430" cy="114935"/>
          </a:xfrm>
          <a:custGeom>
            <a:avLst/>
            <a:gdLst/>
            <a:ahLst/>
            <a:cxnLst/>
            <a:rect l="l" t="t" r="r" b="b"/>
            <a:pathLst>
              <a:path w="11429" h="114935">
                <a:moveTo>
                  <a:pt x="0" y="0"/>
                </a:moveTo>
                <a:lnTo>
                  <a:pt x="0" y="114884"/>
                </a:lnTo>
                <a:lnTo>
                  <a:pt x="11087" y="114884"/>
                </a:lnTo>
                <a:lnTo>
                  <a:pt x="11087" y="0"/>
                </a:lnTo>
              </a:path>
            </a:pathLst>
          </a:custGeom>
          <a:ln w="6045">
            <a:solidFill>
              <a:srgbClr val="231F20"/>
            </a:solidFill>
          </a:ln>
        </p:spPr>
        <p:txBody>
          <a:bodyPr wrap="square" lIns="0" tIns="0" rIns="0" bIns="0" rtlCol="0"/>
          <a:lstStyle/>
          <a:p/>
        </p:txBody>
      </p:sp>
      <p:sp>
        <p:nvSpPr>
          <p:cNvPr id="1041" name="object 1041"/>
          <p:cNvSpPr/>
          <p:nvPr/>
        </p:nvSpPr>
        <p:spPr>
          <a:xfrm>
            <a:off x="10122062" y="5697020"/>
            <a:ext cx="3810" cy="39370"/>
          </a:xfrm>
          <a:custGeom>
            <a:avLst/>
            <a:gdLst/>
            <a:ahLst/>
            <a:cxnLst/>
            <a:rect l="l" t="t" r="r" b="b"/>
            <a:pathLst>
              <a:path w="3809" h="39370">
                <a:moveTo>
                  <a:pt x="0" y="39306"/>
                </a:moveTo>
                <a:lnTo>
                  <a:pt x="3530" y="39306"/>
                </a:lnTo>
                <a:lnTo>
                  <a:pt x="3530" y="19659"/>
                </a:lnTo>
                <a:lnTo>
                  <a:pt x="3530" y="0"/>
                </a:lnTo>
                <a:lnTo>
                  <a:pt x="0" y="0"/>
                </a:lnTo>
              </a:path>
            </a:pathLst>
          </a:custGeom>
          <a:ln w="6045">
            <a:solidFill>
              <a:srgbClr val="231F20"/>
            </a:solidFill>
          </a:ln>
        </p:spPr>
        <p:txBody>
          <a:bodyPr wrap="square" lIns="0" tIns="0" rIns="0" bIns="0" rtlCol="0"/>
          <a:lstStyle/>
          <a:p/>
        </p:txBody>
      </p:sp>
      <p:sp>
        <p:nvSpPr>
          <p:cNvPr id="1042" name="object 1042"/>
          <p:cNvSpPr/>
          <p:nvPr/>
        </p:nvSpPr>
        <p:spPr>
          <a:xfrm>
            <a:off x="10125590" y="5697023"/>
            <a:ext cx="3175" cy="39370"/>
          </a:xfrm>
          <a:custGeom>
            <a:avLst/>
            <a:gdLst/>
            <a:ahLst/>
            <a:cxnLst/>
            <a:rect l="l" t="t" r="r" b="b"/>
            <a:pathLst>
              <a:path w="3175" h="39370">
                <a:moveTo>
                  <a:pt x="0" y="0"/>
                </a:moveTo>
                <a:lnTo>
                  <a:pt x="3022" y="0"/>
                </a:lnTo>
                <a:lnTo>
                  <a:pt x="3022" y="39306"/>
                </a:lnTo>
                <a:lnTo>
                  <a:pt x="0" y="39306"/>
                </a:lnTo>
              </a:path>
            </a:pathLst>
          </a:custGeom>
          <a:ln w="6045">
            <a:solidFill>
              <a:srgbClr val="231F20"/>
            </a:solidFill>
          </a:ln>
        </p:spPr>
        <p:txBody>
          <a:bodyPr wrap="square" lIns="0" tIns="0" rIns="0" bIns="0" rtlCol="0"/>
          <a:lstStyle/>
          <a:p/>
        </p:txBody>
      </p:sp>
      <p:sp>
        <p:nvSpPr>
          <p:cNvPr id="1043" name="object 1043"/>
          <p:cNvSpPr/>
          <p:nvPr/>
        </p:nvSpPr>
        <p:spPr>
          <a:xfrm>
            <a:off x="10128614" y="5697023"/>
            <a:ext cx="13335" cy="3810"/>
          </a:xfrm>
          <a:custGeom>
            <a:avLst/>
            <a:gdLst/>
            <a:ahLst/>
            <a:cxnLst/>
            <a:rect l="l" t="t" r="r" b="b"/>
            <a:pathLst>
              <a:path w="13334" h="3810">
                <a:moveTo>
                  <a:pt x="0" y="0"/>
                </a:moveTo>
                <a:lnTo>
                  <a:pt x="0" y="3530"/>
                </a:lnTo>
                <a:lnTo>
                  <a:pt x="13106" y="3530"/>
                </a:lnTo>
              </a:path>
            </a:pathLst>
          </a:custGeom>
          <a:ln w="6045">
            <a:solidFill>
              <a:srgbClr val="231F20"/>
            </a:solidFill>
          </a:ln>
        </p:spPr>
        <p:txBody>
          <a:bodyPr wrap="square" lIns="0" tIns="0" rIns="0" bIns="0" rtlCol="0"/>
          <a:lstStyle/>
          <a:p/>
        </p:txBody>
      </p:sp>
      <p:sp>
        <p:nvSpPr>
          <p:cNvPr id="1044" name="object 1044"/>
          <p:cNvSpPr/>
          <p:nvPr/>
        </p:nvSpPr>
        <p:spPr>
          <a:xfrm>
            <a:off x="10128614" y="5707100"/>
            <a:ext cx="13335" cy="0"/>
          </a:xfrm>
          <a:custGeom>
            <a:avLst/>
            <a:gdLst/>
            <a:ahLst/>
            <a:cxnLst/>
            <a:rect l="l" t="t" r="r" b="b"/>
            <a:pathLst>
              <a:path w="13334" h="0">
                <a:moveTo>
                  <a:pt x="0" y="0"/>
                </a:moveTo>
                <a:lnTo>
                  <a:pt x="13106" y="0"/>
                </a:lnTo>
              </a:path>
            </a:pathLst>
          </a:custGeom>
          <a:ln w="6045">
            <a:solidFill>
              <a:srgbClr val="231F20"/>
            </a:solidFill>
          </a:ln>
        </p:spPr>
        <p:txBody>
          <a:bodyPr wrap="square" lIns="0" tIns="0" rIns="0" bIns="0" rtlCol="0"/>
          <a:lstStyle/>
          <a:p/>
        </p:txBody>
      </p:sp>
      <p:sp>
        <p:nvSpPr>
          <p:cNvPr id="1045" name="object 1045"/>
          <p:cNvSpPr/>
          <p:nvPr/>
        </p:nvSpPr>
        <p:spPr>
          <a:xfrm>
            <a:off x="10128608" y="5700550"/>
            <a:ext cx="13335" cy="33020"/>
          </a:xfrm>
          <a:custGeom>
            <a:avLst/>
            <a:gdLst/>
            <a:ahLst/>
            <a:cxnLst/>
            <a:rect l="l" t="t" r="r" b="b"/>
            <a:pathLst>
              <a:path w="13334" h="33020">
                <a:moveTo>
                  <a:pt x="13106" y="0"/>
                </a:moveTo>
                <a:lnTo>
                  <a:pt x="13106" y="32753"/>
                </a:lnTo>
                <a:lnTo>
                  <a:pt x="0" y="32753"/>
                </a:lnTo>
              </a:path>
            </a:pathLst>
          </a:custGeom>
          <a:ln w="6045">
            <a:solidFill>
              <a:srgbClr val="231F20"/>
            </a:solidFill>
          </a:ln>
        </p:spPr>
        <p:txBody>
          <a:bodyPr wrap="square" lIns="0" tIns="0" rIns="0" bIns="0" rtlCol="0"/>
          <a:lstStyle/>
          <a:p/>
        </p:txBody>
      </p:sp>
      <p:sp>
        <p:nvSpPr>
          <p:cNvPr id="1046" name="object 1046"/>
          <p:cNvSpPr/>
          <p:nvPr/>
        </p:nvSpPr>
        <p:spPr>
          <a:xfrm>
            <a:off x="10128608" y="5726752"/>
            <a:ext cx="13335" cy="0"/>
          </a:xfrm>
          <a:custGeom>
            <a:avLst/>
            <a:gdLst/>
            <a:ahLst/>
            <a:cxnLst/>
            <a:rect l="l" t="t" r="r" b="b"/>
            <a:pathLst>
              <a:path w="13334" h="0">
                <a:moveTo>
                  <a:pt x="13106" y="0"/>
                </a:moveTo>
                <a:lnTo>
                  <a:pt x="0" y="0"/>
                </a:lnTo>
              </a:path>
            </a:pathLst>
          </a:custGeom>
          <a:ln w="6045">
            <a:solidFill>
              <a:srgbClr val="231F20"/>
            </a:solidFill>
          </a:ln>
        </p:spPr>
        <p:txBody>
          <a:bodyPr wrap="square" lIns="0" tIns="0" rIns="0" bIns="0" rtlCol="0"/>
          <a:lstStyle/>
          <a:p/>
        </p:txBody>
      </p:sp>
      <p:sp>
        <p:nvSpPr>
          <p:cNvPr id="1047" name="object 1047"/>
          <p:cNvSpPr/>
          <p:nvPr/>
        </p:nvSpPr>
        <p:spPr>
          <a:xfrm>
            <a:off x="10141211" y="6306239"/>
            <a:ext cx="51435" cy="0"/>
          </a:xfrm>
          <a:custGeom>
            <a:avLst/>
            <a:gdLst/>
            <a:ahLst/>
            <a:cxnLst/>
            <a:rect l="l" t="t" r="r" b="b"/>
            <a:pathLst>
              <a:path w="51434" h="0">
                <a:moveTo>
                  <a:pt x="0" y="0"/>
                </a:moveTo>
                <a:lnTo>
                  <a:pt x="51396" y="0"/>
                </a:lnTo>
              </a:path>
            </a:pathLst>
          </a:custGeom>
          <a:ln w="6045">
            <a:solidFill>
              <a:srgbClr val="231F20"/>
            </a:solidFill>
          </a:ln>
        </p:spPr>
        <p:txBody>
          <a:bodyPr wrap="square" lIns="0" tIns="0" rIns="0" bIns="0" rtlCol="0"/>
          <a:lstStyle/>
          <a:p/>
        </p:txBody>
      </p:sp>
      <p:sp>
        <p:nvSpPr>
          <p:cNvPr id="1048" name="object 1048"/>
          <p:cNvSpPr/>
          <p:nvPr/>
        </p:nvSpPr>
        <p:spPr>
          <a:xfrm>
            <a:off x="8706094" y="5382083"/>
            <a:ext cx="311785" cy="0"/>
          </a:xfrm>
          <a:custGeom>
            <a:avLst/>
            <a:gdLst/>
            <a:ahLst/>
            <a:cxnLst/>
            <a:rect l="l" t="t" r="r" b="b"/>
            <a:pathLst>
              <a:path w="311784" h="0">
                <a:moveTo>
                  <a:pt x="311416" y="0"/>
                </a:moveTo>
                <a:lnTo>
                  <a:pt x="0" y="0"/>
                </a:lnTo>
              </a:path>
            </a:pathLst>
          </a:custGeom>
          <a:ln w="3175">
            <a:solidFill>
              <a:srgbClr val="00FFFF"/>
            </a:solidFill>
          </a:ln>
        </p:spPr>
        <p:txBody>
          <a:bodyPr wrap="square" lIns="0" tIns="0" rIns="0" bIns="0" rtlCol="0"/>
          <a:lstStyle/>
          <a:p/>
        </p:txBody>
      </p:sp>
      <p:sp>
        <p:nvSpPr>
          <p:cNvPr id="1049" name="object 1049"/>
          <p:cNvSpPr/>
          <p:nvPr/>
        </p:nvSpPr>
        <p:spPr>
          <a:xfrm>
            <a:off x="8706094" y="6306239"/>
            <a:ext cx="109855" cy="0"/>
          </a:xfrm>
          <a:custGeom>
            <a:avLst/>
            <a:gdLst/>
            <a:ahLst/>
            <a:cxnLst/>
            <a:rect l="l" t="t" r="r" b="b"/>
            <a:pathLst>
              <a:path w="109854" h="0">
                <a:moveTo>
                  <a:pt x="109854" y="0"/>
                </a:moveTo>
                <a:lnTo>
                  <a:pt x="0" y="0"/>
                </a:lnTo>
              </a:path>
            </a:pathLst>
          </a:custGeom>
          <a:ln w="3175">
            <a:solidFill>
              <a:srgbClr val="00FFFF"/>
            </a:solidFill>
          </a:ln>
        </p:spPr>
        <p:txBody>
          <a:bodyPr wrap="square" lIns="0" tIns="0" rIns="0" bIns="0" rtlCol="0"/>
          <a:lstStyle/>
          <a:p/>
        </p:txBody>
      </p:sp>
      <p:sp>
        <p:nvSpPr>
          <p:cNvPr id="1050" name="object 1050"/>
          <p:cNvSpPr/>
          <p:nvPr/>
        </p:nvSpPr>
        <p:spPr>
          <a:xfrm>
            <a:off x="8710129" y="5398713"/>
            <a:ext cx="0" cy="890905"/>
          </a:xfrm>
          <a:custGeom>
            <a:avLst/>
            <a:gdLst/>
            <a:ahLst/>
            <a:cxnLst/>
            <a:rect l="l" t="t" r="r" b="b"/>
            <a:pathLst>
              <a:path w="0" h="890904">
                <a:moveTo>
                  <a:pt x="0" y="0"/>
                </a:moveTo>
                <a:lnTo>
                  <a:pt x="0" y="890892"/>
                </a:lnTo>
              </a:path>
            </a:pathLst>
          </a:custGeom>
          <a:ln w="3175">
            <a:solidFill>
              <a:srgbClr val="00FFFF"/>
            </a:solidFill>
          </a:ln>
        </p:spPr>
        <p:txBody>
          <a:bodyPr wrap="square" lIns="0" tIns="0" rIns="0" bIns="0" rtlCol="0"/>
          <a:lstStyle/>
          <a:p/>
        </p:txBody>
      </p:sp>
      <p:sp>
        <p:nvSpPr>
          <p:cNvPr id="1051" name="object 1051"/>
          <p:cNvSpPr/>
          <p:nvPr/>
        </p:nvSpPr>
        <p:spPr>
          <a:xfrm>
            <a:off x="8707614" y="5382076"/>
            <a:ext cx="5715" cy="17145"/>
          </a:xfrm>
          <a:custGeom>
            <a:avLst/>
            <a:gdLst/>
            <a:ahLst/>
            <a:cxnLst/>
            <a:rect l="l" t="t" r="r" b="b"/>
            <a:pathLst>
              <a:path w="5715" h="17145">
                <a:moveTo>
                  <a:pt x="2514" y="0"/>
                </a:moveTo>
                <a:lnTo>
                  <a:pt x="0" y="16637"/>
                </a:lnTo>
                <a:lnTo>
                  <a:pt x="5537" y="16637"/>
                </a:lnTo>
                <a:lnTo>
                  <a:pt x="2514" y="0"/>
                </a:lnTo>
                <a:close/>
              </a:path>
            </a:pathLst>
          </a:custGeom>
          <a:solidFill>
            <a:srgbClr val="00FFFF"/>
          </a:solidFill>
        </p:spPr>
        <p:txBody>
          <a:bodyPr wrap="square" lIns="0" tIns="0" rIns="0" bIns="0" rtlCol="0"/>
          <a:lstStyle/>
          <a:p/>
        </p:txBody>
      </p:sp>
      <p:sp>
        <p:nvSpPr>
          <p:cNvPr id="1052" name="object 1052"/>
          <p:cNvSpPr/>
          <p:nvPr/>
        </p:nvSpPr>
        <p:spPr>
          <a:xfrm>
            <a:off x="8707611" y="5382088"/>
            <a:ext cx="5715" cy="17145"/>
          </a:xfrm>
          <a:custGeom>
            <a:avLst/>
            <a:gdLst/>
            <a:ahLst/>
            <a:cxnLst/>
            <a:rect l="l" t="t" r="r" b="b"/>
            <a:pathLst>
              <a:path w="5715" h="17145">
                <a:moveTo>
                  <a:pt x="0" y="16624"/>
                </a:moveTo>
                <a:lnTo>
                  <a:pt x="5537" y="16624"/>
                </a:lnTo>
                <a:lnTo>
                  <a:pt x="2514" y="0"/>
                </a:lnTo>
                <a:lnTo>
                  <a:pt x="0" y="16624"/>
                </a:lnTo>
                <a:close/>
              </a:path>
            </a:pathLst>
          </a:custGeom>
          <a:ln w="3175">
            <a:solidFill>
              <a:srgbClr val="00FFFF"/>
            </a:solidFill>
          </a:ln>
        </p:spPr>
        <p:txBody>
          <a:bodyPr wrap="square" lIns="0" tIns="0" rIns="0" bIns="0" rtlCol="0"/>
          <a:lstStyle/>
          <a:p/>
        </p:txBody>
      </p:sp>
      <p:sp>
        <p:nvSpPr>
          <p:cNvPr id="1053" name="object 1053"/>
          <p:cNvSpPr/>
          <p:nvPr/>
        </p:nvSpPr>
        <p:spPr>
          <a:xfrm>
            <a:off x="8707614" y="6289612"/>
            <a:ext cx="5715" cy="17145"/>
          </a:xfrm>
          <a:custGeom>
            <a:avLst/>
            <a:gdLst/>
            <a:ahLst/>
            <a:cxnLst/>
            <a:rect l="l" t="t" r="r" b="b"/>
            <a:pathLst>
              <a:path w="5715" h="17145">
                <a:moveTo>
                  <a:pt x="5537" y="0"/>
                </a:moveTo>
                <a:lnTo>
                  <a:pt x="0" y="0"/>
                </a:lnTo>
                <a:lnTo>
                  <a:pt x="2514" y="16637"/>
                </a:lnTo>
                <a:lnTo>
                  <a:pt x="5537" y="0"/>
                </a:lnTo>
                <a:close/>
              </a:path>
            </a:pathLst>
          </a:custGeom>
          <a:solidFill>
            <a:srgbClr val="00FFFF"/>
          </a:solidFill>
        </p:spPr>
        <p:txBody>
          <a:bodyPr wrap="square" lIns="0" tIns="0" rIns="0" bIns="0" rtlCol="0"/>
          <a:lstStyle/>
          <a:p/>
        </p:txBody>
      </p:sp>
      <p:sp>
        <p:nvSpPr>
          <p:cNvPr id="1054" name="object 1054"/>
          <p:cNvSpPr/>
          <p:nvPr/>
        </p:nvSpPr>
        <p:spPr>
          <a:xfrm>
            <a:off x="8707611" y="6289611"/>
            <a:ext cx="5715" cy="17145"/>
          </a:xfrm>
          <a:custGeom>
            <a:avLst/>
            <a:gdLst/>
            <a:ahLst/>
            <a:cxnLst/>
            <a:rect l="l" t="t" r="r" b="b"/>
            <a:pathLst>
              <a:path w="5715" h="17145">
                <a:moveTo>
                  <a:pt x="0" y="0"/>
                </a:moveTo>
                <a:lnTo>
                  <a:pt x="5537" y="0"/>
                </a:lnTo>
                <a:lnTo>
                  <a:pt x="2514" y="16624"/>
                </a:lnTo>
                <a:lnTo>
                  <a:pt x="0" y="0"/>
                </a:lnTo>
                <a:close/>
              </a:path>
            </a:pathLst>
          </a:custGeom>
          <a:ln w="3175">
            <a:solidFill>
              <a:srgbClr val="00FFFF"/>
            </a:solidFill>
          </a:ln>
        </p:spPr>
        <p:txBody>
          <a:bodyPr wrap="square" lIns="0" tIns="0" rIns="0" bIns="0" rtlCol="0"/>
          <a:lstStyle/>
          <a:p/>
        </p:txBody>
      </p:sp>
      <p:sp>
        <p:nvSpPr>
          <p:cNvPr id="1055" name="object 1055"/>
          <p:cNvSpPr/>
          <p:nvPr/>
        </p:nvSpPr>
        <p:spPr>
          <a:xfrm>
            <a:off x="8658736" y="5860286"/>
            <a:ext cx="49530" cy="0"/>
          </a:xfrm>
          <a:custGeom>
            <a:avLst/>
            <a:gdLst/>
            <a:ahLst/>
            <a:cxnLst/>
            <a:rect l="l" t="t" r="r" b="b"/>
            <a:pathLst>
              <a:path w="49529" h="0">
                <a:moveTo>
                  <a:pt x="49377" y="0"/>
                </a:moveTo>
                <a:lnTo>
                  <a:pt x="0" y="0"/>
                </a:lnTo>
              </a:path>
            </a:pathLst>
          </a:custGeom>
          <a:ln w="3175">
            <a:solidFill>
              <a:srgbClr val="00FFFF"/>
            </a:solidFill>
          </a:ln>
        </p:spPr>
        <p:txBody>
          <a:bodyPr wrap="square" lIns="0" tIns="0" rIns="0" bIns="0" rtlCol="0"/>
          <a:lstStyle/>
          <a:p/>
        </p:txBody>
      </p:sp>
      <p:sp>
        <p:nvSpPr>
          <p:cNvPr id="1056" name="object 1056"/>
          <p:cNvSpPr/>
          <p:nvPr/>
        </p:nvSpPr>
        <p:spPr>
          <a:xfrm>
            <a:off x="8683422" y="5827533"/>
            <a:ext cx="0" cy="33020"/>
          </a:xfrm>
          <a:custGeom>
            <a:avLst/>
            <a:gdLst/>
            <a:ahLst/>
            <a:cxnLst/>
            <a:rect l="l" t="t" r="r" b="b"/>
            <a:pathLst>
              <a:path w="0" h="33020">
                <a:moveTo>
                  <a:pt x="0" y="32753"/>
                </a:moveTo>
                <a:lnTo>
                  <a:pt x="0" y="0"/>
                </a:lnTo>
              </a:path>
            </a:pathLst>
          </a:custGeom>
          <a:ln w="3175">
            <a:solidFill>
              <a:srgbClr val="00FFFF"/>
            </a:solidFill>
          </a:ln>
        </p:spPr>
        <p:txBody>
          <a:bodyPr wrap="square" lIns="0" tIns="0" rIns="0" bIns="0" rtlCol="0"/>
          <a:lstStyle/>
          <a:p/>
        </p:txBody>
      </p:sp>
      <p:sp>
        <p:nvSpPr>
          <p:cNvPr id="1057" name="object 1057"/>
          <p:cNvSpPr/>
          <p:nvPr/>
        </p:nvSpPr>
        <p:spPr>
          <a:xfrm>
            <a:off x="8658731" y="5827533"/>
            <a:ext cx="49530" cy="0"/>
          </a:xfrm>
          <a:custGeom>
            <a:avLst/>
            <a:gdLst/>
            <a:ahLst/>
            <a:cxnLst/>
            <a:rect l="l" t="t" r="r" b="b"/>
            <a:pathLst>
              <a:path w="49529" h="0">
                <a:moveTo>
                  <a:pt x="0" y="0"/>
                </a:moveTo>
                <a:lnTo>
                  <a:pt x="49377" y="0"/>
                </a:lnTo>
              </a:path>
            </a:pathLst>
          </a:custGeom>
          <a:ln w="3175">
            <a:solidFill>
              <a:srgbClr val="00FFFF"/>
            </a:solidFill>
          </a:ln>
        </p:spPr>
        <p:txBody>
          <a:bodyPr wrap="square" lIns="0" tIns="0" rIns="0" bIns="0" rtlCol="0"/>
          <a:lstStyle/>
          <a:p/>
        </p:txBody>
      </p:sp>
      <p:sp>
        <p:nvSpPr>
          <p:cNvPr id="1058" name="object 1058"/>
          <p:cNvSpPr/>
          <p:nvPr/>
        </p:nvSpPr>
        <p:spPr>
          <a:xfrm>
            <a:off x="8817965" y="5277772"/>
            <a:ext cx="0" cy="1026794"/>
          </a:xfrm>
          <a:custGeom>
            <a:avLst/>
            <a:gdLst/>
            <a:ahLst/>
            <a:cxnLst/>
            <a:rect l="l" t="t" r="r" b="b"/>
            <a:pathLst>
              <a:path w="0" h="1026795">
                <a:moveTo>
                  <a:pt x="0" y="1026452"/>
                </a:moveTo>
                <a:lnTo>
                  <a:pt x="0" y="0"/>
                </a:lnTo>
              </a:path>
            </a:pathLst>
          </a:custGeom>
          <a:ln w="3175">
            <a:solidFill>
              <a:srgbClr val="00FFFF"/>
            </a:solidFill>
          </a:ln>
        </p:spPr>
        <p:txBody>
          <a:bodyPr wrap="square" lIns="0" tIns="0" rIns="0" bIns="0" rtlCol="0"/>
          <a:lstStyle/>
          <a:p/>
        </p:txBody>
      </p:sp>
      <p:sp>
        <p:nvSpPr>
          <p:cNvPr id="1059" name="object 1059"/>
          <p:cNvSpPr/>
          <p:nvPr/>
        </p:nvSpPr>
        <p:spPr>
          <a:xfrm>
            <a:off x="9565755" y="5277772"/>
            <a:ext cx="0" cy="1026794"/>
          </a:xfrm>
          <a:custGeom>
            <a:avLst/>
            <a:gdLst/>
            <a:ahLst/>
            <a:cxnLst/>
            <a:rect l="l" t="t" r="r" b="b"/>
            <a:pathLst>
              <a:path w="0" h="1026795">
                <a:moveTo>
                  <a:pt x="0" y="1026452"/>
                </a:moveTo>
                <a:lnTo>
                  <a:pt x="0" y="0"/>
                </a:lnTo>
              </a:path>
            </a:pathLst>
          </a:custGeom>
          <a:ln w="3175">
            <a:solidFill>
              <a:srgbClr val="00FFFF"/>
            </a:solidFill>
          </a:ln>
        </p:spPr>
        <p:txBody>
          <a:bodyPr wrap="square" lIns="0" tIns="0" rIns="0" bIns="0" rtlCol="0"/>
          <a:lstStyle/>
          <a:p/>
        </p:txBody>
      </p:sp>
      <p:sp>
        <p:nvSpPr>
          <p:cNvPr id="1060" name="object 1060"/>
          <p:cNvSpPr/>
          <p:nvPr/>
        </p:nvSpPr>
        <p:spPr>
          <a:xfrm>
            <a:off x="8834594" y="5281808"/>
            <a:ext cx="323850" cy="0"/>
          </a:xfrm>
          <a:custGeom>
            <a:avLst/>
            <a:gdLst/>
            <a:ahLst/>
            <a:cxnLst/>
            <a:rect l="l" t="t" r="r" b="b"/>
            <a:pathLst>
              <a:path w="323850" h="0">
                <a:moveTo>
                  <a:pt x="0" y="0"/>
                </a:moveTo>
                <a:lnTo>
                  <a:pt x="323507" y="0"/>
                </a:lnTo>
              </a:path>
            </a:pathLst>
          </a:custGeom>
          <a:ln w="3175">
            <a:solidFill>
              <a:srgbClr val="00FFFF"/>
            </a:solidFill>
          </a:ln>
        </p:spPr>
        <p:txBody>
          <a:bodyPr wrap="square" lIns="0" tIns="0" rIns="0" bIns="0" rtlCol="0"/>
          <a:lstStyle/>
          <a:p/>
        </p:txBody>
      </p:sp>
      <p:sp>
        <p:nvSpPr>
          <p:cNvPr id="1061" name="object 1061"/>
          <p:cNvSpPr/>
          <p:nvPr/>
        </p:nvSpPr>
        <p:spPr>
          <a:xfrm>
            <a:off x="9195381" y="5281808"/>
            <a:ext cx="354330" cy="0"/>
          </a:xfrm>
          <a:custGeom>
            <a:avLst/>
            <a:gdLst/>
            <a:ahLst/>
            <a:cxnLst/>
            <a:rect l="l" t="t" r="r" b="b"/>
            <a:pathLst>
              <a:path w="354329" h="0">
                <a:moveTo>
                  <a:pt x="353745" y="0"/>
                </a:moveTo>
                <a:lnTo>
                  <a:pt x="0" y="0"/>
                </a:lnTo>
              </a:path>
            </a:pathLst>
          </a:custGeom>
          <a:ln w="3175">
            <a:solidFill>
              <a:srgbClr val="00FFFF"/>
            </a:solidFill>
          </a:ln>
        </p:spPr>
        <p:txBody>
          <a:bodyPr wrap="square" lIns="0" tIns="0" rIns="0" bIns="0" rtlCol="0"/>
          <a:lstStyle/>
          <a:p/>
        </p:txBody>
      </p:sp>
      <p:sp>
        <p:nvSpPr>
          <p:cNvPr id="1062" name="object 1062"/>
          <p:cNvSpPr/>
          <p:nvPr/>
        </p:nvSpPr>
        <p:spPr>
          <a:xfrm>
            <a:off x="8817971" y="5278784"/>
            <a:ext cx="17145" cy="5715"/>
          </a:xfrm>
          <a:custGeom>
            <a:avLst/>
            <a:gdLst/>
            <a:ahLst/>
            <a:cxnLst/>
            <a:rect l="l" t="t" r="r" b="b"/>
            <a:pathLst>
              <a:path w="17145" h="5714">
                <a:moveTo>
                  <a:pt x="16624" y="0"/>
                </a:moveTo>
                <a:lnTo>
                  <a:pt x="0" y="3022"/>
                </a:lnTo>
                <a:lnTo>
                  <a:pt x="16624" y="5549"/>
                </a:lnTo>
                <a:lnTo>
                  <a:pt x="16624" y="0"/>
                </a:lnTo>
                <a:close/>
              </a:path>
            </a:pathLst>
          </a:custGeom>
          <a:solidFill>
            <a:srgbClr val="00FFFF"/>
          </a:solidFill>
        </p:spPr>
        <p:txBody>
          <a:bodyPr wrap="square" lIns="0" tIns="0" rIns="0" bIns="0" rtlCol="0"/>
          <a:lstStyle/>
          <a:p/>
        </p:txBody>
      </p:sp>
      <p:sp>
        <p:nvSpPr>
          <p:cNvPr id="1063" name="object 1063"/>
          <p:cNvSpPr/>
          <p:nvPr/>
        </p:nvSpPr>
        <p:spPr>
          <a:xfrm>
            <a:off x="8817969" y="5278784"/>
            <a:ext cx="17145" cy="5715"/>
          </a:xfrm>
          <a:custGeom>
            <a:avLst/>
            <a:gdLst/>
            <a:ahLst/>
            <a:cxnLst/>
            <a:rect l="l" t="t" r="r" b="b"/>
            <a:pathLst>
              <a:path w="17145" h="5714">
                <a:moveTo>
                  <a:pt x="16624" y="0"/>
                </a:moveTo>
                <a:lnTo>
                  <a:pt x="16624" y="5537"/>
                </a:lnTo>
                <a:lnTo>
                  <a:pt x="0" y="3022"/>
                </a:lnTo>
                <a:lnTo>
                  <a:pt x="16624" y="0"/>
                </a:lnTo>
                <a:close/>
              </a:path>
            </a:pathLst>
          </a:custGeom>
          <a:ln w="3175">
            <a:solidFill>
              <a:srgbClr val="00FFFF"/>
            </a:solidFill>
          </a:ln>
        </p:spPr>
        <p:txBody>
          <a:bodyPr wrap="square" lIns="0" tIns="0" rIns="0" bIns="0" rtlCol="0"/>
          <a:lstStyle/>
          <a:p/>
        </p:txBody>
      </p:sp>
      <p:sp>
        <p:nvSpPr>
          <p:cNvPr id="1064" name="object 1064"/>
          <p:cNvSpPr/>
          <p:nvPr/>
        </p:nvSpPr>
        <p:spPr>
          <a:xfrm>
            <a:off x="9549124" y="5278783"/>
            <a:ext cx="17145" cy="5715"/>
          </a:xfrm>
          <a:custGeom>
            <a:avLst/>
            <a:gdLst/>
            <a:ahLst/>
            <a:cxnLst/>
            <a:rect l="l" t="t" r="r" b="b"/>
            <a:pathLst>
              <a:path w="17145" h="5714">
                <a:moveTo>
                  <a:pt x="0" y="0"/>
                </a:moveTo>
                <a:lnTo>
                  <a:pt x="0" y="5549"/>
                </a:lnTo>
                <a:lnTo>
                  <a:pt x="16637" y="3022"/>
                </a:lnTo>
                <a:lnTo>
                  <a:pt x="0" y="0"/>
                </a:lnTo>
                <a:close/>
              </a:path>
            </a:pathLst>
          </a:custGeom>
          <a:solidFill>
            <a:srgbClr val="00FFFF"/>
          </a:solidFill>
        </p:spPr>
        <p:txBody>
          <a:bodyPr wrap="square" lIns="0" tIns="0" rIns="0" bIns="0" rtlCol="0"/>
          <a:lstStyle/>
          <a:p/>
        </p:txBody>
      </p:sp>
      <p:sp>
        <p:nvSpPr>
          <p:cNvPr id="1065" name="object 1065"/>
          <p:cNvSpPr/>
          <p:nvPr/>
        </p:nvSpPr>
        <p:spPr>
          <a:xfrm>
            <a:off x="9549127" y="5278784"/>
            <a:ext cx="17145" cy="5715"/>
          </a:xfrm>
          <a:custGeom>
            <a:avLst/>
            <a:gdLst/>
            <a:ahLst/>
            <a:cxnLst/>
            <a:rect l="l" t="t" r="r" b="b"/>
            <a:pathLst>
              <a:path w="17145" h="5714">
                <a:moveTo>
                  <a:pt x="0" y="0"/>
                </a:moveTo>
                <a:lnTo>
                  <a:pt x="0" y="5537"/>
                </a:lnTo>
                <a:lnTo>
                  <a:pt x="16624" y="3022"/>
                </a:lnTo>
                <a:lnTo>
                  <a:pt x="0" y="0"/>
                </a:lnTo>
                <a:close/>
              </a:path>
            </a:pathLst>
          </a:custGeom>
          <a:ln w="3175">
            <a:solidFill>
              <a:srgbClr val="00FFFF"/>
            </a:solidFill>
          </a:ln>
        </p:spPr>
        <p:txBody>
          <a:bodyPr wrap="square" lIns="0" tIns="0" rIns="0" bIns="0" rtlCol="0"/>
          <a:lstStyle/>
          <a:p/>
        </p:txBody>
      </p:sp>
      <p:sp>
        <p:nvSpPr>
          <p:cNvPr id="1066" name="object 1066"/>
          <p:cNvSpPr/>
          <p:nvPr/>
        </p:nvSpPr>
        <p:spPr>
          <a:xfrm>
            <a:off x="9160115" y="5257117"/>
            <a:ext cx="33655" cy="49530"/>
          </a:xfrm>
          <a:custGeom>
            <a:avLst/>
            <a:gdLst/>
            <a:ahLst/>
            <a:cxnLst/>
            <a:rect l="l" t="t" r="r" b="b"/>
            <a:pathLst>
              <a:path w="33654" h="49529">
                <a:moveTo>
                  <a:pt x="0" y="0"/>
                </a:moveTo>
                <a:lnTo>
                  <a:pt x="0" y="49377"/>
                </a:lnTo>
                <a:lnTo>
                  <a:pt x="33261" y="49377"/>
                </a:lnTo>
              </a:path>
            </a:pathLst>
          </a:custGeom>
          <a:ln w="3175">
            <a:solidFill>
              <a:srgbClr val="00FFFF"/>
            </a:solidFill>
          </a:ln>
        </p:spPr>
        <p:txBody>
          <a:bodyPr wrap="square" lIns="0" tIns="0" rIns="0" bIns="0" rtlCol="0"/>
          <a:lstStyle/>
          <a:p/>
        </p:txBody>
      </p:sp>
      <p:sp>
        <p:nvSpPr>
          <p:cNvPr id="1067" name="object 1067"/>
          <p:cNvSpPr/>
          <p:nvPr/>
        </p:nvSpPr>
        <p:spPr>
          <a:xfrm>
            <a:off x="8990800" y="6308256"/>
            <a:ext cx="402121" cy="81635"/>
          </a:xfrm>
          <a:prstGeom prst="rect">
            <a:avLst/>
          </a:prstGeom>
          <a:blipFill>
            <a:blip r:embed="rId27" cstate="print"/>
            <a:stretch>
              <a:fillRect/>
            </a:stretch>
          </a:blipFill>
        </p:spPr>
        <p:txBody>
          <a:bodyPr wrap="square" lIns="0" tIns="0" rIns="0" bIns="0" rtlCol="0"/>
          <a:lstStyle/>
          <a:p/>
        </p:txBody>
      </p:sp>
      <p:sp>
        <p:nvSpPr>
          <p:cNvPr id="1068" name="object 1068"/>
          <p:cNvSpPr/>
          <p:nvPr/>
        </p:nvSpPr>
        <p:spPr>
          <a:xfrm>
            <a:off x="9841893" y="6308256"/>
            <a:ext cx="0" cy="67310"/>
          </a:xfrm>
          <a:custGeom>
            <a:avLst/>
            <a:gdLst/>
            <a:ahLst/>
            <a:cxnLst/>
            <a:rect l="l" t="t" r="r" b="b"/>
            <a:pathLst>
              <a:path w="0" h="67310">
                <a:moveTo>
                  <a:pt x="0" y="0"/>
                </a:moveTo>
                <a:lnTo>
                  <a:pt x="0" y="67017"/>
                </a:lnTo>
              </a:path>
            </a:pathLst>
          </a:custGeom>
          <a:ln w="3175">
            <a:solidFill>
              <a:srgbClr val="00FFFF"/>
            </a:solidFill>
          </a:ln>
        </p:spPr>
        <p:txBody>
          <a:bodyPr wrap="square" lIns="0" tIns="0" rIns="0" bIns="0" rtlCol="0"/>
          <a:lstStyle/>
          <a:p/>
        </p:txBody>
      </p:sp>
      <p:sp>
        <p:nvSpPr>
          <p:cNvPr id="1069" name="object 1069"/>
          <p:cNvSpPr/>
          <p:nvPr/>
        </p:nvSpPr>
        <p:spPr>
          <a:xfrm>
            <a:off x="10166910" y="6308256"/>
            <a:ext cx="0" cy="67310"/>
          </a:xfrm>
          <a:custGeom>
            <a:avLst/>
            <a:gdLst/>
            <a:ahLst/>
            <a:cxnLst/>
            <a:rect l="l" t="t" r="r" b="b"/>
            <a:pathLst>
              <a:path w="0" h="67310">
                <a:moveTo>
                  <a:pt x="0" y="0"/>
                </a:moveTo>
                <a:lnTo>
                  <a:pt x="0" y="67017"/>
                </a:lnTo>
              </a:path>
            </a:pathLst>
          </a:custGeom>
          <a:ln w="3175">
            <a:solidFill>
              <a:srgbClr val="00FFFF"/>
            </a:solidFill>
          </a:ln>
        </p:spPr>
        <p:txBody>
          <a:bodyPr wrap="square" lIns="0" tIns="0" rIns="0" bIns="0" rtlCol="0"/>
          <a:lstStyle/>
          <a:p/>
        </p:txBody>
      </p:sp>
      <p:sp>
        <p:nvSpPr>
          <p:cNvPr id="1070" name="object 1070"/>
          <p:cNvSpPr/>
          <p:nvPr/>
        </p:nvSpPr>
        <p:spPr>
          <a:xfrm>
            <a:off x="9858522" y="6371243"/>
            <a:ext cx="102870" cy="0"/>
          </a:xfrm>
          <a:custGeom>
            <a:avLst/>
            <a:gdLst/>
            <a:ahLst/>
            <a:cxnLst/>
            <a:rect l="l" t="t" r="r" b="b"/>
            <a:pathLst>
              <a:path w="102870" h="0">
                <a:moveTo>
                  <a:pt x="0" y="0"/>
                </a:moveTo>
                <a:lnTo>
                  <a:pt x="102793" y="0"/>
                </a:lnTo>
              </a:path>
            </a:pathLst>
          </a:custGeom>
          <a:ln w="3175">
            <a:solidFill>
              <a:srgbClr val="00FFFF"/>
            </a:solidFill>
          </a:ln>
        </p:spPr>
        <p:txBody>
          <a:bodyPr wrap="square" lIns="0" tIns="0" rIns="0" bIns="0" rtlCol="0"/>
          <a:lstStyle/>
          <a:p/>
        </p:txBody>
      </p:sp>
      <p:sp>
        <p:nvSpPr>
          <p:cNvPr id="1071" name="object 1071"/>
          <p:cNvSpPr/>
          <p:nvPr/>
        </p:nvSpPr>
        <p:spPr>
          <a:xfrm>
            <a:off x="10047486" y="6371243"/>
            <a:ext cx="102870" cy="0"/>
          </a:xfrm>
          <a:custGeom>
            <a:avLst/>
            <a:gdLst/>
            <a:ahLst/>
            <a:cxnLst/>
            <a:rect l="l" t="t" r="r" b="b"/>
            <a:pathLst>
              <a:path w="102870" h="0">
                <a:moveTo>
                  <a:pt x="102793" y="0"/>
                </a:moveTo>
                <a:lnTo>
                  <a:pt x="0" y="0"/>
                </a:lnTo>
              </a:path>
            </a:pathLst>
          </a:custGeom>
          <a:ln w="3175">
            <a:solidFill>
              <a:srgbClr val="00FFFF"/>
            </a:solidFill>
          </a:ln>
        </p:spPr>
        <p:txBody>
          <a:bodyPr wrap="square" lIns="0" tIns="0" rIns="0" bIns="0" rtlCol="0"/>
          <a:lstStyle/>
          <a:p/>
        </p:txBody>
      </p:sp>
      <p:sp>
        <p:nvSpPr>
          <p:cNvPr id="1072" name="object 1072"/>
          <p:cNvSpPr/>
          <p:nvPr/>
        </p:nvSpPr>
        <p:spPr>
          <a:xfrm>
            <a:off x="9841893" y="6368718"/>
            <a:ext cx="17145" cy="5715"/>
          </a:xfrm>
          <a:custGeom>
            <a:avLst/>
            <a:gdLst/>
            <a:ahLst/>
            <a:cxnLst/>
            <a:rect l="l" t="t" r="r" b="b"/>
            <a:pathLst>
              <a:path w="17145" h="5714">
                <a:moveTo>
                  <a:pt x="16637" y="0"/>
                </a:moveTo>
                <a:lnTo>
                  <a:pt x="0" y="2527"/>
                </a:lnTo>
                <a:lnTo>
                  <a:pt x="16637" y="5549"/>
                </a:lnTo>
                <a:lnTo>
                  <a:pt x="16637" y="0"/>
                </a:lnTo>
                <a:close/>
              </a:path>
            </a:pathLst>
          </a:custGeom>
          <a:solidFill>
            <a:srgbClr val="00FFFF"/>
          </a:solidFill>
        </p:spPr>
        <p:txBody>
          <a:bodyPr wrap="square" lIns="0" tIns="0" rIns="0" bIns="0" rtlCol="0"/>
          <a:lstStyle/>
          <a:p/>
        </p:txBody>
      </p:sp>
      <p:sp>
        <p:nvSpPr>
          <p:cNvPr id="1073" name="object 1073"/>
          <p:cNvSpPr/>
          <p:nvPr/>
        </p:nvSpPr>
        <p:spPr>
          <a:xfrm>
            <a:off x="9841897" y="6368723"/>
            <a:ext cx="17145" cy="5715"/>
          </a:xfrm>
          <a:custGeom>
            <a:avLst/>
            <a:gdLst/>
            <a:ahLst/>
            <a:cxnLst/>
            <a:rect l="l" t="t" r="r" b="b"/>
            <a:pathLst>
              <a:path w="17145" h="5714">
                <a:moveTo>
                  <a:pt x="16624" y="0"/>
                </a:moveTo>
                <a:lnTo>
                  <a:pt x="16624" y="5537"/>
                </a:lnTo>
                <a:lnTo>
                  <a:pt x="0" y="2514"/>
                </a:lnTo>
                <a:lnTo>
                  <a:pt x="16624" y="0"/>
                </a:lnTo>
                <a:close/>
              </a:path>
            </a:pathLst>
          </a:custGeom>
          <a:ln w="3175">
            <a:solidFill>
              <a:srgbClr val="00FFFF"/>
            </a:solidFill>
          </a:ln>
        </p:spPr>
        <p:txBody>
          <a:bodyPr wrap="square" lIns="0" tIns="0" rIns="0" bIns="0" rtlCol="0"/>
          <a:lstStyle/>
          <a:p/>
        </p:txBody>
      </p:sp>
      <p:sp>
        <p:nvSpPr>
          <p:cNvPr id="1074" name="object 1074"/>
          <p:cNvSpPr/>
          <p:nvPr/>
        </p:nvSpPr>
        <p:spPr>
          <a:xfrm>
            <a:off x="10150285" y="6368726"/>
            <a:ext cx="17145" cy="5715"/>
          </a:xfrm>
          <a:custGeom>
            <a:avLst/>
            <a:gdLst/>
            <a:ahLst/>
            <a:cxnLst/>
            <a:rect l="l" t="t" r="r" b="b"/>
            <a:pathLst>
              <a:path w="17145" h="5714">
                <a:moveTo>
                  <a:pt x="0" y="0"/>
                </a:moveTo>
                <a:lnTo>
                  <a:pt x="0" y="5537"/>
                </a:lnTo>
                <a:lnTo>
                  <a:pt x="16624" y="2514"/>
                </a:lnTo>
                <a:lnTo>
                  <a:pt x="0" y="0"/>
                </a:lnTo>
                <a:close/>
              </a:path>
            </a:pathLst>
          </a:custGeom>
          <a:solidFill>
            <a:srgbClr val="00FFFF"/>
          </a:solidFill>
        </p:spPr>
        <p:txBody>
          <a:bodyPr wrap="square" lIns="0" tIns="0" rIns="0" bIns="0" rtlCol="0"/>
          <a:lstStyle/>
          <a:p/>
        </p:txBody>
      </p:sp>
      <p:sp>
        <p:nvSpPr>
          <p:cNvPr id="1075" name="object 1075"/>
          <p:cNvSpPr/>
          <p:nvPr/>
        </p:nvSpPr>
        <p:spPr>
          <a:xfrm>
            <a:off x="10150280" y="6368723"/>
            <a:ext cx="17145" cy="5715"/>
          </a:xfrm>
          <a:custGeom>
            <a:avLst/>
            <a:gdLst/>
            <a:ahLst/>
            <a:cxnLst/>
            <a:rect l="l" t="t" r="r" b="b"/>
            <a:pathLst>
              <a:path w="17145" h="5714">
                <a:moveTo>
                  <a:pt x="0" y="0"/>
                </a:moveTo>
                <a:lnTo>
                  <a:pt x="0" y="5537"/>
                </a:lnTo>
                <a:lnTo>
                  <a:pt x="16624" y="2514"/>
                </a:lnTo>
                <a:lnTo>
                  <a:pt x="0" y="0"/>
                </a:lnTo>
                <a:close/>
              </a:path>
            </a:pathLst>
          </a:custGeom>
          <a:ln w="3175">
            <a:solidFill>
              <a:srgbClr val="00FFFF"/>
            </a:solidFill>
          </a:ln>
        </p:spPr>
        <p:txBody>
          <a:bodyPr wrap="square" lIns="0" tIns="0" rIns="0" bIns="0" rtlCol="0"/>
          <a:lstStyle/>
          <a:p/>
        </p:txBody>
      </p:sp>
      <p:sp>
        <p:nvSpPr>
          <p:cNvPr id="1076" name="object 1076"/>
          <p:cNvSpPr/>
          <p:nvPr/>
        </p:nvSpPr>
        <p:spPr>
          <a:xfrm>
            <a:off x="9963334" y="6346552"/>
            <a:ext cx="49530" cy="49530"/>
          </a:xfrm>
          <a:custGeom>
            <a:avLst/>
            <a:gdLst/>
            <a:ahLst/>
            <a:cxnLst/>
            <a:rect l="l" t="t" r="r" b="b"/>
            <a:pathLst>
              <a:path w="49529" h="49529">
                <a:moveTo>
                  <a:pt x="0" y="0"/>
                </a:moveTo>
                <a:lnTo>
                  <a:pt x="16624" y="49377"/>
                </a:lnTo>
                <a:lnTo>
                  <a:pt x="24688" y="24688"/>
                </a:lnTo>
                <a:lnTo>
                  <a:pt x="32753" y="49377"/>
                </a:lnTo>
                <a:lnTo>
                  <a:pt x="49377" y="0"/>
                </a:lnTo>
              </a:path>
            </a:pathLst>
          </a:custGeom>
          <a:ln w="3175">
            <a:solidFill>
              <a:srgbClr val="00FFFF"/>
            </a:solidFill>
          </a:ln>
        </p:spPr>
        <p:txBody>
          <a:bodyPr wrap="square" lIns="0" tIns="0" rIns="0" bIns="0" rtlCol="0"/>
          <a:lstStyle/>
          <a:p/>
        </p:txBody>
      </p:sp>
      <p:sp>
        <p:nvSpPr>
          <p:cNvPr id="1077" name="object 1077"/>
          <p:cNvSpPr/>
          <p:nvPr/>
        </p:nvSpPr>
        <p:spPr>
          <a:xfrm>
            <a:off x="10028840" y="6346558"/>
            <a:ext cx="8890" cy="49530"/>
          </a:xfrm>
          <a:custGeom>
            <a:avLst/>
            <a:gdLst/>
            <a:ahLst/>
            <a:cxnLst/>
            <a:rect l="l" t="t" r="r" b="b"/>
            <a:pathLst>
              <a:path w="8890" h="49529">
                <a:moveTo>
                  <a:pt x="0" y="8559"/>
                </a:moveTo>
                <a:lnTo>
                  <a:pt x="8559" y="0"/>
                </a:lnTo>
                <a:lnTo>
                  <a:pt x="8559" y="49377"/>
                </a:lnTo>
              </a:path>
            </a:pathLst>
          </a:custGeom>
          <a:ln w="3175">
            <a:solidFill>
              <a:srgbClr val="00FFFF"/>
            </a:solidFill>
          </a:ln>
        </p:spPr>
        <p:txBody>
          <a:bodyPr wrap="square" lIns="0" tIns="0" rIns="0" bIns="0" rtlCol="0"/>
          <a:lstStyle/>
          <a:p/>
        </p:txBody>
      </p:sp>
      <p:sp>
        <p:nvSpPr>
          <p:cNvPr id="1078" name="object 1078"/>
          <p:cNvSpPr/>
          <p:nvPr/>
        </p:nvSpPr>
        <p:spPr>
          <a:xfrm>
            <a:off x="10028840" y="6395934"/>
            <a:ext cx="17145" cy="0"/>
          </a:xfrm>
          <a:custGeom>
            <a:avLst/>
            <a:gdLst/>
            <a:ahLst/>
            <a:cxnLst/>
            <a:rect l="l" t="t" r="r" b="b"/>
            <a:pathLst>
              <a:path w="17145" h="0">
                <a:moveTo>
                  <a:pt x="0" y="0"/>
                </a:moveTo>
                <a:lnTo>
                  <a:pt x="16624" y="0"/>
                </a:lnTo>
              </a:path>
            </a:pathLst>
          </a:custGeom>
          <a:ln w="3175">
            <a:solidFill>
              <a:srgbClr val="00FFFF"/>
            </a:solidFill>
          </a:ln>
        </p:spPr>
        <p:txBody>
          <a:bodyPr wrap="square" lIns="0" tIns="0" rIns="0" bIns="0" rtlCol="0"/>
          <a:lstStyle/>
          <a:p/>
        </p:txBody>
      </p:sp>
      <p:sp>
        <p:nvSpPr>
          <p:cNvPr id="1079" name="object 1079"/>
          <p:cNvSpPr/>
          <p:nvPr/>
        </p:nvSpPr>
        <p:spPr>
          <a:xfrm>
            <a:off x="10275747" y="6364188"/>
            <a:ext cx="41275" cy="38735"/>
          </a:xfrm>
          <a:custGeom>
            <a:avLst/>
            <a:gdLst/>
            <a:ahLst/>
            <a:cxnLst/>
            <a:rect l="l" t="t" r="r" b="b"/>
            <a:pathLst>
              <a:path w="41275" h="38735">
                <a:moveTo>
                  <a:pt x="27216" y="0"/>
                </a:moveTo>
                <a:lnTo>
                  <a:pt x="0" y="38290"/>
                </a:lnTo>
                <a:lnTo>
                  <a:pt x="40817" y="38290"/>
                </a:lnTo>
              </a:path>
            </a:pathLst>
          </a:custGeom>
          <a:ln w="3175">
            <a:solidFill>
              <a:srgbClr val="00FFFF"/>
            </a:solidFill>
          </a:ln>
        </p:spPr>
        <p:txBody>
          <a:bodyPr wrap="square" lIns="0" tIns="0" rIns="0" bIns="0" rtlCol="0"/>
          <a:lstStyle/>
          <a:p/>
        </p:txBody>
      </p:sp>
      <p:sp>
        <p:nvSpPr>
          <p:cNvPr id="1080" name="object 1080"/>
          <p:cNvSpPr/>
          <p:nvPr/>
        </p:nvSpPr>
        <p:spPr>
          <a:xfrm>
            <a:off x="10302964" y="6364188"/>
            <a:ext cx="0" cy="57785"/>
          </a:xfrm>
          <a:custGeom>
            <a:avLst/>
            <a:gdLst/>
            <a:ahLst/>
            <a:cxnLst/>
            <a:rect l="l" t="t" r="r" b="b"/>
            <a:pathLst>
              <a:path w="0" h="57785">
                <a:moveTo>
                  <a:pt x="0" y="0"/>
                </a:moveTo>
                <a:lnTo>
                  <a:pt x="0" y="57442"/>
                </a:lnTo>
              </a:path>
            </a:pathLst>
          </a:custGeom>
          <a:ln w="3175">
            <a:solidFill>
              <a:srgbClr val="00FFFF"/>
            </a:solidFill>
          </a:ln>
        </p:spPr>
        <p:txBody>
          <a:bodyPr wrap="square" lIns="0" tIns="0" rIns="0" bIns="0" rtlCol="0"/>
          <a:lstStyle/>
          <a:p/>
        </p:txBody>
      </p:sp>
      <p:sp>
        <p:nvSpPr>
          <p:cNvPr id="1081" name="object 1081"/>
          <p:cNvSpPr/>
          <p:nvPr/>
        </p:nvSpPr>
        <p:spPr>
          <a:xfrm>
            <a:off x="10330677" y="6396942"/>
            <a:ext cx="48895" cy="0"/>
          </a:xfrm>
          <a:custGeom>
            <a:avLst/>
            <a:gdLst/>
            <a:ahLst/>
            <a:cxnLst/>
            <a:rect l="l" t="t" r="r" b="b"/>
            <a:pathLst>
              <a:path w="48895" h="0">
                <a:moveTo>
                  <a:pt x="0" y="0"/>
                </a:moveTo>
                <a:lnTo>
                  <a:pt x="48882" y="0"/>
                </a:lnTo>
              </a:path>
            </a:pathLst>
          </a:custGeom>
          <a:ln w="3175">
            <a:solidFill>
              <a:srgbClr val="00FFFF"/>
            </a:solidFill>
          </a:ln>
        </p:spPr>
        <p:txBody>
          <a:bodyPr wrap="square" lIns="0" tIns="0" rIns="0" bIns="0" rtlCol="0"/>
          <a:lstStyle/>
          <a:p/>
        </p:txBody>
      </p:sp>
      <p:sp>
        <p:nvSpPr>
          <p:cNvPr id="1082" name="object 1082"/>
          <p:cNvSpPr/>
          <p:nvPr/>
        </p:nvSpPr>
        <p:spPr>
          <a:xfrm>
            <a:off x="10401729" y="6364190"/>
            <a:ext cx="44450" cy="57785"/>
          </a:xfrm>
          <a:custGeom>
            <a:avLst/>
            <a:gdLst/>
            <a:ahLst/>
            <a:cxnLst/>
            <a:rect l="l" t="t" r="r" b="b"/>
            <a:pathLst>
              <a:path w="44450" h="57785">
                <a:moveTo>
                  <a:pt x="0" y="57442"/>
                </a:moveTo>
                <a:lnTo>
                  <a:pt x="21666" y="0"/>
                </a:lnTo>
                <a:lnTo>
                  <a:pt x="43840" y="57442"/>
                </a:lnTo>
              </a:path>
            </a:pathLst>
          </a:custGeom>
          <a:ln w="3175">
            <a:solidFill>
              <a:srgbClr val="00FFFF"/>
            </a:solidFill>
          </a:ln>
        </p:spPr>
        <p:txBody>
          <a:bodyPr wrap="square" lIns="0" tIns="0" rIns="0" bIns="0" rtlCol="0"/>
          <a:lstStyle/>
          <a:p/>
        </p:txBody>
      </p:sp>
      <p:sp>
        <p:nvSpPr>
          <p:cNvPr id="1083" name="object 1083"/>
          <p:cNvSpPr/>
          <p:nvPr/>
        </p:nvSpPr>
        <p:spPr>
          <a:xfrm>
            <a:off x="10409790" y="6402485"/>
            <a:ext cx="27940" cy="0"/>
          </a:xfrm>
          <a:custGeom>
            <a:avLst/>
            <a:gdLst/>
            <a:ahLst/>
            <a:cxnLst/>
            <a:rect l="l" t="t" r="r" b="b"/>
            <a:pathLst>
              <a:path w="27940" h="0">
                <a:moveTo>
                  <a:pt x="0" y="0"/>
                </a:moveTo>
                <a:lnTo>
                  <a:pt x="27711" y="0"/>
                </a:lnTo>
              </a:path>
            </a:pathLst>
          </a:custGeom>
          <a:ln w="3175">
            <a:solidFill>
              <a:srgbClr val="00FFFF"/>
            </a:solidFill>
          </a:ln>
        </p:spPr>
        <p:txBody>
          <a:bodyPr wrap="square" lIns="0" tIns="0" rIns="0" bIns="0" rtlCol="0"/>
          <a:lstStyle/>
          <a:p/>
        </p:txBody>
      </p:sp>
      <p:sp>
        <p:nvSpPr>
          <p:cNvPr id="1084" name="object 1084"/>
          <p:cNvSpPr/>
          <p:nvPr/>
        </p:nvSpPr>
        <p:spPr>
          <a:xfrm>
            <a:off x="10475801" y="6364188"/>
            <a:ext cx="0" cy="33020"/>
          </a:xfrm>
          <a:custGeom>
            <a:avLst/>
            <a:gdLst/>
            <a:ahLst/>
            <a:cxnLst/>
            <a:rect l="l" t="t" r="r" b="b"/>
            <a:pathLst>
              <a:path w="0" h="33020">
                <a:moveTo>
                  <a:pt x="0" y="0"/>
                </a:moveTo>
                <a:lnTo>
                  <a:pt x="0" y="32753"/>
                </a:lnTo>
              </a:path>
            </a:pathLst>
          </a:custGeom>
          <a:ln w="3175">
            <a:solidFill>
              <a:srgbClr val="00FFFF"/>
            </a:solidFill>
          </a:ln>
        </p:spPr>
        <p:txBody>
          <a:bodyPr wrap="square" lIns="0" tIns="0" rIns="0" bIns="0" rtlCol="0"/>
          <a:lstStyle/>
          <a:p/>
        </p:txBody>
      </p:sp>
      <p:sp>
        <p:nvSpPr>
          <p:cNvPr id="1085" name="object 1085"/>
          <p:cNvSpPr/>
          <p:nvPr/>
        </p:nvSpPr>
        <p:spPr>
          <a:xfrm>
            <a:off x="10461693" y="6372251"/>
            <a:ext cx="27940" cy="17145"/>
          </a:xfrm>
          <a:custGeom>
            <a:avLst/>
            <a:gdLst/>
            <a:ahLst/>
            <a:cxnLst/>
            <a:rect l="l" t="t" r="r" b="b"/>
            <a:pathLst>
              <a:path w="27940" h="17145">
                <a:moveTo>
                  <a:pt x="0" y="0"/>
                </a:moveTo>
                <a:lnTo>
                  <a:pt x="27711" y="16624"/>
                </a:lnTo>
              </a:path>
            </a:pathLst>
          </a:custGeom>
          <a:ln w="3175">
            <a:solidFill>
              <a:srgbClr val="00FFFF"/>
            </a:solidFill>
          </a:ln>
        </p:spPr>
        <p:txBody>
          <a:bodyPr wrap="square" lIns="0" tIns="0" rIns="0" bIns="0" rtlCol="0"/>
          <a:lstStyle/>
          <a:p/>
        </p:txBody>
      </p:sp>
      <p:sp>
        <p:nvSpPr>
          <p:cNvPr id="1086" name="object 1086"/>
          <p:cNvSpPr/>
          <p:nvPr/>
        </p:nvSpPr>
        <p:spPr>
          <a:xfrm>
            <a:off x="10461696" y="6372251"/>
            <a:ext cx="27940" cy="17145"/>
          </a:xfrm>
          <a:custGeom>
            <a:avLst/>
            <a:gdLst/>
            <a:ahLst/>
            <a:cxnLst/>
            <a:rect l="l" t="t" r="r" b="b"/>
            <a:pathLst>
              <a:path w="27940" h="17145">
                <a:moveTo>
                  <a:pt x="27711" y="0"/>
                </a:moveTo>
                <a:lnTo>
                  <a:pt x="0" y="16624"/>
                </a:lnTo>
              </a:path>
            </a:pathLst>
          </a:custGeom>
          <a:ln w="3175">
            <a:solidFill>
              <a:srgbClr val="00FFFF"/>
            </a:solidFill>
          </a:ln>
        </p:spPr>
        <p:txBody>
          <a:bodyPr wrap="square" lIns="0" tIns="0" rIns="0" bIns="0" rtlCol="0"/>
          <a:lstStyle/>
          <a:p/>
        </p:txBody>
      </p:sp>
      <p:sp>
        <p:nvSpPr>
          <p:cNvPr id="1087" name="object 1087"/>
          <p:cNvSpPr/>
          <p:nvPr/>
        </p:nvSpPr>
        <p:spPr>
          <a:xfrm>
            <a:off x="10505532" y="6364190"/>
            <a:ext cx="38735" cy="57785"/>
          </a:xfrm>
          <a:custGeom>
            <a:avLst/>
            <a:gdLst/>
            <a:ahLst/>
            <a:cxnLst/>
            <a:rect l="l" t="t" r="r" b="b"/>
            <a:pathLst>
              <a:path w="38734" h="57785">
                <a:moveTo>
                  <a:pt x="0" y="57442"/>
                </a:moveTo>
                <a:lnTo>
                  <a:pt x="0" y="0"/>
                </a:lnTo>
                <a:lnTo>
                  <a:pt x="24688" y="0"/>
                </a:lnTo>
                <a:lnTo>
                  <a:pt x="33261" y="2514"/>
                </a:lnTo>
                <a:lnTo>
                  <a:pt x="35775" y="5041"/>
                </a:lnTo>
                <a:lnTo>
                  <a:pt x="38303" y="10579"/>
                </a:lnTo>
                <a:lnTo>
                  <a:pt x="38303" y="16116"/>
                </a:lnTo>
                <a:lnTo>
                  <a:pt x="35775" y="21666"/>
                </a:lnTo>
                <a:lnTo>
                  <a:pt x="33261" y="24688"/>
                </a:lnTo>
                <a:lnTo>
                  <a:pt x="24688" y="27203"/>
                </a:lnTo>
                <a:lnTo>
                  <a:pt x="0" y="27203"/>
                </a:lnTo>
              </a:path>
            </a:pathLst>
          </a:custGeom>
          <a:ln w="3175">
            <a:solidFill>
              <a:srgbClr val="00FFFF"/>
            </a:solidFill>
          </a:ln>
        </p:spPr>
        <p:txBody>
          <a:bodyPr wrap="square" lIns="0" tIns="0" rIns="0" bIns="0" rtlCol="0"/>
          <a:lstStyle/>
          <a:p/>
        </p:txBody>
      </p:sp>
      <p:sp>
        <p:nvSpPr>
          <p:cNvPr id="1088" name="object 1088"/>
          <p:cNvSpPr/>
          <p:nvPr/>
        </p:nvSpPr>
        <p:spPr>
          <a:xfrm>
            <a:off x="10505535" y="6391399"/>
            <a:ext cx="38735" cy="30480"/>
          </a:xfrm>
          <a:custGeom>
            <a:avLst/>
            <a:gdLst/>
            <a:ahLst/>
            <a:cxnLst/>
            <a:rect l="l" t="t" r="r" b="b"/>
            <a:pathLst>
              <a:path w="38734" h="30479">
                <a:moveTo>
                  <a:pt x="24688" y="0"/>
                </a:moveTo>
                <a:lnTo>
                  <a:pt x="33248" y="2514"/>
                </a:lnTo>
                <a:lnTo>
                  <a:pt x="35775" y="5537"/>
                </a:lnTo>
                <a:lnTo>
                  <a:pt x="38290" y="11087"/>
                </a:lnTo>
                <a:lnTo>
                  <a:pt x="38290" y="19151"/>
                </a:lnTo>
                <a:lnTo>
                  <a:pt x="35775" y="24688"/>
                </a:lnTo>
                <a:lnTo>
                  <a:pt x="33248" y="27216"/>
                </a:lnTo>
                <a:lnTo>
                  <a:pt x="24688" y="30238"/>
                </a:lnTo>
                <a:lnTo>
                  <a:pt x="0" y="30238"/>
                </a:lnTo>
              </a:path>
            </a:pathLst>
          </a:custGeom>
          <a:ln w="3175">
            <a:solidFill>
              <a:srgbClr val="00FFFF"/>
            </a:solidFill>
          </a:ln>
        </p:spPr>
        <p:txBody>
          <a:bodyPr wrap="square" lIns="0" tIns="0" rIns="0" bIns="0" rtlCol="0"/>
          <a:lstStyle/>
          <a:p/>
        </p:txBody>
      </p:sp>
      <p:sp>
        <p:nvSpPr>
          <p:cNvPr id="1089" name="object 1089"/>
          <p:cNvSpPr/>
          <p:nvPr/>
        </p:nvSpPr>
        <p:spPr>
          <a:xfrm>
            <a:off x="10171446" y="6307254"/>
            <a:ext cx="8255" cy="10795"/>
          </a:xfrm>
          <a:custGeom>
            <a:avLst/>
            <a:gdLst/>
            <a:ahLst/>
            <a:cxnLst/>
            <a:rect l="l" t="t" r="r" b="b"/>
            <a:pathLst>
              <a:path w="8254" h="10795">
                <a:moveTo>
                  <a:pt x="0" y="0"/>
                </a:moveTo>
                <a:lnTo>
                  <a:pt x="4533" y="10579"/>
                </a:lnTo>
                <a:lnTo>
                  <a:pt x="8064" y="8559"/>
                </a:lnTo>
                <a:lnTo>
                  <a:pt x="0" y="0"/>
                </a:lnTo>
                <a:close/>
              </a:path>
            </a:pathLst>
          </a:custGeom>
          <a:solidFill>
            <a:srgbClr val="00FFFF"/>
          </a:solidFill>
        </p:spPr>
        <p:txBody>
          <a:bodyPr wrap="square" lIns="0" tIns="0" rIns="0" bIns="0" rtlCol="0"/>
          <a:lstStyle/>
          <a:p/>
        </p:txBody>
      </p:sp>
      <p:sp>
        <p:nvSpPr>
          <p:cNvPr id="1090" name="object 1090"/>
          <p:cNvSpPr/>
          <p:nvPr/>
        </p:nvSpPr>
        <p:spPr>
          <a:xfrm>
            <a:off x="10171446" y="6307250"/>
            <a:ext cx="8255" cy="10795"/>
          </a:xfrm>
          <a:custGeom>
            <a:avLst/>
            <a:gdLst/>
            <a:ahLst/>
            <a:cxnLst/>
            <a:rect l="l" t="t" r="r" b="b"/>
            <a:pathLst>
              <a:path w="8254" h="10795">
                <a:moveTo>
                  <a:pt x="4533" y="10579"/>
                </a:moveTo>
                <a:lnTo>
                  <a:pt x="0" y="0"/>
                </a:lnTo>
                <a:lnTo>
                  <a:pt x="8064" y="8559"/>
                </a:lnTo>
                <a:lnTo>
                  <a:pt x="4533" y="10579"/>
                </a:lnTo>
                <a:close/>
              </a:path>
            </a:pathLst>
          </a:custGeom>
          <a:ln w="3175">
            <a:solidFill>
              <a:srgbClr val="00FFFF"/>
            </a:solidFill>
          </a:ln>
        </p:spPr>
        <p:txBody>
          <a:bodyPr wrap="square" lIns="0" tIns="0" rIns="0" bIns="0" rtlCol="0"/>
          <a:lstStyle/>
          <a:p/>
        </p:txBody>
      </p:sp>
      <p:sp>
        <p:nvSpPr>
          <p:cNvPr id="1091" name="object 1091"/>
          <p:cNvSpPr/>
          <p:nvPr/>
        </p:nvSpPr>
        <p:spPr>
          <a:xfrm>
            <a:off x="10177995" y="6316822"/>
            <a:ext cx="92710" cy="76200"/>
          </a:xfrm>
          <a:custGeom>
            <a:avLst/>
            <a:gdLst/>
            <a:ahLst/>
            <a:cxnLst/>
            <a:rect l="l" t="t" r="r" b="b"/>
            <a:pathLst>
              <a:path w="92709" h="76200">
                <a:moveTo>
                  <a:pt x="0" y="0"/>
                </a:moveTo>
                <a:lnTo>
                  <a:pt x="52400" y="76085"/>
                </a:lnTo>
                <a:lnTo>
                  <a:pt x="92214" y="76085"/>
                </a:lnTo>
              </a:path>
            </a:pathLst>
          </a:custGeom>
          <a:ln w="3175">
            <a:solidFill>
              <a:srgbClr val="00FFFF"/>
            </a:solidFill>
          </a:ln>
        </p:spPr>
        <p:txBody>
          <a:bodyPr wrap="square" lIns="0" tIns="0" rIns="0" bIns="0" rtlCol="0"/>
          <a:lstStyle/>
          <a:p/>
        </p:txBody>
      </p:sp>
      <p:sp>
        <p:nvSpPr>
          <p:cNvPr id="1092" name="object 1092"/>
          <p:cNvSpPr/>
          <p:nvPr/>
        </p:nvSpPr>
        <p:spPr>
          <a:xfrm>
            <a:off x="9886488" y="6294395"/>
            <a:ext cx="11430" cy="11430"/>
          </a:xfrm>
          <a:custGeom>
            <a:avLst/>
            <a:gdLst/>
            <a:ahLst/>
            <a:cxnLst/>
            <a:rect l="l" t="t" r="r" b="b"/>
            <a:pathLst>
              <a:path w="11429" h="11429">
                <a:moveTo>
                  <a:pt x="0" y="11341"/>
                </a:moveTo>
                <a:lnTo>
                  <a:pt x="6261" y="11341"/>
                </a:lnTo>
                <a:lnTo>
                  <a:pt x="11341" y="6261"/>
                </a:lnTo>
                <a:lnTo>
                  <a:pt x="11341" y="0"/>
                </a:lnTo>
              </a:path>
            </a:pathLst>
          </a:custGeom>
          <a:ln w="6045">
            <a:solidFill>
              <a:srgbClr val="231F20"/>
            </a:solidFill>
          </a:ln>
        </p:spPr>
        <p:txBody>
          <a:bodyPr wrap="square" lIns="0" tIns="0" rIns="0" bIns="0" rtlCol="0"/>
          <a:lstStyle/>
          <a:p/>
        </p:txBody>
      </p:sp>
      <p:sp>
        <p:nvSpPr>
          <p:cNvPr id="1093" name="object 1093"/>
          <p:cNvSpPr/>
          <p:nvPr/>
        </p:nvSpPr>
        <p:spPr>
          <a:xfrm>
            <a:off x="9796036" y="6294651"/>
            <a:ext cx="90805" cy="12065"/>
          </a:xfrm>
          <a:custGeom>
            <a:avLst/>
            <a:gdLst/>
            <a:ahLst/>
            <a:cxnLst/>
            <a:rect l="l" t="t" r="r" b="b"/>
            <a:pathLst>
              <a:path w="90804" h="12064">
                <a:moveTo>
                  <a:pt x="90703" y="0"/>
                </a:moveTo>
                <a:lnTo>
                  <a:pt x="0" y="0"/>
                </a:lnTo>
                <a:lnTo>
                  <a:pt x="0" y="11595"/>
                </a:lnTo>
              </a:path>
            </a:pathLst>
          </a:custGeom>
          <a:ln w="6045">
            <a:solidFill>
              <a:srgbClr val="231F20"/>
            </a:solidFill>
          </a:ln>
        </p:spPr>
        <p:txBody>
          <a:bodyPr wrap="square" lIns="0" tIns="0" rIns="0" bIns="0" rtlCol="0"/>
          <a:lstStyle/>
          <a:p/>
        </p:txBody>
      </p:sp>
      <p:sp>
        <p:nvSpPr>
          <p:cNvPr id="1094" name="object 1094"/>
          <p:cNvSpPr/>
          <p:nvPr/>
        </p:nvSpPr>
        <p:spPr>
          <a:xfrm>
            <a:off x="9816194" y="6294651"/>
            <a:ext cx="0" cy="12065"/>
          </a:xfrm>
          <a:custGeom>
            <a:avLst/>
            <a:gdLst/>
            <a:ahLst/>
            <a:cxnLst/>
            <a:rect l="l" t="t" r="r" b="b"/>
            <a:pathLst>
              <a:path w="0" h="12064">
                <a:moveTo>
                  <a:pt x="-3022" y="5797"/>
                </a:moveTo>
                <a:lnTo>
                  <a:pt x="3022" y="5797"/>
                </a:lnTo>
              </a:path>
            </a:pathLst>
          </a:custGeom>
          <a:ln w="11595">
            <a:solidFill>
              <a:srgbClr val="231F20"/>
            </a:solidFill>
          </a:ln>
        </p:spPr>
        <p:txBody>
          <a:bodyPr wrap="square" lIns="0" tIns="0" rIns="0" bIns="0" rtlCol="0"/>
          <a:lstStyle/>
          <a:p/>
        </p:txBody>
      </p:sp>
      <p:sp>
        <p:nvSpPr>
          <p:cNvPr id="1095" name="object 1095"/>
          <p:cNvSpPr/>
          <p:nvPr/>
        </p:nvSpPr>
        <p:spPr>
          <a:xfrm>
            <a:off x="9868096" y="6294651"/>
            <a:ext cx="0" cy="12065"/>
          </a:xfrm>
          <a:custGeom>
            <a:avLst/>
            <a:gdLst/>
            <a:ahLst/>
            <a:cxnLst/>
            <a:rect l="l" t="t" r="r" b="b"/>
            <a:pathLst>
              <a:path w="0" h="12064">
                <a:moveTo>
                  <a:pt x="-3022" y="5797"/>
                </a:moveTo>
                <a:lnTo>
                  <a:pt x="3022" y="5797"/>
                </a:lnTo>
              </a:path>
            </a:pathLst>
          </a:custGeom>
          <a:ln w="11595">
            <a:solidFill>
              <a:srgbClr val="231F20"/>
            </a:solidFill>
          </a:ln>
        </p:spPr>
        <p:txBody>
          <a:bodyPr wrap="square" lIns="0" tIns="0" rIns="0" bIns="0" rtlCol="0"/>
          <a:lstStyle/>
          <a:p/>
        </p:txBody>
      </p:sp>
      <p:sp>
        <p:nvSpPr>
          <p:cNvPr id="1096" name="object 1096"/>
          <p:cNvSpPr/>
          <p:nvPr/>
        </p:nvSpPr>
        <p:spPr>
          <a:xfrm>
            <a:off x="9796038" y="6306239"/>
            <a:ext cx="90805" cy="0"/>
          </a:xfrm>
          <a:custGeom>
            <a:avLst/>
            <a:gdLst/>
            <a:ahLst/>
            <a:cxnLst/>
            <a:rect l="l" t="t" r="r" b="b"/>
            <a:pathLst>
              <a:path w="90804" h="0">
                <a:moveTo>
                  <a:pt x="0" y="0"/>
                </a:moveTo>
                <a:lnTo>
                  <a:pt x="90703" y="0"/>
                </a:lnTo>
              </a:path>
            </a:pathLst>
          </a:custGeom>
          <a:ln w="6045">
            <a:solidFill>
              <a:srgbClr val="231F20"/>
            </a:solidFill>
          </a:ln>
        </p:spPr>
        <p:txBody>
          <a:bodyPr wrap="square" lIns="0" tIns="0" rIns="0" bIns="0" rtlCol="0"/>
          <a:lstStyle/>
          <a:p/>
        </p:txBody>
      </p:sp>
      <p:sp>
        <p:nvSpPr>
          <p:cNvPr id="1097" name="object 1097"/>
          <p:cNvSpPr/>
          <p:nvPr/>
        </p:nvSpPr>
        <p:spPr>
          <a:xfrm>
            <a:off x="8875410" y="5645120"/>
            <a:ext cx="0" cy="129539"/>
          </a:xfrm>
          <a:custGeom>
            <a:avLst/>
            <a:gdLst/>
            <a:ahLst/>
            <a:cxnLst/>
            <a:rect l="l" t="t" r="r" b="b"/>
            <a:pathLst>
              <a:path w="0" h="129539">
                <a:moveTo>
                  <a:pt x="0" y="0"/>
                </a:moveTo>
                <a:lnTo>
                  <a:pt x="0" y="128993"/>
                </a:lnTo>
              </a:path>
            </a:pathLst>
          </a:custGeom>
          <a:ln w="6045">
            <a:solidFill>
              <a:srgbClr val="231F20"/>
            </a:solidFill>
          </a:ln>
        </p:spPr>
        <p:txBody>
          <a:bodyPr wrap="square" lIns="0" tIns="0" rIns="0" bIns="0" rtlCol="0"/>
          <a:lstStyle/>
          <a:p/>
        </p:txBody>
      </p:sp>
      <p:sp>
        <p:nvSpPr>
          <p:cNvPr id="1098" name="object 1098"/>
          <p:cNvSpPr/>
          <p:nvPr/>
        </p:nvSpPr>
        <p:spPr>
          <a:xfrm>
            <a:off x="9507806" y="5760010"/>
            <a:ext cx="0" cy="0"/>
          </a:xfrm>
          <a:custGeom>
            <a:avLst/>
            <a:gdLst/>
            <a:ahLst/>
            <a:cxnLst/>
            <a:rect l="l" t="t" r="r" b="b"/>
            <a:pathLst>
              <a:path w="0" h="0">
                <a:moveTo>
                  <a:pt x="0" y="0"/>
                </a:moveTo>
                <a:lnTo>
                  <a:pt x="0" y="0"/>
                </a:lnTo>
              </a:path>
            </a:pathLst>
          </a:custGeom>
          <a:ln w="6045">
            <a:solidFill>
              <a:srgbClr val="231F20"/>
            </a:solidFill>
          </a:ln>
        </p:spPr>
        <p:txBody>
          <a:bodyPr wrap="square" lIns="0" tIns="0" rIns="0" bIns="0" rtlCol="0"/>
          <a:lstStyle/>
          <a:p/>
        </p:txBody>
      </p:sp>
      <p:sp>
        <p:nvSpPr>
          <p:cNvPr id="1099" name="object 1099"/>
          <p:cNvSpPr/>
          <p:nvPr/>
        </p:nvSpPr>
        <p:spPr>
          <a:xfrm>
            <a:off x="9300702" y="5645120"/>
            <a:ext cx="207645" cy="0"/>
          </a:xfrm>
          <a:custGeom>
            <a:avLst/>
            <a:gdLst/>
            <a:ahLst/>
            <a:cxnLst/>
            <a:rect l="l" t="t" r="r" b="b"/>
            <a:pathLst>
              <a:path w="207645" h="0">
                <a:moveTo>
                  <a:pt x="63995" y="0"/>
                </a:moveTo>
                <a:lnTo>
                  <a:pt x="0" y="0"/>
                </a:lnTo>
                <a:lnTo>
                  <a:pt x="207098" y="0"/>
                </a:lnTo>
              </a:path>
            </a:pathLst>
          </a:custGeom>
          <a:ln w="6045">
            <a:solidFill>
              <a:srgbClr val="231F20"/>
            </a:solidFill>
          </a:ln>
        </p:spPr>
        <p:txBody>
          <a:bodyPr wrap="square" lIns="0" tIns="0" rIns="0" bIns="0" rtlCol="0"/>
          <a:lstStyle/>
          <a:p/>
        </p:txBody>
      </p:sp>
      <p:sp>
        <p:nvSpPr>
          <p:cNvPr id="1100" name="object 1100"/>
          <p:cNvSpPr/>
          <p:nvPr/>
        </p:nvSpPr>
        <p:spPr>
          <a:xfrm>
            <a:off x="9878086" y="5370998"/>
            <a:ext cx="230964" cy="259507"/>
          </a:xfrm>
          <a:prstGeom prst="rect">
            <a:avLst/>
          </a:prstGeom>
          <a:blipFill>
            <a:blip r:embed="rId28" cstate="print"/>
            <a:stretch>
              <a:fillRect/>
            </a:stretch>
          </a:blipFill>
        </p:spPr>
        <p:txBody>
          <a:bodyPr wrap="square" lIns="0" tIns="0" rIns="0" bIns="0" rtlCol="0"/>
          <a:lstStyle/>
          <a:p/>
        </p:txBody>
      </p:sp>
      <p:sp>
        <p:nvSpPr>
          <p:cNvPr id="1101" name="object 1101"/>
          <p:cNvSpPr/>
          <p:nvPr/>
        </p:nvSpPr>
        <p:spPr>
          <a:xfrm>
            <a:off x="9019528" y="5382083"/>
            <a:ext cx="344805" cy="263525"/>
          </a:xfrm>
          <a:custGeom>
            <a:avLst/>
            <a:gdLst/>
            <a:ahLst/>
            <a:cxnLst/>
            <a:rect l="l" t="t" r="r" b="b"/>
            <a:pathLst>
              <a:path w="344804" h="263525">
                <a:moveTo>
                  <a:pt x="344665" y="0"/>
                </a:moveTo>
                <a:lnTo>
                  <a:pt x="344665" y="263042"/>
                </a:lnTo>
                <a:lnTo>
                  <a:pt x="287223" y="263042"/>
                </a:lnTo>
                <a:lnTo>
                  <a:pt x="287223" y="0"/>
                </a:lnTo>
                <a:lnTo>
                  <a:pt x="287223" y="263042"/>
                </a:lnTo>
                <a:lnTo>
                  <a:pt x="229781" y="263042"/>
                </a:lnTo>
                <a:lnTo>
                  <a:pt x="229781" y="0"/>
                </a:lnTo>
                <a:lnTo>
                  <a:pt x="229781" y="263042"/>
                </a:lnTo>
                <a:lnTo>
                  <a:pt x="172326" y="263042"/>
                </a:lnTo>
                <a:lnTo>
                  <a:pt x="172326" y="0"/>
                </a:lnTo>
                <a:lnTo>
                  <a:pt x="172326" y="263042"/>
                </a:lnTo>
                <a:lnTo>
                  <a:pt x="114884" y="263042"/>
                </a:lnTo>
                <a:lnTo>
                  <a:pt x="114884" y="0"/>
                </a:lnTo>
                <a:lnTo>
                  <a:pt x="114884" y="263042"/>
                </a:lnTo>
                <a:lnTo>
                  <a:pt x="57442" y="263042"/>
                </a:lnTo>
                <a:lnTo>
                  <a:pt x="57442" y="0"/>
                </a:lnTo>
                <a:lnTo>
                  <a:pt x="0" y="0"/>
                </a:lnTo>
                <a:lnTo>
                  <a:pt x="0" y="263042"/>
                </a:lnTo>
                <a:lnTo>
                  <a:pt x="57442" y="263042"/>
                </a:lnTo>
                <a:lnTo>
                  <a:pt x="57442" y="0"/>
                </a:lnTo>
                <a:lnTo>
                  <a:pt x="114884" y="0"/>
                </a:lnTo>
                <a:lnTo>
                  <a:pt x="172326" y="0"/>
                </a:lnTo>
                <a:lnTo>
                  <a:pt x="229781" y="0"/>
                </a:lnTo>
                <a:lnTo>
                  <a:pt x="287223" y="0"/>
                </a:lnTo>
                <a:lnTo>
                  <a:pt x="344665" y="0"/>
                </a:lnTo>
              </a:path>
            </a:pathLst>
          </a:custGeom>
          <a:ln w="6045">
            <a:solidFill>
              <a:srgbClr val="231F20"/>
            </a:solidFill>
          </a:ln>
        </p:spPr>
        <p:txBody>
          <a:bodyPr wrap="square" lIns="0" tIns="0" rIns="0" bIns="0" rtlCol="0"/>
          <a:lstStyle/>
          <a:p/>
        </p:txBody>
      </p:sp>
      <p:sp>
        <p:nvSpPr>
          <p:cNvPr id="1102" name="object 1102"/>
          <p:cNvSpPr/>
          <p:nvPr/>
        </p:nvSpPr>
        <p:spPr>
          <a:xfrm>
            <a:off x="9019526" y="5429450"/>
            <a:ext cx="344805" cy="0"/>
          </a:xfrm>
          <a:custGeom>
            <a:avLst/>
            <a:gdLst/>
            <a:ahLst/>
            <a:cxnLst/>
            <a:rect l="l" t="t" r="r" b="b"/>
            <a:pathLst>
              <a:path w="344804" h="0">
                <a:moveTo>
                  <a:pt x="0" y="0"/>
                </a:moveTo>
                <a:lnTo>
                  <a:pt x="344665" y="0"/>
                </a:lnTo>
              </a:path>
            </a:pathLst>
          </a:custGeom>
          <a:ln w="6045">
            <a:solidFill>
              <a:srgbClr val="231F20"/>
            </a:solidFill>
          </a:ln>
        </p:spPr>
        <p:txBody>
          <a:bodyPr wrap="square" lIns="0" tIns="0" rIns="0" bIns="0" rtlCol="0"/>
          <a:lstStyle/>
          <a:p/>
        </p:txBody>
      </p:sp>
      <p:sp>
        <p:nvSpPr>
          <p:cNvPr id="1103" name="object 1103"/>
          <p:cNvSpPr/>
          <p:nvPr/>
        </p:nvSpPr>
        <p:spPr>
          <a:xfrm>
            <a:off x="9019526" y="5573063"/>
            <a:ext cx="344805" cy="0"/>
          </a:xfrm>
          <a:custGeom>
            <a:avLst/>
            <a:gdLst/>
            <a:ahLst/>
            <a:cxnLst/>
            <a:rect l="l" t="t" r="r" b="b"/>
            <a:pathLst>
              <a:path w="344804" h="0">
                <a:moveTo>
                  <a:pt x="0" y="0"/>
                </a:moveTo>
                <a:lnTo>
                  <a:pt x="344665" y="0"/>
                </a:lnTo>
              </a:path>
            </a:pathLst>
          </a:custGeom>
          <a:ln w="6045">
            <a:solidFill>
              <a:srgbClr val="231F20"/>
            </a:solidFill>
          </a:ln>
        </p:spPr>
        <p:txBody>
          <a:bodyPr wrap="square" lIns="0" tIns="0" rIns="0" bIns="0" rtlCol="0"/>
          <a:lstStyle/>
          <a:p/>
        </p:txBody>
      </p:sp>
      <p:sp>
        <p:nvSpPr>
          <p:cNvPr id="1104" name="object 1104"/>
          <p:cNvSpPr/>
          <p:nvPr/>
        </p:nvSpPr>
        <p:spPr>
          <a:xfrm>
            <a:off x="8983750" y="5513602"/>
            <a:ext cx="36195" cy="132080"/>
          </a:xfrm>
          <a:custGeom>
            <a:avLst/>
            <a:gdLst/>
            <a:ahLst/>
            <a:cxnLst/>
            <a:rect l="l" t="t" r="r" b="b"/>
            <a:pathLst>
              <a:path w="36195" h="132079">
                <a:moveTo>
                  <a:pt x="35775" y="0"/>
                </a:moveTo>
                <a:lnTo>
                  <a:pt x="0" y="0"/>
                </a:lnTo>
                <a:lnTo>
                  <a:pt x="0" y="131521"/>
                </a:lnTo>
                <a:lnTo>
                  <a:pt x="35775" y="131521"/>
                </a:lnTo>
              </a:path>
            </a:pathLst>
          </a:custGeom>
          <a:ln w="6045">
            <a:solidFill>
              <a:srgbClr val="231F20"/>
            </a:solidFill>
          </a:ln>
        </p:spPr>
        <p:txBody>
          <a:bodyPr wrap="square" lIns="0" tIns="0" rIns="0" bIns="0" rtlCol="0"/>
          <a:lstStyle/>
          <a:p/>
        </p:txBody>
      </p:sp>
      <p:sp>
        <p:nvSpPr>
          <p:cNvPr id="1105" name="object 1105"/>
          <p:cNvSpPr/>
          <p:nvPr/>
        </p:nvSpPr>
        <p:spPr>
          <a:xfrm>
            <a:off x="9364193" y="5513602"/>
            <a:ext cx="36195" cy="132080"/>
          </a:xfrm>
          <a:custGeom>
            <a:avLst/>
            <a:gdLst/>
            <a:ahLst/>
            <a:cxnLst/>
            <a:rect l="l" t="t" r="r" b="b"/>
            <a:pathLst>
              <a:path w="36195" h="132079">
                <a:moveTo>
                  <a:pt x="0" y="0"/>
                </a:moveTo>
                <a:lnTo>
                  <a:pt x="35775" y="0"/>
                </a:lnTo>
                <a:lnTo>
                  <a:pt x="35775" y="131521"/>
                </a:lnTo>
                <a:lnTo>
                  <a:pt x="0" y="131521"/>
                </a:lnTo>
              </a:path>
            </a:pathLst>
          </a:custGeom>
          <a:ln w="6045">
            <a:solidFill>
              <a:srgbClr val="231F20"/>
            </a:solidFill>
          </a:ln>
        </p:spPr>
        <p:txBody>
          <a:bodyPr wrap="square" lIns="0" tIns="0" rIns="0" bIns="0" rtlCol="0"/>
          <a:lstStyle/>
          <a:p/>
        </p:txBody>
      </p:sp>
      <p:sp>
        <p:nvSpPr>
          <p:cNvPr id="1106" name="object 1106"/>
          <p:cNvSpPr/>
          <p:nvPr/>
        </p:nvSpPr>
        <p:spPr>
          <a:xfrm>
            <a:off x="9025064" y="5490413"/>
            <a:ext cx="46355" cy="46355"/>
          </a:xfrm>
          <a:custGeom>
            <a:avLst/>
            <a:gdLst/>
            <a:ahLst/>
            <a:cxnLst/>
            <a:rect l="l" t="t" r="r" b="b"/>
            <a:pathLst>
              <a:path w="46354" h="46354">
                <a:moveTo>
                  <a:pt x="0" y="45859"/>
                </a:moveTo>
                <a:lnTo>
                  <a:pt x="45859" y="45859"/>
                </a:lnTo>
                <a:lnTo>
                  <a:pt x="45859" y="0"/>
                </a:lnTo>
                <a:lnTo>
                  <a:pt x="0" y="0"/>
                </a:lnTo>
                <a:lnTo>
                  <a:pt x="0" y="45859"/>
                </a:lnTo>
                <a:close/>
              </a:path>
            </a:pathLst>
          </a:custGeom>
          <a:ln w="6045">
            <a:solidFill>
              <a:srgbClr val="231F20"/>
            </a:solidFill>
          </a:ln>
        </p:spPr>
        <p:txBody>
          <a:bodyPr wrap="square" lIns="0" tIns="0" rIns="0" bIns="0" rtlCol="0"/>
          <a:lstStyle/>
          <a:p/>
        </p:txBody>
      </p:sp>
      <p:sp>
        <p:nvSpPr>
          <p:cNvPr id="1107" name="object 1107"/>
          <p:cNvSpPr/>
          <p:nvPr/>
        </p:nvSpPr>
        <p:spPr>
          <a:xfrm>
            <a:off x="9082519" y="5490413"/>
            <a:ext cx="46355" cy="46355"/>
          </a:xfrm>
          <a:custGeom>
            <a:avLst/>
            <a:gdLst/>
            <a:ahLst/>
            <a:cxnLst/>
            <a:rect l="l" t="t" r="r" b="b"/>
            <a:pathLst>
              <a:path w="46354" h="46354">
                <a:moveTo>
                  <a:pt x="0" y="45859"/>
                </a:moveTo>
                <a:lnTo>
                  <a:pt x="45859" y="45859"/>
                </a:lnTo>
                <a:lnTo>
                  <a:pt x="45859" y="0"/>
                </a:lnTo>
                <a:lnTo>
                  <a:pt x="0" y="0"/>
                </a:lnTo>
                <a:lnTo>
                  <a:pt x="0" y="45859"/>
                </a:lnTo>
                <a:close/>
              </a:path>
            </a:pathLst>
          </a:custGeom>
          <a:ln w="6045">
            <a:solidFill>
              <a:srgbClr val="231F20"/>
            </a:solidFill>
          </a:ln>
        </p:spPr>
        <p:txBody>
          <a:bodyPr wrap="square" lIns="0" tIns="0" rIns="0" bIns="0" rtlCol="0"/>
          <a:lstStyle/>
          <a:p/>
        </p:txBody>
      </p:sp>
      <p:sp>
        <p:nvSpPr>
          <p:cNvPr id="1108" name="object 1108"/>
          <p:cNvSpPr/>
          <p:nvPr/>
        </p:nvSpPr>
        <p:spPr>
          <a:xfrm>
            <a:off x="9139961" y="5490413"/>
            <a:ext cx="46355" cy="46355"/>
          </a:xfrm>
          <a:custGeom>
            <a:avLst/>
            <a:gdLst/>
            <a:ahLst/>
            <a:cxnLst/>
            <a:rect l="l" t="t" r="r" b="b"/>
            <a:pathLst>
              <a:path w="46354" h="46354">
                <a:moveTo>
                  <a:pt x="0" y="45859"/>
                </a:moveTo>
                <a:lnTo>
                  <a:pt x="45859" y="45859"/>
                </a:lnTo>
                <a:lnTo>
                  <a:pt x="45859" y="0"/>
                </a:lnTo>
                <a:lnTo>
                  <a:pt x="0" y="0"/>
                </a:lnTo>
                <a:lnTo>
                  <a:pt x="0" y="45859"/>
                </a:lnTo>
                <a:close/>
              </a:path>
            </a:pathLst>
          </a:custGeom>
          <a:ln w="6045">
            <a:solidFill>
              <a:srgbClr val="231F20"/>
            </a:solidFill>
          </a:ln>
        </p:spPr>
        <p:txBody>
          <a:bodyPr wrap="square" lIns="0" tIns="0" rIns="0" bIns="0" rtlCol="0"/>
          <a:lstStyle/>
          <a:p/>
        </p:txBody>
      </p:sp>
      <p:sp>
        <p:nvSpPr>
          <p:cNvPr id="1109" name="object 1109"/>
          <p:cNvSpPr/>
          <p:nvPr/>
        </p:nvSpPr>
        <p:spPr>
          <a:xfrm>
            <a:off x="9197403" y="5490413"/>
            <a:ext cx="46355" cy="46355"/>
          </a:xfrm>
          <a:custGeom>
            <a:avLst/>
            <a:gdLst/>
            <a:ahLst/>
            <a:cxnLst/>
            <a:rect l="l" t="t" r="r" b="b"/>
            <a:pathLst>
              <a:path w="46354" h="46354">
                <a:moveTo>
                  <a:pt x="0" y="45859"/>
                </a:moveTo>
                <a:lnTo>
                  <a:pt x="46354" y="45859"/>
                </a:lnTo>
                <a:lnTo>
                  <a:pt x="46354" y="0"/>
                </a:lnTo>
                <a:lnTo>
                  <a:pt x="0" y="0"/>
                </a:lnTo>
                <a:lnTo>
                  <a:pt x="0" y="45859"/>
                </a:lnTo>
                <a:close/>
              </a:path>
            </a:pathLst>
          </a:custGeom>
          <a:ln w="6045">
            <a:solidFill>
              <a:srgbClr val="231F20"/>
            </a:solidFill>
          </a:ln>
        </p:spPr>
        <p:txBody>
          <a:bodyPr wrap="square" lIns="0" tIns="0" rIns="0" bIns="0" rtlCol="0"/>
          <a:lstStyle/>
          <a:p/>
        </p:txBody>
      </p:sp>
      <p:sp>
        <p:nvSpPr>
          <p:cNvPr id="1110" name="object 1110"/>
          <p:cNvSpPr/>
          <p:nvPr/>
        </p:nvSpPr>
        <p:spPr>
          <a:xfrm>
            <a:off x="9254845" y="5490413"/>
            <a:ext cx="46355" cy="46355"/>
          </a:xfrm>
          <a:custGeom>
            <a:avLst/>
            <a:gdLst/>
            <a:ahLst/>
            <a:cxnLst/>
            <a:rect l="l" t="t" r="r" b="b"/>
            <a:pathLst>
              <a:path w="46354" h="46354">
                <a:moveTo>
                  <a:pt x="0" y="45859"/>
                </a:moveTo>
                <a:lnTo>
                  <a:pt x="46354" y="45859"/>
                </a:lnTo>
                <a:lnTo>
                  <a:pt x="46354" y="0"/>
                </a:lnTo>
                <a:lnTo>
                  <a:pt x="0" y="0"/>
                </a:lnTo>
                <a:lnTo>
                  <a:pt x="0" y="45859"/>
                </a:lnTo>
                <a:close/>
              </a:path>
            </a:pathLst>
          </a:custGeom>
          <a:ln w="6045">
            <a:solidFill>
              <a:srgbClr val="231F20"/>
            </a:solidFill>
          </a:ln>
        </p:spPr>
        <p:txBody>
          <a:bodyPr wrap="square" lIns="0" tIns="0" rIns="0" bIns="0" rtlCol="0"/>
          <a:lstStyle/>
          <a:p/>
        </p:txBody>
      </p:sp>
      <p:sp>
        <p:nvSpPr>
          <p:cNvPr id="1111" name="object 1111"/>
          <p:cNvSpPr/>
          <p:nvPr/>
        </p:nvSpPr>
        <p:spPr>
          <a:xfrm>
            <a:off x="9312287" y="5490413"/>
            <a:ext cx="46355" cy="46355"/>
          </a:xfrm>
          <a:custGeom>
            <a:avLst/>
            <a:gdLst/>
            <a:ahLst/>
            <a:cxnLst/>
            <a:rect l="l" t="t" r="r" b="b"/>
            <a:pathLst>
              <a:path w="46354" h="46354">
                <a:moveTo>
                  <a:pt x="0" y="45859"/>
                </a:moveTo>
                <a:lnTo>
                  <a:pt x="46354" y="45859"/>
                </a:lnTo>
                <a:lnTo>
                  <a:pt x="46354" y="0"/>
                </a:lnTo>
                <a:lnTo>
                  <a:pt x="0" y="0"/>
                </a:lnTo>
                <a:lnTo>
                  <a:pt x="0" y="45859"/>
                </a:lnTo>
                <a:close/>
              </a:path>
            </a:pathLst>
          </a:custGeom>
          <a:ln w="6045">
            <a:solidFill>
              <a:srgbClr val="231F20"/>
            </a:solidFill>
          </a:ln>
        </p:spPr>
        <p:txBody>
          <a:bodyPr wrap="square" lIns="0" tIns="0" rIns="0" bIns="0" rtlCol="0"/>
          <a:lstStyle/>
          <a:p/>
        </p:txBody>
      </p:sp>
      <p:sp>
        <p:nvSpPr>
          <p:cNvPr id="1112" name="object 1112"/>
          <p:cNvSpPr/>
          <p:nvPr/>
        </p:nvSpPr>
        <p:spPr>
          <a:xfrm>
            <a:off x="9565755" y="6190846"/>
            <a:ext cx="0" cy="115570"/>
          </a:xfrm>
          <a:custGeom>
            <a:avLst/>
            <a:gdLst/>
            <a:ahLst/>
            <a:cxnLst/>
            <a:rect l="l" t="t" r="r" b="b"/>
            <a:pathLst>
              <a:path w="0" h="115570">
                <a:moveTo>
                  <a:pt x="0" y="0"/>
                </a:moveTo>
                <a:lnTo>
                  <a:pt x="0" y="115392"/>
                </a:lnTo>
              </a:path>
            </a:pathLst>
          </a:custGeom>
          <a:ln w="6045">
            <a:solidFill>
              <a:srgbClr val="231F20"/>
            </a:solidFill>
          </a:ln>
        </p:spPr>
        <p:txBody>
          <a:bodyPr wrap="square" lIns="0" tIns="0" rIns="0" bIns="0" rtlCol="0"/>
          <a:lstStyle/>
          <a:p/>
        </p:txBody>
      </p:sp>
      <p:sp>
        <p:nvSpPr>
          <p:cNvPr id="1113" name="object 1113"/>
          <p:cNvSpPr/>
          <p:nvPr/>
        </p:nvSpPr>
        <p:spPr>
          <a:xfrm>
            <a:off x="9788983" y="5275256"/>
            <a:ext cx="0" cy="283210"/>
          </a:xfrm>
          <a:custGeom>
            <a:avLst/>
            <a:gdLst/>
            <a:ahLst/>
            <a:cxnLst/>
            <a:rect l="l" t="t" r="r" b="b"/>
            <a:pathLst>
              <a:path w="0" h="283210">
                <a:moveTo>
                  <a:pt x="0" y="282689"/>
                </a:moveTo>
                <a:lnTo>
                  <a:pt x="0" y="0"/>
                </a:lnTo>
              </a:path>
            </a:pathLst>
          </a:custGeom>
          <a:ln w="3175">
            <a:solidFill>
              <a:srgbClr val="00FFFF"/>
            </a:solidFill>
          </a:ln>
        </p:spPr>
        <p:txBody>
          <a:bodyPr wrap="square" lIns="0" tIns="0" rIns="0" bIns="0" rtlCol="0"/>
          <a:lstStyle/>
          <a:p/>
        </p:txBody>
      </p:sp>
      <p:sp>
        <p:nvSpPr>
          <p:cNvPr id="1114" name="object 1114"/>
          <p:cNvSpPr/>
          <p:nvPr/>
        </p:nvSpPr>
        <p:spPr>
          <a:xfrm>
            <a:off x="10212765" y="5275262"/>
            <a:ext cx="0" cy="1017905"/>
          </a:xfrm>
          <a:custGeom>
            <a:avLst/>
            <a:gdLst/>
            <a:ahLst/>
            <a:cxnLst/>
            <a:rect l="l" t="t" r="r" b="b"/>
            <a:pathLst>
              <a:path w="0" h="1017904">
                <a:moveTo>
                  <a:pt x="0" y="1017371"/>
                </a:moveTo>
                <a:lnTo>
                  <a:pt x="0" y="0"/>
                </a:lnTo>
              </a:path>
            </a:pathLst>
          </a:custGeom>
          <a:ln w="3175">
            <a:solidFill>
              <a:srgbClr val="00FFFF"/>
            </a:solidFill>
          </a:ln>
        </p:spPr>
        <p:txBody>
          <a:bodyPr wrap="square" lIns="0" tIns="0" rIns="0" bIns="0" rtlCol="0"/>
          <a:lstStyle/>
          <a:p/>
        </p:txBody>
      </p:sp>
      <p:sp>
        <p:nvSpPr>
          <p:cNvPr id="1115" name="object 1115"/>
          <p:cNvSpPr/>
          <p:nvPr/>
        </p:nvSpPr>
        <p:spPr>
          <a:xfrm>
            <a:off x="9805108" y="5279288"/>
            <a:ext cx="178435" cy="0"/>
          </a:xfrm>
          <a:custGeom>
            <a:avLst/>
            <a:gdLst/>
            <a:ahLst/>
            <a:cxnLst/>
            <a:rect l="l" t="t" r="r" b="b"/>
            <a:pathLst>
              <a:path w="178434" h="0">
                <a:moveTo>
                  <a:pt x="0" y="0"/>
                </a:moveTo>
                <a:lnTo>
                  <a:pt x="178384" y="0"/>
                </a:lnTo>
              </a:path>
            </a:pathLst>
          </a:custGeom>
          <a:ln w="3175">
            <a:solidFill>
              <a:srgbClr val="00FFFF"/>
            </a:solidFill>
          </a:ln>
        </p:spPr>
        <p:txBody>
          <a:bodyPr wrap="square" lIns="0" tIns="0" rIns="0" bIns="0" rtlCol="0"/>
          <a:lstStyle/>
          <a:p/>
        </p:txBody>
      </p:sp>
      <p:sp>
        <p:nvSpPr>
          <p:cNvPr id="1116" name="object 1116"/>
          <p:cNvSpPr/>
          <p:nvPr/>
        </p:nvSpPr>
        <p:spPr>
          <a:xfrm>
            <a:off x="10036900" y="5279288"/>
            <a:ext cx="160020" cy="0"/>
          </a:xfrm>
          <a:custGeom>
            <a:avLst/>
            <a:gdLst/>
            <a:ahLst/>
            <a:cxnLst/>
            <a:rect l="l" t="t" r="r" b="b"/>
            <a:pathLst>
              <a:path w="160020" h="0">
                <a:moveTo>
                  <a:pt x="159740" y="0"/>
                </a:moveTo>
                <a:lnTo>
                  <a:pt x="0" y="0"/>
                </a:lnTo>
              </a:path>
            </a:pathLst>
          </a:custGeom>
          <a:ln w="3175">
            <a:solidFill>
              <a:srgbClr val="00FFFF"/>
            </a:solidFill>
          </a:ln>
        </p:spPr>
        <p:txBody>
          <a:bodyPr wrap="square" lIns="0" tIns="0" rIns="0" bIns="0" rtlCol="0"/>
          <a:lstStyle/>
          <a:p/>
        </p:txBody>
      </p:sp>
      <p:sp>
        <p:nvSpPr>
          <p:cNvPr id="1117" name="object 1117"/>
          <p:cNvSpPr/>
          <p:nvPr/>
        </p:nvSpPr>
        <p:spPr>
          <a:xfrm>
            <a:off x="9788983" y="5276269"/>
            <a:ext cx="16510" cy="5715"/>
          </a:xfrm>
          <a:custGeom>
            <a:avLst/>
            <a:gdLst/>
            <a:ahLst/>
            <a:cxnLst/>
            <a:rect l="l" t="t" r="r" b="b"/>
            <a:pathLst>
              <a:path w="16509" h="5714">
                <a:moveTo>
                  <a:pt x="16129" y="0"/>
                </a:moveTo>
                <a:lnTo>
                  <a:pt x="0" y="3022"/>
                </a:lnTo>
                <a:lnTo>
                  <a:pt x="16129" y="5537"/>
                </a:lnTo>
                <a:lnTo>
                  <a:pt x="16129" y="0"/>
                </a:lnTo>
                <a:close/>
              </a:path>
            </a:pathLst>
          </a:custGeom>
          <a:solidFill>
            <a:srgbClr val="00FFFF"/>
          </a:solidFill>
        </p:spPr>
        <p:txBody>
          <a:bodyPr wrap="square" lIns="0" tIns="0" rIns="0" bIns="0" rtlCol="0"/>
          <a:lstStyle/>
          <a:p/>
        </p:txBody>
      </p:sp>
      <p:sp>
        <p:nvSpPr>
          <p:cNvPr id="1118" name="object 1118"/>
          <p:cNvSpPr/>
          <p:nvPr/>
        </p:nvSpPr>
        <p:spPr>
          <a:xfrm>
            <a:off x="9788980" y="5276264"/>
            <a:ext cx="16510" cy="5715"/>
          </a:xfrm>
          <a:custGeom>
            <a:avLst/>
            <a:gdLst/>
            <a:ahLst/>
            <a:cxnLst/>
            <a:rect l="l" t="t" r="r" b="b"/>
            <a:pathLst>
              <a:path w="16509" h="5714">
                <a:moveTo>
                  <a:pt x="16128" y="0"/>
                </a:moveTo>
                <a:lnTo>
                  <a:pt x="16128" y="5537"/>
                </a:lnTo>
                <a:lnTo>
                  <a:pt x="0" y="3022"/>
                </a:lnTo>
                <a:lnTo>
                  <a:pt x="16128" y="0"/>
                </a:lnTo>
                <a:close/>
              </a:path>
            </a:pathLst>
          </a:custGeom>
          <a:ln w="3175">
            <a:solidFill>
              <a:srgbClr val="00FFFF"/>
            </a:solidFill>
          </a:ln>
        </p:spPr>
        <p:txBody>
          <a:bodyPr wrap="square" lIns="0" tIns="0" rIns="0" bIns="0" rtlCol="0"/>
          <a:lstStyle/>
          <a:p/>
        </p:txBody>
      </p:sp>
      <p:sp>
        <p:nvSpPr>
          <p:cNvPr id="1119" name="object 1119"/>
          <p:cNvSpPr/>
          <p:nvPr/>
        </p:nvSpPr>
        <p:spPr>
          <a:xfrm>
            <a:off x="10196645" y="5276269"/>
            <a:ext cx="16510" cy="5715"/>
          </a:xfrm>
          <a:custGeom>
            <a:avLst/>
            <a:gdLst/>
            <a:ahLst/>
            <a:cxnLst/>
            <a:rect l="l" t="t" r="r" b="b"/>
            <a:pathLst>
              <a:path w="16509" h="5714">
                <a:moveTo>
                  <a:pt x="0" y="0"/>
                </a:moveTo>
                <a:lnTo>
                  <a:pt x="0" y="5537"/>
                </a:lnTo>
                <a:lnTo>
                  <a:pt x="16116" y="3022"/>
                </a:lnTo>
                <a:lnTo>
                  <a:pt x="0" y="0"/>
                </a:lnTo>
                <a:close/>
              </a:path>
            </a:pathLst>
          </a:custGeom>
          <a:solidFill>
            <a:srgbClr val="00FFFF"/>
          </a:solidFill>
        </p:spPr>
        <p:txBody>
          <a:bodyPr wrap="square" lIns="0" tIns="0" rIns="0" bIns="0" rtlCol="0"/>
          <a:lstStyle/>
          <a:p/>
        </p:txBody>
      </p:sp>
      <p:sp>
        <p:nvSpPr>
          <p:cNvPr id="1120" name="object 1120"/>
          <p:cNvSpPr/>
          <p:nvPr/>
        </p:nvSpPr>
        <p:spPr>
          <a:xfrm>
            <a:off x="10196640" y="5276264"/>
            <a:ext cx="16510" cy="5715"/>
          </a:xfrm>
          <a:custGeom>
            <a:avLst/>
            <a:gdLst/>
            <a:ahLst/>
            <a:cxnLst/>
            <a:rect l="l" t="t" r="r" b="b"/>
            <a:pathLst>
              <a:path w="16509" h="5714">
                <a:moveTo>
                  <a:pt x="0" y="0"/>
                </a:moveTo>
                <a:lnTo>
                  <a:pt x="0" y="5537"/>
                </a:lnTo>
                <a:lnTo>
                  <a:pt x="16129" y="3022"/>
                </a:lnTo>
                <a:lnTo>
                  <a:pt x="0" y="0"/>
                </a:lnTo>
                <a:close/>
              </a:path>
            </a:pathLst>
          </a:custGeom>
          <a:ln w="3175">
            <a:solidFill>
              <a:srgbClr val="00FFFF"/>
            </a:solidFill>
          </a:ln>
        </p:spPr>
        <p:txBody>
          <a:bodyPr wrap="square" lIns="0" tIns="0" rIns="0" bIns="0" rtlCol="0"/>
          <a:lstStyle/>
          <a:p/>
        </p:txBody>
      </p:sp>
      <p:sp>
        <p:nvSpPr>
          <p:cNvPr id="1121" name="object 1121"/>
          <p:cNvSpPr/>
          <p:nvPr/>
        </p:nvSpPr>
        <p:spPr>
          <a:xfrm>
            <a:off x="9985505" y="5254597"/>
            <a:ext cx="49530" cy="49530"/>
          </a:xfrm>
          <a:custGeom>
            <a:avLst/>
            <a:gdLst/>
            <a:ahLst/>
            <a:cxnLst/>
            <a:rect l="l" t="t" r="r" b="b"/>
            <a:pathLst>
              <a:path w="49529" h="49529">
                <a:moveTo>
                  <a:pt x="0" y="0"/>
                </a:moveTo>
                <a:lnTo>
                  <a:pt x="16129" y="49377"/>
                </a:lnTo>
                <a:lnTo>
                  <a:pt x="24688" y="24688"/>
                </a:lnTo>
                <a:lnTo>
                  <a:pt x="32753" y="49377"/>
                </a:lnTo>
                <a:lnTo>
                  <a:pt x="49377" y="0"/>
                </a:lnTo>
              </a:path>
            </a:pathLst>
          </a:custGeom>
          <a:ln w="3175">
            <a:solidFill>
              <a:srgbClr val="00FFFF"/>
            </a:solidFill>
          </a:ln>
        </p:spPr>
        <p:txBody>
          <a:bodyPr wrap="square" lIns="0" tIns="0" rIns="0" bIns="0" rtlCol="0"/>
          <a:lstStyle/>
          <a:p/>
        </p:txBody>
      </p:sp>
      <p:sp>
        <p:nvSpPr>
          <p:cNvPr id="1122" name="object 1122"/>
          <p:cNvSpPr/>
          <p:nvPr/>
        </p:nvSpPr>
        <p:spPr>
          <a:xfrm>
            <a:off x="9033629" y="5389134"/>
            <a:ext cx="26034" cy="29209"/>
          </a:xfrm>
          <a:custGeom>
            <a:avLst/>
            <a:gdLst/>
            <a:ahLst/>
            <a:cxnLst/>
            <a:rect l="l" t="t" r="r" b="b"/>
            <a:pathLst>
              <a:path w="26034" h="29210">
                <a:moveTo>
                  <a:pt x="14617" y="0"/>
                </a:moveTo>
                <a:lnTo>
                  <a:pt x="11087" y="0"/>
                </a:lnTo>
                <a:lnTo>
                  <a:pt x="0" y="28727"/>
                </a:lnTo>
                <a:lnTo>
                  <a:pt x="4038" y="28727"/>
                </a:lnTo>
                <a:lnTo>
                  <a:pt x="6553" y="21170"/>
                </a:lnTo>
                <a:lnTo>
                  <a:pt x="22788" y="21170"/>
                </a:lnTo>
                <a:lnTo>
                  <a:pt x="21425" y="17640"/>
                </a:lnTo>
                <a:lnTo>
                  <a:pt x="8064" y="17640"/>
                </a:lnTo>
                <a:lnTo>
                  <a:pt x="12103" y="5549"/>
                </a:lnTo>
                <a:lnTo>
                  <a:pt x="12598" y="5549"/>
                </a:lnTo>
                <a:lnTo>
                  <a:pt x="12598" y="4038"/>
                </a:lnTo>
                <a:lnTo>
                  <a:pt x="16176" y="4038"/>
                </a:lnTo>
                <a:lnTo>
                  <a:pt x="14617" y="0"/>
                </a:lnTo>
                <a:close/>
              </a:path>
              <a:path w="26034" h="29210">
                <a:moveTo>
                  <a:pt x="22788" y="21170"/>
                </a:moveTo>
                <a:lnTo>
                  <a:pt x="18656" y="21170"/>
                </a:lnTo>
                <a:lnTo>
                  <a:pt x="21678" y="28727"/>
                </a:lnTo>
                <a:lnTo>
                  <a:pt x="25704" y="28727"/>
                </a:lnTo>
                <a:lnTo>
                  <a:pt x="22788" y="21170"/>
                </a:lnTo>
                <a:close/>
              </a:path>
              <a:path w="26034" h="29210">
                <a:moveTo>
                  <a:pt x="16176" y="4038"/>
                </a:moveTo>
                <a:lnTo>
                  <a:pt x="13106" y="4038"/>
                </a:lnTo>
                <a:lnTo>
                  <a:pt x="13106" y="5549"/>
                </a:lnTo>
                <a:lnTo>
                  <a:pt x="17640" y="17640"/>
                </a:lnTo>
                <a:lnTo>
                  <a:pt x="21425" y="17640"/>
                </a:lnTo>
                <a:lnTo>
                  <a:pt x="16176" y="4038"/>
                </a:lnTo>
                <a:close/>
              </a:path>
            </a:pathLst>
          </a:custGeom>
          <a:solidFill>
            <a:srgbClr val="000000"/>
          </a:solidFill>
        </p:spPr>
        <p:txBody>
          <a:bodyPr wrap="square" lIns="0" tIns="0" rIns="0" bIns="0" rtlCol="0"/>
          <a:lstStyle/>
          <a:p/>
        </p:txBody>
      </p:sp>
      <p:sp>
        <p:nvSpPr>
          <p:cNvPr id="1123" name="object 1123"/>
          <p:cNvSpPr/>
          <p:nvPr/>
        </p:nvSpPr>
        <p:spPr>
          <a:xfrm>
            <a:off x="9091080" y="5389134"/>
            <a:ext cx="19685" cy="29209"/>
          </a:xfrm>
          <a:custGeom>
            <a:avLst/>
            <a:gdLst/>
            <a:ahLst/>
            <a:cxnLst/>
            <a:rect l="l" t="t" r="r" b="b"/>
            <a:pathLst>
              <a:path w="19684" h="29210">
                <a:moveTo>
                  <a:pt x="0" y="28727"/>
                </a:moveTo>
                <a:lnTo>
                  <a:pt x="19151" y="0"/>
                </a:lnTo>
              </a:path>
            </a:pathLst>
          </a:custGeom>
          <a:ln w="6045">
            <a:solidFill>
              <a:srgbClr val="231F20"/>
            </a:solidFill>
          </a:ln>
        </p:spPr>
        <p:txBody>
          <a:bodyPr wrap="square" lIns="0" tIns="0" rIns="0" bIns="0" rtlCol="0"/>
          <a:lstStyle/>
          <a:p/>
        </p:txBody>
      </p:sp>
      <p:sp>
        <p:nvSpPr>
          <p:cNvPr id="1124" name="object 1124"/>
          <p:cNvSpPr/>
          <p:nvPr/>
        </p:nvSpPr>
        <p:spPr>
          <a:xfrm>
            <a:off x="9091080" y="5389138"/>
            <a:ext cx="19685" cy="29209"/>
          </a:xfrm>
          <a:custGeom>
            <a:avLst/>
            <a:gdLst/>
            <a:ahLst/>
            <a:cxnLst/>
            <a:rect l="l" t="t" r="r" b="b"/>
            <a:pathLst>
              <a:path w="19684" h="29210">
                <a:moveTo>
                  <a:pt x="0" y="0"/>
                </a:moveTo>
                <a:lnTo>
                  <a:pt x="19151" y="28727"/>
                </a:lnTo>
              </a:path>
            </a:pathLst>
          </a:custGeom>
          <a:ln w="6045">
            <a:solidFill>
              <a:srgbClr val="231F20"/>
            </a:solidFill>
          </a:ln>
        </p:spPr>
        <p:txBody>
          <a:bodyPr wrap="square" lIns="0" tIns="0" rIns="0" bIns="0" rtlCol="0"/>
          <a:lstStyle/>
          <a:p/>
        </p:txBody>
      </p:sp>
      <p:sp>
        <p:nvSpPr>
          <p:cNvPr id="1125" name="object 1125"/>
          <p:cNvSpPr/>
          <p:nvPr/>
        </p:nvSpPr>
        <p:spPr>
          <a:xfrm>
            <a:off x="9148525" y="5403752"/>
            <a:ext cx="19685" cy="14604"/>
          </a:xfrm>
          <a:custGeom>
            <a:avLst/>
            <a:gdLst/>
            <a:ahLst/>
            <a:cxnLst/>
            <a:rect l="l" t="t" r="r" b="b"/>
            <a:pathLst>
              <a:path w="19684" h="14604">
                <a:moveTo>
                  <a:pt x="0" y="14109"/>
                </a:moveTo>
                <a:lnTo>
                  <a:pt x="14617" y="14109"/>
                </a:lnTo>
                <a:lnTo>
                  <a:pt x="19151" y="9575"/>
                </a:lnTo>
                <a:lnTo>
                  <a:pt x="19151" y="4533"/>
                </a:lnTo>
                <a:lnTo>
                  <a:pt x="14617" y="0"/>
                </a:lnTo>
                <a:lnTo>
                  <a:pt x="5041" y="0"/>
                </a:lnTo>
              </a:path>
            </a:pathLst>
          </a:custGeom>
          <a:ln w="6045">
            <a:solidFill>
              <a:srgbClr val="231F20"/>
            </a:solidFill>
          </a:ln>
        </p:spPr>
        <p:txBody>
          <a:bodyPr wrap="square" lIns="0" tIns="0" rIns="0" bIns="0" rtlCol="0"/>
          <a:lstStyle/>
          <a:p/>
        </p:txBody>
      </p:sp>
      <p:sp>
        <p:nvSpPr>
          <p:cNvPr id="1126" name="object 1126"/>
          <p:cNvSpPr/>
          <p:nvPr/>
        </p:nvSpPr>
        <p:spPr>
          <a:xfrm>
            <a:off x="9148521" y="5389134"/>
            <a:ext cx="19685" cy="15240"/>
          </a:xfrm>
          <a:custGeom>
            <a:avLst/>
            <a:gdLst/>
            <a:ahLst/>
            <a:cxnLst/>
            <a:rect l="l" t="t" r="r" b="b"/>
            <a:pathLst>
              <a:path w="19684" h="15239">
                <a:moveTo>
                  <a:pt x="14617" y="14617"/>
                </a:moveTo>
                <a:lnTo>
                  <a:pt x="19151" y="9575"/>
                </a:lnTo>
                <a:lnTo>
                  <a:pt x="19151" y="5041"/>
                </a:lnTo>
                <a:lnTo>
                  <a:pt x="14617" y="0"/>
                </a:lnTo>
                <a:lnTo>
                  <a:pt x="0" y="0"/>
                </a:lnTo>
              </a:path>
            </a:pathLst>
          </a:custGeom>
          <a:ln w="6045">
            <a:solidFill>
              <a:srgbClr val="231F20"/>
            </a:solidFill>
          </a:ln>
        </p:spPr>
        <p:txBody>
          <a:bodyPr wrap="square" lIns="0" tIns="0" rIns="0" bIns="0" rtlCol="0"/>
          <a:lstStyle/>
          <a:p/>
        </p:txBody>
      </p:sp>
      <p:sp>
        <p:nvSpPr>
          <p:cNvPr id="1127" name="object 1127"/>
          <p:cNvSpPr/>
          <p:nvPr/>
        </p:nvSpPr>
        <p:spPr>
          <a:xfrm>
            <a:off x="9153564" y="5389138"/>
            <a:ext cx="0" cy="29209"/>
          </a:xfrm>
          <a:custGeom>
            <a:avLst/>
            <a:gdLst/>
            <a:ahLst/>
            <a:cxnLst/>
            <a:rect l="l" t="t" r="r" b="b"/>
            <a:pathLst>
              <a:path w="0" h="29210">
                <a:moveTo>
                  <a:pt x="0" y="0"/>
                </a:moveTo>
                <a:lnTo>
                  <a:pt x="0" y="28727"/>
                </a:lnTo>
              </a:path>
            </a:pathLst>
          </a:custGeom>
          <a:ln w="6045">
            <a:solidFill>
              <a:srgbClr val="231F20"/>
            </a:solidFill>
          </a:ln>
        </p:spPr>
        <p:txBody>
          <a:bodyPr wrap="square" lIns="0" tIns="0" rIns="0" bIns="0" rtlCol="0"/>
          <a:lstStyle/>
          <a:p/>
        </p:txBody>
      </p:sp>
      <p:sp>
        <p:nvSpPr>
          <p:cNvPr id="1128" name="object 1128"/>
          <p:cNvSpPr/>
          <p:nvPr/>
        </p:nvSpPr>
        <p:spPr>
          <a:xfrm>
            <a:off x="9205969" y="5389138"/>
            <a:ext cx="10160" cy="29209"/>
          </a:xfrm>
          <a:custGeom>
            <a:avLst/>
            <a:gdLst/>
            <a:ahLst/>
            <a:cxnLst/>
            <a:rect l="l" t="t" r="r" b="b"/>
            <a:pathLst>
              <a:path w="10159" h="29210">
                <a:moveTo>
                  <a:pt x="0" y="0"/>
                </a:moveTo>
                <a:lnTo>
                  <a:pt x="9575" y="14617"/>
                </a:lnTo>
                <a:lnTo>
                  <a:pt x="9575" y="28727"/>
                </a:lnTo>
              </a:path>
            </a:pathLst>
          </a:custGeom>
          <a:ln w="6045">
            <a:solidFill>
              <a:srgbClr val="231F20"/>
            </a:solidFill>
          </a:ln>
        </p:spPr>
        <p:txBody>
          <a:bodyPr wrap="square" lIns="0" tIns="0" rIns="0" bIns="0" rtlCol="0"/>
          <a:lstStyle/>
          <a:p/>
        </p:txBody>
      </p:sp>
      <p:sp>
        <p:nvSpPr>
          <p:cNvPr id="1129" name="object 1129"/>
          <p:cNvSpPr/>
          <p:nvPr/>
        </p:nvSpPr>
        <p:spPr>
          <a:xfrm>
            <a:off x="9215544" y="5389134"/>
            <a:ext cx="10160" cy="15240"/>
          </a:xfrm>
          <a:custGeom>
            <a:avLst/>
            <a:gdLst/>
            <a:ahLst/>
            <a:cxnLst/>
            <a:rect l="l" t="t" r="r" b="b"/>
            <a:pathLst>
              <a:path w="10159" h="15239">
                <a:moveTo>
                  <a:pt x="0" y="14617"/>
                </a:moveTo>
                <a:lnTo>
                  <a:pt x="9575" y="0"/>
                </a:lnTo>
              </a:path>
            </a:pathLst>
          </a:custGeom>
          <a:ln w="6045">
            <a:solidFill>
              <a:srgbClr val="231F20"/>
            </a:solidFill>
          </a:ln>
        </p:spPr>
        <p:txBody>
          <a:bodyPr wrap="square" lIns="0" tIns="0" rIns="0" bIns="0" rtlCol="0"/>
          <a:lstStyle/>
          <a:p/>
        </p:txBody>
      </p:sp>
      <p:sp>
        <p:nvSpPr>
          <p:cNvPr id="1130" name="object 1130"/>
          <p:cNvSpPr/>
          <p:nvPr/>
        </p:nvSpPr>
        <p:spPr>
          <a:xfrm>
            <a:off x="9263412" y="5389132"/>
            <a:ext cx="19685" cy="29209"/>
          </a:xfrm>
          <a:custGeom>
            <a:avLst/>
            <a:gdLst/>
            <a:ahLst/>
            <a:cxnLst/>
            <a:rect l="l" t="t" r="r" b="b"/>
            <a:pathLst>
              <a:path w="19684" h="29210">
                <a:moveTo>
                  <a:pt x="19151" y="24193"/>
                </a:moveTo>
                <a:lnTo>
                  <a:pt x="14617" y="28727"/>
                </a:lnTo>
                <a:lnTo>
                  <a:pt x="5041" y="28727"/>
                </a:lnTo>
                <a:lnTo>
                  <a:pt x="0" y="24193"/>
                </a:lnTo>
                <a:lnTo>
                  <a:pt x="0" y="5041"/>
                </a:lnTo>
                <a:lnTo>
                  <a:pt x="5041" y="0"/>
                </a:lnTo>
                <a:lnTo>
                  <a:pt x="14617" y="0"/>
                </a:lnTo>
                <a:lnTo>
                  <a:pt x="19151" y="5041"/>
                </a:lnTo>
              </a:path>
            </a:pathLst>
          </a:custGeom>
          <a:ln w="6045">
            <a:solidFill>
              <a:srgbClr val="231F20"/>
            </a:solidFill>
          </a:ln>
        </p:spPr>
        <p:txBody>
          <a:bodyPr wrap="square" lIns="0" tIns="0" rIns="0" bIns="0" rtlCol="0"/>
          <a:lstStyle/>
          <a:p/>
        </p:txBody>
      </p:sp>
      <p:sp>
        <p:nvSpPr>
          <p:cNvPr id="1131" name="object 1131"/>
          <p:cNvSpPr/>
          <p:nvPr/>
        </p:nvSpPr>
        <p:spPr>
          <a:xfrm>
            <a:off x="9320858" y="5389138"/>
            <a:ext cx="19685" cy="29209"/>
          </a:xfrm>
          <a:custGeom>
            <a:avLst/>
            <a:gdLst/>
            <a:ahLst/>
            <a:cxnLst/>
            <a:rect l="l" t="t" r="r" b="b"/>
            <a:pathLst>
              <a:path w="19684" h="29210">
                <a:moveTo>
                  <a:pt x="0" y="0"/>
                </a:moveTo>
                <a:lnTo>
                  <a:pt x="19151" y="0"/>
                </a:lnTo>
                <a:lnTo>
                  <a:pt x="0" y="28727"/>
                </a:lnTo>
                <a:lnTo>
                  <a:pt x="19151" y="28727"/>
                </a:lnTo>
              </a:path>
            </a:pathLst>
          </a:custGeom>
          <a:ln w="6045">
            <a:solidFill>
              <a:srgbClr val="231F20"/>
            </a:solidFill>
          </a:ln>
        </p:spPr>
        <p:txBody>
          <a:bodyPr wrap="square" lIns="0" tIns="0" rIns="0" bIns="0" rtlCol="0"/>
          <a:lstStyle/>
          <a:p/>
        </p:txBody>
      </p:sp>
      <p:sp>
        <p:nvSpPr>
          <p:cNvPr id="1132" name="object 1132"/>
          <p:cNvSpPr/>
          <p:nvPr/>
        </p:nvSpPr>
        <p:spPr>
          <a:xfrm>
            <a:off x="9788980" y="5459180"/>
            <a:ext cx="103505" cy="329565"/>
          </a:xfrm>
          <a:custGeom>
            <a:avLst/>
            <a:gdLst/>
            <a:ahLst/>
            <a:cxnLst/>
            <a:rect l="l" t="t" r="r" b="b"/>
            <a:pathLst>
              <a:path w="103504" h="329564">
                <a:moveTo>
                  <a:pt x="59969" y="329552"/>
                </a:moveTo>
                <a:lnTo>
                  <a:pt x="47878" y="281178"/>
                </a:lnTo>
                <a:lnTo>
                  <a:pt x="41325" y="257492"/>
                </a:lnTo>
                <a:lnTo>
                  <a:pt x="33769" y="232803"/>
                </a:lnTo>
                <a:lnTo>
                  <a:pt x="17132" y="183921"/>
                </a:lnTo>
                <a:lnTo>
                  <a:pt x="9575" y="158724"/>
                </a:lnTo>
                <a:lnTo>
                  <a:pt x="1511" y="121437"/>
                </a:lnTo>
                <a:lnTo>
                  <a:pt x="0" y="96748"/>
                </a:lnTo>
                <a:lnTo>
                  <a:pt x="507" y="84150"/>
                </a:lnTo>
                <a:lnTo>
                  <a:pt x="16128" y="35267"/>
                </a:lnTo>
                <a:lnTo>
                  <a:pt x="46862" y="5041"/>
                </a:lnTo>
                <a:lnTo>
                  <a:pt x="76593" y="0"/>
                </a:lnTo>
                <a:lnTo>
                  <a:pt x="89700" y="1003"/>
                </a:lnTo>
                <a:lnTo>
                  <a:pt x="103301" y="2514"/>
                </a:lnTo>
              </a:path>
            </a:pathLst>
          </a:custGeom>
          <a:ln w="6045">
            <a:solidFill>
              <a:srgbClr val="231F20"/>
            </a:solidFill>
          </a:ln>
        </p:spPr>
        <p:txBody>
          <a:bodyPr wrap="square" lIns="0" tIns="0" rIns="0" bIns="0" rtlCol="0"/>
          <a:lstStyle/>
          <a:p/>
        </p:txBody>
      </p:sp>
      <p:sp>
        <p:nvSpPr>
          <p:cNvPr id="1133" name="object 1133"/>
          <p:cNvSpPr/>
          <p:nvPr/>
        </p:nvSpPr>
        <p:spPr>
          <a:xfrm>
            <a:off x="8817965" y="6190847"/>
            <a:ext cx="0" cy="115570"/>
          </a:xfrm>
          <a:custGeom>
            <a:avLst/>
            <a:gdLst/>
            <a:ahLst/>
            <a:cxnLst/>
            <a:rect l="l" t="t" r="r" b="b"/>
            <a:pathLst>
              <a:path w="0" h="115570">
                <a:moveTo>
                  <a:pt x="0" y="115392"/>
                </a:moveTo>
                <a:lnTo>
                  <a:pt x="0" y="0"/>
                </a:lnTo>
              </a:path>
            </a:pathLst>
          </a:custGeom>
          <a:ln w="6045">
            <a:solidFill>
              <a:srgbClr val="231F20"/>
            </a:solidFill>
          </a:ln>
        </p:spPr>
        <p:txBody>
          <a:bodyPr wrap="square" lIns="0" tIns="0" rIns="0" bIns="0" rtlCol="0"/>
          <a:lstStyle/>
          <a:p/>
        </p:txBody>
      </p:sp>
      <p:sp>
        <p:nvSpPr>
          <p:cNvPr id="1134" name="object 1134"/>
          <p:cNvSpPr/>
          <p:nvPr/>
        </p:nvSpPr>
        <p:spPr>
          <a:xfrm>
            <a:off x="9886740" y="5615894"/>
            <a:ext cx="210820" cy="0"/>
          </a:xfrm>
          <a:custGeom>
            <a:avLst/>
            <a:gdLst/>
            <a:ahLst/>
            <a:cxnLst/>
            <a:rect l="l" t="t" r="r" b="b"/>
            <a:pathLst>
              <a:path w="210820" h="0">
                <a:moveTo>
                  <a:pt x="0" y="0"/>
                </a:moveTo>
                <a:lnTo>
                  <a:pt x="210629" y="0"/>
                </a:lnTo>
              </a:path>
            </a:pathLst>
          </a:custGeom>
          <a:ln w="6045">
            <a:solidFill>
              <a:srgbClr val="231F20"/>
            </a:solidFill>
          </a:ln>
        </p:spPr>
        <p:txBody>
          <a:bodyPr wrap="square" lIns="0" tIns="0" rIns="0" bIns="0" rtlCol="0"/>
          <a:lstStyle/>
          <a:p/>
        </p:txBody>
      </p:sp>
      <p:sp>
        <p:nvSpPr>
          <p:cNvPr id="1135" name="object 1135"/>
          <p:cNvSpPr/>
          <p:nvPr/>
        </p:nvSpPr>
        <p:spPr>
          <a:xfrm>
            <a:off x="9897831" y="5615894"/>
            <a:ext cx="191770" cy="29845"/>
          </a:xfrm>
          <a:custGeom>
            <a:avLst/>
            <a:gdLst/>
            <a:ahLst/>
            <a:cxnLst/>
            <a:rect l="l" t="t" r="r" b="b"/>
            <a:pathLst>
              <a:path w="191770" h="29845">
                <a:moveTo>
                  <a:pt x="191477" y="0"/>
                </a:moveTo>
                <a:lnTo>
                  <a:pt x="191477" y="11595"/>
                </a:lnTo>
                <a:lnTo>
                  <a:pt x="0" y="11595"/>
                </a:lnTo>
                <a:lnTo>
                  <a:pt x="0" y="29222"/>
                </a:lnTo>
              </a:path>
            </a:pathLst>
          </a:custGeom>
          <a:ln w="6045">
            <a:solidFill>
              <a:srgbClr val="231F20"/>
            </a:solidFill>
          </a:ln>
        </p:spPr>
        <p:txBody>
          <a:bodyPr wrap="square" lIns="0" tIns="0" rIns="0" bIns="0" rtlCol="0"/>
          <a:lstStyle/>
          <a:p/>
        </p:txBody>
      </p:sp>
      <p:sp>
        <p:nvSpPr>
          <p:cNvPr id="1136" name="object 1136"/>
          <p:cNvSpPr/>
          <p:nvPr/>
        </p:nvSpPr>
        <p:spPr>
          <a:xfrm>
            <a:off x="10110978" y="5645120"/>
            <a:ext cx="11430" cy="0"/>
          </a:xfrm>
          <a:custGeom>
            <a:avLst/>
            <a:gdLst/>
            <a:ahLst/>
            <a:cxnLst/>
            <a:rect l="l" t="t" r="r" b="b"/>
            <a:pathLst>
              <a:path w="11429" h="0">
                <a:moveTo>
                  <a:pt x="0" y="0"/>
                </a:moveTo>
                <a:lnTo>
                  <a:pt x="11087" y="0"/>
                </a:lnTo>
              </a:path>
            </a:pathLst>
          </a:custGeom>
          <a:ln w="6045">
            <a:solidFill>
              <a:srgbClr val="231F20"/>
            </a:solidFill>
          </a:ln>
        </p:spPr>
        <p:txBody>
          <a:bodyPr wrap="square" lIns="0" tIns="0" rIns="0" bIns="0" rtlCol="0"/>
          <a:lstStyle/>
          <a:p/>
        </p:txBody>
      </p:sp>
      <p:sp>
        <p:nvSpPr>
          <p:cNvPr id="1137" name="object 1137"/>
          <p:cNvSpPr/>
          <p:nvPr/>
        </p:nvSpPr>
        <p:spPr>
          <a:xfrm>
            <a:off x="10141714" y="6224613"/>
            <a:ext cx="17145" cy="19685"/>
          </a:xfrm>
          <a:custGeom>
            <a:avLst/>
            <a:gdLst/>
            <a:ahLst/>
            <a:cxnLst/>
            <a:rect l="l" t="t" r="r" b="b"/>
            <a:pathLst>
              <a:path w="17145" h="19685">
                <a:moveTo>
                  <a:pt x="0" y="19646"/>
                </a:moveTo>
                <a:lnTo>
                  <a:pt x="16624" y="19646"/>
                </a:lnTo>
                <a:lnTo>
                  <a:pt x="16624" y="0"/>
                </a:lnTo>
                <a:lnTo>
                  <a:pt x="0" y="0"/>
                </a:lnTo>
              </a:path>
            </a:pathLst>
          </a:custGeom>
          <a:ln w="6045">
            <a:solidFill>
              <a:srgbClr val="231F20"/>
            </a:solidFill>
          </a:ln>
        </p:spPr>
        <p:txBody>
          <a:bodyPr wrap="square" lIns="0" tIns="0" rIns="0" bIns="0" rtlCol="0"/>
          <a:lstStyle/>
          <a:p/>
        </p:txBody>
      </p:sp>
      <p:sp>
        <p:nvSpPr>
          <p:cNvPr id="1138" name="object 1138"/>
          <p:cNvSpPr/>
          <p:nvPr/>
        </p:nvSpPr>
        <p:spPr>
          <a:xfrm>
            <a:off x="10141714" y="5707100"/>
            <a:ext cx="17145" cy="19685"/>
          </a:xfrm>
          <a:custGeom>
            <a:avLst/>
            <a:gdLst/>
            <a:ahLst/>
            <a:cxnLst/>
            <a:rect l="l" t="t" r="r" b="b"/>
            <a:pathLst>
              <a:path w="17145" h="19685">
                <a:moveTo>
                  <a:pt x="0" y="0"/>
                </a:moveTo>
                <a:lnTo>
                  <a:pt x="16624" y="0"/>
                </a:lnTo>
                <a:lnTo>
                  <a:pt x="16624" y="19646"/>
                </a:lnTo>
                <a:lnTo>
                  <a:pt x="0" y="19646"/>
                </a:lnTo>
              </a:path>
            </a:pathLst>
          </a:custGeom>
          <a:ln w="6045">
            <a:solidFill>
              <a:srgbClr val="231F20"/>
            </a:solidFill>
          </a:ln>
        </p:spPr>
        <p:txBody>
          <a:bodyPr wrap="square" lIns="0" tIns="0" rIns="0" bIns="0" rtlCol="0"/>
          <a:lstStyle/>
          <a:p/>
        </p:txBody>
      </p:sp>
      <p:sp>
        <p:nvSpPr>
          <p:cNvPr id="1139" name="object 1139"/>
          <p:cNvSpPr/>
          <p:nvPr/>
        </p:nvSpPr>
        <p:spPr>
          <a:xfrm>
            <a:off x="8817965" y="5788738"/>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1140" name="object 1140"/>
          <p:cNvSpPr/>
          <p:nvPr/>
        </p:nvSpPr>
        <p:spPr>
          <a:xfrm>
            <a:off x="8817965" y="6153564"/>
            <a:ext cx="0" cy="8890"/>
          </a:xfrm>
          <a:custGeom>
            <a:avLst/>
            <a:gdLst/>
            <a:ahLst/>
            <a:cxnLst/>
            <a:rect l="l" t="t" r="r" b="b"/>
            <a:pathLst>
              <a:path w="0" h="8889">
                <a:moveTo>
                  <a:pt x="-3022" y="4279"/>
                </a:moveTo>
                <a:lnTo>
                  <a:pt x="3022" y="4279"/>
                </a:lnTo>
              </a:path>
            </a:pathLst>
          </a:custGeom>
          <a:ln w="8559">
            <a:solidFill>
              <a:srgbClr val="231F20"/>
            </a:solidFill>
          </a:ln>
        </p:spPr>
        <p:txBody>
          <a:bodyPr wrap="square" lIns="0" tIns="0" rIns="0" bIns="0" rtlCol="0"/>
          <a:lstStyle/>
          <a:p/>
        </p:txBody>
      </p:sp>
      <p:sp>
        <p:nvSpPr>
          <p:cNvPr id="1141" name="object 1141"/>
          <p:cNvSpPr txBox="1"/>
          <p:nvPr/>
        </p:nvSpPr>
        <p:spPr>
          <a:xfrm>
            <a:off x="2786300" y="1835971"/>
            <a:ext cx="169608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B L A 3 - 1 E C 2 -</a:t>
            </a:r>
            <a:r>
              <a:rPr dirty="0" sz="1000" spc="130" b="1">
                <a:solidFill>
                  <a:srgbClr val="231F20"/>
                </a:solidFill>
                <a:latin typeface="Microsoft JhengHei"/>
                <a:cs typeface="Microsoft JhengHei"/>
              </a:rPr>
              <a:t> </a:t>
            </a:r>
            <a:r>
              <a:rPr dirty="0" sz="1000" b="1">
                <a:solidFill>
                  <a:srgbClr val="231F20"/>
                </a:solidFill>
                <a:latin typeface="Microsoft JhengHei"/>
                <a:cs typeface="Microsoft JhengHei"/>
              </a:rPr>
              <a:t>0080</a:t>
            </a:r>
            <a:endParaRPr sz="1000">
              <a:latin typeface="Microsoft JhengHei"/>
              <a:cs typeface="Microsoft JhengHei"/>
            </a:endParaRPr>
          </a:p>
        </p:txBody>
      </p:sp>
      <p:sp>
        <p:nvSpPr>
          <p:cNvPr id="1142" name="object 1142"/>
          <p:cNvSpPr/>
          <p:nvPr/>
        </p:nvSpPr>
        <p:spPr>
          <a:xfrm>
            <a:off x="2799751" y="2065124"/>
            <a:ext cx="102870" cy="0"/>
          </a:xfrm>
          <a:custGeom>
            <a:avLst/>
            <a:gdLst/>
            <a:ahLst/>
            <a:cxnLst/>
            <a:rect l="l" t="t" r="r" b="b"/>
            <a:pathLst>
              <a:path w="102869" h="0">
                <a:moveTo>
                  <a:pt x="0" y="0"/>
                </a:moveTo>
                <a:lnTo>
                  <a:pt x="102501" y="0"/>
                </a:lnTo>
              </a:path>
            </a:pathLst>
          </a:custGeom>
          <a:ln w="6350">
            <a:solidFill>
              <a:srgbClr val="00AEEF"/>
            </a:solidFill>
          </a:ln>
        </p:spPr>
        <p:txBody>
          <a:bodyPr wrap="square" lIns="0" tIns="0" rIns="0" bIns="0" rtlCol="0"/>
          <a:lstStyle/>
          <a:p/>
        </p:txBody>
      </p:sp>
      <p:sp>
        <p:nvSpPr>
          <p:cNvPr id="1143" name="object 1143"/>
          <p:cNvSpPr/>
          <p:nvPr/>
        </p:nvSpPr>
        <p:spPr>
          <a:xfrm>
            <a:off x="2938449" y="2065124"/>
            <a:ext cx="102870" cy="0"/>
          </a:xfrm>
          <a:custGeom>
            <a:avLst/>
            <a:gdLst/>
            <a:ahLst/>
            <a:cxnLst/>
            <a:rect l="l" t="t" r="r" b="b"/>
            <a:pathLst>
              <a:path w="102869" h="0">
                <a:moveTo>
                  <a:pt x="0" y="0"/>
                </a:moveTo>
                <a:lnTo>
                  <a:pt x="102501" y="0"/>
                </a:lnTo>
              </a:path>
            </a:pathLst>
          </a:custGeom>
          <a:ln w="6350">
            <a:solidFill>
              <a:srgbClr val="00AEEF"/>
            </a:solidFill>
          </a:ln>
        </p:spPr>
        <p:txBody>
          <a:bodyPr wrap="square" lIns="0" tIns="0" rIns="0" bIns="0" rtlCol="0"/>
          <a:lstStyle/>
          <a:p/>
        </p:txBody>
      </p:sp>
      <p:sp>
        <p:nvSpPr>
          <p:cNvPr id="1144" name="object 1144"/>
          <p:cNvSpPr/>
          <p:nvPr/>
        </p:nvSpPr>
        <p:spPr>
          <a:xfrm>
            <a:off x="3916920" y="2065124"/>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1145" name="object 1145"/>
          <p:cNvSpPr/>
          <p:nvPr/>
        </p:nvSpPr>
        <p:spPr>
          <a:xfrm>
            <a:off x="3086149" y="2065124"/>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1146" name="object 1146"/>
          <p:cNvSpPr/>
          <p:nvPr/>
        </p:nvSpPr>
        <p:spPr>
          <a:xfrm>
            <a:off x="3232950" y="2065124"/>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1147" name="object 1147"/>
          <p:cNvSpPr/>
          <p:nvPr/>
        </p:nvSpPr>
        <p:spPr>
          <a:xfrm>
            <a:off x="3473574" y="2065124"/>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1148" name="object 1148"/>
          <p:cNvSpPr/>
          <p:nvPr/>
        </p:nvSpPr>
        <p:spPr>
          <a:xfrm>
            <a:off x="3621199" y="2065229"/>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1149" name="object 1149"/>
          <p:cNvSpPr/>
          <p:nvPr/>
        </p:nvSpPr>
        <p:spPr>
          <a:xfrm>
            <a:off x="3766588" y="2065229"/>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1150" name="object 1150"/>
          <p:cNvSpPr/>
          <p:nvPr/>
        </p:nvSpPr>
        <p:spPr>
          <a:xfrm>
            <a:off x="4174462" y="2065229"/>
            <a:ext cx="302260" cy="0"/>
          </a:xfrm>
          <a:custGeom>
            <a:avLst/>
            <a:gdLst/>
            <a:ahLst/>
            <a:cxnLst/>
            <a:rect l="l" t="t" r="r" b="b"/>
            <a:pathLst>
              <a:path w="302260" h="0">
                <a:moveTo>
                  <a:pt x="0" y="0"/>
                </a:moveTo>
                <a:lnTo>
                  <a:pt x="302145" y="0"/>
                </a:lnTo>
              </a:path>
            </a:pathLst>
          </a:custGeom>
          <a:ln w="6350">
            <a:solidFill>
              <a:srgbClr val="00AEEF"/>
            </a:solidFill>
          </a:ln>
        </p:spPr>
        <p:txBody>
          <a:bodyPr wrap="square" lIns="0" tIns="0" rIns="0" bIns="0" rtlCol="0"/>
          <a:lstStyle/>
          <a:p/>
        </p:txBody>
      </p:sp>
      <p:sp>
        <p:nvSpPr>
          <p:cNvPr id="1151" name="object 1151"/>
          <p:cNvSpPr/>
          <p:nvPr/>
        </p:nvSpPr>
        <p:spPr>
          <a:xfrm>
            <a:off x="2854374" y="2068405"/>
            <a:ext cx="0" cy="226695"/>
          </a:xfrm>
          <a:custGeom>
            <a:avLst/>
            <a:gdLst/>
            <a:ahLst/>
            <a:cxnLst/>
            <a:rect l="l" t="t" r="r" b="b"/>
            <a:pathLst>
              <a:path w="0" h="226694">
                <a:moveTo>
                  <a:pt x="0" y="0"/>
                </a:moveTo>
                <a:lnTo>
                  <a:pt x="0" y="226377"/>
                </a:lnTo>
              </a:path>
            </a:pathLst>
          </a:custGeom>
          <a:ln w="6350">
            <a:solidFill>
              <a:srgbClr val="00AEEF"/>
            </a:solidFill>
          </a:ln>
        </p:spPr>
        <p:txBody>
          <a:bodyPr wrap="square" lIns="0" tIns="0" rIns="0" bIns="0" rtlCol="0"/>
          <a:lstStyle/>
          <a:p/>
        </p:txBody>
      </p:sp>
      <p:sp>
        <p:nvSpPr>
          <p:cNvPr id="1152" name="object 1152"/>
          <p:cNvSpPr/>
          <p:nvPr/>
        </p:nvSpPr>
        <p:spPr>
          <a:xfrm>
            <a:off x="2985109" y="2065230"/>
            <a:ext cx="0" cy="328930"/>
          </a:xfrm>
          <a:custGeom>
            <a:avLst/>
            <a:gdLst/>
            <a:ahLst/>
            <a:cxnLst/>
            <a:rect l="l" t="t" r="r" b="b"/>
            <a:pathLst>
              <a:path w="0" h="328930">
                <a:moveTo>
                  <a:pt x="0" y="0"/>
                </a:moveTo>
                <a:lnTo>
                  <a:pt x="0" y="328396"/>
                </a:lnTo>
              </a:path>
            </a:pathLst>
          </a:custGeom>
          <a:ln w="6350">
            <a:solidFill>
              <a:srgbClr val="00AEEF"/>
            </a:solidFill>
          </a:ln>
        </p:spPr>
        <p:txBody>
          <a:bodyPr wrap="square" lIns="0" tIns="0" rIns="0" bIns="0" rtlCol="0"/>
          <a:lstStyle/>
          <a:p/>
        </p:txBody>
      </p:sp>
      <p:sp>
        <p:nvSpPr>
          <p:cNvPr id="1153" name="object 1153"/>
          <p:cNvSpPr/>
          <p:nvPr/>
        </p:nvSpPr>
        <p:spPr>
          <a:xfrm>
            <a:off x="3967720" y="2065230"/>
            <a:ext cx="0" cy="325755"/>
          </a:xfrm>
          <a:custGeom>
            <a:avLst/>
            <a:gdLst/>
            <a:ahLst/>
            <a:cxnLst/>
            <a:rect l="l" t="t" r="r" b="b"/>
            <a:pathLst>
              <a:path w="0" h="325755">
                <a:moveTo>
                  <a:pt x="0" y="0"/>
                </a:moveTo>
                <a:lnTo>
                  <a:pt x="0" y="325221"/>
                </a:lnTo>
              </a:path>
            </a:pathLst>
          </a:custGeom>
          <a:ln w="6350">
            <a:solidFill>
              <a:srgbClr val="00AEEF"/>
            </a:solidFill>
          </a:ln>
        </p:spPr>
        <p:txBody>
          <a:bodyPr wrap="square" lIns="0" tIns="0" rIns="0" bIns="0" rtlCol="0"/>
          <a:lstStyle/>
          <a:p/>
        </p:txBody>
      </p:sp>
      <p:sp>
        <p:nvSpPr>
          <p:cNvPr id="1154" name="object 1154"/>
          <p:cNvSpPr/>
          <p:nvPr/>
        </p:nvSpPr>
        <p:spPr>
          <a:xfrm>
            <a:off x="3527549" y="2065230"/>
            <a:ext cx="0" cy="2532380"/>
          </a:xfrm>
          <a:custGeom>
            <a:avLst/>
            <a:gdLst/>
            <a:ahLst/>
            <a:cxnLst/>
            <a:rect l="l" t="t" r="r" b="b"/>
            <a:pathLst>
              <a:path w="0" h="2532379">
                <a:moveTo>
                  <a:pt x="0" y="0"/>
                </a:moveTo>
                <a:lnTo>
                  <a:pt x="0" y="2532100"/>
                </a:lnTo>
              </a:path>
            </a:pathLst>
          </a:custGeom>
          <a:ln w="6350">
            <a:solidFill>
              <a:srgbClr val="00AEEF"/>
            </a:solidFill>
          </a:ln>
        </p:spPr>
        <p:txBody>
          <a:bodyPr wrap="square" lIns="0" tIns="0" rIns="0" bIns="0" rtlCol="0"/>
          <a:lstStyle/>
          <a:p/>
        </p:txBody>
      </p:sp>
      <p:sp>
        <p:nvSpPr>
          <p:cNvPr id="1155" name="object 1155"/>
          <p:cNvSpPr/>
          <p:nvPr/>
        </p:nvSpPr>
        <p:spPr>
          <a:xfrm>
            <a:off x="3668824" y="2068405"/>
            <a:ext cx="0" cy="2530475"/>
          </a:xfrm>
          <a:custGeom>
            <a:avLst/>
            <a:gdLst/>
            <a:ahLst/>
            <a:cxnLst/>
            <a:rect l="l" t="t" r="r" b="b"/>
            <a:pathLst>
              <a:path w="0" h="2530475">
                <a:moveTo>
                  <a:pt x="0" y="0"/>
                </a:moveTo>
                <a:lnTo>
                  <a:pt x="0" y="2530157"/>
                </a:lnTo>
              </a:path>
            </a:pathLst>
          </a:custGeom>
          <a:ln w="6350">
            <a:solidFill>
              <a:srgbClr val="00AEEF"/>
            </a:solidFill>
          </a:ln>
        </p:spPr>
        <p:txBody>
          <a:bodyPr wrap="square" lIns="0" tIns="0" rIns="0" bIns="0" rtlCol="0"/>
          <a:lstStyle/>
          <a:p/>
        </p:txBody>
      </p:sp>
      <p:sp>
        <p:nvSpPr>
          <p:cNvPr id="1156" name="object 1156"/>
          <p:cNvSpPr/>
          <p:nvPr/>
        </p:nvSpPr>
        <p:spPr>
          <a:xfrm>
            <a:off x="3823813" y="2068405"/>
            <a:ext cx="0" cy="1332865"/>
          </a:xfrm>
          <a:custGeom>
            <a:avLst/>
            <a:gdLst/>
            <a:ahLst/>
            <a:cxnLst/>
            <a:rect l="l" t="t" r="r" b="b"/>
            <a:pathLst>
              <a:path w="0" h="1332864">
                <a:moveTo>
                  <a:pt x="0" y="0"/>
                </a:moveTo>
                <a:lnTo>
                  <a:pt x="0" y="1332865"/>
                </a:lnTo>
              </a:path>
            </a:pathLst>
          </a:custGeom>
          <a:ln w="6350">
            <a:solidFill>
              <a:srgbClr val="00AEEF"/>
            </a:solidFill>
          </a:ln>
        </p:spPr>
        <p:txBody>
          <a:bodyPr wrap="square" lIns="0" tIns="0" rIns="0" bIns="0" rtlCol="0"/>
          <a:lstStyle/>
          <a:p/>
        </p:txBody>
      </p:sp>
      <p:sp>
        <p:nvSpPr>
          <p:cNvPr id="1157" name="object 1157"/>
          <p:cNvSpPr/>
          <p:nvPr/>
        </p:nvSpPr>
        <p:spPr>
          <a:xfrm>
            <a:off x="4328704" y="2065125"/>
            <a:ext cx="0" cy="223520"/>
          </a:xfrm>
          <a:custGeom>
            <a:avLst/>
            <a:gdLst/>
            <a:ahLst/>
            <a:cxnLst/>
            <a:rect l="l" t="t" r="r" b="b"/>
            <a:pathLst>
              <a:path w="0" h="223519">
                <a:moveTo>
                  <a:pt x="0" y="0"/>
                </a:moveTo>
                <a:lnTo>
                  <a:pt x="0" y="223304"/>
                </a:lnTo>
              </a:path>
            </a:pathLst>
          </a:custGeom>
          <a:ln w="6350">
            <a:solidFill>
              <a:srgbClr val="00AEEF"/>
            </a:solidFill>
          </a:ln>
        </p:spPr>
        <p:txBody>
          <a:bodyPr wrap="square" lIns="0" tIns="0" rIns="0" bIns="0" rtlCol="0"/>
          <a:lstStyle/>
          <a:p/>
        </p:txBody>
      </p:sp>
      <p:sp>
        <p:nvSpPr>
          <p:cNvPr id="1158" name="object 1158"/>
          <p:cNvSpPr/>
          <p:nvPr/>
        </p:nvSpPr>
        <p:spPr>
          <a:xfrm>
            <a:off x="3137824" y="2065230"/>
            <a:ext cx="0" cy="1231900"/>
          </a:xfrm>
          <a:custGeom>
            <a:avLst/>
            <a:gdLst/>
            <a:ahLst/>
            <a:cxnLst/>
            <a:rect l="l" t="t" r="r" b="b"/>
            <a:pathLst>
              <a:path w="0" h="1231900">
                <a:moveTo>
                  <a:pt x="0" y="0"/>
                </a:moveTo>
                <a:lnTo>
                  <a:pt x="0" y="1231900"/>
                </a:lnTo>
              </a:path>
            </a:pathLst>
          </a:custGeom>
          <a:ln w="6350">
            <a:solidFill>
              <a:srgbClr val="00AEEF"/>
            </a:solidFill>
          </a:ln>
        </p:spPr>
        <p:txBody>
          <a:bodyPr wrap="square" lIns="0" tIns="0" rIns="0" bIns="0" rtlCol="0"/>
          <a:lstStyle/>
          <a:p/>
        </p:txBody>
      </p:sp>
      <p:sp>
        <p:nvSpPr>
          <p:cNvPr id="1159" name="object 1159"/>
          <p:cNvSpPr/>
          <p:nvPr/>
        </p:nvSpPr>
        <p:spPr>
          <a:xfrm>
            <a:off x="3284625" y="2065230"/>
            <a:ext cx="0" cy="1336040"/>
          </a:xfrm>
          <a:custGeom>
            <a:avLst/>
            <a:gdLst/>
            <a:ahLst/>
            <a:cxnLst/>
            <a:rect l="l" t="t" r="r" b="b"/>
            <a:pathLst>
              <a:path w="0" h="1336039">
                <a:moveTo>
                  <a:pt x="0" y="0"/>
                </a:moveTo>
                <a:lnTo>
                  <a:pt x="0" y="1336040"/>
                </a:lnTo>
              </a:path>
            </a:pathLst>
          </a:custGeom>
          <a:ln w="6350">
            <a:solidFill>
              <a:srgbClr val="00AEEF"/>
            </a:solidFill>
          </a:ln>
        </p:spPr>
        <p:txBody>
          <a:bodyPr wrap="square" lIns="0" tIns="0" rIns="0" bIns="0" rtlCol="0"/>
          <a:lstStyle/>
          <a:p/>
        </p:txBody>
      </p:sp>
      <p:sp>
        <p:nvSpPr>
          <p:cNvPr id="1160" name="object 1160"/>
          <p:cNvSpPr/>
          <p:nvPr/>
        </p:nvSpPr>
        <p:spPr>
          <a:xfrm>
            <a:off x="796504" y="2291607"/>
            <a:ext cx="2061210" cy="0"/>
          </a:xfrm>
          <a:custGeom>
            <a:avLst/>
            <a:gdLst/>
            <a:ahLst/>
            <a:cxnLst/>
            <a:rect l="l" t="t" r="r" b="b"/>
            <a:pathLst>
              <a:path w="2061210" h="0">
                <a:moveTo>
                  <a:pt x="2061044" y="0"/>
                </a:moveTo>
                <a:lnTo>
                  <a:pt x="0" y="0"/>
                </a:lnTo>
              </a:path>
            </a:pathLst>
          </a:custGeom>
          <a:ln w="6350">
            <a:solidFill>
              <a:srgbClr val="00AEEF"/>
            </a:solidFill>
          </a:ln>
        </p:spPr>
        <p:txBody>
          <a:bodyPr wrap="square" lIns="0" tIns="0" rIns="0" bIns="0" rtlCol="0"/>
          <a:lstStyle/>
          <a:p/>
        </p:txBody>
      </p:sp>
      <p:sp>
        <p:nvSpPr>
          <p:cNvPr id="1161" name="object 1161"/>
          <p:cNvSpPr/>
          <p:nvPr/>
        </p:nvSpPr>
        <p:spPr>
          <a:xfrm>
            <a:off x="4328702" y="2285257"/>
            <a:ext cx="1906270" cy="0"/>
          </a:xfrm>
          <a:custGeom>
            <a:avLst/>
            <a:gdLst/>
            <a:ahLst/>
            <a:cxnLst/>
            <a:rect l="l" t="t" r="r" b="b"/>
            <a:pathLst>
              <a:path w="1906270" h="0">
                <a:moveTo>
                  <a:pt x="1905647" y="0"/>
                </a:moveTo>
                <a:lnTo>
                  <a:pt x="0" y="0"/>
                </a:lnTo>
              </a:path>
            </a:pathLst>
          </a:custGeom>
          <a:ln w="6350">
            <a:solidFill>
              <a:srgbClr val="00AEEF"/>
            </a:solidFill>
          </a:ln>
        </p:spPr>
        <p:txBody>
          <a:bodyPr wrap="square" lIns="0" tIns="0" rIns="0" bIns="0" rtlCol="0"/>
          <a:lstStyle/>
          <a:p/>
        </p:txBody>
      </p:sp>
      <p:sp>
        <p:nvSpPr>
          <p:cNvPr id="1162" name="object 1162"/>
          <p:cNvSpPr/>
          <p:nvPr/>
        </p:nvSpPr>
        <p:spPr>
          <a:xfrm>
            <a:off x="2128494" y="2390451"/>
            <a:ext cx="859790" cy="0"/>
          </a:xfrm>
          <a:custGeom>
            <a:avLst/>
            <a:gdLst/>
            <a:ahLst/>
            <a:cxnLst/>
            <a:rect l="l" t="t" r="r" b="b"/>
            <a:pathLst>
              <a:path w="859789" h="0">
                <a:moveTo>
                  <a:pt x="859789" y="0"/>
                </a:moveTo>
                <a:lnTo>
                  <a:pt x="0" y="0"/>
                </a:lnTo>
              </a:path>
            </a:pathLst>
          </a:custGeom>
          <a:ln w="6350">
            <a:solidFill>
              <a:srgbClr val="00AEEF"/>
            </a:solidFill>
          </a:ln>
        </p:spPr>
        <p:txBody>
          <a:bodyPr wrap="square" lIns="0" tIns="0" rIns="0" bIns="0" rtlCol="0"/>
          <a:lstStyle/>
          <a:p/>
        </p:txBody>
      </p:sp>
      <p:sp>
        <p:nvSpPr>
          <p:cNvPr id="1163" name="object 1163"/>
          <p:cNvSpPr/>
          <p:nvPr/>
        </p:nvSpPr>
        <p:spPr>
          <a:xfrm>
            <a:off x="3967722" y="2387276"/>
            <a:ext cx="395605" cy="0"/>
          </a:xfrm>
          <a:custGeom>
            <a:avLst/>
            <a:gdLst/>
            <a:ahLst/>
            <a:cxnLst/>
            <a:rect l="l" t="t" r="r" b="b"/>
            <a:pathLst>
              <a:path w="395604" h="0">
                <a:moveTo>
                  <a:pt x="395477" y="0"/>
                </a:moveTo>
                <a:lnTo>
                  <a:pt x="0" y="0"/>
                </a:lnTo>
              </a:path>
            </a:pathLst>
          </a:custGeom>
          <a:ln w="6350">
            <a:solidFill>
              <a:srgbClr val="00AEEF"/>
            </a:solidFill>
          </a:ln>
        </p:spPr>
        <p:txBody>
          <a:bodyPr wrap="square" lIns="0" tIns="0" rIns="0" bIns="0" rtlCol="0"/>
          <a:lstStyle/>
          <a:p/>
        </p:txBody>
      </p:sp>
      <p:sp>
        <p:nvSpPr>
          <p:cNvPr id="1164" name="object 1164"/>
          <p:cNvSpPr/>
          <p:nvPr/>
        </p:nvSpPr>
        <p:spPr>
          <a:xfrm>
            <a:off x="3823815" y="3398101"/>
            <a:ext cx="554355" cy="0"/>
          </a:xfrm>
          <a:custGeom>
            <a:avLst/>
            <a:gdLst/>
            <a:ahLst/>
            <a:cxnLst/>
            <a:rect l="l" t="t" r="r" b="b"/>
            <a:pathLst>
              <a:path w="554354" h="0">
                <a:moveTo>
                  <a:pt x="554164" y="0"/>
                </a:moveTo>
                <a:lnTo>
                  <a:pt x="0" y="0"/>
                </a:lnTo>
              </a:path>
            </a:pathLst>
          </a:custGeom>
          <a:ln w="6350">
            <a:solidFill>
              <a:srgbClr val="00AEEF"/>
            </a:solidFill>
          </a:ln>
        </p:spPr>
        <p:txBody>
          <a:bodyPr wrap="square" lIns="0" tIns="0" rIns="0" bIns="0" rtlCol="0"/>
          <a:lstStyle/>
          <a:p/>
        </p:txBody>
      </p:sp>
      <p:sp>
        <p:nvSpPr>
          <p:cNvPr id="1165" name="object 1165"/>
          <p:cNvSpPr/>
          <p:nvPr/>
        </p:nvSpPr>
        <p:spPr>
          <a:xfrm>
            <a:off x="2138019" y="3398101"/>
            <a:ext cx="1146175" cy="0"/>
          </a:xfrm>
          <a:custGeom>
            <a:avLst/>
            <a:gdLst/>
            <a:ahLst/>
            <a:cxnLst/>
            <a:rect l="l" t="t" r="r" b="b"/>
            <a:pathLst>
              <a:path w="1146175" h="0">
                <a:moveTo>
                  <a:pt x="1145730" y="0"/>
                </a:moveTo>
                <a:lnTo>
                  <a:pt x="0" y="0"/>
                </a:lnTo>
              </a:path>
            </a:pathLst>
          </a:custGeom>
          <a:ln w="6350">
            <a:solidFill>
              <a:srgbClr val="00AEEF"/>
            </a:solidFill>
          </a:ln>
        </p:spPr>
        <p:txBody>
          <a:bodyPr wrap="square" lIns="0" tIns="0" rIns="0" bIns="0" rtlCol="0"/>
          <a:lstStyle/>
          <a:p/>
        </p:txBody>
      </p:sp>
      <p:sp>
        <p:nvSpPr>
          <p:cNvPr id="1166" name="object 1166"/>
          <p:cNvSpPr/>
          <p:nvPr/>
        </p:nvSpPr>
        <p:spPr>
          <a:xfrm>
            <a:off x="1791003" y="4595389"/>
            <a:ext cx="1739900" cy="0"/>
          </a:xfrm>
          <a:custGeom>
            <a:avLst/>
            <a:gdLst/>
            <a:ahLst/>
            <a:cxnLst/>
            <a:rect l="l" t="t" r="r" b="b"/>
            <a:pathLst>
              <a:path w="1739900" h="0">
                <a:moveTo>
                  <a:pt x="1739722" y="0"/>
                </a:moveTo>
                <a:lnTo>
                  <a:pt x="0" y="0"/>
                </a:lnTo>
              </a:path>
            </a:pathLst>
          </a:custGeom>
          <a:ln w="6350">
            <a:solidFill>
              <a:srgbClr val="00AEEF"/>
            </a:solidFill>
          </a:ln>
        </p:spPr>
        <p:txBody>
          <a:bodyPr wrap="square" lIns="0" tIns="0" rIns="0" bIns="0" rtlCol="0"/>
          <a:lstStyle/>
          <a:p/>
        </p:txBody>
      </p:sp>
      <p:sp>
        <p:nvSpPr>
          <p:cNvPr id="1167" name="object 1167"/>
          <p:cNvSpPr/>
          <p:nvPr/>
        </p:nvSpPr>
        <p:spPr>
          <a:xfrm>
            <a:off x="3668820" y="4595389"/>
            <a:ext cx="752475" cy="0"/>
          </a:xfrm>
          <a:custGeom>
            <a:avLst/>
            <a:gdLst/>
            <a:ahLst/>
            <a:cxnLst/>
            <a:rect l="l" t="t" r="r" b="b"/>
            <a:pathLst>
              <a:path w="752475" h="0">
                <a:moveTo>
                  <a:pt x="751979" y="0"/>
                </a:moveTo>
                <a:lnTo>
                  <a:pt x="0" y="0"/>
                </a:lnTo>
              </a:path>
            </a:pathLst>
          </a:custGeom>
          <a:ln w="6350">
            <a:solidFill>
              <a:srgbClr val="00AEEF"/>
            </a:solidFill>
          </a:ln>
        </p:spPr>
        <p:txBody>
          <a:bodyPr wrap="square" lIns="0" tIns="0" rIns="0" bIns="0" rtlCol="0"/>
          <a:lstStyle/>
          <a:p/>
        </p:txBody>
      </p:sp>
      <p:sp>
        <p:nvSpPr>
          <p:cNvPr id="1168" name="object 1168"/>
          <p:cNvSpPr/>
          <p:nvPr/>
        </p:nvSpPr>
        <p:spPr>
          <a:xfrm>
            <a:off x="796503" y="3293949"/>
            <a:ext cx="2345055" cy="0"/>
          </a:xfrm>
          <a:custGeom>
            <a:avLst/>
            <a:gdLst/>
            <a:ahLst/>
            <a:cxnLst/>
            <a:rect l="l" t="t" r="r" b="b"/>
            <a:pathLst>
              <a:path w="2345055" h="0">
                <a:moveTo>
                  <a:pt x="2344496" y="0"/>
                </a:moveTo>
                <a:lnTo>
                  <a:pt x="0" y="0"/>
                </a:lnTo>
              </a:path>
            </a:pathLst>
          </a:custGeom>
          <a:ln w="6350">
            <a:solidFill>
              <a:srgbClr val="00AEEF"/>
            </a:solidFill>
          </a:ln>
        </p:spPr>
        <p:txBody>
          <a:bodyPr wrap="square" lIns="0" tIns="0" rIns="0" bIns="0" rtlCol="0"/>
          <a:lstStyle/>
          <a:p/>
        </p:txBody>
      </p:sp>
      <p:sp>
        <p:nvSpPr>
          <p:cNvPr id="1169" name="object 1169"/>
          <p:cNvSpPr/>
          <p:nvPr/>
        </p:nvSpPr>
        <p:spPr>
          <a:xfrm>
            <a:off x="799674" y="2291604"/>
            <a:ext cx="0" cy="222250"/>
          </a:xfrm>
          <a:custGeom>
            <a:avLst/>
            <a:gdLst/>
            <a:ahLst/>
            <a:cxnLst/>
            <a:rect l="l" t="t" r="r" b="b"/>
            <a:pathLst>
              <a:path w="0" h="222250">
                <a:moveTo>
                  <a:pt x="0" y="0"/>
                </a:moveTo>
                <a:lnTo>
                  <a:pt x="0" y="221776"/>
                </a:lnTo>
              </a:path>
            </a:pathLst>
          </a:custGeom>
          <a:ln w="6350">
            <a:solidFill>
              <a:srgbClr val="00AEEF"/>
            </a:solidFill>
          </a:ln>
        </p:spPr>
        <p:txBody>
          <a:bodyPr wrap="square" lIns="0" tIns="0" rIns="0" bIns="0" rtlCol="0"/>
          <a:lstStyle/>
          <a:p/>
        </p:txBody>
      </p:sp>
      <p:sp>
        <p:nvSpPr>
          <p:cNvPr id="1170" name="object 1170"/>
          <p:cNvSpPr/>
          <p:nvPr/>
        </p:nvSpPr>
        <p:spPr>
          <a:xfrm>
            <a:off x="6231175" y="2286565"/>
            <a:ext cx="0" cy="208915"/>
          </a:xfrm>
          <a:custGeom>
            <a:avLst/>
            <a:gdLst/>
            <a:ahLst/>
            <a:cxnLst/>
            <a:rect l="l" t="t" r="r" b="b"/>
            <a:pathLst>
              <a:path w="0" h="208914">
                <a:moveTo>
                  <a:pt x="0" y="0"/>
                </a:moveTo>
                <a:lnTo>
                  <a:pt x="0" y="208813"/>
                </a:lnTo>
              </a:path>
            </a:pathLst>
          </a:custGeom>
          <a:ln w="6350">
            <a:solidFill>
              <a:srgbClr val="00AEEF"/>
            </a:solidFill>
          </a:ln>
        </p:spPr>
        <p:txBody>
          <a:bodyPr wrap="square" lIns="0" tIns="0" rIns="0" bIns="0" rtlCol="0"/>
          <a:lstStyle/>
          <a:p/>
        </p:txBody>
      </p:sp>
      <p:sp>
        <p:nvSpPr>
          <p:cNvPr id="1171" name="object 1171"/>
          <p:cNvSpPr/>
          <p:nvPr/>
        </p:nvSpPr>
        <p:spPr>
          <a:xfrm>
            <a:off x="2131674" y="2390451"/>
            <a:ext cx="0" cy="105410"/>
          </a:xfrm>
          <a:custGeom>
            <a:avLst/>
            <a:gdLst/>
            <a:ahLst/>
            <a:cxnLst/>
            <a:rect l="l" t="t" r="r" b="b"/>
            <a:pathLst>
              <a:path w="0" h="105410">
                <a:moveTo>
                  <a:pt x="0" y="0"/>
                </a:moveTo>
                <a:lnTo>
                  <a:pt x="0" y="104927"/>
                </a:lnTo>
              </a:path>
            </a:pathLst>
          </a:custGeom>
          <a:ln w="6350">
            <a:solidFill>
              <a:srgbClr val="00AEEF"/>
            </a:solidFill>
          </a:ln>
        </p:spPr>
        <p:txBody>
          <a:bodyPr wrap="square" lIns="0" tIns="0" rIns="0" bIns="0" rtlCol="0"/>
          <a:lstStyle/>
          <a:p/>
        </p:txBody>
      </p:sp>
      <p:sp>
        <p:nvSpPr>
          <p:cNvPr id="1172" name="object 1172"/>
          <p:cNvSpPr/>
          <p:nvPr/>
        </p:nvSpPr>
        <p:spPr>
          <a:xfrm>
            <a:off x="2134849" y="3394926"/>
            <a:ext cx="0" cy="133350"/>
          </a:xfrm>
          <a:custGeom>
            <a:avLst/>
            <a:gdLst/>
            <a:ahLst/>
            <a:cxnLst/>
            <a:rect l="l" t="t" r="r" b="b"/>
            <a:pathLst>
              <a:path w="0" h="133350">
                <a:moveTo>
                  <a:pt x="0" y="0"/>
                </a:moveTo>
                <a:lnTo>
                  <a:pt x="0" y="132816"/>
                </a:lnTo>
              </a:path>
            </a:pathLst>
          </a:custGeom>
          <a:ln w="6350">
            <a:solidFill>
              <a:srgbClr val="00AEEF"/>
            </a:solidFill>
          </a:ln>
        </p:spPr>
        <p:txBody>
          <a:bodyPr wrap="square" lIns="0" tIns="0" rIns="0" bIns="0" rtlCol="0"/>
          <a:lstStyle/>
          <a:p/>
        </p:txBody>
      </p:sp>
      <p:sp>
        <p:nvSpPr>
          <p:cNvPr id="1173" name="object 1173"/>
          <p:cNvSpPr/>
          <p:nvPr/>
        </p:nvSpPr>
        <p:spPr>
          <a:xfrm>
            <a:off x="4363439" y="2384101"/>
            <a:ext cx="0" cy="113664"/>
          </a:xfrm>
          <a:custGeom>
            <a:avLst/>
            <a:gdLst/>
            <a:ahLst/>
            <a:cxnLst/>
            <a:rect l="l" t="t" r="r" b="b"/>
            <a:pathLst>
              <a:path w="0" h="113664">
                <a:moveTo>
                  <a:pt x="0" y="0"/>
                </a:moveTo>
                <a:lnTo>
                  <a:pt x="0" y="113499"/>
                </a:lnTo>
              </a:path>
            </a:pathLst>
          </a:custGeom>
          <a:ln w="6350">
            <a:solidFill>
              <a:srgbClr val="00AEEF"/>
            </a:solidFill>
          </a:ln>
        </p:spPr>
        <p:txBody>
          <a:bodyPr wrap="square" lIns="0" tIns="0" rIns="0" bIns="0" rtlCol="0"/>
          <a:lstStyle/>
          <a:p/>
        </p:txBody>
      </p:sp>
      <p:sp>
        <p:nvSpPr>
          <p:cNvPr id="1174" name="object 1174"/>
          <p:cNvSpPr/>
          <p:nvPr/>
        </p:nvSpPr>
        <p:spPr>
          <a:xfrm>
            <a:off x="4374804" y="3398101"/>
            <a:ext cx="0" cy="123189"/>
          </a:xfrm>
          <a:custGeom>
            <a:avLst/>
            <a:gdLst/>
            <a:ahLst/>
            <a:cxnLst/>
            <a:rect l="l" t="t" r="r" b="b"/>
            <a:pathLst>
              <a:path w="0" h="123189">
                <a:moveTo>
                  <a:pt x="0" y="0"/>
                </a:moveTo>
                <a:lnTo>
                  <a:pt x="0" y="123177"/>
                </a:lnTo>
              </a:path>
            </a:pathLst>
          </a:custGeom>
          <a:ln w="6350">
            <a:solidFill>
              <a:srgbClr val="00AEEF"/>
            </a:solidFill>
          </a:ln>
        </p:spPr>
        <p:txBody>
          <a:bodyPr wrap="square" lIns="0" tIns="0" rIns="0" bIns="0" rtlCol="0"/>
          <a:lstStyle/>
          <a:p/>
        </p:txBody>
      </p:sp>
      <p:sp>
        <p:nvSpPr>
          <p:cNvPr id="1175" name="object 1175"/>
          <p:cNvSpPr/>
          <p:nvPr/>
        </p:nvSpPr>
        <p:spPr>
          <a:xfrm>
            <a:off x="799674" y="3290774"/>
            <a:ext cx="0" cy="231775"/>
          </a:xfrm>
          <a:custGeom>
            <a:avLst/>
            <a:gdLst/>
            <a:ahLst/>
            <a:cxnLst/>
            <a:rect l="l" t="t" r="r" b="b"/>
            <a:pathLst>
              <a:path w="0" h="231775">
                <a:moveTo>
                  <a:pt x="0" y="0"/>
                </a:moveTo>
                <a:lnTo>
                  <a:pt x="0" y="231444"/>
                </a:lnTo>
              </a:path>
            </a:pathLst>
          </a:custGeom>
          <a:ln w="6350">
            <a:solidFill>
              <a:srgbClr val="00AEEF"/>
            </a:solidFill>
          </a:ln>
        </p:spPr>
        <p:txBody>
          <a:bodyPr wrap="square" lIns="0" tIns="0" rIns="0" bIns="0" rtlCol="0"/>
          <a:lstStyle/>
          <a:p/>
        </p:txBody>
      </p:sp>
      <p:sp>
        <p:nvSpPr>
          <p:cNvPr id="1176" name="object 1176"/>
          <p:cNvSpPr/>
          <p:nvPr/>
        </p:nvSpPr>
        <p:spPr>
          <a:xfrm>
            <a:off x="1794174" y="4592214"/>
            <a:ext cx="0" cy="108585"/>
          </a:xfrm>
          <a:custGeom>
            <a:avLst/>
            <a:gdLst/>
            <a:ahLst/>
            <a:cxnLst/>
            <a:rect l="l" t="t" r="r" b="b"/>
            <a:pathLst>
              <a:path w="0" h="108585">
                <a:moveTo>
                  <a:pt x="0" y="0"/>
                </a:moveTo>
                <a:lnTo>
                  <a:pt x="0" y="108102"/>
                </a:lnTo>
              </a:path>
            </a:pathLst>
          </a:custGeom>
          <a:ln w="6350">
            <a:solidFill>
              <a:srgbClr val="00AEEF"/>
            </a:solidFill>
          </a:ln>
        </p:spPr>
        <p:txBody>
          <a:bodyPr wrap="square" lIns="0" tIns="0" rIns="0" bIns="0" rtlCol="0"/>
          <a:lstStyle/>
          <a:p/>
        </p:txBody>
      </p:sp>
      <p:sp>
        <p:nvSpPr>
          <p:cNvPr id="1177" name="object 1177"/>
          <p:cNvSpPr/>
          <p:nvPr/>
        </p:nvSpPr>
        <p:spPr>
          <a:xfrm>
            <a:off x="4417625" y="4596605"/>
            <a:ext cx="0" cy="110489"/>
          </a:xfrm>
          <a:custGeom>
            <a:avLst/>
            <a:gdLst/>
            <a:ahLst/>
            <a:cxnLst/>
            <a:rect l="l" t="t" r="r" b="b"/>
            <a:pathLst>
              <a:path w="0" h="110489">
                <a:moveTo>
                  <a:pt x="0" y="0"/>
                </a:moveTo>
                <a:lnTo>
                  <a:pt x="0" y="110058"/>
                </a:lnTo>
              </a:path>
            </a:pathLst>
          </a:custGeom>
          <a:ln w="6350">
            <a:solidFill>
              <a:srgbClr val="00AEEF"/>
            </a:solidFill>
          </a:ln>
        </p:spPr>
        <p:txBody>
          <a:bodyPr wrap="square" lIns="0" tIns="0" rIns="0" bIns="0" rtlCol="0"/>
          <a:lstStyle/>
          <a:p/>
        </p:txBody>
      </p:sp>
      <p:sp>
        <p:nvSpPr>
          <p:cNvPr id="1178" name="object 1178"/>
          <p:cNvSpPr/>
          <p:nvPr/>
        </p:nvSpPr>
        <p:spPr>
          <a:xfrm>
            <a:off x="557999" y="2507024"/>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1179" name="object 1179"/>
          <p:cNvSpPr/>
          <p:nvPr/>
        </p:nvSpPr>
        <p:spPr>
          <a:xfrm>
            <a:off x="564349" y="2519723"/>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180" name="object 1180"/>
          <p:cNvSpPr/>
          <p:nvPr/>
        </p:nvSpPr>
        <p:spPr>
          <a:xfrm>
            <a:off x="1052837" y="2507024"/>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1181" name="object 1181"/>
          <p:cNvSpPr/>
          <p:nvPr/>
        </p:nvSpPr>
        <p:spPr>
          <a:xfrm>
            <a:off x="1052837" y="3067245"/>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1182" name="object 1182"/>
          <p:cNvSpPr/>
          <p:nvPr/>
        </p:nvSpPr>
        <p:spPr>
          <a:xfrm>
            <a:off x="564349" y="2843725"/>
            <a:ext cx="0" cy="223520"/>
          </a:xfrm>
          <a:custGeom>
            <a:avLst/>
            <a:gdLst/>
            <a:ahLst/>
            <a:cxnLst/>
            <a:rect l="l" t="t" r="r" b="b"/>
            <a:pathLst>
              <a:path w="0" h="223519">
                <a:moveTo>
                  <a:pt x="0" y="223520"/>
                </a:moveTo>
                <a:lnTo>
                  <a:pt x="0" y="0"/>
                </a:lnTo>
              </a:path>
            </a:pathLst>
          </a:custGeom>
          <a:ln w="12700">
            <a:solidFill>
              <a:srgbClr val="FFFFFF"/>
            </a:solidFill>
          </a:ln>
        </p:spPr>
        <p:txBody>
          <a:bodyPr wrap="square" lIns="0" tIns="0" rIns="0" bIns="0" rtlCol="0"/>
          <a:lstStyle/>
          <a:p/>
        </p:txBody>
      </p:sp>
      <p:sp>
        <p:nvSpPr>
          <p:cNvPr id="1183" name="object 1183"/>
          <p:cNvSpPr/>
          <p:nvPr/>
        </p:nvSpPr>
        <p:spPr>
          <a:xfrm>
            <a:off x="557999" y="3067245"/>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graphicFrame>
        <p:nvGraphicFramePr>
          <p:cNvPr id="1184" name="object 1184"/>
          <p:cNvGraphicFramePr>
            <a:graphicFrameLocks noGrp="1"/>
          </p:cNvGraphicFramePr>
          <p:nvPr/>
        </p:nvGraphicFramePr>
        <p:xfrm>
          <a:off x="564349" y="2390451"/>
          <a:ext cx="1151890" cy="688975"/>
        </p:xfrm>
        <a:graphic>
          <a:graphicData uri="http://schemas.openxmlformats.org/drawingml/2006/table">
            <a:tbl>
              <a:tblPr firstRow="1" bandRow="1">
                <a:tableStyleId>{2D5ABB26-0587-4C30-8999-92F81FD0307C}</a:tableStyleId>
              </a:tblPr>
              <a:tblGrid>
                <a:gridCol w="481330"/>
                <a:gridCol w="657225"/>
              </a:tblGrid>
              <a:tr h="440524">
                <a:tc>
                  <a:txBody>
                    <a:bodyPr/>
                    <a:lstStyle/>
                    <a:p>
                      <a:pPr>
                        <a:lnSpc>
                          <a:spcPct val="100000"/>
                        </a:lnSpc>
                      </a:pPr>
                      <a:endParaRPr sz="1000">
                        <a:latin typeface="Times New Roman"/>
                        <a:cs typeface="Times New Roman"/>
                      </a:endParaRPr>
                    </a:p>
                    <a:p>
                      <a:pPr marL="142240">
                        <a:lnSpc>
                          <a:spcPct val="100000"/>
                        </a:lnSpc>
                        <a:spcBef>
                          <a:spcPts val="58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0">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1000">
                        <a:latin typeface="Times New Roman"/>
                        <a:cs typeface="Times New Roman"/>
                      </a:endParaRPr>
                    </a:p>
                    <a:p>
                      <a:pPr marL="127000">
                        <a:lnSpc>
                          <a:spcPct val="100000"/>
                        </a:lnSpc>
                        <a:spcBef>
                          <a:spcPts val="580"/>
                        </a:spcBef>
                      </a:pPr>
                      <a:r>
                        <a:rPr dirty="0" sz="800" b="1">
                          <a:solidFill>
                            <a:srgbClr val="FFFFFF"/>
                          </a:solidFill>
                          <a:latin typeface="Microsoft YaHei UI"/>
                          <a:cs typeface="Microsoft YaHei UI"/>
                        </a:rPr>
                        <a:t>公司名称</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248444">
                <a:tc>
                  <a:txBody>
                    <a:bodyPr/>
                    <a:lstStyle/>
                    <a:p>
                      <a:pPr marL="17780">
                        <a:lnSpc>
                          <a:spcPct val="100000"/>
                        </a:lnSpc>
                        <a:spcBef>
                          <a:spcPts val="484"/>
                        </a:spcBef>
                      </a:pPr>
                      <a:r>
                        <a:rPr dirty="0" sz="800" b="1">
                          <a:solidFill>
                            <a:srgbClr val="231F20"/>
                          </a:solidFill>
                          <a:latin typeface="Microsoft JhengHei UI"/>
                          <a:cs typeface="Microsoft JhengHei UI"/>
                        </a:rPr>
                        <a:t>B</a:t>
                      </a:r>
                      <a:endParaRPr sz="800">
                        <a:latin typeface="Microsoft JhengHei UI"/>
                        <a:cs typeface="Microsoft JhengHei UI"/>
                      </a:endParaRPr>
                    </a:p>
                  </a:txBody>
                  <a:tcPr marL="0" marR="0" marB="0" marT="61594">
                    <a:lnR w="12700">
                      <a:solidFill>
                        <a:srgbClr val="FFFFFF"/>
                      </a:solidFill>
                      <a:prstDash val="solid"/>
                    </a:lnR>
                    <a:lnT w="12700">
                      <a:solidFill>
                        <a:srgbClr val="FFFFFF"/>
                      </a:solidFill>
                      <a:prstDash val="solid"/>
                    </a:lnT>
                    <a:solidFill>
                      <a:srgbClr val="EBEBEC"/>
                    </a:solidFill>
                  </a:tcPr>
                </a:tc>
                <a:tc>
                  <a:txBody>
                    <a:bodyPr/>
                    <a:lstStyle/>
                    <a:p>
                      <a:pPr marL="13335">
                        <a:lnSpc>
                          <a:spcPct val="100000"/>
                        </a:lnSpc>
                        <a:spcBef>
                          <a:spcPts val="5"/>
                        </a:spcBef>
                      </a:pPr>
                      <a:r>
                        <a:rPr dirty="0" sz="800" spc="-5">
                          <a:solidFill>
                            <a:srgbClr val="231F20"/>
                          </a:solidFill>
                          <a:latin typeface="Microsoft JhengHei UI"/>
                          <a:cs typeface="Microsoft JhengHei UI"/>
                        </a:rPr>
                        <a:t>BPEIN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p>
                      <a:pPr marL="13335">
                        <a:lnSpc>
                          <a:spcPts val="885"/>
                        </a:lnSpc>
                      </a:pPr>
                      <a:r>
                        <a:rPr dirty="0" sz="800" spc="-5">
                          <a:solidFill>
                            <a:srgbClr val="231F20"/>
                          </a:solidFill>
                          <a:latin typeface="Microsoft JhengHei UI"/>
                          <a:cs typeface="Microsoft JhengHei UI"/>
                        </a:rPr>
                        <a:t>BPELE</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solidFill>
                      <a:srgbClr val="EAEAEA"/>
                    </a:solidFill>
                  </a:tcPr>
                </a:tc>
              </a:tr>
            </a:tbl>
          </a:graphicData>
        </a:graphic>
      </p:graphicFrame>
      <p:sp>
        <p:nvSpPr>
          <p:cNvPr id="1185" name="object 1185"/>
          <p:cNvSpPr/>
          <p:nvPr/>
        </p:nvSpPr>
        <p:spPr>
          <a:xfrm>
            <a:off x="1881847" y="2501722"/>
            <a:ext cx="488950" cy="324485"/>
          </a:xfrm>
          <a:custGeom>
            <a:avLst/>
            <a:gdLst/>
            <a:ahLst/>
            <a:cxnLst/>
            <a:rect l="l" t="t" r="r" b="b"/>
            <a:pathLst>
              <a:path w="488950" h="324485">
                <a:moveTo>
                  <a:pt x="488492" y="0"/>
                </a:moveTo>
                <a:lnTo>
                  <a:pt x="0" y="0"/>
                </a:lnTo>
                <a:lnTo>
                  <a:pt x="0" y="324002"/>
                </a:lnTo>
                <a:lnTo>
                  <a:pt x="488492" y="324002"/>
                </a:lnTo>
                <a:lnTo>
                  <a:pt x="488492" y="0"/>
                </a:lnTo>
                <a:close/>
              </a:path>
            </a:pathLst>
          </a:custGeom>
          <a:solidFill>
            <a:srgbClr val="8AB6B5"/>
          </a:solidFill>
        </p:spPr>
        <p:txBody>
          <a:bodyPr wrap="square" lIns="0" tIns="0" rIns="0" bIns="0" rtlCol="0"/>
          <a:lstStyle/>
          <a:p/>
        </p:txBody>
      </p:sp>
      <p:sp>
        <p:nvSpPr>
          <p:cNvPr id="1186" name="object 1186"/>
          <p:cNvSpPr/>
          <p:nvPr/>
        </p:nvSpPr>
        <p:spPr>
          <a:xfrm>
            <a:off x="2370340" y="2501722"/>
            <a:ext cx="647700" cy="324485"/>
          </a:xfrm>
          <a:custGeom>
            <a:avLst/>
            <a:gdLst/>
            <a:ahLst/>
            <a:cxnLst/>
            <a:rect l="l" t="t" r="r" b="b"/>
            <a:pathLst>
              <a:path w="647700" h="324485">
                <a:moveTo>
                  <a:pt x="647306" y="0"/>
                </a:moveTo>
                <a:lnTo>
                  <a:pt x="0" y="0"/>
                </a:lnTo>
                <a:lnTo>
                  <a:pt x="0" y="324002"/>
                </a:lnTo>
                <a:lnTo>
                  <a:pt x="647306" y="324002"/>
                </a:lnTo>
                <a:lnTo>
                  <a:pt x="647306" y="0"/>
                </a:lnTo>
                <a:close/>
              </a:path>
            </a:pathLst>
          </a:custGeom>
          <a:solidFill>
            <a:srgbClr val="8AB6B5"/>
          </a:solidFill>
        </p:spPr>
        <p:txBody>
          <a:bodyPr wrap="square" lIns="0" tIns="0" rIns="0" bIns="0" rtlCol="0"/>
          <a:lstStyle/>
          <a:p/>
        </p:txBody>
      </p:sp>
      <p:sp>
        <p:nvSpPr>
          <p:cNvPr id="1187" name="object 1187"/>
          <p:cNvSpPr/>
          <p:nvPr/>
        </p:nvSpPr>
        <p:spPr>
          <a:xfrm>
            <a:off x="1881847" y="2825724"/>
            <a:ext cx="488950" cy="259715"/>
          </a:xfrm>
          <a:custGeom>
            <a:avLst/>
            <a:gdLst/>
            <a:ahLst/>
            <a:cxnLst/>
            <a:rect l="l" t="t" r="r" b="b"/>
            <a:pathLst>
              <a:path w="488950" h="259714">
                <a:moveTo>
                  <a:pt x="488492" y="0"/>
                </a:moveTo>
                <a:lnTo>
                  <a:pt x="0" y="0"/>
                </a:lnTo>
                <a:lnTo>
                  <a:pt x="0" y="259524"/>
                </a:lnTo>
                <a:lnTo>
                  <a:pt x="488492" y="259524"/>
                </a:lnTo>
                <a:lnTo>
                  <a:pt x="488492" y="0"/>
                </a:lnTo>
                <a:close/>
              </a:path>
            </a:pathLst>
          </a:custGeom>
          <a:solidFill>
            <a:srgbClr val="EBEBEC"/>
          </a:solidFill>
        </p:spPr>
        <p:txBody>
          <a:bodyPr wrap="square" lIns="0" tIns="0" rIns="0" bIns="0" rtlCol="0"/>
          <a:lstStyle/>
          <a:p/>
        </p:txBody>
      </p:sp>
      <p:sp>
        <p:nvSpPr>
          <p:cNvPr id="1188" name="object 1188"/>
          <p:cNvSpPr/>
          <p:nvPr/>
        </p:nvSpPr>
        <p:spPr>
          <a:xfrm>
            <a:off x="2370340" y="2825724"/>
            <a:ext cx="647700" cy="259715"/>
          </a:xfrm>
          <a:custGeom>
            <a:avLst/>
            <a:gdLst/>
            <a:ahLst/>
            <a:cxnLst/>
            <a:rect l="l" t="t" r="r" b="b"/>
            <a:pathLst>
              <a:path w="647700" h="259714">
                <a:moveTo>
                  <a:pt x="647306" y="0"/>
                </a:moveTo>
                <a:lnTo>
                  <a:pt x="0" y="0"/>
                </a:lnTo>
                <a:lnTo>
                  <a:pt x="0" y="259524"/>
                </a:lnTo>
                <a:lnTo>
                  <a:pt x="647306" y="259524"/>
                </a:lnTo>
                <a:lnTo>
                  <a:pt x="647306" y="0"/>
                </a:lnTo>
                <a:close/>
              </a:path>
            </a:pathLst>
          </a:custGeom>
          <a:solidFill>
            <a:srgbClr val="EBEBEC"/>
          </a:solidFill>
        </p:spPr>
        <p:txBody>
          <a:bodyPr wrap="square" lIns="0" tIns="0" rIns="0" bIns="0" rtlCol="0"/>
          <a:lstStyle/>
          <a:p/>
        </p:txBody>
      </p:sp>
      <p:sp>
        <p:nvSpPr>
          <p:cNvPr id="1189" name="object 1189"/>
          <p:cNvSpPr/>
          <p:nvPr/>
        </p:nvSpPr>
        <p:spPr>
          <a:xfrm>
            <a:off x="1875499" y="2495376"/>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1190" name="object 1190"/>
          <p:cNvSpPr/>
          <p:nvPr/>
        </p:nvSpPr>
        <p:spPr>
          <a:xfrm>
            <a:off x="1881849" y="2508072"/>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191" name="object 1191"/>
          <p:cNvSpPr/>
          <p:nvPr/>
        </p:nvSpPr>
        <p:spPr>
          <a:xfrm>
            <a:off x="2370336" y="2495376"/>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1192" name="object 1192"/>
          <p:cNvSpPr/>
          <p:nvPr/>
        </p:nvSpPr>
        <p:spPr>
          <a:xfrm>
            <a:off x="2370336" y="2508072"/>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193" name="object 1193"/>
          <p:cNvSpPr/>
          <p:nvPr/>
        </p:nvSpPr>
        <p:spPr>
          <a:xfrm>
            <a:off x="3017649" y="2508072"/>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194" name="object 1194"/>
          <p:cNvSpPr/>
          <p:nvPr/>
        </p:nvSpPr>
        <p:spPr>
          <a:xfrm>
            <a:off x="2370336" y="2819374"/>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1195" name="object 1195"/>
          <p:cNvSpPr/>
          <p:nvPr/>
        </p:nvSpPr>
        <p:spPr>
          <a:xfrm>
            <a:off x="3017649" y="2832070"/>
            <a:ext cx="0" cy="247015"/>
          </a:xfrm>
          <a:custGeom>
            <a:avLst/>
            <a:gdLst/>
            <a:ahLst/>
            <a:cxnLst/>
            <a:rect l="l" t="t" r="r" b="b"/>
            <a:pathLst>
              <a:path w="0" h="247014">
                <a:moveTo>
                  <a:pt x="0" y="246824"/>
                </a:moveTo>
                <a:lnTo>
                  <a:pt x="0" y="0"/>
                </a:lnTo>
              </a:path>
            </a:pathLst>
          </a:custGeom>
          <a:ln w="12700">
            <a:solidFill>
              <a:srgbClr val="FFFFFF"/>
            </a:solidFill>
          </a:ln>
        </p:spPr>
        <p:txBody>
          <a:bodyPr wrap="square" lIns="0" tIns="0" rIns="0" bIns="0" rtlCol="0"/>
          <a:lstStyle/>
          <a:p/>
        </p:txBody>
      </p:sp>
      <p:sp>
        <p:nvSpPr>
          <p:cNvPr id="1196" name="object 1196"/>
          <p:cNvSpPr/>
          <p:nvPr/>
        </p:nvSpPr>
        <p:spPr>
          <a:xfrm>
            <a:off x="2370336" y="3078895"/>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1197" name="object 1197"/>
          <p:cNvSpPr/>
          <p:nvPr/>
        </p:nvSpPr>
        <p:spPr>
          <a:xfrm>
            <a:off x="1875499" y="2819374"/>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1198" name="object 1198"/>
          <p:cNvSpPr/>
          <p:nvPr/>
        </p:nvSpPr>
        <p:spPr>
          <a:xfrm>
            <a:off x="1881849" y="2832070"/>
            <a:ext cx="0" cy="247015"/>
          </a:xfrm>
          <a:custGeom>
            <a:avLst/>
            <a:gdLst/>
            <a:ahLst/>
            <a:cxnLst/>
            <a:rect l="l" t="t" r="r" b="b"/>
            <a:pathLst>
              <a:path w="0" h="247014">
                <a:moveTo>
                  <a:pt x="0" y="246824"/>
                </a:moveTo>
                <a:lnTo>
                  <a:pt x="0" y="0"/>
                </a:lnTo>
              </a:path>
            </a:pathLst>
          </a:custGeom>
          <a:ln w="12700">
            <a:solidFill>
              <a:srgbClr val="FFFFFF"/>
            </a:solidFill>
          </a:ln>
        </p:spPr>
        <p:txBody>
          <a:bodyPr wrap="square" lIns="0" tIns="0" rIns="0" bIns="0" rtlCol="0"/>
          <a:lstStyle/>
          <a:p/>
        </p:txBody>
      </p:sp>
      <p:sp>
        <p:nvSpPr>
          <p:cNvPr id="1199" name="object 1199"/>
          <p:cNvSpPr/>
          <p:nvPr/>
        </p:nvSpPr>
        <p:spPr>
          <a:xfrm>
            <a:off x="2370336" y="2832070"/>
            <a:ext cx="0" cy="247015"/>
          </a:xfrm>
          <a:custGeom>
            <a:avLst/>
            <a:gdLst/>
            <a:ahLst/>
            <a:cxnLst/>
            <a:rect l="l" t="t" r="r" b="b"/>
            <a:pathLst>
              <a:path w="0" h="247014">
                <a:moveTo>
                  <a:pt x="0" y="246824"/>
                </a:moveTo>
                <a:lnTo>
                  <a:pt x="0" y="0"/>
                </a:lnTo>
              </a:path>
            </a:pathLst>
          </a:custGeom>
          <a:ln w="12700">
            <a:solidFill>
              <a:srgbClr val="FFFFFF"/>
            </a:solidFill>
          </a:ln>
        </p:spPr>
        <p:txBody>
          <a:bodyPr wrap="square" lIns="0" tIns="0" rIns="0" bIns="0" rtlCol="0"/>
          <a:lstStyle/>
          <a:p/>
        </p:txBody>
      </p:sp>
      <p:sp>
        <p:nvSpPr>
          <p:cNvPr id="1200" name="object 1200"/>
          <p:cNvSpPr/>
          <p:nvPr/>
        </p:nvSpPr>
        <p:spPr>
          <a:xfrm>
            <a:off x="1875499" y="3078895"/>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1201" name="object 1201"/>
          <p:cNvSpPr txBox="1"/>
          <p:nvPr/>
        </p:nvSpPr>
        <p:spPr>
          <a:xfrm>
            <a:off x="2011793" y="2586036"/>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202" name="object 1202"/>
          <p:cNvSpPr txBox="1"/>
          <p:nvPr/>
        </p:nvSpPr>
        <p:spPr>
          <a:xfrm>
            <a:off x="2478093" y="2586036"/>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产品名称</a:t>
            </a:r>
            <a:endParaRPr sz="800">
              <a:latin typeface="Microsoft YaHei UI"/>
              <a:cs typeface="Microsoft YaHei UI"/>
            </a:endParaRPr>
          </a:p>
        </p:txBody>
      </p:sp>
      <p:sp>
        <p:nvSpPr>
          <p:cNvPr id="1203" name="object 1203"/>
          <p:cNvSpPr txBox="1"/>
          <p:nvPr/>
        </p:nvSpPr>
        <p:spPr>
          <a:xfrm>
            <a:off x="1887150" y="2880823"/>
            <a:ext cx="7874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L</a:t>
            </a:r>
            <a:endParaRPr sz="800">
              <a:latin typeface="Microsoft JhengHei UI"/>
              <a:cs typeface="Microsoft JhengHei UI"/>
            </a:endParaRPr>
          </a:p>
        </p:txBody>
      </p:sp>
      <p:sp>
        <p:nvSpPr>
          <p:cNvPr id="1204" name="object 1204"/>
          <p:cNvSpPr txBox="1"/>
          <p:nvPr/>
        </p:nvSpPr>
        <p:spPr>
          <a:xfrm>
            <a:off x="2375636" y="2819863"/>
            <a:ext cx="43624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电抗器</a:t>
            </a:r>
            <a:endParaRPr sz="800">
              <a:latin typeface="Microsoft JhengHei UI"/>
              <a:cs typeface="Microsoft JhengHei UI"/>
            </a:endParaRPr>
          </a:p>
          <a:p>
            <a:pPr marL="12700">
              <a:lnSpc>
                <a:spcPct val="100000"/>
              </a:lnSpc>
            </a:pPr>
            <a:r>
              <a:rPr dirty="0" sz="800" spc="-10">
                <a:solidFill>
                  <a:srgbClr val="231F20"/>
                </a:solidFill>
                <a:latin typeface="Microsoft JhengHei UI"/>
                <a:cs typeface="Microsoft JhengHei UI"/>
              </a:rPr>
              <a:t>Reactors</a:t>
            </a:r>
            <a:endParaRPr sz="800">
              <a:latin typeface="Microsoft JhengHei UI"/>
              <a:cs typeface="Microsoft JhengHei UI"/>
            </a:endParaRPr>
          </a:p>
        </p:txBody>
      </p:sp>
      <p:sp>
        <p:nvSpPr>
          <p:cNvPr id="1205" name="object 1205"/>
          <p:cNvSpPr/>
          <p:nvPr/>
        </p:nvSpPr>
        <p:spPr>
          <a:xfrm>
            <a:off x="564349" y="3534092"/>
            <a:ext cx="474345" cy="332740"/>
          </a:xfrm>
          <a:custGeom>
            <a:avLst/>
            <a:gdLst/>
            <a:ahLst/>
            <a:cxnLst/>
            <a:rect l="l" t="t" r="r" b="b"/>
            <a:pathLst>
              <a:path w="474344" h="332739">
                <a:moveTo>
                  <a:pt x="474294" y="0"/>
                </a:moveTo>
                <a:lnTo>
                  <a:pt x="0" y="0"/>
                </a:lnTo>
                <a:lnTo>
                  <a:pt x="0" y="332435"/>
                </a:lnTo>
                <a:lnTo>
                  <a:pt x="474294" y="332435"/>
                </a:lnTo>
                <a:lnTo>
                  <a:pt x="474294" y="0"/>
                </a:lnTo>
                <a:close/>
              </a:path>
            </a:pathLst>
          </a:custGeom>
          <a:solidFill>
            <a:srgbClr val="8AB6B5"/>
          </a:solidFill>
        </p:spPr>
        <p:txBody>
          <a:bodyPr wrap="square" lIns="0" tIns="0" rIns="0" bIns="0" rtlCol="0"/>
          <a:lstStyle/>
          <a:p/>
        </p:txBody>
      </p:sp>
      <p:sp>
        <p:nvSpPr>
          <p:cNvPr id="1206" name="object 1206"/>
          <p:cNvSpPr/>
          <p:nvPr/>
        </p:nvSpPr>
        <p:spPr>
          <a:xfrm>
            <a:off x="1038644" y="3534092"/>
            <a:ext cx="661670" cy="332740"/>
          </a:xfrm>
          <a:custGeom>
            <a:avLst/>
            <a:gdLst/>
            <a:ahLst/>
            <a:cxnLst/>
            <a:rect l="l" t="t" r="r" b="b"/>
            <a:pathLst>
              <a:path w="661669" h="332739">
                <a:moveTo>
                  <a:pt x="661504" y="0"/>
                </a:moveTo>
                <a:lnTo>
                  <a:pt x="0" y="0"/>
                </a:lnTo>
                <a:lnTo>
                  <a:pt x="0" y="332435"/>
                </a:lnTo>
                <a:lnTo>
                  <a:pt x="661504" y="332435"/>
                </a:lnTo>
                <a:lnTo>
                  <a:pt x="661504" y="0"/>
                </a:lnTo>
                <a:close/>
              </a:path>
            </a:pathLst>
          </a:custGeom>
          <a:solidFill>
            <a:srgbClr val="8AB6B5"/>
          </a:solidFill>
        </p:spPr>
        <p:txBody>
          <a:bodyPr wrap="square" lIns="0" tIns="0" rIns="0" bIns="0" rtlCol="0"/>
          <a:lstStyle/>
          <a:p/>
        </p:txBody>
      </p:sp>
      <p:sp>
        <p:nvSpPr>
          <p:cNvPr id="1207" name="object 1207"/>
          <p:cNvSpPr/>
          <p:nvPr/>
        </p:nvSpPr>
        <p:spPr>
          <a:xfrm>
            <a:off x="564349" y="3866527"/>
            <a:ext cx="474345" cy="313690"/>
          </a:xfrm>
          <a:custGeom>
            <a:avLst/>
            <a:gdLst/>
            <a:ahLst/>
            <a:cxnLst/>
            <a:rect l="l" t="t" r="r" b="b"/>
            <a:pathLst>
              <a:path w="474344" h="313689">
                <a:moveTo>
                  <a:pt x="474294" y="0"/>
                </a:moveTo>
                <a:lnTo>
                  <a:pt x="0" y="0"/>
                </a:lnTo>
                <a:lnTo>
                  <a:pt x="0" y="313194"/>
                </a:lnTo>
                <a:lnTo>
                  <a:pt x="474294" y="313194"/>
                </a:lnTo>
                <a:lnTo>
                  <a:pt x="474294" y="0"/>
                </a:lnTo>
                <a:close/>
              </a:path>
            </a:pathLst>
          </a:custGeom>
          <a:solidFill>
            <a:srgbClr val="EBEBEC"/>
          </a:solidFill>
        </p:spPr>
        <p:txBody>
          <a:bodyPr wrap="square" lIns="0" tIns="0" rIns="0" bIns="0" rtlCol="0"/>
          <a:lstStyle/>
          <a:p/>
        </p:txBody>
      </p:sp>
      <p:sp>
        <p:nvSpPr>
          <p:cNvPr id="1208" name="object 1208"/>
          <p:cNvSpPr/>
          <p:nvPr/>
        </p:nvSpPr>
        <p:spPr>
          <a:xfrm>
            <a:off x="1038644" y="3866527"/>
            <a:ext cx="661670" cy="313690"/>
          </a:xfrm>
          <a:custGeom>
            <a:avLst/>
            <a:gdLst/>
            <a:ahLst/>
            <a:cxnLst/>
            <a:rect l="l" t="t" r="r" b="b"/>
            <a:pathLst>
              <a:path w="661669" h="313689">
                <a:moveTo>
                  <a:pt x="661504" y="0"/>
                </a:moveTo>
                <a:lnTo>
                  <a:pt x="0" y="0"/>
                </a:lnTo>
                <a:lnTo>
                  <a:pt x="0" y="313194"/>
                </a:lnTo>
                <a:lnTo>
                  <a:pt x="661504" y="313194"/>
                </a:lnTo>
                <a:lnTo>
                  <a:pt x="661504" y="0"/>
                </a:lnTo>
                <a:close/>
              </a:path>
            </a:pathLst>
          </a:custGeom>
          <a:solidFill>
            <a:srgbClr val="EBEBEC"/>
          </a:solidFill>
        </p:spPr>
        <p:txBody>
          <a:bodyPr wrap="square" lIns="0" tIns="0" rIns="0" bIns="0" rtlCol="0"/>
          <a:lstStyle/>
          <a:p/>
        </p:txBody>
      </p:sp>
      <p:sp>
        <p:nvSpPr>
          <p:cNvPr id="1209" name="object 1209"/>
          <p:cNvSpPr/>
          <p:nvPr/>
        </p:nvSpPr>
        <p:spPr>
          <a:xfrm>
            <a:off x="564349" y="4179722"/>
            <a:ext cx="474345" cy="281940"/>
          </a:xfrm>
          <a:custGeom>
            <a:avLst/>
            <a:gdLst/>
            <a:ahLst/>
            <a:cxnLst/>
            <a:rect l="l" t="t" r="r" b="b"/>
            <a:pathLst>
              <a:path w="474344" h="281939">
                <a:moveTo>
                  <a:pt x="474294" y="0"/>
                </a:moveTo>
                <a:lnTo>
                  <a:pt x="0" y="0"/>
                </a:lnTo>
                <a:lnTo>
                  <a:pt x="0" y="281647"/>
                </a:lnTo>
                <a:lnTo>
                  <a:pt x="474294" y="281647"/>
                </a:lnTo>
                <a:lnTo>
                  <a:pt x="474294" y="0"/>
                </a:lnTo>
                <a:close/>
              </a:path>
            </a:pathLst>
          </a:custGeom>
          <a:solidFill>
            <a:srgbClr val="DCDDDE"/>
          </a:solidFill>
        </p:spPr>
        <p:txBody>
          <a:bodyPr wrap="square" lIns="0" tIns="0" rIns="0" bIns="0" rtlCol="0"/>
          <a:lstStyle/>
          <a:p/>
        </p:txBody>
      </p:sp>
      <p:sp>
        <p:nvSpPr>
          <p:cNvPr id="1210" name="object 1210"/>
          <p:cNvSpPr/>
          <p:nvPr/>
        </p:nvSpPr>
        <p:spPr>
          <a:xfrm>
            <a:off x="1038644" y="4179722"/>
            <a:ext cx="661670" cy="281940"/>
          </a:xfrm>
          <a:custGeom>
            <a:avLst/>
            <a:gdLst/>
            <a:ahLst/>
            <a:cxnLst/>
            <a:rect l="l" t="t" r="r" b="b"/>
            <a:pathLst>
              <a:path w="661669" h="281939">
                <a:moveTo>
                  <a:pt x="661504" y="0"/>
                </a:moveTo>
                <a:lnTo>
                  <a:pt x="0" y="0"/>
                </a:lnTo>
                <a:lnTo>
                  <a:pt x="0" y="281647"/>
                </a:lnTo>
                <a:lnTo>
                  <a:pt x="661504" y="281647"/>
                </a:lnTo>
                <a:lnTo>
                  <a:pt x="661504" y="0"/>
                </a:lnTo>
                <a:close/>
              </a:path>
            </a:pathLst>
          </a:custGeom>
          <a:solidFill>
            <a:srgbClr val="DCDDDE"/>
          </a:solidFill>
        </p:spPr>
        <p:txBody>
          <a:bodyPr wrap="square" lIns="0" tIns="0" rIns="0" bIns="0" rtlCol="0"/>
          <a:lstStyle/>
          <a:p/>
        </p:txBody>
      </p:sp>
      <p:sp>
        <p:nvSpPr>
          <p:cNvPr id="1211" name="object 1211"/>
          <p:cNvSpPr/>
          <p:nvPr/>
        </p:nvSpPr>
        <p:spPr>
          <a:xfrm>
            <a:off x="1038649" y="3540441"/>
            <a:ext cx="0" cy="320040"/>
          </a:xfrm>
          <a:custGeom>
            <a:avLst/>
            <a:gdLst/>
            <a:ahLst/>
            <a:cxnLst/>
            <a:rect l="l" t="t" r="r" b="b"/>
            <a:pathLst>
              <a:path w="0" h="320039">
                <a:moveTo>
                  <a:pt x="0" y="319735"/>
                </a:moveTo>
                <a:lnTo>
                  <a:pt x="0" y="0"/>
                </a:lnTo>
              </a:path>
            </a:pathLst>
          </a:custGeom>
          <a:ln w="12700">
            <a:solidFill>
              <a:srgbClr val="FFFFFF"/>
            </a:solidFill>
          </a:ln>
        </p:spPr>
        <p:txBody>
          <a:bodyPr wrap="square" lIns="0" tIns="0" rIns="0" bIns="0" rtlCol="0"/>
          <a:lstStyle/>
          <a:p/>
        </p:txBody>
      </p:sp>
      <p:sp>
        <p:nvSpPr>
          <p:cNvPr id="1212" name="object 1212"/>
          <p:cNvSpPr/>
          <p:nvPr/>
        </p:nvSpPr>
        <p:spPr>
          <a:xfrm>
            <a:off x="557999" y="4455025"/>
            <a:ext cx="480695" cy="12700"/>
          </a:xfrm>
          <a:custGeom>
            <a:avLst/>
            <a:gdLst/>
            <a:ahLst/>
            <a:cxnLst/>
            <a:rect l="l" t="t" r="r" b="b"/>
            <a:pathLst>
              <a:path w="480694"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1213" name="object 1213"/>
          <p:cNvSpPr/>
          <p:nvPr/>
        </p:nvSpPr>
        <p:spPr>
          <a:xfrm>
            <a:off x="1038649" y="4455025"/>
            <a:ext cx="668020" cy="12700"/>
          </a:xfrm>
          <a:custGeom>
            <a:avLst/>
            <a:gdLst/>
            <a:ahLst/>
            <a:cxnLst/>
            <a:rect l="l" t="t" r="r" b="b"/>
            <a:pathLst>
              <a:path w="668019"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sp>
        <p:nvSpPr>
          <p:cNvPr id="1214" name="object 1214"/>
          <p:cNvSpPr/>
          <p:nvPr/>
        </p:nvSpPr>
        <p:spPr>
          <a:xfrm>
            <a:off x="570699" y="4173375"/>
            <a:ext cx="461645" cy="12700"/>
          </a:xfrm>
          <a:custGeom>
            <a:avLst/>
            <a:gdLst/>
            <a:ahLst/>
            <a:cxnLst/>
            <a:rect l="l" t="t" r="r" b="b"/>
            <a:pathLst>
              <a:path w="461644" h="12700">
                <a:moveTo>
                  <a:pt x="0" y="12700"/>
                </a:moveTo>
                <a:lnTo>
                  <a:pt x="461594" y="12700"/>
                </a:lnTo>
                <a:lnTo>
                  <a:pt x="461594" y="0"/>
                </a:lnTo>
                <a:lnTo>
                  <a:pt x="0" y="0"/>
                </a:lnTo>
                <a:lnTo>
                  <a:pt x="0" y="12700"/>
                </a:lnTo>
                <a:close/>
              </a:path>
            </a:pathLst>
          </a:custGeom>
          <a:solidFill>
            <a:srgbClr val="FFFFFF"/>
          </a:solidFill>
        </p:spPr>
        <p:txBody>
          <a:bodyPr wrap="square" lIns="0" tIns="0" rIns="0" bIns="0" rtlCol="0"/>
          <a:lstStyle/>
          <a:p/>
        </p:txBody>
      </p:sp>
      <p:sp>
        <p:nvSpPr>
          <p:cNvPr id="1215" name="object 1215"/>
          <p:cNvSpPr/>
          <p:nvPr/>
        </p:nvSpPr>
        <p:spPr>
          <a:xfrm>
            <a:off x="1044999" y="4173375"/>
            <a:ext cx="648970" cy="12700"/>
          </a:xfrm>
          <a:custGeom>
            <a:avLst/>
            <a:gdLst/>
            <a:ahLst/>
            <a:cxnLst/>
            <a:rect l="l" t="t" r="r" b="b"/>
            <a:pathLst>
              <a:path w="648969" h="12700">
                <a:moveTo>
                  <a:pt x="0" y="12700"/>
                </a:moveTo>
                <a:lnTo>
                  <a:pt x="648804" y="12700"/>
                </a:lnTo>
                <a:lnTo>
                  <a:pt x="648804" y="0"/>
                </a:lnTo>
                <a:lnTo>
                  <a:pt x="0" y="0"/>
                </a:lnTo>
                <a:lnTo>
                  <a:pt x="0" y="12700"/>
                </a:lnTo>
                <a:close/>
              </a:path>
            </a:pathLst>
          </a:custGeom>
          <a:solidFill>
            <a:srgbClr val="FFFFFF"/>
          </a:solidFill>
        </p:spPr>
        <p:txBody>
          <a:bodyPr wrap="square" lIns="0" tIns="0" rIns="0" bIns="0" rtlCol="0"/>
          <a:lstStyle/>
          <a:p/>
        </p:txBody>
      </p:sp>
      <p:sp>
        <p:nvSpPr>
          <p:cNvPr id="1216" name="object 1216"/>
          <p:cNvSpPr/>
          <p:nvPr/>
        </p:nvSpPr>
        <p:spPr>
          <a:xfrm>
            <a:off x="557999" y="3527745"/>
            <a:ext cx="480695" cy="12700"/>
          </a:xfrm>
          <a:custGeom>
            <a:avLst/>
            <a:gdLst/>
            <a:ahLst/>
            <a:cxnLst/>
            <a:rect l="l" t="t" r="r" b="b"/>
            <a:pathLst>
              <a:path w="480694"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1217" name="object 1217"/>
          <p:cNvSpPr/>
          <p:nvPr/>
        </p:nvSpPr>
        <p:spPr>
          <a:xfrm>
            <a:off x="564349" y="3540441"/>
            <a:ext cx="0" cy="320040"/>
          </a:xfrm>
          <a:custGeom>
            <a:avLst/>
            <a:gdLst/>
            <a:ahLst/>
            <a:cxnLst/>
            <a:rect l="l" t="t" r="r" b="b"/>
            <a:pathLst>
              <a:path w="0" h="320039">
                <a:moveTo>
                  <a:pt x="0" y="319735"/>
                </a:moveTo>
                <a:lnTo>
                  <a:pt x="0" y="0"/>
                </a:lnTo>
              </a:path>
            </a:pathLst>
          </a:custGeom>
          <a:ln w="12700">
            <a:solidFill>
              <a:srgbClr val="FFFFFF"/>
            </a:solidFill>
          </a:ln>
        </p:spPr>
        <p:txBody>
          <a:bodyPr wrap="square" lIns="0" tIns="0" rIns="0" bIns="0" rtlCol="0"/>
          <a:lstStyle/>
          <a:p/>
        </p:txBody>
      </p:sp>
      <p:sp>
        <p:nvSpPr>
          <p:cNvPr id="1218" name="object 1218"/>
          <p:cNvSpPr/>
          <p:nvPr/>
        </p:nvSpPr>
        <p:spPr>
          <a:xfrm>
            <a:off x="1038649" y="3527745"/>
            <a:ext cx="668020" cy="12700"/>
          </a:xfrm>
          <a:custGeom>
            <a:avLst/>
            <a:gdLst/>
            <a:ahLst/>
            <a:cxnLst/>
            <a:rect l="l" t="t" r="r" b="b"/>
            <a:pathLst>
              <a:path w="668019"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sp>
        <p:nvSpPr>
          <p:cNvPr id="1219" name="object 1219"/>
          <p:cNvSpPr/>
          <p:nvPr/>
        </p:nvSpPr>
        <p:spPr>
          <a:xfrm>
            <a:off x="1700150" y="3540441"/>
            <a:ext cx="0" cy="320040"/>
          </a:xfrm>
          <a:custGeom>
            <a:avLst/>
            <a:gdLst/>
            <a:ahLst/>
            <a:cxnLst/>
            <a:rect l="l" t="t" r="r" b="b"/>
            <a:pathLst>
              <a:path w="0" h="320039">
                <a:moveTo>
                  <a:pt x="0" y="319735"/>
                </a:moveTo>
                <a:lnTo>
                  <a:pt x="0" y="0"/>
                </a:lnTo>
              </a:path>
            </a:pathLst>
          </a:custGeom>
          <a:ln w="12700">
            <a:solidFill>
              <a:srgbClr val="FFFFFF"/>
            </a:solidFill>
          </a:ln>
        </p:spPr>
        <p:txBody>
          <a:bodyPr wrap="square" lIns="0" tIns="0" rIns="0" bIns="0" rtlCol="0"/>
          <a:lstStyle/>
          <a:p/>
        </p:txBody>
      </p:sp>
      <p:sp>
        <p:nvSpPr>
          <p:cNvPr id="1220" name="object 1220"/>
          <p:cNvSpPr/>
          <p:nvPr/>
        </p:nvSpPr>
        <p:spPr>
          <a:xfrm>
            <a:off x="557999" y="3860176"/>
            <a:ext cx="480695" cy="12700"/>
          </a:xfrm>
          <a:custGeom>
            <a:avLst/>
            <a:gdLst/>
            <a:ahLst/>
            <a:cxnLst/>
            <a:rect l="l" t="t" r="r" b="b"/>
            <a:pathLst>
              <a:path w="480694"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1221" name="object 1221"/>
          <p:cNvSpPr/>
          <p:nvPr/>
        </p:nvSpPr>
        <p:spPr>
          <a:xfrm>
            <a:off x="564349" y="3872880"/>
            <a:ext cx="0" cy="307340"/>
          </a:xfrm>
          <a:custGeom>
            <a:avLst/>
            <a:gdLst/>
            <a:ahLst/>
            <a:cxnLst/>
            <a:rect l="l" t="t" r="r" b="b"/>
            <a:pathLst>
              <a:path w="0" h="307339">
                <a:moveTo>
                  <a:pt x="0" y="306844"/>
                </a:moveTo>
                <a:lnTo>
                  <a:pt x="0" y="0"/>
                </a:lnTo>
              </a:path>
            </a:pathLst>
          </a:custGeom>
          <a:ln w="12700">
            <a:solidFill>
              <a:srgbClr val="FFFFFF"/>
            </a:solidFill>
          </a:ln>
        </p:spPr>
        <p:txBody>
          <a:bodyPr wrap="square" lIns="0" tIns="0" rIns="0" bIns="0" rtlCol="0"/>
          <a:lstStyle/>
          <a:p/>
        </p:txBody>
      </p:sp>
      <p:sp>
        <p:nvSpPr>
          <p:cNvPr id="1222" name="object 1222"/>
          <p:cNvSpPr/>
          <p:nvPr/>
        </p:nvSpPr>
        <p:spPr>
          <a:xfrm>
            <a:off x="564349" y="4179727"/>
            <a:ext cx="0" cy="275590"/>
          </a:xfrm>
          <a:custGeom>
            <a:avLst/>
            <a:gdLst/>
            <a:ahLst/>
            <a:cxnLst/>
            <a:rect l="l" t="t" r="r" b="b"/>
            <a:pathLst>
              <a:path w="0" h="275589">
                <a:moveTo>
                  <a:pt x="0" y="275297"/>
                </a:moveTo>
                <a:lnTo>
                  <a:pt x="0" y="0"/>
                </a:lnTo>
              </a:path>
            </a:pathLst>
          </a:custGeom>
          <a:ln w="12700">
            <a:solidFill>
              <a:srgbClr val="FFFFFF"/>
            </a:solidFill>
          </a:ln>
        </p:spPr>
        <p:txBody>
          <a:bodyPr wrap="square" lIns="0" tIns="0" rIns="0" bIns="0" rtlCol="0"/>
          <a:lstStyle/>
          <a:p/>
        </p:txBody>
      </p:sp>
      <p:sp>
        <p:nvSpPr>
          <p:cNvPr id="1223" name="object 1223"/>
          <p:cNvSpPr/>
          <p:nvPr/>
        </p:nvSpPr>
        <p:spPr>
          <a:xfrm>
            <a:off x="1038649" y="3860176"/>
            <a:ext cx="668020" cy="12700"/>
          </a:xfrm>
          <a:custGeom>
            <a:avLst/>
            <a:gdLst/>
            <a:ahLst/>
            <a:cxnLst/>
            <a:rect l="l" t="t" r="r" b="b"/>
            <a:pathLst>
              <a:path w="668019"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sp>
        <p:nvSpPr>
          <p:cNvPr id="1224" name="object 1224"/>
          <p:cNvSpPr/>
          <p:nvPr/>
        </p:nvSpPr>
        <p:spPr>
          <a:xfrm>
            <a:off x="1038649" y="3872880"/>
            <a:ext cx="0" cy="307340"/>
          </a:xfrm>
          <a:custGeom>
            <a:avLst/>
            <a:gdLst/>
            <a:ahLst/>
            <a:cxnLst/>
            <a:rect l="l" t="t" r="r" b="b"/>
            <a:pathLst>
              <a:path w="0" h="307339">
                <a:moveTo>
                  <a:pt x="0" y="306844"/>
                </a:moveTo>
                <a:lnTo>
                  <a:pt x="0" y="0"/>
                </a:lnTo>
              </a:path>
            </a:pathLst>
          </a:custGeom>
          <a:ln w="12700">
            <a:solidFill>
              <a:srgbClr val="FFFFFF"/>
            </a:solidFill>
          </a:ln>
        </p:spPr>
        <p:txBody>
          <a:bodyPr wrap="square" lIns="0" tIns="0" rIns="0" bIns="0" rtlCol="0"/>
          <a:lstStyle/>
          <a:p/>
        </p:txBody>
      </p:sp>
      <p:sp>
        <p:nvSpPr>
          <p:cNvPr id="1225" name="object 1225"/>
          <p:cNvSpPr/>
          <p:nvPr/>
        </p:nvSpPr>
        <p:spPr>
          <a:xfrm>
            <a:off x="1700150" y="3872880"/>
            <a:ext cx="0" cy="307340"/>
          </a:xfrm>
          <a:custGeom>
            <a:avLst/>
            <a:gdLst/>
            <a:ahLst/>
            <a:cxnLst/>
            <a:rect l="l" t="t" r="r" b="b"/>
            <a:pathLst>
              <a:path w="0" h="307339">
                <a:moveTo>
                  <a:pt x="0" y="306844"/>
                </a:moveTo>
                <a:lnTo>
                  <a:pt x="0" y="0"/>
                </a:lnTo>
              </a:path>
            </a:pathLst>
          </a:custGeom>
          <a:ln w="12700">
            <a:solidFill>
              <a:srgbClr val="FFFFFF"/>
            </a:solidFill>
          </a:ln>
        </p:spPr>
        <p:txBody>
          <a:bodyPr wrap="square" lIns="0" tIns="0" rIns="0" bIns="0" rtlCol="0"/>
          <a:lstStyle/>
          <a:p/>
        </p:txBody>
      </p:sp>
      <p:sp>
        <p:nvSpPr>
          <p:cNvPr id="1226" name="object 1226"/>
          <p:cNvSpPr/>
          <p:nvPr/>
        </p:nvSpPr>
        <p:spPr>
          <a:xfrm>
            <a:off x="1038649" y="4179727"/>
            <a:ext cx="0" cy="275590"/>
          </a:xfrm>
          <a:custGeom>
            <a:avLst/>
            <a:gdLst/>
            <a:ahLst/>
            <a:cxnLst/>
            <a:rect l="l" t="t" r="r" b="b"/>
            <a:pathLst>
              <a:path w="0" h="275589">
                <a:moveTo>
                  <a:pt x="0" y="275297"/>
                </a:moveTo>
                <a:lnTo>
                  <a:pt x="0" y="0"/>
                </a:lnTo>
              </a:path>
            </a:pathLst>
          </a:custGeom>
          <a:ln w="12700">
            <a:solidFill>
              <a:srgbClr val="FFFFFF"/>
            </a:solidFill>
          </a:ln>
        </p:spPr>
        <p:txBody>
          <a:bodyPr wrap="square" lIns="0" tIns="0" rIns="0" bIns="0" rtlCol="0"/>
          <a:lstStyle/>
          <a:p/>
        </p:txBody>
      </p:sp>
      <p:sp>
        <p:nvSpPr>
          <p:cNvPr id="1227" name="object 1227"/>
          <p:cNvSpPr/>
          <p:nvPr/>
        </p:nvSpPr>
        <p:spPr>
          <a:xfrm>
            <a:off x="1700150" y="4179727"/>
            <a:ext cx="0" cy="275590"/>
          </a:xfrm>
          <a:custGeom>
            <a:avLst/>
            <a:gdLst/>
            <a:ahLst/>
            <a:cxnLst/>
            <a:rect l="l" t="t" r="r" b="b"/>
            <a:pathLst>
              <a:path w="0" h="275589">
                <a:moveTo>
                  <a:pt x="0" y="275297"/>
                </a:moveTo>
                <a:lnTo>
                  <a:pt x="0" y="0"/>
                </a:lnTo>
              </a:path>
            </a:pathLst>
          </a:custGeom>
          <a:ln w="12700">
            <a:solidFill>
              <a:srgbClr val="FFFFFF"/>
            </a:solidFill>
          </a:ln>
        </p:spPr>
        <p:txBody>
          <a:bodyPr wrap="square" lIns="0" tIns="0" rIns="0" bIns="0" rtlCol="0"/>
          <a:lstStyle/>
          <a:p/>
        </p:txBody>
      </p:sp>
      <p:sp>
        <p:nvSpPr>
          <p:cNvPr id="1228" name="object 1228"/>
          <p:cNvSpPr txBox="1"/>
          <p:nvPr/>
        </p:nvSpPr>
        <p:spPr>
          <a:xfrm>
            <a:off x="687199" y="3622621"/>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229" name="object 1229"/>
          <p:cNvSpPr txBox="1"/>
          <p:nvPr/>
        </p:nvSpPr>
        <p:spPr>
          <a:xfrm>
            <a:off x="1204299" y="3622621"/>
            <a:ext cx="3302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交直流</a:t>
            </a:r>
            <a:endParaRPr sz="800">
              <a:latin typeface="Microsoft YaHei UI"/>
              <a:cs typeface="Microsoft YaHei UI"/>
            </a:endParaRPr>
          </a:p>
        </p:txBody>
      </p:sp>
      <p:sp>
        <p:nvSpPr>
          <p:cNvPr id="1230" name="object 1230"/>
          <p:cNvSpPr txBox="1"/>
          <p:nvPr/>
        </p:nvSpPr>
        <p:spPr>
          <a:xfrm>
            <a:off x="569649" y="3948462"/>
            <a:ext cx="9842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A</a:t>
            </a:r>
            <a:endParaRPr sz="800">
              <a:latin typeface="Microsoft JhengHei UI"/>
              <a:cs typeface="Microsoft JhengHei UI"/>
            </a:endParaRPr>
          </a:p>
        </p:txBody>
      </p:sp>
      <p:sp>
        <p:nvSpPr>
          <p:cNvPr id="1231" name="object 1231"/>
          <p:cNvSpPr txBox="1"/>
          <p:nvPr/>
        </p:nvSpPr>
        <p:spPr>
          <a:xfrm>
            <a:off x="1043950" y="3948462"/>
            <a:ext cx="39116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AC</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交流</a:t>
            </a:r>
            <a:endParaRPr sz="800">
              <a:latin typeface="Microsoft JhengHei UI"/>
              <a:cs typeface="Microsoft JhengHei UI"/>
            </a:endParaRPr>
          </a:p>
        </p:txBody>
      </p:sp>
      <p:sp>
        <p:nvSpPr>
          <p:cNvPr id="1232" name="object 1232"/>
          <p:cNvSpPr txBox="1"/>
          <p:nvPr/>
        </p:nvSpPr>
        <p:spPr>
          <a:xfrm>
            <a:off x="569649" y="4245888"/>
            <a:ext cx="104139"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D</a:t>
            </a:r>
            <a:endParaRPr sz="800">
              <a:latin typeface="Microsoft JhengHei UI"/>
              <a:cs typeface="Microsoft JhengHei UI"/>
            </a:endParaRPr>
          </a:p>
        </p:txBody>
      </p:sp>
      <p:sp>
        <p:nvSpPr>
          <p:cNvPr id="1233" name="object 1233"/>
          <p:cNvSpPr txBox="1"/>
          <p:nvPr/>
        </p:nvSpPr>
        <p:spPr>
          <a:xfrm>
            <a:off x="1043950" y="4245888"/>
            <a:ext cx="3987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DC</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直流</a:t>
            </a:r>
            <a:endParaRPr sz="800">
              <a:latin typeface="Microsoft JhengHei UI"/>
              <a:cs typeface="Microsoft JhengHei UI"/>
            </a:endParaRPr>
          </a:p>
        </p:txBody>
      </p:sp>
      <p:sp>
        <p:nvSpPr>
          <p:cNvPr id="1234" name="object 1234"/>
          <p:cNvSpPr/>
          <p:nvPr/>
        </p:nvSpPr>
        <p:spPr>
          <a:xfrm>
            <a:off x="1875500" y="3527745"/>
            <a:ext cx="480695" cy="12700"/>
          </a:xfrm>
          <a:custGeom>
            <a:avLst/>
            <a:gdLst/>
            <a:ahLst/>
            <a:cxnLst/>
            <a:rect l="l" t="t" r="r" b="b"/>
            <a:pathLst>
              <a:path w="480694"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1235" name="object 1235"/>
          <p:cNvSpPr/>
          <p:nvPr/>
        </p:nvSpPr>
        <p:spPr>
          <a:xfrm>
            <a:off x="2356149" y="3527745"/>
            <a:ext cx="668020" cy="12700"/>
          </a:xfrm>
          <a:custGeom>
            <a:avLst/>
            <a:gdLst/>
            <a:ahLst/>
            <a:cxnLst/>
            <a:rect l="l" t="t" r="r" b="b"/>
            <a:pathLst>
              <a:path w="668019"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graphicFrame>
        <p:nvGraphicFramePr>
          <p:cNvPr id="1236" name="object 1236"/>
          <p:cNvGraphicFramePr>
            <a:graphicFrameLocks noGrp="1"/>
          </p:cNvGraphicFramePr>
          <p:nvPr/>
        </p:nvGraphicFramePr>
        <p:xfrm>
          <a:off x="1871530" y="3293949"/>
          <a:ext cx="1151255" cy="1174115"/>
        </p:xfrm>
        <a:graphic>
          <a:graphicData uri="http://schemas.openxmlformats.org/drawingml/2006/table">
            <a:tbl>
              <a:tblPr firstRow="1" bandRow="1">
                <a:tableStyleId>{2D5ABB26-0587-4C30-8999-92F81FD0307C}</a:tableStyleId>
              </a:tblPr>
              <a:tblGrid>
                <a:gridCol w="485140"/>
                <a:gridCol w="645795"/>
              </a:tblGrid>
              <a:tr h="104151">
                <a:tc>
                  <a:txBody>
                    <a:bodyPr/>
                    <a:lstStyle/>
                    <a:p>
                      <a:pPr>
                        <a:lnSpc>
                          <a:spcPct val="100000"/>
                        </a:lnSpc>
                      </a:pPr>
                      <a:endParaRPr sz="500">
                        <a:latin typeface="Times New Roman"/>
                        <a:cs typeface="Times New Roman"/>
                      </a:endParaRPr>
                    </a:p>
                  </a:txBody>
                  <a:tcPr marL="0" marR="0" marB="0" marT="0"/>
                </a:tc>
                <a:tc>
                  <a:txBody>
                    <a:bodyPr/>
                    <a:lstStyle/>
                    <a:p>
                      <a:pPr>
                        <a:lnSpc>
                          <a:spcPct val="100000"/>
                        </a:lnSpc>
                      </a:pPr>
                      <a:endParaRPr sz="500">
                        <a:latin typeface="Times New Roman"/>
                        <a:cs typeface="Times New Roman"/>
                      </a:endParaRPr>
                    </a:p>
                  </a:txBody>
                  <a:tcPr marL="0" marR="0" marB="0" marT="0"/>
                </a:tc>
              </a:tr>
              <a:tr h="468425">
                <a:tc>
                  <a:txBody>
                    <a:bodyPr/>
                    <a:lstStyle/>
                    <a:p>
                      <a:pPr>
                        <a:lnSpc>
                          <a:spcPct val="100000"/>
                        </a:lnSpc>
                      </a:pPr>
                      <a:endParaRPr sz="1000">
                        <a:latin typeface="Times New Roman"/>
                        <a:cs typeface="Times New Roman"/>
                      </a:endParaRPr>
                    </a:p>
                    <a:p>
                      <a:pPr marL="135255">
                        <a:lnSpc>
                          <a:spcPct val="100000"/>
                        </a:lnSpc>
                        <a:spcBef>
                          <a:spcPts val="715"/>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1000">
                        <a:latin typeface="Times New Roman"/>
                        <a:cs typeface="Times New Roman"/>
                      </a:endParaRPr>
                    </a:p>
                    <a:p>
                      <a:pPr algn="ctr" marL="3175">
                        <a:lnSpc>
                          <a:spcPct val="100000"/>
                        </a:lnSpc>
                        <a:spcBef>
                          <a:spcPts val="715"/>
                        </a:spcBef>
                      </a:pPr>
                      <a:r>
                        <a:rPr dirty="0" sz="800" b="1">
                          <a:solidFill>
                            <a:srgbClr val="FFFFFF"/>
                          </a:solidFill>
                          <a:latin typeface="Microsoft YaHei UI"/>
                          <a:cs typeface="Microsoft YaHei UI"/>
                        </a:rPr>
                        <a:t>线制</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313198">
                <a:tc>
                  <a:txBody>
                    <a:bodyPr/>
                    <a:lstStyle/>
                    <a:p>
                      <a:pPr marL="17780">
                        <a:lnSpc>
                          <a:spcPct val="100000"/>
                        </a:lnSpc>
                        <a:spcBef>
                          <a:spcPts val="745"/>
                        </a:spcBef>
                      </a:pPr>
                      <a:r>
                        <a:rPr dirty="0" sz="800" b="1">
                          <a:solidFill>
                            <a:srgbClr val="231F20"/>
                          </a:solidFill>
                          <a:latin typeface="Microsoft JhengHei UI"/>
                          <a:cs typeface="Microsoft JhengHei UI"/>
                        </a:rPr>
                        <a:t>1</a:t>
                      </a:r>
                      <a:endParaRPr sz="800">
                        <a:latin typeface="Microsoft JhengHei UI"/>
                        <a:cs typeface="Microsoft Jheng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0795">
                        <a:lnSpc>
                          <a:spcPct val="100000"/>
                        </a:lnSpc>
                        <a:spcBef>
                          <a:spcPts val="745"/>
                        </a:spcBef>
                      </a:pP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1650">
                <a:tc>
                  <a:txBody>
                    <a:bodyPr/>
                    <a:lstStyle/>
                    <a:p>
                      <a:pPr marL="17780">
                        <a:lnSpc>
                          <a:spcPct val="100000"/>
                        </a:lnSpc>
                        <a:spcBef>
                          <a:spcPts val="620"/>
                        </a:spcBef>
                      </a:pPr>
                      <a:r>
                        <a:rPr dirty="0" sz="800" b="1">
                          <a:solidFill>
                            <a:srgbClr val="231F20"/>
                          </a:solidFill>
                          <a:latin typeface="Microsoft JhengHei UI"/>
                          <a:cs typeface="Microsoft JhengHei UI"/>
                        </a:rPr>
                        <a:t>3</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0795">
                        <a:lnSpc>
                          <a:spcPct val="100000"/>
                        </a:lnSpc>
                        <a:spcBef>
                          <a:spcPts val="620"/>
                        </a:spcBef>
                      </a:pP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237" name="object 1237"/>
          <p:cNvSpPr/>
          <p:nvPr/>
        </p:nvSpPr>
        <p:spPr>
          <a:xfrm>
            <a:off x="1503946" y="4711395"/>
            <a:ext cx="503555" cy="324485"/>
          </a:xfrm>
          <a:custGeom>
            <a:avLst/>
            <a:gdLst/>
            <a:ahLst/>
            <a:cxnLst/>
            <a:rect l="l" t="t" r="r" b="b"/>
            <a:pathLst>
              <a:path w="503555" h="324485">
                <a:moveTo>
                  <a:pt x="503504" y="0"/>
                </a:moveTo>
                <a:lnTo>
                  <a:pt x="0" y="0"/>
                </a:lnTo>
                <a:lnTo>
                  <a:pt x="0" y="324002"/>
                </a:lnTo>
                <a:lnTo>
                  <a:pt x="503504" y="324002"/>
                </a:lnTo>
                <a:lnTo>
                  <a:pt x="503504" y="0"/>
                </a:lnTo>
                <a:close/>
              </a:path>
            </a:pathLst>
          </a:custGeom>
          <a:solidFill>
            <a:srgbClr val="8AB6B5"/>
          </a:solidFill>
        </p:spPr>
        <p:txBody>
          <a:bodyPr wrap="square" lIns="0" tIns="0" rIns="0" bIns="0" rtlCol="0"/>
          <a:lstStyle/>
          <a:p/>
        </p:txBody>
      </p:sp>
      <p:sp>
        <p:nvSpPr>
          <p:cNvPr id="1238" name="object 1238"/>
          <p:cNvSpPr/>
          <p:nvPr/>
        </p:nvSpPr>
        <p:spPr>
          <a:xfrm>
            <a:off x="2007450" y="4711395"/>
            <a:ext cx="981710" cy="324485"/>
          </a:xfrm>
          <a:custGeom>
            <a:avLst/>
            <a:gdLst/>
            <a:ahLst/>
            <a:cxnLst/>
            <a:rect l="l" t="t" r="r" b="b"/>
            <a:pathLst>
              <a:path w="981710" h="324485">
                <a:moveTo>
                  <a:pt x="981405" y="0"/>
                </a:moveTo>
                <a:lnTo>
                  <a:pt x="0" y="0"/>
                </a:lnTo>
                <a:lnTo>
                  <a:pt x="0" y="324002"/>
                </a:lnTo>
                <a:lnTo>
                  <a:pt x="981405" y="324002"/>
                </a:lnTo>
                <a:lnTo>
                  <a:pt x="981405" y="0"/>
                </a:lnTo>
                <a:close/>
              </a:path>
            </a:pathLst>
          </a:custGeom>
          <a:solidFill>
            <a:srgbClr val="8AB6B5"/>
          </a:solidFill>
        </p:spPr>
        <p:txBody>
          <a:bodyPr wrap="square" lIns="0" tIns="0" rIns="0" bIns="0" rtlCol="0"/>
          <a:lstStyle/>
          <a:p/>
        </p:txBody>
      </p:sp>
      <p:sp>
        <p:nvSpPr>
          <p:cNvPr id="1239" name="object 1239"/>
          <p:cNvSpPr/>
          <p:nvPr/>
        </p:nvSpPr>
        <p:spPr>
          <a:xfrm>
            <a:off x="1503946" y="5035397"/>
            <a:ext cx="503555" cy="186690"/>
          </a:xfrm>
          <a:custGeom>
            <a:avLst/>
            <a:gdLst/>
            <a:ahLst/>
            <a:cxnLst/>
            <a:rect l="l" t="t" r="r" b="b"/>
            <a:pathLst>
              <a:path w="503555" h="186689">
                <a:moveTo>
                  <a:pt x="503504" y="0"/>
                </a:moveTo>
                <a:lnTo>
                  <a:pt x="0" y="0"/>
                </a:lnTo>
                <a:lnTo>
                  <a:pt x="0" y="186385"/>
                </a:lnTo>
                <a:lnTo>
                  <a:pt x="503504" y="186385"/>
                </a:lnTo>
                <a:lnTo>
                  <a:pt x="503504" y="0"/>
                </a:lnTo>
                <a:close/>
              </a:path>
            </a:pathLst>
          </a:custGeom>
          <a:solidFill>
            <a:srgbClr val="EBEBEC"/>
          </a:solidFill>
        </p:spPr>
        <p:txBody>
          <a:bodyPr wrap="square" lIns="0" tIns="0" rIns="0" bIns="0" rtlCol="0"/>
          <a:lstStyle/>
          <a:p/>
        </p:txBody>
      </p:sp>
      <p:sp>
        <p:nvSpPr>
          <p:cNvPr id="1240" name="object 1240"/>
          <p:cNvSpPr/>
          <p:nvPr/>
        </p:nvSpPr>
        <p:spPr>
          <a:xfrm>
            <a:off x="2007450" y="5035397"/>
            <a:ext cx="981710" cy="186690"/>
          </a:xfrm>
          <a:custGeom>
            <a:avLst/>
            <a:gdLst/>
            <a:ahLst/>
            <a:cxnLst/>
            <a:rect l="l" t="t" r="r" b="b"/>
            <a:pathLst>
              <a:path w="981710" h="186689">
                <a:moveTo>
                  <a:pt x="981405" y="0"/>
                </a:moveTo>
                <a:lnTo>
                  <a:pt x="0" y="0"/>
                </a:lnTo>
                <a:lnTo>
                  <a:pt x="0" y="186385"/>
                </a:lnTo>
                <a:lnTo>
                  <a:pt x="981405" y="186385"/>
                </a:lnTo>
                <a:lnTo>
                  <a:pt x="981405" y="0"/>
                </a:lnTo>
                <a:close/>
              </a:path>
            </a:pathLst>
          </a:custGeom>
          <a:solidFill>
            <a:srgbClr val="EBEBEC"/>
          </a:solidFill>
        </p:spPr>
        <p:txBody>
          <a:bodyPr wrap="square" lIns="0" tIns="0" rIns="0" bIns="0" rtlCol="0"/>
          <a:lstStyle/>
          <a:p/>
        </p:txBody>
      </p:sp>
      <p:sp>
        <p:nvSpPr>
          <p:cNvPr id="1241" name="object 1241"/>
          <p:cNvSpPr/>
          <p:nvPr/>
        </p:nvSpPr>
        <p:spPr>
          <a:xfrm>
            <a:off x="1503946" y="5221782"/>
            <a:ext cx="503555" cy="186690"/>
          </a:xfrm>
          <a:custGeom>
            <a:avLst/>
            <a:gdLst/>
            <a:ahLst/>
            <a:cxnLst/>
            <a:rect l="l" t="t" r="r" b="b"/>
            <a:pathLst>
              <a:path w="503555" h="186689">
                <a:moveTo>
                  <a:pt x="503504" y="0"/>
                </a:moveTo>
                <a:lnTo>
                  <a:pt x="0" y="0"/>
                </a:lnTo>
                <a:lnTo>
                  <a:pt x="0" y="186385"/>
                </a:lnTo>
                <a:lnTo>
                  <a:pt x="503504" y="186385"/>
                </a:lnTo>
                <a:lnTo>
                  <a:pt x="503504" y="0"/>
                </a:lnTo>
                <a:close/>
              </a:path>
            </a:pathLst>
          </a:custGeom>
          <a:solidFill>
            <a:srgbClr val="DCDDDE"/>
          </a:solidFill>
        </p:spPr>
        <p:txBody>
          <a:bodyPr wrap="square" lIns="0" tIns="0" rIns="0" bIns="0" rtlCol="0"/>
          <a:lstStyle/>
          <a:p/>
        </p:txBody>
      </p:sp>
      <p:sp>
        <p:nvSpPr>
          <p:cNvPr id="1242" name="object 1242"/>
          <p:cNvSpPr/>
          <p:nvPr/>
        </p:nvSpPr>
        <p:spPr>
          <a:xfrm>
            <a:off x="2007450" y="5221782"/>
            <a:ext cx="981710" cy="186690"/>
          </a:xfrm>
          <a:custGeom>
            <a:avLst/>
            <a:gdLst/>
            <a:ahLst/>
            <a:cxnLst/>
            <a:rect l="l" t="t" r="r" b="b"/>
            <a:pathLst>
              <a:path w="981710" h="186689">
                <a:moveTo>
                  <a:pt x="981405" y="0"/>
                </a:moveTo>
                <a:lnTo>
                  <a:pt x="0" y="0"/>
                </a:lnTo>
                <a:lnTo>
                  <a:pt x="0" y="186385"/>
                </a:lnTo>
                <a:lnTo>
                  <a:pt x="981405" y="186385"/>
                </a:lnTo>
                <a:lnTo>
                  <a:pt x="981405" y="0"/>
                </a:lnTo>
                <a:close/>
              </a:path>
            </a:pathLst>
          </a:custGeom>
          <a:solidFill>
            <a:srgbClr val="DCDDDE"/>
          </a:solidFill>
        </p:spPr>
        <p:txBody>
          <a:bodyPr wrap="square" lIns="0" tIns="0" rIns="0" bIns="0" rtlCol="0"/>
          <a:lstStyle/>
          <a:p/>
        </p:txBody>
      </p:sp>
      <p:sp>
        <p:nvSpPr>
          <p:cNvPr id="1243" name="object 1243"/>
          <p:cNvSpPr/>
          <p:nvPr/>
        </p:nvSpPr>
        <p:spPr>
          <a:xfrm>
            <a:off x="2007449" y="4717749"/>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244" name="object 1244"/>
          <p:cNvSpPr/>
          <p:nvPr/>
        </p:nvSpPr>
        <p:spPr>
          <a:xfrm>
            <a:off x="1497599" y="5401825"/>
            <a:ext cx="509905" cy="12700"/>
          </a:xfrm>
          <a:custGeom>
            <a:avLst/>
            <a:gdLst/>
            <a:ahLst/>
            <a:cxnLst/>
            <a:rect l="l" t="t" r="r" b="b"/>
            <a:pathLst>
              <a:path w="509905" h="12700">
                <a:moveTo>
                  <a:pt x="0" y="12700"/>
                </a:moveTo>
                <a:lnTo>
                  <a:pt x="509854" y="12700"/>
                </a:lnTo>
                <a:lnTo>
                  <a:pt x="509854" y="0"/>
                </a:lnTo>
                <a:lnTo>
                  <a:pt x="0" y="0"/>
                </a:lnTo>
                <a:lnTo>
                  <a:pt x="0" y="12700"/>
                </a:lnTo>
                <a:close/>
              </a:path>
            </a:pathLst>
          </a:custGeom>
          <a:solidFill>
            <a:srgbClr val="FFFFFF"/>
          </a:solidFill>
        </p:spPr>
        <p:txBody>
          <a:bodyPr wrap="square" lIns="0" tIns="0" rIns="0" bIns="0" rtlCol="0"/>
          <a:lstStyle/>
          <a:p/>
        </p:txBody>
      </p:sp>
      <p:sp>
        <p:nvSpPr>
          <p:cNvPr id="1245" name="object 1245"/>
          <p:cNvSpPr/>
          <p:nvPr/>
        </p:nvSpPr>
        <p:spPr>
          <a:xfrm>
            <a:off x="2007449" y="5401825"/>
            <a:ext cx="988060" cy="12700"/>
          </a:xfrm>
          <a:custGeom>
            <a:avLst/>
            <a:gdLst/>
            <a:ahLst/>
            <a:cxnLst/>
            <a:rect l="l" t="t" r="r" b="b"/>
            <a:pathLst>
              <a:path w="988060" h="12700">
                <a:moveTo>
                  <a:pt x="0" y="12700"/>
                </a:moveTo>
                <a:lnTo>
                  <a:pt x="987755" y="12700"/>
                </a:lnTo>
                <a:lnTo>
                  <a:pt x="987755" y="0"/>
                </a:lnTo>
                <a:lnTo>
                  <a:pt x="0" y="0"/>
                </a:lnTo>
                <a:lnTo>
                  <a:pt x="0" y="12700"/>
                </a:lnTo>
                <a:close/>
              </a:path>
            </a:pathLst>
          </a:custGeom>
          <a:solidFill>
            <a:srgbClr val="FFFFFF"/>
          </a:solidFill>
        </p:spPr>
        <p:txBody>
          <a:bodyPr wrap="square" lIns="0" tIns="0" rIns="0" bIns="0" rtlCol="0"/>
          <a:lstStyle/>
          <a:p/>
        </p:txBody>
      </p:sp>
      <p:sp>
        <p:nvSpPr>
          <p:cNvPr id="1246" name="object 1246"/>
          <p:cNvSpPr/>
          <p:nvPr/>
        </p:nvSpPr>
        <p:spPr>
          <a:xfrm>
            <a:off x="1510299" y="5215438"/>
            <a:ext cx="490855" cy="12700"/>
          </a:xfrm>
          <a:custGeom>
            <a:avLst/>
            <a:gdLst/>
            <a:ahLst/>
            <a:cxnLst/>
            <a:rect l="l" t="t" r="r" b="b"/>
            <a:pathLst>
              <a:path w="490855" h="12700">
                <a:moveTo>
                  <a:pt x="0" y="12700"/>
                </a:moveTo>
                <a:lnTo>
                  <a:pt x="490804" y="12700"/>
                </a:lnTo>
                <a:lnTo>
                  <a:pt x="490804" y="0"/>
                </a:lnTo>
                <a:lnTo>
                  <a:pt x="0" y="0"/>
                </a:lnTo>
                <a:lnTo>
                  <a:pt x="0" y="12700"/>
                </a:lnTo>
                <a:close/>
              </a:path>
            </a:pathLst>
          </a:custGeom>
          <a:solidFill>
            <a:srgbClr val="FFFFFF"/>
          </a:solidFill>
        </p:spPr>
        <p:txBody>
          <a:bodyPr wrap="square" lIns="0" tIns="0" rIns="0" bIns="0" rtlCol="0"/>
          <a:lstStyle/>
          <a:p/>
        </p:txBody>
      </p:sp>
      <p:sp>
        <p:nvSpPr>
          <p:cNvPr id="1247" name="object 1247"/>
          <p:cNvSpPr/>
          <p:nvPr/>
        </p:nvSpPr>
        <p:spPr>
          <a:xfrm>
            <a:off x="2013799" y="5215438"/>
            <a:ext cx="969010" cy="12700"/>
          </a:xfrm>
          <a:custGeom>
            <a:avLst/>
            <a:gdLst/>
            <a:ahLst/>
            <a:cxnLst/>
            <a:rect l="l" t="t" r="r" b="b"/>
            <a:pathLst>
              <a:path w="969010" h="12700">
                <a:moveTo>
                  <a:pt x="0" y="12700"/>
                </a:moveTo>
                <a:lnTo>
                  <a:pt x="968705" y="12700"/>
                </a:lnTo>
                <a:lnTo>
                  <a:pt x="968705" y="0"/>
                </a:lnTo>
                <a:lnTo>
                  <a:pt x="0" y="0"/>
                </a:lnTo>
                <a:lnTo>
                  <a:pt x="0" y="12700"/>
                </a:lnTo>
                <a:close/>
              </a:path>
            </a:pathLst>
          </a:custGeom>
          <a:solidFill>
            <a:srgbClr val="FFFFFF"/>
          </a:solidFill>
        </p:spPr>
        <p:txBody>
          <a:bodyPr wrap="square" lIns="0" tIns="0" rIns="0" bIns="0" rtlCol="0"/>
          <a:lstStyle/>
          <a:p/>
        </p:txBody>
      </p:sp>
      <p:sp>
        <p:nvSpPr>
          <p:cNvPr id="1248" name="object 1248"/>
          <p:cNvSpPr/>
          <p:nvPr/>
        </p:nvSpPr>
        <p:spPr>
          <a:xfrm>
            <a:off x="1503949" y="5041752"/>
            <a:ext cx="0" cy="180340"/>
          </a:xfrm>
          <a:custGeom>
            <a:avLst/>
            <a:gdLst/>
            <a:ahLst/>
            <a:cxnLst/>
            <a:rect l="l" t="t" r="r" b="b"/>
            <a:pathLst>
              <a:path w="0" h="180339">
                <a:moveTo>
                  <a:pt x="0" y="180035"/>
                </a:moveTo>
                <a:lnTo>
                  <a:pt x="0" y="0"/>
                </a:lnTo>
              </a:path>
            </a:pathLst>
          </a:custGeom>
          <a:ln w="12700">
            <a:solidFill>
              <a:srgbClr val="FFFFFF"/>
            </a:solidFill>
          </a:ln>
        </p:spPr>
        <p:txBody>
          <a:bodyPr wrap="square" lIns="0" tIns="0" rIns="0" bIns="0" rtlCol="0"/>
          <a:lstStyle/>
          <a:p/>
        </p:txBody>
      </p:sp>
      <p:sp>
        <p:nvSpPr>
          <p:cNvPr id="1249" name="object 1249"/>
          <p:cNvSpPr/>
          <p:nvPr/>
        </p:nvSpPr>
        <p:spPr>
          <a:xfrm>
            <a:off x="1503949" y="5221790"/>
            <a:ext cx="0" cy="180340"/>
          </a:xfrm>
          <a:custGeom>
            <a:avLst/>
            <a:gdLst/>
            <a:ahLst/>
            <a:cxnLst/>
            <a:rect l="l" t="t" r="r" b="b"/>
            <a:pathLst>
              <a:path w="0" h="180339">
                <a:moveTo>
                  <a:pt x="0" y="180035"/>
                </a:moveTo>
                <a:lnTo>
                  <a:pt x="0" y="0"/>
                </a:lnTo>
              </a:path>
            </a:pathLst>
          </a:custGeom>
          <a:ln w="12700">
            <a:solidFill>
              <a:srgbClr val="FFFFFF"/>
            </a:solidFill>
          </a:ln>
        </p:spPr>
        <p:txBody>
          <a:bodyPr wrap="square" lIns="0" tIns="0" rIns="0" bIns="0" rtlCol="0"/>
          <a:lstStyle/>
          <a:p/>
        </p:txBody>
      </p:sp>
      <p:sp>
        <p:nvSpPr>
          <p:cNvPr id="1250" name="object 1250"/>
          <p:cNvSpPr/>
          <p:nvPr/>
        </p:nvSpPr>
        <p:spPr>
          <a:xfrm>
            <a:off x="2007449" y="5041752"/>
            <a:ext cx="0" cy="180340"/>
          </a:xfrm>
          <a:custGeom>
            <a:avLst/>
            <a:gdLst/>
            <a:ahLst/>
            <a:cxnLst/>
            <a:rect l="l" t="t" r="r" b="b"/>
            <a:pathLst>
              <a:path w="0" h="180339">
                <a:moveTo>
                  <a:pt x="0" y="180035"/>
                </a:moveTo>
                <a:lnTo>
                  <a:pt x="0" y="0"/>
                </a:lnTo>
              </a:path>
            </a:pathLst>
          </a:custGeom>
          <a:ln w="12700">
            <a:solidFill>
              <a:srgbClr val="FFFFFF"/>
            </a:solidFill>
          </a:ln>
        </p:spPr>
        <p:txBody>
          <a:bodyPr wrap="square" lIns="0" tIns="0" rIns="0" bIns="0" rtlCol="0"/>
          <a:lstStyle/>
          <a:p/>
        </p:txBody>
      </p:sp>
      <p:sp>
        <p:nvSpPr>
          <p:cNvPr id="1251" name="object 1251"/>
          <p:cNvSpPr/>
          <p:nvPr/>
        </p:nvSpPr>
        <p:spPr>
          <a:xfrm>
            <a:off x="2988849" y="5041752"/>
            <a:ext cx="0" cy="180340"/>
          </a:xfrm>
          <a:custGeom>
            <a:avLst/>
            <a:gdLst/>
            <a:ahLst/>
            <a:cxnLst/>
            <a:rect l="l" t="t" r="r" b="b"/>
            <a:pathLst>
              <a:path w="0" h="180339">
                <a:moveTo>
                  <a:pt x="0" y="180035"/>
                </a:moveTo>
                <a:lnTo>
                  <a:pt x="0" y="0"/>
                </a:lnTo>
              </a:path>
            </a:pathLst>
          </a:custGeom>
          <a:ln w="12700">
            <a:solidFill>
              <a:srgbClr val="FFFFFF"/>
            </a:solidFill>
          </a:ln>
        </p:spPr>
        <p:txBody>
          <a:bodyPr wrap="square" lIns="0" tIns="0" rIns="0" bIns="0" rtlCol="0"/>
          <a:lstStyle/>
          <a:p/>
        </p:txBody>
      </p:sp>
      <p:sp>
        <p:nvSpPr>
          <p:cNvPr id="1252" name="object 1252"/>
          <p:cNvSpPr/>
          <p:nvPr/>
        </p:nvSpPr>
        <p:spPr>
          <a:xfrm>
            <a:off x="2007449" y="5221790"/>
            <a:ext cx="0" cy="180340"/>
          </a:xfrm>
          <a:custGeom>
            <a:avLst/>
            <a:gdLst/>
            <a:ahLst/>
            <a:cxnLst/>
            <a:rect l="l" t="t" r="r" b="b"/>
            <a:pathLst>
              <a:path w="0" h="180339">
                <a:moveTo>
                  <a:pt x="0" y="180035"/>
                </a:moveTo>
                <a:lnTo>
                  <a:pt x="0" y="0"/>
                </a:lnTo>
              </a:path>
            </a:pathLst>
          </a:custGeom>
          <a:ln w="12700">
            <a:solidFill>
              <a:srgbClr val="FFFFFF"/>
            </a:solidFill>
          </a:ln>
        </p:spPr>
        <p:txBody>
          <a:bodyPr wrap="square" lIns="0" tIns="0" rIns="0" bIns="0" rtlCol="0"/>
          <a:lstStyle/>
          <a:p/>
        </p:txBody>
      </p:sp>
      <p:sp>
        <p:nvSpPr>
          <p:cNvPr id="1253" name="object 1253"/>
          <p:cNvSpPr/>
          <p:nvPr/>
        </p:nvSpPr>
        <p:spPr>
          <a:xfrm>
            <a:off x="2988849" y="5221790"/>
            <a:ext cx="0" cy="180340"/>
          </a:xfrm>
          <a:custGeom>
            <a:avLst/>
            <a:gdLst/>
            <a:ahLst/>
            <a:cxnLst/>
            <a:rect l="l" t="t" r="r" b="b"/>
            <a:pathLst>
              <a:path w="0" h="180339">
                <a:moveTo>
                  <a:pt x="0" y="180035"/>
                </a:moveTo>
                <a:lnTo>
                  <a:pt x="0" y="0"/>
                </a:lnTo>
              </a:path>
            </a:pathLst>
          </a:custGeom>
          <a:ln w="12700">
            <a:solidFill>
              <a:srgbClr val="FFFFFF"/>
            </a:solidFill>
          </a:ln>
        </p:spPr>
        <p:txBody>
          <a:bodyPr wrap="square" lIns="0" tIns="0" rIns="0" bIns="0" rtlCol="0"/>
          <a:lstStyle/>
          <a:p/>
        </p:txBody>
      </p:sp>
      <p:sp>
        <p:nvSpPr>
          <p:cNvPr id="1254" name="object 1254"/>
          <p:cNvSpPr/>
          <p:nvPr/>
        </p:nvSpPr>
        <p:spPr>
          <a:xfrm>
            <a:off x="1497599" y="4705051"/>
            <a:ext cx="509905" cy="12700"/>
          </a:xfrm>
          <a:custGeom>
            <a:avLst/>
            <a:gdLst/>
            <a:ahLst/>
            <a:cxnLst/>
            <a:rect l="l" t="t" r="r" b="b"/>
            <a:pathLst>
              <a:path w="509905" h="12700">
                <a:moveTo>
                  <a:pt x="0" y="12700"/>
                </a:moveTo>
                <a:lnTo>
                  <a:pt x="509854" y="12700"/>
                </a:lnTo>
                <a:lnTo>
                  <a:pt x="509854" y="0"/>
                </a:lnTo>
                <a:lnTo>
                  <a:pt x="0" y="0"/>
                </a:lnTo>
                <a:lnTo>
                  <a:pt x="0" y="12700"/>
                </a:lnTo>
                <a:close/>
              </a:path>
            </a:pathLst>
          </a:custGeom>
          <a:solidFill>
            <a:srgbClr val="FFFFFF"/>
          </a:solidFill>
        </p:spPr>
        <p:txBody>
          <a:bodyPr wrap="square" lIns="0" tIns="0" rIns="0" bIns="0" rtlCol="0"/>
          <a:lstStyle/>
          <a:p/>
        </p:txBody>
      </p:sp>
      <p:sp>
        <p:nvSpPr>
          <p:cNvPr id="1255" name="object 1255"/>
          <p:cNvSpPr/>
          <p:nvPr/>
        </p:nvSpPr>
        <p:spPr>
          <a:xfrm>
            <a:off x="1503949" y="4717749"/>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256" name="object 1256"/>
          <p:cNvSpPr/>
          <p:nvPr/>
        </p:nvSpPr>
        <p:spPr>
          <a:xfrm>
            <a:off x="2007449" y="4705051"/>
            <a:ext cx="988060" cy="12700"/>
          </a:xfrm>
          <a:custGeom>
            <a:avLst/>
            <a:gdLst/>
            <a:ahLst/>
            <a:cxnLst/>
            <a:rect l="l" t="t" r="r" b="b"/>
            <a:pathLst>
              <a:path w="988060" h="12700">
                <a:moveTo>
                  <a:pt x="0" y="12700"/>
                </a:moveTo>
                <a:lnTo>
                  <a:pt x="987755" y="12700"/>
                </a:lnTo>
                <a:lnTo>
                  <a:pt x="987755" y="0"/>
                </a:lnTo>
                <a:lnTo>
                  <a:pt x="0" y="0"/>
                </a:lnTo>
                <a:lnTo>
                  <a:pt x="0" y="12700"/>
                </a:lnTo>
                <a:close/>
              </a:path>
            </a:pathLst>
          </a:custGeom>
          <a:solidFill>
            <a:srgbClr val="FFFFFF"/>
          </a:solidFill>
        </p:spPr>
        <p:txBody>
          <a:bodyPr wrap="square" lIns="0" tIns="0" rIns="0" bIns="0" rtlCol="0"/>
          <a:lstStyle/>
          <a:p/>
        </p:txBody>
      </p:sp>
      <p:sp>
        <p:nvSpPr>
          <p:cNvPr id="1257" name="object 1257"/>
          <p:cNvSpPr/>
          <p:nvPr/>
        </p:nvSpPr>
        <p:spPr>
          <a:xfrm>
            <a:off x="2988849" y="4717749"/>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258" name="object 1258"/>
          <p:cNvSpPr/>
          <p:nvPr/>
        </p:nvSpPr>
        <p:spPr>
          <a:xfrm>
            <a:off x="1497599" y="5029051"/>
            <a:ext cx="509905" cy="12700"/>
          </a:xfrm>
          <a:custGeom>
            <a:avLst/>
            <a:gdLst/>
            <a:ahLst/>
            <a:cxnLst/>
            <a:rect l="l" t="t" r="r" b="b"/>
            <a:pathLst>
              <a:path w="509905" h="12700">
                <a:moveTo>
                  <a:pt x="0" y="12700"/>
                </a:moveTo>
                <a:lnTo>
                  <a:pt x="509854" y="12700"/>
                </a:lnTo>
                <a:lnTo>
                  <a:pt x="509854" y="0"/>
                </a:lnTo>
                <a:lnTo>
                  <a:pt x="0" y="0"/>
                </a:lnTo>
                <a:lnTo>
                  <a:pt x="0" y="12700"/>
                </a:lnTo>
                <a:close/>
              </a:path>
            </a:pathLst>
          </a:custGeom>
          <a:solidFill>
            <a:srgbClr val="FFFFFF"/>
          </a:solidFill>
        </p:spPr>
        <p:txBody>
          <a:bodyPr wrap="square" lIns="0" tIns="0" rIns="0" bIns="0" rtlCol="0"/>
          <a:lstStyle/>
          <a:p/>
        </p:txBody>
      </p:sp>
      <p:sp>
        <p:nvSpPr>
          <p:cNvPr id="1259" name="object 1259"/>
          <p:cNvSpPr/>
          <p:nvPr/>
        </p:nvSpPr>
        <p:spPr>
          <a:xfrm>
            <a:off x="2007449" y="5029051"/>
            <a:ext cx="988060" cy="12700"/>
          </a:xfrm>
          <a:custGeom>
            <a:avLst/>
            <a:gdLst/>
            <a:ahLst/>
            <a:cxnLst/>
            <a:rect l="l" t="t" r="r" b="b"/>
            <a:pathLst>
              <a:path w="988060" h="12700">
                <a:moveTo>
                  <a:pt x="0" y="12700"/>
                </a:moveTo>
                <a:lnTo>
                  <a:pt x="987755" y="12700"/>
                </a:lnTo>
                <a:lnTo>
                  <a:pt x="987755" y="0"/>
                </a:lnTo>
                <a:lnTo>
                  <a:pt x="0" y="0"/>
                </a:lnTo>
                <a:lnTo>
                  <a:pt x="0" y="12700"/>
                </a:lnTo>
                <a:close/>
              </a:path>
            </a:pathLst>
          </a:custGeom>
          <a:solidFill>
            <a:srgbClr val="FFFFFF"/>
          </a:solidFill>
        </p:spPr>
        <p:txBody>
          <a:bodyPr wrap="square" lIns="0" tIns="0" rIns="0" bIns="0" rtlCol="0"/>
          <a:lstStyle/>
          <a:p/>
        </p:txBody>
      </p:sp>
      <p:sp>
        <p:nvSpPr>
          <p:cNvPr id="1260" name="object 1260"/>
          <p:cNvSpPr txBox="1"/>
          <p:nvPr/>
        </p:nvSpPr>
        <p:spPr>
          <a:xfrm>
            <a:off x="1641400" y="4795713"/>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261" name="object 1261"/>
          <p:cNvSpPr txBox="1"/>
          <p:nvPr/>
        </p:nvSpPr>
        <p:spPr>
          <a:xfrm>
            <a:off x="2232839" y="4795713"/>
            <a:ext cx="53086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输入</a:t>
            </a:r>
            <a:r>
              <a:rPr dirty="0" sz="800" spc="-80"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80" b="1">
                <a:solidFill>
                  <a:srgbClr val="FFFFFF"/>
                </a:solidFill>
                <a:latin typeface="Microsoft YaHei UI"/>
                <a:cs typeface="Microsoft YaHei UI"/>
              </a:rPr>
              <a:t> </a:t>
            </a:r>
            <a:r>
              <a:rPr dirty="0" sz="800" b="1">
                <a:solidFill>
                  <a:srgbClr val="FFFFFF"/>
                </a:solidFill>
                <a:latin typeface="Microsoft YaHei UI"/>
                <a:cs typeface="Microsoft YaHei UI"/>
              </a:rPr>
              <a:t>输出</a:t>
            </a:r>
            <a:endParaRPr sz="800">
              <a:latin typeface="Microsoft YaHei UI"/>
              <a:cs typeface="Microsoft YaHei UI"/>
            </a:endParaRPr>
          </a:p>
        </p:txBody>
      </p:sp>
      <p:sp>
        <p:nvSpPr>
          <p:cNvPr id="1262" name="object 1262"/>
          <p:cNvSpPr txBox="1"/>
          <p:nvPr/>
        </p:nvSpPr>
        <p:spPr>
          <a:xfrm>
            <a:off x="1509250" y="5053932"/>
            <a:ext cx="8636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1</a:t>
            </a:r>
            <a:endParaRPr sz="800">
              <a:latin typeface="Microsoft JhengHei UI"/>
              <a:cs typeface="Microsoft JhengHei UI"/>
            </a:endParaRPr>
          </a:p>
        </p:txBody>
      </p:sp>
      <p:sp>
        <p:nvSpPr>
          <p:cNvPr id="1263" name="object 1263"/>
          <p:cNvSpPr txBox="1"/>
          <p:nvPr/>
        </p:nvSpPr>
        <p:spPr>
          <a:xfrm>
            <a:off x="2012750" y="5053932"/>
            <a:ext cx="8045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Input</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输入</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进线</a:t>
            </a:r>
            <a:endParaRPr sz="800">
              <a:latin typeface="Microsoft JhengHei UI"/>
              <a:cs typeface="Microsoft JhengHei UI"/>
            </a:endParaRPr>
          </a:p>
        </p:txBody>
      </p:sp>
      <p:sp>
        <p:nvSpPr>
          <p:cNvPr id="1264" name="object 1264"/>
          <p:cNvSpPr txBox="1"/>
          <p:nvPr/>
        </p:nvSpPr>
        <p:spPr>
          <a:xfrm>
            <a:off x="1509250" y="5240320"/>
            <a:ext cx="8636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0</a:t>
            </a:r>
            <a:endParaRPr sz="800">
              <a:latin typeface="Microsoft JhengHei UI"/>
              <a:cs typeface="Microsoft JhengHei UI"/>
            </a:endParaRPr>
          </a:p>
        </p:txBody>
      </p:sp>
      <p:sp>
        <p:nvSpPr>
          <p:cNvPr id="1265" name="object 1265"/>
          <p:cNvSpPr txBox="1"/>
          <p:nvPr/>
        </p:nvSpPr>
        <p:spPr>
          <a:xfrm>
            <a:off x="2012750" y="5240320"/>
            <a:ext cx="8953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Output</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输出</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出线</a:t>
            </a:r>
            <a:endParaRPr sz="800">
              <a:latin typeface="Microsoft JhengHei UI"/>
              <a:cs typeface="Microsoft JhengHei UI"/>
            </a:endParaRPr>
          </a:p>
        </p:txBody>
      </p:sp>
      <p:sp>
        <p:nvSpPr>
          <p:cNvPr id="1266" name="object 1266"/>
          <p:cNvSpPr/>
          <p:nvPr/>
        </p:nvSpPr>
        <p:spPr>
          <a:xfrm>
            <a:off x="5867549" y="3746690"/>
            <a:ext cx="515620" cy="12700"/>
          </a:xfrm>
          <a:custGeom>
            <a:avLst/>
            <a:gdLst/>
            <a:ahLst/>
            <a:cxnLst/>
            <a:rect l="l" t="t" r="r" b="b"/>
            <a:pathLst>
              <a:path w="515620" h="12700">
                <a:moveTo>
                  <a:pt x="0" y="12700"/>
                </a:moveTo>
                <a:lnTo>
                  <a:pt x="515251" y="12700"/>
                </a:lnTo>
                <a:lnTo>
                  <a:pt x="515251" y="0"/>
                </a:lnTo>
                <a:lnTo>
                  <a:pt x="0" y="0"/>
                </a:lnTo>
                <a:lnTo>
                  <a:pt x="0" y="12700"/>
                </a:lnTo>
                <a:close/>
              </a:path>
            </a:pathLst>
          </a:custGeom>
          <a:solidFill>
            <a:srgbClr val="FFFFFF"/>
          </a:solidFill>
        </p:spPr>
        <p:txBody>
          <a:bodyPr wrap="square" lIns="0" tIns="0" rIns="0" bIns="0" rtlCol="0"/>
          <a:lstStyle/>
          <a:p/>
        </p:txBody>
      </p:sp>
      <p:sp>
        <p:nvSpPr>
          <p:cNvPr id="1267" name="object 1267"/>
          <p:cNvSpPr/>
          <p:nvPr/>
        </p:nvSpPr>
        <p:spPr>
          <a:xfrm>
            <a:off x="6382800" y="3746690"/>
            <a:ext cx="727710" cy="12700"/>
          </a:xfrm>
          <a:custGeom>
            <a:avLst/>
            <a:gdLst/>
            <a:ahLst/>
            <a:cxnLst/>
            <a:rect l="l" t="t" r="r" b="b"/>
            <a:pathLst>
              <a:path w="727709" h="12700">
                <a:moveTo>
                  <a:pt x="0" y="12700"/>
                </a:moveTo>
                <a:lnTo>
                  <a:pt x="727202" y="12700"/>
                </a:lnTo>
                <a:lnTo>
                  <a:pt x="727202" y="0"/>
                </a:lnTo>
                <a:lnTo>
                  <a:pt x="0" y="0"/>
                </a:lnTo>
                <a:lnTo>
                  <a:pt x="0" y="12700"/>
                </a:lnTo>
                <a:close/>
              </a:path>
            </a:pathLst>
          </a:custGeom>
          <a:solidFill>
            <a:srgbClr val="FFFFFF"/>
          </a:solidFill>
        </p:spPr>
        <p:txBody>
          <a:bodyPr wrap="square" lIns="0" tIns="0" rIns="0" bIns="0" rtlCol="0"/>
          <a:lstStyle/>
          <a:p/>
        </p:txBody>
      </p:sp>
      <p:sp>
        <p:nvSpPr>
          <p:cNvPr id="1268" name="object 1268"/>
          <p:cNvSpPr/>
          <p:nvPr/>
        </p:nvSpPr>
        <p:spPr>
          <a:xfrm>
            <a:off x="5867549" y="2497603"/>
            <a:ext cx="515620" cy="12700"/>
          </a:xfrm>
          <a:custGeom>
            <a:avLst/>
            <a:gdLst/>
            <a:ahLst/>
            <a:cxnLst/>
            <a:rect l="l" t="t" r="r" b="b"/>
            <a:pathLst>
              <a:path w="515620" h="12700">
                <a:moveTo>
                  <a:pt x="0" y="12700"/>
                </a:moveTo>
                <a:lnTo>
                  <a:pt x="515251" y="12700"/>
                </a:lnTo>
                <a:lnTo>
                  <a:pt x="515251" y="0"/>
                </a:lnTo>
                <a:lnTo>
                  <a:pt x="0" y="0"/>
                </a:lnTo>
                <a:lnTo>
                  <a:pt x="0" y="12700"/>
                </a:lnTo>
                <a:close/>
              </a:path>
            </a:pathLst>
          </a:custGeom>
          <a:solidFill>
            <a:srgbClr val="FFFFFF"/>
          </a:solidFill>
        </p:spPr>
        <p:txBody>
          <a:bodyPr wrap="square" lIns="0" tIns="0" rIns="0" bIns="0" rtlCol="0"/>
          <a:lstStyle/>
          <a:p/>
        </p:txBody>
      </p:sp>
      <p:sp>
        <p:nvSpPr>
          <p:cNvPr id="1269" name="object 1269"/>
          <p:cNvSpPr/>
          <p:nvPr/>
        </p:nvSpPr>
        <p:spPr>
          <a:xfrm>
            <a:off x="6382800" y="2497603"/>
            <a:ext cx="727710" cy="12700"/>
          </a:xfrm>
          <a:custGeom>
            <a:avLst/>
            <a:gdLst/>
            <a:ahLst/>
            <a:cxnLst/>
            <a:rect l="l" t="t" r="r" b="b"/>
            <a:pathLst>
              <a:path w="727709" h="12700">
                <a:moveTo>
                  <a:pt x="0" y="12700"/>
                </a:moveTo>
                <a:lnTo>
                  <a:pt x="727202" y="12700"/>
                </a:lnTo>
                <a:lnTo>
                  <a:pt x="727202" y="0"/>
                </a:lnTo>
                <a:lnTo>
                  <a:pt x="0" y="0"/>
                </a:lnTo>
                <a:lnTo>
                  <a:pt x="0" y="12700"/>
                </a:lnTo>
                <a:close/>
              </a:path>
            </a:pathLst>
          </a:custGeom>
          <a:solidFill>
            <a:srgbClr val="FFFFFF"/>
          </a:solidFill>
        </p:spPr>
        <p:txBody>
          <a:bodyPr wrap="square" lIns="0" tIns="0" rIns="0" bIns="0" rtlCol="0"/>
          <a:lstStyle/>
          <a:p/>
        </p:txBody>
      </p:sp>
      <p:graphicFrame>
        <p:nvGraphicFramePr>
          <p:cNvPr id="1270" name="object 1270"/>
          <p:cNvGraphicFramePr>
            <a:graphicFrameLocks noGrp="1"/>
          </p:cNvGraphicFramePr>
          <p:nvPr/>
        </p:nvGraphicFramePr>
        <p:xfrm>
          <a:off x="5863383" y="2503953"/>
          <a:ext cx="1253490" cy="1249680"/>
        </p:xfrm>
        <a:graphic>
          <a:graphicData uri="http://schemas.openxmlformats.org/drawingml/2006/table">
            <a:tbl>
              <a:tblPr firstRow="1" bandRow="1">
                <a:tableStyleId>{2D5ABB26-0587-4C30-8999-92F81FD0307C}</a:tableStyleId>
              </a:tblPr>
              <a:tblGrid>
                <a:gridCol w="513080"/>
                <a:gridCol w="720725"/>
              </a:tblGrid>
              <a:tr h="324850">
                <a:tc>
                  <a:txBody>
                    <a:bodyPr/>
                    <a:lstStyle/>
                    <a:p>
                      <a:pPr marL="152400">
                        <a:lnSpc>
                          <a:spcPct val="100000"/>
                        </a:lnSpc>
                        <a:spcBef>
                          <a:spcPts val="765"/>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marL="106045">
                        <a:lnSpc>
                          <a:spcPct val="100000"/>
                        </a:lnSpc>
                        <a:spcBef>
                          <a:spcPts val="765"/>
                        </a:spcBef>
                      </a:pPr>
                      <a:r>
                        <a:rPr dirty="0" sz="800" b="1">
                          <a:solidFill>
                            <a:srgbClr val="FFFFFF"/>
                          </a:solidFill>
                          <a:latin typeface="Microsoft YaHei UI"/>
                          <a:cs typeface="Microsoft YaHei UI"/>
                        </a:rPr>
                        <a:t>额定电流</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184845">
                <a:tc>
                  <a:txBody>
                    <a:bodyPr/>
                    <a:lstStyle/>
                    <a:p>
                      <a:pPr marL="6350">
                        <a:lnSpc>
                          <a:spcPct val="100000"/>
                        </a:lnSpc>
                        <a:spcBef>
                          <a:spcPts val="240"/>
                        </a:spcBef>
                      </a:pPr>
                      <a:r>
                        <a:rPr dirty="0" sz="800" b="1">
                          <a:solidFill>
                            <a:srgbClr val="231F20"/>
                          </a:solidFill>
                          <a:latin typeface="Microsoft JhengHei UI"/>
                          <a:cs typeface="Microsoft JhengHei UI"/>
                        </a:rPr>
                        <a:t>0005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240"/>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848">
                <a:tc>
                  <a:txBody>
                    <a:bodyPr/>
                    <a:lstStyle/>
                    <a:p>
                      <a:pPr marL="6350">
                        <a:lnSpc>
                          <a:spcPct val="100000"/>
                        </a:lnSpc>
                        <a:spcBef>
                          <a:spcPts val="240"/>
                        </a:spcBef>
                      </a:pPr>
                      <a:r>
                        <a:rPr dirty="0" sz="800" b="1">
                          <a:solidFill>
                            <a:srgbClr val="231F20"/>
                          </a:solidFill>
                          <a:latin typeface="Microsoft JhengHei UI"/>
                          <a:cs typeface="Microsoft JhengHei UI"/>
                        </a:rPr>
                        <a:t>0010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240"/>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845">
                <a:tc gridSpan="2">
                  <a:txBody>
                    <a:bodyPr/>
                    <a:lstStyle/>
                    <a:p>
                      <a:pPr algn="ctr">
                        <a:lnSpc>
                          <a:spcPct val="100000"/>
                        </a:lnSpc>
                        <a:spcBef>
                          <a:spcPts val="240"/>
                        </a:spcBef>
                      </a:pPr>
                      <a:r>
                        <a:rPr dirty="0" sz="800" spc="-5">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r>
              <a:tr h="184848">
                <a:tc>
                  <a:txBody>
                    <a:bodyPr/>
                    <a:lstStyle/>
                    <a:p>
                      <a:pPr marL="6350">
                        <a:lnSpc>
                          <a:spcPct val="100000"/>
                        </a:lnSpc>
                        <a:spcBef>
                          <a:spcPts val="240"/>
                        </a:spcBef>
                      </a:pPr>
                      <a:r>
                        <a:rPr dirty="0" sz="800" b="1">
                          <a:solidFill>
                            <a:srgbClr val="231F20"/>
                          </a:solidFill>
                          <a:latin typeface="Microsoft JhengHei UI"/>
                          <a:cs typeface="Microsoft JhengHei UI"/>
                        </a:rPr>
                        <a:t>3000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240"/>
                        </a:spcBef>
                      </a:pPr>
                      <a:r>
                        <a:rPr dirty="0" sz="800">
                          <a:solidFill>
                            <a:srgbClr val="231F20"/>
                          </a:solidFill>
                          <a:latin typeface="Microsoft JhengHei UI"/>
                          <a:cs typeface="Microsoft JhengHei UI"/>
                        </a:rPr>
                        <a:t>3000A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847">
                <a:tc>
                  <a:txBody>
                    <a:bodyPr/>
                    <a:lstStyle/>
                    <a:p>
                      <a:pPr marL="6350">
                        <a:lnSpc>
                          <a:spcPct val="100000"/>
                        </a:lnSpc>
                        <a:spcBef>
                          <a:spcPts val="240"/>
                        </a:spcBef>
                      </a:pPr>
                      <a:r>
                        <a:rPr dirty="0" sz="800" b="1">
                          <a:solidFill>
                            <a:srgbClr val="231F20"/>
                          </a:solidFill>
                          <a:latin typeface="Microsoft JhengHei UI"/>
                          <a:cs typeface="Microsoft JhengHei UI"/>
                        </a:rPr>
                        <a:t>3500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6350">
                        <a:lnSpc>
                          <a:spcPct val="100000"/>
                        </a:lnSpc>
                        <a:spcBef>
                          <a:spcPts val="240"/>
                        </a:spcBef>
                      </a:pPr>
                      <a:r>
                        <a:rPr dirty="0" sz="800">
                          <a:solidFill>
                            <a:srgbClr val="231F20"/>
                          </a:solidFill>
                          <a:latin typeface="Microsoft JhengHei UI"/>
                          <a:cs typeface="Microsoft JhengHei UI"/>
                        </a:rPr>
                        <a:t>3500A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bl>
          </a:graphicData>
        </a:graphic>
      </p:graphicFrame>
      <p:sp>
        <p:nvSpPr>
          <p:cNvPr id="1271" name="object 1271"/>
          <p:cNvSpPr txBox="1"/>
          <p:nvPr/>
        </p:nvSpPr>
        <p:spPr>
          <a:xfrm>
            <a:off x="4109343" y="4711401"/>
            <a:ext cx="561340" cy="324485"/>
          </a:xfrm>
          <a:prstGeom prst="rect">
            <a:avLst/>
          </a:prstGeom>
          <a:solidFill>
            <a:srgbClr val="8AB6B5"/>
          </a:solidFill>
          <a:ln w="12700">
            <a:solidFill>
              <a:srgbClr val="FFFFFF"/>
            </a:solidFill>
          </a:ln>
        </p:spPr>
        <p:txBody>
          <a:bodyPr wrap="square" lIns="0" tIns="96520" rIns="0" bIns="0" rtlCol="0" vert="horz">
            <a:spAutoFit/>
          </a:bodyPr>
          <a:lstStyle/>
          <a:p>
            <a:pPr marL="184785">
              <a:lnSpc>
                <a:spcPct val="100000"/>
              </a:lnSpc>
              <a:spcBef>
                <a:spcPts val="76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272" name="object 1272"/>
          <p:cNvSpPr txBox="1"/>
          <p:nvPr/>
        </p:nvSpPr>
        <p:spPr>
          <a:xfrm>
            <a:off x="4670099" y="4711401"/>
            <a:ext cx="892175" cy="324485"/>
          </a:xfrm>
          <a:prstGeom prst="rect">
            <a:avLst/>
          </a:prstGeom>
          <a:solidFill>
            <a:srgbClr val="8AB6B5"/>
          </a:solidFill>
          <a:ln w="12700">
            <a:solidFill>
              <a:srgbClr val="FFFFFF"/>
            </a:solidFill>
          </a:ln>
        </p:spPr>
        <p:txBody>
          <a:bodyPr wrap="square" lIns="0" tIns="96520" rIns="0" bIns="0" rtlCol="0" vert="horz">
            <a:spAutoFit/>
          </a:bodyPr>
          <a:lstStyle/>
          <a:p>
            <a:pPr marL="248920">
              <a:lnSpc>
                <a:spcPct val="100000"/>
              </a:lnSpc>
              <a:spcBef>
                <a:spcPts val="760"/>
              </a:spcBef>
            </a:pPr>
            <a:r>
              <a:rPr dirty="0" sz="800" b="1">
                <a:solidFill>
                  <a:srgbClr val="FFFFFF"/>
                </a:solidFill>
                <a:latin typeface="Microsoft YaHei UI"/>
                <a:cs typeface="Microsoft YaHei UI"/>
              </a:rPr>
              <a:t>电压等级</a:t>
            </a:r>
            <a:endParaRPr sz="800">
              <a:latin typeface="Microsoft YaHei UI"/>
              <a:cs typeface="Microsoft YaHei UI"/>
            </a:endParaRPr>
          </a:p>
        </p:txBody>
      </p:sp>
      <p:sp>
        <p:nvSpPr>
          <p:cNvPr id="1273" name="object 1273"/>
          <p:cNvSpPr txBox="1"/>
          <p:nvPr/>
        </p:nvSpPr>
        <p:spPr>
          <a:xfrm>
            <a:off x="4109343" y="5035401"/>
            <a:ext cx="561340" cy="186055"/>
          </a:xfrm>
          <a:prstGeom prst="rect">
            <a:avLst/>
          </a:prstGeom>
          <a:solidFill>
            <a:srgbClr val="EBEBEC"/>
          </a:solidFill>
          <a:ln w="12700">
            <a:solidFill>
              <a:srgbClr val="FFFFFF"/>
            </a:solidFill>
          </a:ln>
        </p:spPr>
        <p:txBody>
          <a:bodyPr wrap="square" lIns="0" tIns="30480" rIns="0" bIns="0" rtlCol="0" vert="horz">
            <a:spAutoFit/>
          </a:bodyPr>
          <a:lstStyle/>
          <a:p>
            <a:pPr marL="29209">
              <a:lnSpc>
                <a:spcPct val="100000"/>
              </a:lnSpc>
              <a:spcBef>
                <a:spcPts val="240"/>
              </a:spcBef>
            </a:pPr>
            <a:r>
              <a:rPr dirty="0" sz="800" b="1">
                <a:solidFill>
                  <a:srgbClr val="231F20"/>
                </a:solidFill>
                <a:latin typeface="Microsoft JhengHei UI"/>
                <a:cs typeface="Microsoft JhengHei UI"/>
              </a:rPr>
              <a:t>B</a:t>
            </a:r>
            <a:endParaRPr sz="800">
              <a:latin typeface="Microsoft JhengHei UI"/>
              <a:cs typeface="Microsoft JhengHei UI"/>
            </a:endParaRPr>
          </a:p>
        </p:txBody>
      </p:sp>
      <p:sp>
        <p:nvSpPr>
          <p:cNvPr id="1274" name="object 1274"/>
          <p:cNvSpPr txBox="1"/>
          <p:nvPr/>
        </p:nvSpPr>
        <p:spPr>
          <a:xfrm>
            <a:off x="4670099" y="5035401"/>
            <a:ext cx="892175" cy="186055"/>
          </a:xfrm>
          <a:prstGeom prst="rect">
            <a:avLst/>
          </a:prstGeom>
          <a:solidFill>
            <a:srgbClr val="EBEBEC"/>
          </a:solidFill>
          <a:ln w="12700">
            <a:solidFill>
              <a:srgbClr val="FFFFFF"/>
            </a:solidFill>
          </a:ln>
        </p:spPr>
        <p:txBody>
          <a:bodyPr wrap="square" lIns="0" tIns="30480" rIns="0" bIns="0" rtlCol="0" vert="horz">
            <a:spAutoFit/>
          </a:bodyPr>
          <a:lstStyle/>
          <a:p>
            <a:pPr marL="18415">
              <a:lnSpc>
                <a:spcPct val="100000"/>
              </a:lnSpc>
              <a:spcBef>
                <a:spcPts val="240"/>
              </a:spcBef>
            </a:pPr>
            <a:r>
              <a:rPr dirty="0" sz="800">
                <a:solidFill>
                  <a:srgbClr val="231F20"/>
                </a:solidFill>
                <a:latin typeface="Microsoft JhengHei UI"/>
                <a:cs typeface="Microsoft JhengHei UI"/>
              </a:rPr>
              <a:t>220V</a:t>
            </a:r>
            <a:endParaRPr sz="800">
              <a:latin typeface="Microsoft JhengHei UI"/>
              <a:cs typeface="Microsoft JhengHei UI"/>
            </a:endParaRPr>
          </a:p>
        </p:txBody>
      </p:sp>
      <p:sp>
        <p:nvSpPr>
          <p:cNvPr id="1275" name="object 1275"/>
          <p:cNvSpPr txBox="1"/>
          <p:nvPr/>
        </p:nvSpPr>
        <p:spPr>
          <a:xfrm>
            <a:off x="4109343" y="5220859"/>
            <a:ext cx="561340" cy="186055"/>
          </a:xfrm>
          <a:prstGeom prst="rect">
            <a:avLst/>
          </a:prstGeom>
          <a:solidFill>
            <a:srgbClr val="DCDDDE"/>
          </a:solidFill>
          <a:ln w="12700">
            <a:solidFill>
              <a:srgbClr val="FFFFFF"/>
            </a:solidFill>
          </a:ln>
        </p:spPr>
        <p:txBody>
          <a:bodyPr wrap="square" lIns="0" tIns="30480" rIns="0" bIns="0" rtlCol="0" vert="horz">
            <a:spAutoFit/>
          </a:bodyPr>
          <a:lstStyle/>
          <a:p>
            <a:pPr marL="29209">
              <a:lnSpc>
                <a:spcPct val="100000"/>
              </a:lnSpc>
              <a:spcBef>
                <a:spcPts val="240"/>
              </a:spcBef>
            </a:pPr>
            <a:r>
              <a:rPr dirty="0" sz="800" b="1">
                <a:solidFill>
                  <a:srgbClr val="231F20"/>
                </a:solidFill>
                <a:latin typeface="Microsoft JhengHei UI"/>
                <a:cs typeface="Microsoft JhengHei UI"/>
              </a:rPr>
              <a:t>E</a:t>
            </a:r>
            <a:endParaRPr sz="800">
              <a:latin typeface="Microsoft JhengHei UI"/>
              <a:cs typeface="Microsoft JhengHei UI"/>
            </a:endParaRPr>
          </a:p>
        </p:txBody>
      </p:sp>
      <p:sp>
        <p:nvSpPr>
          <p:cNvPr id="1276" name="object 1276"/>
          <p:cNvSpPr txBox="1"/>
          <p:nvPr/>
        </p:nvSpPr>
        <p:spPr>
          <a:xfrm>
            <a:off x="4670099" y="5220859"/>
            <a:ext cx="892175" cy="186055"/>
          </a:xfrm>
          <a:prstGeom prst="rect">
            <a:avLst/>
          </a:prstGeom>
          <a:solidFill>
            <a:srgbClr val="DCDDDE"/>
          </a:solidFill>
          <a:ln w="12700">
            <a:solidFill>
              <a:srgbClr val="FFFFFF"/>
            </a:solidFill>
          </a:ln>
        </p:spPr>
        <p:txBody>
          <a:bodyPr wrap="square" lIns="0" tIns="30480" rIns="0" bIns="0" rtlCol="0" vert="horz">
            <a:spAutoFit/>
          </a:bodyPr>
          <a:lstStyle/>
          <a:p>
            <a:pPr marL="18415">
              <a:lnSpc>
                <a:spcPct val="100000"/>
              </a:lnSpc>
              <a:spcBef>
                <a:spcPts val="240"/>
              </a:spcBef>
            </a:pPr>
            <a:r>
              <a:rPr dirty="0" sz="800">
                <a:solidFill>
                  <a:srgbClr val="231F20"/>
                </a:solidFill>
                <a:latin typeface="Microsoft JhengHei UI"/>
                <a:cs typeface="Microsoft JhengHei UI"/>
              </a:rPr>
              <a:t>380V</a:t>
            </a:r>
            <a:endParaRPr sz="800">
              <a:latin typeface="Microsoft JhengHei UI"/>
              <a:cs typeface="Microsoft JhengHei UI"/>
            </a:endParaRPr>
          </a:p>
        </p:txBody>
      </p:sp>
      <p:sp>
        <p:nvSpPr>
          <p:cNvPr id="1277" name="object 1277"/>
          <p:cNvSpPr txBox="1"/>
          <p:nvPr/>
        </p:nvSpPr>
        <p:spPr>
          <a:xfrm>
            <a:off x="4109343" y="5406317"/>
            <a:ext cx="561340" cy="186055"/>
          </a:xfrm>
          <a:prstGeom prst="rect">
            <a:avLst/>
          </a:prstGeom>
          <a:solidFill>
            <a:srgbClr val="EBEBEC"/>
          </a:solidFill>
          <a:ln w="12700">
            <a:solidFill>
              <a:srgbClr val="FFFFFF"/>
            </a:solidFill>
          </a:ln>
        </p:spPr>
        <p:txBody>
          <a:bodyPr wrap="square" lIns="0" tIns="30480" rIns="0" bIns="0" rtlCol="0" vert="horz">
            <a:spAutoFit/>
          </a:bodyPr>
          <a:lstStyle/>
          <a:p>
            <a:pPr marL="29209">
              <a:lnSpc>
                <a:spcPct val="100000"/>
              </a:lnSpc>
              <a:spcBef>
                <a:spcPts val="240"/>
              </a:spcBef>
            </a:pPr>
            <a:r>
              <a:rPr dirty="0" sz="800" b="1">
                <a:solidFill>
                  <a:srgbClr val="231F20"/>
                </a:solidFill>
                <a:latin typeface="Microsoft JhengHei UI"/>
                <a:cs typeface="Microsoft JhengHei UI"/>
              </a:rPr>
              <a:t>H</a:t>
            </a:r>
            <a:endParaRPr sz="800">
              <a:latin typeface="Microsoft JhengHei UI"/>
              <a:cs typeface="Microsoft JhengHei UI"/>
            </a:endParaRPr>
          </a:p>
        </p:txBody>
      </p:sp>
      <p:sp>
        <p:nvSpPr>
          <p:cNvPr id="1278" name="object 1278"/>
          <p:cNvSpPr txBox="1"/>
          <p:nvPr/>
        </p:nvSpPr>
        <p:spPr>
          <a:xfrm>
            <a:off x="4670099" y="5406317"/>
            <a:ext cx="892175" cy="186055"/>
          </a:xfrm>
          <a:prstGeom prst="rect">
            <a:avLst/>
          </a:prstGeom>
          <a:solidFill>
            <a:srgbClr val="EBEBEC"/>
          </a:solidFill>
          <a:ln w="12700">
            <a:solidFill>
              <a:srgbClr val="FFFFFF"/>
            </a:solidFill>
          </a:ln>
        </p:spPr>
        <p:txBody>
          <a:bodyPr wrap="square" lIns="0" tIns="30480" rIns="0" bIns="0" rtlCol="0" vert="horz">
            <a:spAutoFit/>
          </a:bodyPr>
          <a:lstStyle/>
          <a:p>
            <a:pPr marL="18415">
              <a:lnSpc>
                <a:spcPct val="100000"/>
              </a:lnSpc>
              <a:spcBef>
                <a:spcPts val="240"/>
              </a:spcBef>
            </a:pPr>
            <a:r>
              <a:rPr dirty="0" sz="800">
                <a:solidFill>
                  <a:srgbClr val="231F20"/>
                </a:solidFill>
                <a:latin typeface="Microsoft JhengHei UI"/>
                <a:cs typeface="Microsoft JhengHei UI"/>
              </a:rPr>
              <a:t>690V</a:t>
            </a:r>
            <a:endParaRPr sz="800">
              <a:latin typeface="Microsoft JhengHei UI"/>
              <a:cs typeface="Microsoft JhengHei UI"/>
            </a:endParaRPr>
          </a:p>
        </p:txBody>
      </p:sp>
      <p:sp>
        <p:nvSpPr>
          <p:cNvPr id="1279" name="object 1279"/>
          <p:cNvSpPr/>
          <p:nvPr/>
        </p:nvSpPr>
        <p:spPr>
          <a:xfrm>
            <a:off x="4669205" y="2503957"/>
            <a:ext cx="880744" cy="324485"/>
          </a:xfrm>
          <a:custGeom>
            <a:avLst/>
            <a:gdLst/>
            <a:ahLst/>
            <a:cxnLst/>
            <a:rect l="l" t="t" r="r" b="b"/>
            <a:pathLst>
              <a:path w="880745" h="324485">
                <a:moveTo>
                  <a:pt x="880452" y="0"/>
                </a:moveTo>
                <a:lnTo>
                  <a:pt x="0" y="0"/>
                </a:lnTo>
                <a:lnTo>
                  <a:pt x="0" y="324002"/>
                </a:lnTo>
                <a:lnTo>
                  <a:pt x="880452" y="324002"/>
                </a:lnTo>
                <a:lnTo>
                  <a:pt x="880452" y="0"/>
                </a:lnTo>
                <a:close/>
              </a:path>
            </a:pathLst>
          </a:custGeom>
          <a:solidFill>
            <a:srgbClr val="8AB6B5"/>
          </a:solidFill>
        </p:spPr>
        <p:txBody>
          <a:bodyPr wrap="square" lIns="0" tIns="0" rIns="0" bIns="0" rtlCol="0"/>
          <a:lstStyle/>
          <a:p/>
        </p:txBody>
      </p:sp>
      <p:sp>
        <p:nvSpPr>
          <p:cNvPr id="1280" name="object 1280"/>
          <p:cNvSpPr/>
          <p:nvPr/>
        </p:nvSpPr>
        <p:spPr>
          <a:xfrm>
            <a:off x="4669205" y="2827959"/>
            <a:ext cx="880744" cy="164465"/>
          </a:xfrm>
          <a:custGeom>
            <a:avLst/>
            <a:gdLst/>
            <a:ahLst/>
            <a:cxnLst/>
            <a:rect l="l" t="t" r="r" b="b"/>
            <a:pathLst>
              <a:path w="880745" h="164464">
                <a:moveTo>
                  <a:pt x="880452" y="0"/>
                </a:moveTo>
                <a:lnTo>
                  <a:pt x="0" y="0"/>
                </a:lnTo>
                <a:lnTo>
                  <a:pt x="0" y="164465"/>
                </a:lnTo>
                <a:lnTo>
                  <a:pt x="880452" y="164465"/>
                </a:lnTo>
                <a:lnTo>
                  <a:pt x="880452" y="0"/>
                </a:lnTo>
                <a:close/>
              </a:path>
            </a:pathLst>
          </a:custGeom>
          <a:solidFill>
            <a:srgbClr val="EBEBEC"/>
          </a:solidFill>
        </p:spPr>
        <p:txBody>
          <a:bodyPr wrap="square" lIns="0" tIns="0" rIns="0" bIns="0" rtlCol="0"/>
          <a:lstStyle/>
          <a:p/>
        </p:txBody>
      </p:sp>
      <p:sp>
        <p:nvSpPr>
          <p:cNvPr id="1281" name="object 1281"/>
          <p:cNvSpPr/>
          <p:nvPr/>
        </p:nvSpPr>
        <p:spPr>
          <a:xfrm>
            <a:off x="4669205" y="3156890"/>
            <a:ext cx="880744" cy="164465"/>
          </a:xfrm>
          <a:custGeom>
            <a:avLst/>
            <a:gdLst/>
            <a:ahLst/>
            <a:cxnLst/>
            <a:rect l="l" t="t" r="r" b="b"/>
            <a:pathLst>
              <a:path w="880745" h="164464">
                <a:moveTo>
                  <a:pt x="880452" y="0"/>
                </a:moveTo>
                <a:lnTo>
                  <a:pt x="0" y="0"/>
                </a:lnTo>
                <a:lnTo>
                  <a:pt x="0" y="164465"/>
                </a:lnTo>
                <a:lnTo>
                  <a:pt x="880452" y="164465"/>
                </a:lnTo>
                <a:lnTo>
                  <a:pt x="880452" y="0"/>
                </a:lnTo>
                <a:close/>
              </a:path>
            </a:pathLst>
          </a:custGeom>
          <a:solidFill>
            <a:srgbClr val="EBEBEC"/>
          </a:solidFill>
        </p:spPr>
        <p:txBody>
          <a:bodyPr wrap="square" lIns="0" tIns="0" rIns="0" bIns="0" rtlCol="0"/>
          <a:lstStyle/>
          <a:p/>
        </p:txBody>
      </p:sp>
      <p:sp>
        <p:nvSpPr>
          <p:cNvPr id="1282" name="object 1282"/>
          <p:cNvSpPr/>
          <p:nvPr/>
        </p:nvSpPr>
        <p:spPr>
          <a:xfrm>
            <a:off x="4669205" y="2992424"/>
            <a:ext cx="880744" cy="164465"/>
          </a:xfrm>
          <a:custGeom>
            <a:avLst/>
            <a:gdLst/>
            <a:ahLst/>
            <a:cxnLst/>
            <a:rect l="l" t="t" r="r" b="b"/>
            <a:pathLst>
              <a:path w="880745" h="164464">
                <a:moveTo>
                  <a:pt x="880452" y="0"/>
                </a:moveTo>
                <a:lnTo>
                  <a:pt x="0" y="0"/>
                </a:lnTo>
                <a:lnTo>
                  <a:pt x="0" y="164465"/>
                </a:lnTo>
                <a:lnTo>
                  <a:pt x="880452" y="164465"/>
                </a:lnTo>
                <a:lnTo>
                  <a:pt x="880452" y="0"/>
                </a:lnTo>
                <a:close/>
              </a:path>
            </a:pathLst>
          </a:custGeom>
          <a:solidFill>
            <a:srgbClr val="DCDDDE"/>
          </a:solidFill>
        </p:spPr>
        <p:txBody>
          <a:bodyPr wrap="square" lIns="0" tIns="0" rIns="0" bIns="0" rtlCol="0"/>
          <a:lstStyle/>
          <a:p/>
        </p:txBody>
      </p:sp>
      <p:sp>
        <p:nvSpPr>
          <p:cNvPr id="1283" name="object 1283"/>
          <p:cNvSpPr/>
          <p:nvPr/>
        </p:nvSpPr>
        <p:spPr>
          <a:xfrm>
            <a:off x="4072545" y="3314999"/>
            <a:ext cx="596900" cy="12700"/>
          </a:xfrm>
          <a:custGeom>
            <a:avLst/>
            <a:gdLst/>
            <a:ahLst/>
            <a:cxnLst/>
            <a:rect l="l" t="t" r="r" b="b"/>
            <a:pathLst>
              <a:path w="596900" h="12700">
                <a:moveTo>
                  <a:pt x="0" y="12700"/>
                </a:moveTo>
                <a:lnTo>
                  <a:pt x="596658" y="12700"/>
                </a:lnTo>
                <a:lnTo>
                  <a:pt x="596658" y="0"/>
                </a:lnTo>
                <a:lnTo>
                  <a:pt x="0" y="0"/>
                </a:lnTo>
                <a:lnTo>
                  <a:pt x="0" y="12700"/>
                </a:lnTo>
                <a:close/>
              </a:path>
            </a:pathLst>
          </a:custGeom>
          <a:solidFill>
            <a:srgbClr val="FFFFFF"/>
          </a:solidFill>
        </p:spPr>
        <p:txBody>
          <a:bodyPr wrap="square" lIns="0" tIns="0" rIns="0" bIns="0" rtlCol="0"/>
          <a:lstStyle/>
          <a:p/>
        </p:txBody>
      </p:sp>
      <p:sp>
        <p:nvSpPr>
          <p:cNvPr id="1284" name="object 1284"/>
          <p:cNvSpPr/>
          <p:nvPr/>
        </p:nvSpPr>
        <p:spPr>
          <a:xfrm>
            <a:off x="4669200" y="3314999"/>
            <a:ext cx="887094" cy="12700"/>
          </a:xfrm>
          <a:custGeom>
            <a:avLst/>
            <a:gdLst/>
            <a:ahLst/>
            <a:cxnLst/>
            <a:rect l="l" t="t" r="r" b="b"/>
            <a:pathLst>
              <a:path w="887095"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sp>
        <p:nvSpPr>
          <p:cNvPr id="1285" name="object 1285"/>
          <p:cNvSpPr/>
          <p:nvPr/>
        </p:nvSpPr>
        <p:spPr>
          <a:xfrm>
            <a:off x="4085245" y="2986069"/>
            <a:ext cx="577850" cy="12700"/>
          </a:xfrm>
          <a:custGeom>
            <a:avLst/>
            <a:gdLst/>
            <a:ahLst/>
            <a:cxnLst/>
            <a:rect l="l" t="t" r="r" b="b"/>
            <a:pathLst>
              <a:path w="577850" h="12700">
                <a:moveTo>
                  <a:pt x="0" y="12700"/>
                </a:moveTo>
                <a:lnTo>
                  <a:pt x="577608" y="12700"/>
                </a:lnTo>
                <a:lnTo>
                  <a:pt x="577608" y="0"/>
                </a:lnTo>
                <a:lnTo>
                  <a:pt x="0" y="0"/>
                </a:lnTo>
                <a:lnTo>
                  <a:pt x="0" y="12700"/>
                </a:lnTo>
                <a:close/>
              </a:path>
            </a:pathLst>
          </a:custGeom>
          <a:solidFill>
            <a:srgbClr val="FFFFFF"/>
          </a:solidFill>
        </p:spPr>
        <p:txBody>
          <a:bodyPr wrap="square" lIns="0" tIns="0" rIns="0" bIns="0" rtlCol="0"/>
          <a:lstStyle/>
          <a:p/>
        </p:txBody>
      </p:sp>
      <p:sp>
        <p:nvSpPr>
          <p:cNvPr id="1286" name="object 1286"/>
          <p:cNvSpPr/>
          <p:nvPr/>
        </p:nvSpPr>
        <p:spPr>
          <a:xfrm>
            <a:off x="4675550" y="2986069"/>
            <a:ext cx="868044" cy="12700"/>
          </a:xfrm>
          <a:custGeom>
            <a:avLst/>
            <a:gdLst/>
            <a:ahLst/>
            <a:cxnLst/>
            <a:rect l="l" t="t" r="r" b="b"/>
            <a:pathLst>
              <a:path w="868045" h="12700">
                <a:moveTo>
                  <a:pt x="0" y="12700"/>
                </a:moveTo>
                <a:lnTo>
                  <a:pt x="867752" y="12700"/>
                </a:lnTo>
                <a:lnTo>
                  <a:pt x="867752" y="0"/>
                </a:lnTo>
                <a:lnTo>
                  <a:pt x="0" y="0"/>
                </a:lnTo>
                <a:lnTo>
                  <a:pt x="0" y="12700"/>
                </a:lnTo>
                <a:close/>
              </a:path>
            </a:pathLst>
          </a:custGeom>
          <a:solidFill>
            <a:srgbClr val="FFFFFF"/>
          </a:solidFill>
        </p:spPr>
        <p:txBody>
          <a:bodyPr wrap="square" lIns="0" tIns="0" rIns="0" bIns="0" rtlCol="0"/>
          <a:lstStyle/>
          <a:p/>
        </p:txBody>
      </p:sp>
      <p:sp>
        <p:nvSpPr>
          <p:cNvPr id="1287" name="object 1287"/>
          <p:cNvSpPr/>
          <p:nvPr/>
        </p:nvSpPr>
        <p:spPr>
          <a:xfrm>
            <a:off x="4085245" y="3150534"/>
            <a:ext cx="577850" cy="12700"/>
          </a:xfrm>
          <a:custGeom>
            <a:avLst/>
            <a:gdLst/>
            <a:ahLst/>
            <a:cxnLst/>
            <a:rect l="l" t="t" r="r" b="b"/>
            <a:pathLst>
              <a:path w="577850" h="12700">
                <a:moveTo>
                  <a:pt x="0" y="12700"/>
                </a:moveTo>
                <a:lnTo>
                  <a:pt x="577608" y="12700"/>
                </a:lnTo>
                <a:lnTo>
                  <a:pt x="577608" y="0"/>
                </a:lnTo>
                <a:lnTo>
                  <a:pt x="0" y="0"/>
                </a:lnTo>
                <a:lnTo>
                  <a:pt x="0" y="12700"/>
                </a:lnTo>
                <a:close/>
              </a:path>
            </a:pathLst>
          </a:custGeom>
          <a:solidFill>
            <a:srgbClr val="FFFFFF"/>
          </a:solidFill>
        </p:spPr>
        <p:txBody>
          <a:bodyPr wrap="square" lIns="0" tIns="0" rIns="0" bIns="0" rtlCol="0"/>
          <a:lstStyle/>
          <a:p/>
        </p:txBody>
      </p:sp>
      <p:sp>
        <p:nvSpPr>
          <p:cNvPr id="1288" name="object 1288"/>
          <p:cNvSpPr/>
          <p:nvPr/>
        </p:nvSpPr>
        <p:spPr>
          <a:xfrm>
            <a:off x="4675550" y="3150534"/>
            <a:ext cx="868044" cy="12700"/>
          </a:xfrm>
          <a:custGeom>
            <a:avLst/>
            <a:gdLst/>
            <a:ahLst/>
            <a:cxnLst/>
            <a:rect l="l" t="t" r="r" b="b"/>
            <a:pathLst>
              <a:path w="868045" h="12700">
                <a:moveTo>
                  <a:pt x="0" y="12700"/>
                </a:moveTo>
                <a:lnTo>
                  <a:pt x="867752" y="12700"/>
                </a:lnTo>
                <a:lnTo>
                  <a:pt x="867752" y="0"/>
                </a:lnTo>
                <a:lnTo>
                  <a:pt x="0" y="0"/>
                </a:lnTo>
                <a:lnTo>
                  <a:pt x="0" y="12700"/>
                </a:lnTo>
                <a:close/>
              </a:path>
            </a:pathLst>
          </a:custGeom>
          <a:solidFill>
            <a:srgbClr val="FFFFFF"/>
          </a:solidFill>
        </p:spPr>
        <p:txBody>
          <a:bodyPr wrap="square" lIns="0" tIns="0" rIns="0" bIns="0" rtlCol="0"/>
          <a:lstStyle/>
          <a:p/>
        </p:txBody>
      </p:sp>
      <p:sp>
        <p:nvSpPr>
          <p:cNvPr id="1289" name="object 1289"/>
          <p:cNvSpPr/>
          <p:nvPr/>
        </p:nvSpPr>
        <p:spPr>
          <a:xfrm>
            <a:off x="5549649" y="2834304"/>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1290" name="object 1290"/>
          <p:cNvSpPr/>
          <p:nvPr/>
        </p:nvSpPr>
        <p:spPr>
          <a:xfrm>
            <a:off x="5549649" y="2992419"/>
            <a:ext cx="0" cy="164465"/>
          </a:xfrm>
          <a:custGeom>
            <a:avLst/>
            <a:gdLst/>
            <a:ahLst/>
            <a:cxnLst/>
            <a:rect l="l" t="t" r="r" b="b"/>
            <a:pathLst>
              <a:path w="0" h="164464">
                <a:moveTo>
                  <a:pt x="0" y="164465"/>
                </a:moveTo>
                <a:lnTo>
                  <a:pt x="0" y="0"/>
                </a:lnTo>
              </a:path>
            </a:pathLst>
          </a:custGeom>
          <a:ln w="12700">
            <a:solidFill>
              <a:srgbClr val="FFFFFF"/>
            </a:solidFill>
          </a:ln>
        </p:spPr>
        <p:txBody>
          <a:bodyPr wrap="square" lIns="0" tIns="0" rIns="0" bIns="0" rtlCol="0"/>
          <a:lstStyle/>
          <a:p/>
        </p:txBody>
      </p:sp>
      <p:sp>
        <p:nvSpPr>
          <p:cNvPr id="1291" name="object 1291"/>
          <p:cNvSpPr/>
          <p:nvPr/>
        </p:nvSpPr>
        <p:spPr>
          <a:xfrm>
            <a:off x="5549649" y="3156884"/>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1292" name="object 1292"/>
          <p:cNvSpPr/>
          <p:nvPr/>
        </p:nvSpPr>
        <p:spPr>
          <a:xfrm>
            <a:off x="4072545" y="2497605"/>
            <a:ext cx="596900" cy="12700"/>
          </a:xfrm>
          <a:custGeom>
            <a:avLst/>
            <a:gdLst/>
            <a:ahLst/>
            <a:cxnLst/>
            <a:rect l="l" t="t" r="r" b="b"/>
            <a:pathLst>
              <a:path w="596900" h="12700">
                <a:moveTo>
                  <a:pt x="0" y="12700"/>
                </a:moveTo>
                <a:lnTo>
                  <a:pt x="596658" y="12700"/>
                </a:lnTo>
                <a:lnTo>
                  <a:pt x="596658" y="0"/>
                </a:lnTo>
                <a:lnTo>
                  <a:pt x="0" y="0"/>
                </a:lnTo>
                <a:lnTo>
                  <a:pt x="0" y="12700"/>
                </a:lnTo>
                <a:close/>
              </a:path>
            </a:pathLst>
          </a:custGeom>
          <a:solidFill>
            <a:srgbClr val="FFFFFF"/>
          </a:solidFill>
        </p:spPr>
        <p:txBody>
          <a:bodyPr wrap="square" lIns="0" tIns="0" rIns="0" bIns="0" rtlCol="0"/>
          <a:lstStyle/>
          <a:p/>
        </p:txBody>
      </p:sp>
      <p:sp>
        <p:nvSpPr>
          <p:cNvPr id="1293" name="object 1293"/>
          <p:cNvSpPr/>
          <p:nvPr/>
        </p:nvSpPr>
        <p:spPr>
          <a:xfrm>
            <a:off x="4669200" y="2497605"/>
            <a:ext cx="887094" cy="12700"/>
          </a:xfrm>
          <a:custGeom>
            <a:avLst/>
            <a:gdLst/>
            <a:ahLst/>
            <a:cxnLst/>
            <a:rect l="l" t="t" r="r" b="b"/>
            <a:pathLst>
              <a:path w="887095"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sp>
        <p:nvSpPr>
          <p:cNvPr id="1294" name="object 1294"/>
          <p:cNvSpPr/>
          <p:nvPr/>
        </p:nvSpPr>
        <p:spPr>
          <a:xfrm>
            <a:off x="5549649" y="2510302"/>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295" name="object 1295"/>
          <p:cNvSpPr/>
          <p:nvPr/>
        </p:nvSpPr>
        <p:spPr>
          <a:xfrm>
            <a:off x="4072545" y="2821604"/>
            <a:ext cx="596900" cy="12700"/>
          </a:xfrm>
          <a:custGeom>
            <a:avLst/>
            <a:gdLst/>
            <a:ahLst/>
            <a:cxnLst/>
            <a:rect l="l" t="t" r="r" b="b"/>
            <a:pathLst>
              <a:path w="596900" h="12700">
                <a:moveTo>
                  <a:pt x="0" y="12700"/>
                </a:moveTo>
                <a:lnTo>
                  <a:pt x="596658" y="12700"/>
                </a:lnTo>
                <a:lnTo>
                  <a:pt x="596658" y="0"/>
                </a:lnTo>
                <a:lnTo>
                  <a:pt x="0" y="0"/>
                </a:lnTo>
                <a:lnTo>
                  <a:pt x="0" y="12700"/>
                </a:lnTo>
                <a:close/>
              </a:path>
            </a:pathLst>
          </a:custGeom>
          <a:solidFill>
            <a:srgbClr val="FFFFFF"/>
          </a:solidFill>
        </p:spPr>
        <p:txBody>
          <a:bodyPr wrap="square" lIns="0" tIns="0" rIns="0" bIns="0" rtlCol="0"/>
          <a:lstStyle/>
          <a:p/>
        </p:txBody>
      </p:sp>
      <p:sp>
        <p:nvSpPr>
          <p:cNvPr id="1296" name="object 1296"/>
          <p:cNvSpPr/>
          <p:nvPr/>
        </p:nvSpPr>
        <p:spPr>
          <a:xfrm>
            <a:off x="4669200" y="2821604"/>
            <a:ext cx="887094" cy="12700"/>
          </a:xfrm>
          <a:custGeom>
            <a:avLst/>
            <a:gdLst/>
            <a:ahLst/>
            <a:cxnLst/>
            <a:rect l="l" t="t" r="r" b="b"/>
            <a:pathLst>
              <a:path w="887095"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graphicFrame>
        <p:nvGraphicFramePr>
          <p:cNvPr id="1297" name="object 1297"/>
          <p:cNvGraphicFramePr>
            <a:graphicFrameLocks noGrp="1"/>
          </p:cNvGraphicFramePr>
          <p:nvPr/>
        </p:nvGraphicFramePr>
        <p:xfrm>
          <a:off x="3967720" y="2387276"/>
          <a:ext cx="1370330" cy="934085"/>
        </p:xfrm>
        <a:graphic>
          <a:graphicData uri="http://schemas.openxmlformats.org/drawingml/2006/table">
            <a:tbl>
              <a:tblPr firstRow="1" bandRow="1">
                <a:tableStyleId>{2D5ABB26-0587-4C30-8999-92F81FD0307C}</a:tableStyleId>
              </a:tblPr>
              <a:tblGrid>
                <a:gridCol w="111125"/>
                <a:gridCol w="590550"/>
                <a:gridCol w="669290"/>
              </a:tblGrid>
              <a:tr h="440678">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a:lnSpc>
                          <a:spcPct val="100000"/>
                        </a:lnSpc>
                        <a:spcBef>
                          <a:spcPts val="15"/>
                        </a:spcBef>
                      </a:pPr>
                      <a:endParaRPr sz="1450">
                        <a:latin typeface="Times New Roman"/>
                        <a:cs typeface="Times New Roman"/>
                      </a:endParaRPr>
                    </a:p>
                    <a:p>
                      <a:pPr marL="193040">
                        <a:lnSpc>
                          <a:spcPct val="100000"/>
                        </a:lnSpc>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solidFill>
                      <a:srgbClr val="8AB6B5"/>
                    </a:solidFill>
                  </a:tcPr>
                </a:tc>
                <a:tc>
                  <a:txBody>
                    <a:bodyPr/>
                    <a:lstStyle/>
                    <a:p>
                      <a:pPr>
                        <a:lnSpc>
                          <a:spcPct val="100000"/>
                        </a:lnSpc>
                        <a:spcBef>
                          <a:spcPts val="15"/>
                        </a:spcBef>
                      </a:pPr>
                      <a:endParaRPr sz="1450">
                        <a:latin typeface="Times New Roman"/>
                        <a:cs typeface="Times New Roman"/>
                      </a:endParaRPr>
                    </a:p>
                    <a:p>
                      <a:pPr marL="338455">
                        <a:lnSpc>
                          <a:spcPct val="100000"/>
                        </a:lnSpc>
                      </a:pPr>
                      <a:r>
                        <a:rPr dirty="0" sz="800" b="1">
                          <a:solidFill>
                            <a:srgbClr val="FFFFFF"/>
                          </a:solidFill>
                          <a:latin typeface="Microsoft YaHei UI"/>
                          <a:cs typeface="Microsoft YaHei UI"/>
                        </a:rPr>
                        <a:t>压降</a:t>
                      </a:r>
                      <a:endParaRPr sz="800">
                        <a:latin typeface="Microsoft YaHei UI"/>
                        <a:cs typeface="Microsoft YaHei UI"/>
                      </a:endParaRPr>
                    </a:p>
                  </a:txBody>
                  <a:tcPr marL="0" marR="0" marB="0" marT="1905">
                    <a:lnL w="12700">
                      <a:solidFill>
                        <a:srgbClr val="FFFFFF"/>
                      </a:solidFill>
                      <a:prstDash val="solid"/>
                    </a:lnL>
                    <a:solidFill>
                      <a:srgbClr val="8AB6B5"/>
                    </a:solidFill>
                  </a:tcPr>
                </a:tc>
              </a:tr>
              <a:tr h="164465">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7780">
                        <a:lnSpc>
                          <a:spcPct val="100000"/>
                        </a:lnSpc>
                        <a:spcBef>
                          <a:spcPts val="160"/>
                        </a:spcBef>
                      </a:pPr>
                      <a:r>
                        <a:rPr dirty="0" sz="800" b="1">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solidFill>
                      <a:srgbClr val="EBEBEC"/>
                    </a:solidFill>
                  </a:tcPr>
                </a:tc>
              </a:tr>
              <a:tr h="164464">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7780">
                        <a:lnSpc>
                          <a:spcPct val="100000"/>
                        </a:lnSpc>
                        <a:spcBef>
                          <a:spcPts val="160"/>
                        </a:spcBef>
                      </a:pPr>
                      <a:r>
                        <a:rPr dirty="0" sz="800" b="1">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solidFill>
                      <a:srgbClr val="DCDDDE"/>
                    </a:solidFill>
                  </a:tcPr>
                </a:tc>
              </a:tr>
              <a:tr h="164465">
                <a:tc>
                  <a:txBody>
                    <a:bodyPr/>
                    <a:lstStyle/>
                    <a:p>
                      <a:pPr>
                        <a:lnSpc>
                          <a:spcPct val="100000"/>
                        </a:lnSpc>
                      </a:pPr>
                      <a:endParaRPr sz="900">
                        <a:latin typeface="Times New Roman"/>
                        <a:cs typeface="Times New Roman"/>
                      </a:endParaRPr>
                    </a:p>
                  </a:txBody>
                  <a:tcPr marL="0" marR="0" marB="0" marT="0">
                    <a:lnR w="12700">
                      <a:solidFill>
                        <a:srgbClr val="FFFFFF"/>
                      </a:solidFill>
                      <a:prstDash val="solid"/>
                    </a:lnR>
                  </a:tcPr>
                </a:tc>
                <a:tc>
                  <a:txBody>
                    <a:bodyPr/>
                    <a:lstStyle/>
                    <a:p>
                      <a:pPr marL="17780">
                        <a:lnSpc>
                          <a:spcPct val="100000"/>
                        </a:lnSpc>
                        <a:spcBef>
                          <a:spcPts val="160"/>
                        </a:spcBef>
                      </a:pPr>
                      <a:r>
                        <a:rPr dirty="0" sz="800" b="1">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solidFill>
                      <a:srgbClr val="EBEBEC"/>
                    </a:solidFill>
                  </a:tcPr>
                </a:tc>
              </a:tr>
            </a:tbl>
          </a:graphicData>
        </a:graphic>
      </p:graphicFrame>
      <p:sp>
        <p:nvSpPr>
          <p:cNvPr id="1298" name="object 1298"/>
          <p:cNvSpPr txBox="1"/>
          <p:nvPr/>
        </p:nvSpPr>
        <p:spPr>
          <a:xfrm>
            <a:off x="4109343" y="3527629"/>
            <a:ext cx="561340" cy="332740"/>
          </a:xfrm>
          <a:prstGeom prst="rect">
            <a:avLst/>
          </a:prstGeom>
          <a:solidFill>
            <a:srgbClr val="8AB6B5"/>
          </a:solidFill>
          <a:ln w="12700">
            <a:solidFill>
              <a:srgbClr val="FFFFFF"/>
            </a:solidFill>
          </a:ln>
        </p:spPr>
        <p:txBody>
          <a:bodyPr wrap="square" lIns="0" tIns="100965" rIns="0" bIns="0" rtlCol="0" vert="horz">
            <a:spAutoFit/>
          </a:bodyPr>
          <a:lstStyle/>
          <a:p>
            <a:pPr marL="172085">
              <a:lnSpc>
                <a:spcPct val="100000"/>
              </a:lnSpc>
              <a:spcBef>
                <a:spcPts val="795"/>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299" name="object 1299"/>
          <p:cNvSpPr txBox="1"/>
          <p:nvPr/>
        </p:nvSpPr>
        <p:spPr>
          <a:xfrm>
            <a:off x="4670099" y="3527629"/>
            <a:ext cx="892175" cy="332740"/>
          </a:xfrm>
          <a:prstGeom prst="rect">
            <a:avLst/>
          </a:prstGeom>
          <a:solidFill>
            <a:srgbClr val="8AB6B5"/>
          </a:solidFill>
          <a:ln w="12700">
            <a:solidFill>
              <a:srgbClr val="FFFFFF"/>
            </a:solidFill>
          </a:ln>
        </p:spPr>
        <p:txBody>
          <a:bodyPr wrap="square" lIns="0" tIns="100965" rIns="0" bIns="0" rtlCol="0" vert="horz">
            <a:spAutoFit/>
          </a:bodyPr>
          <a:lstStyle/>
          <a:p>
            <a:pPr marL="235585">
              <a:lnSpc>
                <a:spcPct val="100000"/>
              </a:lnSpc>
              <a:spcBef>
                <a:spcPts val="795"/>
              </a:spcBef>
            </a:pPr>
            <a:r>
              <a:rPr dirty="0" sz="800" b="1">
                <a:solidFill>
                  <a:srgbClr val="FFFFFF"/>
                </a:solidFill>
                <a:latin typeface="Microsoft YaHei UI"/>
                <a:cs typeface="Microsoft YaHei UI"/>
              </a:rPr>
              <a:t>绕组材质</a:t>
            </a:r>
            <a:endParaRPr sz="800">
              <a:latin typeface="Microsoft YaHei UI"/>
              <a:cs typeface="Microsoft YaHei UI"/>
            </a:endParaRPr>
          </a:p>
        </p:txBody>
      </p:sp>
      <p:sp>
        <p:nvSpPr>
          <p:cNvPr id="1300" name="object 1300"/>
          <p:cNvSpPr txBox="1"/>
          <p:nvPr/>
        </p:nvSpPr>
        <p:spPr>
          <a:xfrm>
            <a:off x="4109343" y="3860060"/>
            <a:ext cx="561340" cy="189230"/>
          </a:xfrm>
          <a:prstGeom prst="rect">
            <a:avLst/>
          </a:prstGeom>
          <a:solidFill>
            <a:srgbClr val="EBEBEC"/>
          </a:solidFill>
          <a:ln w="12700">
            <a:solidFill>
              <a:srgbClr val="FFFFFF"/>
            </a:solidFill>
          </a:ln>
        </p:spPr>
        <p:txBody>
          <a:bodyPr wrap="square" lIns="0" tIns="32384" rIns="0" bIns="0" rtlCol="0" vert="horz">
            <a:spAutoFit/>
          </a:bodyPr>
          <a:lstStyle/>
          <a:p>
            <a:pPr marL="5715">
              <a:lnSpc>
                <a:spcPct val="100000"/>
              </a:lnSpc>
              <a:spcBef>
                <a:spcPts val="254"/>
              </a:spcBef>
            </a:pPr>
            <a:r>
              <a:rPr dirty="0" sz="800" b="1">
                <a:solidFill>
                  <a:srgbClr val="231F20"/>
                </a:solidFill>
                <a:latin typeface="Microsoft JhengHei UI"/>
                <a:cs typeface="Microsoft JhengHei UI"/>
              </a:rPr>
              <a:t>A</a:t>
            </a:r>
            <a:endParaRPr sz="800">
              <a:latin typeface="Microsoft JhengHei UI"/>
              <a:cs typeface="Microsoft JhengHei UI"/>
            </a:endParaRPr>
          </a:p>
        </p:txBody>
      </p:sp>
      <p:sp>
        <p:nvSpPr>
          <p:cNvPr id="1301" name="object 1301"/>
          <p:cNvSpPr txBox="1"/>
          <p:nvPr/>
        </p:nvSpPr>
        <p:spPr>
          <a:xfrm>
            <a:off x="4670099" y="3860060"/>
            <a:ext cx="892175" cy="189230"/>
          </a:xfrm>
          <a:prstGeom prst="rect">
            <a:avLst/>
          </a:prstGeom>
          <a:solidFill>
            <a:srgbClr val="EBEBEC"/>
          </a:solidFill>
          <a:ln w="12700">
            <a:solidFill>
              <a:srgbClr val="FFFFFF"/>
            </a:solidFill>
          </a:ln>
        </p:spPr>
        <p:txBody>
          <a:bodyPr wrap="square" lIns="0" tIns="32384" rIns="0" bIns="0" rtlCol="0" vert="horz">
            <a:spAutoFit/>
          </a:bodyPr>
          <a:lstStyle/>
          <a:p>
            <a:pPr marL="16510">
              <a:lnSpc>
                <a:spcPct val="100000"/>
              </a:lnSpc>
              <a:spcBef>
                <a:spcPts val="254"/>
              </a:spcBef>
            </a:pPr>
            <a:r>
              <a:rPr dirty="0" sz="800">
                <a:solidFill>
                  <a:srgbClr val="231F20"/>
                </a:solidFill>
                <a:latin typeface="Microsoft JhengHei UI"/>
                <a:cs typeface="Microsoft JhengHei UI"/>
              </a:rPr>
              <a:t>铝</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Aluminium</a:t>
            </a:r>
            <a:endParaRPr sz="800">
              <a:latin typeface="Microsoft JhengHei UI"/>
              <a:cs typeface="Microsoft JhengHei UI"/>
            </a:endParaRPr>
          </a:p>
        </p:txBody>
      </p:sp>
      <p:sp>
        <p:nvSpPr>
          <p:cNvPr id="1302" name="object 1302"/>
          <p:cNvSpPr txBox="1"/>
          <p:nvPr/>
        </p:nvSpPr>
        <p:spPr>
          <a:xfrm>
            <a:off x="4109343" y="4049118"/>
            <a:ext cx="561340" cy="189230"/>
          </a:xfrm>
          <a:prstGeom prst="rect">
            <a:avLst/>
          </a:prstGeom>
          <a:solidFill>
            <a:srgbClr val="DCDDDE"/>
          </a:solidFill>
          <a:ln w="12700">
            <a:solidFill>
              <a:srgbClr val="FFFFFF"/>
            </a:solidFill>
          </a:ln>
        </p:spPr>
        <p:txBody>
          <a:bodyPr wrap="square" lIns="0" tIns="32384" rIns="0" bIns="0" rtlCol="0" vert="horz">
            <a:spAutoFit/>
          </a:bodyPr>
          <a:lstStyle/>
          <a:p>
            <a:pPr marL="5715">
              <a:lnSpc>
                <a:spcPct val="100000"/>
              </a:lnSpc>
              <a:spcBef>
                <a:spcPts val="254"/>
              </a:spcBef>
            </a:pPr>
            <a:r>
              <a:rPr dirty="0" sz="800" b="1">
                <a:solidFill>
                  <a:srgbClr val="231F20"/>
                </a:solidFill>
                <a:latin typeface="Microsoft JhengHei UI"/>
                <a:cs typeface="Microsoft JhengHei UI"/>
              </a:rPr>
              <a:t>C</a:t>
            </a:r>
            <a:endParaRPr sz="800">
              <a:latin typeface="Microsoft JhengHei UI"/>
              <a:cs typeface="Microsoft JhengHei UI"/>
            </a:endParaRPr>
          </a:p>
        </p:txBody>
      </p:sp>
      <p:sp>
        <p:nvSpPr>
          <p:cNvPr id="1303" name="object 1303"/>
          <p:cNvSpPr txBox="1"/>
          <p:nvPr/>
        </p:nvSpPr>
        <p:spPr>
          <a:xfrm>
            <a:off x="4670099" y="4049118"/>
            <a:ext cx="892175" cy="189230"/>
          </a:xfrm>
          <a:prstGeom prst="rect">
            <a:avLst/>
          </a:prstGeom>
          <a:solidFill>
            <a:srgbClr val="DCDDDE"/>
          </a:solidFill>
          <a:ln w="12700">
            <a:solidFill>
              <a:srgbClr val="FFFFFF"/>
            </a:solidFill>
          </a:ln>
        </p:spPr>
        <p:txBody>
          <a:bodyPr wrap="square" lIns="0" tIns="32384" rIns="0" bIns="0" rtlCol="0" vert="horz">
            <a:spAutoFit/>
          </a:bodyPr>
          <a:lstStyle/>
          <a:p>
            <a:pPr marL="16510">
              <a:lnSpc>
                <a:spcPct val="100000"/>
              </a:lnSpc>
              <a:spcBef>
                <a:spcPts val="254"/>
              </a:spcBef>
            </a:pPr>
            <a:r>
              <a:rPr dirty="0" sz="800">
                <a:solidFill>
                  <a:srgbClr val="231F20"/>
                </a:solidFill>
                <a:latin typeface="Microsoft JhengHei UI"/>
                <a:cs typeface="Microsoft JhengHei UI"/>
              </a:rPr>
              <a:t>铜</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Copper</a:t>
            </a:r>
            <a:endParaRPr sz="800">
              <a:latin typeface="Microsoft JhengHei UI"/>
              <a:cs typeface="Microsoft JhengHei UI"/>
            </a:endParaRPr>
          </a:p>
        </p:txBody>
      </p:sp>
      <p:sp>
        <p:nvSpPr>
          <p:cNvPr id="1304" name="object 1304"/>
          <p:cNvSpPr txBox="1"/>
          <p:nvPr/>
        </p:nvSpPr>
        <p:spPr>
          <a:xfrm>
            <a:off x="527300" y="6480422"/>
            <a:ext cx="181292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a:t>
            </a:r>
            <a:r>
              <a:rPr dirty="0" sz="1000" spc="-140" b="1">
                <a:solidFill>
                  <a:srgbClr val="231F20"/>
                </a:solidFill>
                <a:latin typeface="Microsoft YaHei UI"/>
                <a:cs typeface="Microsoft YaHei UI"/>
              </a:rPr>
              <a:t> </a:t>
            </a:r>
            <a:r>
              <a:rPr dirty="0" sz="1000" b="1">
                <a:solidFill>
                  <a:srgbClr val="231F20"/>
                </a:solidFill>
                <a:latin typeface="Microsoft YaHei UI"/>
                <a:cs typeface="Microsoft YaHei UI"/>
              </a:rPr>
              <a:t>电抗器电感</a:t>
            </a:r>
            <a:r>
              <a:rPr dirty="0" sz="1000" spc="200" b="1">
                <a:solidFill>
                  <a:srgbClr val="231F20"/>
                </a:solidFill>
                <a:latin typeface="Microsoft YaHei UI"/>
                <a:cs typeface="Microsoft YaHei UI"/>
              </a:rPr>
              <a:t>量</a:t>
            </a:r>
            <a:r>
              <a:rPr dirty="0" sz="1000" b="1">
                <a:solidFill>
                  <a:srgbClr val="231F20"/>
                </a:solidFill>
                <a:latin typeface="Microsoft YaHei UI"/>
                <a:cs typeface="Microsoft YaHei UI"/>
              </a:rPr>
              <a:t>L(mH)</a:t>
            </a:r>
            <a:r>
              <a:rPr dirty="0" sz="1000" spc="-140" b="1">
                <a:solidFill>
                  <a:srgbClr val="231F20"/>
                </a:solidFill>
                <a:latin typeface="Microsoft YaHei UI"/>
                <a:cs typeface="Microsoft YaHei UI"/>
              </a:rPr>
              <a:t> </a:t>
            </a:r>
            <a:r>
              <a:rPr dirty="0" sz="1000" b="1">
                <a:solidFill>
                  <a:srgbClr val="231F20"/>
                </a:solidFill>
                <a:latin typeface="Microsoft YaHei UI"/>
                <a:cs typeface="Microsoft YaHei UI"/>
              </a:rPr>
              <a:t>的计</a:t>
            </a:r>
            <a:r>
              <a:rPr dirty="0" sz="1000" spc="-100" b="1">
                <a:solidFill>
                  <a:srgbClr val="231F20"/>
                </a:solidFill>
                <a:latin typeface="Microsoft YaHei UI"/>
                <a:cs typeface="Microsoft YaHei UI"/>
              </a:rPr>
              <a:t>算</a:t>
            </a:r>
            <a:r>
              <a:rPr dirty="0" sz="1000" b="1">
                <a:solidFill>
                  <a:srgbClr val="231F20"/>
                </a:solidFill>
                <a:latin typeface="Microsoft YaHei UI"/>
                <a:cs typeface="Microsoft YaHei UI"/>
              </a:rPr>
              <a:t>：</a:t>
            </a:r>
            <a:endParaRPr sz="1000">
              <a:latin typeface="Microsoft YaHei UI"/>
              <a:cs typeface="Microsoft YaHei UI"/>
            </a:endParaRPr>
          </a:p>
        </p:txBody>
      </p:sp>
      <p:sp>
        <p:nvSpPr>
          <p:cNvPr id="1305" name="object 1305"/>
          <p:cNvSpPr txBox="1"/>
          <p:nvPr/>
        </p:nvSpPr>
        <p:spPr>
          <a:xfrm>
            <a:off x="527300" y="8342138"/>
            <a:ext cx="6577965" cy="1167765"/>
          </a:xfrm>
          <a:prstGeom prst="rect">
            <a:avLst/>
          </a:prstGeom>
        </p:spPr>
        <p:txBody>
          <a:bodyPr wrap="square" lIns="0" tIns="88265" rIns="0" bIns="0" rtlCol="0" vert="horz">
            <a:spAutoFit/>
          </a:bodyPr>
          <a:lstStyle/>
          <a:p>
            <a:pPr marL="12700">
              <a:lnSpc>
                <a:spcPct val="100000"/>
              </a:lnSpc>
              <a:spcBef>
                <a:spcPts val="695"/>
              </a:spcBef>
            </a:pPr>
            <a:r>
              <a:rPr dirty="0" sz="1000" b="1">
                <a:solidFill>
                  <a:srgbClr val="231F20"/>
                </a:solidFill>
                <a:latin typeface="Microsoft YaHei UI"/>
                <a:cs typeface="Microsoft YaHei UI"/>
              </a:rPr>
              <a:t>-</a:t>
            </a:r>
            <a:r>
              <a:rPr dirty="0" sz="1000" spc="-55" b="1">
                <a:solidFill>
                  <a:srgbClr val="231F20"/>
                </a:solidFill>
                <a:latin typeface="Microsoft YaHei UI"/>
                <a:cs typeface="Microsoft YaHei UI"/>
              </a:rPr>
              <a:t> </a:t>
            </a:r>
            <a:r>
              <a:rPr dirty="0" sz="1000" b="1">
                <a:solidFill>
                  <a:srgbClr val="231F20"/>
                </a:solidFill>
                <a:latin typeface="Microsoft YaHei UI"/>
                <a:cs typeface="Microsoft YaHei UI"/>
              </a:rPr>
              <a:t>电抗器压降</a:t>
            </a:r>
            <a:r>
              <a:rPr dirty="0" sz="1000" spc="-50" b="1">
                <a:solidFill>
                  <a:srgbClr val="231F20"/>
                </a:solidFill>
                <a:latin typeface="Microsoft YaHei UI"/>
                <a:cs typeface="Microsoft YaHei UI"/>
              </a:rPr>
              <a:t> </a:t>
            </a:r>
            <a:r>
              <a:rPr dirty="0" sz="1000" spc="5" b="1">
                <a:solidFill>
                  <a:srgbClr val="231F20"/>
                </a:solidFill>
                <a:latin typeface="Microsoft YaHei UI"/>
                <a:cs typeface="Microsoft YaHei UI"/>
              </a:rPr>
              <a:t>ΔU</a:t>
            </a:r>
            <a:r>
              <a:rPr dirty="0" baseline="-20202" sz="825" spc="7" b="1">
                <a:solidFill>
                  <a:srgbClr val="231F20"/>
                </a:solidFill>
                <a:latin typeface="Microsoft YaHei UI"/>
                <a:cs typeface="Microsoft YaHei UI"/>
              </a:rPr>
              <a:t>N</a:t>
            </a:r>
            <a:r>
              <a:rPr dirty="0" baseline="-20202" sz="825" spc="127" b="1">
                <a:solidFill>
                  <a:srgbClr val="231F20"/>
                </a:solidFill>
                <a:latin typeface="Microsoft YaHei UI"/>
                <a:cs typeface="Microsoft YaHei UI"/>
              </a:rPr>
              <a:t> </a:t>
            </a:r>
            <a:r>
              <a:rPr dirty="0" sz="1000" b="1">
                <a:solidFill>
                  <a:srgbClr val="231F20"/>
                </a:solidFill>
                <a:latin typeface="Microsoft YaHei UI"/>
                <a:cs typeface="Microsoft YaHei UI"/>
              </a:rPr>
              <a:t>的选择</a:t>
            </a:r>
            <a:r>
              <a:rPr dirty="0" sz="1000" spc="-50" b="1">
                <a:solidFill>
                  <a:srgbClr val="231F20"/>
                </a:solidFill>
                <a:latin typeface="Microsoft YaHei UI"/>
                <a:cs typeface="Microsoft YaHei UI"/>
              </a:rPr>
              <a:t> </a:t>
            </a:r>
            <a:r>
              <a:rPr dirty="0" baseline="50505" sz="825" spc="15">
                <a:solidFill>
                  <a:srgbClr val="231F20"/>
                </a:solidFill>
                <a:latin typeface="Microsoft YaHei UI"/>
                <a:cs typeface="Microsoft YaHei UI"/>
              </a:rPr>
              <a:t>*1</a:t>
            </a:r>
            <a:r>
              <a:rPr dirty="0" sz="1000" spc="10" b="1">
                <a:solidFill>
                  <a:srgbClr val="231F20"/>
                </a:solidFill>
                <a:latin typeface="Microsoft YaHei UI"/>
                <a:cs typeface="Microsoft YaHei UI"/>
              </a:rPr>
              <a:t>：</a:t>
            </a:r>
            <a:endParaRPr sz="1000">
              <a:latin typeface="Microsoft YaHei UI"/>
              <a:cs typeface="Microsoft YaHei UI"/>
            </a:endParaRPr>
          </a:p>
          <a:p>
            <a:pPr marL="12700" marR="5080" indent="300355">
              <a:lnSpc>
                <a:spcPts val="1800"/>
              </a:lnSpc>
              <a:spcBef>
                <a:spcPts val="160"/>
              </a:spcBef>
            </a:pPr>
            <a:r>
              <a:rPr dirty="0" sz="1000">
                <a:solidFill>
                  <a:srgbClr val="231F20"/>
                </a:solidFill>
                <a:latin typeface="Microsoft YaHei UI"/>
                <a:cs typeface="Microsoft YaHei UI"/>
              </a:rPr>
              <a:t>进线电抗器有</a:t>
            </a:r>
            <a:r>
              <a:rPr dirty="0" sz="1000" spc="-130">
                <a:solidFill>
                  <a:srgbClr val="231F20"/>
                </a:solidFill>
                <a:latin typeface="Microsoft YaHei UI"/>
                <a:cs typeface="Microsoft YaHei UI"/>
              </a:rPr>
              <a:t> </a:t>
            </a:r>
            <a:r>
              <a:rPr dirty="0" sz="1000">
                <a:solidFill>
                  <a:srgbClr val="231F20"/>
                </a:solidFill>
                <a:latin typeface="Microsoft YaHei UI"/>
                <a:cs typeface="Microsoft YaHei UI"/>
              </a:rPr>
              <a:t>2</a:t>
            </a:r>
            <a:r>
              <a:rPr dirty="0" sz="1000" spc="-120">
                <a:solidFill>
                  <a:srgbClr val="231F20"/>
                </a:solidFill>
                <a:latin typeface="Microsoft YaHei UI"/>
                <a:cs typeface="Microsoft YaHei UI"/>
              </a:rPr>
              <a:t> </a:t>
            </a:r>
            <a:r>
              <a:rPr dirty="0" sz="1000">
                <a:solidFill>
                  <a:srgbClr val="231F20"/>
                </a:solidFill>
                <a:latin typeface="Microsoft YaHei UI"/>
                <a:cs typeface="Microsoft YaHei UI"/>
              </a:rPr>
              <a:t>种压降可供选</a:t>
            </a:r>
            <a:r>
              <a:rPr dirty="0" sz="1000" spc="-110">
                <a:solidFill>
                  <a:srgbClr val="231F20"/>
                </a:solidFill>
                <a:latin typeface="Microsoft YaHei UI"/>
                <a:cs typeface="Microsoft YaHei UI"/>
              </a:rPr>
              <a:t>择</a:t>
            </a:r>
            <a:r>
              <a:rPr dirty="0" sz="1000" spc="-85">
                <a:solidFill>
                  <a:srgbClr val="231F20"/>
                </a:solidFill>
                <a:latin typeface="Microsoft YaHei UI"/>
                <a:cs typeface="Microsoft YaHei UI"/>
              </a:rPr>
              <a:t>：2%（</a:t>
            </a:r>
            <a:r>
              <a:rPr dirty="0" sz="1000">
                <a:solidFill>
                  <a:srgbClr val="231F20"/>
                </a:solidFill>
                <a:latin typeface="Microsoft YaHei UI"/>
                <a:cs typeface="Microsoft YaHei UI"/>
              </a:rPr>
              <a:t>通常用于无馈电单元的变频器</a:t>
            </a:r>
            <a:r>
              <a:rPr dirty="0" sz="1000" spc="-12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20">
                <a:solidFill>
                  <a:srgbClr val="231F20"/>
                </a:solidFill>
                <a:latin typeface="Microsoft YaHei UI"/>
                <a:cs typeface="Microsoft YaHei UI"/>
              </a:rPr>
              <a:t> </a:t>
            </a:r>
            <a:r>
              <a:rPr dirty="0" sz="1000">
                <a:solidFill>
                  <a:srgbClr val="231F20"/>
                </a:solidFill>
                <a:latin typeface="Microsoft YaHei UI"/>
                <a:cs typeface="Microsoft YaHei UI"/>
              </a:rPr>
              <a:t>电网干净</a:t>
            </a:r>
            <a:r>
              <a:rPr dirty="0" sz="1000" spc="-220">
                <a:solidFill>
                  <a:srgbClr val="231F20"/>
                </a:solidFill>
                <a:latin typeface="Microsoft YaHei UI"/>
                <a:cs typeface="Microsoft YaHei UI"/>
              </a:rPr>
              <a:t>，</a:t>
            </a:r>
            <a:r>
              <a:rPr dirty="0" sz="1000">
                <a:solidFill>
                  <a:srgbClr val="231F20"/>
                </a:solidFill>
                <a:latin typeface="Microsoft YaHei UI"/>
                <a:cs typeface="Microsoft YaHei UI"/>
              </a:rPr>
              <a:t>系统效能优先</a:t>
            </a:r>
            <a:r>
              <a:rPr dirty="0" sz="1000" spc="-220">
                <a:solidFill>
                  <a:srgbClr val="231F20"/>
                </a:solidFill>
                <a:latin typeface="Microsoft YaHei UI"/>
                <a:cs typeface="Microsoft YaHei UI"/>
              </a:rPr>
              <a:t>，</a:t>
            </a:r>
            <a:r>
              <a:rPr dirty="0" sz="1000">
                <a:solidFill>
                  <a:srgbClr val="231F20"/>
                </a:solidFill>
                <a:latin typeface="Microsoft YaHei UI"/>
                <a:cs typeface="Microsoft YaHei UI"/>
              </a:rPr>
              <a:t>产品体积适中）  和</a:t>
            </a:r>
            <a:r>
              <a:rPr dirty="0" sz="1000" spc="-65">
                <a:solidFill>
                  <a:srgbClr val="231F20"/>
                </a:solidFill>
                <a:latin typeface="Microsoft YaHei UI"/>
                <a:cs typeface="Microsoft YaHei UI"/>
              </a:rPr>
              <a:t> </a:t>
            </a:r>
            <a:r>
              <a:rPr dirty="0" sz="1000" spc="-5">
                <a:solidFill>
                  <a:srgbClr val="231F20"/>
                </a:solidFill>
                <a:latin typeface="Microsoft YaHei UI"/>
                <a:cs typeface="Microsoft YaHei UI"/>
              </a:rPr>
              <a:t>4%（用于回馈型变频器，电网干扰严重，设备寿命需要重点保护，系统允许更高电压损失，产品体积更大）。</a:t>
            </a:r>
            <a:endParaRPr sz="1000">
              <a:latin typeface="Microsoft YaHei UI"/>
              <a:cs typeface="Microsoft YaHei UI"/>
            </a:endParaRPr>
          </a:p>
          <a:p>
            <a:pPr marL="12700" marR="108585" indent="300355">
              <a:lnSpc>
                <a:spcPts val="1800"/>
              </a:lnSpc>
            </a:pPr>
            <a:r>
              <a:rPr dirty="0" sz="1000">
                <a:solidFill>
                  <a:srgbClr val="231F20"/>
                </a:solidFill>
                <a:latin typeface="Microsoft YaHei UI"/>
                <a:cs typeface="Microsoft YaHei UI"/>
              </a:rPr>
              <a:t>出线电抗器有</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2</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种压降可供选择：1%（电机与变频器电缆距离≤</a:t>
            </a:r>
            <a:r>
              <a:rPr dirty="0" sz="1000" spc="-65">
                <a:solidFill>
                  <a:srgbClr val="231F20"/>
                </a:solidFill>
                <a:latin typeface="Microsoft YaHei UI"/>
                <a:cs typeface="Microsoft YaHei UI"/>
              </a:rPr>
              <a:t> </a:t>
            </a:r>
            <a:r>
              <a:rPr dirty="0" sz="1000" spc="-5">
                <a:solidFill>
                  <a:srgbClr val="231F20"/>
                </a:solidFill>
                <a:latin typeface="Microsoft YaHei UI"/>
                <a:cs typeface="Microsoft YaHei UI"/>
              </a:rPr>
              <a:t>100m,</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最高达</a:t>
            </a:r>
            <a:r>
              <a:rPr dirty="0" sz="1000" spc="-65">
                <a:solidFill>
                  <a:srgbClr val="231F20"/>
                </a:solidFill>
                <a:latin typeface="Microsoft YaHei UI"/>
                <a:cs typeface="Microsoft YaHei UI"/>
              </a:rPr>
              <a:t> </a:t>
            </a:r>
            <a:r>
              <a:rPr dirty="0" sz="1000" spc="-5">
                <a:solidFill>
                  <a:srgbClr val="231F20"/>
                </a:solidFill>
                <a:latin typeface="Microsoft YaHei UI"/>
                <a:cs typeface="Microsoft YaHei UI"/>
              </a:rPr>
              <a:t>150m）</a:t>
            </a:r>
            <a:r>
              <a:rPr dirty="0" sz="1000">
                <a:solidFill>
                  <a:srgbClr val="231F20"/>
                </a:solidFill>
                <a:latin typeface="Microsoft YaHei UI"/>
                <a:cs typeface="Microsoft YaHei UI"/>
              </a:rPr>
              <a:t>和</a:t>
            </a:r>
            <a:r>
              <a:rPr dirty="0" sz="1000" spc="-60">
                <a:solidFill>
                  <a:srgbClr val="231F20"/>
                </a:solidFill>
                <a:latin typeface="Microsoft YaHei UI"/>
                <a:cs typeface="Microsoft YaHei UI"/>
              </a:rPr>
              <a:t> </a:t>
            </a:r>
            <a:r>
              <a:rPr dirty="0" sz="1000" spc="-5">
                <a:solidFill>
                  <a:srgbClr val="231F20"/>
                </a:solidFill>
                <a:latin typeface="Microsoft YaHei UI"/>
                <a:cs typeface="Microsoft YaHei UI"/>
              </a:rPr>
              <a:t>2%（电机与变频器 </a:t>
            </a:r>
            <a:r>
              <a:rPr dirty="0" sz="1000">
                <a:solidFill>
                  <a:srgbClr val="231F20"/>
                </a:solidFill>
                <a:latin typeface="Microsoft YaHei UI"/>
                <a:cs typeface="Microsoft YaHei UI"/>
              </a:rPr>
              <a:t>电缆距离≤</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250m），200~300m</a:t>
            </a:r>
            <a:r>
              <a:rPr dirty="0" sz="1000" spc="-45">
                <a:solidFill>
                  <a:srgbClr val="231F20"/>
                </a:solidFill>
                <a:latin typeface="Microsoft YaHei UI"/>
                <a:cs typeface="Microsoft YaHei UI"/>
              </a:rPr>
              <a:t> </a:t>
            </a:r>
            <a:r>
              <a:rPr dirty="0" sz="1000">
                <a:solidFill>
                  <a:srgbClr val="231F20"/>
                </a:solidFill>
                <a:latin typeface="Microsoft YaHei UI"/>
                <a:cs typeface="Microsoft YaHei UI"/>
              </a:rPr>
              <a:t>也可选用</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dv/dt</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滤波器，300m~3000m</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选用正弦波滤波器。</a:t>
            </a:r>
            <a:endParaRPr sz="1000">
              <a:latin typeface="Microsoft YaHei UI"/>
              <a:cs typeface="Microsoft YaHei UI"/>
            </a:endParaRPr>
          </a:p>
        </p:txBody>
      </p:sp>
      <p:sp>
        <p:nvSpPr>
          <p:cNvPr id="1306" name="object 1306"/>
          <p:cNvSpPr txBox="1"/>
          <p:nvPr/>
        </p:nvSpPr>
        <p:spPr>
          <a:xfrm>
            <a:off x="8096299" y="1684868"/>
            <a:ext cx="15100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a:t>
            </a:r>
            <a:r>
              <a:rPr dirty="0" sz="1000" spc="-125" b="1">
                <a:solidFill>
                  <a:srgbClr val="231F20"/>
                </a:solidFill>
                <a:latin typeface="Microsoft YaHei UI"/>
                <a:cs typeface="Microsoft YaHei UI"/>
              </a:rPr>
              <a:t> </a:t>
            </a:r>
            <a:r>
              <a:rPr dirty="0" sz="1000" b="1">
                <a:solidFill>
                  <a:srgbClr val="231F20"/>
                </a:solidFill>
                <a:latin typeface="Microsoft YaHei UI"/>
                <a:cs typeface="Microsoft YaHei UI"/>
              </a:rPr>
              <a:t>电抗器绕组材质的选择：</a:t>
            </a:r>
            <a:endParaRPr sz="1000">
              <a:latin typeface="Microsoft YaHei UI"/>
              <a:cs typeface="Microsoft YaHei UI"/>
            </a:endParaRPr>
          </a:p>
        </p:txBody>
      </p:sp>
      <p:sp>
        <p:nvSpPr>
          <p:cNvPr id="1307" name="object 1307"/>
          <p:cNvSpPr txBox="1"/>
          <p:nvPr/>
        </p:nvSpPr>
        <p:spPr>
          <a:xfrm>
            <a:off x="411259" y="5854608"/>
            <a:ext cx="262699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选型注意事</a:t>
            </a:r>
            <a:r>
              <a:rPr dirty="0" sz="1200" spc="145" b="1">
                <a:solidFill>
                  <a:srgbClr val="231F20"/>
                </a:solidFill>
                <a:latin typeface="Microsoft JhengHei UI"/>
                <a:cs typeface="Microsoft JhengHei UI"/>
              </a:rPr>
              <a:t>项</a:t>
            </a:r>
            <a:r>
              <a:rPr dirty="0" sz="1200" spc="-5" b="1">
                <a:solidFill>
                  <a:srgbClr val="231F20"/>
                </a:solidFill>
                <a:latin typeface="Microsoft JhengHei UI"/>
                <a:cs typeface="Microsoft JhengHei UI"/>
              </a:rPr>
              <a:t>Selection</a:t>
            </a:r>
            <a:r>
              <a:rPr dirty="0" sz="1200" spc="-6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Guidelines</a:t>
            </a:r>
            <a:endParaRPr sz="1200">
              <a:latin typeface="Microsoft JhengHei UI"/>
              <a:cs typeface="Microsoft JhengHei UI"/>
            </a:endParaRPr>
          </a:p>
        </p:txBody>
      </p:sp>
      <p:sp>
        <p:nvSpPr>
          <p:cNvPr id="1308" name="object 1308"/>
          <p:cNvSpPr txBox="1"/>
          <p:nvPr/>
        </p:nvSpPr>
        <p:spPr>
          <a:xfrm>
            <a:off x="3479299" y="6969284"/>
            <a:ext cx="3604895" cy="711200"/>
          </a:xfrm>
          <a:prstGeom prst="rect">
            <a:avLst/>
          </a:prstGeom>
        </p:spPr>
        <p:txBody>
          <a:bodyPr wrap="square" lIns="0" tIns="88900" rIns="0" bIns="0" rtlCol="0" vert="horz">
            <a:spAutoFit/>
          </a:bodyPr>
          <a:lstStyle/>
          <a:p>
            <a:pPr marL="12700">
              <a:lnSpc>
                <a:spcPct val="100000"/>
              </a:lnSpc>
              <a:spcBef>
                <a:spcPts val="700"/>
              </a:spcBef>
            </a:pPr>
            <a:r>
              <a:rPr dirty="0" sz="1000" spc="5">
                <a:solidFill>
                  <a:srgbClr val="231F20"/>
                </a:solidFill>
                <a:latin typeface="Microsoft YaHei UI"/>
                <a:cs typeface="Microsoft YaHei UI"/>
              </a:rPr>
              <a:t>ΔU</a:t>
            </a:r>
            <a:r>
              <a:rPr dirty="0" baseline="-20202" sz="825" spc="7">
                <a:solidFill>
                  <a:srgbClr val="231F20"/>
                </a:solidFill>
                <a:latin typeface="Microsoft YaHei UI"/>
                <a:cs typeface="Microsoft YaHei UI"/>
              </a:rPr>
              <a:t>N</a:t>
            </a:r>
            <a:r>
              <a:rPr dirty="0" sz="1000" spc="5">
                <a:solidFill>
                  <a:srgbClr val="231F20"/>
                </a:solidFill>
                <a:latin typeface="Microsoft YaHei UI"/>
                <a:cs typeface="Microsoft YaHei UI"/>
              </a:rPr>
              <a:t>：</a:t>
            </a:r>
            <a:r>
              <a:rPr dirty="0" sz="1000">
                <a:solidFill>
                  <a:srgbClr val="231F20"/>
                </a:solidFill>
                <a:latin typeface="Microsoft YaHei UI"/>
                <a:cs typeface="Microsoft YaHei UI"/>
              </a:rPr>
              <a:t>压降</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U</a:t>
            </a:r>
            <a:r>
              <a:rPr dirty="0" baseline="-20202" sz="825" spc="7">
                <a:solidFill>
                  <a:srgbClr val="231F20"/>
                </a:solidFill>
                <a:latin typeface="Microsoft YaHei UI"/>
                <a:cs typeface="Microsoft YaHei UI"/>
              </a:rPr>
              <a:t>LN</a:t>
            </a:r>
            <a:r>
              <a:rPr dirty="0" sz="1000" spc="5">
                <a:solidFill>
                  <a:srgbClr val="231F20"/>
                </a:solidFill>
                <a:latin typeface="Microsoft YaHei UI"/>
                <a:cs typeface="Microsoft YaHei UI"/>
              </a:rPr>
              <a:t>：</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进线电压线电压有效值</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V（进线电抗器）</a:t>
            </a:r>
            <a:endParaRPr sz="1000">
              <a:latin typeface="Microsoft YaHei UI"/>
              <a:cs typeface="Microsoft YaHei UI"/>
            </a:endParaRPr>
          </a:p>
          <a:p>
            <a:pPr marL="388620">
              <a:lnSpc>
                <a:spcPct val="100000"/>
              </a:lnSpc>
              <a:spcBef>
                <a:spcPts val="600"/>
              </a:spcBef>
            </a:pPr>
            <a:r>
              <a:rPr dirty="0" sz="1000">
                <a:solidFill>
                  <a:srgbClr val="231F20"/>
                </a:solidFill>
                <a:latin typeface="Microsoft YaHei UI"/>
                <a:cs typeface="Microsoft YaHei UI"/>
              </a:rPr>
              <a:t>变频器或逆变器供电给电机的额定电压</a:t>
            </a:r>
            <a:r>
              <a:rPr dirty="0" sz="1000" spc="-90">
                <a:solidFill>
                  <a:srgbClr val="231F20"/>
                </a:solidFill>
                <a:latin typeface="Microsoft YaHei UI"/>
                <a:cs typeface="Microsoft YaHei UI"/>
              </a:rPr>
              <a:t> </a:t>
            </a:r>
            <a:r>
              <a:rPr dirty="0" sz="1000">
                <a:solidFill>
                  <a:srgbClr val="231F20"/>
                </a:solidFill>
                <a:latin typeface="Microsoft YaHei UI"/>
                <a:cs typeface="Microsoft YaHei UI"/>
              </a:rPr>
              <a:t>V</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（出线电抗器）</a:t>
            </a:r>
            <a:endParaRPr sz="1000">
              <a:latin typeface="Microsoft YaHei UI"/>
              <a:cs typeface="Microsoft YaHei UI"/>
            </a:endParaRPr>
          </a:p>
        </p:txBody>
      </p:sp>
      <p:sp>
        <p:nvSpPr>
          <p:cNvPr id="1309" name="object 1309"/>
          <p:cNvSpPr txBox="1"/>
          <p:nvPr/>
        </p:nvSpPr>
        <p:spPr>
          <a:xfrm>
            <a:off x="3479299" y="7716304"/>
            <a:ext cx="365125" cy="360680"/>
          </a:xfrm>
          <a:prstGeom prst="rect">
            <a:avLst/>
          </a:prstGeom>
        </p:spPr>
        <p:txBody>
          <a:bodyPr wrap="square" lIns="0" tIns="12700" rIns="0" bIns="0" rtlCol="0" vert="horz">
            <a:spAutoFit/>
          </a:bodyPr>
          <a:lstStyle/>
          <a:p>
            <a:pPr marL="12700" marR="5080">
              <a:lnSpc>
                <a:spcPct val="109800"/>
              </a:lnSpc>
              <a:spcBef>
                <a:spcPts val="100"/>
              </a:spcBef>
            </a:pPr>
            <a:r>
              <a:rPr dirty="0" sz="1000">
                <a:solidFill>
                  <a:srgbClr val="231F20"/>
                </a:solidFill>
                <a:latin typeface="Microsoft YaHei UI"/>
                <a:cs typeface="Microsoft YaHei UI"/>
              </a:rPr>
              <a:t>f：  </a:t>
            </a:r>
            <a:r>
              <a:rPr dirty="0" baseline="-27777" sz="1500">
                <a:solidFill>
                  <a:srgbClr val="231F20"/>
                </a:solidFill>
                <a:latin typeface="Microsoft YaHei UI"/>
                <a:cs typeface="Microsoft YaHei UI"/>
              </a:rPr>
              <a:t>I</a:t>
            </a:r>
            <a:r>
              <a:rPr dirty="0" baseline="-65656" sz="825" spc="15">
                <a:solidFill>
                  <a:srgbClr val="231F20"/>
                </a:solidFill>
                <a:latin typeface="Microsoft YaHei UI"/>
                <a:cs typeface="Microsoft YaHei UI"/>
              </a:rPr>
              <a:t>L</a:t>
            </a:r>
            <a:r>
              <a:rPr dirty="0" baseline="-65656" sz="825" spc="37">
                <a:solidFill>
                  <a:srgbClr val="231F20"/>
                </a:solidFill>
                <a:latin typeface="Microsoft YaHei UI"/>
                <a:cs typeface="Microsoft YaHei UI"/>
              </a:rPr>
              <a:t>N</a:t>
            </a:r>
            <a:r>
              <a:rPr dirty="0" sz="550" spc="15">
                <a:solidFill>
                  <a:srgbClr val="231F20"/>
                </a:solidFill>
                <a:latin typeface="Microsoft YaHei UI"/>
                <a:cs typeface="Microsoft YaHei UI"/>
              </a:rPr>
              <a:t>*2</a:t>
            </a:r>
            <a:r>
              <a:rPr dirty="0" baseline="-27777" sz="1500">
                <a:solidFill>
                  <a:srgbClr val="231F20"/>
                </a:solidFill>
                <a:latin typeface="Microsoft YaHei UI"/>
                <a:cs typeface="Microsoft YaHei UI"/>
              </a:rPr>
              <a:t>：</a:t>
            </a:r>
            <a:endParaRPr baseline="-27777" sz="1500">
              <a:latin typeface="Microsoft YaHei UI"/>
              <a:cs typeface="Microsoft YaHei UI"/>
            </a:endParaRPr>
          </a:p>
        </p:txBody>
      </p:sp>
      <p:sp>
        <p:nvSpPr>
          <p:cNvPr id="1310" name="object 1310"/>
          <p:cNvSpPr txBox="1"/>
          <p:nvPr/>
        </p:nvSpPr>
        <p:spPr>
          <a:xfrm>
            <a:off x="3838450" y="7655085"/>
            <a:ext cx="1129030" cy="4826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电网频率</a:t>
            </a:r>
            <a:r>
              <a:rPr dirty="0" sz="1000" spc="-10">
                <a:solidFill>
                  <a:srgbClr val="231F20"/>
                </a:solidFill>
                <a:latin typeface="Microsoft YaHei UI"/>
                <a:cs typeface="Microsoft YaHei UI"/>
              </a:rPr>
              <a:t> </a:t>
            </a:r>
            <a:r>
              <a:rPr dirty="0" sz="1000" spc="5">
                <a:solidFill>
                  <a:srgbClr val="231F20"/>
                </a:solidFill>
                <a:latin typeface="Microsoft YaHei UI"/>
                <a:cs typeface="Microsoft YaHei UI"/>
              </a:rPr>
              <a:t>H</a:t>
            </a:r>
            <a:r>
              <a:rPr dirty="0" baseline="-20202" sz="825" spc="7">
                <a:solidFill>
                  <a:srgbClr val="231F20"/>
                </a:solidFill>
                <a:latin typeface="Microsoft YaHei UI"/>
                <a:cs typeface="Microsoft YaHei UI"/>
              </a:rPr>
              <a:t>Z</a:t>
            </a:r>
            <a:endParaRPr baseline="-20202" sz="825">
              <a:latin typeface="Microsoft YaHei UI"/>
              <a:cs typeface="Microsoft YaHei UI"/>
            </a:endParaRPr>
          </a:p>
          <a:p>
            <a:pPr marL="105410">
              <a:lnSpc>
                <a:spcPct val="100000"/>
              </a:lnSpc>
              <a:spcBef>
                <a:spcPts val="600"/>
              </a:spcBef>
            </a:pPr>
            <a:r>
              <a:rPr dirty="0" sz="1000">
                <a:solidFill>
                  <a:srgbClr val="231F20"/>
                </a:solidFill>
                <a:latin typeface="Microsoft YaHei UI"/>
                <a:cs typeface="Microsoft YaHei UI"/>
              </a:rPr>
              <a:t>电抗器额定电流</a:t>
            </a:r>
            <a:r>
              <a:rPr dirty="0" sz="1000" spc="-120">
                <a:solidFill>
                  <a:srgbClr val="231F20"/>
                </a:solidFill>
                <a:latin typeface="Microsoft YaHei UI"/>
                <a:cs typeface="Microsoft YaHei UI"/>
              </a:rPr>
              <a:t> </a:t>
            </a:r>
            <a:r>
              <a:rPr dirty="0" sz="1000">
                <a:solidFill>
                  <a:srgbClr val="231F20"/>
                </a:solidFill>
                <a:latin typeface="Microsoft YaHei UI"/>
                <a:cs typeface="Microsoft YaHei UI"/>
              </a:rPr>
              <a:t>A</a:t>
            </a:r>
            <a:endParaRPr sz="1000">
              <a:latin typeface="Microsoft YaHei UI"/>
              <a:cs typeface="Microsoft YaHei UI"/>
            </a:endParaRPr>
          </a:p>
        </p:txBody>
      </p:sp>
      <p:sp>
        <p:nvSpPr>
          <p:cNvPr id="1311" name="object 1311"/>
          <p:cNvSpPr/>
          <p:nvPr/>
        </p:nvSpPr>
        <p:spPr>
          <a:xfrm>
            <a:off x="769157" y="7499460"/>
            <a:ext cx="82448" cy="118846"/>
          </a:xfrm>
          <a:prstGeom prst="rect">
            <a:avLst/>
          </a:prstGeom>
          <a:blipFill>
            <a:blip r:embed="rId29" cstate="print"/>
            <a:stretch>
              <a:fillRect/>
            </a:stretch>
          </a:blipFill>
        </p:spPr>
        <p:txBody>
          <a:bodyPr wrap="square" lIns="0" tIns="0" rIns="0" bIns="0" rtlCol="0"/>
          <a:lstStyle/>
          <a:p/>
        </p:txBody>
      </p:sp>
      <p:sp>
        <p:nvSpPr>
          <p:cNvPr id="1312" name="object 1312"/>
          <p:cNvSpPr/>
          <p:nvPr/>
        </p:nvSpPr>
        <p:spPr>
          <a:xfrm>
            <a:off x="877396" y="7492496"/>
            <a:ext cx="55244" cy="165735"/>
          </a:xfrm>
          <a:custGeom>
            <a:avLst/>
            <a:gdLst/>
            <a:ahLst/>
            <a:cxnLst/>
            <a:rect l="l" t="t" r="r" b="b"/>
            <a:pathLst>
              <a:path w="55244" h="165734">
                <a:moveTo>
                  <a:pt x="52679" y="0"/>
                </a:moveTo>
                <a:lnTo>
                  <a:pt x="13627" y="28943"/>
                </a:lnTo>
                <a:lnTo>
                  <a:pt x="852" y="67483"/>
                </a:lnTo>
                <a:lnTo>
                  <a:pt x="0" y="82626"/>
                </a:lnTo>
                <a:lnTo>
                  <a:pt x="849" y="97796"/>
                </a:lnTo>
                <a:lnTo>
                  <a:pt x="13588" y="136296"/>
                </a:lnTo>
                <a:lnTo>
                  <a:pt x="52679" y="165163"/>
                </a:lnTo>
                <a:lnTo>
                  <a:pt x="54775" y="158457"/>
                </a:lnTo>
                <a:lnTo>
                  <a:pt x="45362" y="154288"/>
                </a:lnTo>
                <a:lnTo>
                  <a:pt x="37239" y="148486"/>
                </a:lnTo>
                <a:lnTo>
                  <a:pt x="17516" y="109547"/>
                </a:lnTo>
                <a:lnTo>
                  <a:pt x="15062" y="81749"/>
                </a:lnTo>
                <a:lnTo>
                  <a:pt x="15676" y="67663"/>
                </a:lnTo>
                <a:lnTo>
                  <a:pt x="30424" y="23932"/>
                </a:lnTo>
                <a:lnTo>
                  <a:pt x="55029" y="6705"/>
                </a:lnTo>
                <a:lnTo>
                  <a:pt x="52679" y="0"/>
                </a:lnTo>
                <a:close/>
              </a:path>
            </a:pathLst>
          </a:custGeom>
          <a:solidFill>
            <a:srgbClr val="000000"/>
          </a:solidFill>
        </p:spPr>
        <p:txBody>
          <a:bodyPr wrap="square" lIns="0" tIns="0" rIns="0" bIns="0" rtlCol="0"/>
          <a:lstStyle/>
          <a:p/>
        </p:txBody>
      </p:sp>
      <p:sp>
        <p:nvSpPr>
          <p:cNvPr id="1313" name="object 1313"/>
          <p:cNvSpPr/>
          <p:nvPr/>
        </p:nvSpPr>
        <p:spPr>
          <a:xfrm>
            <a:off x="938494" y="7499465"/>
            <a:ext cx="272415" cy="120650"/>
          </a:xfrm>
          <a:custGeom>
            <a:avLst/>
            <a:gdLst/>
            <a:ahLst/>
            <a:cxnLst/>
            <a:rect l="l" t="t" r="r" b="b"/>
            <a:pathLst>
              <a:path w="272415" h="120650">
                <a:moveTo>
                  <a:pt x="131641" y="44399"/>
                </a:moveTo>
                <a:lnTo>
                  <a:pt x="111671" y="44399"/>
                </a:lnTo>
                <a:lnTo>
                  <a:pt x="113855" y="45288"/>
                </a:lnTo>
                <a:lnTo>
                  <a:pt x="116522" y="48818"/>
                </a:lnTo>
                <a:lnTo>
                  <a:pt x="117195" y="51714"/>
                </a:lnTo>
                <a:lnTo>
                  <a:pt x="117117" y="58064"/>
                </a:lnTo>
                <a:lnTo>
                  <a:pt x="116967" y="59461"/>
                </a:lnTo>
                <a:lnTo>
                  <a:pt x="116103" y="64681"/>
                </a:lnTo>
                <a:lnTo>
                  <a:pt x="115063" y="69214"/>
                </a:lnTo>
                <a:lnTo>
                  <a:pt x="109969" y="89242"/>
                </a:lnTo>
                <a:lnTo>
                  <a:pt x="108051" y="96545"/>
                </a:lnTo>
                <a:lnTo>
                  <a:pt x="107086" y="102095"/>
                </a:lnTo>
                <a:lnTo>
                  <a:pt x="107144" y="110223"/>
                </a:lnTo>
                <a:lnTo>
                  <a:pt x="108216" y="113487"/>
                </a:lnTo>
                <a:lnTo>
                  <a:pt x="112750" y="118884"/>
                </a:lnTo>
                <a:lnTo>
                  <a:pt x="115773" y="120230"/>
                </a:lnTo>
                <a:lnTo>
                  <a:pt x="124294" y="120230"/>
                </a:lnTo>
                <a:lnTo>
                  <a:pt x="128536" y="118986"/>
                </a:lnTo>
                <a:lnTo>
                  <a:pt x="135966" y="113995"/>
                </a:lnTo>
                <a:lnTo>
                  <a:pt x="140194" y="110223"/>
                </a:lnTo>
                <a:lnTo>
                  <a:pt x="124790" y="110223"/>
                </a:lnTo>
                <a:lnTo>
                  <a:pt x="123609" y="109702"/>
                </a:lnTo>
                <a:lnTo>
                  <a:pt x="122097" y="107607"/>
                </a:lnTo>
                <a:lnTo>
                  <a:pt x="121716" y="105917"/>
                </a:lnTo>
                <a:lnTo>
                  <a:pt x="121716" y="100990"/>
                </a:lnTo>
                <a:lnTo>
                  <a:pt x="122504" y="96519"/>
                </a:lnTo>
                <a:lnTo>
                  <a:pt x="131406" y="60655"/>
                </a:lnTo>
                <a:lnTo>
                  <a:pt x="132257" y="55460"/>
                </a:lnTo>
                <a:lnTo>
                  <a:pt x="132257" y="46227"/>
                </a:lnTo>
                <a:lnTo>
                  <a:pt x="131641" y="44399"/>
                </a:lnTo>
                <a:close/>
              </a:path>
              <a:path w="272415" h="120650">
                <a:moveTo>
                  <a:pt x="37172" y="44132"/>
                </a:moveTo>
                <a:lnTo>
                  <a:pt x="20523" y="44132"/>
                </a:lnTo>
                <a:lnTo>
                  <a:pt x="21704" y="44653"/>
                </a:lnTo>
                <a:lnTo>
                  <a:pt x="23215" y="46748"/>
                </a:lnTo>
                <a:lnTo>
                  <a:pt x="23461" y="47840"/>
                </a:lnTo>
                <a:lnTo>
                  <a:pt x="23502" y="54406"/>
                </a:lnTo>
                <a:lnTo>
                  <a:pt x="22961" y="58064"/>
                </a:lnTo>
                <a:lnTo>
                  <a:pt x="8966" y="118833"/>
                </a:lnTo>
                <a:lnTo>
                  <a:pt x="24028" y="118833"/>
                </a:lnTo>
                <a:lnTo>
                  <a:pt x="32374" y="80797"/>
                </a:lnTo>
                <a:lnTo>
                  <a:pt x="42903" y="57721"/>
                </a:lnTo>
                <a:lnTo>
                  <a:pt x="36220" y="57721"/>
                </a:lnTo>
                <a:lnTo>
                  <a:pt x="35179" y="57365"/>
                </a:lnTo>
                <a:lnTo>
                  <a:pt x="36512" y="53771"/>
                </a:lnTo>
                <a:lnTo>
                  <a:pt x="37145" y="50520"/>
                </a:lnTo>
                <a:lnTo>
                  <a:pt x="37172" y="44132"/>
                </a:lnTo>
                <a:close/>
              </a:path>
              <a:path w="272415" h="120650">
                <a:moveTo>
                  <a:pt x="84510" y="44399"/>
                </a:moveTo>
                <a:lnTo>
                  <a:pt x="63995" y="44399"/>
                </a:lnTo>
                <a:lnTo>
                  <a:pt x="66294" y="45288"/>
                </a:lnTo>
                <a:lnTo>
                  <a:pt x="69265" y="48818"/>
                </a:lnTo>
                <a:lnTo>
                  <a:pt x="69980" y="51714"/>
                </a:lnTo>
                <a:lnTo>
                  <a:pt x="69980" y="58064"/>
                </a:lnTo>
                <a:lnTo>
                  <a:pt x="69795" y="59969"/>
                </a:lnTo>
                <a:lnTo>
                  <a:pt x="68910" y="65227"/>
                </a:lnTo>
                <a:lnTo>
                  <a:pt x="68084" y="69214"/>
                </a:lnTo>
                <a:lnTo>
                  <a:pt x="56857" y="118833"/>
                </a:lnTo>
                <a:lnTo>
                  <a:pt x="71920" y="118833"/>
                </a:lnTo>
                <a:lnTo>
                  <a:pt x="79844" y="80797"/>
                </a:lnTo>
                <a:lnTo>
                  <a:pt x="92415" y="55194"/>
                </a:lnTo>
                <a:lnTo>
                  <a:pt x="85153" y="55194"/>
                </a:lnTo>
                <a:lnTo>
                  <a:pt x="85242" y="46685"/>
                </a:lnTo>
                <a:lnTo>
                  <a:pt x="84510" y="44399"/>
                </a:lnTo>
                <a:close/>
              </a:path>
              <a:path w="272415" h="120650">
                <a:moveTo>
                  <a:pt x="140347" y="99948"/>
                </a:moveTo>
                <a:lnTo>
                  <a:pt x="136753" y="103949"/>
                </a:lnTo>
                <a:lnTo>
                  <a:pt x="133959" y="106667"/>
                </a:lnTo>
                <a:lnTo>
                  <a:pt x="130022" y="109512"/>
                </a:lnTo>
                <a:lnTo>
                  <a:pt x="128155" y="110223"/>
                </a:lnTo>
                <a:lnTo>
                  <a:pt x="140194" y="110223"/>
                </a:lnTo>
                <a:lnTo>
                  <a:pt x="140382" y="110045"/>
                </a:lnTo>
                <a:lnTo>
                  <a:pt x="145313" y="104825"/>
                </a:lnTo>
                <a:lnTo>
                  <a:pt x="140347" y="99948"/>
                </a:lnTo>
                <a:close/>
              </a:path>
              <a:path w="272415" h="120650">
                <a:moveTo>
                  <a:pt x="73748" y="34213"/>
                </a:moveTo>
                <a:lnTo>
                  <a:pt x="62776" y="34213"/>
                </a:lnTo>
                <a:lnTo>
                  <a:pt x="57429" y="36144"/>
                </a:lnTo>
                <a:lnTo>
                  <a:pt x="46875" y="43865"/>
                </a:lnTo>
                <a:lnTo>
                  <a:pt x="41554" y="49771"/>
                </a:lnTo>
                <a:lnTo>
                  <a:pt x="36220" y="57721"/>
                </a:lnTo>
                <a:lnTo>
                  <a:pt x="42903" y="57721"/>
                </a:lnTo>
                <a:lnTo>
                  <a:pt x="47510" y="51904"/>
                </a:lnTo>
                <a:lnTo>
                  <a:pt x="50507" y="48971"/>
                </a:lnTo>
                <a:lnTo>
                  <a:pt x="56146" y="45313"/>
                </a:lnTo>
                <a:lnTo>
                  <a:pt x="58648" y="44399"/>
                </a:lnTo>
                <a:lnTo>
                  <a:pt x="84510" y="44399"/>
                </a:lnTo>
                <a:lnTo>
                  <a:pt x="83781" y="42125"/>
                </a:lnTo>
                <a:lnTo>
                  <a:pt x="77978" y="35788"/>
                </a:lnTo>
                <a:lnTo>
                  <a:pt x="73748" y="34213"/>
                </a:lnTo>
                <a:close/>
              </a:path>
              <a:path w="272415" h="120650">
                <a:moveTo>
                  <a:pt x="120878" y="34213"/>
                </a:moveTo>
                <a:lnTo>
                  <a:pt x="110197" y="34213"/>
                </a:lnTo>
                <a:lnTo>
                  <a:pt x="105041" y="35940"/>
                </a:lnTo>
                <a:lnTo>
                  <a:pt x="95123" y="42849"/>
                </a:lnTo>
                <a:lnTo>
                  <a:pt x="90144" y="48107"/>
                </a:lnTo>
                <a:lnTo>
                  <a:pt x="85153" y="55194"/>
                </a:lnTo>
                <a:lnTo>
                  <a:pt x="92415" y="55194"/>
                </a:lnTo>
                <a:lnTo>
                  <a:pt x="95123" y="51803"/>
                </a:lnTo>
                <a:lnTo>
                  <a:pt x="98031" y="48971"/>
                </a:lnTo>
                <a:lnTo>
                  <a:pt x="103606" y="45313"/>
                </a:lnTo>
                <a:lnTo>
                  <a:pt x="106222" y="44399"/>
                </a:lnTo>
                <a:lnTo>
                  <a:pt x="131641" y="44399"/>
                </a:lnTo>
                <a:lnTo>
                  <a:pt x="130797" y="41897"/>
                </a:lnTo>
                <a:lnTo>
                  <a:pt x="124993" y="35750"/>
                </a:lnTo>
                <a:lnTo>
                  <a:pt x="120878" y="34213"/>
                </a:lnTo>
                <a:close/>
              </a:path>
              <a:path w="272415" h="120650">
                <a:moveTo>
                  <a:pt x="28994" y="34124"/>
                </a:moveTo>
                <a:lnTo>
                  <a:pt x="20929" y="34124"/>
                </a:lnTo>
                <a:lnTo>
                  <a:pt x="16878" y="35356"/>
                </a:lnTo>
                <a:lnTo>
                  <a:pt x="9499" y="40297"/>
                </a:lnTo>
                <a:lnTo>
                  <a:pt x="5105" y="44195"/>
                </a:lnTo>
                <a:lnTo>
                  <a:pt x="0" y="49529"/>
                </a:lnTo>
                <a:lnTo>
                  <a:pt x="4965" y="54406"/>
                </a:lnTo>
                <a:lnTo>
                  <a:pt x="8445" y="50520"/>
                </a:lnTo>
                <a:lnTo>
                  <a:pt x="11188" y="47840"/>
                </a:lnTo>
                <a:lnTo>
                  <a:pt x="15189" y="44881"/>
                </a:lnTo>
                <a:lnTo>
                  <a:pt x="17094" y="44132"/>
                </a:lnTo>
                <a:lnTo>
                  <a:pt x="37172" y="44132"/>
                </a:lnTo>
                <a:lnTo>
                  <a:pt x="37172" y="43294"/>
                </a:lnTo>
                <a:lnTo>
                  <a:pt x="36118" y="40144"/>
                </a:lnTo>
                <a:lnTo>
                  <a:pt x="31877" y="35331"/>
                </a:lnTo>
                <a:lnTo>
                  <a:pt x="28994" y="34124"/>
                </a:lnTo>
                <a:close/>
              </a:path>
              <a:path w="272415" h="120650">
                <a:moveTo>
                  <a:pt x="209867" y="0"/>
                </a:moveTo>
                <a:lnTo>
                  <a:pt x="175031" y="0"/>
                </a:lnTo>
                <a:lnTo>
                  <a:pt x="174078" y="4267"/>
                </a:lnTo>
                <a:lnTo>
                  <a:pt x="177038" y="4432"/>
                </a:lnTo>
                <a:lnTo>
                  <a:pt x="179197" y="5054"/>
                </a:lnTo>
                <a:lnTo>
                  <a:pt x="181927" y="7213"/>
                </a:lnTo>
                <a:lnTo>
                  <a:pt x="182613" y="9105"/>
                </a:lnTo>
                <a:lnTo>
                  <a:pt x="182613" y="13398"/>
                </a:lnTo>
                <a:lnTo>
                  <a:pt x="164579" y="98793"/>
                </a:lnTo>
                <a:lnTo>
                  <a:pt x="153187" y="114566"/>
                </a:lnTo>
                <a:lnTo>
                  <a:pt x="152222" y="118833"/>
                </a:lnTo>
                <a:lnTo>
                  <a:pt x="187045" y="118833"/>
                </a:lnTo>
                <a:lnTo>
                  <a:pt x="188010" y="114566"/>
                </a:lnTo>
                <a:lnTo>
                  <a:pt x="184645" y="114287"/>
                </a:lnTo>
                <a:lnTo>
                  <a:pt x="182384" y="113588"/>
                </a:lnTo>
                <a:lnTo>
                  <a:pt x="180060" y="111378"/>
                </a:lnTo>
                <a:lnTo>
                  <a:pt x="179517" y="109702"/>
                </a:lnTo>
                <a:lnTo>
                  <a:pt x="179625" y="102514"/>
                </a:lnTo>
                <a:lnTo>
                  <a:pt x="180230" y="98640"/>
                </a:lnTo>
                <a:lnTo>
                  <a:pt x="180670" y="96405"/>
                </a:lnTo>
                <a:lnTo>
                  <a:pt x="188531" y="60591"/>
                </a:lnTo>
                <a:lnTo>
                  <a:pt x="250803" y="60591"/>
                </a:lnTo>
                <a:lnTo>
                  <a:pt x="252568" y="52577"/>
                </a:lnTo>
                <a:lnTo>
                  <a:pt x="190271" y="52577"/>
                </a:lnTo>
                <a:lnTo>
                  <a:pt x="196189" y="25946"/>
                </a:lnTo>
                <a:lnTo>
                  <a:pt x="197408" y="20370"/>
                </a:lnTo>
                <a:lnTo>
                  <a:pt x="208902" y="4267"/>
                </a:lnTo>
                <a:lnTo>
                  <a:pt x="209867" y="0"/>
                </a:lnTo>
                <a:close/>
              </a:path>
              <a:path w="272415" h="120650">
                <a:moveTo>
                  <a:pt x="250803" y="60591"/>
                </a:moveTo>
                <a:lnTo>
                  <a:pt x="235280" y="60591"/>
                </a:lnTo>
                <a:lnTo>
                  <a:pt x="226834" y="98793"/>
                </a:lnTo>
                <a:lnTo>
                  <a:pt x="225887" y="102577"/>
                </a:lnTo>
                <a:lnTo>
                  <a:pt x="215430" y="114566"/>
                </a:lnTo>
                <a:lnTo>
                  <a:pt x="214477" y="118833"/>
                </a:lnTo>
                <a:lnTo>
                  <a:pt x="249301" y="118833"/>
                </a:lnTo>
                <a:lnTo>
                  <a:pt x="250266" y="114566"/>
                </a:lnTo>
                <a:lnTo>
                  <a:pt x="247180" y="114338"/>
                </a:lnTo>
                <a:lnTo>
                  <a:pt x="244995" y="113690"/>
                </a:lnTo>
                <a:lnTo>
                  <a:pt x="242379" y="111544"/>
                </a:lnTo>
                <a:lnTo>
                  <a:pt x="241731" y="109702"/>
                </a:lnTo>
                <a:lnTo>
                  <a:pt x="241846" y="103644"/>
                </a:lnTo>
                <a:lnTo>
                  <a:pt x="242303" y="99644"/>
                </a:lnTo>
                <a:lnTo>
                  <a:pt x="242798" y="96926"/>
                </a:lnTo>
                <a:lnTo>
                  <a:pt x="250803" y="60591"/>
                </a:lnTo>
                <a:close/>
              </a:path>
              <a:path w="272415" h="120650">
                <a:moveTo>
                  <a:pt x="272110" y="0"/>
                </a:moveTo>
                <a:lnTo>
                  <a:pt x="237286" y="0"/>
                </a:lnTo>
                <a:lnTo>
                  <a:pt x="236334" y="4267"/>
                </a:lnTo>
                <a:lnTo>
                  <a:pt x="239293" y="4432"/>
                </a:lnTo>
                <a:lnTo>
                  <a:pt x="241452" y="5054"/>
                </a:lnTo>
                <a:lnTo>
                  <a:pt x="244182" y="7213"/>
                </a:lnTo>
                <a:lnTo>
                  <a:pt x="244868" y="9105"/>
                </a:lnTo>
                <a:lnTo>
                  <a:pt x="244868" y="13398"/>
                </a:lnTo>
                <a:lnTo>
                  <a:pt x="244678" y="15532"/>
                </a:lnTo>
                <a:lnTo>
                  <a:pt x="243916" y="20929"/>
                </a:lnTo>
                <a:lnTo>
                  <a:pt x="243471" y="23469"/>
                </a:lnTo>
                <a:lnTo>
                  <a:pt x="237032" y="52577"/>
                </a:lnTo>
                <a:lnTo>
                  <a:pt x="252568" y="52577"/>
                </a:lnTo>
                <a:lnTo>
                  <a:pt x="262305" y="11417"/>
                </a:lnTo>
                <a:lnTo>
                  <a:pt x="271157" y="4267"/>
                </a:lnTo>
                <a:lnTo>
                  <a:pt x="272110" y="0"/>
                </a:lnTo>
                <a:close/>
              </a:path>
            </a:pathLst>
          </a:custGeom>
          <a:solidFill>
            <a:srgbClr val="000000"/>
          </a:solidFill>
        </p:spPr>
        <p:txBody>
          <a:bodyPr wrap="square" lIns="0" tIns="0" rIns="0" bIns="0" rtlCol="0"/>
          <a:lstStyle/>
          <a:p/>
        </p:txBody>
      </p:sp>
      <p:sp>
        <p:nvSpPr>
          <p:cNvPr id="1314" name="object 1314"/>
          <p:cNvSpPr/>
          <p:nvPr/>
        </p:nvSpPr>
        <p:spPr>
          <a:xfrm>
            <a:off x="1223180" y="7492496"/>
            <a:ext cx="55244" cy="165735"/>
          </a:xfrm>
          <a:custGeom>
            <a:avLst/>
            <a:gdLst/>
            <a:ahLst/>
            <a:cxnLst/>
            <a:rect l="l" t="t" r="r" b="b"/>
            <a:pathLst>
              <a:path w="55244" h="165734">
                <a:moveTo>
                  <a:pt x="2349" y="0"/>
                </a:moveTo>
                <a:lnTo>
                  <a:pt x="0" y="6705"/>
                </a:lnTo>
                <a:lnTo>
                  <a:pt x="9560" y="10854"/>
                </a:lnTo>
                <a:lnTo>
                  <a:pt x="17783" y="16595"/>
                </a:lnTo>
                <a:lnTo>
                  <a:pt x="37528" y="54817"/>
                </a:lnTo>
                <a:lnTo>
                  <a:pt x="39966" y="81749"/>
                </a:lnTo>
                <a:lnTo>
                  <a:pt x="39352" y="96318"/>
                </a:lnTo>
                <a:lnTo>
                  <a:pt x="24621" y="141053"/>
                </a:lnTo>
                <a:lnTo>
                  <a:pt x="254" y="158457"/>
                </a:lnTo>
                <a:lnTo>
                  <a:pt x="2349" y="165163"/>
                </a:lnTo>
                <a:lnTo>
                  <a:pt x="41440" y="136296"/>
                </a:lnTo>
                <a:lnTo>
                  <a:pt x="54179" y="97796"/>
                </a:lnTo>
                <a:lnTo>
                  <a:pt x="55029" y="82626"/>
                </a:lnTo>
                <a:lnTo>
                  <a:pt x="54176" y="67483"/>
                </a:lnTo>
                <a:lnTo>
                  <a:pt x="41402" y="28943"/>
                </a:lnTo>
                <a:lnTo>
                  <a:pt x="14325" y="4324"/>
                </a:lnTo>
                <a:lnTo>
                  <a:pt x="2349" y="0"/>
                </a:lnTo>
                <a:close/>
              </a:path>
            </a:pathLst>
          </a:custGeom>
          <a:solidFill>
            <a:srgbClr val="000000"/>
          </a:solidFill>
        </p:spPr>
        <p:txBody>
          <a:bodyPr wrap="square" lIns="0" tIns="0" rIns="0" bIns="0" rtlCol="0"/>
          <a:lstStyle/>
          <a:p/>
        </p:txBody>
      </p:sp>
      <p:sp>
        <p:nvSpPr>
          <p:cNvPr id="1315" name="object 1315"/>
          <p:cNvSpPr/>
          <p:nvPr/>
        </p:nvSpPr>
        <p:spPr>
          <a:xfrm>
            <a:off x="1356283" y="7425793"/>
            <a:ext cx="1118285" cy="308339"/>
          </a:xfrm>
          <a:prstGeom prst="rect">
            <a:avLst/>
          </a:prstGeom>
          <a:blipFill>
            <a:blip r:embed="rId30" cstate="print"/>
            <a:stretch>
              <a:fillRect/>
            </a:stretch>
          </a:blipFill>
        </p:spPr>
        <p:txBody>
          <a:bodyPr wrap="square" lIns="0" tIns="0" rIns="0" bIns="0" rtlCol="0"/>
          <a:lstStyle/>
          <a:p/>
        </p:txBody>
      </p:sp>
      <p:sp>
        <p:nvSpPr>
          <p:cNvPr id="1316" name="object 1316"/>
          <p:cNvSpPr txBox="1"/>
          <p:nvPr/>
        </p:nvSpPr>
        <p:spPr>
          <a:xfrm>
            <a:off x="2478185" y="7427295"/>
            <a:ext cx="385445" cy="239395"/>
          </a:xfrm>
          <a:prstGeom prst="rect">
            <a:avLst/>
          </a:prstGeom>
        </p:spPr>
        <p:txBody>
          <a:bodyPr wrap="square" lIns="0" tIns="13335" rIns="0" bIns="0" rtlCol="0" vert="horz">
            <a:spAutoFit/>
          </a:bodyPr>
          <a:lstStyle/>
          <a:p>
            <a:pPr marL="12700">
              <a:lnSpc>
                <a:spcPct val="100000"/>
              </a:lnSpc>
              <a:spcBef>
                <a:spcPts val="105"/>
              </a:spcBef>
            </a:pPr>
            <a:r>
              <a:rPr dirty="0" sz="1400" spc="-5">
                <a:latin typeface="Calibri"/>
                <a:cs typeface="Calibri"/>
              </a:rPr>
              <a:t>1000</a:t>
            </a:r>
            <a:endParaRPr sz="1400">
              <a:latin typeface="Calibri"/>
              <a:cs typeface="Calibri"/>
            </a:endParaRPr>
          </a:p>
        </p:txBody>
      </p:sp>
      <p:sp>
        <p:nvSpPr>
          <p:cNvPr id="1327" name="object 132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35</a:t>
            </a:r>
            <a:endParaRPr sz="1000">
              <a:latin typeface="Arial"/>
              <a:cs typeface="Arial"/>
            </a:endParaRPr>
          </a:p>
        </p:txBody>
      </p:sp>
      <p:sp>
        <p:nvSpPr>
          <p:cNvPr id="1328" name="object 132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36</a:t>
            </a:r>
            <a:endParaRPr sz="1000">
              <a:latin typeface="Arial"/>
              <a:cs typeface="Arial"/>
            </a:endParaRPr>
          </a:p>
        </p:txBody>
      </p:sp>
      <p:sp>
        <p:nvSpPr>
          <p:cNvPr id="1329" name="object 132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330" name="object 133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331" name="object 133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332" name="object 133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317" name="object 1317"/>
          <p:cNvSpPr txBox="1"/>
          <p:nvPr/>
        </p:nvSpPr>
        <p:spPr>
          <a:xfrm>
            <a:off x="527300" y="9690981"/>
            <a:ext cx="6430010" cy="513080"/>
          </a:xfrm>
          <a:prstGeom prst="rect">
            <a:avLst/>
          </a:prstGeom>
        </p:spPr>
        <p:txBody>
          <a:bodyPr wrap="square" lIns="0" tIns="12700" rIns="0" bIns="0" rtlCol="0" vert="horz">
            <a:spAutoFit/>
          </a:bodyPr>
          <a:lstStyle/>
          <a:p>
            <a:pPr marL="12700" marR="96520">
              <a:lnSpc>
                <a:spcPct val="100000"/>
              </a:lnSpc>
              <a:spcBef>
                <a:spcPts val="100"/>
              </a:spcBef>
            </a:pPr>
            <a:r>
              <a:rPr dirty="0" sz="800" spc="-25">
                <a:solidFill>
                  <a:srgbClr val="231F20"/>
                </a:solidFill>
                <a:latin typeface="宋体"/>
                <a:cs typeface="宋体"/>
              </a:rPr>
              <a:t>备注</a:t>
            </a:r>
            <a:r>
              <a:rPr dirty="0" sz="800" spc="-20">
                <a:solidFill>
                  <a:srgbClr val="231F20"/>
                </a:solidFill>
                <a:latin typeface="宋体"/>
                <a:cs typeface="宋体"/>
              </a:rPr>
              <a:t>：*1</a:t>
            </a:r>
            <a:r>
              <a:rPr dirty="0" sz="800" spc="-280">
                <a:solidFill>
                  <a:srgbClr val="231F20"/>
                </a:solidFill>
                <a:latin typeface="宋体"/>
                <a:cs typeface="宋体"/>
              </a:rPr>
              <a:t> </a:t>
            </a:r>
            <a:r>
              <a:rPr dirty="0" sz="800">
                <a:solidFill>
                  <a:srgbClr val="231F20"/>
                </a:solidFill>
                <a:latin typeface="宋体"/>
                <a:cs typeface="宋体"/>
              </a:rPr>
              <a:t>压降越高，电感值越大，电抗器体积和成本也越高，需根据实际需求设计方案，电抗器的压降选择是平衡谐波抑制、电压损失和经济 性的关键</a:t>
            </a:r>
            <a:endParaRPr sz="800">
              <a:latin typeface="宋体"/>
              <a:cs typeface="宋体"/>
            </a:endParaRPr>
          </a:p>
          <a:p>
            <a:pPr marL="327660">
              <a:lnSpc>
                <a:spcPct val="100000"/>
              </a:lnSpc>
            </a:pPr>
            <a:r>
              <a:rPr dirty="0" sz="800" spc="-50">
                <a:solidFill>
                  <a:srgbClr val="231F20"/>
                </a:solidFill>
                <a:latin typeface="宋体"/>
                <a:cs typeface="宋体"/>
              </a:rPr>
              <a:t>*2</a:t>
            </a:r>
            <a:r>
              <a:rPr dirty="0" sz="800" spc="-275">
                <a:solidFill>
                  <a:srgbClr val="231F20"/>
                </a:solidFill>
                <a:latin typeface="宋体"/>
                <a:cs typeface="宋体"/>
              </a:rPr>
              <a:t> </a:t>
            </a:r>
            <a:r>
              <a:rPr dirty="0" sz="800">
                <a:solidFill>
                  <a:srgbClr val="231F20"/>
                </a:solidFill>
                <a:latin typeface="宋体"/>
                <a:cs typeface="宋体"/>
              </a:rPr>
              <a:t>额定电</a:t>
            </a:r>
            <a:r>
              <a:rPr dirty="0" sz="800" spc="120">
                <a:solidFill>
                  <a:srgbClr val="231F20"/>
                </a:solidFill>
                <a:latin typeface="宋体"/>
                <a:cs typeface="宋体"/>
              </a:rPr>
              <a:t>流</a:t>
            </a:r>
            <a:r>
              <a:rPr dirty="0" sz="800">
                <a:solidFill>
                  <a:srgbClr val="231F20"/>
                </a:solidFill>
                <a:latin typeface="宋体"/>
                <a:cs typeface="宋体"/>
              </a:rPr>
              <a:t>I</a:t>
            </a:r>
            <a:r>
              <a:rPr dirty="0" baseline="-18518" sz="675">
                <a:solidFill>
                  <a:srgbClr val="231F20"/>
                </a:solidFill>
                <a:latin typeface="宋体"/>
                <a:cs typeface="宋体"/>
              </a:rPr>
              <a:t>LN</a:t>
            </a:r>
            <a:r>
              <a:rPr dirty="0" baseline="-18518" sz="675" spc="-150">
                <a:solidFill>
                  <a:srgbClr val="231F20"/>
                </a:solidFill>
                <a:latin typeface="宋体"/>
                <a:cs typeface="宋体"/>
              </a:rPr>
              <a:t> </a:t>
            </a:r>
            <a:r>
              <a:rPr dirty="0" sz="800">
                <a:solidFill>
                  <a:srgbClr val="231F20"/>
                </a:solidFill>
                <a:latin typeface="宋体"/>
                <a:cs typeface="宋体"/>
              </a:rPr>
              <a:t>仅为线路频</a:t>
            </a:r>
            <a:r>
              <a:rPr dirty="0" sz="800" spc="120">
                <a:solidFill>
                  <a:srgbClr val="231F20"/>
                </a:solidFill>
                <a:latin typeface="宋体"/>
                <a:cs typeface="宋体"/>
              </a:rPr>
              <a:t>率</a:t>
            </a:r>
            <a:r>
              <a:rPr dirty="0" sz="800" spc="-5">
                <a:solidFill>
                  <a:srgbClr val="231F20"/>
                </a:solidFill>
                <a:latin typeface="宋体"/>
                <a:cs typeface="宋体"/>
              </a:rPr>
              <a:t>f=50Hz</a:t>
            </a:r>
            <a:r>
              <a:rPr dirty="0" sz="800" spc="-225">
                <a:solidFill>
                  <a:srgbClr val="231F20"/>
                </a:solidFill>
                <a:latin typeface="宋体"/>
                <a:cs typeface="宋体"/>
              </a:rPr>
              <a:t> </a:t>
            </a:r>
            <a:r>
              <a:rPr dirty="0" sz="800">
                <a:solidFill>
                  <a:srgbClr val="231F20"/>
                </a:solidFill>
                <a:latin typeface="宋体"/>
                <a:cs typeface="宋体"/>
              </a:rPr>
              <a:t>而备</a:t>
            </a:r>
            <a:r>
              <a:rPr dirty="0" sz="800" spc="-315">
                <a:solidFill>
                  <a:srgbClr val="231F20"/>
                </a:solidFill>
                <a:latin typeface="宋体"/>
                <a:cs typeface="宋体"/>
              </a:rPr>
              <a:t>。</a:t>
            </a:r>
            <a:r>
              <a:rPr dirty="0" sz="800">
                <a:solidFill>
                  <a:srgbClr val="231F20"/>
                </a:solidFill>
                <a:latin typeface="宋体"/>
                <a:cs typeface="宋体"/>
              </a:rPr>
              <a:t>允许线路频</a:t>
            </a:r>
            <a:r>
              <a:rPr dirty="0" sz="800" spc="120">
                <a:solidFill>
                  <a:srgbClr val="231F20"/>
                </a:solidFill>
                <a:latin typeface="宋体"/>
                <a:cs typeface="宋体"/>
              </a:rPr>
              <a:t>率</a:t>
            </a:r>
            <a:r>
              <a:rPr dirty="0" sz="800" spc="-50">
                <a:solidFill>
                  <a:srgbClr val="231F20"/>
                </a:solidFill>
                <a:latin typeface="宋体"/>
                <a:cs typeface="宋体"/>
              </a:rPr>
              <a:t>f=60Hz，</a:t>
            </a:r>
            <a:r>
              <a:rPr dirty="0" sz="800">
                <a:solidFill>
                  <a:srgbClr val="231F20"/>
                </a:solidFill>
                <a:latin typeface="宋体"/>
                <a:cs typeface="宋体"/>
              </a:rPr>
              <a:t>但这样允许的额定电</a:t>
            </a:r>
            <a:r>
              <a:rPr dirty="0" sz="800" spc="120">
                <a:solidFill>
                  <a:srgbClr val="231F20"/>
                </a:solidFill>
                <a:latin typeface="宋体"/>
                <a:cs typeface="宋体"/>
              </a:rPr>
              <a:t>流</a:t>
            </a:r>
            <a:r>
              <a:rPr dirty="0" sz="800">
                <a:solidFill>
                  <a:srgbClr val="231F20"/>
                </a:solidFill>
                <a:latin typeface="宋体"/>
                <a:cs typeface="宋体"/>
              </a:rPr>
              <a:t>I</a:t>
            </a:r>
            <a:r>
              <a:rPr dirty="0" baseline="-18518" sz="675">
                <a:solidFill>
                  <a:srgbClr val="231F20"/>
                </a:solidFill>
                <a:latin typeface="宋体"/>
                <a:cs typeface="宋体"/>
              </a:rPr>
              <a:t>LN</a:t>
            </a:r>
            <a:r>
              <a:rPr dirty="0" baseline="-18518" sz="675" spc="-142">
                <a:solidFill>
                  <a:srgbClr val="231F20"/>
                </a:solidFill>
                <a:latin typeface="宋体"/>
                <a:cs typeface="宋体"/>
              </a:rPr>
              <a:t> </a:t>
            </a:r>
            <a:r>
              <a:rPr dirty="0" sz="800">
                <a:solidFill>
                  <a:srgbClr val="231F20"/>
                </a:solidFill>
                <a:latin typeface="宋体"/>
                <a:cs typeface="宋体"/>
              </a:rPr>
              <a:t>降低</a:t>
            </a:r>
            <a:r>
              <a:rPr dirty="0" sz="800" spc="120">
                <a:solidFill>
                  <a:srgbClr val="231F20"/>
                </a:solidFill>
                <a:latin typeface="宋体"/>
                <a:cs typeface="宋体"/>
              </a:rPr>
              <a:t>至</a:t>
            </a:r>
            <a:r>
              <a:rPr dirty="0" sz="800" spc="-35">
                <a:solidFill>
                  <a:srgbClr val="231F20"/>
                </a:solidFill>
                <a:latin typeface="宋体"/>
                <a:cs typeface="宋体"/>
              </a:rPr>
              <a:t>90%，</a:t>
            </a:r>
            <a:r>
              <a:rPr dirty="0" sz="800" spc="120">
                <a:solidFill>
                  <a:srgbClr val="231F20"/>
                </a:solidFill>
                <a:latin typeface="宋体"/>
                <a:cs typeface="宋体"/>
              </a:rPr>
              <a:t>即</a:t>
            </a:r>
            <a:r>
              <a:rPr dirty="0" sz="800" spc="-25">
                <a:solidFill>
                  <a:srgbClr val="231F20"/>
                </a:solidFill>
                <a:latin typeface="宋体"/>
                <a:cs typeface="宋体"/>
              </a:rPr>
              <a:t>I</a:t>
            </a:r>
            <a:r>
              <a:rPr dirty="0" baseline="-18518" sz="675" spc="-37">
                <a:solidFill>
                  <a:srgbClr val="231F20"/>
                </a:solidFill>
                <a:latin typeface="宋体"/>
                <a:cs typeface="宋体"/>
              </a:rPr>
              <a:t>LN</a:t>
            </a:r>
            <a:r>
              <a:rPr dirty="0" sz="800" spc="-25">
                <a:solidFill>
                  <a:srgbClr val="231F20"/>
                </a:solidFill>
                <a:latin typeface="宋体"/>
                <a:cs typeface="宋体"/>
              </a:rPr>
              <a:t>(60Hz)=0.9</a:t>
            </a:r>
            <a:r>
              <a:rPr dirty="0" sz="800" spc="-225">
                <a:solidFill>
                  <a:srgbClr val="231F20"/>
                </a:solidFill>
                <a:latin typeface="宋体"/>
                <a:cs typeface="宋体"/>
              </a:rPr>
              <a:t> </a:t>
            </a:r>
            <a:r>
              <a:rPr dirty="0" sz="800" spc="-15">
                <a:solidFill>
                  <a:srgbClr val="231F20"/>
                </a:solidFill>
                <a:latin typeface="宋体"/>
                <a:cs typeface="宋体"/>
              </a:rPr>
              <a:t>×I</a:t>
            </a:r>
            <a:r>
              <a:rPr dirty="0" baseline="-18518" sz="675" spc="-22">
                <a:solidFill>
                  <a:srgbClr val="231F20"/>
                </a:solidFill>
                <a:latin typeface="宋体"/>
                <a:cs typeface="宋体"/>
              </a:rPr>
              <a:t>LN</a:t>
            </a:r>
            <a:r>
              <a:rPr dirty="0" sz="800" spc="-15">
                <a:solidFill>
                  <a:srgbClr val="231F20"/>
                </a:solidFill>
                <a:latin typeface="宋体"/>
                <a:cs typeface="宋体"/>
              </a:rPr>
              <a:t>(50Hz)</a:t>
            </a:r>
            <a:r>
              <a:rPr dirty="0" sz="800" spc="-275">
                <a:solidFill>
                  <a:srgbClr val="231F20"/>
                </a:solidFill>
                <a:latin typeface="宋体"/>
                <a:cs typeface="宋体"/>
              </a:rPr>
              <a:t> </a:t>
            </a:r>
            <a:r>
              <a:rPr dirty="0" sz="800">
                <a:solidFill>
                  <a:srgbClr val="231F20"/>
                </a:solidFill>
                <a:latin typeface="宋体"/>
                <a:cs typeface="宋体"/>
              </a:rPr>
              <a:t>损</a:t>
            </a:r>
            <a:r>
              <a:rPr dirty="0" sz="800" spc="-160">
                <a:solidFill>
                  <a:srgbClr val="231F20"/>
                </a:solidFill>
                <a:latin typeface="宋体"/>
                <a:cs typeface="宋体"/>
              </a:rPr>
              <a:t>耗</a:t>
            </a:r>
            <a:r>
              <a:rPr dirty="0" sz="800">
                <a:solidFill>
                  <a:srgbClr val="231F20"/>
                </a:solidFill>
                <a:latin typeface="宋体"/>
                <a:cs typeface="宋体"/>
              </a:rPr>
              <a:t>：</a:t>
            </a:r>
            <a:endParaRPr sz="800">
              <a:latin typeface="宋体"/>
              <a:cs typeface="宋体"/>
            </a:endParaRPr>
          </a:p>
          <a:p>
            <a:pPr marL="12700">
              <a:lnSpc>
                <a:spcPct val="100000"/>
              </a:lnSpc>
            </a:pPr>
            <a:r>
              <a:rPr dirty="0" sz="800" spc="-5">
                <a:solidFill>
                  <a:srgbClr val="231F20"/>
                </a:solidFill>
                <a:latin typeface="宋体"/>
                <a:cs typeface="宋体"/>
              </a:rPr>
              <a:t>f=50Hz</a:t>
            </a:r>
            <a:r>
              <a:rPr dirty="0" sz="800" spc="-204">
                <a:solidFill>
                  <a:srgbClr val="231F20"/>
                </a:solidFill>
                <a:latin typeface="宋体"/>
                <a:cs typeface="宋体"/>
              </a:rPr>
              <a:t> </a:t>
            </a:r>
            <a:r>
              <a:rPr dirty="0" sz="800">
                <a:solidFill>
                  <a:srgbClr val="231F20"/>
                </a:solidFill>
                <a:latin typeface="宋体"/>
                <a:cs typeface="宋体"/>
              </a:rPr>
              <a:t>的进线电抗器，铁芯损耗可</a:t>
            </a:r>
            <a:r>
              <a:rPr dirty="0" sz="800" spc="165">
                <a:solidFill>
                  <a:srgbClr val="231F20"/>
                </a:solidFill>
                <a:latin typeface="宋体"/>
                <a:cs typeface="宋体"/>
              </a:rPr>
              <a:t>用</a:t>
            </a:r>
            <a:r>
              <a:rPr dirty="0" sz="800" spc="-40">
                <a:solidFill>
                  <a:srgbClr val="231F20"/>
                </a:solidFill>
                <a:latin typeface="宋体"/>
                <a:cs typeface="宋体"/>
              </a:rPr>
              <a:t>P</a:t>
            </a:r>
            <a:r>
              <a:rPr dirty="0" baseline="-18518" sz="675" spc="-60">
                <a:solidFill>
                  <a:srgbClr val="231F20"/>
                </a:solidFill>
                <a:latin typeface="宋体"/>
                <a:cs typeface="宋体"/>
              </a:rPr>
              <a:t>fe</a:t>
            </a:r>
            <a:r>
              <a:rPr dirty="0" sz="800" spc="-40">
                <a:solidFill>
                  <a:srgbClr val="231F20"/>
                </a:solidFill>
                <a:latin typeface="宋体"/>
                <a:cs typeface="宋体"/>
              </a:rPr>
              <a:t>60=1.3</a:t>
            </a:r>
            <a:r>
              <a:rPr dirty="0" sz="800" spc="-235">
                <a:solidFill>
                  <a:srgbClr val="231F20"/>
                </a:solidFill>
                <a:latin typeface="宋体"/>
                <a:cs typeface="宋体"/>
              </a:rPr>
              <a:t> </a:t>
            </a:r>
            <a:r>
              <a:rPr dirty="0" sz="800" spc="-30">
                <a:solidFill>
                  <a:srgbClr val="231F20"/>
                </a:solidFill>
                <a:latin typeface="宋体"/>
                <a:cs typeface="宋体"/>
              </a:rPr>
              <a:t>×P</a:t>
            </a:r>
            <a:r>
              <a:rPr dirty="0" baseline="-18518" sz="675" spc="-44">
                <a:solidFill>
                  <a:srgbClr val="231F20"/>
                </a:solidFill>
                <a:latin typeface="宋体"/>
                <a:cs typeface="宋体"/>
              </a:rPr>
              <a:t>fe</a:t>
            </a:r>
            <a:r>
              <a:rPr dirty="0" sz="800" spc="-30">
                <a:solidFill>
                  <a:srgbClr val="231F20"/>
                </a:solidFill>
                <a:latin typeface="宋体"/>
                <a:cs typeface="宋体"/>
              </a:rPr>
              <a:t>50</a:t>
            </a:r>
            <a:endParaRPr sz="800">
              <a:latin typeface="宋体"/>
              <a:cs typeface="宋体"/>
            </a:endParaRPr>
          </a:p>
        </p:txBody>
      </p:sp>
      <p:sp>
        <p:nvSpPr>
          <p:cNvPr id="1318" name="object 1318"/>
          <p:cNvSpPr txBox="1"/>
          <p:nvPr/>
        </p:nvSpPr>
        <p:spPr>
          <a:xfrm>
            <a:off x="347299" y="1068773"/>
            <a:ext cx="398716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电抗器产品概览</a:t>
            </a:r>
            <a:r>
              <a:rPr dirty="0" sz="1400" spc="-10"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10" b="1">
                <a:solidFill>
                  <a:srgbClr val="FFFFFF"/>
                </a:solidFill>
                <a:latin typeface="Microsoft YaHei UI"/>
                <a:cs typeface="Microsoft YaHei UI"/>
              </a:rPr>
              <a:t> Reactor Products</a:t>
            </a:r>
            <a:endParaRPr sz="1400">
              <a:latin typeface="Microsoft YaHei UI"/>
              <a:cs typeface="Microsoft YaHei UI"/>
            </a:endParaRPr>
          </a:p>
        </p:txBody>
      </p:sp>
      <p:sp>
        <p:nvSpPr>
          <p:cNvPr id="1319" name="object 1319"/>
          <p:cNvSpPr txBox="1"/>
          <p:nvPr/>
        </p:nvSpPr>
        <p:spPr>
          <a:xfrm>
            <a:off x="10784912" y="1068773"/>
            <a:ext cx="3987165"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电抗器产品概览</a:t>
            </a:r>
            <a:r>
              <a:rPr dirty="0" sz="1400" spc="-10" b="1">
                <a:solidFill>
                  <a:srgbClr val="FFFFFF"/>
                </a:solidFill>
                <a:latin typeface="Microsoft YaHei UI"/>
                <a:cs typeface="Microsoft YaHei UI"/>
              </a:rPr>
              <a:t> </a:t>
            </a:r>
            <a:r>
              <a:rPr dirty="0" sz="1400" b="1">
                <a:solidFill>
                  <a:srgbClr val="FFFFFF"/>
                </a:solidFill>
                <a:latin typeface="Microsoft YaHei UI"/>
                <a:cs typeface="Microsoft YaHei UI"/>
              </a:rPr>
              <a:t>Overview</a:t>
            </a:r>
            <a:r>
              <a:rPr dirty="0" sz="1400" spc="-10" b="1">
                <a:solidFill>
                  <a:srgbClr val="FFFFFF"/>
                </a:solidFill>
                <a:latin typeface="Microsoft YaHei UI"/>
                <a:cs typeface="Microsoft YaHei UI"/>
              </a:rPr>
              <a:t> </a:t>
            </a:r>
            <a:r>
              <a:rPr dirty="0" sz="1400" spc="-15" b="1">
                <a:solidFill>
                  <a:srgbClr val="FFFFFF"/>
                </a:solidFill>
                <a:latin typeface="Microsoft YaHei UI"/>
                <a:cs typeface="Microsoft YaHei UI"/>
              </a:rPr>
              <a:t>of</a:t>
            </a:r>
            <a:r>
              <a:rPr dirty="0" sz="1400" spc="-10" b="1">
                <a:solidFill>
                  <a:srgbClr val="FFFFFF"/>
                </a:solidFill>
                <a:latin typeface="Microsoft YaHei UI"/>
                <a:cs typeface="Microsoft YaHei UI"/>
              </a:rPr>
              <a:t> Reactor Products</a:t>
            </a:r>
            <a:endParaRPr sz="1400">
              <a:latin typeface="Microsoft YaHei UI"/>
              <a:cs typeface="Microsoft YaHei UI"/>
            </a:endParaRPr>
          </a:p>
        </p:txBody>
      </p:sp>
      <p:sp>
        <p:nvSpPr>
          <p:cNvPr id="1320" name="object 1320"/>
          <p:cNvSpPr txBox="1"/>
          <p:nvPr/>
        </p:nvSpPr>
        <p:spPr>
          <a:xfrm>
            <a:off x="7943300" y="4812855"/>
            <a:ext cx="22961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交流产品尺寸图</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Size</a:t>
            </a:r>
            <a:endParaRPr sz="1200">
              <a:latin typeface="Microsoft JhengHei UI"/>
              <a:cs typeface="Microsoft JhengHei UI"/>
            </a:endParaRPr>
          </a:p>
        </p:txBody>
      </p:sp>
      <p:sp>
        <p:nvSpPr>
          <p:cNvPr id="1321" name="object 1321"/>
          <p:cNvSpPr txBox="1"/>
          <p:nvPr/>
        </p:nvSpPr>
        <p:spPr>
          <a:xfrm>
            <a:off x="9149299" y="6771016"/>
            <a:ext cx="3257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10">
                <a:solidFill>
                  <a:srgbClr val="231F20"/>
                </a:solidFill>
                <a:latin typeface="Microsoft YaHei UI"/>
                <a:cs typeface="Microsoft YaHei UI"/>
              </a:rPr>
              <a:t> </a:t>
            </a:r>
            <a:r>
              <a:rPr dirty="0" sz="800">
                <a:solidFill>
                  <a:srgbClr val="231F20"/>
                </a:solidFill>
                <a:latin typeface="Microsoft YaHei UI"/>
                <a:cs typeface="Microsoft YaHei UI"/>
              </a:rPr>
              <a:t>A</a:t>
            </a:r>
            <a:endParaRPr sz="800">
              <a:latin typeface="Microsoft YaHei UI"/>
              <a:cs typeface="Microsoft YaHei UI"/>
            </a:endParaRPr>
          </a:p>
        </p:txBody>
      </p:sp>
      <p:sp>
        <p:nvSpPr>
          <p:cNvPr id="1322" name="object 1322"/>
          <p:cNvSpPr txBox="1"/>
          <p:nvPr/>
        </p:nvSpPr>
        <p:spPr>
          <a:xfrm>
            <a:off x="9149299" y="9625186"/>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05">
                <a:solidFill>
                  <a:srgbClr val="231F20"/>
                </a:solidFill>
                <a:latin typeface="Microsoft YaHei UI"/>
                <a:cs typeface="Microsoft YaHei UI"/>
              </a:rPr>
              <a:t> </a:t>
            </a:r>
            <a:r>
              <a:rPr dirty="0" sz="800">
                <a:solidFill>
                  <a:srgbClr val="231F20"/>
                </a:solidFill>
                <a:latin typeface="Microsoft YaHei UI"/>
                <a:cs typeface="Microsoft YaHei UI"/>
              </a:rPr>
              <a:t>C</a:t>
            </a:r>
            <a:endParaRPr sz="800">
              <a:latin typeface="Microsoft YaHei UI"/>
              <a:cs typeface="Microsoft YaHei UI"/>
            </a:endParaRPr>
          </a:p>
        </p:txBody>
      </p:sp>
      <p:graphicFrame>
        <p:nvGraphicFramePr>
          <p:cNvPr id="1323" name="object 1323"/>
          <p:cNvGraphicFramePr>
            <a:graphicFrameLocks noGrp="1"/>
          </p:cNvGraphicFramePr>
          <p:nvPr/>
        </p:nvGraphicFramePr>
        <p:xfrm>
          <a:off x="8100000" y="2040002"/>
          <a:ext cx="6544945" cy="2344420"/>
        </p:xfrm>
        <a:graphic>
          <a:graphicData uri="http://schemas.openxmlformats.org/drawingml/2006/table">
            <a:tbl>
              <a:tblPr firstRow="1" bandRow="1">
                <a:tableStyleId>{2D5ABB26-0587-4C30-8999-92F81FD0307C}</a:tableStyleId>
              </a:tblPr>
              <a:tblGrid>
                <a:gridCol w="853440"/>
                <a:gridCol w="2543810"/>
                <a:gridCol w="3128645"/>
              </a:tblGrid>
              <a:tr h="233121">
                <a:tc>
                  <a:txBody>
                    <a:bodyPr/>
                    <a:lstStyle/>
                    <a:p>
                      <a:pPr algn="ctr">
                        <a:lnSpc>
                          <a:spcPct val="100000"/>
                        </a:lnSpc>
                        <a:spcBef>
                          <a:spcPts val="405"/>
                        </a:spcBef>
                      </a:pPr>
                      <a:r>
                        <a:rPr dirty="0" sz="800" b="1">
                          <a:solidFill>
                            <a:srgbClr val="FFFFFF"/>
                          </a:solidFill>
                          <a:latin typeface="Microsoft YaHei UI"/>
                          <a:cs typeface="Microsoft YaHei UI"/>
                        </a:rPr>
                        <a:t>特性</a:t>
                      </a:r>
                      <a:endParaRPr sz="800">
                        <a:latin typeface="Microsoft YaHei UI"/>
                        <a:cs typeface="Microsoft Ya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05"/>
                        </a:spcBef>
                      </a:pPr>
                      <a:r>
                        <a:rPr dirty="0" sz="800" b="1">
                          <a:solidFill>
                            <a:srgbClr val="FFFFFF"/>
                          </a:solidFill>
                          <a:latin typeface="Microsoft YaHei UI"/>
                          <a:cs typeface="Microsoft YaHei UI"/>
                        </a:rPr>
                        <a:t>铜质电抗器</a:t>
                      </a:r>
                      <a:endParaRPr sz="800">
                        <a:latin typeface="Microsoft YaHei UI"/>
                        <a:cs typeface="Microsoft Ya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405"/>
                        </a:spcBef>
                      </a:pPr>
                      <a:r>
                        <a:rPr dirty="0" sz="800" b="1">
                          <a:solidFill>
                            <a:srgbClr val="FFFFFF"/>
                          </a:solidFill>
                          <a:latin typeface="Microsoft YaHei UI"/>
                          <a:cs typeface="Microsoft YaHei UI"/>
                        </a:rPr>
                        <a:t>铝质电抗器</a:t>
                      </a:r>
                      <a:endParaRPr sz="800">
                        <a:latin typeface="Microsoft YaHei UI"/>
                        <a:cs typeface="Microsoft Ya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33123">
                <a:tc>
                  <a:txBody>
                    <a:bodyPr/>
                    <a:lstStyle/>
                    <a:p>
                      <a:pPr marL="17780">
                        <a:lnSpc>
                          <a:spcPct val="100000"/>
                        </a:lnSpc>
                        <a:spcBef>
                          <a:spcPts val="430"/>
                        </a:spcBef>
                      </a:pPr>
                      <a:r>
                        <a:rPr dirty="0" sz="800" b="1">
                          <a:solidFill>
                            <a:srgbClr val="231F20"/>
                          </a:solidFill>
                          <a:latin typeface="Microsoft JhengHei UI"/>
                          <a:cs typeface="Microsoft JhengHei UI"/>
                        </a:rPr>
                        <a:t>导电率</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高（100%</a:t>
                      </a:r>
                      <a:r>
                        <a:rPr dirty="0" sz="800" spc="-5">
                          <a:solidFill>
                            <a:srgbClr val="231F20"/>
                          </a:solidFill>
                          <a:latin typeface="Microsoft JhengHei UI"/>
                          <a:cs typeface="Microsoft JhengHei UI"/>
                        </a:rPr>
                        <a:t> IACS</a:t>
                      </a:r>
                      <a:r>
                        <a:rPr dirty="0" baseline="49382" sz="675" spc="-7">
                          <a:solidFill>
                            <a:srgbClr val="231F20"/>
                          </a:solidFill>
                          <a:latin typeface="Microsoft JhengHei UI"/>
                          <a:cs typeface="Microsoft JhengHei UI"/>
                        </a:rPr>
                        <a:t>*</a:t>
                      </a:r>
                      <a:r>
                        <a:rPr dirty="0" sz="800" spc="-5">
                          <a:solidFill>
                            <a:srgbClr val="231F20"/>
                          </a:solidFill>
                          <a:latin typeface="Microsoft JhengHei UI"/>
                          <a:cs typeface="Microsoft JhengHei UI"/>
                        </a:rPr>
                        <a:t>)</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较低（</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61% </a:t>
                      </a:r>
                      <a:r>
                        <a:rPr dirty="0" sz="800" spc="-5">
                          <a:solidFill>
                            <a:srgbClr val="231F20"/>
                          </a:solidFill>
                          <a:latin typeface="Microsoft JhengHei UI"/>
                          <a:cs typeface="Microsoft JhengHei UI"/>
                        </a:rPr>
                        <a:t>IACS)</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121">
                <a:tc>
                  <a:txBody>
                    <a:bodyPr/>
                    <a:lstStyle/>
                    <a:p>
                      <a:pPr marL="17780">
                        <a:lnSpc>
                          <a:spcPct val="100000"/>
                        </a:lnSpc>
                        <a:spcBef>
                          <a:spcPts val="430"/>
                        </a:spcBef>
                      </a:pPr>
                      <a:r>
                        <a:rPr dirty="0" sz="800" b="1">
                          <a:solidFill>
                            <a:srgbClr val="231F20"/>
                          </a:solidFill>
                          <a:latin typeface="Microsoft JhengHei UI"/>
                          <a:cs typeface="Microsoft JhengHei UI"/>
                        </a:rPr>
                        <a:t>电阻率</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低</a:t>
                      </a:r>
                      <a:r>
                        <a:rPr dirty="0" sz="800" spc="-5">
                          <a:solidFill>
                            <a:srgbClr val="231F20"/>
                          </a:solidFill>
                          <a:latin typeface="Microsoft JhengHei UI"/>
                          <a:cs typeface="Microsoft JhengHei UI"/>
                        </a:rPr>
                        <a:t>（1.68X10</a:t>
                      </a:r>
                      <a:r>
                        <a:rPr dirty="0" baseline="49382" sz="675" spc="-7">
                          <a:solidFill>
                            <a:srgbClr val="231F20"/>
                          </a:solidFill>
                          <a:latin typeface="Microsoft JhengHei UI"/>
                          <a:cs typeface="Microsoft JhengHei UI"/>
                        </a:rPr>
                        <a:t>-8</a:t>
                      </a:r>
                      <a:r>
                        <a:rPr dirty="0" sz="800" spc="-5">
                          <a:solidFill>
                            <a:srgbClr val="231F20"/>
                          </a:solidFill>
                          <a:latin typeface="Microsoft JhengHei UI"/>
                          <a:cs typeface="Microsoft JhengHei UI"/>
                        </a:rPr>
                        <a:t>Ω·m）</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高</a:t>
                      </a:r>
                      <a:r>
                        <a:rPr dirty="0" sz="800" spc="-5">
                          <a:solidFill>
                            <a:srgbClr val="231F20"/>
                          </a:solidFill>
                          <a:latin typeface="Microsoft JhengHei UI"/>
                          <a:cs typeface="Microsoft JhengHei UI"/>
                        </a:rPr>
                        <a:t>（2.82X10</a:t>
                      </a:r>
                      <a:r>
                        <a:rPr dirty="0" baseline="49382" sz="675" spc="-7">
                          <a:solidFill>
                            <a:srgbClr val="231F20"/>
                          </a:solidFill>
                          <a:latin typeface="Microsoft JhengHei UI"/>
                          <a:cs typeface="Microsoft JhengHei UI"/>
                        </a:rPr>
                        <a:t>-8</a:t>
                      </a:r>
                      <a:r>
                        <a:rPr dirty="0" sz="800" spc="-5">
                          <a:solidFill>
                            <a:srgbClr val="231F20"/>
                          </a:solidFill>
                          <a:latin typeface="Microsoft JhengHei UI"/>
                          <a:cs typeface="Microsoft JhengHei UI"/>
                        </a:rPr>
                        <a:t>Ω·m）</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体积与重量</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相同功率下体积小、重量轻</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体积大，重量增加</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成本</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原材料成本高</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原材料成本相对低，性价比高</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耐腐蚀性</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抗氧化性强</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易氧化</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机械强度</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高，抗振动和热膨胀性能好</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较低，长期高温易变形</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温升与效率</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电阻小，发热低，效率高（＞</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98%）</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电阻大，温升较高，效率略低（约</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95~97%）</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寿命</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长（通常＞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年）</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中等（10~15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年，依赖防护措施）</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122">
                <a:tc>
                  <a:txBody>
                    <a:bodyPr/>
                    <a:lstStyle/>
                    <a:p>
                      <a:pPr marL="17780">
                        <a:lnSpc>
                          <a:spcPct val="100000"/>
                        </a:lnSpc>
                        <a:spcBef>
                          <a:spcPts val="430"/>
                        </a:spcBef>
                      </a:pPr>
                      <a:r>
                        <a:rPr dirty="0" sz="800" b="1">
                          <a:solidFill>
                            <a:srgbClr val="231F20"/>
                          </a:solidFill>
                          <a:latin typeface="Microsoft JhengHei UI"/>
                          <a:cs typeface="Microsoft JhengHei UI"/>
                        </a:rPr>
                        <a:t>建议场合</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高频、高效率、紧凑设计，恶劣环境和高可靠性要求</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低频、预算有限、安装空间充裕、定期维护，非关键性负载</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324" name="object 1324"/>
          <p:cNvSpPr txBox="1"/>
          <p:nvPr/>
        </p:nvSpPr>
        <p:spPr>
          <a:xfrm>
            <a:off x="8096299" y="4493110"/>
            <a:ext cx="3583304"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*IACS（国际退火铜标准）：铜的导电率定义为</a:t>
            </a:r>
            <a:r>
              <a:rPr dirty="0" sz="800" spc="-215">
                <a:solidFill>
                  <a:srgbClr val="231F20"/>
                </a:solidFill>
                <a:latin typeface="宋体"/>
                <a:cs typeface="宋体"/>
              </a:rPr>
              <a:t> </a:t>
            </a:r>
            <a:r>
              <a:rPr dirty="0" sz="800" spc="5">
                <a:solidFill>
                  <a:srgbClr val="231F20"/>
                </a:solidFill>
                <a:latin typeface="宋体"/>
                <a:cs typeface="宋体"/>
              </a:rPr>
              <a:t>100%，</a:t>
            </a:r>
            <a:r>
              <a:rPr dirty="0" sz="800" spc="10">
                <a:solidFill>
                  <a:srgbClr val="231F20"/>
                </a:solidFill>
                <a:latin typeface="宋体"/>
                <a:cs typeface="宋体"/>
              </a:rPr>
              <a:t>其他材料以此基准对比。</a:t>
            </a:r>
            <a:endParaRPr sz="800">
              <a:latin typeface="宋体"/>
              <a:cs typeface="宋体"/>
            </a:endParaRPr>
          </a:p>
        </p:txBody>
      </p:sp>
      <p:sp>
        <p:nvSpPr>
          <p:cNvPr id="1325" name="object 1325"/>
          <p:cNvSpPr txBox="1"/>
          <p:nvPr/>
        </p:nvSpPr>
        <p:spPr>
          <a:xfrm>
            <a:off x="12976706" y="6771016"/>
            <a:ext cx="3181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05">
                <a:solidFill>
                  <a:srgbClr val="231F20"/>
                </a:solidFill>
                <a:latin typeface="Microsoft YaHei UI"/>
                <a:cs typeface="Microsoft YaHei UI"/>
              </a:rPr>
              <a:t> </a:t>
            </a:r>
            <a:r>
              <a:rPr dirty="0" sz="800">
                <a:solidFill>
                  <a:srgbClr val="231F20"/>
                </a:solidFill>
                <a:latin typeface="Microsoft YaHei UI"/>
                <a:cs typeface="Microsoft YaHei UI"/>
              </a:rPr>
              <a:t>B</a:t>
            </a:r>
            <a:endParaRPr sz="800">
              <a:latin typeface="Microsoft YaHei UI"/>
              <a:cs typeface="Microsoft YaHei UI"/>
            </a:endParaRPr>
          </a:p>
        </p:txBody>
      </p:sp>
      <p:sp>
        <p:nvSpPr>
          <p:cNvPr id="1326" name="object 1326"/>
          <p:cNvSpPr txBox="1"/>
          <p:nvPr/>
        </p:nvSpPr>
        <p:spPr>
          <a:xfrm>
            <a:off x="12976706" y="9625186"/>
            <a:ext cx="3314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10">
                <a:solidFill>
                  <a:srgbClr val="231F20"/>
                </a:solidFill>
                <a:latin typeface="Microsoft YaHei UI"/>
                <a:cs typeface="Microsoft YaHei UI"/>
              </a:rPr>
              <a:t> </a:t>
            </a:r>
            <a:r>
              <a:rPr dirty="0" sz="800">
                <a:solidFill>
                  <a:srgbClr val="231F20"/>
                </a:solidFill>
                <a:latin typeface="Microsoft YaHei UI"/>
                <a:cs typeface="Microsoft YaHei UI"/>
              </a:rPr>
              <a:t>D</a:t>
            </a:r>
            <a:endParaRPr sz="800">
              <a:latin typeface="Microsoft YaHei UI"/>
              <a:cs typeface="Microsoft YaHei UI"/>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9" name="object 19"/>
          <p:cNvSpPr txBox="1"/>
          <p:nvPr/>
        </p:nvSpPr>
        <p:spPr>
          <a:xfrm>
            <a:off x="779299" y="10145763"/>
            <a:ext cx="35814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在实际应用中可根据电抗器型号中的电流数值不小于运行额定电流做灵活调整。</a:t>
            </a:r>
            <a:endParaRPr sz="800">
              <a:latin typeface="宋体"/>
              <a:cs typeface="宋体"/>
            </a:endParaRPr>
          </a:p>
        </p:txBody>
      </p:sp>
      <p:sp>
        <p:nvSpPr>
          <p:cNvPr id="20" name="object 2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37</a:t>
            </a:r>
            <a:endParaRPr sz="1000">
              <a:latin typeface="Arial"/>
              <a:cs typeface="Arial"/>
            </a:endParaRPr>
          </a:p>
        </p:txBody>
      </p:sp>
      <p:sp>
        <p:nvSpPr>
          <p:cNvPr id="21" name="object 2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38</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graphicFrame>
        <p:nvGraphicFramePr>
          <p:cNvPr id="13" name="object 13"/>
          <p:cNvGraphicFramePr>
            <a:graphicFrameLocks noGrp="1"/>
          </p:cNvGraphicFramePr>
          <p:nvPr/>
        </p:nvGraphicFramePr>
        <p:xfrm>
          <a:off x="1349999" y="1629001"/>
          <a:ext cx="11725275" cy="8486140"/>
        </p:xfrm>
        <a:graphic>
          <a:graphicData uri="http://schemas.openxmlformats.org/drawingml/2006/table">
            <a:tbl>
              <a:tblPr firstRow="1" bandRow="1">
                <a:tableStyleId>{2D5ABB26-0587-4C30-8999-92F81FD0307C}</a:tableStyleId>
              </a:tblPr>
              <a:tblGrid>
                <a:gridCol w="431165"/>
                <a:gridCol w="398145"/>
                <a:gridCol w="1064895"/>
                <a:gridCol w="512444"/>
                <a:gridCol w="699135"/>
                <a:gridCol w="1016635"/>
                <a:gridCol w="748029"/>
                <a:gridCol w="585470"/>
                <a:gridCol w="446404"/>
                <a:gridCol w="397510"/>
                <a:gridCol w="1065530"/>
                <a:gridCol w="511809"/>
                <a:gridCol w="634365"/>
                <a:gridCol w="1016634"/>
                <a:gridCol w="748029"/>
                <a:gridCol w="585470"/>
                <a:gridCol w="446404"/>
                <a:gridCol w="398145"/>
              </a:tblGrid>
              <a:tr h="309245">
                <a:tc gridSpan="2" rowSpan="3">
                  <a:txBody>
                    <a:bodyPr/>
                    <a:lstStyle/>
                    <a:p>
                      <a:pPr algn="ctr" marL="118745" marR="111125">
                        <a:lnSpc>
                          <a:spcPct val="100000"/>
                        </a:lnSpc>
                        <a:spcBef>
                          <a:spcPts val="830"/>
                        </a:spcBef>
                      </a:pPr>
                      <a:r>
                        <a:rPr dirty="0" sz="800" b="1">
                          <a:solidFill>
                            <a:srgbClr val="FFFFFF"/>
                          </a:solidFill>
                          <a:latin typeface="Microsoft YaHei UI"/>
                          <a:cs typeface="Microsoft YaHei UI"/>
                        </a:rPr>
                        <a:t>380V</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变频器 适配功率 KW</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3" hMerge="1">
                  <a:txBody>
                    <a:bodyPr/>
                    <a:lstStyle/>
                    <a:p>
                      <a:pPr/>
                    </a:p>
                  </a:txBody>
                  <a:tcPr marL="0" marR="0" marB="0" marT="0"/>
                </a:tc>
                <a:tc gridSpan="16">
                  <a:txBody>
                    <a:bodyPr/>
                    <a:lstStyle/>
                    <a:p>
                      <a:pPr algn="ctr">
                        <a:lnSpc>
                          <a:spcPct val="100000"/>
                        </a:lnSpc>
                        <a:spcBef>
                          <a:spcPts val="705"/>
                        </a:spcBef>
                      </a:pPr>
                      <a:r>
                        <a:rPr dirty="0" sz="800" b="1">
                          <a:solidFill>
                            <a:srgbClr val="FFFFFF"/>
                          </a:solidFill>
                          <a:latin typeface="Microsoft YaHei UI"/>
                          <a:cs typeface="Microsoft YaHei UI"/>
                        </a:rPr>
                        <a:t>输入电抗器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进线电抗器</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Line </a:t>
                      </a:r>
                      <a:r>
                        <a:rPr dirty="0" sz="800" spc="-5" b="1">
                          <a:solidFill>
                            <a:srgbClr val="FFFFFF"/>
                          </a:solidFill>
                          <a:latin typeface="Microsoft YaHei UI"/>
                          <a:cs typeface="Microsoft YaHei UI"/>
                        </a:rPr>
                        <a:t>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599">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16">
                  <a:txBody>
                    <a:bodyPr/>
                    <a:lstStyle/>
                    <a:p>
                      <a:pPr algn="ctr">
                        <a:lnSpc>
                          <a:spcPts val="955"/>
                        </a:lnSpc>
                        <a:spcBef>
                          <a:spcPts val="30"/>
                        </a:spcBef>
                      </a:pPr>
                      <a:r>
                        <a:rPr dirty="0" sz="800" b="1">
                          <a:solidFill>
                            <a:srgbClr val="FFFFFF"/>
                          </a:solidFill>
                          <a:latin typeface="Microsoft YaHei UI"/>
                          <a:cs typeface="Microsoft YaHei UI"/>
                        </a:rPr>
                        <a:t>铜质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 4.4V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=4%</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 8.8V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0520">
                <a:tc>
                  <a:txBody>
                    <a:bodyPr/>
                    <a:lstStyle/>
                    <a:p>
                      <a:pPr marL="147320" marR="106045" indent="-33655">
                        <a:lnSpc>
                          <a:spcPct val="100000"/>
                        </a:lnSpc>
                        <a:spcBef>
                          <a:spcPts val="385"/>
                        </a:spcBef>
                      </a:pPr>
                      <a:r>
                        <a:rPr dirty="0" sz="800" b="1">
                          <a:solidFill>
                            <a:srgbClr val="FFFFFF"/>
                          </a:solidFill>
                          <a:latin typeface="Microsoft YaHei UI"/>
                          <a:cs typeface="Microsoft YaHei UI"/>
                        </a:rPr>
                        <a:t>轻载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15570" marR="89535" indent="-18415">
                        <a:lnSpc>
                          <a:spcPct val="100000"/>
                        </a:lnSpc>
                        <a:spcBef>
                          <a:spcPts val="385"/>
                        </a:spcBef>
                      </a:pPr>
                      <a:r>
                        <a:rPr dirty="0" sz="800" b="1">
                          <a:solidFill>
                            <a:srgbClr val="FFFFFF"/>
                          </a:solidFill>
                          <a:latin typeface="Microsoft YaHei UI"/>
                          <a:cs typeface="Microsoft YaHei UI"/>
                        </a:rPr>
                        <a:t>重载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9535">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6520" marR="90170">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3670" marR="147320">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64465">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8900">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BLA3-1EC2-0005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96*75*135mm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48*47mm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2.2~3.7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3626">
                <a:tc>
                  <a:txBody>
                    <a:bodyPr/>
                    <a:lstStyle/>
                    <a:p>
                      <a:pPr marL="17780">
                        <a:lnSpc>
                          <a:spcPct val="100000"/>
                        </a:lnSpc>
                        <a:spcBef>
                          <a:spcPts val="550"/>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b="1">
                          <a:solidFill>
                            <a:srgbClr val="231F20"/>
                          </a:solidFill>
                          <a:latin typeface="Microsoft JhengHei UI"/>
                          <a:cs typeface="Microsoft JhengHei UI"/>
                        </a:rPr>
                        <a:t>BLA3-1EC2-0015</a:t>
                      </a:r>
                      <a:endParaRPr sz="800">
                        <a:latin typeface="Microsoft JhengHei UI"/>
                        <a:cs typeface="Microsoft JhengHei UI"/>
                      </a:endParaRPr>
                    </a:p>
                  </a:txBody>
                  <a:tcPr marL="0" marR="0" marB="0" marT="69850">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69850">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0.934mH</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spc="-5">
                          <a:solidFill>
                            <a:srgbClr val="231F20"/>
                          </a:solidFill>
                          <a:latin typeface="Microsoft JhengHei UI"/>
                          <a:cs typeface="Microsoft JhengHei UI"/>
                        </a:rPr>
                        <a:t>2.7kg</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b="1">
                          <a:solidFill>
                            <a:srgbClr val="231F20"/>
                          </a:solidFill>
                          <a:latin typeface="Microsoft JhengHei UI"/>
                          <a:cs typeface="Microsoft JhengHei UI"/>
                        </a:rPr>
                        <a:t>BLA3-1EC4-0015</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1.87mH</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spc="-15">
                          <a:solidFill>
                            <a:srgbClr val="231F20"/>
                          </a:solidFill>
                          <a:latin typeface="Microsoft JhengHei UI"/>
                          <a:cs typeface="Microsoft JhengHei UI"/>
                        </a:rPr>
                        <a:t>4kg</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5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BLA3-1EC2-0035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BLA3-1EC2-0040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137*66mm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BLA3-1EC2-0070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BLA3-1EC2-0080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BLA3-1EC2-0090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18.5kg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BLA3-1EC2-0110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0.255mH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BLA3-1EC2-0150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0.187mH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25.7kg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230*170*220mm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90~110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BLA3-1EC2-0250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230*170*220mm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0.112mH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132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BLA3-1EC2-0300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230*180*220mm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BLA3-1EC2-0350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230*180*220mm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BLA3-1EC2-0400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BLA3-1EC2-0450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300*255*300mm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BLA3-1EC2-0560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BLA3-1EC2-0630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0.0445mH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BLA3-1EC2-0720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0.0195mH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350*265*340mm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91.5kg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BLA3-1EC2-0800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325*159mm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BLA3-1EC2-1000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325*159mm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BLA3-1EC2-1200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325*159mm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0.0233mH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BLA3-1EC2-1500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350*275*380mm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325*159mm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BLA3-1EC2-1800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0.0078mH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420*310*460mm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BLA3-1EC4-1800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151kg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850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BLA3-1EC2-2000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420*310*460mm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BLA3-1EC4-2000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420*350*470mm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BLA3-1EC2-2500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172kg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BLA3-1EC4-2500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420*380*560mm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BLA3-1EC2-3000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420*340*550mm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180kg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BLA3-1EC4-3000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420*380*560mm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258kg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BLA3-1EC2-3500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420*340*550mm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190kg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BLA3-1EC4-3500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420*380*560mm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4" name="object 14"/>
          <p:cNvSpPr txBox="1"/>
          <p:nvPr/>
        </p:nvSpPr>
        <p:spPr>
          <a:xfrm>
            <a:off x="347300"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5"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80" b="1">
                <a:solidFill>
                  <a:srgbClr val="FFFFFF"/>
                </a:solidFill>
                <a:latin typeface="Microsoft YaHei UI"/>
                <a:cs typeface="Microsoft YaHei UI"/>
              </a:rPr>
              <a:t> </a:t>
            </a:r>
            <a:r>
              <a:rPr dirty="0" sz="1400" spc="-15" b="1">
                <a:solidFill>
                  <a:srgbClr val="FFFFFF"/>
                </a:solidFill>
                <a:latin typeface="Microsoft YaHei UI"/>
                <a:cs typeface="Microsoft YaHei UI"/>
              </a:rPr>
              <a:t>AC</a:t>
            </a:r>
            <a:r>
              <a:rPr dirty="0" sz="1400" spc="-20" b="1">
                <a:solidFill>
                  <a:srgbClr val="FFFFFF"/>
                </a:solidFill>
                <a:latin typeface="Microsoft YaHei UI"/>
                <a:cs typeface="Microsoft YaHei UI"/>
              </a:rPr>
              <a:t> </a:t>
            </a:r>
            <a:r>
              <a:rPr dirty="0" sz="1400" spc="-10" b="1">
                <a:solidFill>
                  <a:srgbClr val="FFFFFF"/>
                </a:solidFill>
                <a:latin typeface="Microsoft YaHei UI"/>
                <a:cs typeface="Microsoft YaHei UI"/>
              </a:rPr>
              <a:t>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Inverter</a:t>
            </a:r>
            <a:endParaRPr sz="1400">
              <a:latin typeface="Microsoft YaHei UI"/>
              <a:cs typeface="Microsoft YaHei UI"/>
            </a:endParaRPr>
          </a:p>
        </p:txBody>
      </p:sp>
      <p:sp>
        <p:nvSpPr>
          <p:cNvPr id="15" name="object 15"/>
          <p:cNvSpPr txBox="1"/>
          <p:nvPr/>
        </p:nvSpPr>
        <p:spPr>
          <a:xfrm>
            <a:off x="10356732"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6" name="object 16"/>
          <p:cNvSpPr txBox="1"/>
          <p:nvPr/>
        </p:nvSpPr>
        <p:spPr>
          <a:xfrm>
            <a:off x="563299" y="1347359"/>
            <a:ext cx="31978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3AC380V</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三相交流进线电抗器选型表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铜质</a:t>
            </a:r>
            <a:endParaRPr sz="1200">
              <a:latin typeface="Microsoft JhengHei UI"/>
              <a:cs typeface="Microsoft JhengHei UI"/>
            </a:endParaRPr>
          </a:p>
        </p:txBody>
      </p:sp>
      <p:sp>
        <p:nvSpPr>
          <p:cNvPr id="17" name="object 17"/>
          <p:cNvSpPr txBox="1"/>
          <p:nvPr/>
        </p:nvSpPr>
        <p:spPr>
          <a:xfrm>
            <a:off x="3857299" y="1342584"/>
            <a:ext cx="3159760" cy="193040"/>
          </a:xfrm>
          <a:prstGeom prst="rect">
            <a:avLst/>
          </a:prstGeom>
        </p:spPr>
        <p:txBody>
          <a:bodyPr wrap="square" lIns="0" tIns="12700" rIns="0" bIns="0" rtlCol="0" vert="horz">
            <a:spAutoFit/>
          </a:bodyPr>
          <a:lstStyle/>
          <a:p>
            <a:pPr marL="12700">
              <a:lnSpc>
                <a:spcPct val="100000"/>
              </a:lnSpc>
              <a:spcBef>
                <a:spcPts val="100"/>
              </a:spcBef>
            </a:pPr>
            <a:r>
              <a:rPr dirty="0" sz="1100" spc="-5">
                <a:solidFill>
                  <a:srgbClr val="231F20"/>
                </a:solidFill>
                <a:latin typeface="Microsoft YaHei UI"/>
                <a:cs typeface="Microsoft YaHei UI"/>
              </a:rPr>
              <a:t>3AC380V Line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10">
                <a:solidFill>
                  <a:srgbClr val="231F20"/>
                </a:solidFill>
                <a:latin typeface="Microsoft YaHei UI"/>
                <a:cs typeface="Microsoft YaHei UI"/>
              </a:rPr>
              <a:t> </a:t>
            </a:r>
            <a:r>
              <a:rPr dirty="0" sz="1100" spc="-15">
                <a:solidFill>
                  <a:srgbClr val="231F20"/>
                </a:solidFill>
                <a:latin typeface="Microsoft YaHei UI"/>
                <a:cs typeface="Microsoft YaHei UI"/>
              </a:rPr>
              <a:t>Table/Cooper</a:t>
            </a:r>
            <a:endParaRPr sz="1100">
              <a:latin typeface="Microsoft YaHei UI"/>
              <a:cs typeface="Microsoft YaHei UI"/>
            </a:endParaRPr>
          </a:p>
        </p:txBody>
      </p:sp>
      <p:sp>
        <p:nvSpPr>
          <p:cNvPr id="18" name="object 18"/>
          <p:cNvSpPr txBox="1"/>
          <p:nvPr/>
        </p:nvSpPr>
        <p:spPr>
          <a:xfrm rot="19980000">
            <a:off x="13685179" y="1540178"/>
            <a:ext cx="1084223" cy="609600"/>
          </a:xfrm>
          <a:prstGeom prst="rect">
            <a:avLst/>
          </a:prstGeom>
        </p:spPr>
        <p:txBody>
          <a:bodyPr wrap="square" lIns="0" tIns="0" rIns="0" bIns="0" rtlCol="0" vert="horz">
            <a:spAutoFit/>
          </a:bodyPr>
          <a:lstStyle/>
          <a:p>
            <a:pPr>
              <a:lnSpc>
                <a:spcPts val="4800"/>
              </a:lnSpc>
            </a:pPr>
            <a:r>
              <a:rPr dirty="0" sz="4800" spc="-5" b="1" i="1">
                <a:solidFill>
                  <a:srgbClr val="E5927A"/>
                </a:solidFill>
                <a:latin typeface="Swis721 Blk BT"/>
                <a:cs typeface="Swis721 Blk BT"/>
              </a:rPr>
              <a:t>Cu</a:t>
            </a:r>
            <a:endParaRPr sz="4800">
              <a:latin typeface="Swis721 Blk BT"/>
              <a:cs typeface="Swis721 Blk BT"/>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9" name="object 19"/>
          <p:cNvSpPr txBox="1"/>
          <p:nvPr/>
        </p:nvSpPr>
        <p:spPr>
          <a:xfrm>
            <a:off x="779299" y="10147363"/>
            <a:ext cx="3581400" cy="143510"/>
          </a:xfrm>
          <a:prstGeom prst="rect">
            <a:avLst/>
          </a:prstGeom>
        </p:spPr>
        <p:txBody>
          <a:bodyPr wrap="square" lIns="0" tIns="2540" rIns="0" bIns="0" rtlCol="0" vert="horz">
            <a:spAutoFit/>
          </a:bodyPr>
          <a:lstStyle/>
          <a:p>
            <a:pPr marL="12700">
              <a:lnSpc>
                <a:spcPct val="100000"/>
              </a:lnSpc>
              <a:spcBef>
                <a:spcPts val="20"/>
              </a:spcBef>
            </a:pPr>
            <a:r>
              <a:rPr dirty="0" sz="800">
                <a:solidFill>
                  <a:srgbClr val="231F20"/>
                </a:solidFill>
                <a:latin typeface="宋体"/>
                <a:cs typeface="宋体"/>
              </a:rPr>
              <a:t>在实际应用中可根据电抗器型号中的电流数值不小于运行额定电流做灵活调整。</a:t>
            </a:r>
            <a:endParaRPr sz="800">
              <a:latin typeface="宋体"/>
              <a:cs typeface="宋体"/>
            </a:endParaRPr>
          </a:p>
        </p:txBody>
      </p:sp>
      <p:sp>
        <p:nvSpPr>
          <p:cNvPr id="20" name="object 2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39</a:t>
            </a:r>
            <a:endParaRPr sz="1000">
              <a:latin typeface="Arial"/>
              <a:cs typeface="Arial"/>
            </a:endParaRPr>
          </a:p>
        </p:txBody>
      </p:sp>
      <p:sp>
        <p:nvSpPr>
          <p:cNvPr id="21" name="object 2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40</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graphicFrame>
        <p:nvGraphicFramePr>
          <p:cNvPr id="13" name="object 13"/>
          <p:cNvGraphicFramePr>
            <a:graphicFrameLocks noGrp="1"/>
          </p:cNvGraphicFramePr>
          <p:nvPr/>
        </p:nvGraphicFramePr>
        <p:xfrm>
          <a:off x="1349999" y="2100002"/>
          <a:ext cx="11725275" cy="7313295"/>
        </p:xfrm>
        <a:graphic>
          <a:graphicData uri="http://schemas.openxmlformats.org/drawingml/2006/table">
            <a:tbl>
              <a:tblPr firstRow="1" bandRow="1">
                <a:tableStyleId>{2D5ABB26-0587-4C30-8999-92F81FD0307C}</a:tableStyleId>
              </a:tblPr>
              <a:tblGrid>
                <a:gridCol w="431165"/>
                <a:gridCol w="398145"/>
                <a:gridCol w="1064895"/>
                <a:gridCol w="512444"/>
                <a:gridCol w="699135"/>
                <a:gridCol w="1016635"/>
                <a:gridCol w="748029"/>
                <a:gridCol w="585470"/>
                <a:gridCol w="446404"/>
                <a:gridCol w="397510"/>
                <a:gridCol w="1065530"/>
                <a:gridCol w="511809"/>
                <a:gridCol w="634365"/>
                <a:gridCol w="1016634"/>
                <a:gridCol w="748029"/>
                <a:gridCol w="585470"/>
                <a:gridCol w="446404"/>
                <a:gridCol w="398145"/>
              </a:tblGrid>
              <a:tr h="309244">
                <a:tc gridSpan="2" rowSpan="3">
                  <a:txBody>
                    <a:bodyPr/>
                    <a:lstStyle/>
                    <a:p>
                      <a:pPr algn="ctr" marL="118745" marR="111125">
                        <a:lnSpc>
                          <a:spcPct val="100000"/>
                        </a:lnSpc>
                        <a:spcBef>
                          <a:spcPts val="830"/>
                        </a:spcBef>
                      </a:pPr>
                      <a:r>
                        <a:rPr dirty="0" sz="800" b="1">
                          <a:solidFill>
                            <a:srgbClr val="FFFFFF"/>
                          </a:solidFill>
                          <a:latin typeface="Microsoft YaHei UI"/>
                          <a:cs typeface="Microsoft YaHei UI"/>
                        </a:rPr>
                        <a:t>380V</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变频器 适配功率 KW</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3" hMerge="1">
                  <a:txBody>
                    <a:bodyPr/>
                    <a:lstStyle/>
                    <a:p>
                      <a:pPr/>
                    </a:p>
                  </a:txBody>
                  <a:tcPr marL="0" marR="0" marB="0" marT="0"/>
                </a:tc>
                <a:tc gridSpan="16">
                  <a:txBody>
                    <a:bodyPr/>
                    <a:lstStyle/>
                    <a:p>
                      <a:pPr algn="ctr">
                        <a:lnSpc>
                          <a:spcPct val="100000"/>
                        </a:lnSpc>
                        <a:spcBef>
                          <a:spcPts val="705"/>
                        </a:spcBef>
                      </a:pPr>
                      <a:r>
                        <a:rPr dirty="0" sz="800" b="1">
                          <a:solidFill>
                            <a:srgbClr val="FFFFFF"/>
                          </a:solidFill>
                          <a:latin typeface="Microsoft YaHei UI"/>
                          <a:cs typeface="Microsoft YaHei UI"/>
                        </a:rPr>
                        <a:t>输入电抗器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进线电抗器</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Line </a:t>
                      </a:r>
                      <a:r>
                        <a:rPr dirty="0" sz="800" spc="-5" b="1">
                          <a:solidFill>
                            <a:srgbClr val="FFFFFF"/>
                          </a:solidFill>
                          <a:latin typeface="Microsoft YaHei UI"/>
                          <a:cs typeface="Microsoft YaHei UI"/>
                        </a:rPr>
                        <a:t>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599">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16">
                  <a:txBody>
                    <a:bodyPr/>
                    <a:lstStyle/>
                    <a:p>
                      <a:pPr algn="ctr">
                        <a:lnSpc>
                          <a:spcPts val="955"/>
                        </a:lnSpc>
                        <a:spcBef>
                          <a:spcPts val="30"/>
                        </a:spcBef>
                      </a:pPr>
                      <a:r>
                        <a:rPr dirty="0" sz="800" b="1">
                          <a:solidFill>
                            <a:srgbClr val="FFFFFF"/>
                          </a:solidFill>
                          <a:latin typeface="Microsoft YaHei UI"/>
                          <a:cs typeface="Microsoft YaHei UI"/>
                        </a:rPr>
                        <a:t>铝质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 4.4V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=4%</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8.8V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0518">
                <a:tc>
                  <a:txBody>
                    <a:bodyPr/>
                    <a:lstStyle/>
                    <a:p>
                      <a:pPr marL="147320" marR="106045" indent="-33655">
                        <a:lnSpc>
                          <a:spcPct val="100000"/>
                        </a:lnSpc>
                        <a:spcBef>
                          <a:spcPts val="385"/>
                        </a:spcBef>
                      </a:pPr>
                      <a:r>
                        <a:rPr dirty="0" sz="800" b="1">
                          <a:solidFill>
                            <a:srgbClr val="FFFFFF"/>
                          </a:solidFill>
                          <a:latin typeface="Microsoft YaHei UI"/>
                          <a:cs typeface="Microsoft YaHei UI"/>
                        </a:rPr>
                        <a:t>轻载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15570" marR="89535" indent="-18415">
                        <a:lnSpc>
                          <a:spcPct val="100000"/>
                        </a:lnSpc>
                        <a:spcBef>
                          <a:spcPts val="385"/>
                        </a:spcBef>
                      </a:pPr>
                      <a:r>
                        <a:rPr dirty="0" sz="800" b="1">
                          <a:solidFill>
                            <a:srgbClr val="FFFFFF"/>
                          </a:solidFill>
                          <a:latin typeface="Microsoft YaHei UI"/>
                          <a:cs typeface="Microsoft YaHei UI"/>
                        </a:rPr>
                        <a:t>重载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9535">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6520" marR="90170">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3670" marR="147320">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64465">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8900">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BLA3-1EA2-0005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96*75*135mm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48*47mm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2.2~3.7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BLA3-1EA2-0015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137*66mm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BLA3-1EA2-0035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137*66mm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BLA3-1EA2-0040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180*130*160mm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165*77mm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5">
                          <a:solidFill>
                            <a:srgbClr val="231F20"/>
                          </a:solidFill>
                          <a:latin typeface="Microsoft JhengHei UI"/>
                          <a:cs typeface="Microsoft JhengHei UI"/>
                        </a:rPr>
                        <a:t>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165*102mm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BLA3-1EA2-0070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BLA3-1EA2-0080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BLA3-1EA2-0090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210*75mm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BLA3-1EA2-0110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210*75mm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0.255mH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BLA3-1EA2-0150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0.187mH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230*175*220mm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230*170*220mm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90~110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BLA3-1EA2-0250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230*170*220mm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0.112mH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270*205*245mm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245*126mm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132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BLA3-1EA2-0300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230*190*250mm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BLA3-1EA2-0350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230*190*250mm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BLA3-1EA2-0400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245*106mm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300*215*300mm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BLA3-1EA2-0450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BLA3-1EA2-0560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350*245*340mm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BLA3-1EA2-0630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0.0445mH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350*245*340mm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BLA3-1EA2-0720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0.0195mH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350*250*340mm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380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BLA3-1EA2-0800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350*250*340mm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350*290*380mm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BLA3-1EA2-1000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325*159mm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420*315*390mm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310*182mm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BLA3-1EA2-1200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420*285*430mm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310*137mm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0.0233mH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420*325*435mm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310*182mm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BLA3-1EA2-1500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420*285*475mm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310*137mm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BLA3-1EA4-1500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420*335*485mm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310*192mm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4" name="object 14"/>
          <p:cNvSpPr txBox="1"/>
          <p:nvPr/>
        </p:nvSpPr>
        <p:spPr>
          <a:xfrm>
            <a:off x="383299" y="1345759"/>
            <a:ext cx="31978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3AC380V</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三相交流进线电抗器选型表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铝质</a:t>
            </a:r>
            <a:endParaRPr sz="1200">
              <a:latin typeface="Microsoft JhengHei UI"/>
              <a:cs typeface="Microsoft JhengHei UI"/>
            </a:endParaRPr>
          </a:p>
        </p:txBody>
      </p:sp>
      <p:sp>
        <p:nvSpPr>
          <p:cNvPr id="15" name="object 15"/>
          <p:cNvSpPr txBox="1"/>
          <p:nvPr/>
        </p:nvSpPr>
        <p:spPr>
          <a:xfrm>
            <a:off x="348019"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a:t>
            </a:r>
            <a:r>
              <a:rPr dirty="0" sz="1400" spc="-5" b="1">
                <a:solidFill>
                  <a:srgbClr val="FFFFFF"/>
                </a:solidFill>
                <a:latin typeface="Microsoft YaHei UI"/>
                <a:cs typeface="Microsoft YaHei UI"/>
              </a:rPr>
              <a:t> 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6" name="object 16"/>
          <p:cNvSpPr txBox="1"/>
          <p:nvPr/>
        </p:nvSpPr>
        <p:spPr>
          <a:xfrm>
            <a:off x="10356732"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7" name="object 17"/>
          <p:cNvSpPr txBox="1"/>
          <p:nvPr/>
        </p:nvSpPr>
        <p:spPr>
          <a:xfrm rot="19980000">
            <a:off x="13872803" y="1481746"/>
            <a:ext cx="906705" cy="609600"/>
          </a:xfrm>
          <a:prstGeom prst="rect">
            <a:avLst/>
          </a:prstGeom>
        </p:spPr>
        <p:txBody>
          <a:bodyPr wrap="square" lIns="0" tIns="0" rIns="0" bIns="0" rtlCol="0" vert="horz">
            <a:spAutoFit/>
          </a:bodyPr>
          <a:lstStyle/>
          <a:p>
            <a:pPr>
              <a:lnSpc>
                <a:spcPts val="4800"/>
              </a:lnSpc>
            </a:pPr>
            <a:r>
              <a:rPr dirty="0" sz="4800" spc="-10" b="1" i="1">
                <a:solidFill>
                  <a:srgbClr val="E5927A"/>
                </a:solidFill>
                <a:latin typeface="Swis721 Blk BT"/>
                <a:cs typeface="Swis721 Blk BT"/>
              </a:rPr>
              <a:t>AI</a:t>
            </a:r>
            <a:endParaRPr sz="4800">
              <a:latin typeface="Swis721 Blk BT"/>
              <a:cs typeface="Swis721 Blk BT"/>
            </a:endParaRPr>
          </a:p>
        </p:txBody>
      </p:sp>
      <p:sp>
        <p:nvSpPr>
          <p:cNvPr id="18" name="object 18"/>
          <p:cNvSpPr txBox="1"/>
          <p:nvPr/>
        </p:nvSpPr>
        <p:spPr>
          <a:xfrm>
            <a:off x="3857299" y="1342584"/>
            <a:ext cx="3396615" cy="193040"/>
          </a:xfrm>
          <a:prstGeom prst="rect">
            <a:avLst/>
          </a:prstGeom>
        </p:spPr>
        <p:txBody>
          <a:bodyPr wrap="square" lIns="0" tIns="12700" rIns="0" bIns="0" rtlCol="0" vert="horz">
            <a:spAutoFit/>
          </a:bodyPr>
          <a:lstStyle/>
          <a:p>
            <a:pPr marL="12700">
              <a:lnSpc>
                <a:spcPct val="100000"/>
              </a:lnSpc>
              <a:spcBef>
                <a:spcPts val="100"/>
              </a:spcBef>
            </a:pPr>
            <a:r>
              <a:rPr dirty="0" sz="1100" spc="-5">
                <a:solidFill>
                  <a:srgbClr val="231F20"/>
                </a:solidFill>
                <a:latin typeface="Microsoft YaHei UI"/>
                <a:cs typeface="Microsoft YaHei UI"/>
              </a:rPr>
              <a:t>3AC380V Line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20">
                <a:solidFill>
                  <a:srgbClr val="231F20"/>
                </a:solidFill>
                <a:latin typeface="Microsoft YaHei UI"/>
                <a:cs typeface="Microsoft YaHei UI"/>
              </a:rPr>
              <a:t> </a:t>
            </a:r>
            <a:r>
              <a:rPr dirty="0" sz="1100" spc="-10">
                <a:solidFill>
                  <a:srgbClr val="231F20"/>
                </a:solidFill>
                <a:latin typeface="Microsoft YaHei UI"/>
                <a:cs typeface="Microsoft YaHei UI"/>
              </a:rPr>
              <a:t>Table/Aluminium</a:t>
            </a:r>
            <a:endParaRPr sz="1100">
              <a:latin typeface="Microsoft YaHei UI"/>
              <a:cs typeface="Microsoft YaHei UI"/>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9" name="object 19"/>
          <p:cNvSpPr txBox="1"/>
          <p:nvPr/>
        </p:nvSpPr>
        <p:spPr>
          <a:xfrm>
            <a:off x="779299" y="10151063"/>
            <a:ext cx="35814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在实际应用中可根据电抗器型号中的电流数值不小于运行额定电流做灵活调整。</a:t>
            </a:r>
            <a:endParaRPr sz="800">
              <a:latin typeface="宋体"/>
              <a:cs typeface="宋体"/>
            </a:endParaRPr>
          </a:p>
        </p:txBody>
      </p:sp>
      <p:sp>
        <p:nvSpPr>
          <p:cNvPr id="20" name="object 2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41</a:t>
            </a:r>
            <a:endParaRPr sz="1000">
              <a:latin typeface="Arial"/>
              <a:cs typeface="Arial"/>
            </a:endParaRPr>
          </a:p>
        </p:txBody>
      </p:sp>
      <p:sp>
        <p:nvSpPr>
          <p:cNvPr id="21" name="object 2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42</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3" name="object 13"/>
          <p:cNvSpPr txBox="1"/>
          <p:nvPr/>
        </p:nvSpPr>
        <p:spPr>
          <a:xfrm>
            <a:off x="383299" y="1345759"/>
            <a:ext cx="31978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3AC380V</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三相交流输出电抗器选型表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铜质</a:t>
            </a:r>
            <a:endParaRPr sz="1200">
              <a:latin typeface="Microsoft JhengHei UI"/>
              <a:cs typeface="Microsoft JhengHei UI"/>
            </a:endParaRPr>
          </a:p>
        </p:txBody>
      </p:sp>
      <p:graphicFrame>
        <p:nvGraphicFramePr>
          <p:cNvPr id="14" name="object 14"/>
          <p:cNvGraphicFramePr>
            <a:graphicFrameLocks noGrp="1"/>
          </p:cNvGraphicFramePr>
          <p:nvPr/>
        </p:nvGraphicFramePr>
        <p:xfrm>
          <a:off x="1349999" y="2058000"/>
          <a:ext cx="11790680" cy="7313295"/>
        </p:xfrm>
        <a:graphic>
          <a:graphicData uri="http://schemas.openxmlformats.org/drawingml/2006/table">
            <a:tbl>
              <a:tblPr firstRow="1" bandRow="1">
                <a:tableStyleId>{2D5ABB26-0587-4C30-8999-92F81FD0307C}</a:tableStyleId>
              </a:tblPr>
              <a:tblGrid>
                <a:gridCol w="431165"/>
                <a:gridCol w="398145"/>
                <a:gridCol w="1064895"/>
                <a:gridCol w="512444"/>
                <a:gridCol w="699135"/>
                <a:gridCol w="1016635"/>
                <a:gridCol w="748029"/>
                <a:gridCol w="585470"/>
                <a:gridCol w="446404"/>
                <a:gridCol w="397510"/>
                <a:gridCol w="1065530"/>
                <a:gridCol w="511809"/>
                <a:gridCol w="699770"/>
                <a:gridCol w="1016634"/>
                <a:gridCol w="748665"/>
                <a:gridCol w="584834"/>
                <a:gridCol w="446404"/>
                <a:gridCol w="398144"/>
              </a:tblGrid>
              <a:tr h="309245">
                <a:tc gridSpan="2" rowSpan="3">
                  <a:txBody>
                    <a:bodyPr/>
                    <a:lstStyle/>
                    <a:p>
                      <a:pPr algn="ctr" marL="118745" marR="111125">
                        <a:lnSpc>
                          <a:spcPct val="100000"/>
                        </a:lnSpc>
                        <a:spcBef>
                          <a:spcPts val="830"/>
                        </a:spcBef>
                      </a:pPr>
                      <a:r>
                        <a:rPr dirty="0" sz="800" b="1">
                          <a:solidFill>
                            <a:srgbClr val="FFFFFF"/>
                          </a:solidFill>
                          <a:latin typeface="Microsoft YaHei UI"/>
                          <a:cs typeface="Microsoft YaHei UI"/>
                        </a:rPr>
                        <a:t>380V</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变频器 适配功率 KW</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3" hMerge="1">
                  <a:txBody>
                    <a:bodyPr/>
                    <a:lstStyle/>
                    <a:p>
                      <a:pPr/>
                    </a:p>
                  </a:txBody>
                  <a:tcPr marL="0" marR="0" marB="0" marT="0"/>
                </a:tc>
                <a:tc gridSpan="16">
                  <a:txBody>
                    <a:bodyPr/>
                    <a:lstStyle/>
                    <a:p>
                      <a:pPr algn="ctr">
                        <a:lnSpc>
                          <a:spcPct val="100000"/>
                        </a:lnSpc>
                        <a:spcBef>
                          <a:spcPts val="705"/>
                        </a:spcBef>
                      </a:pPr>
                      <a:r>
                        <a:rPr dirty="0" sz="800" b="1">
                          <a:solidFill>
                            <a:srgbClr val="FFFFFF"/>
                          </a:solidFill>
                          <a:latin typeface="Microsoft YaHei UI"/>
                          <a:cs typeface="Microsoft YaHei UI"/>
                        </a:rPr>
                        <a:t>输出电抗器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出线电抗器</a:t>
                      </a:r>
                      <a:r>
                        <a:rPr dirty="0" sz="800" spc="-40" b="1">
                          <a:solidFill>
                            <a:srgbClr val="FFFFFF"/>
                          </a:solidFill>
                          <a:latin typeface="Microsoft YaHei UI"/>
                          <a:cs typeface="Microsoft YaHei UI"/>
                        </a:rPr>
                        <a:t> </a:t>
                      </a:r>
                      <a:r>
                        <a:rPr dirty="0" sz="800" spc="-5" b="1">
                          <a:solidFill>
                            <a:srgbClr val="FFFFFF"/>
                          </a:solidFill>
                          <a:latin typeface="Microsoft YaHei UI"/>
                          <a:cs typeface="Microsoft YaHei UI"/>
                        </a:rPr>
                        <a:t>Output 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16">
                  <a:txBody>
                    <a:bodyPr/>
                    <a:lstStyle/>
                    <a:p>
                      <a:pPr algn="ctr">
                        <a:lnSpc>
                          <a:spcPts val="955"/>
                        </a:lnSpc>
                        <a:spcBef>
                          <a:spcPts val="30"/>
                        </a:spcBef>
                      </a:pPr>
                      <a:r>
                        <a:rPr dirty="0" sz="800" b="1">
                          <a:solidFill>
                            <a:srgbClr val="FFFFFF"/>
                          </a:solidFill>
                          <a:latin typeface="Microsoft YaHei UI"/>
                          <a:cs typeface="Microsoft YaHei UI"/>
                        </a:rPr>
                        <a:t>铜质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599">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=1%</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 2.2V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 4.4V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0520">
                <a:tc>
                  <a:txBody>
                    <a:bodyPr/>
                    <a:lstStyle/>
                    <a:p>
                      <a:pPr marL="147320" marR="106045" indent="-33655">
                        <a:lnSpc>
                          <a:spcPct val="100000"/>
                        </a:lnSpc>
                        <a:spcBef>
                          <a:spcPts val="385"/>
                        </a:spcBef>
                      </a:pPr>
                      <a:r>
                        <a:rPr dirty="0" sz="800" b="1">
                          <a:solidFill>
                            <a:srgbClr val="FFFFFF"/>
                          </a:solidFill>
                          <a:latin typeface="Microsoft YaHei UI"/>
                          <a:cs typeface="Microsoft YaHei UI"/>
                        </a:rPr>
                        <a:t>轻载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15570" marR="89535" indent="-18415">
                        <a:lnSpc>
                          <a:spcPct val="100000"/>
                        </a:lnSpc>
                        <a:spcBef>
                          <a:spcPts val="385"/>
                        </a:spcBef>
                      </a:pPr>
                      <a:r>
                        <a:rPr dirty="0" sz="800" b="1">
                          <a:solidFill>
                            <a:srgbClr val="FFFFFF"/>
                          </a:solidFill>
                          <a:latin typeface="Microsoft YaHei UI"/>
                          <a:cs typeface="Microsoft YaHei UI"/>
                        </a:rPr>
                        <a:t>重载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9535">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6520" marR="90170">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3670" marR="147320">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8900">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000">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BLA3-0EC1-0005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96*75*135mm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48*47mm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2.2~3.7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BLA3-0EC1-0015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5">
                          <a:solidFill>
                            <a:srgbClr val="231F20"/>
                          </a:solidFill>
                          <a:latin typeface="Microsoft JhengHei UI"/>
                          <a:cs typeface="Microsoft JhengHei UI"/>
                        </a:rPr>
                        <a:t>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BLA3-0EC1-0035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BLA3-0EC1-0040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137*66mm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BLA3-0EC1-0070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BLA3-0EC1-0080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BLA3-0EC1-0090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BLA3-0EC1-0110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BLA3-0EC1-0150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245*121mm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31.5kg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90~110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BLA3-0EC1-0250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245*121mm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132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BLA3-0EC1-0300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BLA3-0EC1-0350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BLA3-0EC1-0400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270*185*240mm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BLA3-0EC1-0450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270*185*240mm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BLA3-0EC1-0560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280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BLA3-0EC1-0630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315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BLA3-0EC1-0720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0.0195mH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350*250*340mm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BLA3-0EC1-0800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0.0087mH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350*240*340mm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350*270*340mm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BLA3-0EC1-1000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350*240*340mm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350*270*380mm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BLA3-0EC1-1200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0.0058mH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350*250*380mm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420*290*390mm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BLA3-0EC1-1500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350*265*380mm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BLA3-0EC2-1500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420*310*390mm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5" name="object 15"/>
          <p:cNvSpPr txBox="1"/>
          <p:nvPr/>
        </p:nvSpPr>
        <p:spPr>
          <a:xfrm>
            <a:off x="347300"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6" name="object 16"/>
          <p:cNvSpPr txBox="1"/>
          <p:nvPr/>
        </p:nvSpPr>
        <p:spPr>
          <a:xfrm>
            <a:off x="10356732"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7" name="object 17"/>
          <p:cNvSpPr txBox="1"/>
          <p:nvPr/>
        </p:nvSpPr>
        <p:spPr>
          <a:xfrm rot="19980000">
            <a:off x="13685179" y="1498880"/>
            <a:ext cx="1084223" cy="609600"/>
          </a:xfrm>
          <a:prstGeom prst="rect">
            <a:avLst/>
          </a:prstGeom>
        </p:spPr>
        <p:txBody>
          <a:bodyPr wrap="square" lIns="0" tIns="0" rIns="0" bIns="0" rtlCol="0" vert="horz">
            <a:spAutoFit/>
          </a:bodyPr>
          <a:lstStyle/>
          <a:p>
            <a:pPr>
              <a:lnSpc>
                <a:spcPts val="4800"/>
              </a:lnSpc>
            </a:pPr>
            <a:r>
              <a:rPr dirty="0" sz="4800" spc="-5" b="1" i="1">
                <a:solidFill>
                  <a:srgbClr val="E5927A"/>
                </a:solidFill>
                <a:latin typeface="Swis721 Blk BT"/>
                <a:cs typeface="Swis721 Blk BT"/>
              </a:rPr>
              <a:t>Cu</a:t>
            </a:r>
            <a:endParaRPr sz="4800">
              <a:latin typeface="Swis721 Blk BT"/>
              <a:cs typeface="Swis721 Blk BT"/>
            </a:endParaRPr>
          </a:p>
        </p:txBody>
      </p:sp>
      <p:sp>
        <p:nvSpPr>
          <p:cNvPr id="18" name="object 18"/>
          <p:cNvSpPr txBox="1"/>
          <p:nvPr/>
        </p:nvSpPr>
        <p:spPr>
          <a:xfrm>
            <a:off x="3857299" y="1340984"/>
            <a:ext cx="3364865" cy="193040"/>
          </a:xfrm>
          <a:prstGeom prst="rect">
            <a:avLst/>
          </a:prstGeom>
        </p:spPr>
        <p:txBody>
          <a:bodyPr wrap="square" lIns="0" tIns="12700" rIns="0" bIns="0" rtlCol="0" vert="horz">
            <a:spAutoFit/>
          </a:bodyPr>
          <a:lstStyle/>
          <a:p>
            <a:pPr marL="12700">
              <a:lnSpc>
                <a:spcPct val="100000"/>
              </a:lnSpc>
              <a:spcBef>
                <a:spcPts val="100"/>
              </a:spcBef>
            </a:pPr>
            <a:r>
              <a:rPr dirty="0" sz="1100" spc="-5">
                <a:solidFill>
                  <a:srgbClr val="231F20"/>
                </a:solidFill>
                <a:latin typeface="Microsoft YaHei UI"/>
                <a:cs typeface="Microsoft YaHei UI"/>
              </a:rPr>
              <a:t>3AC380V </a:t>
            </a:r>
            <a:r>
              <a:rPr dirty="0" sz="1100">
                <a:solidFill>
                  <a:srgbClr val="231F20"/>
                </a:solidFill>
                <a:latin typeface="Microsoft YaHei UI"/>
                <a:cs typeface="Microsoft YaHei UI"/>
              </a:rPr>
              <a:t>Output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5">
                <a:solidFill>
                  <a:srgbClr val="231F20"/>
                </a:solidFill>
                <a:latin typeface="Microsoft YaHei UI"/>
                <a:cs typeface="Microsoft YaHei UI"/>
              </a:rPr>
              <a:t> </a:t>
            </a:r>
            <a:r>
              <a:rPr dirty="0" sz="1100" spc="-15">
                <a:solidFill>
                  <a:srgbClr val="231F20"/>
                </a:solidFill>
                <a:latin typeface="Microsoft YaHei UI"/>
                <a:cs typeface="Microsoft YaHei UI"/>
              </a:rPr>
              <a:t>Table/Cooper</a:t>
            </a:r>
            <a:endParaRPr sz="1100">
              <a:latin typeface="Microsoft YaHei UI"/>
              <a:cs typeface="Microsoft YaHei UI"/>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9" name="object 19"/>
          <p:cNvSpPr txBox="1"/>
          <p:nvPr/>
        </p:nvSpPr>
        <p:spPr>
          <a:xfrm>
            <a:off x="779299" y="10138363"/>
            <a:ext cx="35814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在实际应用中可根据电抗器型号中的电流数值不小于运行额定电流做灵活调整。</a:t>
            </a:r>
            <a:endParaRPr sz="800">
              <a:latin typeface="宋体"/>
              <a:cs typeface="宋体"/>
            </a:endParaRPr>
          </a:p>
        </p:txBody>
      </p:sp>
      <p:sp>
        <p:nvSpPr>
          <p:cNvPr id="20" name="object 2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43</a:t>
            </a:r>
            <a:endParaRPr sz="1000">
              <a:latin typeface="Arial"/>
              <a:cs typeface="Arial"/>
            </a:endParaRPr>
          </a:p>
        </p:txBody>
      </p:sp>
      <p:sp>
        <p:nvSpPr>
          <p:cNvPr id="21" name="object 2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44</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graphicFrame>
        <p:nvGraphicFramePr>
          <p:cNvPr id="13" name="object 13"/>
          <p:cNvGraphicFramePr>
            <a:graphicFrameLocks noGrp="1"/>
          </p:cNvGraphicFramePr>
          <p:nvPr/>
        </p:nvGraphicFramePr>
        <p:xfrm>
          <a:off x="1349999" y="2016001"/>
          <a:ext cx="11790680" cy="7313295"/>
        </p:xfrm>
        <a:graphic>
          <a:graphicData uri="http://schemas.openxmlformats.org/drawingml/2006/table">
            <a:tbl>
              <a:tblPr firstRow="1" bandRow="1">
                <a:tableStyleId>{2D5ABB26-0587-4C30-8999-92F81FD0307C}</a:tableStyleId>
              </a:tblPr>
              <a:tblGrid>
                <a:gridCol w="431165"/>
                <a:gridCol w="398145"/>
                <a:gridCol w="1064895"/>
                <a:gridCol w="512444"/>
                <a:gridCol w="699135"/>
                <a:gridCol w="1016635"/>
                <a:gridCol w="748029"/>
                <a:gridCol w="585470"/>
                <a:gridCol w="446404"/>
                <a:gridCol w="397510"/>
                <a:gridCol w="1065530"/>
                <a:gridCol w="511809"/>
                <a:gridCol w="699770"/>
                <a:gridCol w="1016634"/>
                <a:gridCol w="748665"/>
                <a:gridCol w="584834"/>
                <a:gridCol w="446404"/>
                <a:gridCol w="398144"/>
              </a:tblGrid>
              <a:tr h="309245">
                <a:tc gridSpan="2" rowSpan="3">
                  <a:txBody>
                    <a:bodyPr/>
                    <a:lstStyle/>
                    <a:p>
                      <a:pPr algn="ctr" marL="118745" marR="111125">
                        <a:lnSpc>
                          <a:spcPct val="100000"/>
                        </a:lnSpc>
                        <a:spcBef>
                          <a:spcPts val="830"/>
                        </a:spcBef>
                      </a:pPr>
                      <a:r>
                        <a:rPr dirty="0" sz="800" b="1">
                          <a:solidFill>
                            <a:srgbClr val="FFFFFF"/>
                          </a:solidFill>
                          <a:latin typeface="Microsoft YaHei UI"/>
                          <a:cs typeface="Microsoft YaHei UI"/>
                        </a:rPr>
                        <a:t>380V</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变频器 适配功率 KW</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3" hMerge="1">
                  <a:txBody>
                    <a:bodyPr/>
                    <a:lstStyle/>
                    <a:p>
                      <a:pPr/>
                    </a:p>
                  </a:txBody>
                  <a:tcPr marL="0" marR="0" marB="0" marT="0"/>
                </a:tc>
                <a:tc gridSpan="16">
                  <a:txBody>
                    <a:bodyPr/>
                    <a:lstStyle/>
                    <a:p>
                      <a:pPr algn="ctr">
                        <a:lnSpc>
                          <a:spcPct val="100000"/>
                        </a:lnSpc>
                        <a:spcBef>
                          <a:spcPts val="705"/>
                        </a:spcBef>
                      </a:pPr>
                      <a:r>
                        <a:rPr dirty="0" sz="800" b="1">
                          <a:solidFill>
                            <a:srgbClr val="FFFFFF"/>
                          </a:solidFill>
                          <a:latin typeface="Microsoft YaHei UI"/>
                          <a:cs typeface="Microsoft YaHei UI"/>
                        </a:rPr>
                        <a:t>输出电抗器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出线电抗器</a:t>
                      </a:r>
                      <a:r>
                        <a:rPr dirty="0" sz="800" spc="-40" b="1">
                          <a:solidFill>
                            <a:srgbClr val="FFFFFF"/>
                          </a:solidFill>
                          <a:latin typeface="Microsoft YaHei UI"/>
                          <a:cs typeface="Microsoft YaHei UI"/>
                        </a:rPr>
                        <a:t> </a:t>
                      </a:r>
                      <a:r>
                        <a:rPr dirty="0" sz="800" spc="-5" b="1">
                          <a:solidFill>
                            <a:srgbClr val="FFFFFF"/>
                          </a:solidFill>
                          <a:latin typeface="Microsoft YaHei UI"/>
                          <a:cs typeface="Microsoft YaHei UI"/>
                        </a:rPr>
                        <a:t>Output 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16">
                  <a:txBody>
                    <a:bodyPr/>
                    <a:lstStyle/>
                    <a:p>
                      <a:pPr algn="ctr">
                        <a:lnSpc>
                          <a:spcPts val="955"/>
                        </a:lnSpc>
                        <a:spcBef>
                          <a:spcPts val="30"/>
                        </a:spcBef>
                      </a:pPr>
                      <a:r>
                        <a:rPr dirty="0" sz="800" b="1">
                          <a:solidFill>
                            <a:srgbClr val="FFFFFF"/>
                          </a:solidFill>
                          <a:latin typeface="Microsoft YaHei UI"/>
                          <a:cs typeface="Microsoft YaHei UI"/>
                        </a:rPr>
                        <a:t>铝质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599">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=1%</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2.2V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4.4V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0520">
                <a:tc>
                  <a:txBody>
                    <a:bodyPr/>
                    <a:lstStyle/>
                    <a:p>
                      <a:pPr marL="147320" marR="106045" indent="-33655">
                        <a:lnSpc>
                          <a:spcPct val="100000"/>
                        </a:lnSpc>
                        <a:spcBef>
                          <a:spcPts val="385"/>
                        </a:spcBef>
                      </a:pPr>
                      <a:r>
                        <a:rPr dirty="0" sz="800" b="1">
                          <a:solidFill>
                            <a:srgbClr val="FFFFFF"/>
                          </a:solidFill>
                          <a:latin typeface="Microsoft YaHei UI"/>
                          <a:cs typeface="Microsoft YaHei UI"/>
                        </a:rPr>
                        <a:t>轻载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15570" marR="89535" indent="-18415">
                        <a:lnSpc>
                          <a:spcPct val="100000"/>
                        </a:lnSpc>
                        <a:spcBef>
                          <a:spcPts val="385"/>
                        </a:spcBef>
                      </a:pPr>
                      <a:r>
                        <a:rPr dirty="0" sz="800" b="1">
                          <a:solidFill>
                            <a:srgbClr val="FFFFFF"/>
                          </a:solidFill>
                          <a:latin typeface="Microsoft YaHei UI"/>
                          <a:cs typeface="Microsoft YaHei UI"/>
                        </a:rPr>
                        <a:t>重载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9535">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6520" marR="90170">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3670" marR="147320">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8900">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000">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BLA3-0EA1-0005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96*75*135mm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48*47mm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2.2~3.7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BLA3-0EA1-0015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137*66mm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BLA3-0EA1-0035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137*66mm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BLA3-0EA1-0040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180*130*160mm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165*77mm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5">
                          <a:solidFill>
                            <a:srgbClr val="231F20"/>
                          </a:solidFill>
                          <a:latin typeface="Microsoft JhengHei UI"/>
                          <a:cs typeface="Microsoft JhengHei UI"/>
                        </a:rPr>
                        <a:t>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165*102mm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BLA3-0EA1-0070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BLA3-0EA1-0080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BLA3-0EA1-0090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BLA3-0EA1-0110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180*155*160mm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BLA3-0EA1-0150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90~110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BLA3-0EA1-0250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28.5kg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132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BLA3-0EA1-0300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230*180*250mm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BLA3-0EA1-0350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230*180*250mm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BLA3-0EA1-0400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230*180*250mm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300*220*300mm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BLA3-0EA1-0450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0.0156mH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BLA3-0EA1-0560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300*210*300mm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275*129mm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350*230*340mm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BLA3-0EA1-0630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300*210*300mm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275*129mm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350*230*340mm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BLA3-0EA1-0720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0.0195mH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BLA3-0EA1-0800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0.0087mH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BLA3-0EA1-1000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350*270*380mm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325*139mm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420*310*390mm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b="1">
                          <a:solidFill>
                            <a:srgbClr val="231F20"/>
                          </a:solidFill>
                          <a:latin typeface="Microsoft JhengHei UI"/>
                          <a:cs typeface="Microsoft JhengHei UI"/>
                        </a:rPr>
                        <a:t>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BLA3-0EA1-1200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0.0058mH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420*280*430mm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310*122mm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b="1">
                          <a:solidFill>
                            <a:srgbClr val="231F20"/>
                          </a:solidFill>
                          <a:latin typeface="Microsoft JhengHei UI"/>
                          <a:cs typeface="Microsoft JhengHei UI"/>
                        </a:rPr>
                        <a:t>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BLA3-0EA1-1500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0.00467mH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420*280*475mm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310*122mm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BLA3-0EA2-1500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0.00934mH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420*330*485mm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4" name="object 14"/>
          <p:cNvSpPr txBox="1"/>
          <p:nvPr/>
        </p:nvSpPr>
        <p:spPr>
          <a:xfrm>
            <a:off x="383299" y="1345759"/>
            <a:ext cx="31978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3AC380V</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三相交流输出电抗器选型表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铝质</a:t>
            </a:r>
            <a:endParaRPr sz="1200">
              <a:latin typeface="Microsoft JhengHei UI"/>
              <a:cs typeface="Microsoft JhengHei UI"/>
            </a:endParaRPr>
          </a:p>
        </p:txBody>
      </p:sp>
      <p:sp>
        <p:nvSpPr>
          <p:cNvPr id="15" name="object 15"/>
          <p:cNvSpPr txBox="1"/>
          <p:nvPr/>
        </p:nvSpPr>
        <p:spPr>
          <a:xfrm>
            <a:off x="347300"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a:t>
            </a:r>
            <a:r>
              <a:rPr dirty="0" sz="1400" spc="-5" b="1">
                <a:solidFill>
                  <a:srgbClr val="FFFFFF"/>
                </a:solidFill>
                <a:latin typeface="Microsoft YaHei UI"/>
                <a:cs typeface="Microsoft YaHei UI"/>
              </a:rPr>
              <a:t> 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6" name="object 16"/>
          <p:cNvSpPr txBox="1"/>
          <p:nvPr/>
        </p:nvSpPr>
        <p:spPr>
          <a:xfrm>
            <a:off x="10356732"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380V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7" name="object 17"/>
          <p:cNvSpPr txBox="1"/>
          <p:nvPr/>
        </p:nvSpPr>
        <p:spPr>
          <a:xfrm rot="19980000">
            <a:off x="13872803" y="1446197"/>
            <a:ext cx="906705" cy="609600"/>
          </a:xfrm>
          <a:prstGeom prst="rect">
            <a:avLst/>
          </a:prstGeom>
        </p:spPr>
        <p:txBody>
          <a:bodyPr wrap="square" lIns="0" tIns="0" rIns="0" bIns="0" rtlCol="0" vert="horz">
            <a:spAutoFit/>
          </a:bodyPr>
          <a:lstStyle/>
          <a:p>
            <a:pPr>
              <a:lnSpc>
                <a:spcPts val="4800"/>
              </a:lnSpc>
            </a:pPr>
            <a:r>
              <a:rPr dirty="0" sz="4800" spc="-10" b="1" i="1">
                <a:solidFill>
                  <a:srgbClr val="E5927A"/>
                </a:solidFill>
                <a:latin typeface="Swis721 Blk BT"/>
                <a:cs typeface="Swis721 Blk BT"/>
              </a:rPr>
              <a:t>AI</a:t>
            </a:r>
            <a:endParaRPr sz="4800">
              <a:latin typeface="Swis721 Blk BT"/>
              <a:cs typeface="Swis721 Blk BT"/>
            </a:endParaRPr>
          </a:p>
        </p:txBody>
      </p:sp>
      <p:sp>
        <p:nvSpPr>
          <p:cNvPr id="18" name="object 18"/>
          <p:cNvSpPr txBox="1"/>
          <p:nvPr/>
        </p:nvSpPr>
        <p:spPr>
          <a:xfrm>
            <a:off x="3857299" y="1340984"/>
            <a:ext cx="3396615" cy="193040"/>
          </a:xfrm>
          <a:prstGeom prst="rect">
            <a:avLst/>
          </a:prstGeom>
        </p:spPr>
        <p:txBody>
          <a:bodyPr wrap="square" lIns="0" tIns="12700" rIns="0" bIns="0" rtlCol="0" vert="horz">
            <a:spAutoFit/>
          </a:bodyPr>
          <a:lstStyle/>
          <a:p>
            <a:pPr marL="12700">
              <a:lnSpc>
                <a:spcPct val="100000"/>
              </a:lnSpc>
              <a:spcBef>
                <a:spcPts val="100"/>
              </a:spcBef>
            </a:pPr>
            <a:r>
              <a:rPr dirty="0" sz="1100" spc="-5">
                <a:solidFill>
                  <a:srgbClr val="231F20"/>
                </a:solidFill>
                <a:latin typeface="Microsoft YaHei UI"/>
                <a:cs typeface="Microsoft YaHei UI"/>
              </a:rPr>
              <a:t>3AC380V Line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20">
                <a:solidFill>
                  <a:srgbClr val="231F20"/>
                </a:solidFill>
                <a:latin typeface="Microsoft YaHei UI"/>
                <a:cs typeface="Microsoft YaHei UI"/>
              </a:rPr>
              <a:t> </a:t>
            </a:r>
            <a:r>
              <a:rPr dirty="0" sz="1100" spc="-10">
                <a:solidFill>
                  <a:srgbClr val="231F20"/>
                </a:solidFill>
                <a:latin typeface="Microsoft YaHei UI"/>
                <a:cs typeface="Microsoft YaHei UI"/>
              </a:rPr>
              <a:t>Table/Aluminium</a:t>
            </a:r>
            <a:endParaRPr sz="1100">
              <a:latin typeface="Microsoft YaHei UI"/>
              <a:cs typeface="Microsoft YaHei UI"/>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9" name="object 19"/>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45</a:t>
            </a:r>
            <a:endParaRPr sz="1000">
              <a:latin typeface="Arial"/>
              <a:cs typeface="Arial"/>
            </a:endParaRPr>
          </a:p>
        </p:txBody>
      </p:sp>
      <p:sp>
        <p:nvSpPr>
          <p:cNvPr id="20" name="object 20"/>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46</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graphicFrame>
        <p:nvGraphicFramePr>
          <p:cNvPr id="13" name="object 13"/>
          <p:cNvGraphicFramePr>
            <a:graphicFrameLocks noGrp="1"/>
          </p:cNvGraphicFramePr>
          <p:nvPr/>
        </p:nvGraphicFramePr>
        <p:xfrm>
          <a:off x="1344000" y="1593003"/>
          <a:ext cx="11790680" cy="8677275"/>
        </p:xfrm>
        <a:graphic>
          <a:graphicData uri="http://schemas.openxmlformats.org/drawingml/2006/table">
            <a:tbl>
              <a:tblPr firstRow="1" bandRow="1">
                <a:tableStyleId>{2D5ABB26-0587-4C30-8999-92F81FD0307C}</a:tableStyleId>
              </a:tblPr>
              <a:tblGrid>
                <a:gridCol w="431165"/>
                <a:gridCol w="398145"/>
                <a:gridCol w="1064895"/>
                <a:gridCol w="512444"/>
                <a:gridCol w="699135"/>
                <a:gridCol w="1016635"/>
                <a:gridCol w="748029"/>
                <a:gridCol w="585470"/>
                <a:gridCol w="446404"/>
                <a:gridCol w="398145"/>
                <a:gridCol w="1064895"/>
                <a:gridCol w="512445"/>
                <a:gridCol w="699134"/>
                <a:gridCol w="1016634"/>
                <a:gridCol w="748029"/>
                <a:gridCol w="585470"/>
                <a:gridCol w="446404"/>
                <a:gridCol w="398145"/>
              </a:tblGrid>
              <a:tr h="309244">
                <a:tc gridSpan="2" rowSpan="3">
                  <a:txBody>
                    <a:bodyPr/>
                    <a:lstStyle/>
                    <a:p>
                      <a:pPr algn="ctr" marL="118745" marR="111125">
                        <a:lnSpc>
                          <a:spcPct val="100000"/>
                        </a:lnSpc>
                        <a:spcBef>
                          <a:spcPts val="830"/>
                        </a:spcBef>
                      </a:pPr>
                      <a:r>
                        <a:rPr dirty="0" sz="800" b="1">
                          <a:solidFill>
                            <a:srgbClr val="FFFFFF"/>
                          </a:solidFill>
                          <a:latin typeface="Microsoft YaHei UI"/>
                          <a:cs typeface="Microsoft YaHei UI"/>
                        </a:rPr>
                        <a:t>690V</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变频器 适配功率 KW</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3" hMerge="1">
                  <a:txBody>
                    <a:bodyPr/>
                    <a:lstStyle/>
                    <a:p>
                      <a:pPr/>
                    </a:p>
                  </a:txBody>
                  <a:tcPr marL="0" marR="0" marB="0" marT="0"/>
                </a:tc>
                <a:tc gridSpan="8">
                  <a:txBody>
                    <a:bodyPr/>
                    <a:lstStyle/>
                    <a:p>
                      <a:pPr algn="ctr">
                        <a:lnSpc>
                          <a:spcPct val="100000"/>
                        </a:lnSpc>
                        <a:spcBef>
                          <a:spcPts val="705"/>
                        </a:spcBef>
                      </a:pPr>
                      <a:r>
                        <a:rPr dirty="0" sz="800" b="1">
                          <a:solidFill>
                            <a:srgbClr val="FFFFFF"/>
                          </a:solidFill>
                          <a:latin typeface="Microsoft YaHei UI"/>
                          <a:cs typeface="Microsoft YaHei UI"/>
                        </a:rPr>
                        <a:t>输入电抗器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进线电抗器</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Line</a:t>
                      </a:r>
                      <a:r>
                        <a:rPr dirty="0" sz="800" spc="-5" b="1">
                          <a:solidFill>
                            <a:srgbClr val="FFFFFF"/>
                          </a:solidFill>
                          <a:latin typeface="Microsoft YaHei UI"/>
                          <a:cs typeface="Microsoft YaHei UI"/>
                        </a:rPr>
                        <a:t> 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marL="1746250">
                        <a:lnSpc>
                          <a:spcPct val="100000"/>
                        </a:lnSpc>
                        <a:spcBef>
                          <a:spcPts val="705"/>
                        </a:spcBef>
                      </a:pPr>
                      <a:r>
                        <a:rPr dirty="0" sz="800" b="1">
                          <a:solidFill>
                            <a:srgbClr val="FFFFFF"/>
                          </a:solidFill>
                          <a:latin typeface="Microsoft YaHei UI"/>
                          <a:cs typeface="Microsoft YaHei UI"/>
                        </a:rPr>
                        <a:t>输出电抗器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出线电抗器</a:t>
                      </a:r>
                      <a:r>
                        <a:rPr dirty="0" sz="800" spc="-40" b="1">
                          <a:solidFill>
                            <a:srgbClr val="FFFFFF"/>
                          </a:solidFill>
                          <a:latin typeface="Microsoft YaHei UI"/>
                          <a:cs typeface="Microsoft YaHei UI"/>
                        </a:rPr>
                        <a:t> </a:t>
                      </a:r>
                      <a:r>
                        <a:rPr dirty="0" sz="800" spc="-5" b="1">
                          <a:solidFill>
                            <a:srgbClr val="FFFFFF"/>
                          </a:solidFill>
                          <a:latin typeface="Microsoft YaHei UI"/>
                          <a:cs typeface="Microsoft YaHei UI"/>
                        </a:rPr>
                        <a:t>Output</a:t>
                      </a:r>
                      <a:r>
                        <a:rPr dirty="0" sz="800" spc="-10" b="1">
                          <a:solidFill>
                            <a:srgbClr val="FFFFFF"/>
                          </a:solidFill>
                          <a:latin typeface="Microsoft YaHei UI"/>
                          <a:cs typeface="Microsoft YaHei UI"/>
                        </a:rPr>
                        <a:t> </a:t>
                      </a:r>
                      <a:r>
                        <a:rPr dirty="0" sz="800" spc="-5" b="1">
                          <a:solidFill>
                            <a:srgbClr val="FFFFFF"/>
                          </a:solidFill>
                          <a:latin typeface="Microsoft YaHei UI"/>
                          <a:cs typeface="Microsoft YaHei UI"/>
                        </a:rPr>
                        <a:t>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16">
                  <a:txBody>
                    <a:bodyPr/>
                    <a:lstStyle/>
                    <a:p>
                      <a:pPr algn="ctr">
                        <a:lnSpc>
                          <a:spcPts val="955"/>
                        </a:lnSpc>
                        <a:spcBef>
                          <a:spcPts val="30"/>
                        </a:spcBef>
                      </a:pPr>
                      <a:r>
                        <a:rPr dirty="0" sz="800" b="1">
                          <a:solidFill>
                            <a:srgbClr val="FFFFFF"/>
                          </a:solidFill>
                          <a:latin typeface="Microsoft YaHei UI"/>
                          <a:cs typeface="Microsoft YaHei UI"/>
                        </a:rPr>
                        <a:t>铜质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599">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8V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=1%</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4V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0520">
                <a:tc>
                  <a:txBody>
                    <a:bodyPr/>
                    <a:lstStyle/>
                    <a:p>
                      <a:pPr marL="147320" marR="106045" indent="-33655">
                        <a:lnSpc>
                          <a:spcPct val="100000"/>
                        </a:lnSpc>
                        <a:spcBef>
                          <a:spcPts val="385"/>
                        </a:spcBef>
                      </a:pPr>
                      <a:r>
                        <a:rPr dirty="0" sz="800" b="1">
                          <a:solidFill>
                            <a:srgbClr val="FFFFFF"/>
                          </a:solidFill>
                          <a:latin typeface="Microsoft YaHei UI"/>
                          <a:cs typeface="Microsoft YaHei UI"/>
                        </a:rPr>
                        <a:t>轻载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15570" marR="89535" indent="-18415">
                        <a:lnSpc>
                          <a:spcPct val="100000"/>
                        </a:lnSpc>
                        <a:spcBef>
                          <a:spcPts val="385"/>
                        </a:spcBef>
                      </a:pPr>
                      <a:r>
                        <a:rPr dirty="0" sz="800" b="1">
                          <a:solidFill>
                            <a:srgbClr val="FFFFFF"/>
                          </a:solidFill>
                          <a:latin typeface="Microsoft YaHei UI"/>
                          <a:cs typeface="Microsoft YaHei UI"/>
                        </a:rPr>
                        <a:t>重载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9535">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8900">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BLA3-1HC2-0005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5.0722mH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2.5361mH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2.5361mH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1.2681mH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120*85*150mm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BLA3-1HC2-0015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1.6907mH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5">
                          <a:solidFill>
                            <a:srgbClr val="231F20"/>
                          </a:solidFill>
                          <a:latin typeface="Microsoft JhengHei UI"/>
                          <a:cs typeface="Microsoft JhengHei UI"/>
                        </a:rPr>
                        <a:t>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0.8454mH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5">
                          <a:solidFill>
                            <a:srgbClr val="231F20"/>
                          </a:solidFill>
                          <a:latin typeface="Microsoft JhengHei UI"/>
                          <a:cs typeface="Microsoft JhengHei UI"/>
                        </a:rPr>
                        <a:t>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1.2681mH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0.6341mH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0.8454mH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0.4227mH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BLA3-1HC2-0035</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0.7246mH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20">
                          <a:solidFill>
                            <a:srgbClr val="231F20"/>
                          </a:solidFill>
                          <a:latin typeface="Microsoft JhengHei UI"/>
                          <a:cs typeface="Microsoft JhengHei UI"/>
                        </a:rPr>
                        <a:t>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0.3623mH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180*125*210mm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BLA3-1HC2-0040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0.634mH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0.5072mH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0.2536mH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0.4227mH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0.2114mH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BLA3-1HC2-0070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0.3623mH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0.1812mH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BLA3-1HC2-0080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20">
                          <a:solidFill>
                            <a:srgbClr val="231F20"/>
                          </a:solidFill>
                          <a:latin typeface="Microsoft JhengHei UI"/>
                          <a:cs typeface="Microsoft JhengHei UI"/>
                        </a:rPr>
                        <a:t>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0.1585mH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BLA3-1HC2-0090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0.2818mH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18.5kg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0.1409mH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BLA3-1HC2-0110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0.2305mH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0.1153mH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230*140*190mm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BLA3-1HC2-0150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0.1691mH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25.7kg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0.0846mH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210*105mm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0.1268mH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245*121mm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31.5kg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BLA3-1HC2-0250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245*121mm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BLA3-1HC2-0300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0.0845mH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0.0423mH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BLA3-1HC2-0350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0.0363mH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315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BLA3-1HC2-0400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BLA3-1HC2-0450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270*235*285mm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245*151mm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270*210*280mm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300*255*300mm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300*230*300mm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BLA3-1HC2-0560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0.0453mH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BLA3-1HC2-0630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0.0403mH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BLA3-1HC2-0720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350*265*340mm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91.5kg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350*250*340mm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710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BLA3-1HC2-0800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0.0159mH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350*270*340mm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850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BLA3-1HC2-1000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350*270*380mm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BLA3-1HC2-1200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0.0211mH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0.0106mH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420*290*390mm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1100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BLA3-1HC2-1500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0.0169mH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BLA3-0HC1-1500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0.0085mH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420*310*390mm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BLA3-1HC2-1600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0.0159mH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1400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BLA3-1HC2-1800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0.0141mH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357*167mm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151kg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BLA3-1HC2-2000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420*350*470mm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2000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BLA3-1HC2-2500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0.0101mH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420*380*560mm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b="1">
                          <a:solidFill>
                            <a:srgbClr val="231F20"/>
                          </a:solidFill>
                          <a:latin typeface="Microsoft JhengHei UI"/>
                          <a:cs typeface="Microsoft JhengHei UI"/>
                        </a:rPr>
                        <a:t>2500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BLA3-1HC2-3000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0.0085mH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420*380*560mm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258kg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b="1">
                          <a:solidFill>
                            <a:srgbClr val="231F20"/>
                          </a:solidFill>
                          <a:latin typeface="Microsoft JhengHei UI"/>
                          <a:cs typeface="Microsoft JhengHei UI"/>
                        </a:rPr>
                        <a:t>3000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BLA3-1HC2-3500</a:t>
                      </a:r>
                      <a:endParaRPr sz="800">
                        <a:latin typeface="Microsoft JhengHei UI"/>
                        <a:cs typeface="Microsoft JhengHei UI"/>
                      </a:endParaRPr>
                    </a:p>
                  </a:txBody>
                  <a:tcPr marL="0" marR="0" marB="0" marT="51435">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3500A</a:t>
                      </a:r>
                      <a:endParaRPr sz="800">
                        <a:latin typeface="Microsoft JhengHei UI"/>
                        <a:cs typeface="Microsoft JhengHei UI"/>
                      </a:endParaRPr>
                    </a:p>
                  </a:txBody>
                  <a:tcPr marL="0" marR="0" marB="0" marT="51435">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0.0072mH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420*380*560mm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357*207mm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4" name="object 14"/>
          <p:cNvSpPr txBox="1"/>
          <p:nvPr/>
        </p:nvSpPr>
        <p:spPr>
          <a:xfrm>
            <a:off x="383299" y="1345759"/>
            <a:ext cx="288925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3AC690V</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三相交流电抗器选型</a:t>
            </a:r>
            <a:r>
              <a:rPr dirty="0" sz="1200" spc="285" b="1">
                <a:solidFill>
                  <a:srgbClr val="231F20"/>
                </a:solidFill>
                <a:latin typeface="Microsoft JhengHei UI"/>
                <a:cs typeface="Microsoft JhengHei UI"/>
              </a:rPr>
              <a:t>表</a:t>
            </a:r>
            <a:r>
              <a:rPr dirty="0" sz="1200" b="1">
                <a:solidFill>
                  <a:srgbClr val="231F20"/>
                </a:solidFill>
                <a:latin typeface="Microsoft JhengHei UI"/>
                <a:cs typeface="Microsoft JhengHei UI"/>
              </a:rPr>
              <a:t>/</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铜质</a:t>
            </a:r>
            <a:endParaRPr sz="1200">
              <a:latin typeface="Microsoft JhengHei UI"/>
              <a:cs typeface="Microsoft JhengHei UI"/>
            </a:endParaRPr>
          </a:p>
        </p:txBody>
      </p:sp>
      <p:sp>
        <p:nvSpPr>
          <p:cNvPr id="15" name="object 15"/>
          <p:cNvSpPr txBox="1"/>
          <p:nvPr/>
        </p:nvSpPr>
        <p:spPr>
          <a:xfrm>
            <a:off x="345499"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690V</a:t>
            </a:r>
            <a:r>
              <a:rPr dirty="0" sz="1400" spc="-85"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80" b="1">
                <a:solidFill>
                  <a:srgbClr val="FFFFFF"/>
                </a:solidFill>
                <a:latin typeface="Microsoft YaHei UI"/>
                <a:cs typeface="Microsoft YaHei UI"/>
              </a:rPr>
              <a:t> </a:t>
            </a:r>
            <a:r>
              <a:rPr dirty="0" sz="1400" spc="-15" b="1">
                <a:solidFill>
                  <a:srgbClr val="FFFFFF"/>
                </a:solidFill>
                <a:latin typeface="Microsoft YaHei UI"/>
                <a:cs typeface="Microsoft YaHei UI"/>
              </a:rPr>
              <a:t>AC</a:t>
            </a:r>
            <a:r>
              <a:rPr dirty="0" sz="1400" spc="-20" b="1">
                <a:solidFill>
                  <a:srgbClr val="FFFFFF"/>
                </a:solidFill>
                <a:latin typeface="Microsoft YaHei UI"/>
                <a:cs typeface="Microsoft YaHei UI"/>
              </a:rPr>
              <a:t> </a:t>
            </a:r>
            <a:r>
              <a:rPr dirty="0" sz="1400" spc="-10" b="1">
                <a:solidFill>
                  <a:srgbClr val="FFFFFF"/>
                </a:solidFill>
                <a:latin typeface="Microsoft YaHei UI"/>
                <a:cs typeface="Microsoft YaHei UI"/>
              </a:rPr>
              <a:t>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Inverter</a:t>
            </a:r>
            <a:endParaRPr sz="1400">
              <a:latin typeface="Microsoft YaHei UI"/>
              <a:cs typeface="Microsoft YaHei UI"/>
            </a:endParaRPr>
          </a:p>
        </p:txBody>
      </p:sp>
      <p:sp>
        <p:nvSpPr>
          <p:cNvPr id="16" name="object 16"/>
          <p:cNvSpPr txBox="1"/>
          <p:nvPr/>
        </p:nvSpPr>
        <p:spPr>
          <a:xfrm>
            <a:off x="10356732"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690V</a:t>
            </a:r>
            <a:r>
              <a:rPr dirty="0" sz="1400" spc="-85"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80" b="1">
                <a:solidFill>
                  <a:srgbClr val="FFFFFF"/>
                </a:solidFill>
                <a:latin typeface="Microsoft YaHei UI"/>
                <a:cs typeface="Microsoft YaHei UI"/>
              </a:rPr>
              <a:t> </a:t>
            </a:r>
            <a:r>
              <a:rPr dirty="0" sz="1400" spc="-15" b="1">
                <a:solidFill>
                  <a:srgbClr val="FFFFFF"/>
                </a:solidFill>
                <a:latin typeface="Microsoft YaHei UI"/>
                <a:cs typeface="Microsoft YaHei UI"/>
              </a:rPr>
              <a:t>AC</a:t>
            </a:r>
            <a:r>
              <a:rPr dirty="0" sz="1400" spc="-20" b="1">
                <a:solidFill>
                  <a:srgbClr val="FFFFFF"/>
                </a:solidFill>
                <a:latin typeface="Microsoft YaHei UI"/>
                <a:cs typeface="Microsoft YaHei UI"/>
              </a:rPr>
              <a:t> </a:t>
            </a:r>
            <a:r>
              <a:rPr dirty="0" sz="1400" spc="-10" b="1">
                <a:solidFill>
                  <a:srgbClr val="FFFFFF"/>
                </a:solidFill>
                <a:latin typeface="Microsoft YaHei UI"/>
                <a:cs typeface="Microsoft YaHei UI"/>
              </a:rPr>
              <a:t>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b="1">
                <a:solidFill>
                  <a:srgbClr val="FFFFFF"/>
                </a:solidFill>
                <a:latin typeface="Microsoft YaHei UI"/>
                <a:cs typeface="Microsoft YaHei UI"/>
              </a:rPr>
              <a:t>Inverter</a:t>
            </a:r>
            <a:endParaRPr sz="1400">
              <a:latin typeface="Microsoft YaHei UI"/>
              <a:cs typeface="Microsoft YaHei UI"/>
            </a:endParaRPr>
          </a:p>
        </p:txBody>
      </p:sp>
      <p:sp>
        <p:nvSpPr>
          <p:cNvPr id="17" name="object 17"/>
          <p:cNvSpPr txBox="1"/>
          <p:nvPr/>
        </p:nvSpPr>
        <p:spPr>
          <a:xfrm rot="19980000">
            <a:off x="13685179" y="1498880"/>
            <a:ext cx="1084223" cy="609600"/>
          </a:xfrm>
          <a:prstGeom prst="rect">
            <a:avLst/>
          </a:prstGeom>
        </p:spPr>
        <p:txBody>
          <a:bodyPr wrap="square" lIns="0" tIns="0" rIns="0" bIns="0" rtlCol="0" vert="horz">
            <a:spAutoFit/>
          </a:bodyPr>
          <a:lstStyle/>
          <a:p>
            <a:pPr>
              <a:lnSpc>
                <a:spcPts val="4800"/>
              </a:lnSpc>
            </a:pPr>
            <a:r>
              <a:rPr dirty="0" sz="4800" spc="-5" b="1" i="1">
                <a:solidFill>
                  <a:srgbClr val="E5927A"/>
                </a:solidFill>
                <a:latin typeface="Swis721 Blk BT"/>
                <a:cs typeface="Swis721 Blk BT"/>
              </a:rPr>
              <a:t>Cu</a:t>
            </a:r>
            <a:endParaRPr sz="4800">
              <a:latin typeface="Swis721 Blk BT"/>
              <a:cs typeface="Swis721 Blk BT"/>
            </a:endParaRPr>
          </a:p>
        </p:txBody>
      </p:sp>
      <p:sp>
        <p:nvSpPr>
          <p:cNvPr id="18" name="object 18"/>
          <p:cNvSpPr txBox="1"/>
          <p:nvPr/>
        </p:nvSpPr>
        <p:spPr>
          <a:xfrm>
            <a:off x="3857299" y="1342584"/>
            <a:ext cx="2844800" cy="193040"/>
          </a:xfrm>
          <a:prstGeom prst="rect">
            <a:avLst/>
          </a:prstGeom>
        </p:spPr>
        <p:txBody>
          <a:bodyPr wrap="square" lIns="0" tIns="12700" rIns="0" bIns="0" rtlCol="0" vert="horz">
            <a:spAutoFit/>
          </a:bodyPr>
          <a:lstStyle/>
          <a:p>
            <a:pPr marL="12700">
              <a:lnSpc>
                <a:spcPct val="100000"/>
              </a:lnSpc>
              <a:spcBef>
                <a:spcPts val="100"/>
              </a:spcBef>
            </a:pPr>
            <a:r>
              <a:rPr dirty="0" sz="1100" spc="-5">
                <a:solidFill>
                  <a:srgbClr val="231F20"/>
                </a:solidFill>
                <a:latin typeface="Microsoft YaHei UI"/>
                <a:cs typeface="Microsoft YaHei UI"/>
              </a:rPr>
              <a:t>3AC690V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5">
                <a:solidFill>
                  <a:srgbClr val="231F20"/>
                </a:solidFill>
                <a:latin typeface="Microsoft YaHei UI"/>
                <a:cs typeface="Microsoft YaHei UI"/>
              </a:rPr>
              <a:t> </a:t>
            </a:r>
            <a:r>
              <a:rPr dirty="0" sz="1100" spc="-15">
                <a:solidFill>
                  <a:srgbClr val="231F20"/>
                </a:solidFill>
                <a:latin typeface="Microsoft YaHei UI"/>
                <a:cs typeface="Microsoft YaHei UI"/>
              </a:rPr>
              <a:t>Table/Copper</a:t>
            </a:r>
            <a:endParaRPr sz="1100">
              <a:latin typeface="Microsoft YaHei UI"/>
              <a:cs typeface="Microsoft YaHei UI"/>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20" name="object 2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47</a:t>
            </a:r>
            <a:endParaRPr sz="1000">
              <a:latin typeface="Arial"/>
              <a:cs typeface="Arial"/>
            </a:endParaRPr>
          </a:p>
        </p:txBody>
      </p:sp>
      <p:sp>
        <p:nvSpPr>
          <p:cNvPr id="21" name="object 2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48</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3" name="object 13"/>
          <p:cNvSpPr txBox="1"/>
          <p:nvPr/>
        </p:nvSpPr>
        <p:spPr>
          <a:xfrm>
            <a:off x="383299" y="1345759"/>
            <a:ext cx="288925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3AC690V</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三相交流电抗器选型</a:t>
            </a:r>
            <a:r>
              <a:rPr dirty="0" sz="1200" spc="285" b="1">
                <a:solidFill>
                  <a:srgbClr val="231F20"/>
                </a:solidFill>
                <a:latin typeface="Microsoft JhengHei UI"/>
                <a:cs typeface="Microsoft JhengHei UI"/>
              </a:rPr>
              <a:t>表</a:t>
            </a:r>
            <a:r>
              <a:rPr dirty="0" sz="1200" b="1">
                <a:solidFill>
                  <a:srgbClr val="231F20"/>
                </a:solidFill>
                <a:latin typeface="Microsoft JhengHei UI"/>
                <a:cs typeface="Microsoft JhengHei UI"/>
              </a:rPr>
              <a:t>/</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铝质</a:t>
            </a:r>
            <a:endParaRPr sz="1200">
              <a:latin typeface="Microsoft JhengHei UI"/>
              <a:cs typeface="Microsoft JhengHei UI"/>
            </a:endParaRPr>
          </a:p>
        </p:txBody>
      </p:sp>
      <p:sp>
        <p:nvSpPr>
          <p:cNvPr id="14" name="object 14"/>
          <p:cNvSpPr txBox="1"/>
          <p:nvPr/>
        </p:nvSpPr>
        <p:spPr>
          <a:xfrm>
            <a:off x="347300" y="1068773"/>
            <a:ext cx="44157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690V</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变频器适配交流电抗器</a:t>
            </a:r>
            <a:r>
              <a:rPr dirty="0" sz="1400" spc="-75" b="1">
                <a:solidFill>
                  <a:srgbClr val="FFFFFF"/>
                </a:solidFill>
                <a:latin typeface="Microsoft YaHei UI"/>
                <a:cs typeface="Microsoft YaHei UI"/>
              </a:rPr>
              <a:t> </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a:t>
            </a:r>
            <a:r>
              <a:rPr dirty="0" sz="1400" spc="-5" b="1">
                <a:solidFill>
                  <a:srgbClr val="FFFFFF"/>
                </a:solidFill>
                <a:latin typeface="Microsoft YaHei UI"/>
                <a:cs typeface="Microsoft YaHei UI"/>
              </a:rPr>
              <a:t> 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5" name="object 15"/>
          <p:cNvSpPr txBox="1"/>
          <p:nvPr/>
        </p:nvSpPr>
        <p:spPr>
          <a:xfrm>
            <a:off x="10376899" y="1068773"/>
            <a:ext cx="439547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690V</a:t>
            </a:r>
            <a:r>
              <a:rPr dirty="0" sz="1400" spc="-160" b="1">
                <a:solidFill>
                  <a:srgbClr val="FFFFFF"/>
                </a:solidFill>
                <a:latin typeface="Microsoft YaHei UI"/>
                <a:cs typeface="Microsoft YaHei UI"/>
              </a:rPr>
              <a:t> </a:t>
            </a:r>
            <a:r>
              <a:rPr dirty="0" sz="1400" b="1">
                <a:solidFill>
                  <a:srgbClr val="FFFFFF"/>
                </a:solidFill>
                <a:latin typeface="Microsoft YaHei UI"/>
                <a:cs typeface="Microsoft YaHei UI"/>
              </a:rPr>
              <a:t>变频器适配交流电抗</a:t>
            </a:r>
            <a:r>
              <a:rPr dirty="0" sz="1400" spc="270" b="1">
                <a:solidFill>
                  <a:srgbClr val="FFFFFF"/>
                </a:solidFill>
                <a:latin typeface="Microsoft YaHei UI"/>
                <a:cs typeface="Microsoft YaHei UI"/>
              </a:rPr>
              <a:t>器</a:t>
            </a:r>
            <a:r>
              <a:rPr dirty="0" sz="1400" spc="-15" b="1">
                <a:solidFill>
                  <a:srgbClr val="FFFFFF"/>
                </a:solidFill>
                <a:latin typeface="Microsoft YaHei UI"/>
                <a:cs typeface="Microsoft YaHei UI"/>
              </a:rPr>
              <a:t>AC </a:t>
            </a:r>
            <a:r>
              <a:rPr dirty="0" sz="1400" spc="-10" b="1">
                <a:solidFill>
                  <a:srgbClr val="FFFFFF"/>
                </a:solidFill>
                <a:latin typeface="Microsoft YaHei UI"/>
                <a:cs typeface="Microsoft YaHei UI"/>
              </a:rPr>
              <a:t>Reactor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graphicFrame>
        <p:nvGraphicFramePr>
          <p:cNvPr id="16" name="object 16"/>
          <p:cNvGraphicFramePr>
            <a:graphicFrameLocks noGrp="1"/>
          </p:cNvGraphicFramePr>
          <p:nvPr/>
        </p:nvGraphicFramePr>
        <p:xfrm>
          <a:off x="1349999" y="2070001"/>
          <a:ext cx="11809730" cy="7313295"/>
        </p:xfrm>
        <a:graphic>
          <a:graphicData uri="http://schemas.openxmlformats.org/drawingml/2006/table">
            <a:tbl>
              <a:tblPr firstRow="1" bandRow="1">
                <a:tableStyleId>{2D5ABB26-0587-4C30-8999-92F81FD0307C}</a:tableStyleId>
              </a:tblPr>
              <a:tblGrid>
                <a:gridCol w="450215"/>
                <a:gridCol w="398145"/>
                <a:gridCol w="1064895"/>
                <a:gridCol w="512444"/>
                <a:gridCol w="699135"/>
                <a:gridCol w="1016635"/>
                <a:gridCol w="748029"/>
                <a:gridCol w="585470"/>
                <a:gridCol w="446404"/>
                <a:gridCol w="398145"/>
                <a:gridCol w="1064895"/>
                <a:gridCol w="512445"/>
                <a:gridCol w="699134"/>
                <a:gridCol w="1016634"/>
                <a:gridCol w="748029"/>
                <a:gridCol w="585470"/>
                <a:gridCol w="446404"/>
                <a:gridCol w="398145"/>
              </a:tblGrid>
              <a:tr h="309243">
                <a:tc gridSpan="2" rowSpan="3">
                  <a:txBody>
                    <a:bodyPr/>
                    <a:lstStyle/>
                    <a:p>
                      <a:pPr algn="ctr" marL="128270" marR="120650">
                        <a:lnSpc>
                          <a:spcPct val="100000"/>
                        </a:lnSpc>
                        <a:spcBef>
                          <a:spcPts val="830"/>
                        </a:spcBef>
                      </a:pPr>
                      <a:r>
                        <a:rPr dirty="0" sz="800" b="1">
                          <a:solidFill>
                            <a:srgbClr val="FFFFFF"/>
                          </a:solidFill>
                          <a:latin typeface="Microsoft YaHei UI"/>
                          <a:cs typeface="Microsoft YaHei UI"/>
                        </a:rPr>
                        <a:t>690V</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变频器 适配功率 KW</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3" hMerge="1">
                  <a:txBody>
                    <a:bodyPr/>
                    <a:lstStyle/>
                    <a:p>
                      <a:pPr/>
                    </a:p>
                  </a:txBody>
                  <a:tcPr marL="0" marR="0" marB="0" marT="0"/>
                </a:tc>
                <a:tc gridSpan="8">
                  <a:txBody>
                    <a:bodyPr/>
                    <a:lstStyle/>
                    <a:p>
                      <a:pPr algn="ctr">
                        <a:lnSpc>
                          <a:spcPct val="100000"/>
                        </a:lnSpc>
                        <a:spcBef>
                          <a:spcPts val="705"/>
                        </a:spcBef>
                      </a:pPr>
                      <a:r>
                        <a:rPr dirty="0" sz="800" b="1">
                          <a:solidFill>
                            <a:srgbClr val="FFFFFF"/>
                          </a:solidFill>
                          <a:latin typeface="Microsoft YaHei UI"/>
                          <a:cs typeface="Microsoft YaHei UI"/>
                        </a:rPr>
                        <a:t>输入电抗器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进线电抗器</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Line</a:t>
                      </a:r>
                      <a:r>
                        <a:rPr dirty="0" sz="800" spc="-5" b="1">
                          <a:solidFill>
                            <a:srgbClr val="FFFFFF"/>
                          </a:solidFill>
                          <a:latin typeface="Microsoft YaHei UI"/>
                          <a:cs typeface="Microsoft YaHei UI"/>
                        </a:rPr>
                        <a:t> 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marL="1746250">
                        <a:lnSpc>
                          <a:spcPct val="100000"/>
                        </a:lnSpc>
                        <a:spcBef>
                          <a:spcPts val="705"/>
                        </a:spcBef>
                      </a:pPr>
                      <a:r>
                        <a:rPr dirty="0" sz="800" b="1">
                          <a:solidFill>
                            <a:srgbClr val="FFFFFF"/>
                          </a:solidFill>
                          <a:latin typeface="Microsoft YaHei UI"/>
                          <a:cs typeface="Microsoft YaHei UI"/>
                        </a:rPr>
                        <a:t>输出电抗器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出线电抗器</a:t>
                      </a:r>
                      <a:r>
                        <a:rPr dirty="0" sz="800" spc="-40" b="1">
                          <a:solidFill>
                            <a:srgbClr val="FFFFFF"/>
                          </a:solidFill>
                          <a:latin typeface="Microsoft YaHei UI"/>
                          <a:cs typeface="Microsoft YaHei UI"/>
                        </a:rPr>
                        <a:t> </a:t>
                      </a:r>
                      <a:r>
                        <a:rPr dirty="0" sz="800" spc="-5" b="1">
                          <a:solidFill>
                            <a:srgbClr val="FFFFFF"/>
                          </a:solidFill>
                          <a:latin typeface="Microsoft YaHei UI"/>
                          <a:cs typeface="Microsoft YaHei UI"/>
                        </a:rPr>
                        <a:t>Output</a:t>
                      </a:r>
                      <a:r>
                        <a:rPr dirty="0" sz="800" spc="-10" b="1">
                          <a:solidFill>
                            <a:srgbClr val="FFFFFF"/>
                          </a:solidFill>
                          <a:latin typeface="Microsoft YaHei UI"/>
                          <a:cs typeface="Microsoft YaHei UI"/>
                        </a:rPr>
                        <a:t> </a:t>
                      </a:r>
                      <a:r>
                        <a:rPr dirty="0" sz="800" spc="-5" b="1">
                          <a:solidFill>
                            <a:srgbClr val="FFFFFF"/>
                          </a:solidFill>
                          <a:latin typeface="Microsoft YaHei UI"/>
                          <a:cs typeface="Microsoft YaHei UI"/>
                        </a:rPr>
                        <a:t>Reactors</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16">
                  <a:txBody>
                    <a:bodyPr/>
                    <a:lstStyle/>
                    <a:p>
                      <a:pPr algn="ctr">
                        <a:lnSpc>
                          <a:spcPts val="955"/>
                        </a:lnSpc>
                        <a:spcBef>
                          <a:spcPts val="30"/>
                        </a:spcBef>
                      </a:pPr>
                      <a:r>
                        <a:rPr dirty="0" sz="800" b="1">
                          <a:solidFill>
                            <a:srgbClr val="FFFFFF"/>
                          </a:solidFill>
                          <a:latin typeface="Microsoft YaHei UI"/>
                          <a:cs typeface="Microsoft YaHei UI"/>
                        </a:rPr>
                        <a:t>铝质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gridSpan="2"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8V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8">
                  <a:txBody>
                    <a:bodyPr/>
                    <a:lstStyle/>
                    <a:p>
                      <a:pPr algn="ctr">
                        <a:lnSpc>
                          <a:spcPts val="955"/>
                        </a:lnSpc>
                        <a:spcBef>
                          <a:spcPts val="30"/>
                        </a:spcBef>
                      </a:pPr>
                      <a:r>
                        <a:rPr dirty="0" sz="800" b="1">
                          <a:solidFill>
                            <a:srgbClr val="FFFFFF"/>
                          </a:solidFill>
                          <a:latin typeface="Microsoft YaHei UI"/>
                          <a:cs typeface="Microsoft YaHei UI"/>
                        </a:rPr>
                        <a:t>ΔU</a:t>
                      </a:r>
                      <a:r>
                        <a:rPr dirty="0" baseline="-18518" sz="675" b="1">
                          <a:solidFill>
                            <a:srgbClr val="FFFFFF"/>
                          </a:solidFill>
                          <a:latin typeface="Microsoft YaHei UI"/>
                          <a:cs typeface="Microsoft YaHei UI"/>
                        </a:rPr>
                        <a:t>N</a:t>
                      </a:r>
                      <a:r>
                        <a:rPr dirty="0" sz="800" b="1">
                          <a:solidFill>
                            <a:srgbClr val="FFFFFF"/>
                          </a:solidFill>
                          <a:latin typeface="Microsoft YaHei UI"/>
                          <a:cs typeface="Microsoft YaHei UI"/>
                        </a:rPr>
                        <a:t>=1%</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压降</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4V</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0518">
                <a:tc>
                  <a:txBody>
                    <a:bodyPr/>
                    <a:lstStyle/>
                    <a:p>
                      <a:pPr marL="156845" marR="115570" indent="-33655">
                        <a:lnSpc>
                          <a:spcPct val="100000"/>
                        </a:lnSpc>
                        <a:spcBef>
                          <a:spcPts val="385"/>
                        </a:spcBef>
                      </a:pPr>
                      <a:r>
                        <a:rPr dirty="0" sz="800" b="1">
                          <a:solidFill>
                            <a:srgbClr val="FFFFFF"/>
                          </a:solidFill>
                          <a:latin typeface="Microsoft YaHei UI"/>
                          <a:cs typeface="Microsoft YaHei UI"/>
                        </a:rPr>
                        <a:t>轻载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15570" marR="89535" indent="-18415">
                        <a:lnSpc>
                          <a:spcPct val="100000"/>
                        </a:lnSpc>
                        <a:spcBef>
                          <a:spcPts val="385"/>
                        </a:spcBef>
                      </a:pPr>
                      <a:r>
                        <a:rPr dirty="0" sz="800" b="1">
                          <a:solidFill>
                            <a:srgbClr val="FFFFFF"/>
                          </a:solidFill>
                          <a:latin typeface="Microsoft YaHei UI"/>
                          <a:cs typeface="Microsoft YaHei UI"/>
                        </a:rPr>
                        <a:t>重载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9535">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4305" marR="146685">
                        <a:lnSpc>
                          <a:spcPct val="100000"/>
                        </a:lnSpc>
                        <a:spcBef>
                          <a:spcPts val="385"/>
                        </a:spcBef>
                      </a:pPr>
                      <a:r>
                        <a:rPr dirty="0" sz="800" b="1">
                          <a:solidFill>
                            <a:srgbClr val="FFFFFF"/>
                          </a:solidFill>
                          <a:latin typeface="Microsoft YaHei UI"/>
                          <a:cs typeface="Microsoft YaHei UI"/>
                        </a:rPr>
                        <a:t>额定 电流</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96850">
                        <a:lnSpc>
                          <a:spcPct val="100000"/>
                        </a:lnSpc>
                        <a:spcBef>
                          <a:spcPts val="865"/>
                        </a:spcBef>
                      </a:pPr>
                      <a:r>
                        <a:rPr dirty="0" sz="800" b="1">
                          <a:solidFill>
                            <a:srgbClr val="FFFFFF"/>
                          </a:solidFill>
                          <a:latin typeface="Microsoft YaHei UI"/>
                          <a:cs typeface="Microsoft YaHei UI"/>
                        </a:rPr>
                        <a:t>电感量</a:t>
                      </a:r>
                      <a:endParaRPr sz="800">
                        <a:latin typeface="Microsoft YaHei UI"/>
                        <a:cs typeface="Microsoft YaHei UI"/>
                      </a:endParaRPr>
                    </a:p>
                  </a:txBody>
                  <a:tcPr marL="0" marR="0" marB="0" marT="1098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3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88900">
                        <a:lnSpc>
                          <a:spcPct val="100000"/>
                        </a:lnSpc>
                        <a:spcBef>
                          <a:spcPts val="3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12763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21285">
                        <a:lnSpc>
                          <a:spcPct val="100000"/>
                        </a:lnSpc>
                        <a:spcBef>
                          <a:spcPts val="385"/>
                        </a:spcBef>
                      </a:pPr>
                      <a:r>
                        <a:rPr dirty="0" sz="800" b="1">
                          <a:solidFill>
                            <a:srgbClr val="FFFFFF"/>
                          </a:solidFill>
                          <a:latin typeface="Microsoft YaHei UI"/>
                          <a:cs typeface="Microsoft YaHei UI"/>
                        </a:rPr>
                        <a:t>重量</a:t>
                      </a:r>
                      <a:endParaRPr sz="800">
                        <a:latin typeface="Microsoft YaHei UI"/>
                        <a:cs typeface="Microsoft YaHei UI"/>
                      </a:endParaRPr>
                    </a:p>
                    <a:p>
                      <a:pPr marL="8382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97155" marR="89535">
                        <a:lnSpc>
                          <a:spcPct val="100000"/>
                        </a:lnSpc>
                        <a:spcBef>
                          <a:spcPts val="3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488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7331">
                <a:tc>
                  <a:txBody>
                    <a:bodyPr/>
                    <a:lstStyle/>
                    <a:p>
                      <a:pPr marL="17780">
                        <a:lnSpc>
                          <a:spcPct val="100000"/>
                        </a:lnSpc>
                        <a:spcBef>
                          <a:spcPts val="40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5.0722mH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2.5361mH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120*85*50mm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72*52mm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2.5361mH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1.2681mH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1.6907mH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0.8454mH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150*95*180mm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137*55mm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1.2681mH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0.6341mH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150*105*180mm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165*67mm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0.8454mH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0.4227mH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0.7246mH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BLA3-0HA1-0035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0.3623mH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0.634mH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0.5072mH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0.2536mH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180*145*210mm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165*87mm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1">
                <a:tc>
                  <a:txBody>
                    <a:bodyPr/>
                    <a:lstStyle/>
                    <a:p>
                      <a:pPr marL="17780">
                        <a:lnSpc>
                          <a:spcPct val="100000"/>
                        </a:lnSpc>
                        <a:spcBef>
                          <a:spcPts val="40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0.4227mH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165*102mm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0.2114mH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180*150*165mm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165*102mm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11.3kg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0.3623mH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BLA3-0HA1-0070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0.1812mH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0.1585mH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0.2818mH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90A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0.1409mH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230*135*190mm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0.2305mH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230*160*220mm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0.1153mH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230*150*190mm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0.1691mH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230*175*220mm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210*110mm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BLA3-0HA1-0150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0.0846mH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230*155*220mm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210*95mm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20kg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0.1268mH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27.5kg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0.1014mH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270*205*245mm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245*126mm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270*190*240mm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245*111mm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28.5kg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0.0845mH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BLA3-0HA1-0300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0.0423mH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0.0725mH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270*215*285mm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245*136mm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BLA3-0HA1-0350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0.0363mH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270*205*285mm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245*131mm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36.5kg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0.0634mH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300*215*300mm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300*220*300mm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0.0564mH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450A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0.0282mH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0.0507mH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300*260*300mm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300*245*300mm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275*164mm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53.5kg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0.0453mH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350*245*340mm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560A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350*230*340mm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0.0403mH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350*245*340mm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325*164mm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630A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0.0202mH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350*230*340mm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325*149mm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62kg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9">
                <a:tc>
                  <a:txBody>
                    <a:bodyPr/>
                    <a:lstStyle/>
                    <a:p>
                      <a:pPr marL="17780">
                        <a:lnSpc>
                          <a:spcPct val="100000"/>
                        </a:lnSpc>
                        <a:spcBef>
                          <a:spcPts val="40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0.0352mH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BLA3-0HA1-0720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720A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0.0176mH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350*280*340mm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75.5kg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28">
                <a:tc>
                  <a:txBody>
                    <a:bodyPr/>
                    <a:lstStyle/>
                    <a:p>
                      <a:pPr marL="17780">
                        <a:lnSpc>
                          <a:spcPct val="100000"/>
                        </a:lnSpc>
                        <a:spcBef>
                          <a:spcPts val="405"/>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0.0317mH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350*290*380mm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325*179mm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95kg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BLA3-0HA1-0800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800A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0.0159mH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350*280*380mm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325*169mm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84.5kg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31">
                <a:tc>
                  <a:txBody>
                    <a:bodyPr/>
                    <a:lstStyle/>
                    <a:p>
                      <a:pPr marL="17780">
                        <a:lnSpc>
                          <a:spcPct val="100000"/>
                        </a:lnSpc>
                        <a:spcBef>
                          <a:spcPts val="405"/>
                        </a:spcBef>
                      </a:pPr>
                      <a:r>
                        <a:rPr dirty="0" sz="800">
                          <a:solidFill>
                            <a:srgbClr val="231F20"/>
                          </a:solidFill>
                          <a:latin typeface="Microsoft JhengHei UI"/>
                          <a:cs typeface="Microsoft JhengHei UI"/>
                        </a:rPr>
                        <a:t>850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0.0254mH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420*315*390mm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310*182mm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128kg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1000A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0.0127mH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420*310*390mm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114kg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330">
                <a:tc>
                  <a:txBody>
                    <a:bodyPr/>
                    <a:lstStyle/>
                    <a:p>
                      <a:pPr marL="17780">
                        <a:lnSpc>
                          <a:spcPct val="100000"/>
                        </a:lnSpc>
                        <a:spcBef>
                          <a:spcPts val="40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0.0211mH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420*325*435mm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310*182mm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142kg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BLA3-0HA1-1200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1200A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0.0106mH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420*320*435mm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127kg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328">
                <a:tc>
                  <a:txBody>
                    <a:bodyPr/>
                    <a:lstStyle/>
                    <a:p>
                      <a:pPr marL="17780">
                        <a:lnSpc>
                          <a:spcPct val="100000"/>
                        </a:lnSpc>
                        <a:spcBef>
                          <a:spcPts val="405"/>
                        </a:spcBef>
                      </a:pPr>
                      <a:r>
                        <a:rPr dirty="0" sz="800">
                          <a:solidFill>
                            <a:srgbClr val="231F20"/>
                          </a:solidFill>
                          <a:latin typeface="Microsoft JhengHei UI"/>
                          <a:cs typeface="Microsoft JhengHei UI"/>
                        </a:rPr>
                        <a:t>1100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BLA3-1HA2-1500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0.0169mH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420*335*485mm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310*192mm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166kg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b="1">
                          <a:solidFill>
                            <a:srgbClr val="231F20"/>
                          </a:solidFill>
                          <a:latin typeface="Microsoft JhengHei UI"/>
                          <a:cs typeface="Microsoft JhengHei UI"/>
                        </a:rPr>
                        <a:t>BLA3-0HA1-1500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1500A</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0.0085mH</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420*330*485mm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310*172mm</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139kg</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rot="19980000">
            <a:off x="13872803" y="1481746"/>
            <a:ext cx="906705" cy="609600"/>
          </a:xfrm>
          <a:prstGeom prst="rect">
            <a:avLst/>
          </a:prstGeom>
        </p:spPr>
        <p:txBody>
          <a:bodyPr wrap="square" lIns="0" tIns="0" rIns="0" bIns="0" rtlCol="0" vert="horz">
            <a:spAutoFit/>
          </a:bodyPr>
          <a:lstStyle/>
          <a:p>
            <a:pPr>
              <a:lnSpc>
                <a:spcPts val="4800"/>
              </a:lnSpc>
            </a:pPr>
            <a:r>
              <a:rPr dirty="0" sz="4800" spc="-10" b="1" i="1">
                <a:solidFill>
                  <a:srgbClr val="E5927A"/>
                </a:solidFill>
                <a:latin typeface="Swis721 Blk BT"/>
                <a:cs typeface="Swis721 Blk BT"/>
              </a:rPr>
              <a:t>AI</a:t>
            </a:r>
            <a:endParaRPr sz="4800">
              <a:latin typeface="Swis721 Blk BT"/>
              <a:cs typeface="Swis721 Blk BT"/>
            </a:endParaRPr>
          </a:p>
        </p:txBody>
      </p:sp>
      <p:sp>
        <p:nvSpPr>
          <p:cNvPr id="18" name="object 18"/>
          <p:cNvSpPr txBox="1"/>
          <p:nvPr/>
        </p:nvSpPr>
        <p:spPr>
          <a:xfrm>
            <a:off x="3857299" y="1342584"/>
            <a:ext cx="3081020" cy="193040"/>
          </a:xfrm>
          <a:prstGeom prst="rect">
            <a:avLst/>
          </a:prstGeom>
        </p:spPr>
        <p:txBody>
          <a:bodyPr wrap="square" lIns="0" tIns="12700" rIns="0" bIns="0" rtlCol="0" vert="horz">
            <a:spAutoFit/>
          </a:bodyPr>
          <a:lstStyle/>
          <a:p>
            <a:pPr marL="12700">
              <a:lnSpc>
                <a:spcPct val="100000"/>
              </a:lnSpc>
              <a:spcBef>
                <a:spcPts val="100"/>
              </a:spcBef>
            </a:pPr>
            <a:r>
              <a:rPr dirty="0" sz="1100" spc="-5">
                <a:solidFill>
                  <a:srgbClr val="231F20"/>
                </a:solidFill>
                <a:latin typeface="Microsoft YaHei UI"/>
                <a:cs typeface="Microsoft YaHei UI"/>
              </a:rPr>
              <a:t>3AC690V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20">
                <a:solidFill>
                  <a:srgbClr val="231F20"/>
                </a:solidFill>
                <a:latin typeface="Microsoft YaHei UI"/>
                <a:cs typeface="Microsoft YaHei UI"/>
              </a:rPr>
              <a:t> </a:t>
            </a:r>
            <a:r>
              <a:rPr dirty="0" sz="1100" spc="-10">
                <a:solidFill>
                  <a:srgbClr val="231F20"/>
                </a:solidFill>
                <a:latin typeface="Microsoft YaHei UI"/>
                <a:cs typeface="Microsoft YaHei UI"/>
              </a:rPr>
              <a:t>Table/Aluminium</a:t>
            </a:r>
            <a:endParaRPr sz="1100">
              <a:latin typeface="Microsoft YaHei UI"/>
              <a:cs typeface="Microsoft YaHei UI"/>
            </a:endParaRPr>
          </a:p>
        </p:txBody>
      </p:sp>
      <p:sp>
        <p:nvSpPr>
          <p:cNvPr id="19" name="object 19"/>
          <p:cNvSpPr txBox="1"/>
          <p:nvPr/>
        </p:nvSpPr>
        <p:spPr>
          <a:xfrm>
            <a:off x="779299" y="10137711"/>
            <a:ext cx="358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在实际应用中可根据电抗器型号中的电流数值不小于运行额定电流做灵活调整。</a:t>
            </a:r>
            <a:endParaRPr sz="800">
              <a:latin typeface="宋体"/>
              <a:cs typeface="宋体"/>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3" name="object 13"/>
          <p:cNvSpPr txBox="1"/>
          <p:nvPr/>
        </p:nvSpPr>
        <p:spPr>
          <a:xfrm>
            <a:off x="347300" y="1069773"/>
            <a:ext cx="428117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变频器适配直流平波电抗器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DC</a:t>
            </a:r>
            <a:r>
              <a:rPr dirty="0" sz="1400" spc="-10" b="1">
                <a:solidFill>
                  <a:srgbClr val="FFFFFF"/>
                </a:solidFill>
                <a:latin typeface="Microsoft YaHei UI"/>
                <a:cs typeface="Microsoft YaHei UI"/>
              </a:rPr>
              <a:t> 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4" name="object 14"/>
          <p:cNvSpPr txBox="1"/>
          <p:nvPr/>
        </p:nvSpPr>
        <p:spPr>
          <a:xfrm>
            <a:off x="383299" y="3224847"/>
            <a:ext cx="191325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技术参数</a:t>
            </a:r>
            <a:r>
              <a:rPr dirty="0" sz="1200" spc="-45" b="1">
                <a:solidFill>
                  <a:srgbClr val="231F20"/>
                </a:solidFill>
                <a:latin typeface="Microsoft JhengHei UI"/>
                <a:cs typeface="Microsoft JhengHei UI"/>
              </a:rPr>
              <a:t> </a:t>
            </a:r>
            <a:r>
              <a:rPr dirty="0" sz="1200" spc="-15" b="1">
                <a:solidFill>
                  <a:srgbClr val="231F20"/>
                </a:solidFill>
                <a:latin typeface="Microsoft JhengHei UI"/>
                <a:cs typeface="Microsoft JhengHei UI"/>
              </a:rPr>
              <a:t>Technical</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Data</a:t>
            </a:r>
            <a:endParaRPr sz="1200">
              <a:latin typeface="Microsoft JhengHei UI"/>
              <a:cs typeface="Microsoft JhengHei UI"/>
            </a:endParaRPr>
          </a:p>
        </p:txBody>
      </p:sp>
      <p:sp>
        <p:nvSpPr>
          <p:cNvPr id="15" name="object 15"/>
          <p:cNvSpPr txBox="1"/>
          <p:nvPr/>
        </p:nvSpPr>
        <p:spPr>
          <a:xfrm>
            <a:off x="522904" y="3654076"/>
            <a:ext cx="2317750" cy="1854200"/>
          </a:xfrm>
          <a:prstGeom prst="rect">
            <a:avLst/>
          </a:prstGeom>
        </p:spPr>
        <p:txBody>
          <a:bodyPr wrap="square" lIns="0" tIns="88900" rIns="0" bIns="0" rtlCol="0" vert="horz">
            <a:spAutoFit/>
          </a:bodyPr>
          <a:lstStyle/>
          <a:p>
            <a:pPr marL="154940" indent="-142240">
              <a:lnSpc>
                <a:spcPct val="100000"/>
              </a:lnSpc>
              <a:spcBef>
                <a:spcPts val="700"/>
              </a:spcBef>
              <a:buAutoNum type="arabicPeriod"/>
              <a:tabLst>
                <a:tab pos="155575" algn="l"/>
              </a:tabLst>
            </a:pPr>
            <a:r>
              <a:rPr dirty="0" sz="1000">
                <a:solidFill>
                  <a:srgbClr val="231F20"/>
                </a:solidFill>
                <a:latin typeface="Microsoft YaHei UI"/>
                <a:cs typeface="Microsoft YaHei UI"/>
              </a:rPr>
              <a:t>额定工作电压：DC700V/DC1150V</a:t>
            </a:r>
            <a:endParaRPr sz="1000">
              <a:latin typeface="Microsoft YaHei UI"/>
              <a:cs typeface="Microsoft YaHei UI"/>
            </a:endParaRPr>
          </a:p>
          <a:p>
            <a:pPr marL="154940" indent="-142240">
              <a:lnSpc>
                <a:spcPct val="100000"/>
              </a:lnSpc>
              <a:spcBef>
                <a:spcPts val="600"/>
              </a:spcBef>
              <a:buAutoNum type="arabicPeriod"/>
              <a:tabLst>
                <a:tab pos="155575" algn="l"/>
              </a:tabLst>
            </a:pPr>
            <a:r>
              <a:rPr dirty="0" sz="1000">
                <a:solidFill>
                  <a:srgbClr val="231F20"/>
                </a:solidFill>
                <a:latin typeface="Microsoft YaHei UI"/>
                <a:cs typeface="Microsoft YaHei UI"/>
              </a:rPr>
              <a:t>额定工作电流：3A~1600A</a:t>
            </a:r>
            <a:endParaRPr sz="1000">
              <a:latin typeface="Microsoft YaHei UI"/>
              <a:cs typeface="Microsoft YaHei UI"/>
            </a:endParaRPr>
          </a:p>
          <a:p>
            <a:pPr marL="12700">
              <a:lnSpc>
                <a:spcPct val="100000"/>
              </a:lnSpc>
              <a:spcBef>
                <a:spcPts val="600"/>
              </a:spcBef>
            </a:pPr>
            <a:r>
              <a:rPr dirty="0" sz="1000" spc="-5">
                <a:solidFill>
                  <a:srgbClr val="231F20"/>
                </a:solidFill>
                <a:latin typeface="Microsoft YaHei UI"/>
                <a:cs typeface="Microsoft YaHei UI"/>
              </a:rPr>
              <a:t>3.</a:t>
            </a:r>
            <a:r>
              <a:rPr dirty="0" sz="1000" spc="-10">
                <a:solidFill>
                  <a:srgbClr val="231F20"/>
                </a:solidFill>
                <a:latin typeface="Microsoft YaHei UI"/>
                <a:cs typeface="Microsoft YaHei UI"/>
              </a:rPr>
              <a:t> </a:t>
            </a:r>
            <a:r>
              <a:rPr dirty="0" sz="1000">
                <a:solidFill>
                  <a:srgbClr val="231F20"/>
                </a:solidFill>
                <a:latin typeface="Microsoft YaHei UI"/>
                <a:cs typeface="Microsoft YaHei UI"/>
              </a:rPr>
              <a:t>使用海拔：≤</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2000m</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绝缘电</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阻：&gt;100MΩ</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电抗器噪音：&lt;65Db</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防护等</a:t>
            </a:r>
            <a:r>
              <a:rPr dirty="0" sz="1000" spc="-5">
                <a:solidFill>
                  <a:srgbClr val="231F20"/>
                </a:solidFill>
                <a:latin typeface="Microsoft YaHei UI"/>
                <a:cs typeface="Microsoft YaHei UI"/>
              </a:rPr>
              <a:t> </a:t>
            </a:r>
            <a:r>
              <a:rPr dirty="0" sz="1000">
                <a:solidFill>
                  <a:srgbClr val="231F20"/>
                </a:solidFill>
                <a:latin typeface="Microsoft YaHei UI"/>
                <a:cs typeface="Microsoft YaHei UI"/>
              </a:rPr>
              <a:t>级：IP00</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绝缘等级：F/H</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级</a:t>
            </a:r>
            <a:endParaRPr sz="1000">
              <a:latin typeface="Microsoft YaHei UI"/>
              <a:cs typeface="Microsoft YaHei UI"/>
            </a:endParaRPr>
          </a:p>
          <a:p>
            <a:pPr marL="154940" indent="-142240">
              <a:lnSpc>
                <a:spcPct val="100000"/>
              </a:lnSpc>
              <a:spcBef>
                <a:spcPts val="600"/>
              </a:spcBef>
              <a:buAutoNum type="arabicPeriod" startAt="4"/>
              <a:tabLst>
                <a:tab pos="155575" algn="l"/>
              </a:tabLst>
            </a:pPr>
            <a:r>
              <a:rPr dirty="0" sz="1000">
                <a:solidFill>
                  <a:srgbClr val="231F20"/>
                </a:solidFill>
                <a:latin typeface="Microsoft YaHei UI"/>
                <a:cs typeface="Microsoft YaHei UI"/>
              </a:rPr>
              <a:t>最大电流：1.5*</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额定电流</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I</a:t>
            </a:r>
            <a:r>
              <a:rPr dirty="0" baseline="-20202" sz="825" spc="7">
                <a:solidFill>
                  <a:srgbClr val="231F20"/>
                </a:solidFill>
                <a:latin typeface="Microsoft YaHei UI"/>
                <a:cs typeface="Microsoft YaHei UI"/>
              </a:rPr>
              <a:t>LN</a:t>
            </a:r>
            <a:r>
              <a:rPr dirty="0" sz="1000" spc="5">
                <a:solidFill>
                  <a:srgbClr val="231F20"/>
                </a:solidFill>
                <a:latin typeface="Microsoft YaHei UI"/>
                <a:cs typeface="Microsoft YaHei UI"/>
              </a:rPr>
              <a:t>.</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持续</a:t>
            </a:r>
            <a:r>
              <a:rPr dirty="0" sz="1000" spc="-70">
                <a:solidFill>
                  <a:srgbClr val="231F20"/>
                </a:solidFill>
                <a:latin typeface="Microsoft YaHei UI"/>
                <a:cs typeface="Microsoft YaHei UI"/>
              </a:rPr>
              <a:t> </a:t>
            </a:r>
            <a:r>
              <a:rPr dirty="0" sz="1000" spc="-5">
                <a:solidFill>
                  <a:srgbClr val="231F20"/>
                </a:solidFill>
                <a:latin typeface="Microsoft YaHei UI"/>
                <a:cs typeface="Microsoft YaHei UI"/>
              </a:rPr>
              <a:t>60S</a:t>
            </a:r>
            <a:endParaRPr sz="1000">
              <a:latin typeface="Microsoft YaHei UI"/>
              <a:cs typeface="Microsoft YaHei UI"/>
            </a:endParaRPr>
          </a:p>
        </p:txBody>
      </p:sp>
      <p:sp>
        <p:nvSpPr>
          <p:cNvPr id="16" name="object 16"/>
          <p:cNvSpPr txBox="1"/>
          <p:nvPr/>
        </p:nvSpPr>
        <p:spPr>
          <a:xfrm>
            <a:off x="2219111" y="5635397"/>
            <a:ext cx="71755" cy="114300"/>
          </a:xfrm>
          <a:prstGeom prst="rect">
            <a:avLst/>
          </a:prstGeom>
        </p:spPr>
        <p:txBody>
          <a:bodyPr wrap="square" lIns="0" tIns="16510" rIns="0" bIns="0" rtlCol="0" vert="horz">
            <a:spAutoFit/>
          </a:bodyPr>
          <a:lstStyle/>
          <a:p>
            <a:pPr marL="12700">
              <a:lnSpc>
                <a:spcPct val="100000"/>
              </a:lnSpc>
              <a:spcBef>
                <a:spcPts val="130"/>
              </a:spcBef>
            </a:pPr>
            <a:r>
              <a:rPr dirty="0" sz="550" spc="20">
                <a:solidFill>
                  <a:srgbClr val="231F20"/>
                </a:solidFill>
                <a:latin typeface="Microsoft YaHei UI"/>
                <a:cs typeface="Microsoft YaHei UI"/>
              </a:rPr>
              <a:t>Z</a:t>
            </a:r>
            <a:endParaRPr sz="550">
              <a:latin typeface="Microsoft YaHei UI"/>
              <a:cs typeface="Microsoft YaHei UI"/>
            </a:endParaRPr>
          </a:p>
        </p:txBody>
      </p:sp>
      <p:sp>
        <p:nvSpPr>
          <p:cNvPr id="17" name="object 17"/>
          <p:cNvSpPr txBox="1"/>
          <p:nvPr/>
        </p:nvSpPr>
        <p:spPr>
          <a:xfrm>
            <a:off x="522904" y="5559077"/>
            <a:ext cx="3048000" cy="177800"/>
          </a:xfrm>
          <a:prstGeom prst="rect">
            <a:avLst/>
          </a:prstGeom>
        </p:spPr>
        <p:txBody>
          <a:bodyPr wrap="square" lIns="0" tIns="12700" rIns="0" bIns="0" rtlCol="0" vert="horz">
            <a:spAutoFit/>
          </a:bodyPr>
          <a:lstStyle/>
          <a:p>
            <a:pPr marL="12700">
              <a:lnSpc>
                <a:spcPct val="100000"/>
              </a:lnSpc>
              <a:spcBef>
                <a:spcPts val="100"/>
              </a:spcBef>
            </a:pPr>
            <a:r>
              <a:rPr dirty="0" sz="1000" spc="-5">
                <a:solidFill>
                  <a:srgbClr val="231F20"/>
                </a:solidFill>
                <a:latin typeface="Microsoft YaHei UI"/>
                <a:cs typeface="Microsoft YaHei UI"/>
              </a:rPr>
              <a:t>10.</a:t>
            </a:r>
            <a:r>
              <a:rPr dirty="0" sz="1000" spc="-65">
                <a:solidFill>
                  <a:srgbClr val="231F20"/>
                </a:solidFill>
                <a:latin typeface="Microsoft YaHei UI"/>
                <a:cs typeface="Microsoft YaHei UI"/>
              </a:rPr>
              <a:t> </a:t>
            </a:r>
            <a:r>
              <a:rPr dirty="0" sz="1000">
                <a:solidFill>
                  <a:srgbClr val="231F20"/>
                </a:solidFill>
                <a:latin typeface="Microsoft YaHei UI"/>
                <a:cs typeface="Microsoft YaHei UI"/>
              </a:rPr>
              <a:t>抗电强度</a:t>
            </a:r>
            <a:r>
              <a:rPr dirty="0" sz="1000" spc="-10">
                <a:solidFill>
                  <a:srgbClr val="231F20"/>
                </a:solidFill>
                <a:latin typeface="Microsoft YaHei UI"/>
                <a:cs typeface="Microsoft YaHei UI"/>
              </a:rPr>
              <a:t>：3000VAC/50H</a:t>
            </a:r>
            <a:r>
              <a:rPr dirty="0" sz="1000" spc="45">
                <a:solidFill>
                  <a:srgbClr val="231F20"/>
                </a:solidFill>
                <a:latin typeface="Microsoft YaHei UI"/>
                <a:cs typeface="Microsoft YaHei UI"/>
              </a:rPr>
              <a:t> </a:t>
            </a:r>
            <a:r>
              <a:rPr dirty="0" sz="1000" spc="-5">
                <a:solidFill>
                  <a:srgbClr val="231F20"/>
                </a:solidFill>
                <a:latin typeface="Microsoft YaHei UI"/>
                <a:cs typeface="Microsoft YaHei UI"/>
              </a:rPr>
              <a:t>/5mA/60S</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无飞弧击穿</a:t>
            </a:r>
            <a:endParaRPr sz="1000">
              <a:latin typeface="Microsoft YaHei UI"/>
              <a:cs typeface="Microsoft YaHei UI"/>
            </a:endParaRPr>
          </a:p>
        </p:txBody>
      </p:sp>
      <p:sp>
        <p:nvSpPr>
          <p:cNvPr id="18" name="object 18"/>
          <p:cNvSpPr txBox="1"/>
          <p:nvPr/>
        </p:nvSpPr>
        <p:spPr>
          <a:xfrm>
            <a:off x="522904" y="5711477"/>
            <a:ext cx="5180330" cy="939800"/>
          </a:xfrm>
          <a:prstGeom prst="rect">
            <a:avLst/>
          </a:prstGeom>
        </p:spPr>
        <p:txBody>
          <a:bodyPr wrap="square" lIns="0" tIns="88900" rIns="0" bIns="0" rtlCol="0" vert="horz">
            <a:spAutoFit/>
          </a:bodyPr>
          <a:lstStyle/>
          <a:p>
            <a:pPr marL="223520" indent="-210820">
              <a:lnSpc>
                <a:spcPct val="100000"/>
              </a:lnSpc>
              <a:spcBef>
                <a:spcPts val="700"/>
              </a:spcBef>
              <a:buAutoNum type="arabicPeriod" startAt="11"/>
              <a:tabLst>
                <a:tab pos="224154" algn="l"/>
                <a:tab pos="1655445" algn="l"/>
              </a:tabLst>
            </a:pPr>
            <a:r>
              <a:rPr dirty="0" sz="1000">
                <a:solidFill>
                  <a:srgbClr val="231F20"/>
                </a:solidFill>
                <a:latin typeface="Microsoft YaHei UI"/>
                <a:cs typeface="Microsoft YaHei UI"/>
              </a:rPr>
              <a:t>温升：铁芯温升≤</a:t>
            </a:r>
            <a:r>
              <a:rPr dirty="0" sz="1000" spc="-50">
                <a:solidFill>
                  <a:srgbClr val="231F20"/>
                </a:solidFill>
                <a:latin typeface="Microsoft YaHei UI"/>
                <a:cs typeface="Microsoft YaHei UI"/>
              </a:rPr>
              <a:t> </a:t>
            </a:r>
            <a:r>
              <a:rPr dirty="0" sz="1000" spc="-5">
                <a:solidFill>
                  <a:srgbClr val="231F20"/>
                </a:solidFill>
                <a:latin typeface="Microsoft YaHei UI"/>
                <a:cs typeface="Microsoft YaHei UI"/>
              </a:rPr>
              <a:t>85K	</a:t>
            </a:r>
            <a:r>
              <a:rPr dirty="0" sz="1000">
                <a:solidFill>
                  <a:srgbClr val="231F20"/>
                </a:solidFill>
                <a:latin typeface="Microsoft YaHei UI"/>
                <a:cs typeface="Microsoft YaHei UI"/>
              </a:rPr>
              <a:t>线圈温升≤</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90K</a:t>
            </a:r>
            <a:endParaRPr sz="1000">
              <a:latin typeface="Microsoft YaHei UI"/>
              <a:cs typeface="Microsoft YaHei UI"/>
            </a:endParaRPr>
          </a:p>
          <a:p>
            <a:pPr marL="12700" marR="5080">
              <a:lnSpc>
                <a:spcPct val="150000"/>
              </a:lnSpc>
              <a:buAutoNum type="arabicPeriod" startAt="11"/>
              <a:tabLst>
                <a:tab pos="212725" algn="l"/>
              </a:tabLst>
            </a:pPr>
            <a:r>
              <a:rPr dirty="0" sz="1000">
                <a:solidFill>
                  <a:srgbClr val="231F20"/>
                </a:solidFill>
                <a:latin typeface="Microsoft YaHei UI"/>
                <a:cs typeface="Microsoft YaHei UI"/>
              </a:rPr>
              <a:t>使用环</a:t>
            </a:r>
            <a:r>
              <a:rPr dirty="0" sz="1000" spc="-190">
                <a:solidFill>
                  <a:srgbClr val="231F20"/>
                </a:solidFill>
                <a:latin typeface="Microsoft YaHei UI"/>
                <a:cs typeface="Microsoft YaHei UI"/>
              </a:rPr>
              <a:t>境</a:t>
            </a:r>
            <a:r>
              <a:rPr dirty="0" sz="1000" spc="-40">
                <a:solidFill>
                  <a:srgbClr val="231F20"/>
                </a:solidFill>
                <a:latin typeface="Microsoft YaHei UI"/>
                <a:cs typeface="Microsoft YaHei UI"/>
              </a:rPr>
              <a:t>：-10~</a:t>
            </a:r>
            <a:r>
              <a:rPr dirty="0" sz="1000" spc="-15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45">
                <a:solidFill>
                  <a:srgbClr val="231F20"/>
                </a:solidFill>
                <a:latin typeface="Microsoft YaHei UI"/>
                <a:cs typeface="Microsoft YaHei UI"/>
              </a:rPr>
              <a:t> </a:t>
            </a:r>
            <a:r>
              <a:rPr dirty="0" sz="1000" spc="-5">
                <a:solidFill>
                  <a:srgbClr val="231F20"/>
                </a:solidFill>
                <a:latin typeface="Microsoft YaHei UI"/>
                <a:cs typeface="Microsoft YaHei UI"/>
              </a:rPr>
              <a:t>45℃</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额定值不会降低</a:t>
            </a:r>
            <a:r>
              <a:rPr dirty="0" sz="1000" spc="-15">
                <a:solidFill>
                  <a:srgbClr val="231F20"/>
                </a:solidFill>
                <a:latin typeface="Microsoft YaHei UI"/>
                <a:cs typeface="Microsoft YaHei UI"/>
              </a:rPr>
              <a:t> </a:t>
            </a:r>
            <a:r>
              <a:rPr dirty="0" sz="1000" spc="-375">
                <a:solidFill>
                  <a:srgbClr val="231F20"/>
                </a:solidFill>
                <a:latin typeface="Microsoft YaHei UI"/>
                <a:cs typeface="Microsoft YaHei UI"/>
              </a:rPr>
              <a:t>。</a:t>
            </a:r>
            <a:r>
              <a:rPr dirty="0" sz="1000">
                <a:solidFill>
                  <a:srgbClr val="231F20"/>
                </a:solidFill>
                <a:latin typeface="Microsoft YaHei UI"/>
                <a:cs typeface="Microsoft YaHei UI"/>
              </a:rPr>
              <a:t>最高可达＋</a:t>
            </a:r>
            <a:r>
              <a:rPr dirty="0" sz="1000" spc="-145">
                <a:solidFill>
                  <a:srgbClr val="231F20"/>
                </a:solidFill>
                <a:latin typeface="Microsoft YaHei UI"/>
                <a:cs typeface="Microsoft YaHei UI"/>
              </a:rPr>
              <a:t> </a:t>
            </a:r>
            <a:r>
              <a:rPr dirty="0" sz="1000" spc="-5">
                <a:solidFill>
                  <a:srgbClr val="231F20"/>
                </a:solidFill>
                <a:latin typeface="Microsoft YaHei UI"/>
                <a:cs typeface="Microsoft YaHei UI"/>
              </a:rPr>
              <a:t>55℃</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45">
                <a:solidFill>
                  <a:srgbClr val="231F20"/>
                </a:solidFill>
                <a:latin typeface="Microsoft YaHei UI"/>
                <a:cs typeface="Microsoft YaHei UI"/>
              </a:rPr>
              <a:t> </a:t>
            </a:r>
            <a:r>
              <a:rPr dirty="0" sz="1000" spc="155">
                <a:solidFill>
                  <a:srgbClr val="231F20"/>
                </a:solidFill>
                <a:latin typeface="Microsoft YaHei UI"/>
                <a:cs typeface="Microsoft YaHei UI"/>
              </a:rPr>
              <a:t>在</a:t>
            </a:r>
            <a:r>
              <a:rPr dirty="0" sz="1000" spc="-5">
                <a:solidFill>
                  <a:srgbClr val="231F20"/>
                </a:solidFill>
                <a:latin typeface="Microsoft YaHei UI"/>
                <a:cs typeface="Microsoft YaHei UI"/>
              </a:rPr>
              <a:t>45℃以</a:t>
            </a:r>
            <a:r>
              <a:rPr dirty="0" sz="1000" spc="155">
                <a:solidFill>
                  <a:srgbClr val="231F20"/>
                </a:solidFill>
                <a:latin typeface="Microsoft YaHei UI"/>
                <a:cs typeface="Microsoft YaHei UI"/>
              </a:rPr>
              <a:t>上</a:t>
            </a:r>
            <a:r>
              <a:rPr dirty="0" sz="1000">
                <a:solidFill>
                  <a:srgbClr val="231F20"/>
                </a:solidFill>
                <a:latin typeface="Microsoft YaHei UI"/>
                <a:cs typeface="Microsoft YaHei UI"/>
              </a:rPr>
              <a:t>.</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每升</a:t>
            </a:r>
            <a:r>
              <a:rPr dirty="0" sz="1000" spc="155">
                <a:solidFill>
                  <a:srgbClr val="231F20"/>
                </a:solidFill>
                <a:latin typeface="Microsoft YaHei UI"/>
                <a:cs typeface="Microsoft YaHei UI"/>
              </a:rPr>
              <a:t>高</a:t>
            </a:r>
            <a:r>
              <a:rPr dirty="0" sz="1000" spc="-5">
                <a:solidFill>
                  <a:srgbClr val="231F20"/>
                </a:solidFill>
                <a:latin typeface="Microsoft YaHei UI"/>
                <a:cs typeface="Microsoft YaHei UI"/>
              </a:rPr>
              <a:t>1℃</a:t>
            </a:r>
            <a:r>
              <a:rPr dirty="0" sz="1000" spc="-15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145">
                <a:solidFill>
                  <a:srgbClr val="231F20"/>
                </a:solidFill>
                <a:latin typeface="Microsoft YaHei UI"/>
                <a:cs typeface="Microsoft YaHei UI"/>
              </a:rPr>
              <a:t> </a:t>
            </a:r>
            <a:r>
              <a:rPr dirty="0" sz="1000">
                <a:solidFill>
                  <a:srgbClr val="231F20"/>
                </a:solidFill>
                <a:latin typeface="Microsoft YaHei UI"/>
                <a:cs typeface="Microsoft YaHei UI"/>
              </a:rPr>
              <a:t>额 定电流降</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2%</a:t>
            </a:r>
            <a:endParaRPr sz="1000">
              <a:latin typeface="Microsoft YaHei UI"/>
              <a:cs typeface="Microsoft YaHei UI"/>
            </a:endParaRPr>
          </a:p>
          <a:p>
            <a:pPr marL="223520" indent="-210820">
              <a:lnSpc>
                <a:spcPct val="100000"/>
              </a:lnSpc>
              <a:spcBef>
                <a:spcPts val="600"/>
              </a:spcBef>
              <a:buAutoNum type="arabicPeriod" startAt="11"/>
              <a:tabLst>
                <a:tab pos="224154" algn="l"/>
              </a:tabLst>
            </a:pPr>
            <a:r>
              <a:rPr dirty="0" sz="1000">
                <a:solidFill>
                  <a:srgbClr val="231F20"/>
                </a:solidFill>
                <a:latin typeface="Microsoft YaHei UI"/>
                <a:cs typeface="Microsoft YaHei UI"/>
              </a:rPr>
              <a:t>产品执行标准：GB10229-88，JB9644-1999</a:t>
            </a:r>
            <a:r>
              <a:rPr dirty="0" sz="1000" spc="-45">
                <a:solidFill>
                  <a:srgbClr val="231F20"/>
                </a:solidFill>
                <a:latin typeface="Microsoft YaHei UI"/>
                <a:cs typeface="Microsoft YaHei UI"/>
              </a:rPr>
              <a:t> </a:t>
            </a:r>
            <a:r>
              <a:rPr dirty="0" sz="1000">
                <a:solidFill>
                  <a:srgbClr val="231F20"/>
                </a:solidFill>
                <a:latin typeface="Microsoft YaHei UI"/>
                <a:cs typeface="Microsoft YaHei UI"/>
              </a:rPr>
              <a:t>半导体电气传动用电抗器。</a:t>
            </a:r>
            <a:endParaRPr sz="1000">
              <a:latin typeface="Microsoft YaHei UI"/>
              <a:cs typeface="Microsoft YaHei UI"/>
            </a:endParaRPr>
          </a:p>
        </p:txBody>
      </p:sp>
      <p:sp>
        <p:nvSpPr>
          <p:cNvPr id="19" name="object 19"/>
          <p:cNvSpPr txBox="1"/>
          <p:nvPr/>
        </p:nvSpPr>
        <p:spPr>
          <a:xfrm>
            <a:off x="381656" y="7071306"/>
            <a:ext cx="5085080" cy="694055"/>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性能特</a:t>
            </a:r>
            <a:r>
              <a:rPr dirty="0" sz="1200" spc="145" b="1">
                <a:solidFill>
                  <a:srgbClr val="231F20"/>
                </a:solidFill>
                <a:latin typeface="Microsoft JhengHei UI"/>
                <a:cs typeface="Microsoft JhengHei UI"/>
              </a:rPr>
              <a:t>点</a:t>
            </a:r>
            <a:r>
              <a:rPr dirty="0" sz="1200" spc="-10" b="1">
                <a:solidFill>
                  <a:srgbClr val="231F20"/>
                </a:solidFill>
                <a:latin typeface="Microsoft JhengHei UI"/>
                <a:cs typeface="Microsoft JhengHei UI"/>
              </a:rPr>
              <a:t>Performance</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Characteristics</a:t>
            </a:r>
            <a:endParaRPr sz="1200">
              <a:latin typeface="Microsoft JhengHei UI"/>
              <a:cs typeface="Microsoft JhengHei UI"/>
            </a:endParaRPr>
          </a:p>
          <a:p>
            <a:pPr>
              <a:lnSpc>
                <a:spcPct val="100000"/>
              </a:lnSpc>
              <a:buClr>
                <a:srgbClr val="D66E2A"/>
              </a:buClr>
              <a:buFont typeface=""/>
              <a:buChar char="■"/>
            </a:pPr>
            <a:endParaRPr sz="1500">
              <a:latin typeface="Times New Roman"/>
              <a:cs typeface="Times New Roman"/>
            </a:endParaRPr>
          </a:p>
          <a:p>
            <a:pPr lvl="1" marL="245745" indent="-87630">
              <a:lnSpc>
                <a:spcPct val="100000"/>
              </a:lnSpc>
              <a:spcBef>
                <a:spcPts val="894"/>
              </a:spcBef>
              <a:buChar char="•"/>
              <a:tabLst>
                <a:tab pos="246379" algn="l"/>
              </a:tabLst>
            </a:pPr>
            <a:r>
              <a:rPr dirty="0" sz="1000">
                <a:solidFill>
                  <a:srgbClr val="231F20"/>
                </a:solidFill>
                <a:latin typeface="Microsoft YaHei UI"/>
                <a:cs typeface="Microsoft YaHei UI"/>
              </a:rPr>
              <a:t>铁芯采用优质硅钢片，芯柱经多个气隙分成均匀小块，气隙采用高温高强度粘接胶将芯</a:t>
            </a:r>
            <a:endParaRPr sz="1000">
              <a:latin typeface="Microsoft YaHei UI"/>
              <a:cs typeface="Microsoft YaHei UI"/>
            </a:endParaRPr>
          </a:p>
        </p:txBody>
      </p:sp>
      <p:sp>
        <p:nvSpPr>
          <p:cNvPr id="20" name="object 20"/>
          <p:cNvSpPr txBox="1"/>
          <p:nvPr/>
        </p:nvSpPr>
        <p:spPr>
          <a:xfrm>
            <a:off x="527300" y="7739419"/>
            <a:ext cx="5013325" cy="11684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柱的每个小段与上、下铁轭紧密粘接起来。</a:t>
            </a:r>
            <a:endParaRPr sz="1000">
              <a:latin typeface="Microsoft YaHei UI"/>
              <a:cs typeface="Microsoft YaHei UI"/>
            </a:endParaRPr>
          </a:p>
          <a:p>
            <a:pPr marL="12700">
              <a:lnSpc>
                <a:spcPct val="100000"/>
              </a:lnSpc>
              <a:spcBef>
                <a:spcPts val="600"/>
              </a:spcBef>
              <a:buChar char="•"/>
              <a:tabLst>
                <a:tab pos="100330" algn="l"/>
              </a:tabLst>
            </a:pPr>
            <a:r>
              <a:rPr dirty="0" sz="1000">
                <a:solidFill>
                  <a:srgbClr val="231F20"/>
                </a:solidFill>
                <a:latin typeface="Microsoft YaHei UI"/>
                <a:cs typeface="Microsoft YaHei UI"/>
              </a:rPr>
              <a:t>线圈采用</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F、</a:t>
            </a:r>
            <a:r>
              <a:rPr dirty="0" sz="1000">
                <a:solidFill>
                  <a:srgbClr val="231F20"/>
                </a:solidFill>
                <a:latin typeface="Microsoft YaHei UI"/>
                <a:cs typeface="Microsoft YaHei UI"/>
              </a:rPr>
              <a:t>H</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级绝缘系统，大大提高了长期运行的可靠性。</a:t>
            </a:r>
            <a:endParaRPr sz="1000">
              <a:latin typeface="Microsoft YaHei UI"/>
              <a:cs typeface="Microsoft YaHei UI"/>
            </a:endParaRPr>
          </a:p>
          <a:p>
            <a:pPr marL="12700" marR="5080">
              <a:lnSpc>
                <a:spcPct val="150000"/>
              </a:lnSpc>
              <a:buChar char="•"/>
              <a:tabLst>
                <a:tab pos="100330" algn="l"/>
              </a:tabLst>
            </a:pPr>
            <a:r>
              <a:rPr dirty="0" sz="1000">
                <a:solidFill>
                  <a:srgbClr val="231F20"/>
                </a:solidFill>
                <a:latin typeface="Microsoft YaHei UI"/>
                <a:cs typeface="Microsoft YaHei UI"/>
              </a:rPr>
              <a:t>电抗器均采用真空压力浸漆工艺（VPI），经高温热烘固化后产品在运行中大大减少了噪 音和震动，产品整体机械强度高，防潮性能好。大大提高了长期运行的可靠性。</a:t>
            </a:r>
            <a:endParaRPr sz="1000">
              <a:latin typeface="Microsoft YaHei UI"/>
              <a:cs typeface="Microsoft YaHei UI"/>
            </a:endParaRPr>
          </a:p>
          <a:p>
            <a:pPr marL="99695" indent="-86995">
              <a:lnSpc>
                <a:spcPct val="100000"/>
              </a:lnSpc>
              <a:spcBef>
                <a:spcPts val="600"/>
              </a:spcBef>
              <a:buChar char="•"/>
              <a:tabLst>
                <a:tab pos="100330" algn="l"/>
              </a:tabLst>
            </a:pPr>
            <a:r>
              <a:rPr dirty="0" sz="1000">
                <a:solidFill>
                  <a:srgbClr val="231F20"/>
                </a:solidFill>
                <a:latin typeface="Microsoft YaHei UI"/>
                <a:cs typeface="Microsoft YaHei UI"/>
              </a:rPr>
              <a:t>温升低，损耗小，综合利用率高，便于安装。</a:t>
            </a:r>
            <a:endParaRPr sz="1000">
              <a:latin typeface="Microsoft YaHei UI"/>
              <a:cs typeface="Microsoft YaHei UI"/>
            </a:endParaRPr>
          </a:p>
        </p:txBody>
      </p:sp>
      <p:sp>
        <p:nvSpPr>
          <p:cNvPr id="21" name="object 21"/>
          <p:cNvSpPr txBox="1"/>
          <p:nvPr/>
        </p:nvSpPr>
        <p:spPr>
          <a:xfrm>
            <a:off x="7961300" y="1339231"/>
            <a:ext cx="428942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BLD1</a:t>
            </a:r>
            <a:r>
              <a:rPr dirty="0" sz="1200" spc="-85" b="1">
                <a:solidFill>
                  <a:srgbClr val="231F20"/>
                </a:solidFill>
                <a:latin typeface="Microsoft JhengHei UI"/>
                <a:cs typeface="Microsoft JhengHei UI"/>
              </a:rPr>
              <a:t> </a:t>
            </a:r>
            <a:r>
              <a:rPr dirty="0" sz="1200" b="1">
                <a:solidFill>
                  <a:srgbClr val="231F20"/>
                </a:solidFill>
                <a:latin typeface="Microsoft JhengHei UI"/>
                <a:cs typeface="Microsoft JhengHei UI"/>
              </a:rPr>
              <a:t>直流电抗器识别代</a:t>
            </a:r>
            <a:r>
              <a:rPr dirty="0" sz="1200" spc="235" b="1">
                <a:solidFill>
                  <a:srgbClr val="231F20"/>
                </a:solidFill>
                <a:latin typeface="Microsoft JhengHei UI"/>
                <a:cs typeface="Microsoft JhengHei UI"/>
              </a:rPr>
              <a:t>码</a:t>
            </a:r>
            <a:r>
              <a:rPr dirty="0" sz="1200" b="1">
                <a:solidFill>
                  <a:srgbClr val="231F20"/>
                </a:solidFill>
                <a:latin typeface="Microsoft JhengHei UI"/>
                <a:cs typeface="Microsoft JhengHei UI"/>
              </a:rPr>
              <a:t>DC</a:t>
            </a:r>
            <a:r>
              <a:rPr dirty="0" sz="1200" spc="-2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Reactor</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Identification</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Code</a:t>
            </a:r>
            <a:endParaRPr sz="1200">
              <a:latin typeface="Microsoft JhengHei UI"/>
              <a:cs typeface="Microsoft JhengHei UI"/>
            </a:endParaRPr>
          </a:p>
        </p:txBody>
      </p:sp>
      <p:sp>
        <p:nvSpPr>
          <p:cNvPr id="22" name="object 22"/>
          <p:cNvSpPr txBox="1"/>
          <p:nvPr/>
        </p:nvSpPr>
        <p:spPr>
          <a:xfrm>
            <a:off x="10328300" y="2138249"/>
            <a:ext cx="130619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JhengHei"/>
                <a:cs typeface="Microsoft JhengHei"/>
              </a:rPr>
              <a:t>B L D 1 - 0080 E</a:t>
            </a:r>
            <a:r>
              <a:rPr dirty="0" sz="1000" spc="140" b="1">
                <a:solidFill>
                  <a:srgbClr val="231F20"/>
                </a:solidFill>
                <a:latin typeface="Microsoft JhengHei"/>
                <a:cs typeface="Microsoft JhengHei"/>
              </a:rPr>
              <a:t> </a:t>
            </a:r>
            <a:r>
              <a:rPr dirty="0" sz="1000" b="1">
                <a:solidFill>
                  <a:srgbClr val="231F20"/>
                </a:solidFill>
                <a:latin typeface="Microsoft JhengHei"/>
                <a:cs typeface="Microsoft JhengHei"/>
              </a:rPr>
              <a:t>C</a:t>
            </a:r>
            <a:endParaRPr sz="1000">
              <a:latin typeface="Microsoft JhengHei"/>
              <a:cs typeface="Microsoft JhengHei"/>
            </a:endParaRPr>
          </a:p>
        </p:txBody>
      </p:sp>
      <p:sp>
        <p:nvSpPr>
          <p:cNvPr id="23" name="object 23"/>
          <p:cNvSpPr/>
          <p:nvPr/>
        </p:nvSpPr>
        <p:spPr>
          <a:xfrm>
            <a:off x="10341749" y="2367403"/>
            <a:ext cx="102870" cy="0"/>
          </a:xfrm>
          <a:custGeom>
            <a:avLst/>
            <a:gdLst/>
            <a:ahLst/>
            <a:cxnLst/>
            <a:rect l="l" t="t" r="r" b="b"/>
            <a:pathLst>
              <a:path w="102870" h="0">
                <a:moveTo>
                  <a:pt x="0" y="0"/>
                </a:moveTo>
                <a:lnTo>
                  <a:pt x="102501" y="0"/>
                </a:lnTo>
              </a:path>
            </a:pathLst>
          </a:custGeom>
          <a:ln w="6350">
            <a:solidFill>
              <a:srgbClr val="00AEEF"/>
            </a:solidFill>
          </a:ln>
        </p:spPr>
        <p:txBody>
          <a:bodyPr wrap="square" lIns="0" tIns="0" rIns="0" bIns="0" rtlCol="0"/>
          <a:lstStyle/>
          <a:p/>
        </p:txBody>
      </p:sp>
      <p:sp>
        <p:nvSpPr>
          <p:cNvPr id="24" name="object 24"/>
          <p:cNvSpPr/>
          <p:nvPr/>
        </p:nvSpPr>
        <p:spPr>
          <a:xfrm>
            <a:off x="10480448" y="2367403"/>
            <a:ext cx="102870" cy="0"/>
          </a:xfrm>
          <a:custGeom>
            <a:avLst/>
            <a:gdLst/>
            <a:ahLst/>
            <a:cxnLst/>
            <a:rect l="l" t="t" r="r" b="b"/>
            <a:pathLst>
              <a:path w="102870" h="0">
                <a:moveTo>
                  <a:pt x="0" y="0"/>
                </a:moveTo>
                <a:lnTo>
                  <a:pt x="102501" y="0"/>
                </a:lnTo>
              </a:path>
            </a:pathLst>
          </a:custGeom>
          <a:ln w="6350">
            <a:solidFill>
              <a:srgbClr val="00AEEF"/>
            </a:solidFill>
          </a:ln>
        </p:spPr>
        <p:txBody>
          <a:bodyPr wrap="square" lIns="0" tIns="0" rIns="0" bIns="0" rtlCol="0"/>
          <a:lstStyle/>
          <a:p/>
        </p:txBody>
      </p:sp>
      <p:sp>
        <p:nvSpPr>
          <p:cNvPr id="25" name="object 25"/>
          <p:cNvSpPr/>
          <p:nvPr/>
        </p:nvSpPr>
        <p:spPr>
          <a:xfrm>
            <a:off x="11395918" y="2367403"/>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26" name="object 26"/>
          <p:cNvSpPr/>
          <p:nvPr/>
        </p:nvSpPr>
        <p:spPr>
          <a:xfrm>
            <a:off x="10628151" y="2367403"/>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27" name="object 27"/>
          <p:cNvSpPr/>
          <p:nvPr/>
        </p:nvSpPr>
        <p:spPr>
          <a:xfrm>
            <a:off x="10774947" y="2367403"/>
            <a:ext cx="101600" cy="0"/>
          </a:xfrm>
          <a:custGeom>
            <a:avLst/>
            <a:gdLst/>
            <a:ahLst/>
            <a:cxnLst/>
            <a:rect l="l" t="t" r="r" b="b"/>
            <a:pathLst>
              <a:path w="101600" h="0">
                <a:moveTo>
                  <a:pt x="0" y="0"/>
                </a:moveTo>
                <a:lnTo>
                  <a:pt x="101600" y="0"/>
                </a:lnTo>
              </a:path>
            </a:pathLst>
          </a:custGeom>
          <a:ln w="6350">
            <a:solidFill>
              <a:srgbClr val="00AEEF"/>
            </a:solidFill>
          </a:ln>
        </p:spPr>
        <p:txBody>
          <a:bodyPr wrap="square" lIns="0" tIns="0" rIns="0" bIns="0" rtlCol="0"/>
          <a:lstStyle/>
          <a:p/>
        </p:txBody>
      </p:sp>
      <p:sp>
        <p:nvSpPr>
          <p:cNvPr id="28" name="object 28"/>
          <p:cNvSpPr/>
          <p:nvPr/>
        </p:nvSpPr>
        <p:spPr>
          <a:xfrm>
            <a:off x="11038427" y="2367507"/>
            <a:ext cx="314325" cy="0"/>
          </a:xfrm>
          <a:custGeom>
            <a:avLst/>
            <a:gdLst/>
            <a:ahLst/>
            <a:cxnLst/>
            <a:rect l="l" t="t" r="r" b="b"/>
            <a:pathLst>
              <a:path w="314325" h="0">
                <a:moveTo>
                  <a:pt x="0" y="0"/>
                </a:moveTo>
                <a:lnTo>
                  <a:pt x="314172" y="0"/>
                </a:lnTo>
              </a:path>
            </a:pathLst>
          </a:custGeom>
          <a:ln w="6350">
            <a:solidFill>
              <a:srgbClr val="00AEEF"/>
            </a:solidFill>
          </a:ln>
        </p:spPr>
        <p:txBody>
          <a:bodyPr wrap="square" lIns="0" tIns="0" rIns="0" bIns="0" rtlCol="0"/>
          <a:lstStyle/>
          <a:p/>
        </p:txBody>
      </p:sp>
      <p:sp>
        <p:nvSpPr>
          <p:cNvPr id="29" name="object 29"/>
          <p:cNvSpPr/>
          <p:nvPr/>
        </p:nvSpPr>
        <p:spPr>
          <a:xfrm>
            <a:off x="11545459" y="2367507"/>
            <a:ext cx="88265" cy="0"/>
          </a:xfrm>
          <a:custGeom>
            <a:avLst/>
            <a:gdLst/>
            <a:ahLst/>
            <a:cxnLst/>
            <a:rect l="l" t="t" r="r" b="b"/>
            <a:pathLst>
              <a:path w="88265" h="0">
                <a:moveTo>
                  <a:pt x="0" y="0"/>
                </a:moveTo>
                <a:lnTo>
                  <a:pt x="87947" y="0"/>
                </a:lnTo>
              </a:path>
            </a:pathLst>
          </a:custGeom>
          <a:ln w="6350">
            <a:solidFill>
              <a:srgbClr val="00AEEF"/>
            </a:solidFill>
          </a:ln>
        </p:spPr>
        <p:txBody>
          <a:bodyPr wrap="square" lIns="0" tIns="0" rIns="0" bIns="0" rtlCol="0"/>
          <a:lstStyle/>
          <a:p/>
        </p:txBody>
      </p:sp>
      <p:sp>
        <p:nvSpPr>
          <p:cNvPr id="30" name="object 30"/>
          <p:cNvSpPr/>
          <p:nvPr/>
        </p:nvSpPr>
        <p:spPr>
          <a:xfrm>
            <a:off x="10396374" y="2370681"/>
            <a:ext cx="0" cy="226695"/>
          </a:xfrm>
          <a:custGeom>
            <a:avLst/>
            <a:gdLst/>
            <a:ahLst/>
            <a:cxnLst/>
            <a:rect l="l" t="t" r="r" b="b"/>
            <a:pathLst>
              <a:path w="0" h="226694">
                <a:moveTo>
                  <a:pt x="0" y="0"/>
                </a:moveTo>
                <a:lnTo>
                  <a:pt x="0" y="226377"/>
                </a:lnTo>
              </a:path>
            </a:pathLst>
          </a:custGeom>
          <a:ln w="6350">
            <a:solidFill>
              <a:srgbClr val="00AEEF"/>
            </a:solidFill>
          </a:ln>
        </p:spPr>
        <p:txBody>
          <a:bodyPr wrap="square" lIns="0" tIns="0" rIns="0" bIns="0" rtlCol="0"/>
          <a:lstStyle/>
          <a:p/>
        </p:txBody>
      </p:sp>
      <p:sp>
        <p:nvSpPr>
          <p:cNvPr id="31" name="object 31"/>
          <p:cNvSpPr/>
          <p:nvPr/>
        </p:nvSpPr>
        <p:spPr>
          <a:xfrm>
            <a:off x="10527110" y="2367506"/>
            <a:ext cx="0" cy="328930"/>
          </a:xfrm>
          <a:custGeom>
            <a:avLst/>
            <a:gdLst/>
            <a:ahLst/>
            <a:cxnLst/>
            <a:rect l="l" t="t" r="r" b="b"/>
            <a:pathLst>
              <a:path w="0" h="328930">
                <a:moveTo>
                  <a:pt x="0" y="0"/>
                </a:moveTo>
                <a:lnTo>
                  <a:pt x="0" y="328396"/>
                </a:lnTo>
              </a:path>
            </a:pathLst>
          </a:custGeom>
          <a:ln w="6350">
            <a:solidFill>
              <a:srgbClr val="00AEEF"/>
            </a:solidFill>
          </a:ln>
        </p:spPr>
        <p:txBody>
          <a:bodyPr wrap="square" lIns="0" tIns="0" rIns="0" bIns="0" rtlCol="0"/>
          <a:lstStyle/>
          <a:p/>
        </p:txBody>
      </p:sp>
      <p:sp>
        <p:nvSpPr>
          <p:cNvPr id="32" name="object 32"/>
          <p:cNvSpPr/>
          <p:nvPr/>
        </p:nvSpPr>
        <p:spPr>
          <a:xfrm>
            <a:off x="11446719" y="2367506"/>
            <a:ext cx="0" cy="325755"/>
          </a:xfrm>
          <a:custGeom>
            <a:avLst/>
            <a:gdLst/>
            <a:ahLst/>
            <a:cxnLst/>
            <a:rect l="l" t="t" r="r" b="b"/>
            <a:pathLst>
              <a:path w="0" h="325755">
                <a:moveTo>
                  <a:pt x="0" y="0"/>
                </a:moveTo>
                <a:lnTo>
                  <a:pt x="0" y="325221"/>
                </a:lnTo>
              </a:path>
            </a:pathLst>
          </a:custGeom>
          <a:ln w="6350">
            <a:solidFill>
              <a:srgbClr val="00AEEF"/>
            </a:solidFill>
          </a:ln>
        </p:spPr>
        <p:txBody>
          <a:bodyPr wrap="square" lIns="0" tIns="0" rIns="0" bIns="0" rtlCol="0"/>
          <a:lstStyle/>
          <a:p/>
        </p:txBody>
      </p:sp>
      <p:sp>
        <p:nvSpPr>
          <p:cNvPr id="33" name="object 33"/>
          <p:cNvSpPr/>
          <p:nvPr/>
        </p:nvSpPr>
        <p:spPr>
          <a:xfrm>
            <a:off x="11194816" y="2370681"/>
            <a:ext cx="0" cy="1332865"/>
          </a:xfrm>
          <a:custGeom>
            <a:avLst/>
            <a:gdLst/>
            <a:ahLst/>
            <a:cxnLst/>
            <a:rect l="l" t="t" r="r" b="b"/>
            <a:pathLst>
              <a:path w="0" h="1332864">
                <a:moveTo>
                  <a:pt x="0" y="0"/>
                </a:moveTo>
                <a:lnTo>
                  <a:pt x="0" y="1332865"/>
                </a:lnTo>
              </a:path>
            </a:pathLst>
          </a:custGeom>
          <a:ln w="6350">
            <a:solidFill>
              <a:srgbClr val="00AEEF"/>
            </a:solidFill>
          </a:ln>
        </p:spPr>
        <p:txBody>
          <a:bodyPr wrap="square" lIns="0" tIns="0" rIns="0" bIns="0" rtlCol="0"/>
          <a:lstStyle/>
          <a:p/>
        </p:txBody>
      </p:sp>
      <p:sp>
        <p:nvSpPr>
          <p:cNvPr id="34" name="object 34"/>
          <p:cNvSpPr/>
          <p:nvPr/>
        </p:nvSpPr>
        <p:spPr>
          <a:xfrm>
            <a:off x="11591705" y="2367400"/>
            <a:ext cx="0" cy="223520"/>
          </a:xfrm>
          <a:custGeom>
            <a:avLst/>
            <a:gdLst/>
            <a:ahLst/>
            <a:cxnLst/>
            <a:rect l="l" t="t" r="r" b="b"/>
            <a:pathLst>
              <a:path w="0" h="223519">
                <a:moveTo>
                  <a:pt x="0" y="0"/>
                </a:moveTo>
                <a:lnTo>
                  <a:pt x="0" y="223304"/>
                </a:lnTo>
              </a:path>
            </a:pathLst>
          </a:custGeom>
          <a:ln w="6350">
            <a:solidFill>
              <a:srgbClr val="00AEEF"/>
            </a:solidFill>
          </a:ln>
        </p:spPr>
        <p:txBody>
          <a:bodyPr wrap="square" lIns="0" tIns="0" rIns="0" bIns="0" rtlCol="0"/>
          <a:lstStyle/>
          <a:p/>
        </p:txBody>
      </p:sp>
      <p:sp>
        <p:nvSpPr>
          <p:cNvPr id="35" name="object 35"/>
          <p:cNvSpPr/>
          <p:nvPr/>
        </p:nvSpPr>
        <p:spPr>
          <a:xfrm>
            <a:off x="10679824" y="2367506"/>
            <a:ext cx="0" cy="1231900"/>
          </a:xfrm>
          <a:custGeom>
            <a:avLst/>
            <a:gdLst/>
            <a:ahLst/>
            <a:cxnLst/>
            <a:rect l="l" t="t" r="r" b="b"/>
            <a:pathLst>
              <a:path w="0" h="1231900">
                <a:moveTo>
                  <a:pt x="0" y="0"/>
                </a:moveTo>
                <a:lnTo>
                  <a:pt x="0" y="1231900"/>
                </a:lnTo>
              </a:path>
            </a:pathLst>
          </a:custGeom>
          <a:ln w="6350">
            <a:solidFill>
              <a:srgbClr val="00AEEF"/>
            </a:solidFill>
          </a:ln>
        </p:spPr>
        <p:txBody>
          <a:bodyPr wrap="square" lIns="0" tIns="0" rIns="0" bIns="0" rtlCol="0"/>
          <a:lstStyle/>
          <a:p/>
        </p:txBody>
      </p:sp>
      <p:sp>
        <p:nvSpPr>
          <p:cNvPr id="36" name="object 36"/>
          <p:cNvSpPr/>
          <p:nvPr/>
        </p:nvSpPr>
        <p:spPr>
          <a:xfrm>
            <a:off x="8338504" y="2593883"/>
            <a:ext cx="2061210" cy="0"/>
          </a:xfrm>
          <a:custGeom>
            <a:avLst/>
            <a:gdLst/>
            <a:ahLst/>
            <a:cxnLst/>
            <a:rect l="l" t="t" r="r" b="b"/>
            <a:pathLst>
              <a:path w="2061209" h="0">
                <a:moveTo>
                  <a:pt x="2061044" y="0"/>
                </a:moveTo>
                <a:lnTo>
                  <a:pt x="0" y="0"/>
                </a:lnTo>
              </a:path>
            </a:pathLst>
          </a:custGeom>
          <a:ln w="6350">
            <a:solidFill>
              <a:srgbClr val="00AEEF"/>
            </a:solidFill>
          </a:ln>
        </p:spPr>
        <p:txBody>
          <a:bodyPr wrap="square" lIns="0" tIns="0" rIns="0" bIns="0" rtlCol="0"/>
          <a:lstStyle/>
          <a:p/>
        </p:txBody>
      </p:sp>
      <p:sp>
        <p:nvSpPr>
          <p:cNvPr id="37" name="object 37"/>
          <p:cNvSpPr/>
          <p:nvPr/>
        </p:nvSpPr>
        <p:spPr>
          <a:xfrm>
            <a:off x="11591704" y="2587533"/>
            <a:ext cx="1743710" cy="0"/>
          </a:xfrm>
          <a:custGeom>
            <a:avLst/>
            <a:gdLst/>
            <a:ahLst/>
            <a:cxnLst/>
            <a:rect l="l" t="t" r="r" b="b"/>
            <a:pathLst>
              <a:path w="1743709" h="0">
                <a:moveTo>
                  <a:pt x="1743646" y="0"/>
                </a:moveTo>
                <a:lnTo>
                  <a:pt x="0" y="0"/>
                </a:lnTo>
              </a:path>
            </a:pathLst>
          </a:custGeom>
          <a:ln w="6350">
            <a:solidFill>
              <a:srgbClr val="00AEEF"/>
            </a:solidFill>
          </a:ln>
        </p:spPr>
        <p:txBody>
          <a:bodyPr wrap="square" lIns="0" tIns="0" rIns="0" bIns="0" rtlCol="0"/>
          <a:lstStyle/>
          <a:p/>
        </p:txBody>
      </p:sp>
      <p:sp>
        <p:nvSpPr>
          <p:cNvPr id="38" name="object 38"/>
          <p:cNvSpPr/>
          <p:nvPr/>
        </p:nvSpPr>
        <p:spPr>
          <a:xfrm>
            <a:off x="9670493" y="2692726"/>
            <a:ext cx="859790" cy="0"/>
          </a:xfrm>
          <a:custGeom>
            <a:avLst/>
            <a:gdLst/>
            <a:ahLst/>
            <a:cxnLst/>
            <a:rect l="l" t="t" r="r" b="b"/>
            <a:pathLst>
              <a:path w="859790" h="0">
                <a:moveTo>
                  <a:pt x="859790" y="0"/>
                </a:moveTo>
                <a:lnTo>
                  <a:pt x="0" y="0"/>
                </a:lnTo>
              </a:path>
            </a:pathLst>
          </a:custGeom>
          <a:ln w="6350">
            <a:solidFill>
              <a:srgbClr val="00AEEF"/>
            </a:solidFill>
          </a:ln>
        </p:spPr>
        <p:txBody>
          <a:bodyPr wrap="square" lIns="0" tIns="0" rIns="0" bIns="0" rtlCol="0"/>
          <a:lstStyle/>
          <a:p/>
        </p:txBody>
      </p:sp>
      <p:sp>
        <p:nvSpPr>
          <p:cNvPr id="39" name="object 39"/>
          <p:cNvSpPr/>
          <p:nvPr/>
        </p:nvSpPr>
        <p:spPr>
          <a:xfrm>
            <a:off x="11446718" y="2689551"/>
            <a:ext cx="219075" cy="0"/>
          </a:xfrm>
          <a:custGeom>
            <a:avLst/>
            <a:gdLst/>
            <a:ahLst/>
            <a:cxnLst/>
            <a:rect l="l" t="t" r="r" b="b"/>
            <a:pathLst>
              <a:path w="219075" h="0">
                <a:moveTo>
                  <a:pt x="218897" y="0"/>
                </a:moveTo>
                <a:lnTo>
                  <a:pt x="0" y="0"/>
                </a:lnTo>
              </a:path>
            </a:pathLst>
          </a:custGeom>
          <a:ln w="6350">
            <a:solidFill>
              <a:srgbClr val="00AEEF"/>
            </a:solidFill>
          </a:ln>
        </p:spPr>
        <p:txBody>
          <a:bodyPr wrap="square" lIns="0" tIns="0" rIns="0" bIns="0" rtlCol="0"/>
          <a:lstStyle/>
          <a:p/>
        </p:txBody>
      </p:sp>
      <p:sp>
        <p:nvSpPr>
          <p:cNvPr id="40" name="object 40"/>
          <p:cNvSpPr/>
          <p:nvPr/>
        </p:nvSpPr>
        <p:spPr>
          <a:xfrm>
            <a:off x="9907680" y="3700377"/>
            <a:ext cx="918210" cy="0"/>
          </a:xfrm>
          <a:custGeom>
            <a:avLst/>
            <a:gdLst/>
            <a:ahLst/>
            <a:cxnLst/>
            <a:rect l="l" t="t" r="r" b="b"/>
            <a:pathLst>
              <a:path w="918209" h="0">
                <a:moveTo>
                  <a:pt x="918070" y="0"/>
                </a:moveTo>
                <a:lnTo>
                  <a:pt x="0" y="0"/>
                </a:lnTo>
              </a:path>
            </a:pathLst>
          </a:custGeom>
          <a:ln w="6350">
            <a:solidFill>
              <a:srgbClr val="00AEEF"/>
            </a:solidFill>
          </a:ln>
        </p:spPr>
        <p:txBody>
          <a:bodyPr wrap="square" lIns="0" tIns="0" rIns="0" bIns="0" rtlCol="0"/>
          <a:lstStyle/>
          <a:p/>
        </p:txBody>
      </p:sp>
      <p:sp>
        <p:nvSpPr>
          <p:cNvPr id="41" name="object 41"/>
          <p:cNvSpPr/>
          <p:nvPr/>
        </p:nvSpPr>
        <p:spPr>
          <a:xfrm>
            <a:off x="11195511" y="3700377"/>
            <a:ext cx="470534" cy="0"/>
          </a:xfrm>
          <a:custGeom>
            <a:avLst/>
            <a:gdLst/>
            <a:ahLst/>
            <a:cxnLst/>
            <a:rect l="l" t="t" r="r" b="b"/>
            <a:pathLst>
              <a:path w="470534" h="0">
                <a:moveTo>
                  <a:pt x="470103" y="0"/>
                </a:moveTo>
                <a:lnTo>
                  <a:pt x="0" y="0"/>
                </a:lnTo>
              </a:path>
            </a:pathLst>
          </a:custGeom>
          <a:ln w="6350">
            <a:solidFill>
              <a:srgbClr val="00AEEF"/>
            </a:solidFill>
          </a:ln>
        </p:spPr>
        <p:txBody>
          <a:bodyPr wrap="square" lIns="0" tIns="0" rIns="0" bIns="0" rtlCol="0"/>
          <a:lstStyle/>
          <a:p/>
        </p:txBody>
      </p:sp>
      <p:sp>
        <p:nvSpPr>
          <p:cNvPr id="42" name="object 42"/>
          <p:cNvSpPr/>
          <p:nvPr/>
        </p:nvSpPr>
        <p:spPr>
          <a:xfrm>
            <a:off x="8500503" y="3596225"/>
            <a:ext cx="2182495" cy="0"/>
          </a:xfrm>
          <a:custGeom>
            <a:avLst/>
            <a:gdLst/>
            <a:ahLst/>
            <a:cxnLst/>
            <a:rect l="l" t="t" r="r" b="b"/>
            <a:pathLst>
              <a:path w="2182495" h="0">
                <a:moveTo>
                  <a:pt x="2182495" y="0"/>
                </a:moveTo>
                <a:lnTo>
                  <a:pt x="0" y="0"/>
                </a:lnTo>
              </a:path>
            </a:pathLst>
          </a:custGeom>
          <a:ln w="6350">
            <a:solidFill>
              <a:srgbClr val="00AEEF"/>
            </a:solidFill>
          </a:ln>
        </p:spPr>
        <p:txBody>
          <a:bodyPr wrap="square" lIns="0" tIns="0" rIns="0" bIns="0" rtlCol="0"/>
          <a:lstStyle/>
          <a:p/>
        </p:txBody>
      </p:sp>
      <p:sp>
        <p:nvSpPr>
          <p:cNvPr id="43" name="object 43"/>
          <p:cNvSpPr/>
          <p:nvPr/>
        </p:nvSpPr>
        <p:spPr>
          <a:xfrm>
            <a:off x="8341675" y="2593883"/>
            <a:ext cx="0" cy="222250"/>
          </a:xfrm>
          <a:custGeom>
            <a:avLst/>
            <a:gdLst/>
            <a:ahLst/>
            <a:cxnLst/>
            <a:rect l="l" t="t" r="r" b="b"/>
            <a:pathLst>
              <a:path w="0" h="222250">
                <a:moveTo>
                  <a:pt x="0" y="0"/>
                </a:moveTo>
                <a:lnTo>
                  <a:pt x="0" y="221769"/>
                </a:lnTo>
              </a:path>
            </a:pathLst>
          </a:custGeom>
          <a:ln w="6350">
            <a:solidFill>
              <a:srgbClr val="00AEEF"/>
            </a:solidFill>
          </a:ln>
        </p:spPr>
        <p:txBody>
          <a:bodyPr wrap="square" lIns="0" tIns="0" rIns="0" bIns="0" rtlCol="0"/>
          <a:lstStyle/>
          <a:p/>
        </p:txBody>
      </p:sp>
      <p:sp>
        <p:nvSpPr>
          <p:cNvPr id="44" name="object 44"/>
          <p:cNvSpPr/>
          <p:nvPr/>
        </p:nvSpPr>
        <p:spPr>
          <a:xfrm>
            <a:off x="13332175" y="2588845"/>
            <a:ext cx="0" cy="208915"/>
          </a:xfrm>
          <a:custGeom>
            <a:avLst/>
            <a:gdLst/>
            <a:ahLst/>
            <a:cxnLst/>
            <a:rect l="l" t="t" r="r" b="b"/>
            <a:pathLst>
              <a:path w="0" h="208914">
                <a:moveTo>
                  <a:pt x="0" y="0"/>
                </a:moveTo>
                <a:lnTo>
                  <a:pt x="0" y="208813"/>
                </a:lnTo>
              </a:path>
            </a:pathLst>
          </a:custGeom>
          <a:ln w="6350">
            <a:solidFill>
              <a:srgbClr val="00AEEF"/>
            </a:solidFill>
          </a:ln>
        </p:spPr>
        <p:txBody>
          <a:bodyPr wrap="square" lIns="0" tIns="0" rIns="0" bIns="0" rtlCol="0"/>
          <a:lstStyle/>
          <a:p/>
        </p:txBody>
      </p:sp>
      <p:sp>
        <p:nvSpPr>
          <p:cNvPr id="45" name="object 45"/>
          <p:cNvSpPr/>
          <p:nvPr/>
        </p:nvSpPr>
        <p:spPr>
          <a:xfrm>
            <a:off x="9673675" y="2692726"/>
            <a:ext cx="0" cy="105410"/>
          </a:xfrm>
          <a:custGeom>
            <a:avLst/>
            <a:gdLst/>
            <a:ahLst/>
            <a:cxnLst/>
            <a:rect l="l" t="t" r="r" b="b"/>
            <a:pathLst>
              <a:path w="0" h="105410">
                <a:moveTo>
                  <a:pt x="0" y="0"/>
                </a:moveTo>
                <a:lnTo>
                  <a:pt x="0" y="104927"/>
                </a:lnTo>
              </a:path>
            </a:pathLst>
          </a:custGeom>
          <a:ln w="6350">
            <a:solidFill>
              <a:srgbClr val="00AEEF"/>
            </a:solidFill>
          </a:ln>
        </p:spPr>
        <p:txBody>
          <a:bodyPr wrap="square" lIns="0" tIns="0" rIns="0" bIns="0" rtlCol="0"/>
          <a:lstStyle/>
          <a:p/>
        </p:txBody>
      </p:sp>
      <p:sp>
        <p:nvSpPr>
          <p:cNvPr id="46" name="object 46"/>
          <p:cNvSpPr/>
          <p:nvPr/>
        </p:nvSpPr>
        <p:spPr>
          <a:xfrm>
            <a:off x="9910848" y="3697202"/>
            <a:ext cx="0" cy="133350"/>
          </a:xfrm>
          <a:custGeom>
            <a:avLst/>
            <a:gdLst/>
            <a:ahLst/>
            <a:cxnLst/>
            <a:rect l="l" t="t" r="r" b="b"/>
            <a:pathLst>
              <a:path w="0" h="133350">
                <a:moveTo>
                  <a:pt x="0" y="0"/>
                </a:moveTo>
                <a:lnTo>
                  <a:pt x="0" y="132816"/>
                </a:lnTo>
              </a:path>
            </a:pathLst>
          </a:custGeom>
          <a:ln w="6350">
            <a:solidFill>
              <a:srgbClr val="00AEEF"/>
            </a:solidFill>
          </a:ln>
        </p:spPr>
        <p:txBody>
          <a:bodyPr wrap="square" lIns="0" tIns="0" rIns="0" bIns="0" rtlCol="0"/>
          <a:lstStyle/>
          <a:p/>
        </p:txBody>
      </p:sp>
      <p:sp>
        <p:nvSpPr>
          <p:cNvPr id="47" name="object 47"/>
          <p:cNvSpPr/>
          <p:nvPr/>
        </p:nvSpPr>
        <p:spPr>
          <a:xfrm>
            <a:off x="11662439" y="3697202"/>
            <a:ext cx="0" cy="133350"/>
          </a:xfrm>
          <a:custGeom>
            <a:avLst/>
            <a:gdLst/>
            <a:ahLst/>
            <a:cxnLst/>
            <a:rect l="l" t="t" r="r" b="b"/>
            <a:pathLst>
              <a:path w="0" h="133350">
                <a:moveTo>
                  <a:pt x="0" y="0"/>
                </a:moveTo>
                <a:lnTo>
                  <a:pt x="0" y="132816"/>
                </a:lnTo>
              </a:path>
            </a:pathLst>
          </a:custGeom>
          <a:ln w="6350">
            <a:solidFill>
              <a:srgbClr val="00AEEF"/>
            </a:solidFill>
          </a:ln>
        </p:spPr>
        <p:txBody>
          <a:bodyPr wrap="square" lIns="0" tIns="0" rIns="0" bIns="0" rtlCol="0"/>
          <a:lstStyle/>
          <a:p/>
        </p:txBody>
      </p:sp>
      <p:sp>
        <p:nvSpPr>
          <p:cNvPr id="48" name="object 48"/>
          <p:cNvSpPr/>
          <p:nvPr/>
        </p:nvSpPr>
        <p:spPr>
          <a:xfrm>
            <a:off x="11662439" y="2686376"/>
            <a:ext cx="0" cy="113664"/>
          </a:xfrm>
          <a:custGeom>
            <a:avLst/>
            <a:gdLst/>
            <a:ahLst/>
            <a:cxnLst/>
            <a:rect l="l" t="t" r="r" b="b"/>
            <a:pathLst>
              <a:path w="0" h="113664">
                <a:moveTo>
                  <a:pt x="0" y="0"/>
                </a:moveTo>
                <a:lnTo>
                  <a:pt x="0" y="113499"/>
                </a:lnTo>
              </a:path>
            </a:pathLst>
          </a:custGeom>
          <a:ln w="6350">
            <a:solidFill>
              <a:srgbClr val="00AEEF"/>
            </a:solidFill>
          </a:ln>
        </p:spPr>
        <p:txBody>
          <a:bodyPr wrap="square" lIns="0" tIns="0" rIns="0" bIns="0" rtlCol="0"/>
          <a:lstStyle/>
          <a:p/>
        </p:txBody>
      </p:sp>
      <p:sp>
        <p:nvSpPr>
          <p:cNvPr id="49" name="object 49"/>
          <p:cNvSpPr/>
          <p:nvPr/>
        </p:nvSpPr>
        <p:spPr>
          <a:xfrm>
            <a:off x="8503674" y="3593053"/>
            <a:ext cx="0" cy="231775"/>
          </a:xfrm>
          <a:custGeom>
            <a:avLst/>
            <a:gdLst/>
            <a:ahLst/>
            <a:cxnLst/>
            <a:rect l="l" t="t" r="r" b="b"/>
            <a:pathLst>
              <a:path w="0" h="231775">
                <a:moveTo>
                  <a:pt x="0" y="0"/>
                </a:moveTo>
                <a:lnTo>
                  <a:pt x="0" y="231444"/>
                </a:lnTo>
              </a:path>
            </a:pathLst>
          </a:custGeom>
          <a:ln w="6350">
            <a:solidFill>
              <a:srgbClr val="00AEEF"/>
            </a:solidFill>
          </a:ln>
        </p:spPr>
        <p:txBody>
          <a:bodyPr wrap="square" lIns="0" tIns="0" rIns="0" bIns="0" rtlCol="0"/>
          <a:lstStyle/>
          <a:p/>
        </p:txBody>
      </p:sp>
      <p:sp>
        <p:nvSpPr>
          <p:cNvPr id="50" name="object 50"/>
          <p:cNvSpPr/>
          <p:nvPr/>
        </p:nvSpPr>
        <p:spPr>
          <a:xfrm>
            <a:off x="8099999" y="2809302"/>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51" name="object 51"/>
          <p:cNvSpPr/>
          <p:nvPr/>
        </p:nvSpPr>
        <p:spPr>
          <a:xfrm>
            <a:off x="8106349" y="2822001"/>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52" name="object 52"/>
          <p:cNvSpPr/>
          <p:nvPr/>
        </p:nvSpPr>
        <p:spPr>
          <a:xfrm>
            <a:off x="8594836" y="2809302"/>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53" name="object 53"/>
          <p:cNvSpPr/>
          <p:nvPr/>
        </p:nvSpPr>
        <p:spPr>
          <a:xfrm>
            <a:off x="8594836" y="3452812"/>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54" name="object 54"/>
          <p:cNvSpPr/>
          <p:nvPr/>
        </p:nvSpPr>
        <p:spPr>
          <a:xfrm>
            <a:off x="8106349" y="3146006"/>
            <a:ext cx="0" cy="307340"/>
          </a:xfrm>
          <a:custGeom>
            <a:avLst/>
            <a:gdLst/>
            <a:ahLst/>
            <a:cxnLst/>
            <a:rect l="l" t="t" r="r" b="b"/>
            <a:pathLst>
              <a:path w="0" h="307339">
                <a:moveTo>
                  <a:pt x="0" y="306806"/>
                </a:moveTo>
                <a:lnTo>
                  <a:pt x="0" y="0"/>
                </a:lnTo>
              </a:path>
            </a:pathLst>
          </a:custGeom>
          <a:ln w="12700">
            <a:solidFill>
              <a:srgbClr val="FFFFFF"/>
            </a:solidFill>
          </a:ln>
        </p:spPr>
        <p:txBody>
          <a:bodyPr wrap="square" lIns="0" tIns="0" rIns="0" bIns="0" rtlCol="0"/>
          <a:lstStyle/>
          <a:p/>
        </p:txBody>
      </p:sp>
      <p:sp>
        <p:nvSpPr>
          <p:cNvPr id="55" name="object 55"/>
          <p:cNvSpPr/>
          <p:nvPr/>
        </p:nvSpPr>
        <p:spPr>
          <a:xfrm>
            <a:off x="8099999" y="3452812"/>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graphicFrame>
        <p:nvGraphicFramePr>
          <p:cNvPr id="56" name="object 56"/>
          <p:cNvGraphicFramePr>
            <a:graphicFrameLocks noGrp="1"/>
          </p:cNvGraphicFramePr>
          <p:nvPr/>
        </p:nvGraphicFramePr>
        <p:xfrm>
          <a:off x="8106349" y="2692726"/>
          <a:ext cx="1151890" cy="766445"/>
        </p:xfrm>
        <a:graphic>
          <a:graphicData uri="http://schemas.openxmlformats.org/drawingml/2006/table">
            <a:tbl>
              <a:tblPr firstRow="1" bandRow="1">
                <a:tableStyleId>{2D5ABB26-0587-4C30-8999-92F81FD0307C}</a:tableStyleId>
              </a:tblPr>
              <a:tblGrid>
                <a:gridCol w="488315"/>
                <a:gridCol w="650240"/>
              </a:tblGrid>
              <a:tr h="441101">
                <a:tc>
                  <a:txBody>
                    <a:bodyPr/>
                    <a:lstStyle/>
                    <a:p>
                      <a:pPr>
                        <a:lnSpc>
                          <a:spcPct val="100000"/>
                        </a:lnSpc>
                      </a:pPr>
                      <a:endParaRPr sz="1000">
                        <a:latin typeface="Times New Roman"/>
                        <a:cs typeface="Times New Roman"/>
                      </a:endParaRPr>
                    </a:p>
                    <a:p>
                      <a:pPr marL="142240">
                        <a:lnSpc>
                          <a:spcPct val="100000"/>
                        </a:lnSpc>
                        <a:spcBef>
                          <a:spcPts val="58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0">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1000">
                        <a:latin typeface="Times New Roman"/>
                        <a:cs typeface="Times New Roman"/>
                      </a:endParaRPr>
                    </a:p>
                    <a:p>
                      <a:pPr marL="120014">
                        <a:lnSpc>
                          <a:spcPct val="100000"/>
                        </a:lnSpc>
                        <a:spcBef>
                          <a:spcPts val="580"/>
                        </a:spcBef>
                      </a:pPr>
                      <a:r>
                        <a:rPr dirty="0" sz="800" b="1">
                          <a:solidFill>
                            <a:srgbClr val="FFFFFF"/>
                          </a:solidFill>
                          <a:latin typeface="Microsoft YaHei UI"/>
                          <a:cs typeface="Microsoft YaHei UI"/>
                        </a:rPr>
                        <a:t>公司名称</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325334">
                <a:tc>
                  <a:txBody>
                    <a:bodyPr/>
                    <a:lstStyle/>
                    <a:p>
                      <a:pPr marL="17780">
                        <a:lnSpc>
                          <a:spcPct val="100000"/>
                        </a:lnSpc>
                        <a:spcBef>
                          <a:spcPts val="815"/>
                        </a:spcBef>
                      </a:pPr>
                      <a:r>
                        <a:rPr dirty="0" sz="800" b="1">
                          <a:solidFill>
                            <a:srgbClr val="231F20"/>
                          </a:solidFill>
                          <a:latin typeface="Microsoft JhengHei UI"/>
                          <a:cs typeface="Microsoft JhengHei UI"/>
                        </a:rPr>
                        <a:t>B</a:t>
                      </a:r>
                      <a:endParaRPr sz="800">
                        <a:latin typeface="Microsoft JhengHei UI"/>
                        <a:cs typeface="Microsoft JhengHei UI"/>
                      </a:endParaRPr>
                    </a:p>
                  </a:txBody>
                  <a:tcPr marL="0" marR="0" marB="0" marT="103505">
                    <a:lnR w="12700">
                      <a:solidFill>
                        <a:srgbClr val="FFFFFF"/>
                      </a:solidFill>
                      <a:prstDash val="solid"/>
                    </a:lnR>
                    <a:lnT w="12700">
                      <a:solidFill>
                        <a:srgbClr val="FFFFFF"/>
                      </a:solidFill>
                      <a:prstDash val="solid"/>
                    </a:lnT>
                    <a:solidFill>
                      <a:srgbClr val="EBEBEC"/>
                    </a:solidFill>
                  </a:tcPr>
                </a:tc>
                <a:tc>
                  <a:txBody>
                    <a:bodyPr/>
                    <a:lstStyle/>
                    <a:p>
                      <a:pPr marL="6350">
                        <a:lnSpc>
                          <a:spcPct val="100000"/>
                        </a:lnSpc>
                        <a:spcBef>
                          <a:spcPts val="335"/>
                        </a:spcBef>
                      </a:pPr>
                      <a:r>
                        <a:rPr dirty="0" sz="800" spc="-5">
                          <a:solidFill>
                            <a:srgbClr val="231F20"/>
                          </a:solidFill>
                          <a:latin typeface="Microsoft JhengHei UI"/>
                          <a:cs typeface="Microsoft JhengHei UI"/>
                        </a:rPr>
                        <a:t>BPEIN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p>
                      <a:pPr marL="6350">
                        <a:lnSpc>
                          <a:spcPct val="100000"/>
                        </a:lnSpc>
                      </a:pPr>
                      <a:r>
                        <a:rPr dirty="0" sz="800" spc="-5">
                          <a:solidFill>
                            <a:srgbClr val="231F20"/>
                          </a:solidFill>
                          <a:latin typeface="Microsoft JhengHei UI"/>
                          <a:cs typeface="Microsoft JhengHei UI"/>
                        </a:rPr>
                        <a:t>BPELE</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贝派</a:t>
                      </a:r>
                      <a:endParaRPr sz="800">
                        <a:latin typeface="Microsoft JhengHei UI"/>
                        <a:cs typeface="Microsoft JhengHei UI"/>
                      </a:endParaRPr>
                    </a:p>
                  </a:txBody>
                  <a:tcPr marL="0" marR="0" marB="0" marT="42545">
                    <a:lnL w="12700">
                      <a:solidFill>
                        <a:srgbClr val="FFFFFF"/>
                      </a:solidFill>
                      <a:prstDash val="solid"/>
                    </a:lnL>
                    <a:lnR w="12700">
                      <a:solidFill>
                        <a:srgbClr val="FFFFFF"/>
                      </a:solidFill>
                      <a:prstDash val="solid"/>
                    </a:lnR>
                    <a:lnT w="12700">
                      <a:solidFill>
                        <a:srgbClr val="FFFFFF"/>
                      </a:solidFill>
                      <a:prstDash val="solid"/>
                    </a:lnT>
                    <a:solidFill>
                      <a:srgbClr val="EAEAEA"/>
                    </a:solidFill>
                  </a:tcPr>
                </a:tc>
              </a:tr>
            </a:tbl>
          </a:graphicData>
        </a:graphic>
      </p:graphicFrame>
      <p:sp>
        <p:nvSpPr>
          <p:cNvPr id="57" name="object 57"/>
          <p:cNvSpPr/>
          <p:nvPr/>
        </p:nvSpPr>
        <p:spPr>
          <a:xfrm>
            <a:off x="9417499" y="2797652"/>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58" name="object 58"/>
          <p:cNvSpPr/>
          <p:nvPr/>
        </p:nvSpPr>
        <p:spPr>
          <a:xfrm>
            <a:off x="9912337" y="2797652"/>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59" name="object 59"/>
          <p:cNvSpPr/>
          <p:nvPr/>
        </p:nvSpPr>
        <p:spPr>
          <a:xfrm>
            <a:off x="9912337" y="2810350"/>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60" name="object 60"/>
          <p:cNvSpPr/>
          <p:nvPr/>
        </p:nvSpPr>
        <p:spPr>
          <a:xfrm>
            <a:off x="10559648" y="2810350"/>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61" name="object 61"/>
          <p:cNvSpPr/>
          <p:nvPr/>
        </p:nvSpPr>
        <p:spPr>
          <a:xfrm>
            <a:off x="10559648" y="3134347"/>
            <a:ext cx="0" cy="318770"/>
          </a:xfrm>
          <a:custGeom>
            <a:avLst/>
            <a:gdLst/>
            <a:ahLst/>
            <a:cxnLst/>
            <a:rect l="l" t="t" r="r" b="b"/>
            <a:pathLst>
              <a:path w="0" h="318770">
                <a:moveTo>
                  <a:pt x="0" y="318465"/>
                </a:moveTo>
                <a:lnTo>
                  <a:pt x="0" y="0"/>
                </a:lnTo>
              </a:path>
            </a:pathLst>
          </a:custGeom>
          <a:ln w="12700">
            <a:solidFill>
              <a:srgbClr val="FFFFFF"/>
            </a:solidFill>
          </a:ln>
        </p:spPr>
        <p:txBody>
          <a:bodyPr wrap="square" lIns="0" tIns="0" rIns="0" bIns="0" rtlCol="0"/>
          <a:lstStyle/>
          <a:p/>
        </p:txBody>
      </p:sp>
      <p:sp>
        <p:nvSpPr>
          <p:cNvPr id="62" name="object 62"/>
          <p:cNvSpPr/>
          <p:nvPr/>
        </p:nvSpPr>
        <p:spPr>
          <a:xfrm>
            <a:off x="9912337" y="3452812"/>
            <a:ext cx="654050" cy="12700"/>
          </a:xfrm>
          <a:custGeom>
            <a:avLst/>
            <a:gdLst/>
            <a:ahLst/>
            <a:cxnLst/>
            <a:rect l="l" t="t" r="r" b="b"/>
            <a:pathLst>
              <a:path w="654050" h="12700">
                <a:moveTo>
                  <a:pt x="0" y="12700"/>
                </a:moveTo>
                <a:lnTo>
                  <a:pt x="653656" y="12700"/>
                </a:lnTo>
                <a:lnTo>
                  <a:pt x="653656" y="0"/>
                </a:lnTo>
                <a:lnTo>
                  <a:pt x="0" y="0"/>
                </a:lnTo>
                <a:lnTo>
                  <a:pt x="0" y="12700"/>
                </a:lnTo>
                <a:close/>
              </a:path>
            </a:pathLst>
          </a:custGeom>
          <a:solidFill>
            <a:srgbClr val="FFFFFF"/>
          </a:solidFill>
        </p:spPr>
        <p:txBody>
          <a:bodyPr wrap="square" lIns="0" tIns="0" rIns="0" bIns="0" rtlCol="0"/>
          <a:lstStyle/>
          <a:p/>
        </p:txBody>
      </p:sp>
      <p:sp>
        <p:nvSpPr>
          <p:cNvPr id="63" name="object 63"/>
          <p:cNvSpPr/>
          <p:nvPr/>
        </p:nvSpPr>
        <p:spPr>
          <a:xfrm>
            <a:off x="9912337" y="3134347"/>
            <a:ext cx="0" cy="318770"/>
          </a:xfrm>
          <a:custGeom>
            <a:avLst/>
            <a:gdLst/>
            <a:ahLst/>
            <a:cxnLst/>
            <a:rect l="l" t="t" r="r" b="b"/>
            <a:pathLst>
              <a:path w="0" h="318770">
                <a:moveTo>
                  <a:pt x="0" y="318465"/>
                </a:moveTo>
                <a:lnTo>
                  <a:pt x="0" y="0"/>
                </a:lnTo>
              </a:path>
            </a:pathLst>
          </a:custGeom>
          <a:ln w="12700">
            <a:solidFill>
              <a:srgbClr val="FFFFFF"/>
            </a:solidFill>
          </a:ln>
        </p:spPr>
        <p:txBody>
          <a:bodyPr wrap="square" lIns="0" tIns="0" rIns="0" bIns="0" rtlCol="0"/>
          <a:lstStyle/>
          <a:p/>
        </p:txBody>
      </p:sp>
      <p:sp>
        <p:nvSpPr>
          <p:cNvPr id="64" name="object 64"/>
          <p:cNvSpPr/>
          <p:nvPr/>
        </p:nvSpPr>
        <p:spPr>
          <a:xfrm>
            <a:off x="9417499" y="3452812"/>
            <a:ext cx="495300" cy="12700"/>
          </a:xfrm>
          <a:custGeom>
            <a:avLst/>
            <a:gdLst/>
            <a:ahLst/>
            <a:cxnLst/>
            <a:rect l="l" t="t" r="r" b="b"/>
            <a:pathLst>
              <a:path w="495300" h="12700">
                <a:moveTo>
                  <a:pt x="0" y="12700"/>
                </a:moveTo>
                <a:lnTo>
                  <a:pt x="494842" y="12700"/>
                </a:lnTo>
                <a:lnTo>
                  <a:pt x="494842" y="0"/>
                </a:lnTo>
                <a:lnTo>
                  <a:pt x="0" y="0"/>
                </a:lnTo>
                <a:lnTo>
                  <a:pt x="0" y="12700"/>
                </a:lnTo>
                <a:close/>
              </a:path>
            </a:pathLst>
          </a:custGeom>
          <a:solidFill>
            <a:srgbClr val="FFFFFF"/>
          </a:solidFill>
        </p:spPr>
        <p:txBody>
          <a:bodyPr wrap="square" lIns="0" tIns="0" rIns="0" bIns="0" rtlCol="0"/>
          <a:lstStyle/>
          <a:p/>
        </p:txBody>
      </p:sp>
      <p:sp>
        <p:nvSpPr>
          <p:cNvPr id="65" name="object 65"/>
          <p:cNvSpPr/>
          <p:nvPr/>
        </p:nvSpPr>
        <p:spPr>
          <a:xfrm>
            <a:off x="8268999" y="4704932"/>
            <a:ext cx="480695" cy="12700"/>
          </a:xfrm>
          <a:custGeom>
            <a:avLst/>
            <a:gdLst/>
            <a:ahLst/>
            <a:cxnLst/>
            <a:rect l="l" t="t" r="r" b="b"/>
            <a:pathLst>
              <a:path w="480695"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66" name="object 66"/>
          <p:cNvSpPr/>
          <p:nvPr/>
        </p:nvSpPr>
        <p:spPr>
          <a:xfrm>
            <a:off x="8749648" y="4704932"/>
            <a:ext cx="668020" cy="12700"/>
          </a:xfrm>
          <a:custGeom>
            <a:avLst/>
            <a:gdLst/>
            <a:ahLst/>
            <a:cxnLst/>
            <a:rect l="l" t="t" r="r" b="b"/>
            <a:pathLst>
              <a:path w="668020"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sp>
        <p:nvSpPr>
          <p:cNvPr id="67" name="object 67"/>
          <p:cNvSpPr/>
          <p:nvPr/>
        </p:nvSpPr>
        <p:spPr>
          <a:xfrm>
            <a:off x="8268999" y="3830023"/>
            <a:ext cx="480695" cy="12700"/>
          </a:xfrm>
          <a:custGeom>
            <a:avLst/>
            <a:gdLst/>
            <a:ahLst/>
            <a:cxnLst/>
            <a:rect l="l" t="t" r="r" b="b"/>
            <a:pathLst>
              <a:path w="480695"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68" name="object 68"/>
          <p:cNvSpPr/>
          <p:nvPr/>
        </p:nvSpPr>
        <p:spPr>
          <a:xfrm>
            <a:off x="8749648" y="3830023"/>
            <a:ext cx="668020" cy="12700"/>
          </a:xfrm>
          <a:custGeom>
            <a:avLst/>
            <a:gdLst/>
            <a:ahLst/>
            <a:cxnLst/>
            <a:rect l="l" t="t" r="r" b="b"/>
            <a:pathLst>
              <a:path w="668020"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graphicFrame>
        <p:nvGraphicFramePr>
          <p:cNvPr id="69" name="object 69"/>
          <p:cNvGraphicFramePr>
            <a:graphicFrameLocks noGrp="1"/>
          </p:cNvGraphicFramePr>
          <p:nvPr/>
        </p:nvGraphicFramePr>
        <p:xfrm>
          <a:off x="8267410" y="3596225"/>
          <a:ext cx="1160145" cy="1115060"/>
        </p:xfrm>
        <a:graphic>
          <a:graphicData uri="http://schemas.openxmlformats.org/drawingml/2006/table">
            <a:tbl>
              <a:tblPr firstRow="1" bandRow="1">
                <a:tableStyleId>{2D5ABB26-0587-4C30-8999-92F81FD0307C}</a:tableStyleId>
              </a:tblPr>
              <a:tblGrid>
                <a:gridCol w="475615"/>
                <a:gridCol w="664210"/>
              </a:tblGrid>
              <a:tr h="104152">
                <a:tc>
                  <a:txBody>
                    <a:bodyPr/>
                    <a:lstStyle/>
                    <a:p>
                      <a:pPr>
                        <a:lnSpc>
                          <a:spcPct val="100000"/>
                        </a:lnSpc>
                      </a:pPr>
                      <a:endParaRPr sz="500">
                        <a:latin typeface="Times New Roman"/>
                        <a:cs typeface="Times New Roman"/>
                      </a:endParaRPr>
                    </a:p>
                  </a:txBody>
                  <a:tcPr marL="0" marR="0" marB="0" marT="0"/>
                </a:tc>
                <a:tc>
                  <a:txBody>
                    <a:bodyPr/>
                    <a:lstStyle/>
                    <a:p>
                      <a:pPr>
                        <a:lnSpc>
                          <a:spcPct val="100000"/>
                        </a:lnSpc>
                      </a:pPr>
                      <a:endParaRPr sz="500">
                        <a:latin typeface="Times New Roman"/>
                        <a:cs typeface="Times New Roman"/>
                      </a:endParaRPr>
                    </a:p>
                  </a:txBody>
                  <a:tcPr marL="0" marR="0" marB="0" marT="0"/>
                </a:tc>
              </a:tr>
              <a:tr h="135995">
                <a:tc>
                  <a:txBody>
                    <a:bodyPr/>
                    <a:lstStyle/>
                    <a:p>
                      <a:pPr>
                        <a:lnSpc>
                          <a:spcPct val="100000"/>
                        </a:lnSpc>
                      </a:pPr>
                      <a:endParaRPr sz="700">
                        <a:latin typeface="Times New Roman"/>
                        <a:cs typeface="Times New Roman"/>
                      </a:endParaRPr>
                    </a:p>
                  </a:txBody>
                  <a:tcPr marL="0" marR="0" marB="0" marT="0"/>
                </a:tc>
                <a:tc>
                  <a:txBody>
                    <a:bodyPr/>
                    <a:lstStyle/>
                    <a:p>
                      <a:pPr>
                        <a:lnSpc>
                          <a:spcPct val="100000"/>
                        </a:lnSpc>
                      </a:pPr>
                      <a:endParaRPr sz="700">
                        <a:latin typeface="Times New Roman"/>
                        <a:cs typeface="Times New Roman"/>
                      </a:endParaRPr>
                    </a:p>
                  </a:txBody>
                  <a:tcPr marL="0" marR="0" marB="0" marT="0"/>
                </a:tc>
              </a:tr>
              <a:tr h="332430">
                <a:tc>
                  <a:txBody>
                    <a:bodyPr/>
                    <a:lstStyle/>
                    <a:p>
                      <a:pPr marL="135255">
                        <a:lnSpc>
                          <a:spcPct val="100000"/>
                        </a:lnSpc>
                        <a:spcBef>
                          <a:spcPts val="795"/>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marL="177800">
                        <a:lnSpc>
                          <a:spcPct val="100000"/>
                        </a:lnSpc>
                        <a:spcBef>
                          <a:spcPts val="795"/>
                        </a:spcBef>
                      </a:pPr>
                      <a:r>
                        <a:rPr dirty="0" sz="800" b="1">
                          <a:solidFill>
                            <a:srgbClr val="FFFFFF"/>
                          </a:solidFill>
                          <a:latin typeface="Microsoft YaHei UI"/>
                          <a:cs typeface="Microsoft YaHei UI"/>
                        </a:rPr>
                        <a:t>交直流</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271240">
                <a:tc>
                  <a:txBody>
                    <a:bodyPr/>
                    <a:lstStyle/>
                    <a:p>
                      <a:pPr marL="17780">
                        <a:lnSpc>
                          <a:spcPct val="100000"/>
                        </a:lnSpc>
                        <a:spcBef>
                          <a:spcPts val="580"/>
                        </a:spcBef>
                      </a:pPr>
                      <a:r>
                        <a:rPr dirty="0" sz="800" b="1">
                          <a:solidFill>
                            <a:srgbClr val="231F20"/>
                          </a:solidFill>
                          <a:latin typeface="Microsoft JhengHei UI"/>
                          <a:cs typeface="Microsoft JhengHei UI"/>
                        </a:rPr>
                        <a:t>A</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80"/>
                        </a:spcBef>
                      </a:pP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交流</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1238">
                <a:tc>
                  <a:txBody>
                    <a:bodyPr/>
                    <a:lstStyle/>
                    <a:p>
                      <a:pPr marL="17780">
                        <a:lnSpc>
                          <a:spcPct val="100000"/>
                        </a:lnSpc>
                        <a:spcBef>
                          <a:spcPts val="580"/>
                        </a:spcBef>
                      </a:pPr>
                      <a:r>
                        <a:rPr dirty="0" sz="800" b="1">
                          <a:solidFill>
                            <a:srgbClr val="231F20"/>
                          </a:solidFill>
                          <a:latin typeface="Microsoft JhengHei UI"/>
                          <a:cs typeface="Microsoft JhengHei UI"/>
                        </a:rPr>
                        <a:t>D</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580"/>
                        </a:spcBef>
                      </a:pPr>
                      <a:r>
                        <a:rPr dirty="0" sz="800">
                          <a:solidFill>
                            <a:srgbClr val="231F20"/>
                          </a:solidFill>
                          <a:latin typeface="Microsoft JhengHei UI"/>
                          <a:cs typeface="Microsoft JhengHei UI"/>
                        </a:rPr>
                        <a:t>DC</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直流</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bl>
          </a:graphicData>
        </a:graphic>
      </p:graphicFrame>
      <p:sp>
        <p:nvSpPr>
          <p:cNvPr id="70" name="object 70"/>
          <p:cNvSpPr/>
          <p:nvPr/>
        </p:nvSpPr>
        <p:spPr>
          <a:xfrm>
            <a:off x="9670500" y="4704932"/>
            <a:ext cx="480695" cy="12700"/>
          </a:xfrm>
          <a:custGeom>
            <a:avLst/>
            <a:gdLst/>
            <a:ahLst/>
            <a:cxnLst/>
            <a:rect l="l" t="t" r="r" b="b"/>
            <a:pathLst>
              <a:path w="480695"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71" name="object 71"/>
          <p:cNvSpPr/>
          <p:nvPr/>
        </p:nvSpPr>
        <p:spPr>
          <a:xfrm>
            <a:off x="10151149" y="4704932"/>
            <a:ext cx="668020" cy="12700"/>
          </a:xfrm>
          <a:custGeom>
            <a:avLst/>
            <a:gdLst/>
            <a:ahLst/>
            <a:cxnLst/>
            <a:rect l="l" t="t" r="r" b="b"/>
            <a:pathLst>
              <a:path w="668020"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sp>
        <p:nvSpPr>
          <p:cNvPr id="72" name="object 72"/>
          <p:cNvSpPr/>
          <p:nvPr/>
        </p:nvSpPr>
        <p:spPr>
          <a:xfrm>
            <a:off x="9670500" y="3830023"/>
            <a:ext cx="480695" cy="12700"/>
          </a:xfrm>
          <a:custGeom>
            <a:avLst/>
            <a:gdLst/>
            <a:ahLst/>
            <a:cxnLst/>
            <a:rect l="l" t="t" r="r" b="b"/>
            <a:pathLst>
              <a:path w="480695" h="12700">
                <a:moveTo>
                  <a:pt x="0" y="12700"/>
                </a:moveTo>
                <a:lnTo>
                  <a:pt x="480644" y="12700"/>
                </a:lnTo>
                <a:lnTo>
                  <a:pt x="480644" y="0"/>
                </a:lnTo>
                <a:lnTo>
                  <a:pt x="0" y="0"/>
                </a:lnTo>
                <a:lnTo>
                  <a:pt x="0" y="12700"/>
                </a:lnTo>
                <a:close/>
              </a:path>
            </a:pathLst>
          </a:custGeom>
          <a:solidFill>
            <a:srgbClr val="FFFFFF"/>
          </a:solidFill>
        </p:spPr>
        <p:txBody>
          <a:bodyPr wrap="square" lIns="0" tIns="0" rIns="0" bIns="0" rtlCol="0"/>
          <a:lstStyle/>
          <a:p/>
        </p:txBody>
      </p:sp>
      <p:sp>
        <p:nvSpPr>
          <p:cNvPr id="73" name="object 73"/>
          <p:cNvSpPr/>
          <p:nvPr/>
        </p:nvSpPr>
        <p:spPr>
          <a:xfrm>
            <a:off x="10151149" y="3830023"/>
            <a:ext cx="668020" cy="12700"/>
          </a:xfrm>
          <a:custGeom>
            <a:avLst/>
            <a:gdLst/>
            <a:ahLst/>
            <a:cxnLst/>
            <a:rect l="l" t="t" r="r" b="b"/>
            <a:pathLst>
              <a:path w="668020" h="12700">
                <a:moveTo>
                  <a:pt x="0" y="12700"/>
                </a:moveTo>
                <a:lnTo>
                  <a:pt x="667854" y="12700"/>
                </a:lnTo>
                <a:lnTo>
                  <a:pt x="667854" y="0"/>
                </a:lnTo>
                <a:lnTo>
                  <a:pt x="0" y="0"/>
                </a:lnTo>
                <a:lnTo>
                  <a:pt x="0" y="12700"/>
                </a:lnTo>
                <a:close/>
              </a:path>
            </a:pathLst>
          </a:custGeom>
          <a:solidFill>
            <a:srgbClr val="FFFFFF"/>
          </a:solidFill>
        </p:spPr>
        <p:txBody>
          <a:bodyPr wrap="square" lIns="0" tIns="0" rIns="0" bIns="0" rtlCol="0"/>
          <a:lstStyle/>
          <a:p/>
        </p:txBody>
      </p:sp>
      <p:graphicFrame>
        <p:nvGraphicFramePr>
          <p:cNvPr id="74" name="object 74"/>
          <p:cNvGraphicFramePr>
            <a:graphicFrameLocks noGrp="1"/>
          </p:cNvGraphicFramePr>
          <p:nvPr/>
        </p:nvGraphicFramePr>
        <p:xfrm>
          <a:off x="9411149" y="2367403"/>
          <a:ext cx="1418590" cy="2344420"/>
        </p:xfrm>
        <a:graphic>
          <a:graphicData uri="http://schemas.openxmlformats.org/drawingml/2006/table">
            <a:tbl>
              <a:tblPr firstRow="1" bandRow="1">
                <a:tableStyleId>{2D5ABB26-0587-4C30-8999-92F81FD0307C}</a:tableStyleId>
              </a:tblPr>
              <a:tblGrid>
                <a:gridCol w="257810"/>
                <a:gridCol w="485775"/>
                <a:gridCol w="392429"/>
                <a:gridCol w="136525"/>
                <a:gridCol w="139700"/>
              </a:tblGrid>
              <a:tr h="226480">
                <a:tc>
                  <a:txBody>
                    <a:bodyPr/>
                    <a:lstStyle/>
                    <a:p>
                      <a:pPr>
                        <a:lnSpc>
                          <a:spcPct val="100000"/>
                        </a:lnSpc>
                      </a:pPr>
                      <a:endParaRPr sz="1000">
                        <a:latin typeface="Times New Roman"/>
                        <a:cs typeface="Times New Roman"/>
                      </a:endParaRPr>
                    </a:p>
                  </a:txBody>
                  <a:tcPr marL="0" marR="0" marB="0" marT="0"/>
                </a:tc>
                <a:tc>
                  <a:txBody>
                    <a:bodyPr/>
                    <a:lstStyle/>
                    <a:p>
                      <a:pPr marR="3175">
                        <a:lnSpc>
                          <a:spcPct val="100000"/>
                        </a:lnSpc>
                      </a:pPr>
                      <a:endParaRPr sz="1000">
                        <a:latin typeface="Times New Roman"/>
                        <a:cs typeface="Times New Roman"/>
                      </a:endParaRPr>
                    </a:p>
                  </a:txBody>
                  <a:tcPr marL="0" marR="0" marB="0" marT="0"/>
                </a:tc>
                <a:tc>
                  <a:txBody>
                    <a:bodyPr/>
                    <a:lstStyle/>
                    <a:p>
                      <a:pPr>
                        <a:lnSpc>
                          <a:spcPct val="100000"/>
                        </a:lnSpc>
                      </a:pPr>
                      <a:endParaRPr sz="1000">
                        <a:latin typeface="Times New Roman"/>
                        <a:cs typeface="Times New Roman"/>
                      </a:endParaRPr>
                    </a:p>
                  </a:txBody>
                  <a:tcPr marL="0" marR="0" marB="0" marT="0">
                    <a:lnR w="6350">
                      <a:solidFill>
                        <a:srgbClr val="00AEEF"/>
                      </a:solidFill>
                      <a:prstDash val="solid"/>
                    </a:lnR>
                  </a:tcPr>
                </a:tc>
                <a:tc>
                  <a:txBody>
                    <a:bodyPr/>
                    <a:lstStyle/>
                    <a:p>
                      <a:pPr>
                        <a:lnSpc>
                          <a:spcPct val="100000"/>
                        </a:lnSpc>
                      </a:pPr>
                      <a:endParaRPr sz="1000">
                        <a:latin typeface="Times New Roman"/>
                        <a:cs typeface="Times New Roman"/>
                      </a:endParaRPr>
                    </a:p>
                  </a:txBody>
                  <a:tcPr marL="0" marR="0" marB="0" marT="0">
                    <a:lnL w="6350">
                      <a:solidFill>
                        <a:srgbClr val="00AEEF"/>
                      </a:solidFill>
                      <a:prstDash val="solid"/>
                    </a:lnL>
                  </a:tcPr>
                </a:tc>
                <a:tc>
                  <a:txBody>
                    <a:bodyPr/>
                    <a:lstStyle/>
                    <a:p>
                      <a:pPr>
                        <a:lnSpc>
                          <a:spcPct val="100000"/>
                        </a:lnSpc>
                      </a:pPr>
                      <a:endParaRPr sz="1000">
                        <a:latin typeface="Times New Roman"/>
                        <a:cs typeface="Times New Roman"/>
                      </a:endParaRPr>
                    </a:p>
                  </a:txBody>
                  <a:tcPr marL="0" marR="0" marB="0" marT="0"/>
                </a:tc>
              </a:tr>
              <a:tr h="539944">
                <a:tc>
                  <a:txBody>
                    <a:bodyPr/>
                    <a:lstStyle/>
                    <a:p>
                      <a:pPr>
                        <a:lnSpc>
                          <a:spcPct val="100000"/>
                        </a:lnSpc>
                      </a:pPr>
                      <a:endParaRPr sz="1000">
                        <a:latin typeface="Times New Roman"/>
                        <a:cs typeface="Times New Roman"/>
                      </a:endParaRPr>
                    </a:p>
                    <a:p>
                      <a:pPr>
                        <a:lnSpc>
                          <a:spcPct val="100000"/>
                        </a:lnSpc>
                      </a:pPr>
                      <a:endParaRPr sz="1100">
                        <a:latin typeface="Times New Roman"/>
                        <a:cs typeface="Times New Roman"/>
                      </a:endParaRPr>
                    </a:p>
                    <a:p>
                      <a:pPr marL="148590">
                        <a:lnSpc>
                          <a:spcPct val="100000"/>
                        </a:lnSpc>
                      </a:pPr>
                      <a:r>
                        <a:rPr dirty="0" sz="800" b="1">
                          <a:solidFill>
                            <a:srgbClr val="FFFFFF"/>
                          </a:solidFill>
                          <a:latin typeface="Microsoft YaHei UI"/>
                          <a:cs typeface="Microsoft YaHei UI"/>
                        </a:rPr>
                        <a:t>标</a:t>
                      </a:r>
                      <a:endParaRPr sz="800">
                        <a:latin typeface="Microsoft YaHei UI"/>
                        <a:cs typeface="Microsoft YaHei UI"/>
                      </a:endParaRPr>
                    </a:p>
                  </a:txBody>
                  <a:tcPr marL="0" marR="0" marB="0" marT="0">
                    <a:lnL w="12700">
                      <a:solidFill>
                        <a:srgbClr val="FFFFFF"/>
                      </a:solidFill>
                      <a:prstDash val="solid"/>
                    </a:lnL>
                    <a:lnB w="12700">
                      <a:solidFill>
                        <a:srgbClr val="FFFFFF"/>
                      </a:solidFill>
                      <a:prstDash val="solid"/>
                    </a:lnB>
                    <a:solidFill>
                      <a:srgbClr val="8AB6B5"/>
                    </a:solidFill>
                  </a:tcPr>
                </a:tc>
                <a:tc>
                  <a:txBody>
                    <a:bodyPr/>
                    <a:lstStyle/>
                    <a:p>
                      <a:pPr marR="3175">
                        <a:lnSpc>
                          <a:spcPct val="100000"/>
                        </a:lnSpc>
                      </a:pPr>
                      <a:endParaRPr sz="1000">
                        <a:latin typeface="Times New Roman"/>
                        <a:cs typeface="Times New Roman"/>
                      </a:endParaRPr>
                    </a:p>
                    <a:p>
                      <a:pPr marR="3175">
                        <a:lnSpc>
                          <a:spcPct val="100000"/>
                        </a:lnSpc>
                      </a:pPr>
                      <a:endParaRPr sz="1100">
                        <a:latin typeface="Times New Roman"/>
                        <a:cs typeface="Times New Roman"/>
                      </a:endParaRPr>
                    </a:p>
                    <a:p>
                      <a:pPr marR="3175">
                        <a:lnSpc>
                          <a:spcPct val="100000"/>
                        </a:lnSpc>
                        <a:tabLst>
                          <a:tab pos="356870" algn="l"/>
                        </a:tabLst>
                      </a:pPr>
                      <a:r>
                        <a:rPr dirty="0" sz="800" b="1">
                          <a:solidFill>
                            <a:srgbClr val="FFFFFF"/>
                          </a:solidFill>
                          <a:latin typeface="Microsoft YaHei UI"/>
                          <a:cs typeface="Microsoft YaHei UI"/>
                        </a:rPr>
                        <a:t>识	产</a:t>
                      </a:r>
                      <a:endParaRPr sz="800">
                        <a:latin typeface="Microsoft YaHei UI"/>
                        <a:cs typeface="Microsoft YaHei UI"/>
                      </a:endParaRPr>
                    </a:p>
                  </a:txBody>
                  <a:tcPr marL="0" marR="0" marB="0" marT="0">
                    <a:lnB w="12700">
                      <a:solidFill>
                        <a:srgbClr val="FFFFFF"/>
                      </a:solidFill>
                      <a:prstDash val="solid"/>
                    </a:lnB>
                  </a:tcPr>
                </a:tc>
                <a:tc>
                  <a:txBody>
                    <a:bodyPr/>
                    <a:lstStyle/>
                    <a:p>
                      <a:pPr>
                        <a:lnSpc>
                          <a:spcPct val="100000"/>
                        </a:lnSpc>
                      </a:pPr>
                      <a:endParaRPr sz="1000">
                        <a:latin typeface="Times New Roman"/>
                        <a:cs typeface="Times New Roman"/>
                      </a:endParaRPr>
                    </a:p>
                    <a:p>
                      <a:pPr>
                        <a:lnSpc>
                          <a:spcPct val="100000"/>
                        </a:lnSpc>
                      </a:pPr>
                      <a:endParaRPr sz="1100">
                        <a:latin typeface="Times New Roman"/>
                        <a:cs typeface="Times New Roman"/>
                      </a:endParaRPr>
                    </a:p>
                    <a:p>
                      <a:pPr>
                        <a:lnSpc>
                          <a:spcPct val="100000"/>
                        </a:lnSpc>
                      </a:pPr>
                      <a:r>
                        <a:rPr dirty="0" sz="800" b="1">
                          <a:solidFill>
                            <a:srgbClr val="FFFFFF"/>
                          </a:solidFill>
                          <a:latin typeface="Microsoft YaHei UI"/>
                          <a:cs typeface="Microsoft YaHei UI"/>
                        </a:rPr>
                        <a:t>品名称</a:t>
                      </a:r>
                      <a:endParaRPr sz="800">
                        <a:latin typeface="Microsoft YaHei UI"/>
                        <a:cs typeface="Microsoft YaHei UI"/>
                      </a:endParaRPr>
                    </a:p>
                  </a:txBody>
                  <a:tcPr marL="0" marR="0" marB="0" marT="0">
                    <a:lnR w="6350">
                      <a:solidFill>
                        <a:srgbClr val="00AEEF"/>
                      </a:solidFill>
                      <a:prstDash val="solid"/>
                    </a:lnR>
                    <a:lnB w="12700">
                      <a:solidFill>
                        <a:srgbClr val="FFFFFF"/>
                      </a:solidFill>
                      <a:prstDash val="solid"/>
                    </a:lnB>
                  </a:tcPr>
                </a:tc>
                <a:tc>
                  <a:txBody>
                    <a:bodyPr/>
                    <a:lstStyle/>
                    <a:p>
                      <a:pPr>
                        <a:lnSpc>
                          <a:spcPct val="100000"/>
                        </a:lnSpc>
                      </a:pPr>
                      <a:endParaRPr sz="1000">
                        <a:latin typeface="Times New Roman"/>
                        <a:cs typeface="Times New Roman"/>
                      </a:endParaRPr>
                    </a:p>
                  </a:txBody>
                  <a:tcPr marL="0" marR="0" marB="0" marT="0">
                    <a:lnL w="6350">
                      <a:solidFill>
                        <a:srgbClr val="00AEEF"/>
                      </a:solidFill>
                      <a:prstDash val="solid"/>
                    </a:lnL>
                  </a:tcPr>
                </a:tc>
                <a:tc>
                  <a:txBody>
                    <a:bodyPr/>
                    <a:lstStyle/>
                    <a:p>
                      <a:pPr>
                        <a:lnSpc>
                          <a:spcPct val="100000"/>
                        </a:lnSpc>
                      </a:pPr>
                      <a:endParaRPr sz="1000">
                        <a:latin typeface="Times New Roman"/>
                        <a:cs typeface="Times New Roman"/>
                      </a:endParaRPr>
                    </a:p>
                  </a:txBody>
                  <a:tcPr marL="0" marR="0" marB="0" marT="0"/>
                </a:tc>
              </a:tr>
              <a:tr h="1034975">
                <a:tc>
                  <a:txBody>
                    <a:bodyPr/>
                    <a:lstStyle/>
                    <a:p>
                      <a:pPr marL="24130">
                        <a:lnSpc>
                          <a:spcPct val="100000"/>
                        </a:lnSpc>
                        <a:spcBef>
                          <a:spcPts val="770"/>
                        </a:spcBef>
                      </a:pPr>
                      <a:r>
                        <a:rPr dirty="0" sz="800" b="1">
                          <a:solidFill>
                            <a:srgbClr val="231F20"/>
                          </a:solidFill>
                          <a:latin typeface="Microsoft JhengHei UI"/>
                          <a:cs typeface="Microsoft JhengHei UI"/>
                        </a:rPr>
                        <a:t>L</a:t>
                      </a:r>
                      <a:endParaRPr sz="800">
                        <a:latin typeface="Microsoft JhengHei UI"/>
                        <a:cs typeface="Microsoft JhengHei UI"/>
                      </a:endParaRPr>
                    </a:p>
                  </a:txBody>
                  <a:tcPr marL="0" marR="0" marB="0" marT="97790">
                    <a:lnL w="12700">
                      <a:solidFill>
                        <a:srgbClr val="FFFFFF"/>
                      </a:solidFill>
                      <a:prstDash val="solid"/>
                    </a:lnL>
                    <a:lnR w="12700">
                      <a:solidFill>
                        <a:srgbClr val="FFFFFF"/>
                      </a:solidFill>
                      <a:prstDash val="solid"/>
                    </a:lnR>
                    <a:lnT w="12700">
                      <a:solidFill>
                        <a:srgbClr val="FFFFFF"/>
                      </a:solidFill>
                      <a:prstDash val="solid"/>
                    </a:lnT>
                  </a:tcPr>
                </a:tc>
                <a:tc>
                  <a:txBody>
                    <a:bodyPr/>
                    <a:lstStyle/>
                    <a:p>
                      <a:pPr marL="254635" marR="3175">
                        <a:lnSpc>
                          <a:spcPct val="100000"/>
                        </a:lnSpc>
                        <a:spcBef>
                          <a:spcPts val="290"/>
                        </a:spcBef>
                      </a:pPr>
                      <a:r>
                        <a:rPr dirty="0" sz="800">
                          <a:solidFill>
                            <a:srgbClr val="231F20"/>
                          </a:solidFill>
                          <a:latin typeface="Microsoft JhengHei UI"/>
                          <a:cs typeface="Microsoft JhengHei UI"/>
                        </a:rPr>
                        <a:t>电抗</a:t>
                      </a:r>
                      <a:endParaRPr sz="800">
                        <a:latin typeface="Microsoft JhengHei UI"/>
                        <a:cs typeface="Microsoft JhengHei UI"/>
                      </a:endParaRPr>
                    </a:p>
                    <a:p>
                      <a:pPr marL="254635">
                        <a:lnSpc>
                          <a:spcPct val="100000"/>
                        </a:lnSpc>
                      </a:pPr>
                      <a:r>
                        <a:rPr dirty="0" sz="800" spc="-25">
                          <a:solidFill>
                            <a:srgbClr val="231F20"/>
                          </a:solidFill>
                          <a:latin typeface="Microsoft JhengHei UI"/>
                          <a:cs typeface="Microsoft JhengHei UI"/>
                        </a:rPr>
                        <a:t>R</a:t>
                      </a:r>
                      <a:r>
                        <a:rPr dirty="0" sz="800" spc="-5">
                          <a:solidFill>
                            <a:srgbClr val="231F20"/>
                          </a:solidFill>
                          <a:latin typeface="Microsoft JhengHei UI"/>
                          <a:cs typeface="Microsoft JhengHei UI"/>
                        </a:rPr>
                        <a:t>eac</a:t>
                      </a:r>
                      <a:endParaRPr sz="800">
                        <a:latin typeface="Microsoft JhengHei UI"/>
                        <a:cs typeface="Microsoft JhengHei UI"/>
                      </a:endParaRPr>
                    </a:p>
                    <a:p>
                      <a:pPr marR="3175">
                        <a:lnSpc>
                          <a:spcPct val="100000"/>
                        </a:lnSpc>
                      </a:pPr>
                      <a:endParaRPr sz="1000">
                        <a:latin typeface="Times New Roman"/>
                        <a:cs typeface="Times New Roman"/>
                      </a:endParaRPr>
                    </a:p>
                    <a:p>
                      <a:pPr marR="3175">
                        <a:lnSpc>
                          <a:spcPct val="100000"/>
                        </a:lnSpc>
                      </a:pPr>
                      <a:endParaRPr sz="1000">
                        <a:latin typeface="Times New Roman"/>
                        <a:cs typeface="Times New Roman"/>
                      </a:endParaRPr>
                    </a:p>
                    <a:p>
                      <a:pPr marR="3175">
                        <a:lnSpc>
                          <a:spcPct val="100000"/>
                        </a:lnSpc>
                      </a:pPr>
                      <a:endParaRPr sz="1000">
                        <a:latin typeface="Times New Roman"/>
                        <a:cs typeface="Times New Roman"/>
                      </a:endParaRPr>
                    </a:p>
                    <a:p>
                      <a:pPr marL="136525" marR="3175">
                        <a:lnSpc>
                          <a:spcPct val="100000"/>
                        </a:lnSpc>
                        <a:spcBef>
                          <a:spcPts val="67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a:lnSpc>
                          <a:spcPct val="100000"/>
                        </a:lnSpc>
                        <a:spcBef>
                          <a:spcPts val="290"/>
                        </a:spcBef>
                      </a:pPr>
                      <a:r>
                        <a:rPr dirty="0" sz="800">
                          <a:solidFill>
                            <a:srgbClr val="231F20"/>
                          </a:solidFill>
                          <a:latin typeface="Microsoft JhengHei UI"/>
                          <a:cs typeface="Microsoft JhengHei UI"/>
                        </a:rPr>
                        <a:t>器</a:t>
                      </a:r>
                      <a:endParaRPr sz="800">
                        <a:latin typeface="Microsoft JhengHei UI"/>
                        <a:cs typeface="Microsoft JhengHei UI"/>
                      </a:endParaRPr>
                    </a:p>
                    <a:p>
                      <a:pPr marL="4445">
                        <a:lnSpc>
                          <a:spcPct val="100000"/>
                        </a:lnSpc>
                      </a:pPr>
                      <a:r>
                        <a:rPr dirty="0" sz="800" spc="-5">
                          <a:solidFill>
                            <a:srgbClr val="231F20"/>
                          </a:solidFill>
                          <a:latin typeface="Microsoft JhengHei UI"/>
                          <a:cs typeface="Microsoft JhengHei UI"/>
                        </a:rPr>
                        <a:t>tors</a:t>
                      </a:r>
                      <a:endParaRPr sz="800">
                        <a:latin typeface="Microsoft JhengHei UI"/>
                        <a:cs typeface="Microsoft JhengHei UI"/>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gn="ctr">
                        <a:lnSpc>
                          <a:spcPct val="100000"/>
                        </a:lnSpc>
                        <a:spcBef>
                          <a:spcPts val="670"/>
                        </a:spcBef>
                      </a:pPr>
                      <a:r>
                        <a:rPr dirty="0" sz="800" b="1">
                          <a:solidFill>
                            <a:srgbClr val="FFFFFF"/>
                          </a:solidFill>
                          <a:latin typeface="Microsoft YaHei UI"/>
                          <a:cs typeface="Microsoft YaHei UI"/>
                        </a:rPr>
                        <a:t>线制</a:t>
                      </a:r>
                      <a:endParaRPr sz="800">
                        <a:latin typeface="Microsoft YaHei UI"/>
                        <a:cs typeface="Microsoft Ya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tcPr>
                </a:tc>
                <a:tc>
                  <a:txBody>
                    <a:bodyPr/>
                    <a:lstStyle/>
                    <a:p>
                      <a:pPr>
                        <a:lnSpc>
                          <a:spcPct val="100000"/>
                        </a:lnSpc>
                      </a:pPr>
                      <a:endParaRPr sz="1000">
                        <a:latin typeface="Times New Roman"/>
                        <a:cs typeface="Times New Roman"/>
                      </a:endParaRPr>
                    </a:p>
                  </a:txBody>
                  <a:tcPr marL="0" marR="0" marB="0" marT="0">
                    <a:lnL w="12700">
                      <a:solidFill>
                        <a:srgbClr val="FFFFFF"/>
                      </a:solidFill>
                      <a:prstDash val="solid"/>
                    </a:lnL>
                    <a:lnB w="12700">
                      <a:solidFill>
                        <a:srgbClr val="FFFFFF"/>
                      </a:solidFill>
                      <a:prstDash val="solid"/>
                    </a:lnB>
                  </a:tcPr>
                </a:tc>
                <a:tc>
                  <a:txBody>
                    <a:bodyPr/>
                    <a:lstStyle/>
                    <a:p>
                      <a:pPr>
                        <a:lnSpc>
                          <a:spcPct val="100000"/>
                        </a:lnSpc>
                      </a:pPr>
                      <a:endParaRPr sz="1000">
                        <a:latin typeface="Times New Roman"/>
                        <a:cs typeface="Times New Roman"/>
                      </a:endParaRPr>
                    </a:p>
                  </a:txBody>
                  <a:tcPr marL="0" marR="0" marB="0" marT="0">
                    <a:lnB w="12700">
                      <a:solidFill>
                        <a:srgbClr val="FFFFFF"/>
                      </a:solidFill>
                      <a:prstDash val="solid"/>
                    </a:lnB>
                  </a:tcPr>
                </a:tc>
              </a:tr>
              <a:tr h="271240">
                <a:tc>
                  <a:txBody>
                    <a:bodyPr/>
                    <a:lstStyle/>
                    <a:p>
                      <a:pPr>
                        <a:lnSpc>
                          <a:spcPct val="100000"/>
                        </a:lnSpc>
                      </a:pPr>
                      <a:endParaRPr sz="1000">
                        <a:latin typeface="Times New Roman"/>
                        <a:cs typeface="Times New Roman"/>
                      </a:endParaRPr>
                    </a:p>
                  </a:txBody>
                  <a:tcPr marL="0" marR="0" marB="0" marT="0">
                    <a:lnR w="12700">
                      <a:solidFill>
                        <a:srgbClr val="FFFFFF"/>
                      </a:solidFill>
                      <a:prstDash val="solid"/>
                    </a:lnR>
                  </a:tcPr>
                </a:tc>
                <a:tc>
                  <a:txBody>
                    <a:bodyPr/>
                    <a:lstStyle/>
                    <a:p>
                      <a:pPr marL="19050" marR="3175">
                        <a:lnSpc>
                          <a:spcPct val="100000"/>
                        </a:lnSpc>
                        <a:spcBef>
                          <a:spcPts val="580"/>
                        </a:spcBef>
                      </a:pPr>
                      <a:r>
                        <a:rPr dirty="0" sz="800" b="1">
                          <a:solidFill>
                            <a:srgbClr val="231F20"/>
                          </a:solidFill>
                          <a:latin typeface="Microsoft JhengHei UI"/>
                          <a:cs typeface="Microsoft JhengHei UI"/>
                        </a:rPr>
                        <a:t>1</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80"/>
                        </a:spcBef>
                      </a:pP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1000">
                        <a:latin typeface="Times New Roman"/>
                        <a:cs typeface="Times New Roman"/>
                      </a:endParaRPr>
                    </a:p>
                  </a:txBody>
                  <a:tcPr marL="0" marR="0" marB="0" marT="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10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EBEBEC"/>
                    </a:solidFill>
                  </a:tcPr>
                </a:tc>
              </a:tr>
              <a:tr h="271238">
                <a:tc>
                  <a:txBody>
                    <a:bodyPr/>
                    <a:lstStyle/>
                    <a:p>
                      <a:pPr>
                        <a:lnSpc>
                          <a:spcPct val="100000"/>
                        </a:lnSpc>
                      </a:pPr>
                      <a:endParaRPr sz="1000">
                        <a:latin typeface="Times New Roman"/>
                        <a:cs typeface="Times New Roman"/>
                      </a:endParaRPr>
                    </a:p>
                  </a:txBody>
                  <a:tcPr marL="0" marR="0" marB="0" marT="0">
                    <a:lnR w="12700">
                      <a:solidFill>
                        <a:srgbClr val="FFFFFF"/>
                      </a:solidFill>
                      <a:prstDash val="solid"/>
                    </a:lnR>
                  </a:tcPr>
                </a:tc>
                <a:tc>
                  <a:txBody>
                    <a:bodyPr/>
                    <a:lstStyle/>
                    <a:p>
                      <a:pPr marL="19050" marR="3175">
                        <a:lnSpc>
                          <a:spcPct val="100000"/>
                        </a:lnSpc>
                        <a:spcBef>
                          <a:spcPts val="580"/>
                        </a:spcBef>
                      </a:pPr>
                      <a:r>
                        <a:rPr dirty="0" sz="800" b="1">
                          <a:solidFill>
                            <a:srgbClr val="231F20"/>
                          </a:solidFill>
                          <a:latin typeface="Microsoft JhengHei UI"/>
                          <a:cs typeface="Microsoft JhengHei UI"/>
                        </a:rPr>
                        <a:t>3</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580"/>
                        </a:spcBef>
                      </a:pP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a:lnSpc>
                          <a:spcPct val="100000"/>
                        </a:lnSpc>
                      </a:pPr>
                      <a:endParaRPr sz="1000">
                        <a:latin typeface="Times New Roman"/>
                        <a:cs typeface="Times New Roman"/>
                      </a:endParaRPr>
                    </a:p>
                  </a:txBody>
                  <a:tcPr marL="0" marR="0" marB="0" marT="0">
                    <a:lnL w="12700">
                      <a:solidFill>
                        <a:srgbClr val="FFFFFF"/>
                      </a:solidFill>
                      <a:prstDash val="solid"/>
                    </a:lnL>
                    <a:lnT w="12700">
                      <a:solidFill>
                        <a:srgbClr val="FFFFFF"/>
                      </a:solidFill>
                      <a:prstDash val="solid"/>
                    </a:lnT>
                    <a:solidFill>
                      <a:srgbClr val="DCDDDE"/>
                    </a:solidFill>
                  </a:tcPr>
                </a:tc>
                <a:tc>
                  <a:txBody>
                    <a:bodyPr/>
                    <a:lstStyle/>
                    <a:p>
                      <a:pPr>
                        <a:lnSpc>
                          <a:spcPct val="100000"/>
                        </a:lnSpc>
                      </a:pPr>
                      <a:endParaRPr sz="1000">
                        <a:latin typeface="Times New Roman"/>
                        <a:cs typeface="Times New Roman"/>
                      </a:endParaRPr>
                    </a:p>
                  </a:txBody>
                  <a:tcPr marL="0" marR="0" marB="0" marT="0">
                    <a:lnT w="12700">
                      <a:solidFill>
                        <a:srgbClr val="FFFFFF"/>
                      </a:solidFill>
                      <a:prstDash val="solid"/>
                    </a:lnT>
                    <a:solidFill>
                      <a:srgbClr val="DCDDDE"/>
                    </a:solidFill>
                  </a:tcPr>
                </a:tc>
              </a:tr>
            </a:tbl>
          </a:graphicData>
        </a:graphic>
      </p:graphicFrame>
      <p:sp>
        <p:nvSpPr>
          <p:cNvPr id="75" name="object 75"/>
          <p:cNvSpPr/>
          <p:nvPr/>
        </p:nvSpPr>
        <p:spPr>
          <a:xfrm>
            <a:off x="11377800" y="4704932"/>
            <a:ext cx="515620" cy="12700"/>
          </a:xfrm>
          <a:custGeom>
            <a:avLst/>
            <a:gdLst/>
            <a:ahLst/>
            <a:cxnLst/>
            <a:rect l="l" t="t" r="r" b="b"/>
            <a:pathLst>
              <a:path w="515620" h="12700">
                <a:moveTo>
                  <a:pt x="0" y="12700"/>
                </a:moveTo>
                <a:lnTo>
                  <a:pt x="515251" y="12700"/>
                </a:lnTo>
                <a:lnTo>
                  <a:pt x="515251" y="0"/>
                </a:lnTo>
                <a:lnTo>
                  <a:pt x="0" y="0"/>
                </a:lnTo>
                <a:lnTo>
                  <a:pt x="0" y="12700"/>
                </a:lnTo>
                <a:close/>
              </a:path>
            </a:pathLst>
          </a:custGeom>
          <a:solidFill>
            <a:srgbClr val="FFFFFF"/>
          </a:solidFill>
        </p:spPr>
        <p:txBody>
          <a:bodyPr wrap="square" lIns="0" tIns="0" rIns="0" bIns="0" rtlCol="0"/>
          <a:lstStyle/>
          <a:p/>
        </p:txBody>
      </p:sp>
      <p:sp>
        <p:nvSpPr>
          <p:cNvPr id="76" name="object 76"/>
          <p:cNvSpPr/>
          <p:nvPr/>
        </p:nvSpPr>
        <p:spPr>
          <a:xfrm>
            <a:off x="11893049" y="4704932"/>
            <a:ext cx="727710" cy="12700"/>
          </a:xfrm>
          <a:custGeom>
            <a:avLst/>
            <a:gdLst/>
            <a:ahLst/>
            <a:cxnLst/>
            <a:rect l="l" t="t" r="r" b="b"/>
            <a:pathLst>
              <a:path w="727709" h="12700">
                <a:moveTo>
                  <a:pt x="0" y="12700"/>
                </a:moveTo>
                <a:lnTo>
                  <a:pt x="727202" y="12700"/>
                </a:lnTo>
                <a:lnTo>
                  <a:pt x="727202" y="0"/>
                </a:lnTo>
                <a:lnTo>
                  <a:pt x="0" y="0"/>
                </a:lnTo>
                <a:lnTo>
                  <a:pt x="0" y="12700"/>
                </a:lnTo>
                <a:close/>
              </a:path>
            </a:pathLst>
          </a:custGeom>
          <a:solidFill>
            <a:srgbClr val="FFFFFF"/>
          </a:solidFill>
        </p:spPr>
        <p:txBody>
          <a:bodyPr wrap="square" lIns="0" tIns="0" rIns="0" bIns="0" rtlCol="0"/>
          <a:lstStyle/>
          <a:p/>
        </p:txBody>
      </p:sp>
      <p:sp>
        <p:nvSpPr>
          <p:cNvPr id="77" name="object 77"/>
          <p:cNvSpPr/>
          <p:nvPr/>
        </p:nvSpPr>
        <p:spPr>
          <a:xfrm>
            <a:off x="11377800" y="3825541"/>
            <a:ext cx="515620" cy="12700"/>
          </a:xfrm>
          <a:custGeom>
            <a:avLst/>
            <a:gdLst/>
            <a:ahLst/>
            <a:cxnLst/>
            <a:rect l="l" t="t" r="r" b="b"/>
            <a:pathLst>
              <a:path w="515620" h="12700">
                <a:moveTo>
                  <a:pt x="0" y="12700"/>
                </a:moveTo>
                <a:lnTo>
                  <a:pt x="515251" y="12700"/>
                </a:lnTo>
                <a:lnTo>
                  <a:pt x="515251" y="0"/>
                </a:lnTo>
                <a:lnTo>
                  <a:pt x="0" y="0"/>
                </a:lnTo>
                <a:lnTo>
                  <a:pt x="0" y="12700"/>
                </a:lnTo>
                <a:close/>
              </a:path>
            </a:pathLst>
          </a:custGeom>
          <a:solidFill>
            <a:srgbClr val="FFFFFF"/>
          </a:solidFill>
        </p:spPr>
        <p:txBody>
          <a:bodyPr wrap="square" lIns="0" tIns="0" rIns="0" bIns="0" rtlCol="0"/>
          <a:lstStyle/>
          <a:p/>
        </p:txBody>
      </p:sp>
      <p:sp>
        <p:nvSpPr>
          <p:cNvPr id="78" name="object 78"/>
          <p:cNvSpPr/>
          <p:nvPr/>
        </p:nvSpPr>
        <p:spPr>
          <a:xfrm>
            <a:off x="11893049" y="3825541"/>
            <a:ext cx="727710" cy="12700"/>
          </a:xfrm>
          <a:custGeom>
            <a:avLst/>
            <a:gdLst/>
            <a:ahLst/>
            <a:cxnLst/>
            <a:rect l="l" t="t" r="r" b="b"/>
            <a:pathLst>
              <a:path w="727709" h="12700">
                <a:moveTo>
                  <a:pt x="0" y="12700"/>
                </a:moveTo>
                <a:lnTo>
                  <a:pt x="727202" y="12700"/>
                </a:lnTo>
                <a:lnTo>
                  <a:pt x="727202" y="0"/>
                </a:lnTo>
                <a:lnTo>
                  <a:pt x="0" y="0"/>
                </a:lnTo>
                <a:lnTo>
                  <a:pt x="0" y="12700"/>
                </a:lnTo>
                <a:close/>
              </a:path>
            </a:pathLst>
          </a:custGeom>
          <a:solidFill>
            <a:srgbClr val="FFFFFF"/>
          </a:solidFill>
        </p:spPr>
        <p:txBody>
          <a:bodyPr wrap="square" lIns="0" tIns="0" rIns="0" bIns="0" rtlCol="0"/>
          <a:lstStyle/>
          <a:p/>
        </p:txBody>
      </p:sp>
      <p:graphicFrame>
        <p:nvGraphicFramePr>
          <p:cNvPr id="79" name="object 79"/>
          <p:cNvGraphicFramePr>
            <a:graphicFrameLocks noGrp="1"/>
          </p:cNvGraphicFramePr>
          <p:nvPr/>
        </p:nvGraphicFramePr>
        <p:xfrm>
          <a:off x="11373156" y="3700377"/>
          <a:ext cx="1257935" cy="1010919"/>
        </p:xfrm>
        <a:graphic>
          <a:graphicData uri="http://schemas.openxmlformats.org/drawingml/2006/table">
            <a:tbl>
              <a:tblPr firstRow="1" bandRow="1">
                <a:tableStyleId>{2D5ABB26-0587-4C30-8999-92F81FD0307C}</a:tableStyleId>
              </a:tblPr>
              <a:tblGrid>
                <a:gridCol w="513715"/>
                <a:gridCol w="725170"/>
              </a:tblGrid>
              <a:tr h="456363">
                <a:tc>
                  <a:txBody>
                    <a:bodyPr/>
                    <a:lstStyle/>
                    <a:p>
                      <a:pPr>
                        <a:lnSpc>
                          <a:spcPct val="100000"/>
                        </a:lnSpc>
                      </a:pPr>
                      <a:endParaRPr sz="1000">
                        <a:latin typeface="Times New Roman"/>
                        <a:cs typeface="Times New Roman"/>
                      </a:endParaRPr>
                    </a:p>
                    <a:p>
                      <a:pPr marL="158115">
                        <a:lnSpc>
                          <a:spcPct val="100000"/>
                        </a:lnSpc>
                        <a:spcBef>
                          <a:spcPts val="650"/>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1000">
                        <a:latin typeface="Times New Roman"/>
                        <a:cs typeface="Times New Roman"/>
                      </a:endParaRPr>
                    </a:p>
                    <a:p>
                      <a:pPr marL="106045">
                        <a:lnSpc>
                          <a:spcPct val="100000"/>
                        </a:lnSpc>
                        <a:spcBef>
                          <a:spcPts val="650"/>
                        </a:spcBef>
                      </a:pPr>
                      <a:r>
                        <a:rPr dirty="0" sz="800" b="1">
                          <a:solidFill>
                            <a:srgbClr val="FFFFFF"/>
                          </a:solidFill>
                          <a:latin typeface="Microsoft YaHei UI"/>
                          <a:cs typeface="Microsoft YaHei UI"/>
                        </a:rPr>
                        <a:t>额定电流</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184847">
                <a:tc>
                  <a:txBody>
                    <a:bodyPr/>
                    <a:lstStyle/>
                    <a:p>
                      <a:pPr marL="11430">
                        <a:lnSpc>
                          <a:spcPct val="100000"/>
                        </a:lnSpc>
                        <a:spcBef>
                          <a:spcPts val="240"/>
                        </a:spcBef>
                      </a:pPr>
                      <a:r>
                        <a:rPr dirty="0" sz="800" b="1">
                          <a:solidFill>
                            <a:srgbClr val="231F20"/>
                          </a:solidFill>
                          <a:latin typeface="Microsoft JhengHei UI"/>
                          <a:cs typeface="Microsoft JhengHei UI"/>
                        </a:rPr>
                        <a:t>0003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240"/>
                        </a:spcBef>
                      </a:pPr>
                      <a:r>
                        <a:rPr dirty="0" sz="800">
                          <a:solidFill>
                            <a:srgbClr val="231F20"/>
                          </a:solidFill>
                          <a:latin typeface="Microsoft JhengHei UI"/>
                          <a:cs typeface="Microsoft JhengHei UI"/>
                        </a:rPr>
                        <a:t>3A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847">
                <a:tc gridSpan="2">
                  <a:txBody>
                    <a:bodyPr/>
                    <a:lstStyle/>
                    <a:p>
                      <a:pPr algn="ctr" marL="5080">
                        <a:lnSpc>
                          <a:spcPct val="100000"/>
                        </a:lnSpc>
                        <a:spcBef>
                          <a:spcPts val="240"/>
                        </a:spcBef>
                      </a:pPr>
                      <a:r>
                        <a:rPr dirty="0" sz="800" spc="-5">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r>
              <a:tr h="184847">
                <a:tc>
                  <a:txBody>
                    <a:bodyPr/>
                    <a:lstStyle/>
                    <a:p>
                      <a:pPr marL="11430">
                        <a:lnSpc>
                          <a:spcPct val="100000"/>
                        </a:lnSpc>
                        <a:spcBef>
                          <a:spcPts val="240"/>
                        </a:spcBef>
                      </a:pPr>
                      <a:r>
                        <a:rPr dirty="0" sz="800" b="1">
                          <a:solidFill>
                            <a:srgbClr val="231F20"/>
                          </a:solidFill>
                          <a:latin typeface="Microsoft JhengHei UI"/>
                          <a:cs typeface="Microsoft JhengHei UI"/>
                        </a:rPr>
                        <a:t>1600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6350">
                        <a:lnSpc>
                          <a:spcPct val="100000"/>
                        </a:lnSpc>
                        <a:spcBef>
                          <a:spcPts val="240"/>
                        </a:spcBef>
                      </a:pPr>
                      <a:r>
                        <a:rPr dirty="0" sz="800">
                          <a:solidFill>
                            <a:srgbClr val="231F20"/>
                          </a:solidFill>
                          <a:latin typeface="Microsoft JhengHei UI"/>
                          <a:cs typeface="Microsoft JhengHei UI"/>
                        </a:rPr>
                        <a:t>1600A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bl>
          </a:graphicData>
        </a:graphic>
      </p:graphicFrame>
      <p:sp>
        <p:nvSpPr>
          <p:cNvPr id="80" name="object 80"/>
          <p:cNvSpPr/>
          <p:nvPr/>
        </p:nvSpPr>
        <p:spPr>
          <a:xfrm>
            <a:off x="11373345" y="2806230"/>
            <a:ext cx="590550" cy="324485"/>
          </a:xfrm>
          <a:custGeom>
            <a:avLst/>
            <a:gdLst/>
            <a:ahLst/>
            <a:cxnLst/>
            <a:rect l="l" t="t" r="r" b="b"/>
            <a:pathLst>
              <a:path w="590550" h="324485">
                <a:moveTo>
                  <a:pt x="590308" y="0"/>
                </a:moveTo>
                <a:lnTo>
                  <a:pt x="0" y="0"/>
                </a:lnTo>
                <a:lnTo>
                  <a:pt x="0" y="324002"/>
                </a:lnTo>
                <a:lnTo>
                  <a:pt x="590308" y="324002"/>
                </a:lnTo>
                <a:lnTo>
                  <a:pt x="590308" y="0"/>
                </a:lnTo>
                <a:close/>
              </a:path>
            </a:pathLst>
          </a:custGeom>
          <a:solidFill>
            <a:srgbClr val="8AB6B5"/>
          </a:solidFill>
        </p:spPr>
        <p:txBody>
          <a:bodyPr wrap="square" lIns="0" tIns="0" rIns="0" bIns="0" rtlCol="0"/>
          <a:lstStyle/>
          <a:p/>
        </p:txBody>
      </p:sp>
      <p:sp>
        <p:nvSpPr>
          <p:cNvPr id="81" name="object 81"/>
          <p:cNvSpPr/>
          <p:nvPr/>
        </p:nvSpPr>
        <p:spPr>
          <a:xfrm>
            <a:off x="11963654" y="2806230"/>
            <a:ext cx="880744" cy="324485"/>
          </a:xfrm>
          <a:custGeom>
            <a:avLst/>
            <a:gdLst/>
            <a:ahLst/>
            <a:cxnLst/>
            <a:rect l="l" t="t" r="r" b="b"/>
            <a:pathLst>
              <a:path w="880745" h="324485">
                <a:moveTo>
                  <a:pt x="880452" y="0"/>
                </a:moveTo>
                <a:lnTo>
                  <a:pt x="0" y="0"/>
                </a:lnTo>
                <a:lnTo>
                  <a:pt x="0" y="324002"/>
                </a:lnTo>
                <a:lnTo>
                  <a:pt x="880452" y="324002"/>
                </a:lnTo>
                <a:lnTo>
                  <a:pt x="880452" y="0"/>
                </a:lnTo>
                <a:close/>
              </a:path>
            </a:pathLst>
          </a:custGeom>
          <a:solidFill>
            <a:srgbClr val="8AB6B5"/>
          </a:solidFill>
        </p:spPr>
        <p:txBody>
          <a:bodyPr wrap="square" lIns="0" tIns="0" rIns="0" bIns="0" rtlCol="0"/>
          <a:lstStyle/>
          <a:p/>
        </p:txBody>
      </p:sp>
      <p:sp>
        <p:nvSpPr>
          <p:cNvPr id="82" name="object 82"/>
          <p:cNvSpPr/>
          <p:nvPr/>
        </p:nvSpPr>
        <p:spPr>
          <a:xfrm>
            <a:off x="11373345" y="3130232"/>
            <a:ext cx="590550" cy="164465"/>
          </a:xfrm>
          <a:custGeom>
            <a:avLst/>
            <a:gdLst/>
            <a:ahLst/>
            <a:cxnLst/>
            <a:rect l="l" t="t" r="r" b="b"/>
            <a:pathLst>
              <a:path w="590550" h="164464">
                <a:moveTo>
                  <a:pt x="590308" y="0"/>
                </a:moveTo>
                <a:lnTo>
                  <a:pt x="0" y="0"/>
                </a:lnTo>
                <a:lnTo>
                  <a:pt x="0" y="164465"/>
                </a:lnTo>
                <a:lnTo>
                  <a:pt x="590308" y="164465"/>
                </a:lnTo>
                <a:lnTo>
                  <a:pt x="590308" y="0"/>
                </a:lnTo>
                <a:close/>
              </a:path>
            </a:pathLst>
          </a:custGeom>
          <a:solidFill>
            <a:srgbClr val="EBEBEC"/>
          </a:solidFill>
        </p:spPr>
        <p:txBody>
          <a:bodyPr wrap="square" lIns="0" tIns="0" rIns="0" bIns="0" rtlCol="0"/>
          <a:lstStyle/>
          <a:p/>
        </p:txBody>
      </p:sp>
      <p:sp>
        <p:nvSpPr>
          <p:cNvPr id="83" name="object 83"/>
          <p:cNvSpPr/>
          <p:nvPr/>
        </p:nvSpPr>
        <p:spPr>
          <a:xfrm>
            <a:off x="11963654" y="3130232"/>
            <a:ext cx="880744" cy="164465"/>
          </a:xfrm>
          <a:custGeom>
            <a:avLst/>
            <a:gdLst/>
            <a:ahLst/>
            <a:cxnLst/>
            <a:rect l="l" t="t" r="r" b="b"/>
            <a:pathLst>
              <a:path w="880745" h="164464">
                <a:moveTo>
                  <a:pt x="880452" y="0"/>
                </a:moveTo>
                <a:lnTo>
                  <a:pt x="0" y="0"/>
                </a:lnTo>
                <a:lnTo>
                  <a:pt x="0" y="164465"/>
                </a:lnTo>
                <a:lnTo>
                  <a:pt x="880452" y="164465"/>
                </a:lnTo>
                <a:lnTo>
                  <a:pt x="880452" y="0"/>
                </a:lnTo>
                <a:close/>
              </a:path>
            </a:pathLst>
          </a:custGeom>
          <a:solidFill>
            <a:srgbClr val="EBEBEC"/>
          </a:solidFill>
        </p:spPr>
        <p:txBody>
          <a:bodyPr wrap="square" lIns="0" tIns="0" rIns="0" bIns="0" rtlCol="0"/>
          <a:lstStyle/>
          <a:p/>
        </p:txBody>
      </p:sp>
      <p:sp>
        <p:nvSpPr>
          <p:cNvPr id="84" name="object 84"/>
          <p:cNvSpPr/>
          <p:nvPr/>
        </p:nvSpPr>
        <p:spPr>
          <a:xfrm>
            <a:off x="11373345" y="3294697"/>
            <a:ext cx="590550" cy="164465"/>
          </a:xfrm>
          <a:custGeom>
            <a:avLst/>
            <a:gdLst/>
            <a:ahLst/>
            <a:cxnLst/>
            <a:rect l="l" t="t" r="r" b="b"/>
            <a:pathLst>
              <a:path w="590550" h="164464">
                <a:moveTo>
                  <a:pt x="590308" y="0"/>
                </a:moveTo>
                <a:lnTo>
                  <a:pt x="0" y="0"/>
                </a:lnTo>
                <a:lnTo>
                  <a:pt x="0" y="164465"/>
                </a:lnTo>
                <a:lnTo>
                  <a:pt x="590308" y="164465"/>
                </a:lnTo>
                <a:lnTo>
                  <a:pt x="590308" y="0"/>
                </a:lnTo>
                <a:close/>
              </a:path>
            </a:pathLst>
          </a:custGeom>
          <a:solidFill>
            <a:srgbClr val="DCDDDE"/>
          </a:solidFill>
        </p:spPr>
        <p:txBody>
          <a:bodyPr wrap="square" lIns="0" tIns="0" rIns="0" bIns="0" rtlCol="0"/>
          <a:lstStyle/>
          <a:p/>
        </p:txBody>
      </p:sp>
      <p:sp>
        <p:nvSpPr>
          <p:cNvPr id="85" name="object 85"/>
          <p:cNvSpPr/>
          <p:nvPr/>
        </p:nvSpPr>
        <p:spPr>
          <a:xfrm>
            <a:off x="11963654" y="3294697"/>
            <a:ext cx="880744" cy="164465"/>
          </a:xfrm>
          <a:custGeom>
            <a:avLst/>
            <a:gdLst/>
            <a:ahLst/>
            <a:cxnLst/>
            <a:rect l="l" t="t" r="r" b="b"/>
            <a:pathLst>
              <a:path w="880745" h="164464">
                <a:moveTo>
                  <a:pt x="880452" y="0"/>
                </a:moveTo>
                <a:lnTo>
                  <a:pt x="0" y="0"/>
                </a:lnTo>
                <a:lnTo>
                  <a:pt x="0" y="164465"/>
                </a:lnTo>
                <a:lnTo>
                  <a:pt x="880452" y="164465"/>
                </a:lnTo>
                <a:lnTo>
                  <a:pt x="880452" y="0"/>
                </a:lnTo>
                <a:close/>
              </a:path>
            </a:pathLst>
          </a:custGeom>
          <a:solidFill>
            <a:srgbClr val="DCDDDE"/>
          </a:solidFill>
        </p:spPr>
        <p:txBody>
          <a:bodyPr wrap="square" lIns="0" tIns="0" rIns="0" bIns="0" rtlCol="0"/>
          <a:lstStyle/>
          <a:p/>
        </p:txBody>
      </p:sp>
      <p:sp>
        <p:nvSpPr>
          <p:cNvPr id="86" name="object 86"/>
          <p:cNvSpPr/>
          <p:nvPr/>
        </p:nvSpPr>
        <p:spPr>
          <a:xfrm>
            <a:off x="11963654" y="2812581"/>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87" name="object 87"/>
          <p:cNvSpPr/>
          <p:nvPr/>
        </p:nvSpPr>
        <p:spPr>
          <a:xfrm>
            <a:off x="11366999" y="3452812"/>
            <a:ext cx="596900" cy="12700"/>
          </a:xfrm>
          <a:custGeom>
            <a:avLst/>
            <a:gdLst/>
            <a:ahLst/>
            <a:cxnLst/>
            <a:rect l="l" t="t" r="r" b="b"/>
            <a:pathLst>
              <a:path w="596900" h="12700">
                <a:moveTo>
                  <a:pt x="0" y="12700"/>
                </a:moveTo>
                <a:lnTo>
                  <a:pt x="596658" y="12700"/>
                </a:lnTo>
                <a:lnTo>
                  <a:pt x="596658" y="0"/>
                </a:lnTo>
                <a:lnTo>
                  <a:pt x="0" y="0"/>
                </a:lnTo>
                <a:lnTo>
                  <a:pt x="0" y="12700"/>
                </a:lnTo>
                <a:close/>
              </a:path>
            </a:pathLst>
          </a:custGeom>
          <a:solidFill>
            <a:srgbClr val="FFFFFF"/>
          </a:solidFill>
        </p:spPr>
        <p:txBody>
          <a:bodyPr wrap="square" lIns="0" tIns="0" rIns="0" bIns="0" rtlCol="0"/>
          <a:lstStyle/>
          <a:p/>
        </p:txBody>
      </p:sp>
      <p:sp>
        <p:nvSpPr>
          <p:cNvPr id="88" name="object 88"/>
          <p:cNvSpPr/>
          <p:nvPr/>
        </p:nvSpPr>
        <p:spPr>
          <a:xfrm>
            <a:off x="11963654" y="3452812"/>
            <a:ext cx="887094" cy="12700"/>
          </a:xfrm>
          <a:custGeom>
            <a:avLst/>
            <a:gdLst/>
            <a:ahLst/>
            <a:cxnLst/>
            <a:rect l="l" t="t" r="r" b="b"/>
            <a:pathLst>
              <a:path w="887095"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sp>
        <p:nvSpPr>
          <p:cNvPr id="89" name="object 89"/>
          <p:cNvSpPr/>
          <p:nvPr/>
        </p:nvSpPr>
        <p:spPr>
          <a:xfrm>
            <a:off x="11379699" y="3288347"/>
            <a:ext cx="577850" cy="12700"/>
          </a:xfrm>
          <a:custGeom>
            <a:avLst/>
            <a:gdLst/>
            <a:ahLst/>
            <a:cxnLst/>
            <a:rect l="l" t="t" r="r" b="b"/>
            <a:pathLst>
              <a:path w="577850" h="12700">
                <a:moveTo>
                  <a:pt x="0" y="12700"/>
                </a:moveTo>
                <a:lnTo>
                  <a:pt x="577608" y="12700"/>
                </a:lnTo>
                <a:lnTo>
                  <a:pt x="577608" y="0"/>
                </a:lnTo>
                <a:lnTo>
                  <a:pt x="0" y="0"/>
                </a:lnTo>
                <a:lnTo>
                  <a:pt x="0" y="12700"/>
                </a:lnTo>
                <a:close/>
              </a:path>
            </a:pathLst>
          </a:custGeom>
          <a:solidFill>
            <a:srgbClr val="FFFFFF"/>
          </a:solidFill>
        </p:spPr>
        <p:txBody>
          <a:bodyPr wrap="square" lIns="0" tIns="0" rIns="0" bIns="0" rtlCol="0"/>
          <a:lstStyle/>
          <a:p/>
        </p:txBody>
      </p:sp>
      <p:sp>
        <p:nvSpPr>
          <p:cNvPr id="90" name="object 90"/>
          <p:cNvSpPr/>
          <p:nvPr/>
        </p:nvSpPr>
        <p:spPr>
          <a:xfrm>
            <a:off x="11970004" y="3288347"/>
            <a:ext cx="868044" cy="12700"/>
          </a:xfrm>
          <a:custGeom>
            <a:avLst/>
            <a:gdLst/>
            <a:ahLst/>
            <a:cxnLst/>
            <a:rect l="l" t="t" r="r" b="b"/>
            <a:pathLst>
              <a:path w="868045" h="12700">
                <a:moveTo>
                  <a:pt x="0" y="12700"/>
                </a:moveTo>
                <a:lnTo>
                  <a:pt x="867752" y="12700"/>
                </a:lnTo>
                <a:lnTo>
                  <a:pt x="867752" y="0"/>
                </a:lnTo>
                <a:lnTo>
                  <a:pt x="0" y="0"/>
                </a:lnTo>
                <a:lnTo>
                  <a:pt x="0" y="12700"/>
                </a:lnTo>
                <a:close/>
              </a:path>
            </a:pathLst>
          </a:custGeom>
          <a:solidFill>
            <a:srgbClr val="FFFFFF"/>
          </a:solidFill>
        </p:spPr>
        <p:txBody>
          <a:bodyPr wrap="square" lIns="0" tIns="0" rIns="0" bIns="0" rtlCol="0"/>
          <a:lstStyle/>
          <a:p/>
        </p:txBody>
      </p:sp>
      <p:sp>
        <p:nvSpPr>
          <p:cNvPr id="91" name="object 91"/>
          <p:cNvSpPr/>
          <p:nvPr/>
        </p:nvSpPr>
        <p:spPr>
          <a:xfrm>
            <a:off x="11373349" y="3136582"/>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92" name="object 92"/>
          <p:cNvSpPr/>
          <p:nvPr/>
        </p:nvSpPr>
        <p:spPr>
          <a:xfrm>
            <a:off x="11373349" y="3294697"/>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93" name="object 93"/>
          <p:cNvSpPr/>
          <p:nvPr/>
        </p:nvSpPr>
        <p:spPr>
          <a:xfrm>
            <a:off x="11963654" y="3136582"/>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94" name="object 94"/>
          <p:cNvSpPr/>
          <p:nvPr/>
        </p:nvSpPr>
        <p:spPr>
          <a:xfrm>
            <a:off x="12844104" y="3136582"/>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95" name="object 95"/>
          <p:cNvSpPr/>
          <p:nvPr/>
        </p:nvSpPr>
        <p:spPr>
          <a:xfrm>
            <a:off x="11963654" y="3294697"/>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96" name="object 96"/>
          <p:cNvSpPr/>
          <p:nvPr/>
        </p:nvSpPr>
        <p:spPr>
          <a:xfrm>
            <a:off x="12844104" y="3294697"/>
            <a:ext cx="0" cy="158115"/>
          </a:xfrm>
          <a:custGeom>
            <a:avLst/>
            <a:gdLst/>
            <a:ahLst/>
            <a:cxnLst/>
            <a:rect l="l" t="t" r="r" b="b"/>
            <a:pathLst>
              <a:path w="0" h="158114">
                <a:moveTo>
                  <a:pt x="0" y="158115"/>
                </a:moveTo>
                <a:lnTo>
                  <a:pt x="0" y="0"/>
                </a:lnTo>
              </a:path>
            </a:pathLst>
          </a:custGeom>
          <a:ln w="12700">
            <a:solidFill>
              <a:srgbClr val="FFFFFF"/>
            </a:solidFill>
          </a:ln>
        </p:spPr>
        <p:txBody>
          <a:bodyPr wrap="square" lIns="0" tIns="0" rIns="0" bIns="0" rtlCol="0"/>
          <a:lstStyle/>
          <a:p/>
        </p:txBody>
      </p:sp>
      <p:sp>
        <p:nvSpPr>
          <p:cNvPr id="97" name="object 97"/>
          <p:cNvSpPr/>
          <p:nvPr/>
        </p:nvSpPr>
        <p:spPr>
          <a:xfrm>
            <a:off x="11366999" y="2799882"/>
            <a:ext cx="596900" cy="12700"/>
          </a:xfrm>
          <a:custGeom>
            <a:avLst/>
            <a:gdLst/>
            <a:ahLst/>
            <a:cxnLst/>
            <a:rect l="l" t="t" r="r" b="b"/>
            <a:pathLst>
              <a:path w="596900" h="12700">
                <a:moveTo>
                  <a:pt x="0" y="12700"/>
                </a:moveTo>
                <a:lnTo>
                  <a:pt x="596658" y="12700"/>
                </a:lnTo>
                <a:lnTo>
                  <a:pt x="596658" y="0"/>
                </a:lnTo>
                <a:lnTo>
                  <a:pt x="0" y="0"/>
                </a:lnTo>
                <a:lnTo>
                  <a:pt x="0" y="12700"/>
                </a:lnTo>
                <a:close/>
              </a:path>
            </a:pathLst>
          </a:custGeom>
          <a:solidFill>
            <a:srgbClr val="FFFFFF"/>
          </a:solidFill>
        </p:spPr>
        <p:txBody>
          <a:bodyPr wrap="square" lIns="0" tIns="0" rIns="0" bIns="0" rtlCol="0"/>
          <a:lstStyle/>
          <a:p/>
        </p:txBody>
      </p:sp>
      <p:sp>
        <p:nvSpPr>
          <p:cNvPr id="98" name="object 98"/>
          <p:cNvSpPr/>
          <p:nvPr/>
        </p:nvSpPr>
        <p:spPr>
          <a:xfrm>
            <a:off x="11373349" y="2812581"/>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99" name="object 99"/>
          <p:cNvSpPr/>
          <p:nvPr/>
        </p:nvSpPr>
        <p:spPr>
          <a:xfrm>
            <a:off x="11963654" y="2799882"/>
            <a:ext cx="887094" cy="12700"/>
          </a:xfrm>
          <a:custGeom>
            <a:avLst/>
            <a:gdLst/>
            <a:ahLst/>
            <a:cxnLst/>
            <a:rect l="l" t="t" r="r" b="b"/>
            <a:pathLst>
              <a:path w="887095"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sp>
        <p:nvSpPr>
          <p:cNvPr id="100" name="object 100"/>
          <p:cNvSpPr/>
          <p:nvPr/>
        </p:nvSpPr>
        <p:spPr>
          <a:xfrm>
            <a:off x="12844104" y="2812581"/>
            <a:ext cx="0" cy="311785"/>
          </a:xfrm>
          <a:custGeom>
            <a:avLst/>
            <a:gdLst/>
            <a:ahLst/>
            <a:cxnLst/>
            <a:rect l="l" t="t" r="r" b="b"/>
            <a:pathLst>
              <a:path w="0" h="311785">
                <a:moveTo>
                  <a:pt x="0" y="311302"/>
                </a:moveTo>
                <a:lnTo>
                  <a:pt x="0" y="0"/>
                </a:lnTo>
              </a:path>
            </a:pathLst>
          </a:custGeom>
          <a:ln w="12700">
            <a:solidFill>
              <a:srgbClr val="FFFFFF"/>
            </a:solidFill>
          </a:ln>
        </p:spPr>
        <p:txBody>
          <a:bodyPr wrap="square" lIns="0" tIns="0" rIns="0" bIns="0" rtlCol="0"/>
          <a:lstStyle/>
          <a:p/>
        </p:txBody>
      </p:sp>
      <p:sp>
        <p:nvSpPr>
          <p:cNvPr id="101" name="object 101"/>
          <p:cNvSpPr/>
          <p:nvPr/>
        </p:nvSpPr>
        <p:spPr>
          <a:xfrm>
            <a:off x="11366999" y="3123883"/>
            <a:ext cx="596900" cy="12700"/>
          </a:xfrm>
          <a:custGeom>
            <a:avLst/>
            <a:gdLst/>
            <a:ahLst/>
            <a:cxnLst/>
            <a:rect l="l" t="t" r="r" b="b"/>
            <a:pathLst>
              <a:path w="596900" h="12700">
                <a:moveTo>
                  <a:pt x="0" y="12700"/>
                </a:moveTo>
                <a:lnTo>
                  <a:pt x="596658" y="12700"/>
                </a:lnTo>
                <a:lnTo>
                  <a:pt x="596658" y="0"/>
                </a:lnTo>
                <a:lnTo>
                  <a:pt x="0" y="0"/>
                </a:lnTo>
                <a:lnTo>
                  <a:pt x="0" y="12700"/>
                </a:lnTo>
                <a:close/>
              </a:path>
            </a:pathLst>
          </a:custGeom>
          <a:solidFill>
            <a:srgbClr val="FFFFFF"/>
          </a:solidFill>
        </p:spPr>
        <p:txBody>
          <a:bodyPr wrap="square" lIns="0" tIns="0" rIns="0" bIns="0" rtlCol="0"/>
          <a:lstStyle/>
          <a:p/>
        </p:txBody>
      </p:sp>
      <p:sp>
        <p:nvSpPr>
          <p:cNvPr id="102" name="object 102"/>
          <p:cNvSpPr/>
          <p:nvPr/>
        </p:nvSpPr>
        <p:spPr>
          <a:xfrm>
            <a:off x="11963654" y="3123883"/>
            <a:ext cx="887094" cy="12700"/>
          </a:xfrm>
          <a:custGeom>
            <a:avLst/>
            <a:gdLst/>
            <a:ahLst/>
            <a:cxnLst/>
            <a:rect l="l" t="t" r="r" b="b"/>
            <a:pathLst>
              <a:path w="887095"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sp>
        <p:nvSpPr>
          <p:cNvPr id="103" name="object 103"/>
          <p:cNvSpPr txBox="1"/>
          <p:nvPr/>
        </p:nvSpPr>
        <p:spPr>
          <a:xfrm>
            <a:off x="11554202" y="289054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标识</a:t>
            </a:r>
            <a:endParaRPr sz="800">
              <a:latin typeface="Microsoft YaHei UI"/>
              <a:cs typeface="Microsoft YaHei UI"/>
            </a:endParaRPr>
          </a:p>
        </p:txBody>
      </p:sp>
      <p:sp>
        <p:nvSpPr>
          <p:cNvPr id="104" name="object 104"/>
          <p:cNvSpPr txBox="1"/>
          <p:nvPr/>
        </p:nvSpPr>
        <p:spPr>
          <a:xfrm>
            <a:off x="12187979" y="289054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铁芯结构</a:t>
            </a:r>
            <a:endParaRPr sz="800">
              <a:latin typeface="Microsoft YaHei UI"/>
              <a:cs typeface="Microsoft YaHei UI"/>
            </a:endParaRPr>
          </a:p>
        </p:txBody>
      </p:sp>
      <p:sp>
        <p:nvSpPr>
          <p:cNvPr id="105" name="object 105"/>
          <p:cNvSpPr txBox="1"/>
          <p:nvPr/>
        </p:nvSpPr>
        <p:spPr>
          <a:xfrm>
            <a:off x="11378648" y="3137804"/>
            <a:ext cx="8255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E</a:t>
            </a:r>
            <a:endParaRPr sz="800">
              <a:latin typeface="Microsoft JhengHei UI"/>
              <a:cs typeface="Microsoft JhengHei UI"/>
            </a:endParaRPr>
          </a:p>
        </p:txBody>
      </p:sp>
      <p:sp>
        <p:nvSpPr>
          <p:cNvPr id="106" name="object 106"/>
          <p:cNvSpPr txBox="1"/>
          <p:nvPr/>
        </p:nvSpPr>
        <p:spPr>
          <a:xfrm>
            <a:off x="11968953" y="3137804"/>
            <a:ext cx="33845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EI</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形式</a:t>
            </a:r>
            <a:endParaRPr sz="800">
              <a:latin typeface="Microsoft JhengHei UI"/>
              <a:cs typeface="Microsoft JhengHei UI"/>
            </a:endParaRPr>
          </a:p>
        </p:txBody>
      </p:sp>
      <p:sp>
        <p:nvSpPr>
          <p:cNvPr id="107" name="object 107"/>
          <p:cNvSpPr txBox="1"/>
          <p:nvPr/>
        </p:nvSpPr>
        <p:spPr>
          <a:xfrm>
            <a:off x="11378648" y="3302269"/>
            <a:ext cx="10223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231F20"/>
                </a:solidFill>
                <a:latin typeface="Microsoft JhengHei UI"/>
                <a:cs typeface="Microsoft JhengHei UI"/>
              </a:rPr>
              <a:t>U</a:t>
            </a:r>
            <a:endParaRPr sz="800">
              <a:latin typeface="Microsoft JhengHei UI"/>
              <a:cs typeface="Microsoft JhengHei UI"/>
            </a:endParaRPr>
          </a:p>
        </p:txBody>
      </p:sp>
      <p:sp>
        <p:nvSpPr>
          <p:cNvPr id="108" name="object 108"/>
          <p:cNvSpPr txBox="1"/>
          <p:nvPr/>
        </p:nvSpPr>
        <p:spPr>
          <a:xfrm>
            <a:off x="11968953" y="3302269"/>
            <a:ext cx="35814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UI</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形式</a:t>
            </a:r>
            <a:endParaRPr sz="800">
              <a:latin typeface="Microsoft JhengHei UI"/>
              <a:cs typeface="Microsoft JhengHei UI"/>
            </a:endParaRPr>
          </a:p>
        </p:txBody>
      </p:sp>
      <p:sp>
        <p:nvSpPr>
          <p:cNvPr id="109" name="object 109"/>
          <p:cNvSpPr/>
          <p:nvPr/>
        </p:nvSpPr>
        <p:spPr>
          <a:xfrm>
            <a:off x="13037880" y="3452812"/>
            <a:ext cx="578485" cy="12700"/>
          </a:xfrm>
          <a:custGeom>
            <a:avLst/>
            <a:gdLst/>
            <a:ahLst/>
            <a:cxnLst/>
            <a:rect l="l" t="t" r="r" b="b"/>
            <a:pathLst>
              <a:path w="578484" h="12700">
                <a:moveTo>
                  <a:pt x="0" y="12700"/>
                </a:moveTo>
                <a:lnTo>
                  <a:pt x="578015" y="12700"/>
                </a:lnTo>
                <a:lnTo>
                  <a:pt x="578015" y="0"/>
                </a:lnTo>
                <a:lnTo>
                  <a:pt x="0" y="0"/>
                </a:lnTo>
                <a:lnTo>
                  <a:pt x="0" y="12700"/>
                </a:lnTo>
                <a:close/>
              </a:path>
            </a:pathLst>
          </a:custGeom>
          <a:solidFill>
            <a:srgbClr val="FFFFFF"/>
          </a:solidFill>
        </p:spPr>
        <p:txBody>
          <a:bodyPr wrap="square" lIns="0" tIns="0" rIns="0" bIns="0" rtlCol="0"/>
          <a:lstStyle/>
          <a:p/>
        </p:txBody>
      </p:sp>
      <p:sp>
        <p:nvSpPr>
          <p:cNvPr id="110" name="object 110"/>
          <p:cNvSpPr/>
          <p:nvPr/>
        </p:nvSpPr>
        <p:spPr>
          <a:xfrm>
            <a:off x="13037880" y="2797652"/>
            <a:ext cx="578485" cy="12700"/>
          </a:xfrm>
          <a:custGeom>
            <a:avLst/>
            <a:gdLst/>
            <a:ahLst/>
            <a:cxnLst/>
            <a:rect l="l" t="t" r="r" b="b"/>
            <a:pathLst>
              <a:path w="578484" h="12700">
                <a:moveTo>
                  <a:pt x="0" y="12700"/>
                </a:moveTo>
                <a:lnTo>
                  <a:pt x="578015" y="12700"/>
                </a:lnTo>
                <a:lnTo>
                  <a:pt x="578015" y="0"/>
                </a:lnTo>
                <a:lnTo>
                  <a:pt x="0" y="0"/>
                </a:lnTo>
                <a:lnTo>
                  <a:pt x="0" y="12700"/>
                </a:lnTo>
                <a:close/>
              </a:path>
            </a:pathLst>
          </a:custGeom>
          <a:solidFill>
            <a:srgbClr val="FFFFFF"/>
          </a:solidFill>
        </p:spPr>
        <p:txBody>
          <a:bodyPr wrap="square" lIns="0" tIns="0" rIns="0" bIns="0" rtlCol="0"/>
          <a:lstStyle/>
          <a:p/>
        </p:txBody>
      </p:sp>
      <p:sp>
        <p:nvSpPr>
          <p:cNvPr id="111" name="object 111"/>
          <p:cNvSpPr/>
          <p:nvPr/>
        </p:nvSpPr>
        <p:spPr>
          <a:xfrm>
            <a:off x="13615892" y="2797652"/>
            <a:ext cx="887094" cy="12700"/>
          </a:xfrm>
          <a:custGeom>
            <a:avLst/>
            <a:gdLst/>
            <a:ahLst/>
            <a:cxnLst/>
            <a:rect l="l" t="t" r="r" b="b"/>
            <a:pathLst>
              <a:path w="887094"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sp>
        <p:nvSpPr>
          <p:cNvPr id="112" name="object 112"/>
          <p:cNvSpPr/>
          <p:nvPr/>
        </p:nvSpPr>
        <p:spPr>
          <a:xfrm>
            <a:off x="13615892" y="3452812"/>
            <a:ext cx="887094" cy="12700"/>
          </a:xfrm>
          <a:custGeom>
            <a:avLst/>
            <a:gdLst/>
            <a:ahLst/>
            <a:cxnLst/>
            <a:rect l="l" t="t" r="r" b="b"/>
            <a:pathLst>
              <a:path w="887094" h="12700">
                <a:moveTo>
                  <a:pt x="0" y="12700"/>
                </a:moveTo>
                <a:lnTo>
                  <a:pt x="886802" y="12700"/>
                </a:lnTo>
                <a:lnTo>
                  <a:pt x="886802" y="0"/>
                </a:lnTo>
                <a:lnTo>
                  <a:pt x="0" y="0"/>
                </a:lnTo>
                <a:lnTo>
                  <a:pt x="0" y="12700"/>
                </a:lnTo>
                <a:close/>
              </a:path>
            </a:pathLst>
          </a:custGeom>
          <a:solidFill>
            <a:srgbClr val="FFFFFF"/>
          </a:solidFill>
        </p:spPr>
        <p:txBody>
          <a:bodyPr wrap="square" lIns="0" tIns="0" rIns="0" bIns="0" rtlCol="0"/>
          <a:lstStyle/>
          <a:p/>
        </p:txBody>
      </p:sp>
      <p:graphicFrame>
        <p:nvGraphicFramePr>
          <p:cNvPr id="113" name="object 113"/>
          <p:cNvGraphicFramePr>
            <a:graphicFrameLocks noGrp="1"/>
          </p:cNvGraphicFramePr>
          <p:nvPr/>
        </p:nvGraphicFramePr>
        <p:xfrm>
          <a:off x="13036294" y="2804002"/>
          <a:ext cx="1473200" cy="655320"/>
        </p:xfrm>
        <a:graphic>
          <a:graphicData uri="http://schemas.openxmlformats.org/drawingml/2006/table">
            <a:tbl>
              <a:tblPr firstRow="1" bandRow="1">
                <a:tableStyleId>{2D5ABB26-0587-4C30-8999-92F81FD0307C}</a:tableStyleId>
              </a:tblPr>
              <a:tblGrid>
                <a:gridCol w="573405"/>
                <a:gridCol w="880744"/>
              </a:tblGrid>
              <a:tr h="332430">
                <a:tc>
                  <a:txBody>
                    <a:bodyPr/>
                    <a:lstStyle/>
                    <a:p>
                      <a:pPr marL="184150">
                        <a:lnSpc>
                          <a:spcPct val="100000"/>
                        </a:lnSpc>
                        <a:spcBef>
                          <a:spcPts val="795"/>
                        </a:spcBef>
                      </a:pPr>
                      <a:r>
                        <a:rPr dirty="0" sz="800" b="1">
                          <a:solidFill>
                            <a:srgbClr val="FFFFFF"/>
                          </a:solidFill>
                          <a:latin typeface="Microsoft YaHei UI"/>
                          <a:cs typeface="Microsoft YaHei UI"/>
                        </a:rPr>
                        <a:t>标识</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marL="236854">
                        <a:lnSpc>
                          <a:spcPct val="100000"/>
                        </a:lnSpc>
                        <a:spcBef>
                          <a:spcPts val="795"/>
                        </a:spcBef>
                      </a:pPr>
                      <a:r>
                        <a:rPr dirty="0" sz="800" b="1">
                          <a:solidFill>
                            <a:srgbClr val="FFFFFF"/>
                          </a:solidFill>
                          <a:latin typeface="Microsoft YaHei UI"/>
                          <a:cs typeface="Microsoft YaHei UI"/>
                        </a:rPr>
                        <a:t>绕组材质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161364">
                <a:tc>
                  <a:txBody>
                    <a:bodyPr/>
                    <a:lstStyle/>
                    <a:p>
                      <a:pPr marL="17780">
                        <a:lnSpc>
                          <a:spcPct val="100000"/>
                        </a:lnSpc>
                        <a:spcBef>
                          <a:spcPts val="145"/>
                        </a:spcBef>
                      </a:pPr>
                      <a:r>
                        <a:rPr dirty="0" sz="800" b="1">
                          <a:solidFill>
                            <a:srgbClr val="231F20"/>
                          </a:solidFill>
                          <a:latin typeface="Microsoft JhengHei UI"/>
                          <a:cs typeface="Microsoft JhengHei UI"/>
                        </a:rPr>
                        <a:t>A</a:t>
                      </a:r>
                      <a:endParaRPr sz="800">
                        <a:latin typeface="Microsoft JhengHei UI"/>
                        <a:cs typeface="Microsoft JhengHei UI"/>
                      </a:endParaRPr>
                    </a:p>
                  </a:txBody>
                  <a:tcPr marL="0" marR="0" marB="0" marT="184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45"/>
                        </a:spcBef>
                      </a:pPr>
                      <a:r>
                        <a:rPr dirty="0" sz="800">
                          <a:solidFill>
                            <a:srgbClr val="231F20"/>
                          </a:solidFill>
                          <a:latin typeface="Microsoft JhengHei UI"/>
                          <a:cs typeface="Microsoft JhengHei UI"/>
                        </a:rPr>
                        <a:t>铝</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Aluminium</a:t>
                      </a:r>
                      <a:endParaRPr sz="800">
                        <a:latin typeface="Microsoft JhengHei UI"/>
                        <a:cs typeface="Microsoft JhengHei UI"/>
                      </a:endParaRPr>
                    </a:p>
                  </a:txBody>
                  <a:tcPr marL="0" marR="0" marB="0" marT="184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1364">
                <a:tc>
                  <a:txBody>
                    <a:bodyPr/>
                    <a:lstStyle/>
                    <a:p>
                      <a:pPr marL="17780">
                        <a:lnSpc>
                          <a:spcPct val="100000"/>
                        </a:lnSpc>
                        <a:spcBef>
                          <a:spcPts val="145"/>
                        </a:spcBef>
                      </a:pPr>
                      <a:r>
                        <a:rPr dirty="0" sz="800" b="1">
                          <a:solidFill>
                            <a:srgbClr val="231F20"/>
                          </a:solidFill>
                          <a:latin typeface="Microsoft JhengHei UI"/>
                          <a:cs typeface="Microsoft JhengHei UI"/>
                        </a:rPr>
                        <a:t>C</a:t>
                      </a:r>
                      <a:endParaRPr sz="800">
                        <a:latin typeface="Microsoft JhengHei UI"/>
                        <a:cs typeface="Microsoft JhengHei UI"/>
                      </a:endParaRPr>
                    </a:p>
                  </a:txBody>
                  <a:tcPr marL="0" marR="0" marB="0" marT="1841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45"/>
                        </a:spcBef>
                      </a:pPr>
                      <a:r>
                        <a:rPr dirty="0" sz="800">
                          <a:solidFill>
                            <a:srgbClr val="231F20"/>
                          </a:solidFill>
                          <a:latin typeface="Microsoft JhengHei UI"/>
                          <a:cs typeface="Microsoft JhengHei UI"/>
                        </a:rPr>
                        <a:t>铜</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Copper</a:t>
                      </a:r>
                      <a:endParaRPr sz="800">
                        <a:latin typeface="Microsoft JhengHei UI"/>
                        <a:cs typeface="Microsoft JhengHei UI"/>
                      </a:endParaRPr>
                    </a:p>
                  </a:txBody>
                  <a:tcPr marL="0" marR="0" marB="0" marT="1841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bl>
          </a:graphicData>
        </a:graphic>
      </p:graphicFrame>
      <p:sp>
        <p:nvSpPr>
          <p:cNvPr id="114" name="object 114"/>
          <p:cNvSpPr txBox="1"/>
          <p:nvPr/>
        </p:nvSpPr>
        <p:spPr>
          <a:xfrm>
            <a:off x="383299" y="1345759"/>
            <a:ext cx="4548505" cy="1624330"/>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产品简</a:t>
            </a:r>
            <a:r>
              <a:rPr dirty="0" sz="1200" b="1">
                <a:solidFill>
                  <a:srgbClr val="231F20"/>
                </a:solidFill>
                <a:latin typeface="Microsoft JhengHei UI"/>
                <a:cs typeface="Microsoft JhengHei UI"/>
              </a:rPr>
              <a:t>介</a:t>
            </a:r>
            <a:r>
              <a:rPr dirty="0" sz="1200" spc="-10" b="1">
                <a:solidFill>
                  <a:srgbClr val="231F20"/>
                </a:solidFill>
                <a:latin typeface="Microsoft JhengHei UI"/>
                <a:cs typeface="Microsoft JhengHei UI"/>
              </a:rPr>
              <a:t> Products</a:t>
            </a:r>
            <a:r>
              <a:rPr dirty="0" sz="1200" spc="-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Introduction</a:t>
            </a:r>
            <a:endParaRPr sz="1200">
              <a:latin typeface="Microsoft JhengHei UI"/>
              <a:cs typeface="Microsoft JhengHei UI"/>
            </a:endParaRPr>
          </a:p>
          <a:p>
            <a:pPr algn="just" marL="151765" marR="70485" indent="251460">
              <a:lnSpc>
                <a:spcPct val="150000"/>
              </a:lnSpc>
              <a:spcBef>
                <a:spcPts val="345"/>
              </a:spcBef>
            </a:pPr>
            <a:r>
              <a:rPr dirty="0" sz="1000">
                <a:solidFill>
                  <a:srgbClr val="231F20"/>
                </a:solidFill>
                <a:latin typeface="Microsoft YaHei UI"/>
                <a:cs typeface="Microsoft YaHei UI"/>
              </a:rPr>
              <a:t>直流电抗器产品安装在变频器的直流侧。主要用途是将叠加在直流电流上 的交流分量限定在某一规定值，保持整流电流连续，减小电流脉动值，改善输 入功率因数。</a:t>
            </a:r>
            <a:endParaRPr sz="1000">
              <a:latin typeface="Microsoft YaHei UI"/>
              <a:cs typeface="Microsoft YaHei UI"/>
            </a:endParaRPr>
          </a:p>
          <a:p>
            <a:pPr marL="151765" marR="5080" indent="251460">
              <a:lnSpc>
                <a:spcPct val="150000"/>
              </a:lnSpc>
            </a:pPr>
            <a:r>
              <a:rPr dirty="0" sz="1000">
                <a:solidFill>
                  <a:srgbClr val="231F20"/>
                </a:solidFill>
                <a:latin typeface="Microsoft YaHei UI"/>
                <a:cs typeface="Microsoft YaHei UI"/>
              </a:rPr>
              <a:t>如果整流器连接导致直流电机的直流纹波过高，那么就必须使用这些电抗 器来实现无故障的换相并降低电机损耗</a:t>
            </a:r>
            <a:r>
              <a:rPr dirty="0" sz="1000" spc="-35">
                <a:solidFill>
                  <a:srgbClr val="231F20"/>
                </a:solidFill>
                <a:latin typeface="Microsoft YaHei UI"/>
                <a:cs typeface="Microsoft YaHei UI"/>
              </a:rPr>
              <a:t>。</a:t>
            </a:r>
            <a:r>
              <a:rPr dirty="0" sz="1000">
                <a:solidFill>
                  <a:srgbClr val="231F20"/>
                </a:solidFill>
                <a:latin typeface="Microsoft YaHei UI"/>
                <a:cs typeface="Microsoft YaHei UI"/>
              </a:rPr>
              <a:t>在不超过额定直流电</a:t>
            </a:r>
            <a:r>
              <a:rPr dirty="0" sz="1000" spc="240">
                <a:solidFill>
                  <a:srgbClr val="231F20"/>
                </a:solidFill>
                <a:latin typeface="Microsoft YaHei UI"/>
                <a:cs typeface="Microsoft YaHei UI"/>
              </a:rPr>
              <a:t>流</a:t>
            </a:r>
            <a:r>
              <a:rPr dirty="0" sz="1000" spc="10">
                <a:solidFill>
                  <a:srgbClr val="231F20"/>
                </a:solidFill>
                <a:latin typeface="Microsoft YaHei UI"/>
                <a:cs typeface="Microsoft YaHei UI"/>
              </a:rPr>
              <a:t>I</a:t>
            </a:r>
            <a:r>
              <a:rPr dirty="0" baseline="-20202" sz="825" spc="15">
                <a:solidFill>
                  <a:srgbClr val="231F20"/>
                </a:solidFill>
                <a:latin typeface="Microsoft YaHei UI"/>
                <a:cs typeface="Microsoft YaHei UI"/>
              </a:rPr>
              <a:t>LN</a:t>
            </a:r>
            <a:r>
              <a:rPr dirty="0" baseline="-20202" sz="825" spc="-15">
                <a:solidFill>
                  <a:srgbClr val="231F20"/>
                </a:solidFill>
                <a:latin typeface="Microsoft YaHei UI"/>
                <a:cs typeface="Microsoft YaHei UI"/>
              </a:rPr>
              <a:t> </a:t>
            </a:r>
            <a:r>
              <a:rPr dirty="0" sz="1000">
                <a:solidFill>
                  <a:srgbClr val="231F20"/>
                </a:solidFill>
                <a:latin typeface="Microsoft YaHei UI"/>
                <a:cs typeface="Microsoft YaHei UI"/>
              </a:rPr>
              <a:t>的情况下，  电抗器的电感</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L</a:t>
            </a:r>
            <a:r>
              <a:rPr dirty="0" sz="1000" spc="-50">
                <a:solidFill>
                  <a:srgbClr val="231F20"/>
                </a:solidFill>
                <a:latin typeface="Microsoft YaHei UI"/>
                <a:cs typeface="Microsoft YaHei UI"/>
              </a:rPr>
              <a:t> </a:t>
            </a:r>
            <a:r>
              <a:rPr dirty="0" sz="1000">
                <a:solidFill>
                  <a:srgbClr val="231F20"/>
                </a:solidFill>
                <a:latin typeface="Microsoft YaHei UI"/>
                <a:cs typeface="Microsoft YaHei UI"/>
              </a:rPr>
              <a:t>几乎是恒定的。</a:t>
            </a:r>
            <a:endParaRPr sz="1000">
              <a:latin typeface="Microsoft YaHei UI"/>
              <a:cs typeface="Microsoft YaHei UI"/>
            </a:endParaRPr>
          </a:p>
        </p:txBody>
      </p:sp>
      <p:sp>
        <p:nvSpPr>
          <p:cNvPr id="115" name="object 115"/>
          <p:cNvSpPr txBox="1"/>
          <p:nvPr/>
        </p:nvSpPr>
        <p:spPr>
          <a:xfrm>
            <a:off x="7943300" y="5465121"/>
            <a:ext cx="22961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直流产品尺寸图</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Products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Size</a:t>
            </a:r>
            <a:endParaRPr sz="1200">
              <a:latin typeface="Microsoft JhengHei UI"/>
              <a:cs typeface="Microsoft JhengHei UI"/>
            </a:endParaRPr>
          </a:p>
        </p:txBody>
      </p:sp>
      <p:sp>
        <p:nvSpPr>
          <p:cNvPr id="116" name="object 116"/>
          <p:cNvSpPr/>
          <p:nvPr/>
        </p:nvSpPr>
        <p:spPr>
          <a:xfrm>
            <a:off x="8112497" y="6170572"/>
            <a:ext cx="2640177" cy="1602853"/>
          </a:xfrm>
          <a:prstGeom prst="rect">
            <a:avLst/>
          </a:prstGeom>
          <a:blipFill>
            <a:blip r:embed="rId2" cstate="print"/>
            <a:stretch>
              <a:fillRect/>
            </a:stretch>
          </a:blipFill>
        </p:spPr>
        <p:txBody>
          <a:bodyPr wrap="square" lIns="0" tIns="0" rIns="0" bIns="0" rtlCol="0"/>
          <a:lstStyle/>
          <a:p/>
        </p:txBody>
      </p:sp>
      <p:sp>
        <p:nvSpPr>
          <p:cNvPr id="117" name="object 117"/>
          <p:cNvSpPr/>
          <p:nvPr/>
        </p:nvSpPr>
        <p:spPr>
          <a:xfrm>
            <a:off x="11368333" y="6167684"/>
            <a:ext cx="2896330" cy="1592981"/>
          </a:xfrm>
          <a:prstGeom prst="rect">
            <a:avLst/>
          </a:prstGeom>
          <a:blipFill>
            <a:blip r:embed="rId3" cstate="print"/>
            <a:stretch>
              <a:fillRect/>
            </a:stretch>
          </a:blipFill>
        </p:spPr>
        <p:txBody>
          <a:bodyPr wrap="square" lIns="0" tIns="0" rIns="0" bIns="0" rtlCol="0"/>
          <a:lstStyle/>
          <a:p/>
        </p:txBody>
      </p:sp>
      <p:sp>
        <p:nvSpPr>
          <p:cNvPr id="118" name="object 118"/>
          <p:cNvSpPr/>
          <p:nvPr/>
        </p:nvSpPr>
        <p:spPr>
          <a:xfrm>
            <a:off x="8125261" y="8245391"/>
            <a:ext cx="2614518" cy="1600918"/>
          </a:xfrm>
          <a:prstGeom prst="rect">
            <a:avLst/>
          </a:prstGeom>
          <a:blipFill>
            <a:blip r:embed="rId4" cstate="print"/>
            <a:stretch>
              <a:fillRect/>
            </a:stretch>
          </a:blipFill>
        </p:spPr>
        <p:txBody>
          <a:bodyPr wrap="square" lIns="0" tIns="0" rIns="0" bIns="0" rtlCol="0"/>
          <a:lstStyle/>
          <a:p/>
        </p:txBody>
      </p:sp>
      <p:sp>
        <p:nvSpPr>
          <p:cNvPr id="119" name="object 119"/>
          <p:cNvSpPr txBox="1"/>
          <p:nvPr/>
        </p:nvSpPr>
        <p:spPr>
          <a:xfrm>
            <a:off x="10491733" y="1063423"/>
            <a:ext cx="428117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变频器适配直流平波电抗器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DC</a:t>
            </a:r>
            <a:r>
              <a:rPr dirty="0" sz="1400" spc="-10" b="1">
                <a:solidFill>
                  <a:srgbClr val="FFFFFF"/>
                </a:solidFill>
                <a:latin typeface="Microsoft YaHei UI"/>
                <a:cs typeface="Microsoft YaHei UI"/>
              </a:rPr>
              <a:t> 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20" name="object 120"/>
          <p:cNvSpPr txBox="1"/>
          <p:nvPr/>
        </p:nvSpPr>
        <p:spPr>
          <a:xfrm>
            <a:off x="9161838" y="7916629"/>
            <a:ext cx="3257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10">
                <a:solidFill>
                  <a:srgbClr val="231F20"/>
                </a:solidFill>
                <a:latin typeface="Microsoft YaHei UI"/>
                <a:cs typeface="Microsoft YaHei UI"/>
              </a:rPr>
              <a:t> </a:t>
            </a:r>
            <a:r>
              <a:rPr dirty="0" sz="800">
                <a:solidFill>
                  <a:srgbClr val="231F20"/>
                </a:solidFill>
                <a:latin typeface="Microsoft YaHei UI"/>
                <a:cs typeface="Microsoft YaHei UI"/>
              </a:rPr>
              <a:t>A</a:t>
            </a:r>
            <a:endParaRPr sz="800">
              <a:latin typeface="Microsoft YaHei UI"/>
              <a:cs typeface="Microsoft YaHei UI"/>
            </a:endParaRPr>
          </a:p>
        </p:txBody>
      </p:sp>
      <p:sp>
        <p:nvSpPr>
          <p:cNvPr id="121" name="object 121"/>
          <p:cNvSpPr txBox="1"/>
          <p:nvPr/>
        </p:nvSpPr>
        <p:spPr>
          <a:xfrm>
            <a:off x="9077299" y="10006330"/>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05">
                <a:solidFill>
                  <a:srgbClr val="231F20"/>
                </a:solidFill>
                <a:latin typeface="Microsoft YaHei UI"/>
                <a:cs typeface="Microsoft YaHei UI"/>
              </a:rPr>
              <a:t> </a:t>
            </a:r>
            <a:r>
              <a:rPr dirty="0" sz="800">
                <a:solidFill>
                  <a:srgbClr val="231F20"/>
                </a:solidFill>
                <a:latin typeface="Microsoft YaHei UI"/>
                <a:cs typeface="Microsoft YaHei UI"/>
              </a:rPr>
              <a:t>C</a:t>
            </a:r>
            <a:endParaRPr sz="800">
              <a:latin typeface="Microsoft YaHei UI"/>
              <a:cs typeface="Microsoft YaHei UI"/>
            </a:endParaRPr>
          </a:p>
        </p:txBody>
      </p:sp>
      <p:sp>
        <p:nvSpPr>
          <p:cNvPr id="122" name="object 122"/>
          <p:cNvSpPr txBox="1"/>
          <p:nvPr/>
        </p:nvSpPr>
        <p:spPr>
          <a:xfrm>
            <a:off x="12587299" y="7916629"/>
            <a:ext cx="3181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YaHei UI"/>
                <a:cs typeface="Microsoft YaHei UI"/>
              </a:rPr>
              <a:t>结构</a:t>
            </a:r>
            <a:r>
              <a:rPr dirty="0" sz="800" spc="-105">
                <a:solidFill>
                  <a:srgbClr val="231F20"/>
                </a:solidFill>
                <a:latin typeface="Microsoft YaHei UI"/>
                <a:cs typeface="Microsoft YaHei UI"/>
              </a:rPr>
              <a:t> </a:t>
            </a:r>
            <a:r>
              <a:rPr dirty="0" sz="800">
                <a:solidFill>
                  <a:srgbClr val="231F20"/>
                </a:solidFill>
                <a:latin typeface="Microsoft YaHei UI"/>
                <a:cs typeface="Microsoft YaHei UI"/>
              </a:rPr>
              <a:t>B</a:t>
            </a:r>
            <a:endParaRPr sz="800">
              <a:latin typeface="Microsoft YaHei UI"/>
              <a:cs typeface="Microsoft YaHei UI"/>
            </a:endParaRPr>
          </a:p>
        </p:txBody>
      </p:sp>
      <p:sp>
        <p:nvSpPr>
          <p:cNvPr id="123" name="object 123"/>
          <p:cNvSpPr/>
          <p:nvPr/>
        </p:nvSpPr>
        <p:spPr>
          <a:xfrm>
            <a:off x="6544800" y="2145601"/>
            <a:ext cx="588966" cy="784796"/>
          </a:xfrm>
          <a:prstGeom prst="rect">
            <a:avLst/>
          </a:prstGeom>
          <a:blipFill>
            <a:blip r:embed="rId5" cstate="print"/>
            <a:stretch>
              <a:fillRect/>
            </a:stretch>
          </a:blipFill>
        </p:spPr>
        <p:txBody>
          <a:bodyPr wrap="square" lIns="0" tIns="0" rIns="0" bIns="0" rtlCol="0"/>
          <a:lstStyle/>
          <a:p/>
        </p:txBody>
      </p:sp>
      <p:sp>
        <p:nvSpPr>
          <p:cNvPr id="124" name="object 124"/>
          <p:cNvSpPr/>
          <p:nvPr/>
        </p:nvSpPr>
        <p:spPr>
          <a:xfrm>
            <a:off x="5292001" y="1521079"/>
            <a:ext cx="1292352" cy="1466998"/>
          </a:xfrm>
          <a:prstGeom prst="rect">
            <a:avLst/>
          </a:prstGeom>
          <a:blipFill>
            <a:blip r:embed="rId6" cstate="print"/>
            <a:stretch>
              <a:fillRect/>
            </a:stretch>
          </a:blipFill>
        </p:spPr>
        <p:txBody>
          <a:bodyPr wrap="square" lIns="0" tIns="0" rIns="0" bIns="0" rtlCol="0"/>
          <a:lstStyle/>
          <a:p/>
        </p:txBody>
      </p:sp>
      <p:sp>
        <p:nvSpPr>
          <p:cNvPr id="125" name="object 125"/>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49</a:t>
            </a:r>
            <a:endParaRPr sz="1000">
              <a:latin typeface="Arial"/>
              <a:cs typeface="Arial"/>
            </a:endParaRPr>
          </a:p>
        </p:txBody>
      </p:sp>
      <p:sp>
        <p:nvSpPr>
          <p:cNvPr id="126" name="object 126"/>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50</a:t>
            </a:r>
            <a:endParaRPr sz="1000">
              <a:latin typeface="Arial"/>
              <a:cs typeface="Arial"/>
            </a:endParaRPr>
          </a:p>
        </p:txBody>
      </p:sp>
      <p:sp>
        <p:nvSpPr>
          <p:cNvPr id="127" name="object 127"/>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28" name="object 128"/>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29" name="object 129"/>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30" name="object 130"/>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D66E2A"/>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D66E2A"/>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23" name="object 23"/>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51</a:t>
            </a:r>
            <a:endParaRPr sz="1000">
              <a:latin typeface="Arial"/>
              <a:cs typeface="Arial"/>
            </a:endParaRPr>
          </a:p>
        </p:txBody>
      </p:sp>
      <p:sp>
        <p:nvSpPr>
          <p:cNvPr id="24" name="object 24"/>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52</a:t>
            </a:r>
            <a:endParaRPr sz="1000">
              <a:latin typeface="Arial"/>
              <a:cs typeface="Arial"/>
            </a:endParaRPr>
          </a:p>
        </p:txBody>
      </p:sp>
      <p:sp>
        <p:nvSpPr>
          <p:cNvPr id="25" name="object 25"/>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6" name="object 26"/>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7" name="object 27"/>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8" name="object 28"/>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0" name="object 10"/>
          <p:cNvSpPr txBox="1"/>
          <p:nvPr/>
        </p:nvSpPr>
        <p:spPr>
          <a:xfrm>
            <a:off x="14949378"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3</a:t>
            </a:r>
            <a:endParaRPr sz="1800">
              <a:latin typeface="Arial Rounded MT Bold"/>
              <a:cs typeface="Arial Rounded MT Bold"/>
            </a:endParaRPr>
          </a:p>
        </p:txBody>
      </p:sp>
      <p:sp>
        <p:nvSpPr>
          <p:cNvPr id="11" name="object 11"/>
          <p:cNvSpPr txBox="1"/>
          <p:nvPr/>
        </p:nvSpPr>
        <p:spPr>
          <a:xfrm>
            <a:off x="347299"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2" name="object 12"/>
          <p:cNvSpPr txBox="1"/>
          <p:nvPr/>
        </p:nvSpPr>
        <p:spPr>
          <a:xfrm>
            <a:off x="13274098" y="318728"/>
            <a:ext cx="1498600" cy="269240"/>
          </a:xfrm>
          <a:prstGeom prst="rect">
            <a:avLst/>
          </a:prstGeom>
        </p:spPr>
        <p:txBody>
          <a:bodyPr wrap="square" lIns="0" tIns="12700" rIns="0" bIns="0" rtlCol="0" vert="horz">
            <a:spAutoFit/>
          </a:bodyPr>
          <a:lstStyle/>
          <a:p>
            <a:pPr marL="12700">
              <a:lnSpc>
                <a:spcPct val="100000"/>
              </a:lnSpc>
              <a:spcBef>
                <a:spcPts val="100"/>
              </a:spcBef>
            </a:pPr>
            <a:r>
              <a:rPr dirty="0" sz="1600">
                <a:solidFill>
                  <a:srgbClr val="999B9E"/>
                </a:solidFill>
                <a:latin typeface="黑体"/>
                <a:cs typeface="黑体"/>
              </a:rPr>
              <a:t>电抗器</a:t>
            </a:r>
            <a:r>
              <a:rPr dirty="0" sz="1600" spc="-480">
                <a:solidFill>
                  <a:srgbClr val="999B9E"/>
                </a:solidFill>
                <a:latin typeface="黑体"/>
                <a:cs typeface="黑体"/>
              </a:rPr>
              <a:t> </a:t>
            </a:r>
            <a:r>
              <a:rPr dirty="0" sz="1600">
                <a:solidFill>
                  <a:srgbClr val="999B9E"/>
                </a:solidFill>
                <a:latin typeface="黑体"/>
                <a:cs typeface="黑体"/>
              </a:rPr>
              <a:t>Reactors</a:t>
            </a:r>
            <a:endParaRPr sz="1600">
              <a:latin typeface="黑体"/>
              <a:cs typeface="黑体"/>
            </a:endParaRPr>
          </a:p>
        </p:txBody>
      </p:sp>
      <p:sp>
        <p:nvSpPr>
          <p:cNvPr id="13" name="object 13"/>
          <p:cNvSpPr txBox="1"/>
          <p:nvPr/>
        </p:nvSpPr>
        <p:spPr>
          <a:xfrm>
            <a:off x="347300" y="1044373"/>
            <a:ext cx="428117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变频器适配直流平波电抗器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DC</a:t>
            </a:r>
            <a:r>
              <a:rPr dirty="0" sz="1400" spc="-10" b="1">
                <a:solidFill>
                  <a:srgbClr val="FFFFFF"/>
                </a:solidFill>
                <a:latin typeface="Microsoft YaHei UI"/>
                <a:cs typeface="Microsoft YaHei UI"/>
              </a:rPr>
              <a:t> 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sp>
        <p:nvSpPr>
          <p:cNvPr id="14" name="object 14"/>
          <p:cNvSpPr txBox="1"/>
          <p:nvPr/>
        </p:nvSpPr>
        <p:spPr>
          <a:xfrm>
            <a:off x="10491733" y="1078273"/>
            <a:ext cx="428117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变频器适配直流平波电抗器</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DC</a:t>
            </a:r>
            <a:r>
              <a:rPr dirty="0" sz="1400" spc="-10" b="1">
                <a:solidFill>
                  <a:srgbClr val="FFFFFF"/>
                </a:solidFill>
                <a:latin typeface="Microsoft YaHei UI"/>
                <a:cs typeface="Microsoft YaHei UI"/>
              </a:rPr>
              <a:t> Reactor</a:t>
            </a:r>
            <a:r>
              <a:rPr dirty="0" sz="1400" spc="-20" b="1">
                <a:solidFill>
                  <a:srgbClr val="FFFFFF"/>
                </a:solidFill>
                <a:latin typeface="Microsoft YaHei UI"/>
                <a:cs typeface="Microsoft YaHei UI"/>
              </a:rPr>
              <a:t> </a:t>
            </a:r>
            <a:r>
              <a:rPr dirty="0" sz="1400" spc="-5" b="1">
                <a:solidFill>
                  <a:srgbClr val="FFFFFF"/>
                </a:solidFill>
                <a:latin typeface="Microsoft YaHei UI"/>
                <a:cs typeface="Microsoft YaHei UI"/>
              </a:rPr>
              <a:t>for</a:t>
            </a:r>
            <a:r>
              <a:rPr dirty="0" sz="1400" spc="-15" b="1">
                <a:solidFill>
                  <a:srgbClr val="FFFFFF"/>
                </a:solidFill>
                <a:latin typeface="Microsoft YaHei UI"/>
                <a:cs typeface="Microsoft YaHei UI"/>
              </a:rPr>
              <a:t> </a:t>
            </a:r>
            <a:r>
              <a:rPr dirty="0" sz="1400" spc="-5" b="1">
                <a:solidFill>
                  <a:srgbClr val="FFFFFF"/>
                </a:solidFill>
                <a:latin typeface="Microsoft YaHei UI"/>
                <a:cs typeface="Microsoft YaHei UI"/>
              </a:rPr>
              <a:t>Inverter</a:t>
            </a:r>
            <a:endParaRPr sz="1400">
              <a:latin typeface="Microsoft YaHei UI"/>
              <a:cs typeface="Microsoft YaHei UI"/>
            </a:endParaRPr>
          </a:p>
        </p:txBody>
      </p:sp>
      <p:graphicFrame>
        <p:nvGraphicFramePr>
          <p:cNvPr id="15" name="object 15"/>
          <p:cNvGraphicFramePr>
            <a:graphicFrameLocks noGrp="1"/>
          </p:cNvGraphicFramePr>
          <p:nvPr/>
        </p:nvGraphicFramePr>
        <p:xfrm>
          <a:off x="540000" y="1956000"/>
          <a:ext cx="5729605" cy="6525895"/>
        </p:xfrm>
        <a:graphic>
          <a:graphicData uri="http://schemas.openxmlformats.org/drawingml/2006/table">
            <a:tbl>
              <a:tblPr firstRow="1" bandRow="1">
                <a:tableStyleId>{2D5ABB26-0587-4C30-8999-92F81FD0307C}</a:tableStyleId>
              </a:tblPr>
              <a:tblGrid>
                <a:gridCol w="519430"/>
                <a:gridCol w="951864"/>
                <a:gridCol w="565150"/>
                <a:gridCol w="487680"/>
                <a:gridCol w="918845"/>
                <a:gridCol w="650875"/>
                <a:gridCol w="519429"/>
                <a:gridCol w="577850"/>
                <a:gridCol w="519429"/>
              </a:tblGrid>
              <a:tr h="248052">
                <a:tc gridSpan="9">
                  <a:txBody>
                    <a:bodyPr/>
                    <a:lstStyle/>
                    <a:p>
                      <a:pPr marL="1509395">
                        <a:lnSpc>
                          <a:spcPct val="100000"/>
                        </a:lnSpc>
                        <a:spcBef>
                          <a:spcPts val="464"/>
                        </a:spcBef>
                      </a:pPr>
                      <a:r>
                        <a:rPr dirty="0" sz="800" b="1">
                          <a:solidFill>
                            <a:srgbClr val="FFFFFF"/>
                          </a:solidFill>
                          <a:latin typeface="Microsoft YaHei UI"/>
                          <a:cs typeface="Microsoft YaHei UI"/>
                        </a:rPr>
                        <a:t>BLD1</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直流平波电抗器参数表</a:t>
                      </a:r>
                      <a:r>
                        <a:rPr dirty="0" sz="800" spc="235" b="1">
                          <a:solidFill>
                            <a:srgbClr val="FFFFFF"/>
                          </a:solidFill>
                          <a:latin typeface="Microsoft YaHei UI"/>
                          <a:cs typeface="Microsoft YaHei UI"/>
                        </a:rPr>
                        <a:t> </a:t>
                      </a:r>
                      <a:r>
                        <a:rPr dirty="0" sz="800" b="1">
                          <a:solidFill>
                            <a:srgbClr val="FFFFFF"/>
                          </a:solidFill>
                          <a:latin typeface="Microsoft YaHei UI"/>
                          <a:cs typeface="Microsoft YaHei UI"/>
                        </a:rPr>
                        <a:t>电压</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DC700V/DC1150V</a:t>
                      </a:r>
                      <a:r>
                        <a:rPr dirty="0" sz="800" spc="235" b="1">
                          <a:solidFill>
                            <a:srgbClr val="FFFFFF"/>
                          </a:solidFill>
                          <a:latin typeface="Microsoft YaHei UI"/>
                          <a:cs typeface="Microsoft YaHei UI"/>
                        </a:rPr>
                        <a:t> </a:t>
                      </a:r>
                      <a:r>
                        <a:rPr dirty="0" sz="800" b="1">
                          <a:solidFill>
                            <a:srgbClr val="FFFFFF"/>
                          </a:solidFill>
                          <a:latin typeface="Microsoft YaHei UI"/>
                          <a:cs typeface="Microsoft YaHei UI"/>
                        </a:rPr>
                        <a:t>铜</a:t>
                      </a:r>
                      <a:endParaRPr sz="800">
                        <a:latin typeface="Microsoft YaHei UI"/>
                        <a:cs typeface="Microsoft YaHei UI"/>
                      </a:endParaRPr>
                    </a:p>
                  </a:txBody>
                  <a:tcPr marL="0" marR="0" marB="0" marT="5905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03529">
                <a:tc>
                  <a:txBody>
                    <a:bodyPr/>
                    <a:lstStyle/>
                    <a:p>
                      <a:pPr marL="56515">
                        <a:lnSpc>
                          <a:spcPct val="100000"/>
                        </a:lnSpc>
                        <a:spcBef>
                          <a:spcPts val="200"/>
                        </a:spcBef>
                      </a:pPr>
                      <a:r>
                        <a:rPr dirty="0" sz="800" b="1">
                          <a:solidFill>
                            <a:srgbClr val="FFFFFF"/>
                          </a:solidFill>
                          <a:latin typeface="Microsoft YaHei UI"/>
                          <a:cs typeface="Microsoft YaHei UI"/>
                        </a:rPr>
                        <a:t>适配功率</a:t>
                      </a:r>
                      <a:endParaRPr sz="800">
                        <a:latin typeface="Microsoft YaHei UI"/>
                        <a:cs typeface="Microsoft YaHei UI"/>
                      </a:endParaRPr>
                    </a:p>
                    <a:p>
                      <a:pPr marL="9906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68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200"/>
                        </a:spcBef>
                      </a:pPr>
                      <a:r>
                        <a:rPr dirty="0" sz="800" b="1">
                          <a:solidFill>
                            <a:srgbClr val="FFFFFF"/>
                          </a:solidFill>
                          <a:latin typeface="Microsoft YaHei UI"/>
                          <a:cs typeface="Microsoft YaHei UI"/>
                        </a:rPr>
                        <a:t>电流</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1765" marR="135255" indent="-10160">
                        <a:lnSpc>
                          <a:spcPct val="100000"/>
                        </a:lnSpc>
                        <a:spcBef>
                          <a:spcPts val="200"/>
                        </a:spcBef>
                      </a:pPr>
                      <a:r>
                        <a:rPr dirty="0" sz="800" b="1">
                          <a:solidFill>
                            <a:srgbClr val="FFFFFF"/>
                          </a:solidFill>
                          <a:latin typeface="Microsoft YaHei UI"/>
                          <a:cs typeface="Microsoft YaHei UI"/>
                        </a:rPr>
                        <a:t>电感  mH</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200"/>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200"/>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56515">
                        <a:lnSpc>
                          <a:spcPct val="100000"/>
                        </a:lnSpc>
                        <a:spcBef>
                          <a:spcPts val="200"/>
                        </a:spcBef>
                      </a:pPr>
                      <a:r>
                        <a:rPr dirty="0" sz="800" b="1">
                          <a:solidFill>
                            <a:srgbClr val="FFFFFF"/>
                          </a:solidFill>
                          <a:latin typeface="Microsoft YaHei UI"/>
                          <a:cs typeface="Microsoft YaHei UI"/>
                        </a:rPr>
                        <a:t>安装孔径</a:t>
                      </a:r>
                      <a:endParaRPr sz="800">
                        <a:latin typeface="Microsoft YaHei UI"/>
                        <a:cs typeface="Microsoft YaHei UI"/>
                      </a:endParaRPr>
                    </a:p>
                    <a:p>
                      <a:pPr marL="9461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87325">
                        <a:lnSpc>
                          <a:spcPct val="100000"/>
                        </a:lnSpc>
                        <a:spcBef>
                          <a:spcPts val="200"/>
                        </a:spcBef>
                      </a:pPr>
                      <a:r>
                        <a:rPr dirty="0" sz="800" b="1">
                          <a:solidFill>
                            <a:srgbClr val="FFFFFF"/>
                          </a:solidFill>
                          <a:latin typeface="Microsoft YaHei UI"/>
                          <a:cs typeface="Microsoft YaHei UI"/>
                        </a:rPr>
                        <a:t>重量</a:t>
                      </a:r>
                      <a:endParaRPr sz="800">
                        <a:latin typeface="Microsoft YaHei UI"/>
                        <a:cs typeface="Microsoft YaHei UI"/>
                      </a:endParaRPr>
                    </a:p>
                    <a:p>
                      <a:pPr marL="14986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7480" marR="151130">
                        <a:lnSpc>
                          <a:spcPct val="100000"/>
                        </a:lnSpc>
                        <a:spcBef>
                          <a:spcPts val="200"/>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BLD1-0003EC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78*110*115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50*50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000">
                        <a:latin typeface="Times New Roman"/>
                        <a:cs typeface="Times New Roman"/>
                      </a:endParaRPr>
                    </a:p>
                    <a:p>
                      <a:pPr>
                        <a:lnSpc>
                          <a:spcPct val="100000"/>
                        </a:lnSpc>
                        <a:spcBef>
                          <a:spcPts val="35"/>
                        </a:spcBef>
                      </a:pPr>
                      <a:endParaRPr sz="900">
                        <a:latin typeface="Times New Roman"/>
                        <a:cs typeface="Times New Roman"/>
                      </a:endParaRPr>
                    </a:p>
                    <a:p>
                      <a:pPr marL="17780">
                        <a:lnSpc>
                          <a:spcPct val="100000"/>
                        </a:lnSpc>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BLD1-0006EC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86*125*120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60*67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BLD1-0010EC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86*125*120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60*67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BLD1-0015EC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96*135*130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83*72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BLD1-0020EC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96*135*130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83*72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BLD1-0030EC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96*150*130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83*87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BLD1-0040EC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96*150*130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83*87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BLD1-0050EC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120*140*150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100*82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0"/>
                        </a:spcBef>
                      </a:pPr>
                      <a:endParaRPr sz="1100">
                        <a:latin typeface="Times New Roman"/>
                        <a:cs typeface="Times New Roman"/>
                      </a:endParaRPr>
                    </a:p>
                    <a:p>
                      <a:pPr marL="17780">
                        <a:lnSpc>
                          <a:spcPts val="390"/>
                        </a:lnSpc>
                      </a:pPr>
                      <a:r>
                        <a:rPr dirty="0" sz="800">
                          <a:solidFill>
                            <a:srgbClr val="231F20"/>
                          </a:solidFill>
                          <a:latin typeface="Microsoft JhengHei UI"/>
                          <a:cs typeface="Microsoft JhengHei UI"/>
                        </a:rPr>
                        <a:t>7*13</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BLD1-0060EC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120*140*150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100*82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BLD1-0080EC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120*160*140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100*94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BLD1-0090EC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0.66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150*175*165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120*98</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BLD1-0110EC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150*175*165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120*98</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BLD1-0150EC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150*175*165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120*98</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BLD1-0200UC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180*155*190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108*95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12">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0"/>
                        </a:spcBef>
                      </a:pPr>
                      <a:endParaRPr sz="950">
                        <a:latin typeface="Times New Roman"/>
                        <a:cs typeface="Times New Roman"/>
                      </a:endParaRPr>
                    </a:p>
                    <a:p>
                      <a:pPr marL="17780">
                        <a:lnSpc>
                          <a:spcPct val="100000"/>
                        </a:lnSpc>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13">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17780">
                        <a:lnSpc>
                          <a:spcPct val="100000"/>
                        </a:lnSpc>
                        <a:spcBef>
                          <a:spcPts val="894"/>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BLD1-0250UC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0.24</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180*160*190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108*100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BLD1-0300UC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180*190*220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108*120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BLD1-0350UC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0.17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180*190*220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108*120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BLD1-0400UC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0.15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220*195*250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133*116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BLD1-0500UC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0.12</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220*195*250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133*116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28.5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BLD1-0560UC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220*205*300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BLD1-0630UC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0.09</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220*205*300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BLD1-0720UC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0.08</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220*215*300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0">
                <a:tc>
                  <a:txBody>
                    <a:bodyPr/>
                    <a:lstStyle/>
                    <a:p>
                      <a:pPr marL="17780">
                        <a:lnSpc>
                          <a:spcPct val="100000"/>
                        </a:lnSpc>
                        <a:spcBef>
                          <a:spcPts val="414"/>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BLD1-0800UC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0.06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230*230*300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138*136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BLD1-1000UC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0.05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230*250*300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138*136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BLD1-1200UC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0.045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230*260*300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138*146</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9281">
                <a:tc>
                  <a:txBody>
                    <a:bodyPr/>
                    <a:lstStyle/>
                    <a:p>
                      <a:pPr marL="17780">
                        <a:lnSpc>
                          <a:spcPct val="100000"/>
                        </a:lnSpc>
                        <a:spcBef>
                          <a:spcPts val="414"/>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spc="-5">
                          <a:solidFill>
                            <a:srgbClr val="231F20"/>
                          </a:solidFill>
                          <a:latin typeface="Microsoft JhengHei UI"/>
                          <a:cs typeface="Microsoft JhengHei UI"/>
                        </a:rPr>
                        <a:t>BLD1-1600UC</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1600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0.03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260*280*380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165*150</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14"/>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527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16" name="object 16"/>
          <p:cNvGraphicFramePr>
            <a:graphicFrameLocks noGrp="1"/>
          </p:cNvGraphicFramePr>
          <p:nvPr/>
        </p:nvGraphicFramePr>
        <p:xfrm>
          <a:off x="7919997" y="1956000"/>
          <a:ext cx="6030595" cy="6532880"/>
        </p:xfrm>
        <a:graphic>
          <a:graphicData uri="http://schemas.openxmlformats.org/drawingml/2006/table">
            <a:tbl>
              <a:tblPr firstRow="1" bandRow="1">
                <a:tableStyleId>{2D5ABB26-0587-4C30-8999-92F81FD0307C}</a:tableStyleId>
              </a:tblPr>
              <a:tblGrid>
                <a:gridCol w="519430"/>
                <a:gridCol w="1069975"/>
                <a:gridCol w="635634"/>
                <a:gridCol w="487044"/>
                <a:gridCol w="1023619"/>
                <a:gridCol w="650239"/>
                <a:gridCol w="518795"/>
                <a:gridCol w="577214"/>
                <a:gridCol w="525145"/>
              </a:tblGrid>
              <a:tr h="248052">
                <a:tc gridSpan="9">
                  <a:txBody>
                    <a:bodyPr/>
                    <a:lstStyle/>
                    <a:p>
                      <a:pPr marL="1659889">
                        <a:lnSpc>
                          <a:spcPct val="100000"/>
                        </a:lnSpc>
                        <a:spcBef>
                          <a:spcPts val="464"/>
                        </a:spcBef>
                      </a:pPr>
                      <a:r>
                        <a:rPr dirty="0" sz="800" b="1">
                          <a:solidFill>
                            <a:srgbClr val="FFFFFF"/>
                          </a:solidFill>
                          <a:latin typeface="Microsoft YaHei UI"/>
                          <a:cs typeface="Microsoft YaHei UI"/>
                        </a:rPr>
                        <a:t>BLD1</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直流平波电抗器尺寸表  电压</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DC700V/DC1150V  铝</a:t>
                      </a:r>
                      <a:endParaRPr sz="800">
                        <a:latin typeface="Microsoft YaHei UI"/>
                        <a:cs typeface="Microsoft YaHei UI"/>
                      </a:endParaRPr>
                    </a:p>
                  </a:txBody>
                  <a:tcPr marL="0" marR="0" marB="0" marT="5905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3597">
                <a:tc>
                  <a:txBody>
                    <a:bodyPr/>
                    <a:lstStyle/>
                    <a:p>
                      <a:pPr marL="56515">
                        <a:lnSpc>
                          <a:spcPct val="100000"/>
                        </a:lnSpc>
                        <a:spcBef>
                          <a:spcPts val="85"/>
                        </a:spcBef>
                      </a:pPr>
                      <a:r>
                        <a:rPr dirty="0" sz="800" b="1">
                          <a:solidFill>
                            <a:srgbClr val="FFFFFF"/>
                          </a:solidFill>
                          <a:latin typeface="Microsoft YaHei UI"/>
                          <a:cs typeface="Microsoft YaHei UI"/>
                        </a:rPr>
                        <a:t>适配功率</a:t>
                      </a:r>
                      <a:endParaRPr sz="800">
                        <a:latin typeface="Microsoft YaHei UI"/>
                        <a:cs typeface="Microsoft YaHei UI"/>
                      </a:endParaRPr>
                    </a:p>
                    <a:p>
                      <a:pPr marL="9906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r" marR="425450">
                        <a:lnSpc>
                          <a:spcPct val="100000"/>
                        </a:lnSpc>
                        <a:spcBef>
                          <a:spcPts val="5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5"/>
                        </a:spcBef>
                      </a:pPr>
                      <a:r>
                        <a:rPr dirty="0" sz="800" b="1">
                          <a:solidFill>
                            <a:srgbClr val="FFFFFF"/>
                          </a:solidFill>
                          <a:latin typeface="Microsoft YaHei UI"/>
                          <a:cs typeface="Microsoft YaHei UI"/>
                        </a:rPr>
                        <a:t>电流</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51765" marR="134620" indent="-10160">
                        <a:lnSpc>
                          <a:spcPct val="100000"/>
                        </a:lnSpc>
                        <a:spcBef>
                          <a:spcPts val="85"/>
                        </a:spcBef>
                      </a:pPr>
                      <a:r>
                        <a:rPr dirty="0" sz="800" b="1">
                          <a:solidFill>
                            <a:srgbClr val="FFFFFF"/>
                          </a:solidFill>
                          <a:latin typeface="Microsoft YaHei UI"/>
                          <a:cs typeface="Microsoft YaHei UI"/>
                        </a:rPr>
                        <a:t>电感  mH</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5"/>
                        </a:spcBef>
                      </a:pPr>
                      <a:r>
                        <a:rPr dirty="0" sz="800" b="1">
                          <a:solidFill>
                            <a:srgbClr val="FFFFFF"/>
                          </a:solidFill>
                          <a:latin typeface="Microsoft YaHei UI"/>
                          <a:cs typeface="Microsoft YaHei UI"/>
                        </a:rPr>
                        <a:t>外形尺寸</a:t>
                      </a:r>
                      <a:endParaRPr sz="800">
                        <a:latin typeface="Microsoft YaHei UI"/>
                        <a:cs typeface="Microsoft YaHei UI"/>
                      </a:endParaRPr>
                    </a:p>
                    <a:p>
                      <a:pPr algn="ctr">
                        <a:lnSpc>
                          <a:spcPct val="100000"/>
                        </a:lnSpc>
                      </a:pPr>
                      <a:r>
                        <a:rPr dirty="0" sz="800" spc="-20" b="1">
                          <a:solidFill>
                            <a:srgbClr val="FFFFFF"/>
                          </a:solidFill>
                          <a:latin typeface="Microsoft YaHei UI"/>
                          <a:cs typeface="Microsoft YaHei UI"/>
                        </a:rPr>
                        <a:t>（L*W*H）</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gn="ctr">
                        <a:lnSpc>
                          <a:spcPct val="100000"/>
                        </a:lnSpc>
                        <a:spcBef>
                          <a:spcPts val="85"/>
                        </a:spcBef>
                      </a:pPr>
                      <a:r>
                        <a:rPr dirty="0" sz="800" b="1">
                          <a:solidFill>
                            <a:srgbClr val="FFFFFF"/>
                          </a:solidFill>
                          <a:latin typeface="Microsoft YaHei UI"/>
                          <a:cs typeface="Microsoft YaHei UI"/>
                        </a:rPr>
                        <a:t>安装尺寸</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（L1*W1）</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55880">
                        <a:lnSpc>
                          <a:spcPct val="100000"/>
                        </a:lnSpc>
                        <a:spcBef>
                          <a:spcPts val="85"/>
                        </a:spcBef>
                      </a:pPr>
                      <a:r>
                        <a:rPr dirty="0" sz="800" b="1">
                          <a:solidFill>
                            <a:srgbClr val="FFFFFF"/>
                          </a:solidFill>
                          <a:latin typeface="Microsoft YaHei UI"/>
                          <a:cs typeface="Microsoft YaHei UI"/>
                        </a:rPr>
                        <a:t>安装孔径</a:t>
                      </a:r>
                      <a:endParaRPr sz="800">
                        <a:latin typeface="Microsoft YaHei UI"/>
                        <a:cs typeface="Microsoft YaHei UI"/>
                      </a:endParaRPr>
                    </a:p>
                    <a:p>
                      <a:pPr marL="94615">
                        <a:lnSpc>
                          <a:spcPct val="100000"/>
                        </a:lnSpc>
                      </a:pPr>
                      <a:r>
                        <a:rPr dirty="0" sz="800" spc="-15" b="1">
                          <a:solidFill>
                            <a:srgbClr val="FFFFFF"/>
                          </a:solidFill>
                          <a:latin typeface="Microsoft YaHei UI"/>
                          <a:cs typeface="Microsoft YaHei UI"/>
                        </a:rPr>
                        <a:t>（A*B)</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87325">
                        <a:lnSpc>
                          <a:spcPct val="100000"/>
                        </a:lnSpc>
                        <a:spcBef>
                          <a:spcPts val="85"/>
                        </a:spcBef>
                      </a:pPr>
                      <a:r>
                        <a:rPr dirty="0" sz="800" b="1">
                          <a:solidFill>
                            <a:srgbClr val="FFFFFF"/>
                          </a:solidFill>
                          <a:latin typeface="Microsoft YaHei UI"/>
                          <a:cs typeface="Microsoft YaHei UI"/>
                        </a:rPr>
                        <a:t>重量</a:t>
                      </a:r>
                      <a:endParaRPr sz="800">
                        <a:latin typeface="Microsoft YaHei UI"/>
                        <a:cs typeface="Microsoft YaHei UI"/>
                      </a:endParaRPr>
                    </a:p>
                    <a:p>
                      <a:pPr marL="149860">
                        <a:lnSpc>
                          <a:spcPct val="100000"/>
                        </a:lnSpc>
                      </a:pPr>
                      <a:r>
                        <a:rPr dirty="0" sz="800" spc="-5" b="1">
                          <a:solidFill>
                            <a:srgbClr val="FFFFFF"/>
                          </a:solidFill>
                          <a:latin typeface="Microsoft YaHei UI"/>
                          <a:cs typeface="Microsoft YaHei UI"/>
                        </a:rPr>
                        <a:t>（Kg)</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marL="160655" marR="153035">
                        <a:lnSpc>
                          <a:spcPct val="100000"/>
                        </a:lnSpc>
                        <a:spcBef>
                          <a:spcPts val="85"/>
                        </a:spcBef>
                      </a:pPr>
                      <a:r>
                        <a:rPr dirty="0" sz="800" b="1">
                          <a:solidFill>
                            <a:srgbClr val="FFFFFF"/>
                          </a:solidFill>
                          <a:latin typeface="Microsoft YaHei UI"/>
                          <a:cs typeface="Microsoft YaHei UI"/>
                        </a:rPr>
                        <a:t>参考 结构</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BLD1-0003</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78*110*115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50*50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000">
                        <a:latin typeface="Times New Roman"/>
                        <a:cs typeface="Times New Roman"/>
                      </a:endParaRPr>
                    </a:p>
                    <a:p>
                      <a:pPr>
                        <a:lnSpc>
                          <a:spcPct val="100000"/>
                        </a:lnSpc>
                        <a:spcBef>
                          <a:spcPts val="45"/>
                        </a:spcBef>
                      </a:pPr>
                      <a:endParaRPr sz="900">
                        <a:latin typeface="Times New Roman"/>
                        <a:cs typeface="Times New Roman"/>
                      </a:endParaRPr>
                    </a:p>
                    <a:p>
                      <a:pPr marL="17780">
                        <a:lnSpc>
                          <a:spcPct val="100000"/>
                        </a:lnSpc>
                      </a:pPr>
                      <a:r>
                        <a:rPr dirty="0" sz="800">
                          <a:solidFill>
                            <a:srgbClr val="231F20"/>
                          </a:solidFill>
                          <a:latin typeface="Microsoft JhengHei UI"/>
                          <a:cs typeface="Microsoft JhengHei UI"/>
                        </a:rPr>
                        <a:t>6*11</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BLD1-0006</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86*125*120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60*67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BLD1-0010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86*125*120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60*67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BLD1-0015</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96*135*130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83*72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30433">
                <a:tc>
                  <a:txBody>
                    <a:bodyPr/>
                    <a:lstStyle/>
                    <a:p>
                      <a:pPr marL="17780">
                        <a:lnSpc>
                          <a:spcPct val="100000"/>
                        </a:lnSpc>
                        <a:spcBef>
                          <a:spcPts val="42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BLD1-0020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96*150*130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83*87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BLD1-0030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120*140*150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100*82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BLD1-0040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120*140*150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100*82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BLD1-0050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120*160*150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100*94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7*13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BLD1-0060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120*160*150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100*94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BLD1-0080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150*160*165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120*83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pPr>
                      <a:endParaRPr sz="1000">
                        <a:latin typeface="Times New Roman"/>
                        <a:cs typeface="Times New Roman"/>
                      </a:endParaRPr>
                    </a:p>
                    <a:p>
                      <a:pPr>
                        <a:lnSpc>
                          <a:spcPct val="100000"/>
                        </a:lnSpc>
                        <a:spcBef>
                          <a:spcPts val="15"/>
                        </a:spcBef>
                      </a:pPr>
                      <a:endParaRPr sz="950">
                        <a:latin typeface="Times New Roman"/>
                        <a:cs typeface="Times New Roman"/>
                      </a:endParaRPr>
                    </a:p>
                    <a:p>
                      <a:pPr marL="17780">
                        <a:lnSpc>
                          <a:spcPct val="100000"/>
                        </a:lnSpc>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9890">
                        <a:lnSpc>
                          <a:spcPct val="100000"/>
                        </a:lnSpc>
                        <a:spcBef>
                          <a:spcPts val="420"/>
                        </a:spcBef>
                      </a:pPr>
                      <a:r>
                        <a:rPr dirty="0" sz="800" spc="-5">
                          <a:solidFill>
                            <a:srgbClr val="231F20"/>
                          </a:solidFill>
                          <a:latin typeface="Microsoft JhengHei UI"/>
                          <a:cs typeface="Microsoft JhengHei UI"/>
                        </a:rPr>
                        <a:t>BLD1-0090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0.66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150*175*165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120*98</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7242">
                <a:tc>
                  <a:txBody>
                    <a:bodyPr/>
                    <a:lstStyle/>
                    <a:p>
                      <a:pPr marL="17780">
                        <a:lnSpc>
                          <a:spcPct val="100000"/>
                        </a:lnSpc>
                        <a:spcBef>
                          <a:spcPts val="44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9890">
                        <a:lnSpc>
                          <a:spcPct val="100000"/>
                        </a:lnSpc>
                        <a:spcBef>
                          <a:spcPts val="445"/>
                        </a:spcBef>
                      </a:pPr>
                      <a:r>
                        <a:rPr dirty="0" sz="800" spc="-5">
                          <a:solidFill>
                            <a:srgbClr val="231F20"/>
                          </a:solidFill>
                          <a:latin typeface="Microsoft JhengHei UI"/>
                          <a:cs typeface="Microsoft JhengHei UI"/>
                        </a:rPr>
                        <a:t>BLD1-0110</a:t>
                      </a:r>
                      <a:r>
                        <a:rPr dirty="0" sz="800">
                          <a:solidFill>
                            <a:srgbClr val="231F20"/>
                          </a:solidFill>
                          <a:latin typeface="Microsoft JhengHei UI"/>
                          <a:cs typeface="Microsoft JhengHei UI"/>
                        </a:rPr>
                        <a:t>EA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150*175*165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120*98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BLD1-0150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180*155*190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108*95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000">
                        <a:latin typeface="Times New Roman"/>
                        <a:cs typeface="Times New Roman"/>
                      </a:endParaRPr>
                    </a:p>
                    <a:p>
                      <a:pPr>
                        <a:lnSpc>
                          <a:spcPct val="100000"/>
                        </a:lnSpc>
                        <a:spcBef>
                          <a:spcPts val="45"/>
                        </a:spcBef>
                      </a:pPr>
                      <a:endParaRPr sz="900">
                        <a:latin typeface="Times New Roman"/>
                        <a:cs typeface="Times New Roman"/>
                      </a:endParaRPr>
                    </a:p>
                    <a:p>
                      <a:pPr marL="17780">
                        <a:lnSpc>
                          <a:spcPct val="100000"/>
                        </a:lnSpc>
                      </a:pPr>
                      <a:r>
                        <a:rPr dirty="0" sz="800">
                          <a:solidFill>
                            <a:srgbClr val="231F20"/>
                          </a:solidFill>
                          <a:latin typeface="Microsoft JhengHei UI"/>
                          <a:cs typeface="Microsoft JhengHei UI"/>
                        </a:rPr>
                        <a:t>8*14</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17780">
                        <a:lnSpc>
                          <a:spcPct val="100000"/>
                        </a:lnSpc>
                        <a:spcBef>
                          <a:spcPts val="715"/>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BLD1-0200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180*170*220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108*95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BLD1-0250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0.24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180*175*220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108*100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BLD1-0300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220*185*250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133*106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3">
                <a:tc>
                  <a:txBody>
                    <a:bodyPr/>
                    <a:lstStyle/>
                    <a:p>
                      <a:pPr marL="17780">
                        <a:lnSpc>
                          <a:spcPct val="100000"/>
                        </a:lnSpc>
                        <a:spcBef>
                          <a:spcPts val="42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BLD1-0350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0.17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220*200*250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BLD1-0400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0.15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220*200*250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BLD1-0500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0.12</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220*210*300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1150">
                        <a:latin typeface="Times New Roman"/>
                        <a:cs typeface="Times New Roman"/>
                      </a:endParaRPr>
                    </a:p>
                    <a:p>
                      <a:pPr marL="17780">
                        <a:lnSpc>
                          <a:spcPts val="390"/>
                        </a:lnSpc>
                        <a:spcBef>
                          <a:spcPts val="5"/>
                        </a:spcBef>
                      </a:pPr>
                      <a:r>
                        <a:rPr dirty="0" sz="800">
                          <a:solidFill>
                            <a:srgbClr val="231F20"/>
                          </a:solidFill>
                          <a:latin typeface="Microsoft JhengHei UI"/>
                          <a:cs typeface="Microsoft JhengHei UI"/>
                        </a:rPr>
                        <a:t>11.5*18</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BLD1-0560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220*210*300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133*121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BLD1-0630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0.09</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230*220*300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138*131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BLD1-0720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0.08</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230*220*300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138*131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2">
                <a:tc>
                  <a:txBody>
                    <a:bodyPr/>
                    <a:lstStyle/>
                    <a:p>
                      <a:pPr marL="17780">
                        <a:lnSpc>
                          <a:spcPct val="100000"/>
                        </a:lnSpc>
                        <a:spcBef>
                          <a:spcPts val="42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BLD1-0800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0.06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230*220*300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138*131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34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3">
                <a:tc>
                  <a:txBody>
                    <a:bodyPr/>
                    <a:lstStyle/>
                    <a:p>
                      <a:pPr marL="17780">
                        <a:lnSpc>
                          <a:spcPct val="100000"/>
                        </a:lnSpc>
                        <a:spcBef>
                          <a:spcPts val="42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BLD1-1000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0.05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260*255*340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165*130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40.5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1">
                <a:tc>
                  <a:txBody>
                    <a:bodyPr/>
                    <a:lstStyle/>
                    <a:p>
                      <a:pPr marL="17780">
                        <a:lnSpc>
                          <a:spcPct val="100000"/>
                        </a:lnSpc>
                        <a:spcBef>
                          <a:spcPts val="42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BLD1-1200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0.045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260*275*340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165*150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13*23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433">
                <a:tc>
                  <a:txBody>
                    <a:bodyPr/>
                    <a:lstStyle/>
                    <a:p>
                      <a:pPr marL="17780">
                        <a:lnSpc>
                          <a:spcPct val="100000"/>
                        </a:lnSpc>
                        <a:spcBef>
                          <a:spcPts val="42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2745">
                        <a:lnSpc>
                          <a:spcPct val="100000"/>
                        </a:lnSpc>
                        <a:spcBef>
                          <a:spcPts val="420"/>
                        </a:spcBef>
                      </a:pPr>
                      <a:r>
                        <a:rPr dirty="0" sz="800" spc="-5">
                          <a:solidFill>
                            <a:srgbClr val="231F20"/>
                          </a:solidFill>
                          <a:latin typeface="Microsoft JhengHei UI"/>
                          <a:cs typeface="Microsoft JhengHei UI"/>
                        </a:rPr>
                        <a:t>BLD1-1600</a:t>
                      </a:r>
                      <a:r>
                        <a:rPr dirty="0" sz="800" spc="-20">
                          <a:solidFill>
                            <a:srgbClr val="231F20"/>
                          </a:solidFill>
                          <a:latin typeface="Microsoft JhengHei UI"/>
                          <a:cs typeface="Microsoft JhengHei UI"/>
                        </a:rPr>
                        <a:t>U</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1600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0.03</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260*300*380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165*150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rot="19980000">
            <a:off x="13816339" y="1481746"/>
            <a:ext cx="906705" cy="609600"/>
          </a:xfrm>
          <a:prstGeom prst="rect">
            <a:avLst/>
          </a:prstGeom>
        </p:spPr>
        <p:txBody>
          <a:bodyPr wrap="square" lIns="0" tIns="0" rIns="0" bIns="0" rtlCol="0" vert="horz">
            <a:spAutoFit/>
          </a:bodyPr>
          <a:lstStyle/>
          <a:p>
            <a:pPr>
              <a:lnSpc>
                <a:spcPts val="4800"/>
              </a:lnSpc>
            </a:pPr>
            <a:r>
              <a:rPr dirty="0" sz="4800" spc="-10" b="1" i="1">
                <a:solidFill>
                  <a:srgbClr val="E5927A"/>
                </a:solidFill>
                <a:latin typeface="Swis721 Blk BT"/>
                <a:cs typeface="Swis721 Blk BT"/>
              </a:rPr>
              <a:t>AI</a:t>
            </a:r>
            <a:endParaRPr sz="4800">
              <a:latin typeface="Swis721 Blk BT"/>
              <a:cs typeface="Swis721 Blk BT"/>
            </a:endParaRPr>
          </a:p>
        </p:txBody>
      </p:sp>
      <p:sp>
        <p:nvSpPr>
          <p:cNvPr id="18" name="object 18"/>
          <p:cNvSpPr txBox="1"/>
          <p:nvPr/>
        </p:nvSpPr>
        <p:spPr>
          <a:xfrm rot="19980000">
            <a:off x="6075140" y="1504178"/>
            <a:ext cx="1084223" cy="609600"/>
          </a:xfrm>
          <a:prstGeom prst="rect">
            <a:avLst/>
          </a:prstGeom>
        </p:spPr>
        <p:txBody>
          <a:bodyPr wrap="square" lIns="0" tIns="0" rIns="0" bIns="0" rtlCol="0" vert="horz">
            <a:spAutoFit/>
          </a:bodyPr>
          <a:lstStyle/>
          <a:p>
            <a:pPr>
              <a:lnSpc>
                <a:spcPts val="4800"/>
              </a:lnSpc>
            </a:pPr>
            <a:r>
              <a:rPr dirty="0" sz="4800" spc="-5" b="1" i="1">
                <a:solidFill>
                  <a:srgbClr val="E5927A"/>
                </a:solidFill>
                <a:latin typeface="Swis721 Blk BT"/>
                <a:cs typeface="Swis721 Blk BT"/>
              </a:rPr>
              <a:t>Cu</a:t>
            </a:r>
            <a:endParaRPr sz="4800">
              <a:latin typeface="Swis721 Blk BT"/>
              <a:cs typeface="Swis721 Blk BT"/>
            </a:endParaRPr>
          </a:p>
        </p:txBody>
      </p:sp>
      <p:sp>
        <p:nvSpPr>
          <p:cNvPr id="19" name="object 19"/>
          <p:cNvSpPr txBox="1"/>
          <p:nvPr/>
        </p:nvSpPr>
        <p:spPr>
          <a:xfrm>
            <a:off x="383299" y="1345759"/>
            <a:ext cx="248285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单相直流平波电抗器选型表</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铜质</a:t>
            </a:r>
            <a:endParaRPr sz="1200">
              <a:latin typeface="Microsoft JhengHei UI"/>
              <a:cs typeface="Microsoft JhengHei UI"/>
            </a:endParaRPr>
          </a:p>
        </p:txBody>
      </p:sp>
      <p:sp>
        <p:nvSpPr>
          <p:cNvPr id="20" name="object 20"/>
          <p:cNvSpPr txBox="1"/>
          <p:nvPr/>
        </p:nvSpPr>
        <p:spPr>
          <a:xfrm>
            <a:off x="7943300" y="1347359"/>
            <a:ext cx="248285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单相直流平波电抗器选型表</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铝质</a:t>
            </a:r>
            <a:endParaRPr sz="1200">
              <a:latin typeface="Microsoft JhengHei UI"/>
              <a:cs typeface="Microsoft JhengHei UI"/>
            </a:endParaRPr>
          </a:p>
        </p:txBody>
      </p:sp>
      <p:sp>
        <p:nvSpPr>
          <p:cNvPr id="21" name="object 21"/>
          <p:cNvSpPr txBox="1"/>
          <p:nvPr/>
        </p:nvSpPr>
        <p:spPr>
          <a:xfrm>
            <a:off x="3857299" y="1344186"/>
            <a:ext cx="2432685" cy="193040"/>
          </a:xfrm>
          <a:prstGeom prst="rect">
            <a:avLst/>
          </a:prstGeom>
        </p:spPr>
        <p:txBody>
          <a:bodyPr wrap="square" lIns="0" tIns="12700" rIns="0" bIns="0" rtlCol="0" vert="horz">
            <a:spAutoFit/>
          </a:bodyPr>
          <a:lstStyle/>
          <a:p>
            <a:pPr marL="12700">
              <a:lnSpc>
                <a:spcPct val="100000"/>
              </a:lnSpc>
              <a:spcBef>
                <a:spcPts val="100"/>
              </a:spcBef>
            </a:pPr>
            <a:r>
              <a:rPr dirty="0" sz="1100">
                <a:solidFill>
                  <a:srgbClr val="231F20"/>
                </a:solidFill>
                <a:latin typeface="Microsoft YaHei UI"/>
                <a:cs typeface="Microsoft YaHei UI"/>
              </a:rPr>
              <a:t>DC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10">
                <a:solidFill>
                  <a:srgbClr val="231F20"/>
                </a:solidFill>
                <a:latin typeface="Microsoft YaHei UI"/>
                <a:cs typeface="Microsoft YaHei UI"/>
              </a:rPr>
              <a:t> </a:t>
            </a:r>
            <a:r>
              <a:rPr dirty="0" sz="1100" spc="-15">
                <a:solidFill>
                  <a:srgbClr val="231F20"/>
                </a:solidFill>
                <a:latin typeface="Microsoft YaHei UI"/>
                <a:cs typeface="Microsoft YaHei UI"/>
              </a:rPr>
              <a:t>Table/Copper</a:t>
            </a:r>
            <a:endParaRPr sz="1100">
              <a:latin typeface="Microsoft YaHei UI"/>
              <a:cs typeface="Microsoft YaHei UI"/>
            </a:endParaRPr>
          </a:p>
        </p:txBody>
      </p:sp>
      <p:sp>
        <p:nvSpPr>
          <p:cNvPr id="22" name="object 22"/>
          <p:cNvSpPr txBox="1"/>
          <p:nvPr/>
        </p:nvSpPr>
        <p:spPr>
          <a:xfrm>
            <a:off x="11417300" y="1330433"/>
            <a:ext cx="2668905" cy="193040"/>
          </a:xfrm>
          <a:prstGeom prst="rect">
            <a:avLst/>
          </a:prstGeom>
        </p:spPr>
        <p:txBody>
          <a:bodyPr wrap="square" lIns="0" tIns="12700" rIns="0" bIns="0" rtlCol="0" vert="horz">
            <a:spAutoFit/>
          </a:bodyPr>
          <a:lstStyle/>
          <a:p>
            <a:pPr marL="12700">
              <a:lnSpc>
                <a:spcPct val="100000"/>
              </a:lnSpc>
              <a:spcBef>
                <a:spcPts val="100"/>
              </a:spcBef>
            </a:pPr>
            <a:r>
              <a:rPr dirty="0" sz="1100">
                <a:solidFill>
                  <a:srgbClr val="231F20"/>
                </a:solidFill>
                <a:latin typeface="Microsoft YaHei UI"/>
                <a:cs typeface="Microsoft YaHei UI"/>
              </a:rPr>
              <a:t>DC </a:t>
            </a:r>
            <a:r>
              <a:rPr dirty="0" sz="1100" spc="-10">
                <a:solidFill>
                  <a:srgbClr val="231F20"/>
                </a:solidFill>
                <a:latin typeface="Microsoft YaHei UI"/>
                <a:cs typeface="Microsoft YaHei UI"/>
              </a:rPr>
              <a:t>Reactors </a:t>
            </a:r>
            <a:r>
              <a:rPr dirty="0" sz="1100" spc="-5">
                <a:solidFill>
                  <a:srgbClr val="231F20"/>
                </a:solidFill>
                <a:latin typeface="Microsoft YaHei UI"/>
                <a:cs typeface="Microsoft YaHei UI"/>
              </a:rPr>
              <a:t>Selection</a:t>
            </a:r>
            <a:r>
              <a:rPr dirty="0" sz="1100" spc="-35">
                <a:solidFill>
                  <a:srgbClr val="231F20"/>
                </a:solidFill>
                <a:latin typeface="Microsoft YaHei UI"/>
                <a:cs typeface="Microsoft YaHei UI"/>
              </a:rPr>
              <a:t> </a:t>
            </a:r>
            <a:r>
              <a:rPr dirty="0" sz="1100" spc="-10">
                <a:solidFill>
                  <a:srgbClr val="231F20"/>
                </a:solidFill>
                <a:latin typeface="Microsoft YaHei UI"/>
                <a:cs typeface="Microsoft YaHei UI"/>
              </a:rPr>
              <a:t>Table/Aluminium</a:t>
            </a:r>
            <a:endParaRPr sz="1100">
              <a:latin typeface="Microsoft YaHei UI"/>
              <a:cs typeface="Microsoft YaHei UI"/>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068773"/>
            <a:ext cx="298958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使用前说明</a:t>
            </a:r>
            <a:r>
              <a:rPr dirty="0" sz="1400" spc="-95" b="1">
                <a:solidFill>
                  <a:srgbClr val="FFFFFF"/>
                </a:solidFill>
                <a:latin typeface="Microsoft YaHei UI"/>
                <a:cs typeface="Microsoft YaHei UI"/>
              </a:rPr>
              <a:t> </a:t>
            </a:r>
            <a:r>
              <a:rPr dirty="0" sz="1400" b="1">
                <a:solidFill>
                  <a:srgbClr val="FFFFFF"/>
                </a:solidFill>
                <a:latin typeface="Microsoft YaHei UI"/>
                <a:cs typeface="Microsoft YaHei UI"/>
              </a:rPr>
              <a:t>Declaration</a:t>
            </a:r>
            <a:r>
              <a:rPr dirty="0" sz="1400" spc="-25" b="1">
                <a:solidFill>
                  <a:srgbClr val="FFFFFF"/>
                </a:solidFill>
                <a:latin typeface="Microsoft YaHei UI"/>
                <a:cs typeface="Microsoft YaHei UI"/>
              </a:rPr>
              <a:t> </a:t>
            </a:r>
            <a:r>
              <a:rPr dirty="0" sz="1400" spc="-5" b="1">
                <a:solidFill>
                  <a:srgbClr val="FFFFFF"/>
                </a:solidFill>
                <a:latin typeface="Microsoft YaHei UI"/>
                <a:cs typeface="Microsoft YaHei UI"/>
              </a:rPr>
              <a:t>before</a:t>
            </a:r>
            <a:r>
              <a:rPr dirty="0" sz="1400" spc="-25" b="1">
                <a:solidFill>
                  <a:srgbClr val="FFFFFF"/>
                </a:solidFill>
                <a:latin typeface="Microsoft YaHei UI"/>
                <a:cs typeface="Microsoft YaHei UI"/>
              </a:rPr>
              <a:t> </a:t>
            </a:r>
            <a:r>
              <a:rPr dirty="0" sz="1400" b="1">
                <a:solidFill>
                  <a:srgbClr val="FFFFFF"/>
                </a:solidFill>
                <a:latin typeface="Microsoft YaHei UI"/>
                <a:cs typeface="Microsoft YaHei UI"/>
              </a:rPr>
              <a:t>use</a:t>
            </a:r>
            <a:endParaRPr sz="1400">
              <a:latin typeface="Microsoft YaHei UI"/>
              <a:cs typeface="Microsoft YaHei UI"/>
            </a:endParaRPr>
          </a:p>
        </p:txBody>
      </p:sp>
      <p:sp>
        <p:nvSpPr>
          <p:cNvPr id="14" name="object 14"/>
          <p:cNvSpPr txBox="1"/>
          <p:nvPr/>
        </p:nvSpPr>
        <p:spPr>
          <a:xfrm>
            <a:off x="431299" y="1805193"/>
            <a:ext cx="2819400" cy="177800"/>
          </a:xfrm>
          <a:prstGeom prst="rect">
            <a:avLst/>
          </a:prstGeom>
        </p:spPr>
        <p:txBody>
          <a:bodyPr wrap="square" lIns="0" tIns="12700" rIns="0" bIns="0" rtlCol="0" vert="horz">
            <a:spAutoFit/>
          </a:bodyPr>
          <a:lstStyle/>
          <a:p>
            <a:pPr marL="12700">
              <a:lnSpc>
                <a:spcPct val="100000"/>
              </a:lnSpc>
              <a:spcBef>
                <a:spcPts val="100"/>
              </a:spcBef>
            </a:pPr>
            <a:r>
              <a:rPr dirty="0" sz="1000">
                <a:solidFill>
                  <a:srgbClr val="231F20"/>
                </a:solidFill>
                <a:latin typeface="Microsoft YaHei UI"/>
                <a:cs typeface="Microsoft YaHei UI"/>
              </a:rPr>
              <a:t>本附录表收入了以下品牌的变频器和伺服驱动器：</a:t>
            </a:r>
            <a:endParaRPr sz="1000">
              <a:latin typeface="Microsoft YaHei UI"/>
              <a:cs typeface="Microsoft YaHei UI"/>
            </a:endParaRPr>
          </a:p>
        </p:txBody>
      </p:sp>
      <p:sp>
        <p:nvSpPr>
          <p:cNvPr id="15" name="object 15"/>
          <p:cNvSpPr/>
          <p:nvPr/>
        </p:nvSpPr>
        <p:spPr>
          <a:xfrm>
            <a:off x="580245" y="2530819"/>
            <a:ext cx="2216742" cy="430435"/>
          </a:xfrm>
          <a:prstGeom prst="rect">
            <a:avLst/>
          </a:prstGeom>
          <a:blipFill>
            <a:blip r:embed="rId2" cstate="print"/>
            <a:stretch>
              <a:fillRect/>
            </a:stretch>
          </a:blipFill>
        </p:spPr>
        <p:txBody>
          <a:bodyPr wrap="square" lIns="0" tIns="0" rIns="0" bIns="0" rtlCol="0"/>
          <a:lstStyle/>
          <a:p/>
        </p:txBody>
      </p:sp>
      <p:sp>
        <p:nvSpPr>
          <p:cNvPr id="16" name="object 16"/>
          <p:cNvSpPr/>
          <p:nvPr/>
        </p:nvSpPr>
        <p:spPr>
          <a:xfrm>
            <a:off x="3304928" y="2535409"/>
            <a:ext cx="950129" cy="372750"/>
          </a:xfrm>
          <a:prstGeom prst="rect">
            <a:avLst/>
          </a:prstGeom>
          <a:blipFill>
            <a:blip r:embed="rId3" cstate="print"/>
            <a:stretch>
              <a:fillRect/>
            </a:stretch>
          </a:blipFill>
        </p:spPr>
        <p:txBody>
          <a:bodyPr wrap="square" lIns="0" tIns="0" rIns="0" bIns="0" rtlCol="0"/>
          <a:lstStyle/>
          <a:p/>
        </p:txBody>
      </p:sp>
      <p:sp>
        <p:nvSpPr>
          <p:cNvPr id="17" name="object 17"/>
          <p:cNvSpPr/>
          <p:nvPr/>
        </p:nvSpPr>
        <p:spPr>
          <a:xfrm>
            <a:off x="11340000" y="2461647"/>
            <a:ext cx="1494000" cy="446517"/>
          </a:xfrm>
          <a:prstGeom prst="rect">
            <a:avLst/>
          </a:prstGeom>
          <a:blipFill>
            <a:blip r:embed="rId4" cstate="print"/>
            <a:stretch>
              <a:fillRect/>
            </a:stretch>
          </a:blipFill>
        </p:spPr>
        <p:txBody>
          <a:bodyPr wrap="square" lIns="0" tIns="0" rIns="0" bIns="0" rtlCol="0"/>
          <a:lstStyle/>
          <a:p/>
        </p:txBody>
      </p:sp>
      <p:sp>
        <p:nvSpPr>
          <p:cNvPr id="18" name="object 18"/>
          <p:cNvSpPr/>
          <p:nvPr/>
        </p:nvSpPr>
        <p:spPr>
          <a:xfrm>
            <a:off x="8294857" y="2504308"/>
            <a:ext cx="2217142" cy="352756"/>
          </a:xfrm>
          <a:prstGeom prst="rect">
            <a:avLst/>
          </a:prstGeom>
          <a:blipFill>
            <a:blip r:embed="rId5" cstate="print"/>
            <a:stretch>
              <a:fillRect/>
            </a:stretch>
          </a:blipFill>
        </p:spPr>
        <p:txBody>
          <a:bodyPr wrap="square" lIns="0" tIns="0" rIns="0" bIns="0" rtlCol="0"/>
          <a:lstStyle/>
          <a:p/>
        </p:txBody>
      </p:sp>
      <p:sp>
        <p:nvSpPr>
          <p:cNvPr id="19" name="object 19"/>
          <p:cNvSpPr/>
          <p:nvPr/>
        </p:nvSpPr>
        <p:spPr>
          <a:xfrm>
            <a:off x="8442007" y="4753104"/>
            <a:ext cx="2320264" cy="354197"/>
          </a:xfrm>
          <a:prstGeom prst="rect">
            <a:avLst/>
          </a:prstGeom>
          <a:blipFill>
            <a:blip r:embed="rId6" cstate="print"/>
            <a:stretch>
              <a:fillRect/>
            </a:stretch>
          </a:blipFill>
        </p:spPr>
        <p:txBody>
          <a:bodyPr wrap="square" lIns="0" tIns="0" rIns="0" bIns="0" rtlCol="0"/>
          <a:lstStyle/>
          <a:p/>
        </p:txBody>
      </p:sp>
      <p:sp>
        <p:nvSpPr>
          <p:cNvPr id="20" name="object 20"/>
          <p:cNvSpPr/>
          <p:nvPr/>
        </p:nvSpPr>
        <p:spPr>
          <a:xfrm>
            <a:off x="5112472" y="2385720"/>
            <a:ext cx="1835049" cy="672134"/>
          </a:xfrm>
          <a:prstGeom prst="rect">
            <a:avLst/>
          </a:prstGeom>
          <a:blipFill>
            <a:blip r:embed="rId7" cstate="print"/>
            <a:stretch>
              <a:fillRect/>
            </a:stretch>
          </a:blipFill>
        </p:spPr>
        <p:txBody>
          <a:bodyPr wrap="square" lIns="0" tIns="0" rIns="0" bIns="0" rtlCol="0"/>
          <a:lstStyle/>
          <a:p/>
        </p:txBody>
      </p:sp>
      <p:sp>
        <p:nvSpPr>
          <p:cNvPr id="21" name="object 21"/>
          <p:cNvSpPr/>
          <p:nvPr/>
        </p:nvSpPr>
        <p:spPr>
          <a:xfrm>
            <a:off x="11430000" y="4534541"/>
            <a:ext cx="1329660" cy="593322"/>
          </a:xfrm>
          <a:prstGeom prst="rect">
            <a:avLst/>
          </a:prstGeom>
          <a:blipFill>
            <a:blip r:embed="rId8" cstate="print"/>
            <a:stretch>
              <a:fillRect/>
            </a:stretch>
          </a:blipFill>
        </p:spPr>
        <p:txBody>
          <a:bodyPr wrap="square" lIns="0" tIns="0" rIns="0" bIns="0" rtlCol="0"/>
          <a:lstStyle/>
          <a:p/>
        </p:txBody>
      </p:sp>
      <p:sp>
        <p:nvSpPr>
          <p:cNvPr id="22" name="object 22"/>
          <p:cNvSpPr/>
          <p:nvPr/>
        </p:nvSpPr>
        <p:spPr>
          <a:xfrm>
            <a:off x="3131298" y="4472264"/>
            <a:ext cx="1926000" cy="635194"/>
          </a:xfrm>
          <a:prstGeom prst="rect">
            <a:avLst/>
          </a:prstGeom>
          <a:blipFill>
            <a:blip r:embed="rId9" cstate="print"/>
            <a:stretch>
              <a:fillRect/>
            </a:stretch>
          </a:blipFill>
        </p:spPr>
        <p:txBody>
          <a:bodyPr wrap="square" lIns="0" tIns="0" rIns="0" bIns="0" rtlCol="0"/>
          <a:lstStyle/>
          <a:p/>
        </p:txBody>
      </p:sp>
      <p:sp>
        <p:nvSpPr>
          <p:cNvPr id="23" name="object 23"/>
          <p:cNvSpPr/>
          <p:nvPr/>
        </p:nvSpPr>
        <p:spPr>
          <a:xfrm>
            <a:off x="5547461" y="4567099"/>
            <a:ext cx="1315935" cy="531250"/>
          </a:xfrm>
          <a:prstGeom prst="rect">
            <a:avLst/>
          </a:prstGeom>
          <a:blipFill>
            <a:blip r:embed="rId10" cstate="print"/>
            <a:stretch>
              <a:fillRect/>
            </a:stretch>
          </a:blipFill>
        </p:spPr>
        <p:txBody>
          <a:bodyPr wrap="square" lIns="0" tIns="0" rIns="0" bIns="0" rtlCol="0"/>
          <a:lstStyle/>
          <a:p/>
        </p:txBody>
      </p:sp>
      <p:sp>
        <p:nvSpPr>
          <p:cNvPr id="24" name="object 24"/>
          <p:cNvSpPr txBox="1"/>
          <p:nvPr/>
        </p:nvSpPr>
        <p:spPr>
          <a:xfrm>
            <a:off x="547800" y="7482595"/>
            <a:ext cx="2692400" cy="1625600"/>
          </a:xfrm>
          <a:prstGeom prst="rect">
            <a:avLst/>
          </a:prstGeom>
        </p:spPr>
        <p:txBody>
          <a:bodyPr wrap="square" lIns="0" tIns="88900" rIns="0" bIns="0" rtlCol="0" vert="horz">
            <a:spAutoFit/>
          </a:bodyPr>
          <a:lstStyle/>
          <a:p>
            <a:pPr marL="12700">
              <a:lnSpc>
                <a:spcPct val="100000"/>
              </a:lnSpc>
              <a:spcBef>
                <a:spcPts val="700"/>
              </a:spcBef>
            </a:pPr>
            <a:r>
              <a:rPr dirty="0" sz="1000">
                <a:solidFill>
                  <a:srgbClr val="231F20"/>
                </a:solidFill>
                <a:latin typeface="Microsoft YaHei UI"/>
                <a:cs typeface="Microsoft YaHei UI"/>
              </a:rPr>
              <a:t>通常变频器或伺服驱动器系统组件有以下几种：</a:t>
            </a:r>
            <a:endParaRPr sz="1000">
              <a:latin typeface="Microsoft YaHei UI"/>
              <a:cs typeface="Microsoft YaHei UI"/>
            </a:endParaRPr>
          </a:p>
          <a:p>
            <a:pPr marL="106045" indent="-93345">
              <a:lnSpc>
                <a:spcPct val="100000"/>
              </a:lnSpc>
              <a:spcBef>
                <a:spcPts val="600"/>
              </a:spcBef>
              <a:buChar char="•"/>
              <a:tabLst>
                <a:tab pos="106680" algn="l"/>
              </a:tabLst>
            </a:pPr>
            <a:r>
              <a:rPr dirty="0" sz="1000">
                <a:solidFill>
                  <a:srgbClr val="231F20"/>
                </a:solidFill>
                <a:latin typeface="Microsoft YaHei UI"/>
                <a:cs typeface="Microsoft YaHei UI"/>
              </a:rPr>
              <a:t>进线侧电源组件</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例如：进线电抗器和进线滤波器</a:t>
            </a:r>
            <a:endParaRPr sz="1000">
              <a:latin typeface="Microsoft YaHei UI"/>
              <a:cs typeface="Microsoft YaHei UI"/>
            </a:endParaRPr>
          </a:p>
          <a:p>
            <a:pPr marL="105410" indent="-92710">
              <a:lnSpc>
                <a:spcPct val="100000"/>
              </a:lnSpc>
              <a:spcBef>
                <a:spcPts val="600"/>
              </a:spcBef>
              <a:buChar char="•"/>
              <a:tabLst>
                <a:tab pos="106045" algn="l"/>
              </a:tabLst>
            </a:pPr>
            <a:r>
              <a:rPr dirty="0" sz="1000">
                <a:solidFill>
                  <a:srgbClr val="231F20"/>
                </a:solidFill>
                <a:latin typeface="Microsoft YaHei UI"/>
                <a:cs typeface="Microsoft YaHei UI"/>
              </a:rPr>
              <a:t>直流母线组件</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例如：制动模块和制动电阻</a:t>
            </a:r>
            <a:endParaRPr sz="1000">
              <a:latin typeface="Microsoft YaHei UI"/>
              <a:cs typeface="Microsoft YaHei UI"/>
            </a:endParaRPr>
          </a:p>
          <a:p>
            <a:pPr marL="106045" indent="-93345">
              <a:lnSpc>
                <a:spcPct val="100000"/>
              </a:lnSpc>
              <a:spcBef>
                <a:spcPts val="600"/>
              </a:spcBef>
              <a:buChar char="•"/>
              <a:tabLst>
                <a:tab pos="106680" algn="l"/>
              </a:tabLst>
            </a:pPr>
            <a:r>
              <a:rPr dirty="0" sz="1000">
                <a:solidFill>
                  <a:srgbClr val="231F20"/>
                </a:solidFill>
                <a:latin typeface="Microsoft YaHei UI"/>
                <a:cs typeface="Microsoft YaHei UI"/>
              </a:rPr>
              <a:t>出线侧功率组件</a:t>
            </a:r>
            <a:endParaRPr sz="1000">
              <a:latin typeface="Microsoft YaHei UI"/>
              <a:cs typeface="Microsoft YaHei UI"/>
            </a:endParaRPr>
          </a:p>
          <a:p>
            <a:pPr marL="12700">
              <a:lnSpc>
                <a:spcPct val="100000"/>
              </a:lnSpc>
              <a:spcBef>
                <a:spcPts val="600"/>
              </a:spcBef>
            </a:pPr>
            <a:r>
              <a:rPr dirty="0" sz="1000">
                <a:solidFill>
                  <a:srgbClr val="231F20"/>
                </a:solidFill>
                <a:latin typeface="Microsoft YaHei UI"/>
                <a:cs typeface="Microsoft YaHei UI"/>
              </a:rPr>
              <a:t>例如：出线滤波器和出线电抗器</a:t>
            </a:r>
            <a:endParaRPr sz="1000">
              <a:latin typeface="Microsoft YaHei UI"/>
              <a:cs typeface="Microsoft YaHei UI"/>
            </a:endParaRPr>
          </a:p>
        </p:txBody>
      </p:sp>
      <p:sp>
        <p:nvSpPr>
          <p:cNvPr id="25" name="object 25"/>
          <p:cNvSpPr txBox="1"/>
          <p:nvPr/>
        </p:nvSpPr>
        <p:spPr>
          <a:xfrm>
            <a:off x="8087300" y="7323297"/>
            <a:ext cx="5744845" cy="2311400"/>
          </a:xfrm>
          <a:prstGeom prst="rect">
            <a:avLst/>
          </a:prstGeom>
        </p:spPr>
        <p:txBody>
          <a:bodyPr wrap="square" lIns="0" tIns="12700" rIns="0" bIns="0" rtlCol="0" vert="horz">
            <a:spAutoFit/>
          </a:bodyPr>
          <a:lstStyle/>
          <a:p>
            <a:pPr algn="just" marL="12700" marR="8890" indent="251460">
              <a:lnSpc>
                <a:spcPct val="150000"/>
              </a:lnSpc>
              <a:spcBef>
                <a:spcPts val="100"/>
              </a:spcBef>
            </a:pPr>
            <a:r>
              <a:rPr dirty="0" sz="1000">
                <a:solidFill>
                  <a:srgbClr val="231F20"/>
                </a:solidFill>
                <a:latin typeface="Microsoft YaHei UI"/>
                <a:cs typeface="Microsoft YaHei UI"/>
              </a:rPr>
              <a:t>手册所有收录的各品牌产品并列出我公司替代产品，请注意安装尺寸，某些产品适当放大了功率， 而有些产品则做了适当优化（由于各品牌所配周边产品型谱问题），表中所列我公司型号均为推荐，客 户需自行确认，我公司不承担因选型问题造成的任何直接或间接损失。</a:t>
            </a:r>
            <a:endParaRPr sz="1000">
              <a:latin typeface="Microsoft YaHei UI"/>
              <a:cs typeface="Microsoft YaHei UI"/>
            </a:endParaRPr>
          </a:p>
          <a:p>
            <a:pPr marL="12700" marR="5080" indent="251460">
              <a:lnSpc>
                <a:spcPct val="149900"/>
              </a:lnSpc>
              <a:spcBef>
                <a:spcPts val="5"/>
              </a:spcBef>
            </a:pPr>
            <a:r>
              <a:rPr dirty="0" sz="1000">
                <a:solidFill>
                  <a:srgbClr val="231F20"/>
                </a:solidFill>
                <a:latin typeface="Microsoft YaHei UI"/>
                <a:cs typeface="Microsoft YaHei UI"/>
              </a:rPr>
              <a:t>电阻的选型所受负载工况影响极大，</a:t>
            </a:r>
            <a:r>
              <a:rPr dirty="0" sz="1000" b="1">
                <a:solidFill>
                  <a:srgbClr val="D2232A"/>
                </a:solidFill>
                <a:latin typeface="Microsoft YaHei UI"/>
                <a:cs typeface="Microsoft YaHei UI"/>
              </a:rPr>
              <a:t>超过样本范围或者位能类负载如爬坡、上下提升类、长时制动 请与我们联系</a:t>
            </a:r>
            <a:r>
              <a:rPr dirty="0" sz="1000" spc="-75">
                <a:solidFill>
                  <a:srgbClr val="231F20"/>
                </a:solidFill>
                <a:latin typeface="Microsoft YaHei UI"/>
                <a:cs typeface="Microsoft YaHei UI"/>
              </a:rPr>
              <a:t>。</a:t>
            </a:r>
            <a:r>
              <a:rPr dirty="0" sz="1000">
                <a:solidFill>
                  <a:srgbClr val="231F20"/>
                </a:solidFill>
                <a:latin typeface="Microsoft YaHei UI"/>
                <a:cs typeface="Microsoft YaHei UI"/>
              </a:rPr>
              <a:t>功率过小会导致电阻过热</a:t>
            </a:r>
            <a:r>
              <a:rPr dirty="0" sz="1000" spc="-75">
                <a:solidFill>
                  <a:srgbClr val="231F20"/>
                </a:solidFill>
                <a:latin typeface="Microsoft YaHei UI"/>
                <a:cs typeface="Microsoft YaHei UI"/>
              </a:rPr>
              <a:t>，</a:t>
            </a:r>
            <a:r>
              <a:rPr dirty="0" sz="1000">
                <a:solidFill>
                  <a:srgbClr val="231F20"/>
                </a:solidFill>
                <a:latin typeface="Microsoft YaHei UI"/>
                <a:cs typeface="Microsoft YaHei UI"/>
              </a:rPr>
              <a:t>影响设备运行安全</a:t>
            </a:r>
            <a:r>
              <a:rPr dirty="0" sz="1000" spc="-75">
                <a:solidFill>
                  <a:srgbClr val="231F20"/>
                </a:solidFill>
                <a:latin typeface="Microsoft YaHei UI"/>
                <a:cs typeface="Microsoft YaHei UI"/>
              </a:rPr>
              <a:t>。</a:t>
            </a:r>
            <a:r>
              <a:rPr dirty="0" sz="1000">
                <a:solidFill>
                  <a:srgbClr val="231F20"/>
                </a:solidFill>
                <a:latin typeface="Microsoft YaHei UI"/>
                <a:cs typeface="Microsoft YaHei UI"/>
              </a:rPr>
              <a:t>替代表中的制动电阻型号</a:t>
            </a:r>
            <a:r>
              <a:rPr dirty="0" sz="1000" spc="-95">
                <a:solidFill>
                  <a:srgbClr val="231F20"/>
                </a:solidFill>
                <a:latin typeface="Microsoft YaHei UI"/>
                <a:cs typeface="Microsoft YaHei UI"/>
              </a:rPr>
              <a:t> </a:t>
            </a:r>
            <a:r>
              <a:rPr dirty="0" sz="1000" spc="-5">
                <a:solidFill>
                  <a:srgbClr val="231F20"/>
                </a:solidFill>
                <a:latin typeface="Microsoft YaHei UI"/>
                <a:cs typeface="Microsoft YaHei UI"/>
              </a:rPr>
              <a:t>BRA</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系</a:t>
            </a:r>
            <a:r>
              <a:rPr dirty="0" sz="1000" spc="229">
                <a:solidFill>
                  <a:srgbClr val="231F20"/>
                </a:solidFill>
                <a:latin typeface="Microsoft YaHei UI"/>
                <a:cs typeface="Microsoft YaHei UI"/>
              </a:rPr>
              <a:t>列</a:t>
            </a:r>
            <a:r>
              <a:rPr dirty="0" sz="1000">
                <a:solidFill>
                  <a:srgbClr val="231F20"/>
                </a:solidFill>
                <a:latin typeface="Microsoft YaHei UI"/>
                <a:cs typeface="Microsoft YaHei UI"/>
              </a:rPr>
              <a:t>(</a:t>
            </a:r>
            <a:r>
              <a:rPr dirty="0" sz="1000" spc="-95">
                <a:solidFill>
                  <a:srgbClr val="231F20"/>
                </a:solidFill>
                <a:latin typeface="Microsoft YaHei UI"/>
                <a:cs typeface="Microsoft YaHei UI"/>
              </a:rPr>
              <a:t> </a:t>
            </a:r>
            <a:r>
              <a:rPr dirty="0" sz="1000">
                <a:solidFill>
                  <a:srgbClr val="231F20"/>
                </a:solidFill>
                <a:latin typeface="Microsoft YaHei UI"/>
                <a:cs typeface="Microsoft YaHei UI"/>
              </a:rPr>
              <a:t>标 配不带温控</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如需要温控，型号末尾加</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-T)</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可以根据需要更改成</a:t>
            </a:r>
            <a:r>
              <a:rPr dirty="0" sz="1000" spc="-55">
                <a:solidFill>
                  <a:srgbClr val="231F20"/>
                </a:solidFill>
                <a:latin typeface="Microsoft YaHei UI"/>
                <a:cs typeface="Microsoft YaHei UI"/>
              </a:rPr>
              <a:t> </a:t>
            </a:r>
            <a:r>
              <a:rPr dirty="0" sz="1000" spc="-5">
                <a:solidFill>
                  <a:srgbClr val="231F20"/>
                </a:solidFill>
                <a:latin typeface="Microsoft YaHei UI"/>
                <a:cs typeface="Microsoft YaHei UI"/>
              </a:rPr>
              <a:t>BRW</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系列</a:t>
            </a:r>
            <a:r>
              <a:rPr dirty="0" sz="1000" spc="-6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55">
                <a:solidFill>
                  <a:srgbClr val="231F20"/>
                </a:solidFill>
                <a:latin typeface="Microsoft YaHei UI"/>
                <a:cs typeface="Microsoft YaHei UI"/>
              </a:rPr>
              <a:t> </a:t>
            </a:r>
            <a:r>
              <a:rPr dirty="0" sz="1000">
                <a:solidFill>
                  <a:srgbClr val="231F20"/>
                </a:solidFill>
                <a:latin typeface="Microsoft YaHei UI"/>
                <a:cs typeface="Microsoft YaHei UI"/>
              </a:rPr>
              <a:t>不可加装温控），BRBW  型号同样也可以根据需要改为其他系列型号前缀（标配有控温）。</a:t>
            </a:r>
            <a:endParaRPr sz="1000">
              <a:latin typeface="Microsoft YaHei UI"/>
              <a:cs typeface="Microsoft YaHei UI"/>
            </a:endParaRPr>
          </a:p>
          <a:p>
            <a:pPr algn="just" marL="12700" marR="8890" indent="251460">
              <a:lnSpc>
                <a:spcPct val="150000"/>
              </a:lnSpc>
            </a:pPr>
            <a:r>
              <a:rPr dirty="0" sz="1000">
                <a:solidFill>
                  <a:srgbClr val="231F20"/>
                </a:solidFill>
                <a:latin typeface="Microsoft YaHei UI"/>
                <a:cs typeface="Microsoft YaHei UI"/>
              </a:rPr>
              <a:t>电抗器和滤波器产品，品牌方一种型号有时用于几种不同大小功率的变频器，我们在推荐中做了部 分优化，您可选品牌方同一种型号对应我公司最大电流的电抗器和滤波器，在实际应用中也可根据电抗 器型号中的电流数值不小于运行额定电流做灵活调整。</a:t>
            </a:r>
            <a:endParaRPr sz="1000">
              <a:latin typeface="Microsoft YaHei UI"/>
              <a:cs typeface="Microsoft YaHei UI"/>
            </a:endParaRPr>
          </a:p>
        </p:txBody>
      </p:sp>
      <p:sp>
        <p:nvSpPr>
          <p:cNvPr id="26" name="object 26"/>
          <p:cNvSpPr/>
          <p:nvPr/>
        </p:nvSpPr>
        <p:spPr>
          <a:xfrm>
            <a:off x="508228" y="4472266"/>
            <a:ext cx="2294848" cy="783729"/>
          </a:xfrm>
          <a:prstGeom prst="rect">
            <a:avLst/>
          </a:prstGeom>
          <a:blipFill>
            <a:blip r:embed="rId11" cstate="print"/>
            <a:stretch>
              <a:fillRect/>
            </a:stretch>
          </a:blipFill>
        </p:spPr>
        <p:txBody>
          <a:bodyPr wrap="square" lIns="0" tIns="0" rIns="0" bIns="0" rtlCol="0"/>
          <a:lstStyle/>
          <a:p/>
        </p:txBody>
      </p:sp>
      <p:sp>
        <p:nvSpPr>
          <p:cNvPr id="27" name="object 27"/>
          <p:cNvSpPr/>
          <p:nvPr/>
        </p:nvSpPr>
        <p:spPr>
          <a:xfrm>
            <a:off x="698027" y="6088688"/>
            <a:ext cx="1889828" cy="725028"/>
          </a:xfrm>
          <a:prstGeom prst="rect">
            <a:avLst/>
          </a:prstGeom>
          <a:blipFill>
            <a:blip r:embed="rId12" cstate="print"/>
            <a:stretch>
              <a:fillRect/>
            </a:stretch>
          </a:blipFill>
        </p:spPr>
        <p:txBody>
          <a:bodyPr wrap="square" lIns="0" tIns="0" rIns="0" bIns="0" rtlCol="0"/>
          <a:lstStyle/>
          <a:p/>
        </p:txBody>
      </p:sp>
      <p:sp>
        <p:nvSpPr>
          <p:cNvPr id="28" name="object 28"/>
          <p:cNvSpPr/>
          <p:nvPr/>
        </p:nvSpPr>
        <p:spPr>
          <a:xfrm>
            <a:off x="3131297" y="6354000"/>
            <a:ext cx="2181248" cy="396590"/>
          </a:xfrm>
          <a:prstGeom prst="rect">
            <a:avLst/>
          </a:prstGeom>
          <a:blipFill>
            <a:blip r:embed="rId13" cstate="print"/>
            <a:stretch>
              <a:fillRect/>
            </a:stretch>
          </a:blipFill>
        </p:spPr>
        <p:txBody>
          <a:bodyPr wrap="square" lIns="0" tIns="0" rIns="0" bIns="0" rtlCol="0"/>
          <a:lstStyle/>
          <a:p/>
        </p:txBody>
      </p:sp>
      <p:sp>
        <p:nvSpPr>
          <p:cNvPr id="29" name="object 29"/>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53</a:t>
            </a:r>
            <a:endParaRPr sz="1000">
              <a:latin typeface="Arial"/>
              <a:cs typeface="Arial"/>
            </a:endParaRPr>
          </a:p>
        </p:txBody>
      </p:sp>
      <p:sp>
        <p:nvSpPr>
          <p:cNvPr id="30" name="object 30"/>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54</a:t>
            </a:r>
            <a:endParaRPr sz="1000">
              <a:latin typeface="Arial"/>
              <a:cs typeface="Arial"/>
            </a:endParaRPr>
          </a:p>
        </p:txBody>
      </p:sp>
      <p:sp>
        <p:nvSpPr>
          <p:cNvPr id="31" name="object 3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2" name="object 3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3" name="object 3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4" name="object 3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546354" y="1843913"/>
            <a:ext cx="633730" cy="281940"/>
          </a:xfrm>
          <a:custGeom>
            <a:avLst/>
            <a:gdLst/>
            <a:ahLst/>
            <a:cxnLst/>
            <a:rect l="l" t="t" r="r" b="b"/>
            <a:pathLst>
              <a:path w="633730" h="281939">
                <a:moveTo>
                  <a:pt x="0" y="281940"/>
                </a:moveTo>
                <a:lnTo>
                  <a:pt x="633730" y="281940"/>
                </a:lnTo>
                <a:lnTo>
                  <a:pt x="633730" y="0"/>
                </a:lnTo>
                <a:lnTo>
                  <a:pt x="0" y="0"/>
                </a:lnTo>
                <a:lnTo>
                  <a:pt x="0" y="281940"/>
                </a:lnTo>
                <a:close/>
              </a:path>
            </a:pathLst>
          </a:custGeom>
          <a:solidFill>
            <a:srgbClr val="D66E2A"/>
          </a:solidFill>
        </p:spPr>
        <p:txBody>
          <a:bodyPr wrap="square" lIns="0" tIns="0" rIns="0" bIns="0" rtlCol="0"/>
          <a:lstStyle/>
          <a:p/>
        </p:txBody>
      </p:sp>
      <p:sp>
        <p:nvSpPr>
          <p:cNvPr id="14" name="object 14"/>
          <p:cNvSpPr/>
          <p:nvPr/>
        </p:nvSpPr>
        <p:spPr>
          <a:xfrm>
            <a:off x="546354" y="1692783"/>
            <a:ext cx="3177540" cy="151130"/>
          </a:xfrm>
          <a:custGeom>
            <a:avLst/>
            <a:gdLst/>
            <a:ahLst/>
            <a:cxnLst/>
            <a:rect l="l" t="t" r="r" b="b"/>
            <a:pathLst>
              <a:path w="3177540" h="151130">
                <a:moveTo>
                  <a:pt x="0" y="151129"/>
                </a:moveTo>
                <a:lnTo>
                  <a:pt x="3177070" y="151129"/>
                </a:lnTo>
                <a:lnTo>
                  <a:pt x="3177070" y="0"/>
                </a:lnTo>
                <a:lnTo>
                  <a:pt x="0" y="0"/>
                </a:lnTo>
                <a:lnTo>
                  <a:pt x="0" y="151129"/>
                </a:lnTo>
                <a:close/>
              </a:path>
            </a:pathLst>
          </a:custGeom>
          <a:solidFill>
            <a:srgbClr val="D66E2A"/>
          </a:solidFill>
        </p:spPr>
        <p:txBody>
          <a:bodyPr wrap="square" lIns="0" tIns="0" rIns="0" bIns="0" rtlCol="0"/>
          <a:lstStyle/>
          <a:p/>
        </p:txBody>
      </p:sp>
      <p:sp>
        <p:nvSpPr>
          <p:cNvPr id="15" name="object 15"/>
          <p:cNvSpPr/>
          <p:nvPr/>
        </p:nvSpPr>
        <p:spPr>
          <a:xfrm>
            <a:off x="1180083" y="1843481"/>
            <a:ext cx="634365" cy="281940"/>
          </a:xfrm>
          <a:custGeom>
            <a:avLst/>
            <a:gdLst/>
            <a:ahLst/>
            <a:cxnLst/>
            <a:rect l="l" t="t" r="r" b="b"/>
            <a:pathLst>
              <a:path w="634364" h="281939">
                <a:moveTo>
                  <a:pt x="634365" y="0"/>
                </a:moveTo>
                <a:lnTo>
                  <a:pt x="0" y="0"/>
                </a:lnTo>
                <a:lnTo>
                  <a:pt x="0" y="281940"/>
                </a:lnTo>
                <a:lnTo>
                  <a:pt x="634365" y="281940"/>
                </a:lnTo>
                <a:lnTo>
                  <a:pt x="634365" y="0"/>
                </a:lnTo>
                <a:close/>
              </a:path>
            </a:pathLst>
          </a:custGeom>
          <a:solidFill>
            <a:srgbClr val="D66E2A"/>
          </a:solidFill>
        </p:spPr>
        <p:txBody>
          <a:bodyPr wrap="square" lIns="0" tIns="0" rIns="0" bIns="0" rtlCol="0"/>
          <a:lstStyle/>
          <a:p/>
        </p:txBody>
      </p:sp>
      <p:sp>
        <p:nvSpPr>
          <p:cNvPr id="16" name="object 16"/>
          <p:cNvSpPr/>
          <p:nvPr/>
        </p:nvSpPr>
        <p:spPr>
          <a:xfrm>
            <a:off x="1814448" y="1843481"/>
            <a:ext cx="1390015" cy="281940"/>
          </a:xfrm>
          <a:custGeom>
            <a:avLst/>
            <a:gdLst/>
            <a:ahLst/>
            <a:cxnLst/>
            <a:rect l="l" t="t" r="r" b="b"/>
            <a:pathLst>
              <a:path w="1390014" h="281939">
                <a:moveTo>
                  <a:pt x="1389545" y="0"/>
                </a:moveTo>
                <a:lnTo>
                  <a:pt x="0" y="0"/>
                </a:lnTo>
                <a:lnTo>
                  <a:pt x="0" y="281940"/>
                </a:lnTo>
                <a:lnTo>
                  <a:pt x="1389545" y="281940"/>
                </a:lnTo>
                <a:lnTo>
                  <a:pt x="1389545" y="0"/>
                </a:lnTo>
                <a:close/>
              </a:path>
            </a:pathLst>
          </a:custGeom>
          <a:solidFill>
            <a:srgbClr val="D66E2A"/>
          </a:solidFill>
        </p:spPr>
        <p:txBody>
          <a:bodyPr wrap="square" lIns="0" tIns="0" rIns="0" bIns="0" rtlCol="0"/>
          <a:lstStyle/>
          <a:p/>
        </p:txBody>
      </p:sp>
      <p:sp>
        <p:nvSpPr>
          <p:cNvPr id="17" name="object 17"/>
          <p:cNvSpPr/>
          <p:nvPr/>
        </p:nvSpPr>
        <p:spPr>
          <a:xfrm>
            <a:off x="3204000" y="1843481"/>
            <a:ext cx="0" cy="281940"/>
          </a:xfrm>
          <a:custGeom>
            <a:avLst/>
            <a:gdLst/>
            <a:ahLst/>
            <a:cxnLst/>
            <a:rect l="l" t="t" r="r" b="b"/>
            <a:pathLst>
              <a:path w="0" h="281939">
                <a:moveTo>
                  <a:pt x="0" y="0"/>
                </a:moveTo>
                <a:lnTo>
                  <a:pt x="0" y="281940"/>
                </a:lnTo>
              </a:path>
            </a:pathLst>
          </a:custGeom>
          <a:ln w="3175">
            <a:solidFill>
              <a:srgbClr val="D66E2A"/>
            </a:solidFill>
          </a:ln>
        </p:spPr>
        <p:txBody>
          <a:bodyPr wrap="square" lIns="0" tIns="0" rIns="0" bIns="0" rtlCol="0"/>
          <a:lstStyle/>
          <a:p/>
        </p:txBody>
      </p:sp>
      <p:sp>
        <p:nvSpPr>
          <p:cNvPr id="18" name="object 18"/>
          <p:cNvSpPr/>
          <p:nvPr/>
        </p:nvSpPr>
        <p:spPr>
          <a:xfrm>
            <a:off x="3204006" y="1843481"/>
            <a:ext cx="519430" cy="281940"/>
          </a:xfrm>
          <a:custGeom>
            <a:avLst/>
            <a:gdLst/>
            <a:ahLst/>
            <a:cxnLst/>
            <a:rect l="l" t="t" r="r" b="b"/>
            <a:pathLst>
              <a:path w="519429" h="281939">
                <a:moveTo>
                  <a:pt x="519417" y="0"/>
                </a:moveTo>
                <a:lnTo>
                  <a:pt x="0" y="0"/>
                </a:lnTo>
                <a:lnTo>
                  <a:pt x="0" y="281940"/>
                </a:lnTo>
                <a:lnTo>
                  <a:pt x="519417" y="281940"/>
                </a:lnTo>
                <a:lnTo>
                  <a:pt x="519417" y="0"/>
                </a:lnTo>
                <a:close/>
              </a:path>
            </a:pathLst>
          </a:custGeom>
          <a:solidFill>
            <a:srgbClr val="D66E2A"/>
          </a:solidFill>
        </p:spPr>
        <p:txBody>
          <a:bodyPr wrap="square" lIns="0" tIns="0" rIns="0" bIns="0" rtlCol="0"/>
          <a:lstStyle/>
          <a:p/>
        </p:txBody>
      </p:sp>
      <p:sp>
        <p:nvSpPr>
          <p:cNvPr id="19" name="object 19"/>
          <p:cNvSpPr/>
          <p:nvPr/>
        </p:nvSpPr>
        <p:spPr>
          <a:xfrm>
            <a:off x="3723424" y="1843481"/>
            <a:ext cx="1184910" cy="281940"/>
          </a:xfrm>
          <a:custGeom>
            <a:avLst/>
            <a:gdLst/>
            <a:ahLst/>
            <a:cxnLst/>
            <a:rect l="l" t="t" r="r" b="b"/>
            <a:pathLst>
              <a:path w="1184910" h="281939">
                <a:moveTo>
                  <a:pt x="1184567" y="0"/>
                </a:moveTo>
                <a:lnTo>
                  <a:pt x="0" y="0"/>
                </a:lnTo>
                <a:lnTo>
                  <a:pt x="0" y="281940"/>
                </a:lnTo>
                <a:lnTo>
                  <a:pt x="1184567" y="281940"/>
                </a:lnTo>
                <a:lnTo>
                  <a:pt x="1184567" y="0"/>
                </a:lnTo>
                <a:close/>
              </a:path>
            </a:pathLst>
          </a:custGeom>
          <a:solidFill>
            <a:srgbClr val="D66E2A"/>
          </a:solidFill>
        </p:spPr>
        <p:txBody>
          <a:bodyPr wrap="square" lIns="0" tIns="0" rIns="0" bIns="0" rtlCol="0"/>
          <a:lstStyle/>
          <a:p/>
        </p:txBody>
      </p:sp>
      <p:sp>
        <p:nvSpPr>
          <p:cNvPr id="20" name="object 20"/>
          <p:cNvSpPr/>
          <p:nvPr/>
        </p:nvSpPr>
        <p:spPr>
          <a:xfrm>
            <a:off x="4908003" y="1843481"/>
            <a:ext cx="1020444" cy="281940"/>
          </a:xfrm>
          <a:custGeom>
            <a:avLst/>
            <a:gdLst/>
            <a:ahLst/>
            <a:cxnLst/>
            <a:rect l="l" t="t" r="r" b="b"/>
            <a:pathLst>
              <a:path w="1020445" h="281939">
                <a:moveTo>
                  <a:pt x="1020000" y="0"/>
                </a:moveTo>
                <a:lnTo>
                  <a:pt x="0" y="0"/>
                </a:lnTo>
                <a:lnTo>
                  <a:pt x="0" y="281940"/>
                </a:lnTo>
                <a:lnTo>
                  <a:pt x="1020000" y="281940"/>
                </a:lnTo>
                <a:lnTo>
                  <a:pt x="1020000" y="0"/>
                </a:lnTo>
                <a:close/>
              </a:path>
            </a:pathLst>
          </a:custGeom>
          <a:solidFill>
            <a:srgbClr val="D66E2A"/>
          </a:solidFill>
        </p:spPr>
        <p:txBody>
          <a:bodyPr wrap="square" lIns="0" tIns="0" rIns="0" bIns="0" rtlCol="0"/>
          <a:lstStyle/>
          <a:p/>
        </p:txBody>
      </p:sp>
      <p:sp>
        <p:nvSpPr>
          <p:cNvPr id="21" name="object 21"/>
          <p:cNvSpPr/>
          <p:nvPr/>
        </p:nvSpPr>
        <p:spPr>
          <a:xfrm>
            <a:off x="5928004" y="1843913"/>
            <a:ext cx="1416050" cy="281940"/>
          </a:xfrm>
          <a:custGeom>
            <a:avLst/>
            <a:gdLst/>
            <a:ahLst/>
            <a:cxnLst/>
            <a:rect l="l" t="t" r="r" b="b"/>
            <a:pathLst>
              <a:path w="1416050" h="281939">
                <a:moveTo>
                  <a:pt x="0" y="281940"/>
                </a:moveTo>
                <a:lnTo>
                  <a:pt x="1415999" y="281940"/>
                </a:lnTo>
                <a:lnTo>
                  <a:pt x="1415999" y="0"/>
                </a:lnTo>
                <a:lnTo>
                  <a:pt x="0" y="0"/>
                </a:lnTo>
                <a:lnTo>
                  <a:pt x="0" y="281940"/>
                </a:lnTo>
                <a:close/>
              </a:path>
            </a:pathLst>
          </a:custGeom>
          <a:solidFill>
            <a:srgbClr val="D66E2A"/>
          </a:solidFill>
        </p:spPr>
        <p:txBody>
          <a:bodyPr wrap="square" lIns="0" tIns="0" rIns="0" bIns="0" rtlCol="0"/>
          <a:lstStyle/>
          <a:p/>
        </p:txBody>
      </p:sp>
      <p:sp>
        <p:nvSpPr>
          <p:cNvPr id="22" name="object 22"/>
          <p:cNvSpPr/>
          <p:nvPr/>
        </p:nvSpPr>
        <p:spPr>
          <a:xfrm>
            <a:off x="5928004" y="1692783"/>
            <a:ext cx="2484120" cy="151130"/>
          </a:xfrm>
          <a:custGeom>
            <a:avLst/>
            <a:gdLst/>
            <a:ahLst/>
            <a:cxnLst/>
            <a:rect l="l" t="t" r="r" b="b"/>
            <a:pathLst>
              <a:path w="2484120" h="151130">
                <a:moveTo>
                  <a:pt x="0" y="151129"/>
                </a:moveTo>
                <a:lnTo>
                  <a:pt x="2483992" y="151129"/>
                </a:lnTo>
                <a:lnTo>
                  <a:pt x="2483992" y="0"/>
                </a:lnTo>
                <a:lnTo>
                  <a:pt x="0" y="0"/>
                </a:lnTo>
                <a:lnTo>
                  <a:pt x="0" y="151129"/>
                </a:lnTo>
                <a:close/>
              </a:path>
            </a:pathLst>
          </a:custGeom>
          <a:solidFill>
            <a:srgbClr val="D66E2A"/>
          </a:solidFill>
        </p:spPr>
        <p:txBody>
          <a:bodyPr wrap="square" lIns="0" tIns="0" rIns="0" bIns="0" rtlCol="0"/>
          <a:lstStyle/>
          <a:p/>
        </p:txBody>
      </p:sp>
      <p:sp>
        <p:nvSpPr>
          <p:cNvPr id="23" name="object 23"/>
          <p:cNvSpPr/>
          <p:nvPr/>
        </p:nvSpPr>
        <p:spPr>
          <a:xfrm>
            <a:off x="7344003" y="1843481"/>
            <a:ext cx="1068070" cy="281940"/>
          </a:xfrm>
          <a:custGeom>
            <a:avLst/>
            <a:gdLst/>
            <a:ahLst/>
            <a:cxnLst/>
            <a:rect l="l" t="t" r="r" b="b"/>
            <a:pathLst>
              <a:path w="1068070" h="281939">
                <a:moveTo>
                  <a:pt x="1067993" y="0"/>
                </a:moveTo>
                <a:lnTo>
                  <a:pt x="0" y="0"/>
                </a:lnTo>
                <a:lnTo>
                  <a:pt x="0" y="281940"/>
                </a:lnTo>
                <a:lnTo>
                  <a:pt x="1067993" y="281940"/>
                </a:lnTo>
                <a:lnTo>
                  <a:pt x="1067993" y="0"/>
                </a:lnTo>
                <a:close/>
              </a:path>
            </a:pathLst>
          </a:custGeom>
          <a:solidFill>
            <a:srgbClr val="D66E2A"/>
          </a:solidFill>
        </p:spPr>
        <p:txBody>
          <a:bodyPr wrap="square" lIns="0" tIns="0" rIns="0" bIns="0" rtlCol="0"/>
          <a:lstStyle/>
          <a:p/>
        </p:txBody>
      </p:sp>
      <p:sp>
        <p:nvSpPr>
          <p:cNvPr id="24" name="object 24"/>
          <p:cNvSpPr/>
          <p:nvPr/>
        </p:nvSpPr>
        <p:spPr>
          <a:xfrm>
            <a:off x="8411997" y="1843481"/>
            <a:ext cx="1176020" cy="281940"/>
          </a:xfrm>
          <a:custGeom>
            <a:avLst/>
            <a:gdLst/>
            <a:ahLst/>
            <a:cxnLst/>
            <a:rect l="l" t="t" r="r" b="b"/>
            <a:pathLst>
              <a:path w="1176020" h="281939">
                <a:moveTo>
                  <a:pt x="1175994" y="0"/>
                </a:moveTo>
                <a:lnTo>
                  <a:pt x="0" y="0"/>
                </a:lnTo>
                <a:lnTo>
                  <a:pt x="0" y="281940"/>
                </a:lnTo>
                <a:lnTo>
                  <a:pt x="1175994" y="281940"/>
                </a:lnTo>
                <a:lnTo>
                  <a:pt x="1175994" y="0"/>
                </a:lnTo>
                <a:close/>
              </a:path>
            </a:pathLst>
          </a:custGeom>
          <a:solidFill>
            <a:srgbClr val="D66E2A"/>
          </a:solidFill>
        </p:spPr>
        <p:txBody>
          <a:bodyPr wrap="square" lIns="0" tIns="0" rIns="0" bIns="0" rtlCol="0"/>
          <a:lstStyle/>
          <a:p/>
        </p:txBody>
      </p:sp>
      <p:sp>
        <p:nvSpPr>
          <p:cNvPr id="25" name="object 25"/>
          <p:cNvSpPr/>
          <p:nvPr/>
        </p:nvSpPr>
        <p:spPr>
          <a:xfrm>
            <a:off x="9588004" y="1843913"/>
            <a:ext cx="1056005" cy="281940"/>
          </a:xfrm>
          <a:custGeom>
            <a:avLst/>
            <a:gdLst/>
            <a:ahLst/>
            <a:cxnLst/>
            <a:rect l="l" t="t" r="r" b="b"/>
            <a:pathLst>
              <a:path w="1056004" h="281939">
                <a:moveTo>
                  <a:pt x="0" y="281940"/>
                </a:moveTo>
                <a:lnTo>
                  <a:pt x="1055992" y="281940"/>
                </a:lnTo>
                <a:lnTo>
                  <a:pt x="1055992" y="0"/>
                </a:lnTo>
                <a:lnTo>
                  <a:pt x="0" y="0"/>
                </a:lnTo>
                <a:lnTo>
                  <a:pt x="0" y="281940"/>
                </a:lnTo>
                <a:close/>
              </a:path>
            </a:pathLst>
          </a:custGeom>
          <a:solidFill>
            <a:srgbClr val="D66E2A"/>
          </a:solidFill>
        </p:spPr>
        <p:txBody>
          <a:bodyPr wrap="square" lIns="0" tIns="0" rIns="0" bIns="0" rtlCol="0"/>
          <a:lstStyle/>
          <a:p/>
        </p:txBody>
      </p:sp>
      <p:sp>
        <p:nvSpPr>
          <p:cNvPr id="26" name="object 26"/>
          <p:cNvSpPr/>
          <p:nvPr/>
        </p:nvSpPr>
        <p:spPr>
          <a:xfrm>
            <a:off x="8412009" y="1692783"/>
            <a:ext cx="2232025" cy="151130"/>
          </a:xfrm>
          <a:custGeom>
            <a:avLst/>
            <a:gdLst/>
            <a:ahLst/>
            <a:cxnLst/>
            <a:rect l="l" t="t" r="r" b="b"/>
            <a:pathLst>
              <a:path w="2232025" h="151130">
                <a:moveTo>
                  <a:pt x="0" y="151129"/>
                </a:moveTo>
                <a:lnTo>
                  <a:pt x="2231986" y="151129"/>
                </a:lnTo>
                <a:lnTo>
                  <a:pt x="2231986" y="0"/>
                </a:lnTo>
                <a:lnTo>
                  <a:pt x="0" y="0"/>
                </a:lnTo>
                <a:lnTo>
                  <a:pt x="0" y="151129"/>
                </a:lnTo>
                <a:close/>
              </a:path>
            </a:pathLst>
          </a:custGeom>
          <a:solidFill>
            <a:srgbClr val="D66E2A"/>
          </a:solidFill>
        </p:spPr>
        <p:txBody>
          <a:bodyPr wrap="square" lIns="0" tIns="0" rIns="0" bIns="0" rtlCol="0"/>
          <a:lstStyle/>
          <a:p/>
        </p:txBody>
      </p:sp>
      <p:sp>
        <p:nvSpPr>
          <p:cNvPr id="27" name="object 27"/>
          <p:cNvSpPr/>
          <p:nvPr/>
        </p:nvSpPr>
        <p:spPr>
          <a:xfrm>
            <a:off x="10644003" y="1843913"/>
            <a:ext cx="0" cy="281940"/>
          </a:xfrm>
          <a:custGeom>
            <a:avLst/>
            <a:gdLst/>
            <a:ahLst/>
            <a:cxnLst/>
            <a:rect l="l" t="t" r="r" b="b"/>
            <a:pathLst>
              <a:path w="0" h="281939">
                <a:moveTo>
                  <a:pt x="0" y="0"/>
                </a:moveTo>
                <a:lnTo>
                  <a:pt x="0" y="281940"/>
                </a:lnTo>
              </a:path>
            </a:pathLst>
          </a:custGeom>
          <a:ln w="3175">
            <a:solidFill>
              <a:srgbClr val="D66E2A"/>
            </a:solidFill>
          </a:ln>
        </p:spPr>
        <p:txBody>
          <a:bodyPr wrap="square" lIns="0" tIns="0" rIns="0" bIns="0" rtlCol="0"/>
          <a:lstStyle/>
          <a:p/>
        </p:txBody>
      </p:sp>
      <p:sp>
        <p:nvSpPr>
          <p:cNvPr id="28" name="object 28"/>
          <p:cNvSpPr/>
          <p:nvPr/>
        </p:nvSpPr>
        <p:spPr>
          <a:xfrm>
            <a:off x="10643996" y="1692783"/>
            <a:ext cx="2608580" cy="151130"/>
          </a:xfrm>
          <a:custGeom>
            <a:avLst/>
            <a:gdLst/>
            <a:ahLst/>
            <a:cxnLst/>
            <a:rect l="l" t="t" r="r" b="b"/>
            <a:pathLst>
              <a:path w="2608580" h="151130">
                <a:moveTo>
                  <a:pt x="0" y="151129"/>
                </a:moveTo>
                <a:lnTo>
                  <a:pt x="2608414" y="151129"/>
                </a:lnTo>
                <a:lnTo>
                  <a:pt x="2608414" y="0"/>
                </a:lnTo>
                <a:lnTo>
                  <a:pt x="0" y="0"/>
                </a:lnTo>
                <a:lnTo>
                  <a:pt x="0" y="151129"/>
                </a:lnTo>
                <a:close/>
              </a:path>
            </a:pathLst>
          </a:custGeom>
          <a:solidFill>
            <a:srgbClr val="D66E2A"/>
          </a:solidFill>
        </p:spPr>
        <p:txBody>
          <a:bodyPr wrap="square" lIns="0" tIns="0" rIns="0" bIns="0" rtlCol="0"/>
          <a:lstStyle/>
          <a:p/>
        </p:txBody>
      </p:sp>
      <p:sp>
        <p:nvSpPr>
          <p:cNvPr id="29" name="object 29"/>
          <p:cNvSpPr/>
          <p:nvPr/>
        </p:nvSpPr>
        <p:spPr>
          <a:xfrm>
            <a:off x="10644009" y="1843481"/>
            <a:ext cx="1368425" cy="281940"/>
          </a:xfrm>
          <a:custGeom>
            <a:avLst/>
            <a:gdLst/>
            <a:ahLst/>
            <a:cxnLst/>
            <a:rect l="l" t="t" r="r" b="b"/>
            <a:pathLst>
              <a:path w="1368425" h="281939">
                <a:moveTo>
                  <a:pt x="1367980" y="0"/>
                </a:moveTo>
                <a:lnTo>
                  <a:pt x="0" y="0"/>
                </a:lnTo>
                <a:lnTo>
                  <a:pt x="0" y="281940"/>
                </a:lnTo>
                <a:lnTo>
                  <a:pt x="1367980" y="281940"/>
                </a:lnTo>
                <a:lnTo>
                  <a:pt x="1367980" y="0"/>
                </a:lnTo>
                <a:close/>
              </a:path>
            </a:pathLst>
          </a:custGeom>
          <a:solidFill>
            <a:srgbClr val="D66E2A"/>
          </a:solidFill>
        </p:spPr>
        <p:txBody>
          <a:bodyPr wrap="square" lIns="0" tIns="0" rIns="0" bIns="0" rtlCol="0"/>
          <a:lstStyle/>
          <a:p/>
        </p:txBody>
      </p:sp>
      <p:sp>
        <p:nvSpPr>
          <p:cNvPr id="30" name="object 30"/>
          <p:cNvSpPr/>
          <p:nvPr/>
        </p:nvSpPr>
        <p:spPr>
          <a:xfrm>
            <a:off x="12012003" y="1843481"/>
            <a:ext cx="1240790" cy="281940"/>
          </a:xfrm>
          <a:custGeom>
            <a:avLst/>
            <a:gdLst/>
            <a:ahLst/>
            <a:cxnLst/>
            <a:rect l="l" t="t" r="r" b="b"/>
            <a:pathLst>
              <a:path w="1240790" h="281939">
                <a:moveTo>
                  <a:pt x="1240409" y="0"/>
                </a:moveTo>
                <a:lnTo>
                  <a:pt x="0" y="0"/>
                </a:lnTo>
                <a:lnTo>
                  <a:pt x="0" y="281940"/>
                </a:lnTo>
                <a:lnTo>
                  <a:pt x="1240409" y="281940"/>
                </a:lnTo>
                <a:lnTo>
                  <a:pt x="1240409" y="0"/>
                </a:lnTo>
                <a:close/>
              </a:path>
            </a:pathLst>
          </a:custGeom>
          <a:solidFill>
            <a:srgbClr val="D66E2A"/>
          </a:solidFill>
        </p:spPr>
        <p:txBody>
          <a:bodyPr wrap="square" lIns="0" tIns="0" rIns="0" bIns="0" rtlCol="0"/>
          <a:lstStyle/>
          <a:p/>
        </p:txBody>
      </p:sp>
      <p:sp>
        <p:nvSpPr>
          <p:cNvPr id="31" name="object 31"/>
          <p:cNvSpPr/>
          <p:nvPr/>
        </p:nvSpPr>
        <p:spPr>
          <a:xfrm>
            <a:off x="3723430" y="1692351"/>
            <a:ext cx="0" cy="151130"/>
          </a:xfrm>
          <a:custGeom>
            <a:avLst/>
            <a:gdLst/>
            <a:ahLst/>
            <a:cxnLst/>
            <a:rect l="l" t="t" r="r" b="b"/>
            <a:pathLst>
              <a:path w="0" h="151130">
                <a:moveTo>
                  <a:pt x="0" y="0"/>
                </a:moveTo>
                <a:lnTo>
                  <a:pt x="0" y="151129"/>
                </a:lnTo>
              </a:path>
            </a:pathLst>
          </a:custGeom>
          <a:ln w="3175">
            <a:solidFill>
              <a:srgbClr val="D66E2A"/>
            </a:solidFill>
          </a:ln>
        </p:spPr>
        <p:txBody>
          <a:bodyPr wrap="square" lIns="0" tIns="0" rIns="0" bIns="0" rtlCol="0"/>
          <a:lstStyle/>
          <a:p/>
        </p:txBody>
      </p:sp>
      <p:sp>
        <p:nvSpPr>
          <p:cNvPr id="32" name="object 32"/>
          <p:cNvSpPr/>
          <p:nvPr/>
        </p:nvSpPr>
        <p:spPr>
          <a:xfrm>
            <a:off x="3723436" y="1692351"/>
            <a:ext cx="2204720" cy="151130"/>
          </a:xfrm>
          <a:custGeom>
            <a:avLst/>
            <a:gdLst/>
            <a:ahLst/>
            <a:cxnLst/>
            <a:rect l="l" t="t" r="r" b="b"/>
            <a:pathLst>
              <a:path w="2204720" h="151130">
                <a:moveTo>
                  <a:pt x="2204554" y="0"/>
                </a:moveTo>
                <a:lnTo>
                  <a:pt x="0" y="0"/>
                </a:lnTo>
                <a:lnTo>
                  <a:pt x="0" y="151129"/>
                </a:lnTo>
                <a:lnTo>
                  <a:pt x="2204554" y="151129"/>
                </a:lnTo>
                <a:lnTo>
                  <a:pt x="2204554" y="0"/>
                </a:lnTo>
                <a:close/>
              </a:path>
            </a:pathLst>
          </a:custGeom>
          <a:solidFill>
            <a:srgbClr val="D66E2A"/>
          </a:solidFill>
        </p:spPr>
        <p:txBody>
          <a:bodyPr wrap="square" lIns="0" tIns="0" rIns="0" bIns="0" rtlCol="0"/>
          <a:lstStyle/>
          <a:p/>
        </p:txBody>
      </p:sp>
      <p:sp>
        <p:nvSpPr>
          <p:cNvPr id="33" name="object 33"/>
          <p:cNvSpPr/>
          <p:nvPr/>
        </p:nvSpPr>
        <p:spPr>
          <a:xfrm>
            <a:off x="8412003" y="1692351"/>
            <a:ext cx="0" cy="151130"/>
          </a:xfrm>
          <a:custGeom>
            <a:avLst/>
            <a:gdLst/>
            <a:ahLst/>
            <a:cxnLst/>
            <a:rect l="l" t="t" r="r" b="b"/>
            <a:pathLst>
              <a:path w="0" h="151130">
                <a:moveTo>
                  <a:pt x="0" y="0"/>
                </a:moveTo>
                <a:lnTo>
                  <a:pt x="0" y="151129"/>
                </a:lnTo>
              </a:path>
            </a:pathLst>
          </a:custGeom>
          <a:ln w="3175">
            <a:solidFill>
              <a:srgbClr val="D66E2A"/>
            </a:solidFill>
          </a:ln>
        </p:spPr>
        <p:txBody>
          <a:bodyPr wrap="square" lIns="0" tIns="0" rIns="0" bIns="0" rtlCol="0"/>
          <a:lstStyle/>
          <a:p/>
        </p:txBody>
      </p:sp>
      <p:sp>
        <p:nvSpPr>
          <p:cNvPr id="34" name="object 34"/>
          <p:cNvSpPr/>
          <p:nvPr/>
        </p:nvSpPr>
        <p:spPr>
          <a:xfrm>
            <a:off x="546354" y="2125421"/>
            <a:ext cx="12706350" cy="151130"/>
          </a:xfrm>
          <a:custGeom>
            <a:avLst/>
            <a:gdLst/>
            <a:ahLst/>
            <a:cxnLst/>
            <a:rect l="l" t="t" r="r" b="b"/>
            <a:pathLst>
              <a:path w="12706350" h="151130">
                <a:moveTo>
                  <a:pt x="12706057" y="0"/>
                </a:moveTo>
                <a:lnTo>
                  <a:pt x="0" y="0"/>
                </a:lnTo>
                <a:lnTo>
                  <a:pt x="0" y="151129"/>
                </a:lnTo>
                <a:lnTo>
                  <a:pt x="12706057" y="151129"/>
                </a:lnTo>
                <a:lnTo>
                  <a:pt x="12706057" y="0"/>
                </a:lnTo>
                <a:close/>
              </a:path>
            </a:pathLst>
          </a:custGeom>
          <a:solidFill>
            <a:srgbClr val="8AB6B5"/>
          </a:solidFill>
        </p:spPr>
        <p:txBody>
          <a:bodyPr wrap="square" lIns="0" tIns="0" rIns="0" bIns="0" rtlCol="0"/>
          <a:lstStyle/>
          <a:p/>
        </p:txBody>
      </p:sp>
      <p:sp>
        <p:nvSpPr>
          <p:cNvPr id="35" name="object 35"/>
          <p:cNvSpPr/>
          <p:nvPr/>
        </p:nvSpPr>
        <p:spPr>
          <a:xfrm>
            <a:off x="12253998" y="333446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8AB6B5"/>
          </a:solidFill>
        </p:spPr>
        <p:txBody>
          <a:bodyPr wrap="square" lIns="0" tIns="0" rIns="0" bIns="0" rtlCol="0"/>
          <a:lstStyle/>
          <a:p/>
        </p:txBody>
      </p:sp>
      <p:sp>
        <p:nvSpPr>
          <p:cNvPr id="36" name="object 36"/>
          <p:cNvSpPr/>
          <p:nvPr/>
        </p:nvSpPr>
        <p:spPr>
          <a:xfrm>
            <a:off x="7899400" y="3334461"/>
            <a:ext cx="4100829" cy="151130"/>
          </a:xfrm>
          <a:custGeom>
            <a:avLst/>
            <a:gdLst/>
            <a:ahLst/>
            <a:cxnLst/>
            <a:rect l="l" t="t" r="r" b="b"/>
            <a:pathLst>
              <a:path w="4100829" h="151129">
                <a:moveTo>
                  <a:pt x="0" y="151129"/>
                </a:moveTo>
                <a:lnTo>
                  <a:pt x="4100598" y="151129"/>
                </a:lnTo>
                <a:lnTo>
                  <a:pt x="4100598" y="0"/>
                </a:lnTo>
                <a:lnTo>
                  <a:pt x="0" y="0"/>
                </a:lnTo>
                <a:lnTo>
                  <a:pt x="0" y="151129"/>
                </a:lnTo>
                <a:close/>
              </a:path>
            </a:pathLst>
          </a:custGeom>
          <a:solidFill>
            <a:srgbClr val="8AB6B5"/>
          </a:solidFill>
        </p:spPr>
        <p:txBody>
          <a:bodyPr wrap="square" lIns="0" tIns="0" rIns="0" bIns="0" rtlCol="0"/>
          <a:lstStyle/>
          <a:p/>
        </p:txBody>
      </p:sp>
      <p:sp>
        <p:nvSpPr>
          <p:cNvPr id="37" name="object 37"/>
          <p:cNvSpPr/>
          <p:nvPr/>
        </p:nvSpPr>
        <p:spPr>
          <a:xfrm>
            <a:off x="5400349" y="3334461"/>
            <a:ext cx="2372360" cy="151130"/>
          </a:xfrm>
          <a:custGeom>
            <a:avLst/>
            <a:gdLst/>
            <a:ahLst/>
            <a:cxnLst/>
            <a:rect l="l" t="t" r="r" b="b"/>
            <a:pathLst>
              <a:path w="2372359" h="151129">
                <a:moveTo>
                  <a:pt x="0" y="151129"/>
                </a:moveTo>
                <a:lnTo>
                  <a:pt x="2372050" y="151129"/>
                </a:lnTo>
                <a:lnTo>
                  <a:pt x="2372050" y="0"/>
                </a:lnTo>
                <a:lnTo>
                  <a:pt x="0" y="0"/>
                </a:lnTo>
                <a:lnTo>
                  <a:pt x="0" y="151129"/>
                </a:lnTo>
                <a:close/>
              </a:path>
            </a:pathLst>
          </a:custGeom>
          <a:solidFill>
            <a:srgbClr val="8AB6B5"/>
          </a:solidFill>
        </p:spPr>
        <p:txBody>
          <a:bodyPr wrap="square" lIns="0" tIns="0" rIns="0" bIns="0" rtlCol="0"/>
          <a:lstStyle/>
          <a:p/>
        </p:txBody>
      </p:sp>
      <p:sp>
        <p:nvSpPr>
          <p:cNvPr id="38" name="object 38"/>
          <p:cNvSpPr/>
          <p:nvPr/>
        </p:nvSpPr>
        <p:spPr>
          <a:xfrm>
            <a:off x="546354" y="3334461"/>
            <a:ext cx="4791075" cy="151130"/>
          </a:xfrm>
          <a:custGeom>
            <a:avLst/>
            <a:gdLst/>
            <a:ahLst/>
            <a:cxnLst/>
            <a:rect l="l" t="t" r="r" b="b"/>
            <a:pathLst>
              <a:path w="4791075" h="151129">
                <a:moveTo>
                  <a:pt x="0" y="151129"/>
                </a:moveTo>
                <a:lnTo>
                  <a:pt x="4790495" y="151129"/>
                </a:lnTo>
                <a:lnTo>
                  <a:pt x="4790495" y="0"/>
                </a:lnTo>
                <a:lnTo>
                  <a:pt x="0" y="0"/>
                </a:lnTo>
                <a:lnTo>
                  <a:pt x="0" y="151129"/>
                </a:lnTo>
                <a:close/>
              </a:path>
            </a:pathLst>
          </a:custGeom>
          <a:solidFill>
            <a:srgbClr val="8AB6B5"/>
          </a:solidFill>
        </p:spPr>
        <p:txBody>
          <a:bodyPr wrap="square" lIns="0" tIns="0" rIns="0" bIns="0" rtlCol="0"/>
          <a:lstStyle/>
          <a:p/>
        </p:txBody>
      </p:sp>
      <p:sp>
        <p:nvSpPr>
          <p:cNvPr id="39" name="object 39"/>
          <p:cNvSpPr/>
          <p:nvPr/>
        </p:nvSpPr>
        <p:spPr>
          <a:xfrm>
            <a:off x="12253998" y="502229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8AB6B5"/>
          </a:solidFill>
        </p:spPr>
        <p:txBody>
          <a:bodyPr wrap="square" lIns="0" tIns="0" rIns="0" bIns="0" rtlCol="0"/>
          <a:lstStyle/>
          <a:p/>
        </p:txBody>
      </p:sp>
      <p:sp>
        <p:nvSpPr>
          <p:cNvPr id="40" name="object 40"/>
          <p:cNvSpPr/>
          <p:nvPr/>
        </p:nvSpPr>
        <p:spPr>
          <a:xfrm>
            <a:off x="7899400" y="5022291"/>
            <a:ext cx="4100829" cy="153670"/>
          </a:xfrm>
          <a:custGeom>
            <a:avLst/>
            <a:gdLst/>
            <a:ahLst/>
            <a:cxnLst/>
            <a:rect l="l" t="t" r="r" b="b"/>
            <a:pathLst>
              <a:path w="4100829" h="153670">
                <a:moveTo>
                  <a:pt x="0" y="153670"/>
                </a:moveTo>
                <a:lnTo>
                  <a:pt x="4100598" y="153670"/>
                </a:lnTo>
                <a:lnTo>
                  <a:pt x="4100598" y="0"/>
                </a:lnTo>
                <a:lnTo>
                  <a:pt x="0" y="0"/>
                </a:lnTo>
                <a:lnTo>
                  <a:pt x="0" y="153670"/>
                </a:lnTo>
                <a:close/>
              </a:path>
            </a:pathLst>
          </a:custGeom>
          <a:solidFill>
            <a:srgbClr val="8AB6B5"/>
          </a:solidFill>
        </p:spPr>
        <p:txBody>
          <a:bodyPr wrap="square" lIns="0" tIns="0" rIns="0" bIns="0" rtlCol="0"/>
          <a:lstStyle/>
          <a:p/>
        </p:txBody>
      </p:sp>
      <p:sp>
        <p:nvSpPr>
          <p:cNvPr id="41" name="object 41"/>
          <p:cNvSpPr/>
          <p:nvPr/>
        </p:nvSpPr>
        <p:spPr>
          <a:xfrm>
            <a:off x="5400349" y="5022291"/>
            <a:ext cx="2372360" cy="153670"/>
          </a:xfrm>
          <a:custGeom>
            <a:avLst/>
            <a:gdLst/>
            <a:ahLst/>
            <a:cxnLst/>
            <a:rect l="l" t="t" r="r" b="b"/>
            <a:pathLst>
              <a:path w="2372359" h="153670">
                <a:moveTo>
                  <a:pt x="0" y="153670"/>
                </a:moveTo>
                <a:lnTo>
                  <a:pt x="2372050" y="153670"/>
                </a:lnTo>
                <a:lnTo>
                  <a:pt x="2372050" y="0"/>
                </a:lnTo>
                <a:lnTo>
                  <a:pt x="0" y="0"/>
                </a:lnTo>
                <a:lnTo>
                  <a:pt x="0" y="153670"/>
                </a:lnTo>
                <a:close/>
              </a:path>
            </a:pathLst>
          </a:custGeom>
          <a:solidFill>
            <a:srgbClr val="8AB6B5"/>
          </a:solidFill>
        </p:spPr>
        <p:txBody>
          <a:bodyPr wrap="square" lIns="0" tIns="0" rIns="0" bIns="0" rtlCol="0"/>
          <a:lstStyle/>
          <a:p/>
        </p:txBody>
      </p:sp>
      <p:sp>
        <p:nvSpPr>
          <p:cNvPr id="42" name="object 42"/>
          <p:cNvSpPr/>
          <p:nvPr/>
        </p:nvSpPr>
        <p:spPr>
          <a:xfrm>
            <a:off x="546354" y="5022291"/>
            <a:ext cx="4791075" cy="153670"/>
          </a:xfrm>
          <a:custGeom>
            <a:avLst/>
            <a:gdLst/>
            <a:ahLst/>
            <a:cxnLst/>
            <a:rect l="l" t="t" r="r" b="b"/>
            <a:pathLst>
              <a:path w="4791075" h="153670">
                <a:moveTo>
                  <a:pt x="0" y="153670"/>
                </a:moveTo>
                <a:lnTo>
                  <a:pt x="4790495" y="153670"/>
                </a:lnTo>
                <a:lnTo>
                  <a:pt x="4790495" y="0"/>
                </a:lnTo>
                <a:lnTo>
                  <a:pt x="0" y="0"/>
                </a:lnTo>
                <a:lnTo>
                  <a:pt x="0" y="153670"/>
                </a:lnTo>
                <a:close/>
              </a:path>
            </a:pathLst>
          </a:custGeom>
          <a:solidFill>
            <a:srgbClr val="8AB6B5"/>
          </a:solidFill>
        </p:spPr>
        <p:txBody>
          <a:bodyPr wrap="square" lIns="0" tIns="0" rIns="0" bIns="0" rtlCol="0"/>
          <a:lstStyle/>
          <a:p/>
        </p:txBody>
      </p:sp>
      <p:sp>
        <p:nvSpPr>
          <p:cNvPr id="43" name="object 43"/>
          <p:cNvSpPr/>
          <p:nvPr/>
        </p:nvSpPr>
        <p:spPr>
          <a:xfrm>
            <a:off x="546354" y="2276551"/>
            <a:ext cx="633730" cy="151130"/>
          </a:xfrm>
          <a:custGeom>
            <a:avLst/>
            <a:gdLst/>
            <a:ahLst/>
            <a:cxnLst/>
            <a:rect l="l" t="t" r="r" b="b"/>
            <a:pathLst>
              <a:path w="633730" h="151130">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44" name="object 44"/>
          <p:cNvSpPr/>
          <p:nvPr/>
        </p:nvSpPr>
        <p:spPr>
          <a:xfrm>
            <a:off x="1180083" y="2276551"/>
            <a:ext cx="634365" cy="151130"/>
          </a:xfrm>
          <a:custGeom>
            <a:avLst/>
            <a:gdLst/>
            <a:ahLst/>
            <a:cxnLst/>
            <a:rect l="l" t="t" r="r" b="b"/>
            <a:pathLst>
              <a:path w="634364" h="151130">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45" name="object 45"/>
          <p:cNvSpPr/>
          <p:nvPr/>
        </p:nvSpPr>
        <p:spPr>
          <a:xfrm>
            <a:off x="1814448" y="2276551"/>
            <a:ext cx="1390015" cy="151130"/>
          </a:xfrm>
          <a:custGeom>
            <a:avLst/>
            <a:gdLst/>
            <a:ahLst/>
            <a:cxnLst/>
            <a:rect l="l" t="t" r="r" b="b"/>
            <a:pathLst>
              <a:path w="1390014" h="151130">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46" name="object 46"/>
          <p:cNvSpPr/>
          <p:nvPr/>
        </p:nvSpPr>
        <p:spPr>
          <a:xfrm>
            <a:off x="3204000" y="2276551"/>
            <a:ext cx="0" cy="151130"/>
          </a:xfrm>
          <a:custGeom>
            <a:avLst/>
            <a:gdLst/>
            <a:ahLst/>
            <a:cxnLst/>
            <a:rect l="l" t="t" r="r" b="b"/>
            <a:pathLst>
              <a:path w="0" h="151130">
                <a:moveTo>
                  <a:pt x="0" y="0"/>
                </a:moveTo>
                <a:lnTo>
                  <a:pt x="0" y="151129"/>
                </a:lnTo>
              </a:path>
            </a:pathLst>
          </a:custGeom>
          <a:ln w="3175">
            <a:solidFill>
              <a:srgbClr val="DCDDDE"/>
            </a:solidFill>
          </a:ln>
        </p:spPr>
        <p:txBody>
          <a:bodyPr wrap="square" lIns="0" tIns="0" rIns="0" bIns="0" rtlCol="0"/>
          <a:lstStyle/>
          <a:p/>
        </p:txBody>
      </p:sp>
      <p:sp>
        <p:nvSpPr>
          <p:cNvPr id="47" name="object 47"/>
          <p:cNvSpPr/>
          <p:nvPr/>
        </p:nvSpPr>
        <p:spPr>
          <a:xfrm>
            <a:off x="3204006" y="2276551"/>
            <a:ext cx="519430" cy="151130"/>
          </a:xfrm>
          <a:custGeom>
            <a:avLst/>
            <a:gdLst/>
            <a:ahLst/>
            <a:cxnLst/>
            <a:rect l="l" t="t" r="r" b="b"/>
            <a:pathLst>
              <a:path w="519429" h="151130">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48" name="object 48"/>
          <p:cNvSpPr/>
          <p:nvPr/>
        </p:nvSpPr>
        <p:spPr>
          <a:xfrm>
            <a:off x="3723424" y="2276551"/>
            <a:ext cx="1184910" cy="151130"/>
          </a:xfrm>
          <a:custGeom>
            <a:avLst/>
            <a:gdLst/>
            <a:ahLst/>
            <a:cxnLst/>
            <a:rect l="l" t="t" r="r" b="b"/>
            <a:pathLst>
              <a:path w="1184910" h="151130">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49" name="object 49"/>
          <p:cNvSpPr/>
          <p:nvPr/>
        </p:nvSpPr>
        <p:spPr>
          <a:xfrm>
            <a:off x="4908003" y="2276551"/>
            <a:ext cx="1020444" cy="151130"/>
          </a:xfrm>
          <a:custGeom>
            <a:avLst/>
            <a:gdLst/>
            <a:ahLst/>
            <a:cxnLst/>
            <a:rect l="l" t="t" r="r" b="b"/>
            <a:pathLst>
              <a:path w="1020445" h="151130">
                <a:moveTo>
                  <a:pt x="1020000" y="0"/>
                </a:moveTo>
                <a:lnTo>
                  <a:pt x="0" y="0"/>
                </a:lnTo>
                <a:lnTo>
                  <a:pt x="0" y="151129"/>
                </a:lnTo>
                <a:lnTo>
                  <a:pt x="1020000" y="151129"/>
                </a:lnTo>
                <a:lnTo>
                  <a:pt x="1020000" y="0"/>
                </a:lnTo>
                <a:close/>
              </a:path>
            </a:pathLst>
          </a:custGeom>
          <a:solidFill>
            <a:srgbClr val="DCDDDE"/>
          </a:solidFill>
        </p:spPr>
        <p:txBody>
          <a:bodyPr wrap="square" lIns="0" tIns="0" rIns="0" bIns="0" rtlCol="0"/>
          <a:lstStyle/>
          <a:p/>
        </p:txBody>
      </p:sp>
      <p:sp>
        <p:nvSpPr>
          <p:cNvPr id="50" name="object 50"/>
          <p:cNvSpPr/>
          <p:nvPr/>
        </p:nvSpPr>
        <p:spPr>
          <a:xfrm>
            <a:off x="5928004" y="2276551"/>
            <a:ext cx="1416050" cy="151130"/>
          </a:xfrm>
          <a:custGeom>
            <a:avLst/>
            <a:gdLst/>
            <a:ahLst/>
            <a:cxnLst/>
            <a:rect l="l" t="t" r="r" b="b"/>
            <a:pathLst>
              <a:path w="1416050" h="151130">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51" name="object 51"/>
          <p:cNvSpPr/>
          <p:nvPr/>
        </p:nvSpPr>
        <p:spPr>
          <a:xfrm>
            <a:off x="7344003" y="2276551"/>
            <a:ext cx="1068070" cy="151130"/>
          </a:xfrm>
          <a:custGeom>
            <a:avLst/>
            <a:gdLst/>
            <a:ahLst/>
            <a:cxnLst/>
            <a:rect l="l" t="t" r="r" b="b"/>
            <a:pathLst>
              <a:path w="1068070" h="151130">
                <a:moveTo>
                  <a:pt x="1067993" y="0"/>
                </a:moveTo>
                <a:lnTo>
                  <a:pt x="0" y="0"/>
                </a:lnTo>
                <a:lnTo>
                  <a:pt x="0" y="151129"/>
                </a:lnTo>
                <a:lnTo>
                  <a:pt x="1067993" y="151129"/>
                </a:lnTo>
                <a:lnTo>
                  <a:pt x="1067993" y="0"/>
                </a:lnTo>
                <a:close/>
              </a:path>
            </a:pathLst>
          </a:custGeom>
          <a:solidFill>
            <a:srgbClr val="DCDDDE"/>
          </a:solidFill>
        </p:spPr>
        <p:txBody>
          <a:bodyPr wrap="square" lIns="0" tIns="0" rIns="0" bIns="0" rtlCol="0"/>
          <a:lstStyle/>
          <a:p/>
        </p:txBody>
      </p:sp>
      <p:sp>
        <p:nvSpPr>
          <p:cNvPr id="52" name="object 52"/>
          <p:cNvSpPr/>
          <p:nvPr/>
        </p:nvSpPr>
        <p:spPr>
          <a:xfrm>
            <a:off x="8411997" y="2276551"/>
            <a:ext cx="1176020" cy="151130"/>
          </a:xfrm>
          <a:custGeom>
            <a:avLst/>
            <a:gdLst/>
            <a:ahLst/>
            <a:cxnLst/>
            <a:rect l="l" t="t" r="r" b="b"/>
            <a:pathLst>
              <a:path w="1176020" h="151130">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53" name="object 53"/>
          <p:cNvSpPr/>
          <p:nvPr/>
        </p:nvSpPr>
        <p:spPr>
          <a:xfrm>
            <a:off x="9588004" y="2276551"/>
            <a:ext cx="1056005" cy="151130"/>
          </a:xfrm>
          <a:custGeom>
            <a:avLst/>
            <a:gdLst/>
            <a:ahLst/>
            <a:cxnLst/>
            <a:rect l="l" t="t" r="r" b="b"/>
            <a:pathLst>
              <a:path w="1056004" h="151130">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54" name="object 54"/>
          <p:cNvSpPr/>
          <p:nvPr/>
        </p:nvSpPr>
        <p:spPr>
          <a:xfrm>
            <a:off x="10644003" y="2276551"/>
            <a:ext cx="0" cy="151130"/>
          </a:xfrm>
          <a:custGeom>
            <a:avLst/>
            <a:gdLst/>
            <a:ahLst/>
            <a:cxnLst/>
            <a:rect l="l" t="t" r="r" b="b"/>
            <a:pathLst>
              <a:path w="0" h="151130">
                <a:moveTo>
                  <a:pt x="0" y="0"/>
                </a:moveTo>
                <a:lnTo>
                  <a:pt x="0" y="151129"/>
                </a:lnTo>
              </a:path>
            </a:pathLst>
          </a:custGeom>
          <a:ln w="3175">
            <a:solidFill>
              <a:srgbClr val="DCDDDE"/>
            </a:solidFill>
          </a:ln>
        </p:spPr>
        <p:txBody>
          <a:bodyPr wrap="square" lIns="0" tIns="0" rIns="0" bIns="0" rtlCol="0"/>
          <a:lstStyle/>
          <a:p/>
        </p:txBody>
      </p:sp>
      <p:sp>
        <p:nvSpPr>
          <p:cNvPr id="55" name="object 55"/>
          <p:cNvSpPr/>
          <p:nvPr/>
        </p:nvSpPr>
        <p:spPr>
          <a:xfrm>
            <a:off x="10644009" y="2276551"/>
            <a:ext cx="1368425" cy="151130"/>
          </a:xfrm>
          <a:custGeom>
            <a:avLst/>
            <a:gdLst/>
            <a:ahLst/>
            <a:cxnLst/>
            <a:rect l="l" t="t" r="r" b="b"/>
            <a:pathLst>
              <a:path w="1368425" h="151130">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56" name="object 56"/>
          <p:cNvSpPr/>
          <p:nvPr/>
        </p:nvSpPr>
        <p:spPr>
          <a:xfrm>
            <a:off x="12012003" y="2276551"/>
            <a:ext cx="1240790" cy="151130"/>
          </a:xfrm>
          <a:custGeom>
            <a:avLst/>
            <a:gdLst/>
            <a:ahLst/>
            <a:cxnLst/>
            <a:rect l="l" t="t" r="r" b="b"/>
            <a:pathLst>
              <a:path w="1240790" h="151130">
                <a:moveTo>
                  <a:pt x="1240409" y="0"/>
                </a:moveTo>
                <a:lnTo>
                  <a:pt x="0" y="0"/>
                </a:lnTo>
                <a:lnTo>
                  <a:pt x="0" y="151129"/>
                </a:lnTo>
                <a:lnTo>
                  <a:pt x="1240409" y="151129"/>
                </a:lnTo>
                <a:lnTo>
                  <a:pt x="1240409" y="0"/>
                </a:lnTo>
                <a:close/>
              </a:path>
            </a:pathLst>
          </a:custGeom>
          <a:solidFill>
            <a:srgbClr val="DCDDDE"/>
          </a:solidFill>
        </p:spPr>
        <p:txBody>
          <a:bodyPr wrap="square" lIns="0" tIns="0" rIns="0" bIns="0" rtlCol="0"/>
          <a:lstStyle/>
          <a:p/>
        </p:txBody>
      </p:sp>
      <p:sp>
        <p:nvSpPr>
          <p:cNvPr id="57" name="object 57"/>
          <p:cNvSpPr/>
          <p:nvPr/>
        </p:nvSpPr>
        <p:spPr>
          <a:xfrm>
            <a:off x="546354" y="2578811"/>
            <a:ext cx="633730" cy="151130"/>
          </a:xfrm>
          <a:custGeom>
            <a:avLst/>
            <a:gdLst/>
            <a:ahLst/>
            <a:cxnLst/>
            <a:rect l="l" t="t" r="r" b="b"/>
            <a:pathLst>
              <a:path w="633730" h="151130">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58" name="object 58"/>
          <p:cNvSpPr/>
          <p:nvPr/>
        </p:nvSpPr>
        <p:spPr>
          <a:xfrm>
            <a:off x="1180083" y="2578811"/>
            <a:ext cx="634365" cy="151130"/>
          </a:xfrm>
          <a:custGeom>
            <a:avLst/>
            <a:gdLst/>
            <a:ahLst/>
            <a:cxnLst/>
            <a:rect l="l" t="t" r="r" b="b"/>
            <a:pathLst>
              <a:path w="634364" h="151130">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59" name="object 59"/>
          <p:cNvSpPr/>
          <p:nvPr/>
        </p:nvSpPr>
        <p:spPr>
          <a:xfrm>
            <a:off x="1814448" y="2578811"/>
            <a:ext cx="1390015" cy="151130"/>
          </a:xfrm>
          <a:custGeom>
            <a:avLst/>
            <a:gdLst/>
            <a:ahLst/>
            <a:cxnLst/>
            <a:rect l="l" t="t" r="r" b="b"/>
            <a:pathLst>
              <a:path w="1390014" h="151130">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60" name="object 60"/>
          <p:cNvSpPr/>
          <p:nvPr/>
        </p:nvSpPr>
        <p:spPr>
          <a:xfrm>
            <a:off x="3204000" y="2578811"/>
            <a:ext cx="0" cy="151130"/>
          </a:xfrm>
          <a:custGeom>
            <a:avLst/>
            <a:gdLst/>
            <a:ahLst/>
            <a:cxnLst/>
            <a:rect l="l" t="t" r="r" b="b"/>
            <a:pathLst>
              <a:path w="0" h="151130">
                <a:moveTo>
                  <a:pt x="0" y="0"/>
                </a:moveTo>
                <a:lnTo>
                  <a:pt x="0" y="151129"/>
                </a:lnTo>
              </a:path>
            </a:pathLst>
          </a:custGeom>
          <a:ln w="3175">
            <a:solidFill>
              <a:srgbClr val="DCDDDE"/>
            </a:solidFill>
          </a:ln>
        </p:spPr>
        <p:txBody>
          <a:bodyPr wrap="square" lIns="0" tIns="0" rIns="0" bIns="0" rtlCol="0"/>
          <a:lstStyle/>
          <a:p/>
        </p:txBody>
      </p:sp>
      <p:sp>
        <p:nvSpPr>
          <p:cNvPr id="61" name="object 61"/>
          <p:cNvSpPr/>
          <p:nvPr/>
        </p:nvSpPr>
        <p:spPr>
          <a:xfrm>
            <a:off x="3204006" y="2578811"/>
            <a:ext cx="519430" cy="151130"/>
          </a:xfrm>
          <a:custGeom>
            <a:avLst/>
            <a:gdLst/>
            <a:ahLst/>
            <a:cxnLst/>
            <a:rect l="l" t="t" r="r" b="b"/>
            <a:pathLst>
              <a:path w="519429" h="151130">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62" name="object 62"/>
          <p:cNvSpPr/>
          <p:nvPr/>
        </p:nvSpPr>
        <p:spPr>
          <a:xfrm>
            <a:off x="3723424" y="2578811"/>
            <a:ext cx="1184910" cy="151130"/>
          </a:xfrm>
          <a:custGeom>
            <a:avLst/>
            <a:gdLst/>
            <a:ahLst/>
            <a:cxnLst/>
            <a:rect l="l" t="t" r="r" b="b"/>
            <a:pathLst>
              <a:path w="1184910" h="151130">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63" name="object 63"/>
          <p:cNvSpPr/>
          <p:nvPr/>
        </p:nvSpPr>
        <p:spPr>
          <a:xfrm>
            <a:off x="5400349" y="2578811"/>
            <a:ext cx="527685" cy="151130"/>
          </a:xfrm>
          <a:custGeom>
            <a:avLst/>
            <a:gdLst/>
            <a:ahLst/>
            <a:cxnLst/>
            <a:rect l="l" t="t" r="r" b="b"/>
            <a:pathLst>
              <a:path w="527685" h="151130">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64" name="object 64"/>
          <p:cNvSpPr/>
          <p:nvPr/>
        </p:nvSpPr>
        <p:spPr>
          <a:xfrm>
            <a:off x="4908003" y="2578811"/>
            <a:ext cx="429259" cy="151130"/>
          </a:xfrm>
          <a:custGeom>
            <a:avLst/>
            <a:gdLst/>
            <a:ahLst/>
            <a:cxnLst/>
            <a:rect l="l" t="t" r="r" b="b"/>
            <a:pathLst>
              <a:path w="429260" h="151130">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65" name="object 65"/>
          <p:cNvSpPr/>
          <p:nvPr/>
        </p:nvSpPr>
        <p:spPr>
          <a:xfrm>
            <a:off x="5928004" y="2578811"/>
            <a:ext cx="1416050" cy="151130"/>
          </a:xfrm>
          <a:custGeom>
            <a:avLst/>
            <a:gdLst/>
            <a:ahLst/>
            <a:cxnLst/>
            <a:rect l="l" t="t" r="r" b="b"/>
            <a:pathLst>
              <a:path w="1416050" h="151130">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66" name="object 66"/>
          <p:cNvSpPr/>
          <p:nvPr/>
        </p:nvSpPr>
        <p:spPr>
          <a:xfrm>
            <a:off x="7899400" y="2578811"/>
            <a:ext cx="513080" cy="151130"/>
          </a:xfrm>
          <a:custGeom>
            <a:avLst/>
            <a:gdLst/>
            <a:ahLst/>
            <a:cxnLst/>
            <a:rect l="l" t="t" r="r" b="b"/>
            <a:pathLst>
              <a:path w="513079" h="151130">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67" name="object 67"/>
          <p:cNvSpPr/>
          <p:nvPr/>
        </p:nvSpPr>
        <p:spPr>
          <a:xfrm>
            <a:off x="7344003" y="2578811"/>
            <a:ext cx="428625" cy="151130"/>
          </a:xfrm>
          <a:custGeom>
            <a:avLst/>
            <a:gdLst/>
            <a:ahLst/>
            <a:cxnLst/>
            <a:rect l="l" t="t" r="r" b="b"/>
            <a:pathLst>
              <a:path w="428625" h="151130">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68" name="object 68"/>
          <p:cNvSpPr/>
          <p:nvPr/>
        </p:nvSpPr>
        <p:spPr>
          <a:xfrm>
            <a:off x="8411997" y="2578811"/>
            <a:ext cx="1176020" cy="151130"/>
          </a:xfrm>
          <a:custGeom>
            <a:avLst/>
            <a:gdLst/>
            <a:ahLst/>
            <a:cxnLst/>
            <a:rect l="l" t="t" r="r" b="b"/>
            <a:pathLst>
              <a:path w="1176020" h="151130">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69" name="object 69"/>
          <p:cNvSpPr/>
          <p:nvPr/>
        </p:nvSpPr>
        <p:spPr>
          <a:xfrm>
            <a:off x="9588004" y="2578811"/>
            <a:ext cx="1056005" cy="151130"/>
          </a:xfrm>
          <a:custGeom>
            <a:avLst/>
            <a:gdLst/>
            <a:ahLst/>
            <a:cxnLst/>
            <a:rect l="l" t="t" r="r" b="b"/>
            <a:pathLst>
              <a:path w="1056004" h="151130">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70" name="object 70"/>
          <p:cNvSpPr/>
          <p:nvPr/>
        </p:nvSpPr>
        <p:spPr>
          <a:xfrm>
            <a:off x="10644003" y="2578811"/>
            <a:ext cx="0" cy="151130"/>
          </a:xfrm>
          <a:custGeom>
            <a:avLst/>
            <a:gdLst/>
            <a:ahLst/>
            <a:cxnLst/>
            <a:rect l="l" t="t" r="r" b="b"/>
            <a:pathLst>
              <a:path w="0" h="151130">
                <a:moveTo>
                  <a:pt x="0" y="0"/>
                </a:moveTo>
                <a:lnTo>
                  <a:pt x="0" y="151129"/>
                </a:lnTo>
              </a:path>
            </a:pathLst>
          </a:custGeom>
          <a:ln w="3175">
            <a:solidFill>
              <a:srgbClr val="DCDDDE"/>
            </a:solidFill>
          </a:ln>
        </p:spPr>
        <p:txBody>
          <a:bodyPr wrap="square" lIns="0" tIns="0" rIns="0" bIns="0" rtlCol="0"/>
          <a:lstStyle/>
          <a:p/>
        </p:txBody>
      </p:sp>
      <p:sp>
        <p:nvSpPr>
          <p:cNvPr id="71" name="object 71"/>
          <p:cNvSpPr/>
          <p:nvPr/>
        </p:nvSpPr>
        <p:spPr>
          <a:xfrm>
            <a:off x="10644009" y="2578811"/>
            <a:ext cx="1368425" cy="151130"/>
          </a:xfrm>
          <a:custGeom>
            <a:avLst/>
            <a:gdLst/>
            <a:ahLst/>
            <a:cxnLst/>
            <a:rect l="l" t="t" r="r" b="b"/>
            <a:pathLst>
              <a:path w="1368425" h="151130">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72" name="object 72"/>
          <p:cNvSpPr/>
          <p:nvPr/>
        </p:nvSpPr>
        <p:spPr>
          <a:xfrm>
            <a:off x="12253998" y="2578811"/>
            <a:ext cx="998855" cy="151130"/>
          </a:xfrm>
          <a:custGeom>
            <a:avLst/>
            <a:gdLst/>
            <a:ahLst/>
            <a:cxnLst/>
            <a:rect l="l" t="t" r="r" b="b"/>
            <a:pathLst>
              <a:path w="998855" h="151130">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73" name="object 73"/>
          <p:cNvSpPr/>
          <p:nvPr/>
        </p:nvSpPr>
        <p:spPr>
          <a:xfrm>
            <a:off x="546354" y="2881071"/>
            <a:ext cx="633730" cy="151130"/>
          </a:xfrm>
          <a:custGeom>
            <a:avLst/>
            <a:gdLst/>
            <a:ahLst/>
            <a:cxnLst/>
            <a:rect l="l" t="t" r="r" b="b"/>
            <a:pathLst>
              <a:path w="633730" h="151130">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74" name="object 74"/>
          <p:cNvSpPr/>
          <p:nvPr/>
        </p:nvSpPr>
        <p:spPr>
          <a:xfrm>
            <a:off x="1180083" y="2881071"/>
            <a:ext cx="634365" cy="151130"/>
          </a:xfrm>
          <a:custGeom>
            <a:avLst/>
            <a:gdLst/>
            <a:ahLst/>
            <a:cxnLst/>
            <a:rect l="l" t="t" r="r" b="b"/>
            <a:pathLst>
              <a:path w="634364" h="151130">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75" name="object 75"/>
          <p:cNvSpPr/>
          <p:nvPr/>
        </p:nvSpPr>
        <p:spPr>
          <a:xfrm>
            <a:off x="1814448" y="2881071"/>
            <a:ext cx="1390015" cy="151130"/>
          </a:xfrm>
          <a:custGeom>
            <a:avLst/>
            <a:gdLst/>
            <a:ahLst/>
            <a:cxnLst/>
            <a:rect l="l" t="t" r="r" b="b"/>
            <a:pathLst>
              <a:path w="1390014" h="151130">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76" name="object 76"/>
          <p:cNvSpPr/>
          <p:nvPr/>
        </p:nvSpPr>
        <p:spPr>
          <a:xfrm>
            <a:off x="3204000" y="2881071"/>
            <a:ext cx="0" cy="151130"/>
          </a:xfrm>
          <a:custGeom>
            <a:avLst/>
            <a:gdLst/>
            <a:ahLst/>
            <a:cxnLst/>
            <a:rect l="l" t="t" r="r" b="b"/>
            <a:pathLst>
              <a:path w="0" h="151130">
                <a:moveTo>
                  <a:pt x="0" y="0"/>
                </a:moveTo>
                <a:lnTo>
                  <a:pt x="0" y="151129"/>
                </a:lnTo>
              </a:path>
            </a:pathLst>
          </a:custGeom>
          <a:ln w="3175">
            <a:solidFill>
              <a:srgbClr val="DCDDDE"/>
            </a:solidFill>
          </a:ln>
        </p:spPr>
        <p:txBody>
          <a:bodyPr wrap="square" lIns="0" tIns="0" rIns="0" bIns="0" rtlCol="0"/>
          <a:lstStyle/>
          <a:p/>
        </p:txBody>
      </p:sp>
      <p:sp>
        <p:nvSpPr>
          <p:cNvPr id="77" name="object 77"/>
          <p:cNvSpPr/>
          <p:nvPr/>
        </p:nvSpPr>
        <p:spPr>
          <a:xfrm>
            <a:off x="3204006" y="2881071"/>
            <a:ext cx="519430" cy="151130"/>
          </a:xfrm>
          <a:custGeom>
            <a:avLst/>
            <a:gdLst/>
            <a:ahLst/>
            <a:cxnLst/>
            <a:rect l="l" t="t" r="r" b="b"/>
            <a:pathLst>
              <a:path w="519429" h="151130">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78" name="object 78"/>
          <p:cNvSpPr/>
          <p:nvPr/>
        </p:nvSpPr>
        <p:spPr>
          <a:xfrm>
            <a:off x="3723424" y="2881071"/>
            <a:ext cx="1184910" cy="151130"/>
          </a:xfrm>
          <a:custGeom>
            <a:avLst/>
            <a:gdLst/>
            <a:ahLst/>
            <a:cxnLst/>
            <a:rect l="l" t="t" r="r" b="b"/>
            <a:pathLst>
              <a:path w="1184910" h="151130">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79" name="object 79"/>
          <p:cNvSpPr/>
          <p:nvPr/>
        </p:nvSpPr>
        <p:spPr>
          <a:xfrm>
            <a:off x="5400349" y="2881071"/>
            <a:ext cx="527685" cy="151130"/>
          </a:xfrm>
          <a:custGeom>
            <a:avLst/>
            <a:gdLst/>
            <a:ahLst/>
            <a:cxnLst/>
            <a:rect l="l" t="t" r="r" b="b"/>
            <a:pathLst>
              <a:path w="527685" h="151130">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80" name="object 80"/>
          <p:cNvSpPr/>
          <p:nvPr/>
        </p:nvSpPr>
        <p:spPr>
          <a:xfrm>
            <a:off x="4908003" y="2881071"/>
            <a:ext cx="429259" cy="151130"/>
          </a:xfrm>
          <a:custGeom>
            <a:avLst/>
            <a:gdLst/>
            <a:ahLst/>
            <a:cxnLst/>
            <a:rect l="l" t="t" r="r" b="b"/>
            <a:pathLst>
              <a:path w="429260" h="151130">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81" name="object 81"/>
          <p:cNvSpPr/>
          <p:nvPr/>
        </p:nvSpPr>
        <p:spPr>
          <a:xfrm>
            <a:off x="5928004" y="2881071"/>
            <a:ext cx="1416050" cy="151130"/>
          </a:xfrm>
          <a:custGeom>
            <a:avLst/>
            <a:gdLst/>
            <a:ahLst/>
            <a:cxnLst/>
            <a:rect l="l" t="t" r="r" b="b"/>
            <a:pathLst>
              <a:path w="1416050" h="151130">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82" name="object 82"/>
          <p:cNvSpPr/>
          <p:nvPr/>
        </p:nvSpPr>
        <p:spPr>
          <a:xfrm>
            <a:off x="7899400" y="2881071"/>
            <a:ext cx="513080" cy="151130"/>
          </a:xfrm>
          <a:custGeom>
            <a:avLst/>
            <a:gdLst/>
            <a:ahLst/>
            <a:cxnLst/>
            <a:rect l="l" t="t" r="r" b="b"/>
            <a:pathLst>
              <a:path w="513079" h="151130">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83" name="object 83"/>
          <p:cNvSpPr/>
          <p:nvPr/>
        </p:nvSpPr>
        <p:spPr>
          <a:xfrm>
            <a:off x="7344003" y="2881071"/>
            <a:ext cx="428625" cy="151130"/>
          </a:xfrm>
          <a:custGeom>
            <a:avLst/>
            <a:gdLst/>
            <a:ahLst/>
            <a:cxnLst/>
            <a:rect l="l" t="t" r="r" b="b"/>
            <a:pathLst>
              <a:path w="428625" h="151130">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84" name="object 84"/>
          <p:cNvSpPr/>
          <p:nvPr/>
        </p:nvSpPr>
        <p:spPr>
          <a:xfrm>
            <a:off x="8411997" y="2881071"/>
            <a:ext cx="1176020" cy="151130"/>
          </a:xfrm>
          <a:custGeom>
            <a:avLst/>
            <a:gdLst/>
            <a:ahLst/>
            <a:cxnLst/>
            <a:rect l="l" t="t" r="r" b="b"/>
            <a:pathLst>
              <a:path w="1176020" h="151130">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85" name="object 85"/>
          <p:cNvSpPr/>
          <p:nvPr/>
        </p:nvSpPr>
        <p:spPr>
          <a:xfrm>
            <a:off x="9588004" y="2881071"/>
            <a:ext cx="1056005" cy="151130"/>
          </a:xfrm>
          <a:custGeom>
            <a:avLst/>
            <a:gdLst/>
            <a:ahLst/>
            <a:cxnLst/>
            <a:rect l="l" t="t" r="r" b="b"/>
            <a:pathLst>
              <a:path w="1056004" h="151130">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86" name="object 86"/>
          <p:cNvSpPr/>
          <p:nvPr/>
        </p:nvSpPr>
        <p:spPr>
          <a:xfrm>
            <a:off x="10644003" y="2881071"/>
            <a:ext cx="0" cy="151130"/>
          </a:xfrm>
          <a:custGeom>
            <a:avLst/>
            <a:gdLst/>
            <a:ahLst/>
            <a:cxnLst/>
            <a:rect l="l" t="t" r="r" b="b"/>
            <a:pathLst>
              <a:path w="0" h="151130">
                <a:moveTo>
                  <a:pt x="0" y="0"/>
                </a:moveTo>
                <a:lnTo>
                  <a:pt x="0" y="151129"/>
                </a:lnTo>
              </a:path>
            </a:pathLst>
          </a:custGeom>
          <a:ln w="3175">
            <a:solidFill>
              <a:srgbClr val="DCDDDE"/>
            </a:solidFill>
          </a:ln>
        </p:spPr>
        <p:txBody>
          <a:bodyPr wrap="square" lIns="0" tIns="0" rIns="0" bIns="0" rtlCol="0"/>
          <a:lstStyle/>
          <a:p/>
        </p:txBody>
      </p:sp>
      <p:sp>
        <p:nvSpPr>
          <p:cNvPr id="87" name="object 87"/>
          <p:cNvSpPr/>
          <p:nvPr/>
        </p:nvSpPr>
        <p:spPr>
          <a:xfrm>
            <a:off x="10644009" y="2881071"/>
            <a:ext cx="1368425" cy="151130"/>
          </a:xfrm>
          <a:custGeom>
            <a:avLst/>
            <a:gdLst/>
            <a:ahLst/>
            <a:cxnLst/>
            <a:rect l="l" t="t" r="r" b="b"/>
            <a:pathLst>
              <a:path w="1368425" h="151130">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88" name="object 88"/>
          <p:cNvSpPr/>
          <p:nvPr/>
        </p:nvSpPr>
        <p:spPr>
          <a:xfrm>
            <a:off x="12253998" y="2881071"/>
            <a:ext cx="998855" cy="151130"/>
          </a:xfrm>
          <a:custGeom>
            <a:avLst/>
            <a:gdLst/>
            <a:ahLst/>
            <a:cxnLst/>
            <a:rect l="l" t="t" r="r" b="b"/>
            <a:pathLst>
              <a:path w="998855" h="151130">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89" name="object 89"/>
          <p:cNvSpPr/>
          <p:nvPr/>
        </p:nvSpPr>
        <p:spPr>
          <a:xfrm>
            <a:off x="546354" y="318333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90" name="object 90"/>
          <p:cNvSpPr/>
          <p:nvPr/>
        </p:nvSpPr>
        <p:spPr>
          <a:xfrm>
            <a:off x="1180083" y="318333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91" name="object 91"/>
          <p:cNvSpPr/>
          <p:nvPr/>
        </p:nvSpPr>
        <p:spPr>
          <a:xfrm>
            <a:off x="1814448" y="318333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92" name="object 92"/>
          <p:cNvSpPr/>
          <p:nvPr/>
        </p:nvSpPr>
        <p:spPr>
          <a:xfrm>
            <a:off x="3204000" y="318333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93" name="object 93"/>
          <p:cNvSpPr/>
          <p:nvPr/>
        </p:nvSpPr>
        <p:spPr>
          <a:xfrm>
            <a:off x="3204006" y="318333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94" name="object 94"/>
          <p:cNvSpPr/>
          <p:nvPr/>
        </p:nvSpPr>
        <p:spPr>
          <a:xfrm>
            <a:off x="3723424" y="318333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95" name="object 95"/>
          <p:cNvSpPr/>
          <p:nvPr/>
        </p:nvSpPr>
        <p:spPr>
          <a:xfrm>
            <a:off x="5400349" y="318333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96" name="object 96"/>
          <p:cNvSpPr/>
          <p:nvPr/>
        </p:nvSpPr>
        <p:spPr>
          <a:xfrm>
            <a:off x="4908003" y="318333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97" name="object 97"/>
          <p:cNvSpPr/>
          <p:nvPr/>
        </p:nvSpPr>
        <p:spPr>
          <a:xfrm>
            <a:off x="5928004" y="318333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98" name="object 98"/>
          <p:cNvSpPr/>
          <p:nvPr/>
        </p:nvSpPr>
        <p:spPr>
          <a:xfrm>
            <a:off x="7899400" y="318333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99" name="object 99"/>
          <p:cNvSpPr/>
          <p:nvPr/>
        </p:nvSpPr>
        <p:spPr>
          <a:xfrm>
            <a:off x="7344003" y="318333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100" name="object 100"/>
          <p:cNvSpPr/>
          <p:nvPr/>
        </p:nvSpPr>
        <p:spPr>
          <a:xfrm>
            <a:off x="8411997" y="318333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101" name="object 101"/>
          <p:cNvSpPr/>
          <p:nvPr/>
        </p:nvSpPr>
        <p:spPr>
          <a:xfrm>
            <a:off x="9588004" y="318333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102" name="object 102"/>
          <p:cNvSpPr/>
          <p:nvPr/>
        </p:nvSpPr>
        <p:spPr>
          <a:xfrm>
            <a:off x="10644003" y="318333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103" name="object 103"/>
          <p:cNvSpPr/>
          <p:nvPr/>
        </p:nvSpPr>
        <p:spPr>
          <a:xfrm>
            <a:off x="10644009" y="318333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104" name="object 104"/>
          <p:cNvSpPr/>
          <p:nvPr/>
        </p:nvSpPr>
        <p:spPr>
          <a:xfrm>
            <a:off x="12253998" y="318333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105" name="object 105"/>
          <p:cNvSpPr/>
          <p:nvPr/>
        </p:nvSpPr>
        <p:spPr>
          <a:xfrm>
            <a:off x="546354" y="348559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DCDDDE"/>
          </a:solidFill>
        </p:spPr>
        <p:txBody>
          <a:bodyPr wrap="square" lIns="0" tIns="0" rIns="0" bIns="0" rtlCol="0"/>
          <a:lstStyle/>
          <a:p/>
        </p:txBody>
      </p:sp>
      <p:sp>
        <p:nvSpPr>
          <p:cNvPr id="106" name="object 106"/>
          <p:cNvSpPr/>
          <p:nvPr/>
        </p:nvSpPr>
        <p:spPr>
          <a:xfrm>
            <a:off x="1180083" y="348559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DCDDDE"/>
          </a:solidFill>
        </p:spPr>
        <p:txBody>
          <a:bodyPr wrap="square" lIns="0" tIns="0" rIns="0" bIns="0" rtlCol="0"/>
          <a:lstStyle/>
          <a:p/>
        </p:txBody>
      </p:sp>
      <p:sp>
        <p:nvSpPr>
          <p:cNvPr id="107" name="object 107"/>
          <p:cNvSpPr/>
          <p:nvPr/>
        </p:nvSpPr>
        <p:spPr>
          <a:xfrm>
            <a:off x="1814448" y="348559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DCDDDE"/>
          </a:solidFill>
        </p:spPr>
        <p:txBody>
          <a:bodyPr wrap="square" lIns="0" tIns="0" rIns="0" bIns="0" rtlCol="0"/>
          <a:lstStyle/>
          <a:p/>
        </p:txBody>
      </p:sp>
      <p:sp>
        <p:nvSpPr>
          <p:cNvPr id="108" name="object 108"/>
          <p:cNvSpPr/>
          <p:nvPr/>
        </p:nvSpPr>
        <p:spPr>
          <a:xfrm>
            <a:off x="3204000" y="348559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09" name="object 109"/>
          <p:cNvSpPr/>
          <p:nvPr/>
        </p:nvSpPr>
        <p:spPr>
          <a:xfrm>
            <a:off x="3204006" y="348559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DCDDDE"/>
          </a:solidFill>
        </p:spPr>
        <p:txBody>
          <a:bodyPr wrap="square" lIns="0" tIns="0" rIns="0" bIns="0" rtlCol="0"/>
          <a:lstStyle/>
          <a:p/>
        </p:txBody>
      </p:sp>
      <p:sp>
        <p:nvSpPr>
          <p:cNvPr id="110" name="object 110"/>
          <p:cNvSpPr/>
          <p:nvPr/>
        </p:nvSpPr>
        <p:spPr>
          <a:xfrm>
            <a:off x="3723424" y="348559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DCDDDE"/>
          </a:solidFill>
        </p:spPr>
        <p:txBody>
          <a:bodyPr wrap="square" lIns="0" tIns="0" rIns="0" bIns="0" rtlCol="0"/>
          <a:lstStyle/>
          <a:p/>
        </p:txBody>
      </p:sp>
      <p:sp>
        <p:nvSpPr>
          <p:cNvPr id="111" name="object 111"/>
          <p:cNvSpPr/>
          <p:nvPr/>
        </p:nvSpPr>
        <p:spPr>
          <a:xfrm>
            <a:off x="5400349" y="348559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DCDDDE"/>
          </a:solidFill>
        </p:spPr>
        <p:txBody>
          <a:bodyPr wrap="square" lIns="0" tIns="0" rIns="0" bIns="0" rtlCol="0"/>
          <a:lstStyle/>
          <a:p/>
        </p:txBody>
      </p:sp>
      <p:sp>
        <p:nvSpPr>
          <p:cNvPr id="112" name="object 112"/>
          <p:cNvSpPr/>
          <p:nvPr/>
        </p:nvSpPr>
        <p:spPr>
          <a:xfrm>
            <a:off x="4908003" y="348559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DCDDDE"/>
          </a:solidFill>
        </p:spPr>
        <p:txBody>
          <a:bodyPr wrap="square" lIns="0" tIns="0" rIns="0" bIns="0" rtlCol="0"/>
          <a:lstStyle/>
          <a:p/>
        </p:txBody>
      </p:sp>
      <p:sp>
        <p:nvSpPr>
          <p:cNvPr id="113" name="object 113"/>
          <p:cNvSpPr/>
          <p:nvPr/>
        </p:nvSpPr>
        <p:spPr>
          <a:xfrm>
            <a:off x="5928004" y="348559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DCDDDE"/>
          </a:solidFill>
        </p:spPr>
        <p:txBody>
          <a:bodyPr wrap="square" lIns="0" tIns="0" rIns="0" bIns="0" rtlCol="0"/>
          <a:lstStyle/>
          <a:p/>
        </p:txBody>
      </p:sp>
      <p:sp>
        <p:nvSpPr>
          <p:cNvPr id="114" name="object 114"/>
          <p:cNvSpPr/>
          <p:nvPr/>
        </p:nvSpPr>
        <p:spPr>
          <a:xfrm>
            <a:off x="7899400" y="348559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DCDDDE"/>
          </a:solidFill>
        </p:spPr>
        <p:txBody>
          <a:bodyPr wrap="square" lIns="0" tIns="0" rIns="0" bIns="0" rtlCol="0"/>
          <a:lstStyle/>
          <a:p/>
        </p:txBody>
      </p:sp>
      <p:sp>
        <p:nvSpPr>
          <p:cNvPr id="115" name="object 115"/>
          <p:cNvSpPr/>
          <p:nvPr/>
        </p:nvSpPr>
        <p:spPr>
          <a:xfrm>
            <a:off x="7344003" y="348559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DCDDDE"/>
          </a:solidFill>
        </p:spPr>
        <p:txBody>
          <a:bodyPr wrap="square" lIns="0" tIns="0" rIns="0" bIns="0" rtlCol="0"/>
          <a:lstStyle/>
          <a:p/>
        </p:txBody>
      </p:sp>
      <p:sp>
        <p:nvSpPr>
          <p:cNvPr id="116" name="object 116"/>
          <p:cNvSpPr/>
          <p:nvPr/>
        </p:nvSpPr>
        <p:spPr>
          <a:xfrm>
            <a:off x="8411997" y="348559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DCDDDE"/>
          </a:solidFill>
        </p:spPr>
        <p:txBody>
          <a:bodyPr wrap="square" lIns="0" tIns="0" rIns="0" bIns="0" rtlCol="0"/>
          <a:lstStyle/>
          <a:p/>
        </p:txBody>
      </p:sp>
      <p:sp>
        <p:nvSpPr>
          <p:cNvPr id="117" name="object 117"/>
          <p:cNvSpPr/>
          <p:nvPr/>
        </p:nvSpPr>
        <p:spPr>
          <a:xfrm>
            <a:off x="9588004" y="348559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DCDDDE"/>
          </a:solidFill>
        </p:spPr>
        <p:txBody>
          <a:bodyPr wrap="square" lIns="0" tIns="0" rIns="0" bIns="0" rtlCol="0"/>
          <a:lstStyle/>
          <a:p/>
        </p:txBody>
      </p:sp>
      <p:sp>
        <p:nvSpPr>
          <p:cNvPr id="118" name="object 118"/>
          <p:cNvSpPr/>
          <p:nvPr/>
        </p:nvSpPr>
        <p:spPr>
          <a:xfrm>
            <a:off x="10644003" y="348559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19" name="object 119"/>
          <p:cNvSpPr/>
          <p:nvPr/>
        </p:nvSpPr>
        <p:spPr>
          <a:xfrm>
            <a:off x="10644009" y="348559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DCDDDE"/>
          </a:solidFill>
        </p:spPr>
        <p:txBody>
          <a:bodyPr wrap="square" lIns="0" tIns="0" rIns="0" bIns="0" rtlCol="0"/>
          <a:lstStyle/>
          <a:p/>
        </p:txBody>
      </p:sp>
      <p:sp>
        <p:nvSpPr>
          <p:cNvPr id="120" name="object 120"/>
          <p:cNvSpPr/>
          <p:nvPr/>
        </p:nvSpPr>
        <p:spPr>
          <a:xfrm>
            <a:off x="12253998" y="348559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DCDDDE"/>
          </a:solidFill>
        </p:spPr>
        <p:txBody>
          <a:bodyPr wrap="square" lIns="0" tIns="0" rIns="0" bIns="0" rtlCol="0"/>
          <a:lstStyle/>
          <a:p/>
        </p:txBody>
      </p:sp>
      <p:sp>
        <p:nvSpPr>
          <p:cNvPr id="121" name="object 121"/>
          <p:cNvSpPr/>
          <p:nvPr/>
        </p:nvSpPr>
        <p:spPr>
          <a:xfrm>
            <a:off x="546354" y="379293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DCDDDE"/>
          </a:solidFill>
        </p:spPr>
        <p:txBody>
          <a:bodyPr wrap="square" lIns="0" tIns="0" rIns="0" bIns="0" rtlCol="0"/>
          <a:lstStyle/>
          <a:p/>
        </p:txBody>
      </p:sp>
      <p:sp>
        <p:nvSpPr>
          <p:cNvPr id="122" name="object 122"/>
          <p:cNvSpPr/>
          <p:nvPr/>
        </p:nvSpPr>
        <p:spPr>
          <a:xfrm>
            <a:off x="1180083" y="379293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DCDDDE"/>
          </a:solidFill>
        </p:spPr>
        <p:txBody>
          <a:bodyPr wrap="square" lIns="0" tIns="0" rIns="0" bIns="0" rtlCol="0"/>
          <a:lstStyle/>
          <a:p/>
        </p:txBody>
      </p:sp>
      <p:sp>
        <p:nvSpPr>
          <p:cNvPr id="123" name="object 123"/>
          <p:cNvSpPr/>
          <p:nvPr/>
        </p:nvSpPr>
        <p:spPr>
          <a:xfrm>
            <a:off x="1814448" y="379293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DCDDDE"/>
          </a:solidFill>
        </p:spPr>
        <p:txBody>
          <a:bodyPr wrap="square" lIns="0" tIns="0" rIns="0" bIns="0" rtlCol="0"/>
          <a:lstStyle/>
          <a:p/>
        </p:txBody>
      </p:sp>
      <p:sp>
        <p:nvSpPr>
          <p:cNvPr id="124" name="object 124"/>
          <p:cNvSpPr/>
          <p:nvPr/>
        </p:nvSpPr>
        <p:spPr>
          <a:xfrm>
            <a:off x="3204000" y="379293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25" name="object 125"/>
          <p:cNvSpPr/>
          <p:nvPr/>
        </p:nvSpPr>
        <p:spPr>
          <a:xfrm>
            <a:off x="3204006" y="379293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DCDDDE"/>
          </a:solidFill>
        </p:spPr>
        <p:txBody>
          <a:bodyPr wrap="square" lIns="0" tIns="0" rIns="0" bIns="0" rtlCol="0"/>
          <a:lstStyle/>
          <a:p/>
        </p:txBody>
      </p:sp>
      <p:sp>
        <p:nvSpPr>
          <p:cNvPr id="126" name="object 126"/>
          <p:cNvSpPr/>
          <p:nvPr/>
        </p:nvSpPr>
        <p:spPr>
          <a:xfrm>
            <a:off x="3723424" y="379293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DCDDDE"/>
          </a:solidFill>
        </p:spPr>
        <p:txBody>
          <a:bodyPr wrap="square" lIns="0" tIns="0" rIns="0" bIns="0" rtlCol="0"/>
          <a:lstStyle/>
          <a:p/>
        </p:txBody>
      </p:sp>
      <p:sp>
        <p:nvSpPr>
          <p:cNvPr id="127" name="object 127"/>
          <p:cNvSpPr/>
          <p:nvPr/>
        </p:nvSpPr>
        <p:spPr>
          <a:xfrm>
            <a:off x="5400349" y="379293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DCDDDE"/>
          </a:solidFill>
        </p:spPr>
        <p:txBody>
          <a:bodyPr wrap="square" lIns="0" tIns="0" rIns="0" bIns="0" rtlCol="0"/>
          <a:lstStyle/>
          <a:p/>
        </p:txBody>
      </p:sp>
      <p:sp>
        <p:nvSpPr>
          <p:cNvPr id="128" name="object 128"/>
          <p:cNvSpPr/>
          <p:nvPr/>
        </p:nvSpPr>
        <p:spPr>
          <a:xfrm>
            <a:off x="4908003" y="379293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DCDDDE"/>
          </a:solidFill>
        </p:spPr>
        <p:txBody>
          <a:bodyPr wrap="square" lIns="0" tIns="0" rIns="0" bIns="0" rtlCol="0"/>
          <a:lstStyle/>
          <a:p/>
        </p:txBody>
      </p:sp>
      <p:sp>
        <p:nvSpPr>
          <p:cNvPr id="129" name="object 129"/>
          <p:cNvSpPr/>
          <p:nvPr/>
        </p:nvSpPr>
        <p:spPr>
          <a:xfrm>
            <a:off x="5928004" y="379293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DCDDDE"/>
          </a:solidFill>
        </p:spPr>
        <p:txBody>
          <a:bodyPr wrap="square" lIns="0" tIns="0" rIns="0" bIns="0" rtlCol="0"/>
          <a:lstStyle/>
          <a:p/>
        </p:txBody>
      </p:sp>
      <p:sp>
        <p:nvSpPr>
          <p:cNvPr id="130" name="object 130"/>
          <p:cNvSpPr/>
          <p:nvPr/>
        </p:nvSpPr>
        <p:spPr>
          <a:xfrm>
            <a:off x="7899400" y="379293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DCDDDE"/>
          </a:solidFill>
        </p:spPr>
        <p:txBody>
          <a:bodyPr wrap="square" lIns="0" tIns="0" rIns="0" bIns="0" rtlCol="0"/>
          <a:lstStyle/>
          <a:p/>
        </p:txBody>
      </p:sp>
      <p:sp>
        <p:nvSpPr>
          <p:cNvPr id="131" name="object 131"/>
          <p:cNvSpPr/>
          <p:nvPr/>
        </p:nvSpPr>
        <p:spPr>
          <a:xfrm>
            <a:off x="7344003" y="379293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DCDDDE"/>
          </a:solidFill>
        </p:spPr>
        <p:txBody>
          <a:bodyPr wrap="square" lIns="0" tIns="0" rIns="0" bIns="0" rtlCol="0"/>
          <a:lstStyle/>
          <a:p/>
        </p:txBody>
      </p:sp>
      <p:sp>
        <p:nvSpPr>
          <p:cNvPr id="132" name="object 132"/>
          <p:cNvSpPr/>
          <p:nvPr/>
        </p:nvSpPr>
        <p:spPr>
          <a:xfrm>
            <a:off x="8411997" y="379293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DCDDDE"/>
          </a:solidFill>
        </p:spPr>
        <p:txBody>
          <a:bodyPr wrap="square" lIns="0" tIns="0" rIns="0" bIns="0" rtlCol="0"/>
          <a:lstStyle/>
          <a:p/>
        </p:txBody>
      </p:sp>
      <p:sp>
        <p:nvSpPr>
          <p:cNvPr id="133" name="object 133"/>
          <p:cNvSpPr/>
          <p:nvPr/>
        </p:nvSpPr>
        <p:spPr>
          <a:xfrm>
            <a:off x="9588004" y="379293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DCDDDE"/>
          </a:solidFill>
        </p:spPr>
        <p:txBody>
          <a:bodyPr wrap="square" lIns="0" tIns="0" rIns="0" bIns="0" rtlCol="0"/>
          <a:lstStyle/>
          <a:p/>
        </p:txBody>
      </p:sp>
      <p:sp>
        <p:nvSpPr>
          <p:cNvPr id="134" name="object 134"/>
          <p:cNvSpPr/>
          <p:nvPr/>
        </p:nvSpPr>
        <p:spPr>
          <a:xfrm>
            <a:off x="10644003" y="379293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35" name="object 135"/>
          <p:cNvSpPr/>
          <p:nvPr/>
        </p:nvSpPr>
        <p:spPr>
          <a:xfrm>
            <a:off x="10644009" y="379293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DCDDDE"/>
          </a:solidFill>
        </p:spPr>
        <p:txBody>
          <a:bodyPr wrap="square" lIns="0" tIns="0" rIns="0" bIns="0" rtlCol="0"/>
          <a:lstStyle/>
          <a:p/>
        </p:txBody>
      </p:sp>
      <p:sp>
        <p:nvSpPr>
          <p:cNvPr id="136" name="object 136"/>
          <p:cNvSpPr/>
          <p:nvPr/>
        </p:nvSpPr>
        <p:spPr>
          <a:xfrm>
            <a:off x="12253998" y="379293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DCDDDE"/>
          </a:solidFill>
        </p:spPr>
        <p:txBody>
          <a:bodyPr wrap="square" lIns="0" tIns="0" rIns="0" bIns="0" rtlCol="0"/>
          <a:lstStyle/>
          <a:p/>
        </p:txBody>
      </p:sp>
      <p:sp>
        <p:nvSpPr>
          <p:cNvPr id="137" name="object 137"/>
          <p:cNvSpPr/>
          <p:nvPr/>
        </p:nvSpPr>
        <p:spPr>
          <a:xfrm>
            <a:off x="546354" y="410027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DCDDDE"/>
          </a:solidFill>
        </p:spPr>
        <p:txBody>
          <a:bodyPr wrap="square" lIns="0" tIns="0" rIns="0" bIns="0" rtlCol="0"/>
          <a:lstStyle/>
          <a:p/>
        </p:txBody>
      </p:sp>
      <p:sp>
        <p:nvSpPr>
          <p:cNvPr id="138" name="object 138"/>
          <p:cNvSpPr/>
          <p:nvPr/>
        </p:nvSpPr>
        <p:spPr>
          <a:xfrm>
            <a:off x="1180083" y="410027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DCDDDE"/>
          </a:solidFill>
        </p:spPr>
        <p:txBody>
          <a:bodyPr wrap="square" lIns="0" tIns="0" rIns="0" bIns="0" rtlCol="0"/>
          <a:lstStyle/>
          <a:p/>
        </p:txBody>
      </p:sp>
      <p:sp>
        <p:nvSpPr>
          <p:cNvPr id="139" name="object 139"/>
          <p:cNvSpPr/>
          <p:nvPr/>
        </p:nvSpPr>
        <p:spPr>
          <a:xfrm>
            <a:off x="1814448" y="410027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DCDDDE"/>
          </a:solidFill>
        </p:spPr>
        <p:txBody>
          <a:bodyPr wrap="square" lIns="0" tIns="0" rIns="0" bIns="0" rtlCol="0"/>
          <a:lstStyle/>
          <a:p/>
        </p:txBody>
      </p:sp>
      <p:sp>
        <p:nvSpPr>
          <p:cNvPr id="140" name="object 140"/>
          <p:cNvSpPr/>
          <p:nvPr/>
        </p:nvSpPr>
        <p:spPr>
          <a:xfrm>
            <a:off x="3204000" y="410027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41" name="object 141"/>
          <p:cNvSpPr/>
          <p:nvPr/>
        </p:nvSpPr>
        <p:spPr>
          <a:xfrm>
            <a:off x="3204006" y="410027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DCDDDE"/>
          </a:solidFill>
        </p:spPr>
        <p:txBody>
          <a:bodyPr wrap="square" lIns="0" tIns="0" rIns="0" bIns="0" rtlCol="0"/>
          <a:lstStyle/>
          <a:p/>
        </p:txBody>
      </p:sp>
      <p:sp>
        <p:nvSpPr>
          <p:cNvPr id="142" name="object 142"/>
          <p:cNvSpPr/>
          <p:nvPr/>
        </p:nvSpPr>
        <p:spPr>
          <a:xfrm>
            <a:off x="3723424" y="410027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DCDDDE"/>
          </a:solidFill>
        </p:spPr>
        <p:txBody>
          <a:bodyPr wrap="square" lIns="0" tIns="0" rIns="0" bIns="0" rtlCol="0"/>
          <a:lstStyle/>
          <a:p/>
        </p:txBody>
      </p:sp>
      <p:sp>
        <p:nvSpPr>
          <p:cNvPr id="143" name="object 143"/>
          <p:cNvSpPr/>
          <p:nvPr/>
        </p:nvSpPr>
        <p:spPr>
          <a:xfrm>
            <a:off x="5400349" y="410027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DCDDDE"/>
          </a:solidFill>
        </p:spPr>
        <p:txBody>
          <a:bodyPr wrap="square" lIns="0" tIns="0" rIns="0" bIns="0" rtlCol="0"/>
          <a:lstStyle/>
          <a:p/>
        </p:txBody>
      </p:sp>
      <p:sp>
        <p:nvSpPr>
          <p:cNvPr id="144" name="object 144"/>
          <p:cNvSpPr/>
          <p:nvPr/>
        </p:nvSpPr>
        <p:spPr>
          <a:xfrm>
            <a:off x="4908003" y="410027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DCDDDE"/>
          </a:solidFill>
        </p:spPr>
        <p:txBody>
          <a:bodyPr wrap="square" lIns="0" tIns="0" rIns="0" bIns="0" rtlCol="0"/>
          <a:lstStyle/>
          <a:p/>
        </p:txBody>
      </p:sp>
      <p:sp>
        <p:nvSpPr>
          <p:cNvPr id="145" name="object 145"/>
          <p:cNvSpPr/>
          <p:nvPr/>
        </p:nvSpPr>
        <p:spPr>
          <a:xfrm>
            <a:off x="5928004" y="410027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DCDDDE"/>
          </a:solidFill>
        </p:spPr>
        <p:txBody>
          <a:bodyPr wrap="square" lIns="0" tIns="0" rIns="0" bIns="0" rtlCol="0"/>
          <a:lstStyle/>
          <a:p/>
        </p:txBody>
      </p:sp>
      <p:sp>
        <p:nvSpPr>
          <p:cNvPr id="146" name="object 146"/>
          <p:cNvSpPr/>
          <p:nvPr/>
        </p:nvSpPr>
        <p:spPr>
          <a:xfrm>
            <a:off x="7899400" y="410027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DCDDDE"/>
          </a:solidFill>
        </p:spPr>
        <p:txBody>
          <a:bodyPr wrap="square" lIns="0" tIns="0" rIns="0" bIns="0" rtlCol="0"/>
          <a:lstStyle/>
          <a:p/>
        </p:txBody>
      </p:sp>
      <p:sp>
        <p:nvSpPr>
          <p:cNvPr id="147" name="object 147"/>
          <p:cNvSpPr/>
          <p:nvPr/>
        </p:nvSpPr>
        <p:spPr>
          <a:xfrm>
            <a:off x="7344003" y="410027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DCDDDE"/>
          </a:solidFill>
        </p:spPr>
        <p:txBody>
          <a:bodyPr wrap="square" lIns="0" tIns="0" rIns="0" bIns="0" rtlCol="0"/>
          <a:lstStyle/>
          <a:p/>
        </p:txBody>
      </p:sp>
      <p:sp>
        <p:nvSpPr>
          <p:cNvPr id="148" name="object 148"/>
          <p:cNvSpPr/>
          <p:nvPr/>
        </p:nvSpPr>
        <p:spPr>
          <a:xfrm>
            <a:off x="8411997" y="410027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DCDDDE"/>
          </a:solidFill>
        </p:spPr>
        <p:txBody>
          <a:bodyPr wrap="square" lIns="0" tIns="0" rIns="0" bIns="0" rtlCol="0"/>
          <a:lstStyle/>
          <a:p/>
        </p:txBody>
      </p:sp>
      <p:sp>
        <p:nvSpPr>
          <p:cNvPr id="149" name="object 149"/>
          <p:cNvSpPr/>
          <p:nvPr/>
        </p:nvSpPr>
        <p:spPr>
          <a:xfrm>
            <a:off x="9588004" y="410027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DCDDDE"/>
          </a:solidFill>
        </p:spPr>
        <p:txBody>
          <a:bodyPr wrap="square" lIns="0" tIns="0" rIns="0" bIns="0" rtlCol="0"/>
          <a:lstStyle/>
          <a:p/>
        </p:txBody>
      </p:sp>
      <p:sp>
        <p:nvSpPr>
          <p:cNvPr id="150" name="object 150"/>
          <p:cNvSpPr/>
          <p:nvPr/>
        </p:nvSpPr>
        <p:spPr>
          <a:xfrm>
            <a:off x="10644003" y="410027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51" name="object 151"/>
          <p:cNvSpPr/>
          <p:nvPr/>
        </p:nvSpPr>
        <p:spPr>
          <a:xfrm>
            <a:off x="10644009" y="410027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DCDDDE"/>
          </a:solidFill>
        </p:spPr>
        <p:txBody>
          <a:bodyPr wrap="square" lIns="0" tIns="0" rIns="0" bIns="0" rtlCol="0"/>
          <a:lstStyle/>
          <a:p/>
        </p:txBody>
      </p:sp>
      <p:sp>
        <p:nvSpPr>
          <p:cNvPr id="152" name="object 152"/>
          <p:cNvSpPr/>
          <p:nvPr/>
        </p:nvSpPr>
        <p:spPr>
          <a:xfrm>
            <a:off x="12253998" y="410027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DCDDDE"/>
          </a:solidFill>
        </p:spPr>
        <p:txBody>
          <a:bodyPr wrap="square" lIns="0" tIns="0" rIns="0" bIns="0" rtlCol="0"/>
          <a:lstStyle/>
          <a:p/>
        </p:txBody>
      </p:sp>
      <p:sp>
        <p:nvSpPr>
          <p:cNvPr id="153" name="object 153"/>
          <p:cNvSpPr/>
          <p:nvPr/>
        </p:nvSpPr>
        <p:spPr>
          <a:xfrm>
            <a:off x="546354" y="440761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DCDDDE"/>
          </a:solidFill>
        </p:spPr>
        <p:txBody>
          <a:bodyPr wrap="square" lIns="0" tIns="0" rIns="0" bIns="0" rtlCol="0"/>
          <a:lstStyle/>
          <a:p/>
        </p:txBody>
      </p:sp>
      <p:sp>
        <p:nvSpPr>
          <p:cNvPr id="154" name="object 154"/>
          <p:cNvSpPr/>
          <p:nvPr/>
        </p:nvSpPr>
        <p:spPr>
          <a:xfrm>
            <a:off x="1180083" y="440761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DCDDDE"/>
          </a:solidFill>
        </p:spPr>
        <p:txBody>
          <a:bodyPr wrap="square" lIns="0" tIns="0" rIns="0" bIns="0" rtlCol="0"/>
          <a:lstStyle/>
          <a:p/>
        </p:txBody>
      </p:sp>
      <p:sp>
        <p:nvSpPr>
          <p:cNvPr id="155" name="object 155"/>
          <p:cNvSpPr/>
          <p:nvPr/>
        </p:nvSpPr>
        <p:spPr>
          <a:xfrm>
            <a:off x="1814448" y="440761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DCDDDE"/>
          </a:solidFill>
        </p:spPr>
        <p:txBody>
          <a:bodyPr wrap="square" lIns="0" tIns="0" rIns="0" bIns="0" rtlCol="0"/>
          <a:lstStyle/>
          <a:p/>
        </p:txBody>
      </p:sp>
      <p:sp>
        <p:nvSpPr>
          <p:cNvPr id="156" name="object 156"/>
          <p:cNvSpPr/>
          <p:nvPr/>
        </p:nvSpPr>
        <p:spPr>
          <a:xfrm>
            <a:off x="3204000" y="440761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57" name="object 157"/>
          <p:cNvSpPr/>
          <p:nvPr/>
        </p:nvSpPr>
        <p:spPr>
          <a:xfrm>
            <a:off x="3204006" y="440761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DCDDDE"/>
          </a:solidFill>
        </p:spPr>
        <p:txBody>
          <a:bodyPr wrap="square" lIns="0" tIns="0" rIns="0" bIns="0" rtlCol="0"/>
          <a:lstStyle/>
          <a:p/>
        </p:txBody>
      </p:sp>
      <p:sp>
        <p:nvSpPr>
          <p:cNvPr id="158" name="object 158"/>
          <p:cNvSpPr/>
          <p:nvPr/>
        </p:nvSpPr>
        <p:spPr>
          <a:xfrm>
            <a:off x="3723424" y="440761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DCDDDE"/>
          </a:solidFill>
        </p:spPr>
        <p:txBody>
          <a:bodyPr wrap="square" lIns="0" tIns="0" rIns="0" bIns="0" rtlCol="0"/>
          <a:lstStyle/>
          <a:p/>
        </p:txBody>
      </p:sp>
      <p:sp>
        <p:nvSpPr>
          <p:cNvPr id="159" name="object 159"/>
          <p:cNvSpPr/>
          <p:nvPr/>
        </p:nvSpPr>
        <p:spPr>
          <a:xfrm>
            <a:off x="5400349" y="440761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DCDDDE"/>
          </a:solidFill>
        </p:spPr>
        <p:txBody>
          <a:bodyPr wrap="square" lIns="0" tIns="0" rIns="0" bIns="0" rtlCol="0"/>
          <a:lstStyle/>
          <a:p/>
        </p:txBody>
      </p:sp>
      <p:sp>
        <p:nvSpPr>
          <p:cNvPr id="160" name="object 160"/>
          <p:cNvSpPr/>
          <p:nvPr/>
        </p:nvSpPr>
        <p:spPr>
          <a:xfrm>
            <a:off x="4908003" y="440761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DCDDDE"/>
          </a:solidFill>
        </p:spPr>
        <p:txBody>
          <a:bodyPr wrap="square" lIns="0" tIns="0" rIns="0" bIns="0" rtlCol="0"/>
          <a:lstStyle/>
          <a:p/>
        </p:txBody>
      </p:sp>
      <p:sp>
        <p:nvSpPr>
          <p:cNvPr id="161" name="object 161"/>
          <p:cNvSpPr/>
          <p:nvPr/>
        </p:nvSpPr>
        <p:spPr>
          <a:xfrm>
            <a:off x="5928004" y="440761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DCDDDE"/>
          </a:solidFill>
        </p:spPr>
        <p:txBody>
          <a:bodyPr wrap="square" lIns="0" tIns="0" rIns="0" bIns="0" rtlCol="0"/>
          <a:lstStyle/>
          <a:p/>
        </p:txBody>
      </p:sp>
      <p:sp>
        <p:nvSpPr>
          <p:cNvPr id="162" name="object 162"/>
          <p:cNvSpPr/>
          <p:nvPr/>
        </p:nvSpPr>
        <p:spPr>
          <a:xfrm>
            <a:off x="7899400" y="440761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DCDDDE"/>
          </a:solidFill>
        </p:spPr>
        <p:txBody>
          <a:bodyPr wrap="square" lIns="0" tIns="0" rIns="0" bIns="0" rtlCol="0"/>
          <a:lstStyle/>
          <a:p/>
        </p:txBody>
      </p:sp>
      <p:sp>
        <p:nvSpPr>
          <p:cNvPr id="163" name="object 163"/>
          <p:cNvSpPr/>
          <p:nvPr/>
        </p:nvSpPr>
        <p:spPr>
          <a:xfrm>
            <a:off x="7344003" y="440761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DCDDDE"/>
          </a:solidFill>
        </p:spPr>
        <p:txBody>
          <a:bodyPr wrap="square" lIns="0" tIns="0" rIns="0" bIns="0" rtlCol="0"/>
          <a:lstStyle/>
          <a:p/>
        </p:txBody>
      </p:sp>
      <p:sp>
        <p:nvSpPr>
          <p:cNvPr id="164" name="object 164"/>
          <p:cNvSpPr/>
          <p:nvPr/>
        </p:nvSpPr>
        <p:spPr>
          <a:xfrm>
            <a:off x="8411997" y="440761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DCDDDE"/>
          </a:solidFill>
        </p:spPr>
        <p:txBody>
          <a:bodyPr wrap="square" lIns="0" tIns="0" rIns="0" bIns="0" rtlCol="0"/>
          <a:lstStyle/>
          <a:p/>
        </p:txBody>
      </p:sp>
      <p:sp>
        <p:nvSpPr>
          <p:cNvPr id="165" name="object 165"/>
          <p:cNvSpPr/>
          <p:nvPr/>
        </p:nvSpPr>
        <p:spPr>
          <a:xfrm>
            <a:off x="9588004" y="440761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DCDDDE"/>
          </a:solidFill>
        </p:spPr>
        <p:txBody>
          <a:bodyPr wrap="square" lIns="0" tIns="0" rIns="0" bIns="0" rtlCol="0"/>
          <a:lstStyle/>
          <a:p/>
        </p:txBody>
      </p:sp>
      <p:sp>
        <p:nvSpPr>
          <p:cNvPr id="166" name="object 166"/>
          <p:cNvSpPr/>
          <p:nvPr/>
        </p:nvSpPr>
        <p:spPr>
          <a:xfrm>
            <a:off x="10644003" y="440761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67" name="object 167"/>
          <p:cNvSpPr/>
          <p:nvPr/>
        </p:nvSpPr>
        <p:spPr>
          <a:xfrm>
            <a:off x="10644009" y="440761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DCDDDE"/>
          </a:solidFill>
        </p:spPr>
        <p:txBody>
          <a:bodyPr wrap="square" lIns="0" tIns="0" rIns="0" bIns="0" rtlCol="0"/>
          <a:lstStyle/>
          <a:p/>
        </p:txBody>
      </p:sp>
      <p:sp>
        <p:nvSpPr>
          <p:cNvPr id="168" name="object 168"/>
          <p:cNvSpPr/>
          <p:nvPr/>
        </p:nvSpPr>
        <p:spPr>
          <a:xfrm>
            <a:off x="12253998" y="440761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DCDDDE"/>
          </a:solidFill>
        </p:spPr>
        <p:txBody>
          <a:bodyPr wrap="square" lIns="0" tIns="0" rIns="0" bIns="0" rtlCol="0"/>
          <a:lstStyle/>
          <a:p/>
        </p:txBody>
      </p:sp>
      <p:sp>
        <p:nvSpPr>
          <p:cNvPr id="169" name="object 169"/>
          <p:cNvSpPr/>
          <p:nvPr/>
        </p:nvSpPr>
        <p:spPr>
          <a:xfrm>
            <a:off x="546354" y="471495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DCDDDE"/>
          </a:solidFill>
        </p:spPr>
        <p:txBody>
          <a:bodyPr wrap="square" lIns="0" tIns="0" rIns="0" bIns="0" rtlCol="0"/>
          <a:lstStyle/>
          <a:p/>
        </p:txBody>
      </p:sp>
      <p:sp>
        <p:nvSpPr>
          <p:cNvPr id="170" name="object 170"/>
          <p:cNvSpPr/>
          <p:nvPr/>
        </p:nvSpPr>
        <p:spPr>
          <a:xfrm>
            <a:off x="1180083" y="471495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DCDDDE"/>
          </a:solidFill>
        </p:spPr>
        <p:txBody>
          <a:bodyPr wrap="square" lIns="0" tIns="0" rIns="0" bIns="0" rtlCol="0"/>
          <a:lstStyle/>
          <a:p/>
        </p:txBody>
      </p:sp>
      <p:sp>
        <p:nvSpPr>
          <p:cNvPr id="171" name="object 171"/>
          <p:cNvSpPr/>
          <p:nvPr/>
        </p:nvSpPr>
        <p:spPr>
          <a:xfrm>
            <a:off x="1814448" y="471495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DCDDDE"/>
          </a:solidFill>
        </p:spPr>
        <p:txBody>
          <a:bodyPr wrap="square" lIns="0" tIns="0" rIns="0" bIns="0" rtlCol="0"/>
          <a:lstStyle/>
          <a:p/>
        </p:txBody>
      </p:sp>
      <p:sp>
        <p:nvSpPr>
          <p:cNvPr id="172" name="object 172"/>
          <p:cNvSpPr/>
          <p:nvPr/>
        </p:nvSpPr>
        <p:spPr>
          <a:xfrm>
            <a:off x="3204000" y="471495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73" name="object 173"/>
          <p:cNvSpPr/>
          <p:nvPr/>
        </p:nvSpPr>
        <p:spPr>
          <a:xfrm>
            <a:off x="3204006" y="471495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DCDDDE"/>
          </a:solidFill>
        </p:spPr>
        <p:txBody>
          <a:bodyPr wrap="square" lIns="0" tIns="0" rIns="0" bIns="0" rtlCol="0"/>
          <a:lstStyle/>
          <a:p/>
        </p:txBody>
      </p:sp>
      <p:sp>
        <p:nvSpPr>
          <p:cNvPr id="174" name="object 174"/>
          <p:cNvSpPr/>
          <p:nvPr/>
        </p:nvSpPr>
        <p:spPr>
          <a:xfrm>
            <a:off x="3723424" y="471495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DCDDDE"/>
          </a:solidFill>
        </p:spPr>
        <p:txBody>
          <a:bodyPr wrap="square" lIns="0" tIns="0" rIns="0" bIns="0" rtlCol="0"/>
          <a:lstStyle/>
          <a:p/>
        </p:txBody>
      </p:sp>
      <p:sp>
        <p:nvSpPr>
          <p:cNvPr id="175" name="object 175"/>
          <p:cNvSpPr/>
          <p:nvPr/>
        </p:nvSpPr>
        <p:spPr>
          <a:xfrm>
            <a:off x="5400349" y="471495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DCDDDE"/>
          </a:solidFill>
        </p:spPr>
        <p:txBody>
          <a:bodyPr wrap="square" lIns="0" tIns="0" rIns="0" bIns="0" rtlCol="0"/>
          <a:lstStyle/>
          <a:p/>
        </p:txBody>
      </p:sp>
      <p:sp>
        <p:nvSpPr>
          <p:cNvPr id="176" name="object 176"/>
          <p:cNvSpPr/>
          <p:nvPr/>
        </p:nvSpPr>
        <p:spPr>
          <a:xfrm>
            <a:off x="4908003" y="471495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DCDDDE"/>
          </a:solidFill>
        </p:spPr>
        <p:txBody>
          <a:bodyPr wrap="square" lIns="0" tIns="0" rIns="0" bIns="0" rtlCol="0"/>
          <a:lstStyle/>
          <a:p/>
        </p:txBody>
      </p:sp>
      <p:sp>
        <p:nvSpPr>
          <p:cNvPr id="177" name="object 177"/>
          <p:cNvSpPr/>
          <p:nvPr/>
        </p:nvSpPr>
        <p:spPr>
          <a:xfrm>
            <a:off x="5928004" y="471495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DCDDDE"/>
          </a:solidFill>
        </p:spPr>
        <p:txBody>
          <a:bodyPr wrap="square" lIns="0" tIns="0" rIns="0" bIns="0" rtlCol="0"/>
          <a:lstStyle/>
          <a:p/>
        </p:txBody>
      </p:sp>
      <p:sp>
        <p:nvSpPr>
          <p:cNvPr id="178" name="object 178"/>
          <p:cNvSpPr/>
          <p:nvPr/>
        </p:nvSpPr>
        <p:spPr>
          <a:xfrm>
            <a:off x="7899400" y="471495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DCDDDE"/>
          </a:solidFill>
        </p:spPr>
        <p:txBody>
          <a:bodyPr wrap="square" lIns="0" tIns="0" rIns="0" bIns="0" rtlCol="0"/>
          <a:lstStyle/>
          <a:p/>
        </p:txBody>
      </p:sp>
      <p:sp>
        <p:nvSpPr>
          <p:cNvPr id="179" name="object 179"/>
          <p:cNvSpPr/>
          <p:nvPr/>
        </p:nvSpPr>
        <p:spPr>
          <a:xfrm>
            <a:off x="7344003" y="471495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DCDDDE"/>
          </a:solidFill>
        </p:spPr>
        <p:txBody>
          <a:bodyPr wrap="square" lIns="0" tIns="0" rIns="0" bIns="0" rtlCol="0"/>
          <a:lstStyle/>
          <a:p/>
        </p:txBody>
      </p:sp>
      <p:sp>
        <p:nvSpPr>
          <p:cNvPr id="180" name="object 180"/>
          <p:cNvSpPr/>
          <p:nvPr/>
        </p:nvSpPr>
        <p:spPr>
          <a:xfrm>
            <a:off x="8411997" y="471495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DCDDDE"/>
          </a:solidFill>
        </p:spPr>
        <p:txBody>
          <a:bodyPr wrap="square" lIns="0" tIns="0" rIns="0" bIns="0" rtlCol="0"/>
          <a:lstStyle/>
          <a:p/>
        </p:txBody>
      </p:sp>
      <p:sp>
        <p:nvSpPr>
          <p:cNvPr id="181" name="object 181"/>
          <p:cNvSpPr/>
          <p:nvPr/>
        </p:nvSpPr>
        <p:spPr>
          <a:xfrm>
            <a:off x="9588004" y="471495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DCDDDE"/>
          </a:solidFill>
        </p:spPr>
        <p:txBody>
          <a:bodyPr wrap="square" lIns="0" tIns="0" rIns="0" bIns="0" rtlCol="0"/>
          <a:lstStyle/>
          <a:p/>
        </p:txBody>
      </p:sp>
      <p:sp>
        <p:nvSpPr>
          <p:cNvPr id="182" name="object 182"/>
          <p:cNvSpPr/>
          <p:nvPr/>
        </p:nvSpPr>
        <p:spPr>
          <a:xfrm>
            <a:off x="10644003" y="4714951"/>
            <a:ext cx="0" cy="153670"/>
          </a:xfrm>
          <a:custGeom>
            <a:avLst/>
            <a:gdLst/>
            <a:ahLst/>
            <a:cxnLst/>
            <a:rect l="l" t="t" r="r" b="b"/>
            <a:pathLst>
              <a:path w="0" h="153670">
                <a:moveTo>
                  <a:pt x="0" y="0"/>
                </a:moveTo>
                <a:lnTo>
                  <a:pt x="0" y="153670"/>
                </a:lnTo>
              </a:path>
            </a:pathLst>
          </a:custGeom>
          <a:ln w="3175">
            <a:solidFill>
              <a:srgbClr val="DCDDDE"/>
            </a:solidFill>
          </a:ln>
        </p:spPr>
        <p:txBody>
          <a:bodyPr wrap="square" lIns="0" tIns="0" rIns="0" bIns="0" rtlCol="0"/>
          <a:lstStyle/>
          <a:p/>
        </p:txBody>
      </p:sp>
      <p:sp>
        <p:nvSpPr>
          <p:cNvPr id="183" name="object 183"/>
          <p:cNvSpPr/>
          <p:nvPr/>
        </p:nvSpPr>
        <p:spPr>
          <a:xfrm>
            <a:off x="10644009" y="471495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DCDDDE"/>
          </a:solidFill>
        </p:spPr>
        <p:txBody>
          <a:bodyPr wrap="square" lIns="0" tIns="0" rIns="0" bIns="0" rtlCol="0"/>
          <a:lstStyle/>
          <a:p/>
        </p:txBody>
      </p:sp>
      <p:sp>
        <p:nvSpPr>
          <p:cNvPr id="184" name="object 184"/>
          <p:cNvSpPr/>
          <p:nvPr/>
        </p:nvSpPr>
        <p:spPr>
          <a:xfrm>
            <a:off x="12253998" y="471495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DCDDDE"/>
          </a:solidFill>
        </p:spPr>
        <p:txBody>
          <a:bodyPr wrap="square" lIns="0" tIns="0" rIns="0" bIns="0" rtlCol="0"/>
          <a:lstStyle/>
          <a:p/>
        </p:txBody>
      </p:sp>
      <p:sp>
        <p:nvSpPr>
          <p:cNvPr id="185" name="object 185"/>
          <p:cNvSpPr/>
          <p:nvPr/>
        </p:nvSpPr>
        <p:spPr>
          <a:xfrm>
            <a:off x="546354" y="532963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186" name="object 186"/>
          <p:cNvSpPr/>
          <p:nvPr/>
        </p:nvSpPr>
        <p:spPr>
          <a:xfrm>
            <a:off x="1180083" y="532963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187" name="object 187"/>
          <p:cNvSpPr/>
          <p:nvPr/>
        </p:nvSpPr>
        <p:spPr>
          <a:xfrm>
            <a:off x="1814448" y="532963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188" name="object 188"/>
          <p:cNvSpPr/>
          <p:nvPr/>
        </p:nvSpPr>
        <p:spPr>
          <a:xfrm>
            <a:off x="3204000" y="532963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189" name="object 189"/>
          <p:cNvSpPr/>
          <p:nvPr/>
        </p:nvSpPr>
        <p:spPr>
          <a:xfrm>
            <a:off x="3204006" y="532963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190" name="object 190"/>
          <p:cNvSpPr/>
          <p:nvPr/>
        </p:nvSpPr>
        <p:spPr>
          <a:xfrm>
            <a:off x="3723424" y="532963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191" name="object 191"/>
          <p:cNvSpPr/>
          <p:nvPr/>
        </p:nvSpPr>
        <p:spPr>
          <a:xfrm>
            <a:off x="5400349" y="532963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192" name="object 192"/>
          <p:cNvSpPr/>
          <p:nvPr/>
        </p:nvSpPr>
        <p:spPr>
          <a:xfrm>
            <a:off x="4908003" y="532963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193" name="object 193"/>
          <p:cNvSpPr/>
          <p:nvPr/>
        </p:nvSpPr>
        <p:spPr>
          <a:xfrm>
            <a:off x="5928004" y="532963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194" name="object 194"/>
          <p:cNvSpPr/>
          <p:nvPr/>
        </p:nvSpPr>
        <p:spPr>
          <a:xfrm>
            <a:off x="7899400" y="532963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195" name="object 195"/>
          <p:cNvSpPr/>
          <p:nvPr/>
        </p:nvSpPr>
        <p:spPr>
          <a:xfrm>
            <a:off x="7344003" y="532963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196" name="object 196"/>
          <p:cNvSpPr/>
          <p:nvPr/>
        </p:nvSpPr>
        <p:spPr>
          <a:xfrm>
            <a:off x="8411997" y="532963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197" name="object 197"/>
          <p:cNvSpPr/>
          <p:nvPr/>
        </p:nvSpPr>
        <p:spPr>
          <a:xfrm>
            <a:off x="9588004" y="532963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198" name="object 198"/>
          <p:cNvSpPr/>
          <p:nvPr/>
        </p:nvSpPr>
        <p:spPr>
          <a:xfrm>
            <a:off x="10644003" y="532963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199" name="object 199"/>
          <p:cNvSpPr/>
          <p:nvPr/>
        </p:nvSpPr>
        <p:spPr>
          <a:xfrm>
            <a:off x="10644009" y="532963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00" name="object 200"/>
          <p:cNvSpPr/>
          <p:nvPr/>
        </p:nvSpPr>
        <p:spPr>
          <a:xfrm>
            <a:off x="12253998" y="532963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01" name="object 201"/>
          <p:cNvSpPr/>
          <p:nvPr/>
        </p:nvSpPr>
        <p:spPr>
          <a:xfrm>
            <a:off x="546354" y="563189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202" name="object 202"/>
          <p:cNvSpPr/>
          <p:nvPr/>
        </p:nvSpPr>
        <p:spPr>
          <a:xfrm>
            <a:off x="1180083" y="563189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203" name="object 203"/>
          <p:cNvSpPr/>
          <p:nvPr/>
        </p:nvSpPr>
        <p:spPr>
          <a:xfrm>
            <a:off x="1814448" y="563189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204" name="object 204"/>
          <p:cNvSpPr/>
          <p:nvPr/>
        </p:nvSpPr>
        <p:spPr>
          <a:xfrm>
            <a:off x="3204000" y="563189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05" name="object 205"/>
          <p:cNvSpPr/>
          <p:nvPr/>
        </p:nvSpPr>
        <p:spPr>
          <a:xfrm>
            <a:off x="3204006" y="563189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206" name="object 206"/>
          <p:cNvSpPr/>
          <p:nvPr/>
        </p:nvSpPr>
        <p:spPr>
          <a:xfrm>
            <a:off x="3723424" y="563189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207" name="object 207"/>
          <p:cNvSpPr/>
          <p:nvPr/>
        </p:nvSpPr>
        <p:spPr>
          <a:xfrm>
            <a:off x="5400349" y="563189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208" name="object 208"/>
          <p:cNvSpPr/>
          <p:nvPr/>
        </p:nvSpPr>
        <p:spPr>
          <a:xfrm>
            <a:off x="4908003" y="563189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209" name="object 209"/>
          <p:cNvSpPr/>
          <p:nvPr/>
        </p:nvSpPr>
        <p:spPr>
          <a:xfrm>
            <a:off x="5928004" y="563189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210" name="object 210"/>
          <p:cNvSpPr/>
          <p:nvPr/>
        </p:nvSpPr>
        <p:spPr>
          <a:xfrm>
            <a:off x="7899400" y="563189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211" name="object 211"/>
          <p:cNvSpPr/>
          <p:nvPr/>
        </p:nvSpPr>
        <p:spPr>
          <a:xfrm>
            <a:off x="7344003" y="563189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212" name="object 212"/>
          <p:cNvSpPr/>
          <p:nvPr/>
        </p:nvSpPr>
        <p:spPr>
          <a:xfrm>
            <a:off x="8411997" y="563189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213" name="object 213"/>
          <p:cNvSpPr/>
          <p:nvPr/>
        </p:nvSpPr>
        <p:spPr>
          <a:xfrm>
            <a:off x="9588004" y="563189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214" name="object 214"/>
          <p:cNvSpPr/>
          <p:nvPr/>
        </p:nvSpPr>
        <p:spPr>
          <a:xfrm>
            <a:off x="10644003" y="563189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15" name="object 215"/>
          <p:cNvSpPr/>
          <p:nvPr/>
        </p:nvSpPr>
        <p:spPr>
          <a:xfrm>
            <a:off x="10644009" y="563189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16" name="object 216"/>
          <p:cNvSpPr/>
          <p:nvPr/>
        </p:nvSpPr>
        <p:spPr>
          <a:xfrm>
            <a:off x="12253998" y="563189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17" name="object 217"/>
          <p:cNvSpPr/>
          <p:nvPr/>
        </p:nvSpPr>
        <p:spPr>
          <a:xfrm>
            <a:off x="546354" y="593415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218" name="object 218"/>
          <p:cNvSpPr/>
          <p:nvPr/>
        </p:nvSpPr>
        <p:spPr>
          <a:xfrm>
            <a:off x="1180083" y="593415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219" name="object 219"/>
          <p:cNvSpPr/>
          <p:nvPr/>
        </p:nvSpPr>
        <p:spPr>
          <a:xfrm>
            <a:off x="1814448" y="593415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220" name="object 220"/>
          <p:cNvSpPr/>
          <p:nvPr/>
        </p:nvSpPr>
        <p:spPr>
          <a:xfrm>
            <a:off x="3204000" y="593415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21" name="object 221"/>
          <p:cNvSpPr/>
          <p:nvPr/>
        </p:nvSpPr>
        <p:spPr>
          <a:xfrm>
            <a:off x="3204006" y="593415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222" name="object 222"/>
          <p:cNvSpPr/>
          <p:nvPr/>
        </p:nvSpPr>
        <p:spPr>
          <a:xfrm>
            <a:off x="3723424" y="593415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223" name="object 223"/>
          <p:cNvSpPr/>
          <p:nvPr/>
        </p:nvSpPr>
        <p:spPr>
          <a:xfrm>
            <a:off x="5400349" y="593415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224" name="object 224"/>
          <p:cNvSpPr/>
          <p:nvPr/>
        </p:nvSpPr>
        <p:spPr>
          <a:xfrm>
            <a:off x="4908003" y="593415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225" name="object 225"/>
          <p:cNvSpPr/>
          <p:nvPr/>
        </p:nvSpPr>
        <p:spPr>
          <a:xfrm>
            <a:off x="5928004" y="593415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226" name="object 226"/>
          <p:cNvSpPr/>
          <p:nvPr/>
        </p:nvSpPr>
        <p:spPr>
          <a:xfrm>
            <a:off x="7899400" y="593415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227" name="object 227"/>
          <p:cNvSpPr/>
          <p:nvPr/>
        </p:nvSpPr>
        <p:spPr>
          <a:xfrm>
            <a:off x="7344003" y="593415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228" name="object 228"/>
          <p:cNvSpPr/>
          <p:nvPr/>
        </p:nvSpPr>
        <p:spPr>
          <a:xfrm>
            <a:off x="8411997" y="593415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229" name="object 229"/>
          <p:cNvSpPr/>
          <p:nvPr/>
        </p:nvSpPr>
        <p:spPr>
          <a:xfrm>
            <a:off x="9588004" y="593415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230" name="object 230"/>
          <p:cNvSpPr/>
          <p:nvPr/>
        </p:nvSpPr>
        <p:spPr>
          <a:xfrm>
            <a:off x="10644003" y="593415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31" name="object 231"/>
          <p:cNvSpPr/>
          <p:nvPr/>
        </p:nvSpPr>
        <p:spPr>
          <a:xfrm>
            <a:off x="10644009" y="593415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32" name="object 232"/>
          <p:cNvSpPr/>
          <p:nvPr/>
        </p:nvSpPr>
        <p:spPr>
          <a:xfrm>
            <a:off x="12253998" y="593415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33" name="object 233"/>
          <p:cNvSpPr/>
          <p:nvPr/>
        </p:nvSpPr>
        <p:spPr>
          <a:xfrm>
            <a:off x="546354" y="623641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234" name="object 234"/>
          <p:cNvSpPr/>
          <p:nvPr/>
        </p:nvSpPr>
        <p:spPr>
          <a:xfrm>
            <a:off x="1180083" y="623641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235" name="object 235"/>
          <p:cNvSpPr/>
          <p:nvPr/>
        </p:nvSpPr>
        <p:spPr>
          <a:xfrm>
            <a:off x="1814448" y="623641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236" name="object 236"/>
          <p:cNvSpPr/>
          <p:nvPr/>
        </p:nvSpPr>
        <p:spPr>
          <a:xfrm>
            <a:off x="3204000" y="623641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37" name="object 237"/>
          <p:cNvSpPr/>
          <p:nvPr/>
        </p:nvSpPr>
        <p:spPr>
          <a:xfrm>
            <a:off x="3204006" y="623641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238" name="object 238"/>
          <p:cNvSpPr/>
          <p:nvPr/>
        </p:nvSpPr>
        <p:spPr>
          <a:xfrm>
            <a:off x="3723424" y="623641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239" name="object 239"/>
          <p:cNvSpPr/>
          <p:nvPr/>
        </p:nvSpPr>
        <p:spPr>
          <a:xfrm>
            <a:off x="5400349" y="623641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240" name="object 240"/>
          <p:cNvSpPr/>
          <p:nvPr/>
        </p:nvSpPr>
        <p:spPr>
          <a:xfrm>
            <a:off x="4908003" y="623641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241" name="object 241"/>
          <p:cNvSpPr/>
          <p:nvPr/>
        </p:nvSpPr>
        <p:spPr>
          <a:xfrm>
            <a:off x="5928004" y="623641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242" name="object 242"/>
          <p:cNvSpPr/>
          <p:nvPr/>
        </p:nvSpPr>
        <p:spPr>
          <a:xfrm>
            <a:off x="7899400" y="623641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243" name="object 243"/>
          <p:cNvSpPr/>
          <p:nvPr/>
        </p:nvSpPr>
        <p:spPr>
          <a:xfrm>
            <a:off x="7344003" y="623641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244" name="object 244"/>
          <p:cNvSpPr/>
          <p:nvPr/>
        </p:nvSpPr>
        <p:spPr>
          <a:xfrm>
            <a:off x="8411997" y="623641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245" name="object 245"/>
          <p:cNvSpPr/>
          <p:nvPr/>
        </p:nvSpPr>
        <p:spPr>
          <a:xfrm>
            <a:off x="9588004" y="623641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246" name="object 246"/>
          <p:cNvSpPr/>
          <p:nvPr/>
        </p:nvSpPr>
        <p:spPr>
          <a:xfrm>
            <a:off x="10644003" y="623641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47" name="object 247"/>
          <p:cNvSpPr/>
          <p:nvPr/>
        </p:nvSpPr>
        <p:spPr>
          <a:xfrm>
            <a:off x="10644009" y="623641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48" name="object 248"/>
          <p:cNvSpPr/>
          <p:nvPr/>
        </p:nvSpPr>
        <p:spPr>
          <a:xfrm>
            <a:off x="12253998" y="623641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49" name="object 249"/>
          <p:cNvSpPr/>
          <p:nvPr/>
        </p:nvSpPr>
        <p:spPr>
          <a:xfrm>
            <a:off x="546354" y="653867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250" name="object 250"/>
          <p:cNvSpPr/>
          <p:nvPr/>
        </p:nvSpPr>
        <p:spPr>
          <a:xfrm>
            <a:off x="1180083" y="653867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251" name="object 251"/>
          <p:cNvSpPr/>
          <p:nvPr/>
        </p:nvSpPr>
        <p:spPr>
          <a:xfrm>
            <a:off x="1814448" y="653867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252" name="object 252"/>
          <p:cNvSpPr/>
          <p:nvPr/>
        </p:nvSpPr>
        <p:spPr>
          <a:xfrm>
            <a:off x="3204000" y="653867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53" name="object 253"/>
          <p:cNvSpPr/>
          <p:nvPr/>
        </p:nvSpPr>
        <p:spPr>
          <a:xfrm>
            <a:off x="3204006" y="653867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254" name="object 254"/>
          <p:cNvSpPr/>
          <p:nvPr/>
        </p:nvSpPr>
        <p:spPr>
          <a:xfrm>
            <a:off x="3723424" y="653867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255" name="object 255"/>
          <p:cNvSpPr/>
          <p:nvPr/>
        </p:nvSpPr>
        <p:spPr>
          <a:xfrm>
            <a:off x="5400349" y="653867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256" name="object 256"/>
          <p:cNvSpPr/>
          <p:nvPr/>
        </p:nvSpPr>
        <p:spPr>
          <a:xfrm>
            <a:off x="4908003" y="653867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257" name="object 257"/>
          <p:cNvSpPr/>
          <p:nvPr/>
        </p:nvSpPr>
        <p:spPr>
          <a:xfrm>
            <a:off x="5928004" y="653867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258" name="object 258"/>
          <p:cNvSpPr/>
          <p:nvPr/>
        </p:nvSpPr>
        <p:spPr>
          <a:xfrm>
            <a:off x="7899400" y="653867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259" name="object 259"/>
          <p:cNvSpPr/>
          <p:nvPr/>
        </p:nvSpPr>
        <p:spPr>
          <a:xfrm>
            <a:off x="7344003" y="653867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260" name="object 260"/>
          <p:cNvSpPr/>
          <p:nvPr/>
        </p:nvSpPr>
        <p:spPr>
          <a:xfrm>
            <a:off x="8411997" y="653867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261" name="object 261"/>
          <p:cNvSpPr/>
          <p:nvPr/>
        </p:nvSpPr>
        <p:spPr>
          <a:xfrm>
            <a:off x="9588004" y="653867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262" name="object 262"/>
          <p:cNvSpPr/>
          <p:nvPr/>
        </p:nvSpPr>
        <p:spPr>
          <a:xfrm>
            <a:off x="10644003" y="653867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63" name="object 263"/>
          <p:cNvSpPr/>
          <p:nvPr/>
        </p:nvSpPr>
        <p:spPr>
          <a:xfrm>
            <a:off x="10644009" y="653867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64" name="object 264"/>
          <p:cNvSpPr/>
          <p:nvPr/>
        </p:nvSpPr>
        <p:spPr>
          <a:xfrm>
            <a:off x="12253998" y="653867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65" name="object 265"/>
          <p:cNvSpPr/>
          <p:nvPr/>
        </p:nvSpPr>
        <p:spPr>
          <a:xfrm>
            <a:off x="546354" y="684093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266" name="object 266"/>
          <p:cNvSpPr/>
          <p:nvPr/>
        </p:nvSpPr>
        <p:spPr>
          <a:xfrm>
            <a:off x="1180083" y="684093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267" name="object 267"/>
          <p:cNvSpPr/>
          <p:nvPr/>
        </p:nvSpPr>
        <p:spPr>
          <a:xfrm>
            <a:off x="1814448" y="684093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268" name="object 268"/>
          <p:cNvSpPr/>
          <p:nvPr/>
        </p:nvSpPr>
        <p:spPr>
          <a:xfrm>
            <a:off x="3204000" y="684093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69" name="object 269"/>
          <p:cNvSpPr/>
          <p:nvPr/>
        </p:nvSpPr>
        <p:spPr>
          <a:xfrm>
            <a:off x="3204006" y="684093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270" name="object 270"/>
          <p:cNvSpPr/>
          <p:nvPr/>
        </p:nvSpPr>
        <p:spPr>
          <a:xfrm>
            <a:off x="3723424" y="684093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271" name="object 271"/>
          <p:cNvSpPr/>
          <p:nvPr/>
        </p:nvSpPr>
        <p:spPr>
          <a:xfrm>
            <a:off x="5400349" y="684093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272" name="object 272"/>
          <p:cNvSpPr/>
          <p:nvPr/>
        </p:nvSpPr>
        <p:spPr>
          <a:xfrm>
            <a:off x="4908003" y="684093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273" name="object 273"/>
          <p:cNvSpPr/>
          <p:nvPr/>
        </p:nvSpPr>
        <p:spPr>
          <a:xfrm>
            <a:off x="5928004" y="684093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274" name="object 274"/>
          <p:cNvSpPr/>
          <p:nvPr/>
        </p:nvSpPr>
        <p:spPr>
          <a:xfrm>
            <a:off x="7899400" y="684093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275" name="object 275"/>
          <p:cNvSpPr/>
          <p:nvPr/>
        </p:nvSpPr>
        <p:spPr>
          <a:xfrm>
            <a:off x="7344003" y="684093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276" name="object 276"/>
          <p:cNvSpPr/>
          <p:nvPr/>
        </p:nvSpPr>
        <p:spPr>
          <a:xfrm>
            <a:off x="8411997" y="684093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277" name="object 277"/>
          <p:cNvSpPr/>
          <p:nvPr/>
        </p:nvSpPr>
        <p:spPr>
          <a:xfrm>
            <a:off x="9588004" y="684093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278" name="object 278"/>
          <p:cNvSpPr/>
          <p:nvPr/>
        </p:nvSpPr>
        <p:spPr>
          <a:xfrm>
            <a:off x="10644003" y="684093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79" name="object 279"/>
          <p:cNvSpPr/>
          <p:nvPr/>
        </p:nvSpPr>
        <p:spPr>
          <a:xfrm>
            <a:off x="10644009" y="684093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80" name="object 280"/>
          <p:cNvSpPr/>
          <p:nvPr/>
        </p:nvSpPr>
        <p:spPr>
          <a:xfrm>
            <a:off x="12253998" y="684093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81" name="object 281"/>
          <p:cNvSpPr/>
          <p:nvPr/>
        </p:nvSpPr>
        <p:spPr>
          <a:xfrm>
            <a:off x="546354" y="714319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282" name="object 282"/>
          <p:cNvSpPr/>
          <p:nvPr/>
        </p:nvSpPr>
        <p:spPr>
          <a:xfrm>
            <a:off x="1180083" y="714319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283" name="object 283"/>
          <p:cNvSpPr/>
          <p:nvPr/>
        </p:nvSpPr>
        <p:spPr>
          <a:xfrm>
            <a:off x="1814448" y="714319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284" name="object 284"/>
          <p:cNvSpPr/>
          <p:nvPr/>
        </p:nvSpPr>
        <p:spPr>
          <a:xfrm>
            <a:off x="3204000" y="714319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85" name="object 285"/>
          <p:cNvSpPr/>
          <p:nvPr/>
        </p:nvSpPr>
        <p:spPr>
          <a:xfrm>
            <a:off x="3204006" y="714319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286" name="object 286"/>
          <p:cNvSpPr/>
          <p:nvPr/>
        </p:nvSpPr>
        <p:spPr>
          <a:xfrm>
            <a:off x="3723424" y="714319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287" name="object 287"/>
          <p:cNvSpPr/>
          <p:nvPr/>
        </p:nvSpPr>
        <p:spPr>
          <a:xfrm>
            <a:off x="5400349" y="714319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288" name="object 288"/>
          <p:cNvSpPr/>
          <p:nvPr/>
        </p:nvSpPr>
        <p:spPr>
          <a:xfrm>
            <a:off x="4908003" y="714319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289" name="object 289"/>
          <p:cNvSpPr/>
          <p:nvPr/>
        </p:nvSpPr>
        <p:spPr>
          <a:xfrm>
            <a:off x="5928004" y="714319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290" name="object 290"/>
          <p:cNvSpPr/>
          <p:nvPr/>
        </p:nvSpPr>
        <p:spPr>
          <a:xfrm>
            <a:off x="7899400" y="714319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291" name="object 291"/>
          <p:cNvSpPr/>
          <p:nvPr/>
        </p:nvSpPr>
        <p:spPr>
          <a:xfrm>
            <a:off x="7344003" y="714319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292" name="object 292"/>
          <p:cNvSpPr/>
          <p:nvPr/>
        </p:nvSpPr>
        <p:spPr>
          <a:xfrm>
            <a:off x="8411997" y="714319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293" name="object 293"/>
          <p:cNvSpPr/>
          <p:nvPr/>
        </p:nvSpPr>
        <p:spPr>
          <a:xfrm>
            <a:off x="9588004" y="714319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294" name="object 294"/>
          <p:cNvSpPr/>
          <p:nvPr/>
        </p:nvSpPr>
        <p:spPr>
          <a:xfrm>
            <a:off x="10644003" y="714319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295" name="object 295"/>
          <p:cNvSpPr/>
          <p:nvPr/>
        </p:nvSpPr>
        <p:spPr>
          <a:xfrm>
            <a:off x="10644009" y="714319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296" name="object 296"/>
          <p:cNvSpPr/>
          <p:nvPr/>
        </p:nvSpPr>
        <p:spPr>
          <a:xfrm>
            <a:off x="12253998" y="714319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297" name="object 297"/>
          <p:cNvSpPr/>
          <p:nvPr/>
        </p:nvSpPr>
        <p:spPr>
          <a:xfrm>
            <a:off x="546354" y="744545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DCDDDE"/>
          </a:solidFill>
        </p:spPr>
        <p:txBody>
          <a:bodyPr wrap="square" lIns="0" tIns="0" rIns="0" bIns="0" rtlCol="0"/>
          <a:lstStyle/>
          <a:p/>
        </p:txBody>
      </p:sp>
      <p:sp>
        <p:nvSpPr>
          <p:cNvPr id="298" name="object 298"/>
          <p:cNvSpPr/>
          <p:nvPr/>
        </p:nvSpPr>
        <p:spPr>
          <a:xfrm>
            <a:off x="1180083" y="744545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DCDDDE"/>
          </a:solidFill>
        </p:spPr>
        <p:txBody>
          <a:bodyPr wrap="square" lIns="0" tIns="0" rIns="0" bIns="0" rtlCol="0"/>
          <a:lstStyle/>
          <a:p/>
        </p:txBody>
      </p:sp>
      <p:sp>
        <p:nvSpPr>
          <p:cNvPr id="299" name="object 299"/>
          <p:cNvSpPr/>
          <p:nvPr/>
        </p:nvSpPr>
        <p:spPr>
          <a:xfrm>
            <a:off x="1814448" y="744545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DCDDDE"/>
          </a:solidFill>
        </p:spPr>
        <p:txBody>
          <a:bodyPr wrap="square" lIns="0" tIns="0" rIns="0" bIns="0" rtlCol="0"/>
          <a:lstStyle/>
          <a:p/>
        </p:txBody>
      </p:sp>
      <p:sp>
        <p:nvSpPr>
          <p:cNvPr id="300" name="object 300"/>
          <p:cNvSpPr/>
          <p:nvPr/>
        </p:nvSpPr>
        <p:spPr>
          <a:xfrm>
            <a:off x="3204000" y="744545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01" name="object 301"/>
          <p:cNvSpPr/>
          <p:nvPr/>
        </p:nvSpPr>
        <p:spPr>
          <a:xfrm>
            <a:off x="3204006" y="744545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DCDDDE"/>
          </a:solidFill>
        </p:spPr>
        <p:txBody>
          <a:bodyPr wrap="square" lIns="0" tIns="0" rIns="0" bIns="0" rtlCol="0"/>
          <a:lstStyle/>
          <a:p/>
        </p:txBody>
      </p:sp>
      <p:sp>
        <p:nvSpPr>
          <p:cNvPr id="302" name="object 302"/>
          <p:cNvSpPr/>
          <p:nvPr/>
        </p:nvSpPr>
        <p:spPr>
          <a:xfrm>
            <a:off x="3723424" y="744545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DCDDDE"/>
          </a:solidFill>
        </p:spPr>
        <p:txBody>
          <a:bodyPr wrap="square" lIns="0" tIns="0" rIns="0" bIns="0" rtlCol="0"/>
          <a:lstStyle/>
          <a:p/>
        </p:txBody>
      </p:sp>
      <p:sp>
        <p:nvSpPr>
          <p:cNvPr id="303" name="object 303"/>
          <p:cNvSpPr/>
          <p:nvPr/>
        </p:nvSpPr>
        <p:spPr>
          <a:xfrm>
            <a:off x="5400349" y="744545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DCDDDE"/>
          </a:solidFill>
        </p:spPr>
        <p:txBody>
          <a:bodyPr wrap="square" lIns="0" tIns="0" rIns="0" bIns="0" rtlCol="0"/>
          <a:lstStyle/>
          <a:p/>
        </p:txBody>
      </p:sp>
      <p:sp>
        <p:nvSpPr>
          <p:cNvPr id="304" name="object 304"/>
          <p:cNvSpPr/>
          <p:nvPr/>
        </p:nvSpPr>
        <p:spPr>
          <a:xfrm>
            <a:off x="4908003" y="744545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DCDDDE"/>
          </a:solidFill>
        </p:spPr>
        <p:txBody>
          <a:bodyPr wrap="square" lIns="0" tIns="0" rIns="0" bIns="0" rtlCol="0"/>
          <a:lstStyle/>
          <a:p/>
        </p:txBody>
      </p:sp>
      <p:sp>
        <p:nvSpPr>
          <p:cNvPr id="305" name="object 305"/>
          <p:cNvSpPr/>
          <p:nvPr/>
        </p:nvSpPr>
        <p:spPr>
          <a:xfrm>
            <a:off x="5928004" y="744545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DCDDDE"/>
          </a:solidFill>
        </p:spPr>
        <p:txBody>
          <a:bodyPr wrap="square" lIns="0" tIns="0" rIns="0" bIns="0" rtlCol="0"/>
          <a:lstStyle/>
          <a:p/>
        </p:txBody>
      </p:sp>
      <p:sp>
        <p:nvSpPr>
          <p:cNvPr id="306" name="object 306"/>
          <p:cNvSpPr/>
          <p:nvPr/>
        </p:nvSpPr>
        <p:spPr>
          <a:xfrm>
            <a:off x="7899400" y="744545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DCDDDE"/>
          </a:solidFill>
        </p:spPr>
        <p:txBody>
          <a:bodyPr wrap="square" lIns="0" tIns="0" rIns="0" bIns="0" rtlCol="0"/>
          <a:lstStyle/>
          <a:p/>
        </p:txBody>
      </p:sp>
      <p:sp>
        <p:nvSpPr>
          <p:cNvPr id="307" name="object 307"/>
          <p:cNvSpPr/>
          <p:nvPr/>
        </p:nvSpPr>
        <p:spPr>
          <a:xfrm>
            <a:off x="7344003" y="744545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DCDDDE"/>
          </a:solidFill>
        </p:spPr>
        <p:txBody>
          <a:bodyPr wrap="square" lIns="0" tIns="0" rIns="0" bIns="0" rtlCol="0"/>
          <a:lstStyle/>
          <a:p/>
        </p:txBody>
      </p:sp>
      <p:sp>
        <p:nvSpPr>
          <p:cNvPr id="308" name="object 308"/>
          <p:cNvSpPr/>
          <p:nvPr/>
        </p:nvSpPr>
        <p:spPr>
          <a:xfrm>
            <a:off x="8411997" y="744545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DCDDDE"/>
          </a:solidFill>
        </p:spPr>
        <p:txBody>
          <a:bodyPr wrap="square" lIns="0" tIns="0" rIns="0" bIns="0" rtlCol="0"/>
          <a:lstStyle/>
          <a:p/>
        </p:txBody>
      </p:sp>
      <p:sp>
        <p:nvSpPr>
          <p:cNvPr id="309" name="object 309"/>
          <p:cNvSpPr/>
          <p:nvPr/>
        </p:nvSpPr>
        <p:spPr>
          <a:xfrm>
            <a:off x="9588004" y="744545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DCDDDE"/>
          </a:solidFill>
        </p:spPr>
        <p:txBody>
          <a:bodyPr wrap="square" lIns="0" tIns="0" rIns="0" bIns="0" rtlCol="0"/>
          <a:lstStyle/>
          <a:p/>
        </p:txBody>
      </p:sp>
      <p:sp>
        <p:nvSpPr>
          <p:cNvPr id="310" name="object 310"/>
          <p:cNvSpPr/>
          <p:nvPr/>
        </p:nvSpPr>
        <p:spPr>
          <a:xfrm>
            <a:off x="10644003" y="744545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11" name="object 311"/>
          <p:cNvSpPr/>
          <p:nvPr/>
        </p:nvSpPr>
        <p:spPr>
          <a:xfrm>
            <a:off x="10644009" y="744545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DCDDDE"/>
          </a:solidFill>
        </p:spPr>
        <p:txBody>
          <a:bodyPr wrap="square" lIns="0" tIns="0" rIns="0" bIns="0" rtlCol="0"/>
          <a:lstStyle/>
          <a:p/>
        </p:txBody>
      </p:sp>
      <p:sp>
        <p:nvSpPr>
          <p:cNvPr id="312" name="object 312"/>
          <p:cNvSpPr/>
          <p:nvPr/>
        </p:nvSpPr>
        <p:spPr>
          <a:xfrm>
            <a:off x="12253998" y="744545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DCDDDE"/>
          </a:solidFill>
        </p:spPr>
        <p:txBody>
          <a:bodyPr wrap="square" lIns="0" tIns="0" rIns="0" bIns="0" rtlCol="0"/>
          <a:lstStyle/>
          <a:p/>
        </p:txBody>
      </p:sp>
      <p:sp>
        <p:nvSpPr>
          <p:cNvPr id="313" name="object 313"/>
          <p:cNvSpPr/>
          <p:nvPr/>
        </p:nvSpPr>
        <p:spPr>
          <a:xfrm>
            <a:off x="546354" y="774771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DCDDDE"/>
          </a:solidFill>
        </p:spPr>
        <p:txBody>
          <a:bodyPr wrap="square" lIns="0" tIns="0" rIns="0" bIns="0" rtlCol="0"/>
          <a:lstStyle/>
          <a:p/>
        </p:txBody>
      </p:sp>
      <p:sp>
        <p:nvSpPr>
          <p:cNvPr id="314" name="object 314"/>
          <p:cNvSpPr/>
          <p:nvPr/>
        </p:nvSpPr>
        <p:spPr>
          <a:xfrm>
            <a:off x="1180083" y="774771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DCDDDE"/>
          </a:solidFill>
        </p:spPr>
        <p:txBody>
          <a:bodyPr wrap="square" lIns="0" tIns="0" rIns="0" bIns="0" rtlCol="0"/>
          <a:lstStyle/>
          <a:p/>
        </p:txBody>
      </p:sp>
      <p:sp>
        <p:nvSpPr>
          <p:cNvPr id="315" name="object 315"/>
          <p:cNvSpPr/>
          <p:nvPr/>
        </p:nvSpPr>
        <p:spPr>
          <a:xfrm>
            <a:off x="1814448" y="774771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DCDDDE"/>
          </a:solidFill>
        </p:spPr>
        <p:txBody>
          <a:bodyPr wrap="square" lIns="0" tIns="0" rIns="0" bIns="0" rtlCol="0"/>
          <a:lstStyle/>
          <a:p/>
        </p:txBody>
      </p:sp>
      <p:sp>
        <p:nvSpPr>
          <p:cNvPr id="316" name="object 316"/>
          <p:cNvSpPr/>
          <p:nvPr/>
        </p:nvSpPr>
        <p:spPr>
          <a:xfrm>
            <a:off x="3204000" y="774771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17" name="object 317"/>
          <p:cNvSpPr/>
          <p:nvPr/>
        </p:nvSpPr>
        <p:spPr>
          <a:xfrm>
            <a:off x="3204006" y="774771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DCDDDE"/>
          </a:solidFill>
        </p:spPr>
        <p:txBody>
          <a:bodyPr wrap="square" lIns="0" tIns="0" rIns="0" bIns="0" rtlCol="0"/>
          <a:lstStyle/>
          <a:p/>
        </p:txBody>
      </p:sp>
      <p:sp>
        <p:nvSpPr>
          <p:cNvPr id="318" name="object 318"/>
          <p:cNvSpPr/>
          <p:nvPr/>
        </p:nvSpPr>
        <p:spPr>
          <a:xfrm>
            <a:off x="3723424" y="774771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DCDDDE"/>
          </a:solidFill>
        </p:spPr>
        <p:txBody>
          <a:bodyPr wrap="square" lIns="0" tIns="0" rIns="0" bIns="0" rtlCol="0"/>
          <a:lstStyle/>
          <a:p/>
        </p:txBody>
      </p:sp>
      <p:sp>
        <p:nvSpPr>
          <p:cNvPr id="319" name="object 319"/>
          <p:cNvSpPr/>
          <p:nvPr/>
        </p:nvSpPr>
        <p:spPr>
          <a:xfrm>
            <a:off x="5400349" y="774771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DCDDDE"/>
          </a:solidFill>
        </p:spPr>
        <p:txBody>
          <a:bodyPr wrap="square" lIns="0" tIns="0" rIns="0" bIns="0" rtlCol="0"/>
          <a:lstStyle/>
          <a:p/>
        </p:txBody>
      </p:sp>
      <p:sp>
        <p:nvSpPr>
          <p:cNvPr id="320" name="object 320"/>
          <p:cNvSpPr/>
          <p:nvPr/>
        </p:nvSpPr>
        <p:spPr>
          <a:xfrm>
            <a:off x="4908003" y="774771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DCDDDE"/>
          </a:solidFill>
        </p:spPr>
        <p:txBody>
          <a:bodyPr wrap="square" lIns="0" tIns="0" rIns="0" bIns="0" rtlCol="0"/>
          <a:lstStyle/>
          <a:p/>
        </p:txBody>
      </p:sp>
      <p:sp>
        <p:nvSpPr>
          <p:cNvPr id="321" name="object 321"/>
          <p:cNvSpPr/>
          <p:nvPr/>
        </p:nvSpPr>
        <p:spPr>
          <a:xfrm>
            <a:off x="5928004" y="774771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DCDDDE"/>
          </a:solidFill>
        </p:spPr>
        <p:txBody>
          <a:bodyPr wrap="square" lIns="0" tIns="0" rIns="0" bIns="0" rtlCol="0"/>
          <a:lstStyle/>
          <a:p/>
        </p:txBody>
      </p:sp>
      <p:sp>
        <p:nvSpPr>
          <p:cNvPr id="322" name="object 322"/>
          <p:cNvSpPr/>
          <p:nvPr/>
        </p:nvSpPr>
        <p:spPr>
          <a:xfrm>
            <a:off x="7899400" y="774771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DCDDDE"/>
          </a:solidFill>
        </p:spPr>
        <p:txBody>
          <a:bodyPr wrap="square" lIns="0" tIns="0" rIns="0" bIns="0" rtlCol="0"/>
          <a:lstStyle/>
          <a:p/>
        </p:txBody>
      </p:sp>
      <p:sp>
        <p:nvSpPr>
          <p:cNvPr id="323" name="object 323"/>
          <p:cNvSpPr/>
          <p:nvPr/>
        </p:nvSpPr>
        <p:spPr>
          <a:xfrm>
            <a:off x="7344003" y="774771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DCDDDE"/>
          </a:solidFill>
        </p:spPr>
        <p:txBody>
          <a:bodyPr wrap="square" lIns="0" tIns="0" rIns="0" bIns="0" rtlCol="0"/>
          <a:lstStyle/>
          <a:p/>
        </p:txBody>
      </p:sp>
      <p:sp>
        <p:nvSpPr>
          <p:cNvPr id="324" name="object 324"/>
          <p:cNvSpPr/>
          <p:nvPr/>
        </p:nvSpPr>
        <p:spPr>
          <a:xfrm>
            <a:off x="8411997" y="774771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DCDDDE"/>
          </a:solidFill>
        </p:spPr>
        <p:txBody>
          <a:bodyPr wrap="square" lIns="0" tIns="0" rIns="0" bIns="0" rtlCol="0"/>
          <a:lstStyle/>
          <a:p/>
        </p:txBody>
      </p:sp>
      <p:sp>
        <p:nvSpPr>
          <p:cNvPr id="325" name="object 325"/>
          <p:cNvSpPr/>
          <p:nvPr/>
        </p:nvSpPr>
        <p:spPr>
          <a:xfrm>
            <a:off x="9588004" y="774771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DCDDDE"/>
          </a:solidFill>
        </p:spPr>
        <p:txBody>
          <a:bodyPr wrap="square" lIns="0" tIns="0" rIns="0" bIns="0" rtlCol="0"/>
          <a:lstStyle/>
          <a:p/>
        </p:txBody>
      </p:sp>
      <p:sp>
        <p:nvSpPr>
          <p:cNvPr id="326" name="object 326"/>
          <p:cNvSpPr/>
          <p:nvPr/>
        </p:nvSpPr>
        <p:spPr>
          <a:xfrm>
            <a:off x="10644003" y="774771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27" name="object 327"/>
          <p:cNvSpPr/>
          <p:nvPr/>
        </p:nvSpPr>
        <p:spPr>
          <a:xfrm>
            <a:off x="10644009" y="774771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DCDDDE"/>
          </a:solidFill>
        </p:spPr>
        <p:txBody>
          <a:bodyPr wrap="square" lIns="0" tIns="0" rIns="0" bIns="0" rtlCol="0"/>
          <a:lstStyle/>
          <a:p/>
        </p:txBody>
      </p:sp>
      <p:sp>
        <p:nvSpPr>
          <p:cNvPr id="328" name="object 328"/>
          <p:cNvSpPr/>
          <p:nvPr/>
        </p:nvSpPr>
        <p:spPr>
          <a:xfrm>
            <a:off x="12253998" y="774771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DCDDDE"/>
          </a:solidFill>
        </p:spPr>
        <p:txBody>
          <a:bodyPr wrap="square" lIns="0" tIns="0" rIns="0" bIns="0" rtlCol="0"/>
          <a:lstStyle/>
          <a:p/>
        </p:txBody>
      </p:sp>
      <p:sp>
        <p:nvSpPr>
          <p:cNvPr id="329" name="object 329"/>
          <p:cNvSpPr/>
          <p:nvPr/>
        </p:nvSpPr>
        <p:spPr>
          <a:xfrm>
            <a:off x="546354" y="804997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DCDDDE"/>
          </a:solidFill>
        </p:spPr>
        <p:txBody>
          <a:bodyPr wrap="square" lIns="0" tIns="0" rIns="0" bIns="0" rtlCol="0"/>
          <a:lstStyle/>
          <a:p/>
        </p:txBody>
      </p:sp>
      <p:sp>
        <p:nvSpPr>
          <p:cNvPr id="330" name="object 330"/>
          <p:cNvSpPr/>
          <p:nvPr/>
        </p:nvSpPr>
        <p:spPr>
          <a:xfrm>
            <a:off x="1180083" y="804997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DCDDDE"/>
          </a:solidFill>
        </p:spPr>
        <p:txBody>
          <a:bodyPr wrap="square" lIns="0" tIns="0" rIns="0" bIns="0" rtlCol="0"/>
          <a:lstStyle/>
          <a:p/>
        </p:txBody>
      </p:sp>
      <p:sp>
        <p:nvSpPr>
          <p:cNvPr id="331" name="object 331"/>
          <p:cNvSpPr/>
          <p:nvPr/>
        </p:nvSpPr>
        <p:spPr>
          <a:xfrm>
            <a:off x="1814448" y="804997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DCDDDE"/>
          </a:solidFill>
        </p:spPr>
        <p:txBody>
          <a:bodyPr wrap="square" lIns="0" tIns="0" rIns="0" bIns="0" rtlCol="0"/>
          <a:lstStyle/>
          <a:p/>
        </p:txBody>
      </p:sp>
      <p:sp>
        <p:nvSpPr>
          <p:cNvPr id="332" name="object 332"/>
          <p:cNvSpPr/>
          <p:nvPr/>
        </p:nvSpPr>
        <p:spPr>
          <a:xfrm>
            <a:off x="3204000" y="804997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33" name="object 333"/>
          <p:cNvSpPr/>
          <p:nvPr/>
        </p:nvSpPr>
        <p:spPr>
          <a:xfrm>
            <a:off x="3204006" y="804997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DCDDDE"/>
          </a:solidFill>
        </p:spPr>
        <p:txBody>
          <a:bodyPr wrap="square" lIns="0" tIns="0" rIns="0" bIns="0" rtlCol="0"/>
          <a:lstStyle/>
          <a:p/>
        </p:txBody>
      </p:sp>
      <p:sp>
        <p:nvSpPr>
          <p:cNvPr id="334" name="object 334"/>
          <p:cNvSpPr/>
          <p:nvPr/>
        </p:nvSpPr>
        <p:spPr>
          <a:xfrm>
            <a:off x="3723424" y="804997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DCDDDE"/>
          </a:solidFill>
        </p:spPr>
        <p:txBody>
          <a:bodyPr wrap="square" lIns="0" tIns="0" rIns="0" bIns="0" rtlCol="0"/>
          <a:lstStyle/>
          <a:p/>
        </p:txBody>
      </p:sp>
      <p:sp>
        <p:nvSpPr>
          <p:cNvPr id="335" name="object 335"/>
          <p:cNvSpPr/>
          <p:nvPr/>
        </p:nvSpPr>
        <p:spPr>
          <a:xfrm>
            <a:off x="5400349" y="804997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DCDDDE"/>
          </a:solidFill>
        </p:spPr>
        <p:txBody>
          <a:bodyPr wrap="square" lIns="0" tIns="0" rIns="0" bIns="0" rtlCol="0"/>
          <a:lstStyle/>
          <a:p/>
        </p:txBody>
      </p:sp>
      <p:sp>
        <p:nvSpPr>
          <p:cNvPr id="336" name="object 336"/>
          <p:cNvSpPr/>
          <p:nvPr/>
        </p:nvSpPr>
        <p:spPr>
          <a:xfrm>
            <a:off x="4908003" y="804997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DCDDDE"/>
          </a:solidFill>
        </p:spPr>
        <p:txBody>
          <a:bodyPr wrap="square" lIns="0" tIns="0" rIns="0" bIns="0" rtlCol="0"/>
          <a:lstStyle/>
          <a:p/>
        </p:txBody>
      </p:sp>
      <p:sp>
        <p:nvSpPr>
          <p:cNvPr id="337" name="object 337"/>
          <p:cNvSpPr/>
          <p:nvPr/>
        </p:nvSpPr>
        <p:spPr>
          <a:xfrm>
            <a:off x="5928004" y="804997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DCDDDE"/>
          </a:solidFill>
        </p:spPr>
        <p:txBody>
          <a:bodyPr wrap="square" lIns="0" tIns="0" rIns="0" bIns="0" rtlCol="0"/>
          <a:lstStyle/>
          <a:p/>
        </p:txBody>
      </p:sp>
      <p:sp>
        <p:nvSpPr>
          <p:cNvPr id="338" name="object 338"/>
          <p:cNvSpPr/>
          <p:nvPr/>
        </p:nvSpPr>
        <p:spPr>
          <a:xfrm>
            <a:off x="7899400" y="804997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DCDDDE"/>
          </a:solidFill>
        </p:spPr>
        <p:txBody>
          <a:bodyPr wrap="square" lIns="0" tIns="0" rIns="0" bIns="0" rtlCol="0"/>
          <a:lstStyle/>
          <a:p/>
        </p:txBody>
      </p:sp>
      <p:sp>
        <p:nvSpPr>
          <p:cNvPr id="339" name="object 339"/>
          <p:cNvSpPr/>
          <p:nvPr/>
        </p:nvSpPr>
        <p:spPr>
          <a:xfrm>
            <a:off x="7344003" y="804997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DCDDDE"/>
          </a:solidFill>
        </p:spPr>
        <p:txBody>
          <a:bodyPr wrap="square" lIns="0" tIns="0" rIns="0" bIns="0" rtlCol="0"/>
          <a:lstStyle/>
          <a:p/>
        </p:txBody>
      </p:sp>
      <p:sp>
        <p:nvSpPr>
          <p:cNvPr id="340" name="object 340"/>
          <p:cNvSpPr/>
          <p:nvPr/>
        </p:nvSpPr>
        <p:spPr>
          <a:xfrm>
            <a:off x="8411997" y="804997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DCDDDE"/>
          </a:solidFill>
        </p:spPr>
        <p:txBody>
          <a:bodyPr wrap="square" lIns="0" tIns="0" rIns="0" bIns="0" rtlCol="0"/>
          <a:lstStyle/>
          <a:p/>
        </p:txBody>
      </p:sp>
      <p:sp>
        <p:nvSpPr>
          <p:cNvPr id="341" name="object 341"/>
          <p:cNvSpPr/>
          <p:nvPr/>
        </p:nvSpPr>
        <p:spPr>
          <a:xfrm>
            <a:off x="9588004" y="804997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DCDDDE"/>
          </a:solidFill>
        </p:spPr>
        <p:txBody>
          <a:bodyPr wrap="square" lIns="0" tIns="0" rIns="0" bIns="0" rtlCol="0"/>
          <a:lstStyle/>
          <a:p/>
        </p:txBody>
      </p:sp>
      <p:sp>
        <p:nvSpPr>
          <p:cNvPr id="342" name="object 342"/>
          <p:cNvSpPr/>
          <p:nvPr/>
        </p:nvSpPr>
        <p:spPr>
          <a:xfrm>
            <a:off x="10644003" y="804997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43" name="object 343"/>
          <p:cNvSpPr/>
          <p:nvPr/>
        </p:nvSpPr>
        <p:spPr>
          <a:xfrm>
            <a:off x="10644009" y="804997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DCDDDE"/>
          </a:solidFill>
        </p:spPr>
        <p:txBody>
          <a:bodyPr wrap="square" lIns="0" tIns="0" rIns="0" bIns="0" rtlCol="0"/>
          <a:lstStyle/>
          <a:p/>
        </p:txBody>
      </p:sp>
      <p:sp>
        <p:nvSpPr>
          <p:cNvPr id="344" name="object 344"/>
          <p:cNvSpPr/>
          <p:nvPr/>
        </p:nvSpPr>
        <p:spPr>
          <a:xfrm>
            <a:off x="12253998" y="804997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DCDDDE"/>
          </a:solidFill>
        </p:spPr>
        <p:txBody>
          <a:bodyPr wrap="square" lIns="0" tIns="0" rIns="0" bIns="0" rtlCol="0"/>
          <a:lstStyle/>
          <a:p/>
        </p:txBody>
      </p:sp>
      <p:sp>
        <p:nvSpPr>
          <p:cNvPr id="345" name="object 345"/>
          <p:cNvSpPr/>
          <p:nvPr/>
        </p:nvSpPr>
        <p:spPr>
          <a:xfrm>
            <a:off x="546354" y="835223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DCDDDE"/>
          </a:solidFill>
        </p:spPr>
        <p:txBody>
          <a:bodyPr wrap="square" lIns="0" tIns="0" rIns="0" bIns="0" rtlCol="0"/>
          <a:lstStyle/>
          <a:p/>
        </p:txBody>
      </p:sp>
      <p:sp>
        <p:nvSpPr>
          <p:cNvPr id="346" name="object 346"/>
          <p:cNvSpPr/>
          <p:nvPr/>
        </p:nvSpPr>
        <p:spPr>
          <a:xfrm>
            <a:off x="1180083" y="835223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DCDDDE"/>
          </a:solidFill>
        </p:spPr>
        <p:txBody>
          <a:bodyPr wrap="square" lIns="0" tIns="0" rIns="0" bIns="0" rtlCol="0"/>
          <a:lstStyle/>
          <a:p/>
        </p:txBody>
      </p:sp>
      <p:sp>
        <p:nvSpPr>
          <p:cNvPr id="347" name="object 347"/>
          <p:cNvSpPr/>
          <p:nvPr/>
        </p:nvSpPr>
        <p:spPr>
          <a:xfrm>
            <a:off x="1814448" y="835223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DCDDDE"/>
          </a:solidFill>
        </p:spPr>
        <p:txBody>
          <a:bodyPr wrap="square" lIns="0" tIns="0" rIns="0" bIns="0" rtlCol="0"/>
          <a:lstStyle/>
          <a:p/>
        </p:txBody>
      </p:sp>
      <p:sp>
        <p:nvSpPr>
          <p:cNvPr id="348" name="object 348"/>
          <p:cNvSpPr/>
          <p:nvPr/>
        </p:nvSpPr>
        <p:spPr>
          <a:xfrm>
            <a:off x="3204000" y="835223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49" name="object 349"/>
          <p:cNvSpPr/>
          <p:nvPr/>
        </p:nvSpPr>
        <p:spPr>
          <a:xfrm>
            <a:off x="3204006" y="835223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DCDDDE"/>
          </a:solidFill>
        </p:spPr>
        <p:txBody>
          <a:bodyPr wrap="square" lIns="0" tIns="0" rIns="0" bIns="0" rtlCol="0"/>
          <a:lstStyle/>
          <a:p/>
        </p:txBody>
      </p:sp>
      <p:sp>
        <p:nvSpPr>
          <p:cNvPr id="350" name="object 350"/>
          <p:cNvSpPr/>
          <p:nvPr/>
        </p:nvSpPr>
        <p:spPr>
          <a:xfrm>
            <a:off x="3723424" y="835223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DCDDDE"/>
          </a:solidFill>
        </p:spPr>
        <p:txBody>
          <a:bodyPr wrap="square" lIns="0" tIns="0" rIns="0" bIns="0" rtlCol="0"/>
          <a:lstStyle/>
          <a:p/>
        </p:txBody>
      </p:sp>
      <p:sp>
        <p:nvSpPr>
          <p:cNvPr id="351" name="object 351"/>
          <p:cNvSpPr/>
          <p:nvPr/>
        </p:nvSpPr>
        <p:spPr>
          <a:xfrm>
            <a:off x="5400349" y="835223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DCDDDE"/>
          </a:solidFill>
        </p:spPr>
        <p:txBody>
          <a:bodyPr wrap="square" lIns="0" tIns="0" rIns="0" bIns="0" rtlCol="0"/>
          <a:lstStyle/>
          <a:p/>
        </p:txBody>
      </p:sp>
      <p:sp>
        <p:nvSpPr>
          <p:cNvPr id="352" name="object 352"/>
          <p:cNvSpPr/>
          <p:nvPr/>
        </p:nvSpPr>
        <p:spPr>
          <a:xfrm>
            <a:off x="4908003" y="835223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DCDDDE"/>
          </a:solidFill>
        </p:spPr>
        <p:txBody>
          <a:bodyPr wrap="square" lIns="0" tIns="0" rIns="0" bIns="0" rtlCol="0"/>
          <a:lstStyle/>
          <a:p/>
        </p:txBody>
      </p:sp>
      <p:sp>
        <p:nvSpPr>
          <p:cNvPr id="353" name="object 353"/>
          <p:cNvSpPr/>
          <p:nvPr/>
        </p:nvSpPr>
        <p:spPr>
          <a:xfrm>
            <a:off x="5928004" y="835223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DCDDDE"/>
          </a:solidFill>
        </p:spPr>
        <p:txBody>
          <a:bodyPr wrap="square" lIns="0" tIns="0" rIns="0" bIns="0" rtlCol="0"/>
          <a:lstStyle/>
          <a:p/>
        </p:txBody>
      </p:sp>
      <p:sp>
        <p:nvSpPr>
          <p:cNvPr id="354" name="object 354"/>
          <p:cNvSpPr/>
          <p:nvPr/>
        </p:nvSpPr>
        <p:spPr>
          <a:xfrm>
            <a:off x="7899400" y="835223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DCDDDE"/>
          </a:solidFill>
        </p:spPr>
        <p:txBody>
          <a:bodyPr wrap="square" lIns="0" tIns="0" rIns="0" bIns="0" rtlCol="0"/>
          <a:lstStyle/>
          <a:p/>
        </p:txBody>
      </p:sp>
      <p:sp>
        <p:nvSpPr>
          <p:cNvPr id="355" name="object 355"/>
          <p:cNvSpPr/>
          <p:nvPr/>
        </p:nvSpPr>
        <p:spPr>
          <a:xfrm>
            <a:off x="7344003" y="835223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DCDDDE"/>
          </a:solidFill>
        </p:spPr>
        <p:txBody>
          <a:bodyPr wrap="square" lIns="0" tIns="0" rIns="0" bIns="0" rtlCol="0"/>
          <a:lstStyle/>
          <a:p/>
        </p:txBody>
      </p:sp>
      <p:sp>
        <p:nvSpPr>
          <p:cNvPr id="356" name="object 356"/>
          <p:cNvSpPr/>
          <p:nvPr/>
        </p:nvSpPr>
        <p:spPr>
          <a:xfrm>
            <a:off x="8411997" y="835223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DCDDDE"/>
          </a:solidFill>
        </p:spPr>
        <p:txBody>
          <a:bodyPr wrap="square" lIns="0" tIns="0" rIns="0" bIns="0" rtlCol="0"/>
          <a:lstStyle/>
          <a:p/>
        </p:txBody>
      </p:sp>
      <p:sp>
        <p:nvSpPr>
          <p:cNvPr id="357" name="object 357"/>
          <p:cNvSpPr/>
          <p:nvPr/>
        </p:nvSpPr>
        <p:spPr>
          <a:xfrm>
            <a:off x="9588004" y="835223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DCDDDE"/>
          </a:solidFill>
        </p:spPr>
        <p:txBody>
          <a:bodyPr wrap="square" lIns="0" tIns="0" rIns="0" bIns="0" rtlCol="0"/>
          <a:lstStyle/>
          <a:p/>
        </p:txBody>
      </p:sp>
      <p:sp>
        <p:nvSpPr>
          <p:cNvPr id="358" name="object 358"/>
          <p:cNvSpPr/>
          <p:nvPr/>
        </p:nvSpPr>
        <p:spPr>
          <a:xfrm>
            <a:off x="10644003" y="8352231"/>
            <a:ext cx="0" cy="151130"/>
          </a:xfrm>
          <a:custGeom>
            <a:avLst/>
            <a:gdLst/>
            <a:ahLst/>
            <a:cxnLst/>
            <a:rect l="l" t="t" r="r" b="b"/>
            <a:pathLst>
              <a:path w="0" h="151129">
                <a:moveTo>
                  <a:pt x="0" y="0"/>
                </a:moveTo>
                <a:lnTo>
                  <a:pt x="0" y="151130"/>
                </a:lnTo>
              </a:path>
            </a:pathLst>
          </a:custGeom>
          <a:ln w="3175">
            <a:solidFill>
              <a:srgbClr val="DCDDDE"/>
            </a:solidFill>
          </a:ln>
        </p:spPr>
        <p:txBody>
          <a:bodyPr wrap="square" lIns="0" tIns="0" rIns="0" bIns="0" rtlCol="0"/>
          <a:lstStyle/>
          <a:p/>
        </p:txBody>
      </p:sp>
      <p:sp>
        <p:nvSpPr>
          <p:cNvPr id="359" name="object 359"/>
          <p:cNvSpPr/>
          <p:nvPr/>
        </p:nvSpPr>
        <p:spPr>
          <a:xfrm>
            <a:off x="10644009" y="835223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DCDDDE"/>
          </a:solidFill>
        </p:spPr>
        <p:txBody>
          <a:bodyPr wrap="square" lIns="0" tIns="0" rIns="0" bIns="0" rtlCol="0"/>
          <a:lstStyle/>
          <a:p/>
        </p:txBody>
      </p:sp>
      <p:sp>
        <p:nvSpPr>
          <p:cNvPr id="360" name="object 360"/>
          <p:cNvSpPr/>
          <p:nvPr/>
        </p:nvSpPr>
        <p:spPr>
          <a:xfrm>
            <a:off x="12253998" y="835223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DCDDDE"/>
          </a:solidFill>
        </p:spPr>
        <p:txBody>
          <a:bodyPr wrap="square" lIns="0" tIns="0" rIns="0" bIns="0" rtlCol="0"/>
          <a:lstStyle/>
          <a:p/>
        </p:txBody>
      </p:sp>
      <p:sp>
        <p:nvSpPr>
          <p:cNvPr id="361" name="object 361"/>
          <p:cNvSpPr/>
          <p:nvPr/>
        </p:nvSpPr>
        <p:spPr>
          <a:xfrm>
            <a:off x="546354" y="865449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DCDDDE"/>
          </a:solidFill>
        </p:spPr>
        <p:txBody>
          <a:bodyPr wrap="square" lIns="0" tIns="0" rIns="0" bIns="0" rtlCol="0"/>
          <a:lstStyle/>
          <a:p/>
        </p:txBody>
      </p:sp>
      <p:sp>
        <p:nvSpPr>
          <p:cNvPr id="362" name="object 362"/>
          <p:cNvSpPr/>
          <p:nvPr/>
        </p:nvSpPr>
        <p:spPr>
          <a:xfrm>
            <a:off x="1180083" y="865449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DCDDDE"/>
          </a:solidFill>
        </p:spPr>
        <p:txBody>
          <a:bodyPr wrap="square" lIns="0" tIns="0" rIns="0" bIns="0" rtlCol="0"/>
          <a:lstStyle/>
          <a:p/>
        </p:txBody>
      </p:sp>
      <p:sp>
        <p:nvSpPr>
          <p:cNvPr id="363" name="object 363"/>
          <p:cNvSpPr/>
          <p:nvPr/>
        </p:nvSpPr>
        <p:spPr>
          <a:xfrm>
            <a:off x="1814448" y="865449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DCDDDE"/>
          </a:solidFill>
        </p:spPr>
        <p:txBody>
          <a:bodyPr wrap="square" lIns="0" tIns="0" rIns="0" bIns="0" rtlCol="0"/>
          <a:lstStyle/>
          <a:p/>
        </p:txBody>
      </p:sp>
      <p:sp>
        <p:nvSpPr>
          <p:cNvPr id="364" name="object 364"/>
          <p:cNvSpPr/>
          <p:nvPr/>
        </p:nvSpPr>
        <p:spPr>
          <a:xfrm>
            <a:off x="3204000" y="865449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365" name="object 365"/>
          <p:cNvSpPr/>
          <p:nvPr/>
        </p:nvSpPr>
        <p:spPr>
          <a:xfrm>
            <a:off x="3204006" y="865449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DCDDDE"/>
          </a:solidFill>
        </p:spPr>
        <p:txBody>
          <a:bodyPr wrap="square" lIns="0" tIns="0" rIns="0" bIns="0" rtlCol="0"/>
          <a:lstStyle/>
          <a:p/>
        </p:txBody>
      </p:sp>
      <p:sp>
        <p:nvSpPr>
          <p:cNvPr id="366" name="object 366"/>
          <p:cNvSpPr/>
          <p:nvPr/>
        </p:nvSpPr>
        <p:spPr>
          <a:xfrm>
            <a:off x="3723424" y="865449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DCDDDE"/>
          </a:solidFill>
        </p:spPr>
        <p:txBody>
          <a:bodyPr wrap="square" lIns="0" tIns="0" rIns="0" bIns="0" rtlCol="0"/>
          <a:lstStyle/>
          <a:p/>
        </p:txBody>
      </p:sp>
      <p:sp>
        <p:nvSpPr>
          <p:cNvPr id="367" name="object 367"/>
          <p:cNvSpPr/>
          <p:nvPr/>
        </p:nvSpPr>
        <p:spPr>
          <a:xfrm>
            <a:off x="5400349" y="865449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DCDDDE"/>
          </a:solidFill>
        </p:spPr>
        <p:txBody>
          <a:bodyPr wrap="square" lIns="0" tIns="0" rIns="0" bIns="0" rtlCol="0"/>
          <a:lstStyle/>
          <a:p/>
        </p:txBody>
      </p:sp>
      <p:sp>
        <p:nvSpPr>
          <p:cNvPr id="368" name="object 368"/>
          <p:cNvSpPr/>
          <p:nvPr/>
        </p:nvSpPr>
        <p:spPr>
          <a:xfrm>
            <a:off x="4908003" y="865449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DCDDDE"/>
          </a:solidFill>
        </p:spPr>
        <p:txBody>
          <a:bodyPr wrap="square" lIns="0" tIns="0" rIns="0" bIns="0" rtlCol="0"/>
          <a:lstStyle/>
          <a:p/>
        </p:txBody>
      </p:sp>
      <p:sp>
        <p:nvSpPr>
          <p:cNvPr id="369" name="object 369"/>
          <p:cNvSpPr/>
          <p:nvPr/>
        </p:nvSpPr>
        <p:spPr>
          <a:xfrm>
            <a:off x="5928004" y="865449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DCDDDE"/>
          </a:solidFill>
        </p:spPr>
        <p:txBody>
          <a:bodyPr wrap="square" lIns="0" tIns="0" rIns="0" bIns="0" rtlCol="0"/>
          <a:lstStyle/>
          <a:p/>
        </p:txBody>
      </p:sp>
      <p:sp>
        <p:nvSpPr>
          <p:cNvPr id="370" name="object 370"/>
          <p:cNvSpPr/>
          <p:nvPr/>
        </p:nvSpPr>
        <p:spPr>
          <a:xfrm>
            <a:off x="7899400" y="865449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DCDDDE"/>
          </a:solidFill>
        </p:spPr>
        <p:txBody>
          <a:bodyPr wrap="square" lIns="0" tIns="0" rIns="0" bIns="0" rtlCol="0"/>
          <a:lstStyle/>
          <a:p/>
        </p:txBody>
      </p:sp>
      <p:sp>
        <p:nvSpPr>
          <p:cNvPr id="371" name="object 371"/>
          <p:cNvSpPr/>
          <p:nvPr/>
        </p:nvSpPr>
        <p:spPr>
          <a:xfrm>
            <a:off x="7344003" y="865449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DCDDDE"/>
          </a:solidFill>
        </p:spPr>
        <p:txBody>
          <a:bodyPr wrap="square" lIns="0" tIns="0" rIns="0" bIns="0" rtlCol="0"/>
          <a:lstStyle/>
          <a:p/>
        </p:txBody>
      </p:sp>
      <p:sp>
        <p:nvSpPr>
          <p:cNvPr id="372" name="object 372"/>
          <p:cNvSpPr/>
          <p:nvPr/>
        </p:nvSpPr>
        <p:spPr>
          <a:xfrm>
            <a:off x="8411997" y="865449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DCDDDE"/>
          </a:solidFill>
        </p:spPr>
        <p:txBody>
          <a:bodyPr wrap="square" lIns="0" tIns="0" rIns="0" bIns="0" rtlCol="0"/>
          <a:lstStyle/>
          <a:p/>
        </p:txBody>
      </p:sp>
      <p:sp>
        <p:nvSpPr>
          <p:cNvPr id="373" name="object 373"/>
          <p:cNvSpPr/>
          <p:nvPr/>
        </p:nvSpPr>
        <p:spPr>
          <a:xfrm>
            <a:off x="9588004" y="865449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DCDDDE"/>
          </a:solidFill>
        </p:spPr>
        <p:txBody>
          <a:bodyPr wrap="square" lIns="0" tIns="0" rIns="0" bIns="0" rtlCol="0"/>
          <a:lstStyle/>
          <a:p/>
        </p:txBody>
      </p:sp>
      <p:sp>
        <p:nvSpPr>
          <p:cNvPr id="374" name="object 374"/>
          <p:cNvSpPr/>
          <p:nvPr/>
        </p:nvSpPr>
        <p:spPr>
          <a:xfrm>
            <a:off x="10644003" y="8654491"/>
            <a:ext cx="0" cy="151130"/>
          </a:xfrm>
          <a:custGeom>
            <a:avLst/>
            <a:gdLst/>
            <a:ahLst/>
            <a:cxnLst/>
            <a:rect l="l" t="t" r="r" b="b"/>
            <a:pathLst>
              <a:path w="0" h="151129">
                <a:moveTo>
                  <a:pt x="0" y="0"/>
                </a:moveTo>
                <a:lnTo>
                  <a:pt x="0" y="151129"/>
                </a:lnTo>
              </a:path>
            </a:pathLst>
          </a:custGeom>
          <a:ln w="3175">
            <a:solidFill>
              <a:srgbClr val="DCDDDE"/>
            </a:solidFill>
          </a:ln>
        </p:spPr>
        <p:txBody>
          <a:bodyPr wrap="square" lIns="0" tIns="0" rIns="0" bIns="0" rtlCol="0"/>
          <a:lstStyle/>
          <a:p/>
        </p:txBody>
      </p:sp>
      <p:sp>
        <p:nvSpPr>
          <p:cNvPr id="375" name="object 375"/>
          <p:cNvSpPr/>
          <p:nvPr/>
        </p:nvSpPr>
        <p:spPr>
          <a:xfrm>
            <a:off x="10644009" y="865449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DCDDDE"/>
          </a:solidFill>
        </p:spPr>
        <p:txBody>
          <a:bodyPr wrap="square" lIns="0" tIns="0" rIns="0" bIns="0" rtlCol="0"/>
          <a:lstStyle/>
          <a:p/>
        </p:txBody>
      </p:sp>
      <p:sp>
        <p:nvSpPr>
          <p:cNvPr id="376" name="object 376"/>
          <p:cNvSpPr/>
          <p:nvPr/>
        </p:nvSpPr>
        <p:spPr>
          <a:xfrm>
            <a:off x="12253998" y="865449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DCDDDE"/>
          </a:solidFill>
        </p:spPr>
        <p:txBody>
          <a:bodyPr wrap="square" lIns="0" tIns="0" rIns="0" bIns="0" rtlCol="0"/>
          <a:lstStyle/>
          <a:p/>
        </p:txBody>
      </p:sp>
      <p:sp>
        <p:nvSpPr>
          <p:cNvPr id="377" name="object 377"/>
          <p:cNvSpPr/>
          <p:nvPr/>
        </p:nvSpPr>
        <p:spPr>
          <a:xfrm>
            <a:off x="546354" y="2427681"/>
            <a:ext cx="633730" cy="151130"/>
          </a:xfrm>
          <a:custGeom>
            <a:avLst/>
            <a:gdLst/>
            <a:ahLst/>
            <a:cxnLst/>
            <a:rect l="l" t="t" r="r" b="b"/>
            <a:pathLst>
              <a:path w="633730" h="151130">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378" name="object 378"/>
          <p:cNvSpPr/>
          <p:nvPr/>
        </p:nvSpPr>
        <p:spPr>
          <a:xfrm>
            <a:off x="1180083" y="2427681"/>
            <a:ext cx="634365" cy="151130"/>
          </a:xfrm>
          <a:custGeom>
            <a:avLst/>
            <a:gdLst/>
            <a:ahLst/>
            <a:cxnLst/>
            <a:rect l="l" t="t" r="r" b="b"/>
            <a:pathLst>
              <a:path w="634364" h="151130">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379" name="object 379"/>
          <p:cNvSpPr/>
          <p:nvPr/>
        </p:nvSpPr>
        <p:spPr>
          <a:xfrm>
            <a:off x="1814448" y="2427681"/>
            <a:ext cx="1390015" cy="151130"/>
          </a:xfrm>
          <a:custGeom>
            <a:avLst/>
            <a:gdLst/>
            <a:ahLst/>
            <a:cxnLst/>
            <a:rect l="l" t="t" r="r" b="b"/>
            <a:pathLst>
              <a:path w="1390014" h="151130">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380" name="object 380"/>
          <p:cNvSpPr/>
          <p:nvPr/>
        </p:nvSpPr>
        <p:spPr>
          <a:xfrm>
            <a:off x="3204000" y="2427681"/>
            <a:ext cx="0" cy="151130"/>
          </a:xfrm>
          <a:custGeom>
            <a:avLst/>
            <a:gdLst/>
            <a:ahLst/>
            <a:cxnLst/>
            <a:rect l="l" t="t" r="r" b="b"/>
            <a:pathLst>
              <a:path w="0" h="151130">
                <a:moveTo>
                  <a:pt x="0" y="0"/>
                </a:moveTo>
                <a:lnTo>
                  <a:pt x="0" y="151129"/>
                </a:lnTo>
              </a:path>
            </a:pathLst>
          </a:custGeom>
          <a:ln w="3175">
            <a:solidFill>
              <a:srgbClr val="EBEBEC"/>
            </a:solidFill>
          </a:ln>
        </p:spPr>
        <p:txBody>
          <a:bodyPr wrap="square" lIns="0" tIns="0" rIns="0" bIns="0" rtlCol="0"/>
          <a:lstStyle/>
          <a:p/>
        </p:txBody>
      </p:sp>
      <p:sp>
        <p:nvSpPr>
          <p:cNvPr id="381" name="object 381"/>
          <p:cNvSpPr/>
          <p:nvPr/>
        </p:nvSpPr>
        <p:spPr>
          <a:xfrm>
            <a:off x="3204006" y="2427681"/>
            <a:ext cx="519430" cy="151130"/>
          </a:xfrm>
          <a:custGeom>
            <a:avLst/>
            <a:gdLst/>
            <a:ahLst/>
            <a:cxnLst/>
            <a:rect l="l" t="t" r="r" b="b"/>
            <a:pathLst>
              <a:path w="519429" h="151130">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382" name="object 382"/>
          <p:cNvSpPr/>
          <p:nvPr/>
        </p:nvSpPr>
        <p:spPr>
          <a:xfrm>
            <a:off x="3723424" y="2427681"/>
            <a:ext cx="1184910" cy="151130"/>
          </a:xfrm>
          <a:custGeom>
            <a:avLst/>
            <a:gdLst/>
            <a:ahLst/>
            <a:cxnLst/>
            <a:rect l="l" t="t" r="r" b="b"/>
            <a:pathLst>
              <a:path w="1184910" h="151130">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383" name="object 383"/>
          <p:cNvSpPr/>
          <p:nvPr/>
        </p:nvSpPr>
        <p:spPr>
          <a:xfrm>
            <a:off x="5400349" y="2427681"/>
            <a:ext cx="527685" cy="151130"/>
          </a:xfrm>
          <a:custGeom>
            <a:avLst/>
            <a:gdLst/>
            <a:ahLst/>
            <a:cxnLst/>
            <a:rect l="l" t="t" r="r" b="b"/>
            <a:pathLst>
              <a:path w="527685" h="151130">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384" name="object 384"/>
          <p:cNvSpPr/>
          <p:nvPr/>
        </p:nvSpPr>
        <p:spPr>
          <a:xfrm>
            <a:off x="4908003" y="2427681"/>
            <a:ext cx="429259" cy="151130"/>
          </a:xfrm>
          <a:custGeom>
            <a:avLst/>
            <a:gdLst/>
            <a:ahLst/>
            <a:cxnLst/>
            <a:rect l="l" t="t" r="r" b="b"/>
            <a:pathLst>
              <a:path w="429260" h="151130">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385" name="object 385"/>
          <p:cNvSpPr/>
          <p:nvPr/>
        </p:nvSpPr>
        <p:spPr>
          <a:xfrm>
            <a:off x="5928004" y="2427681"/>
            <a:ext cx="1416050" cy="151130"/>
          </a:xfrm>
          <a:custGeom>
            <a:avLst/>
            <a:gdLst/>
            <a:ahLst/>
            <a:cxnLst/>
            <a:rect l="l" t="t" r="r" b="b"/>
            <a:pathLst>
              <a:path w="1416050" h="151130">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386" name="object 386"/>
          <p:cNvSpPr/>
          <p:nvPr/>
        </p:nvSpPr>
        <p:spPr>
          <a:xfrm>
            <a:off x="7899400" y="2427681"/>
            <a:ext cx="513080" cy="151130"/>
          </a:xfrm>
          <a:custGeom>
            <a:avLst/>
            <a:gdLst/>
            <a:ahLst/>
            <a:cxnLst/>
            <a:rect l="l" t="t" r="r" b="b"/>
            <a:pathLst>
              <a:path w="513079" h="151130">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387" name="object 387"/>
          <p:cNvSpPr/>
          <p:nvPr/>
        </p:nvSpPr>
        <p:spPr>
          <a:xfrm>
            <a:off x="7344003" y="2427681"/>
            <a:ext cx="428625" cy="151130"/>
          </a:xfrm>
          <a:custGeom>
            <a:avLst/>
            <a:gdLst/>
            <a:ahLst/>
            <a:cxnLst/>
            <a:rect l="l" t="t" r="r" b="b"/>
            <a:pathLst>
              <a:path w="428625" h="151130">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388" name="object 388"/>
          <p:cNvSpPr/>
          <p:nvPr/>
        </p:nvSpPr>
        <p:spPr>
          <a:xfrm>
            <a:off x="8411997" y="2427681"/>
            <a:ext cx="1176020" cy="151130"/>
          </a:xfrm>
          <a:custGeom>
            <a:avLst/>
            <a:gdLst/>
            <a:ahLst/>
            <a:cxnLst/>
            <a:rect l="l" t="t" r="r" b="b"/>
            <a:pathLst>
              <a:path w="1176020" h="151130">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389" name="object 389"/>
          <p:cNvSpPr/>
          <p:nvPr/>
        </p:nvSpPr>
        <p:spPr>
          <a:xfrm>
            <a:off x="9588004" y="2427681"/>
            <a:ext cx="1056005" cy="151130"/>
          </a:xfrm>
          <a:custGeom>
            <a:avLst/>
            <a:gdLst/>
            <a:ahLst/>
            <a:cxnLst/>
            <a:rect l="l" t="t" r="r" b="b"/>
            <a:pathLst>
              <a:path w="1056004" h="151130">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390" name="object 390"/>
          <p:cNvSpPr/>
          <p:nvPr/>
        </p:nvSpPr>
        <p:spPr>
          <a:xfrm>
            <a:off x="10644003" y="2427681"/>
            <a:ext cx="0" cy="151130"/>
          </a:xfrm>
          <a:custGeom>
            <a:avLst/>
            <a:gdLst/>
            <a:ahLst/>
            <a:cxnLst/>
            <a:rect l="l" t="t" r="r" b="b"/>
            <a:pathLst>
              <a:path w="0" h="151130">
                <a:moveTo>
                  <a:pt x="0" y="0"/>
                </a:moveTo>
                <a:lnTo>
                  <a:pt x="0" y="151129"/>
                </a:lnTo>
              </a:path>
            </a:pathLst>
          </a:custGeom>
          <a:ln w="3175">
            <a:solidFill>
              <a:srgbClr val="EBEBEC"/>
            </a:solidFill>
          </a:ln>
        </p:spPr>
        <p:txBody>
          <a:bodyPr wrap="square" lIns="0" tIns="0" rIns="0" bIns="0" rtlCol="0"/>
          <a:lstStyle/>
          <a:p/>
        </p:txBody>
      </p:sp>
      <p:sp>
        <p:nvSpPr>
          <p:cNvPr id="391" name="object 391"/>
          <p:cNvSpPr/>
          <p:nvPr/>
        </p:nvSpPr>
        <p:spPr>
          <a:xfrm>
            <a:off x="10644009" y="2427681"/>
            <a:ext cx="1368425" cy="151130"/>
          </a:xfrm>
          <a:custGeom>
            <a:avLst/>
            <a:gdLst/>
            <a:ahLst/>
            <a:cxnLst/>
            <a:rect l="l" t="t" r="r" b="b"/>
            <a:pathLst>
              <a:path w="1368425" h="151130">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392" name="object 392"/>
          <p:cNvSpPr/>
          <p:nvPr/>
        </p:nvSpPr>
        <p:spPr>
          <a:xfrm>
            <a:off x="12253998" y="2427681"/>
            <a:ext cx="998855" cy="151130"/>
          </a:xfrm>
          <a:custGeom>
            <a:avLst/>
            <a:gdLst/>
            <a:ahLst/>
            <a:cxnLst/>
            <a:rect l="l" t="t" r="r" b="b"/>
            <a:pathLst>
              <a:path w="998855" h="151130">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393" name="object 393"/>
          <p:cNvSpPr/>
          <p:nvPr/>
        </p:nvSpPr>
        <p:spPr>
          <a:xfrm>
            <a:off x="546354" y="2729941"/>
            <a:ext cx="633730" cy="151130"/>
          </a:xfrm>
          <a:custGeom>
            <a:avLst/>
            <a:gdLst/>
            <a:ahLst/>
            <a:cxnLst/>
            <a:rect l="l" t="t" r="r" b="b"/>
            <a:pathLst>
              <a:path w="633730" h="151130">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394" name="object 394"/>
          <p:cNvSpPr/>
          <p:nvPr/>
        </p:nvSpPr>
        <p:spPr>
          <a:xfrm>
            <a:off x="1180083" y="2729941"/>
            <a:ext cx="634365" cy="151130"/>
          </a:xfrm>
          <a:custGeom>
            <a:avLst/>
            <a:gdLst/>
            <a:ahLst/>
            <a:cxnLst/>
            <a:rect l="l" t="t" r="r" b="b"/>
            <a:pathLst>
              <a:path w="634364" h="151130">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395" name="object 395"/>
          <p:cNvSpPr/>
          <p:nvPr/>
        </p:nvSpPr>
        <p:spPr>
          <a:xfrm>
            <a:off x="1814448" y="2729941"/>
            <a:ext cx="1390015" cy="151130"/>
          </a:xfrm>
          <a:custGeom>
            <a:avLst/>
            <a:gdLst/>
            <a:ahLst/>
            <a:cxnLst/>
            <a:rect l="l" t="t" r="r" b="b"/>
            <a:pathLst>
              <a:path w="1390014" h="151130">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396" name="object 396"/>
          <p:cNvSpPr/>
          <p:nvPr/>
        </p:nvSpPr>
        <p:spPr>
          <a:xfrm>
            <a:off x="3204000" y="2729941"/>
            <a:ext cx="0" cy="151130"/>
          </a:xfrm>
          <a:custGeom>
            <a:avLst/>
            <a:gdLst/>
            <a:ahLst/>
            <a:cxnLst/>
            <a:rect l="l" t="t" r="r" b="b"/>
            <a:pathLst>
              <a:path w="0" h="151130">
                <a:moveTo>
                  <a:pt x="0" y="0"/>
                </a:moveTo>
                <a:lnTo>
                  <a:pt x="0" y="151129"/>
                </a:lnTo>
              </a:path>
            </a:pathLst>
          </a:custGeom>
          <a:ln w="3175">
            <a:solidFill>
              <a:srgbClr val="EBEBEC"/>
            </a:solidFill>
          </a:ln>
        </p:spPr>
        <p:txBody>
          <a:bodyPr wrap="square" lIns="0" tIns="0" rIns="0" bIns="0" rtlCol="0"/>
          <a:lstStyle/>
          <a:p/>
        </p:txBody>
      </p:sp>
      <p:sp>
        <p:nvSpPr>
          <p:cNvPr id="397" name="object 397"/>
          <p:cNvSpPr/>
          <p:nvPr/>
        </p:nvSpPr>
        <p:spPr>
          <a:xfrm>
            <a:off x="3204006" y="2729941"/>
            <a:ext cx="519430" cy="151130"/>
          </a:xfrm>
          <a:custGeom>
            <a:avLst/>
            <a:gdLst/>
            <a:ahLst/>
            <a:cxnLst/>
            <a:rect l="l" t="t" r="r" b="b"/>
            <a:pathLst>
              <a:path w="519429" h="151130">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398" name="object 398"/>
          <p:cNvSpPr/>
          <p:nvPr/>
        </p:nvSpPr>
        <p:spPr>
          <a:xfrm>
            <a:off x="3723424" y="2729941"/>
            <a:ext cx="1184910" cy="151130"/>
          </a:xfrm>
          <a:custGeom>
            <a:avLst/>
            <a:gdLst/>
            <a:ahLst/>
            <a:cxnLst/>
            <a:rect l="l" t="t" r="r" b="b"/>
            <a:pathLst>
              <a:path w="1184910" h="151130">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399" name="object 399"/>
          <p:cNvSpPr/>
          <p:nvPr/>
        </p:nvSpPr>
        <p:spPr>
          <a:xfrm>
            <a:off x="5400349" y="2729941"/>
            <a:ext cx="527685" cy="151130"/>
          </a:xfrm>
          <a:custGeom>
            <a:avLst/>
            <a:gdLst/>
            <a:ahLst/>
            <a:cxnLst/>
            <a:rect l="l" t="t" r="r" b="b"/>
            <a:pathLst>
              <a:path w="527685" h="151130">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400" name="object 400"/>
          <p:cNvSpPr/>
          <p:nvPr/>
        </p:nvSpPr>
        <p:spPr>
          <a:xfrm>
            <a:off x="4908003" y="2729941"/>
            <a:ext cx="429259" cy="151130"/>
          </a:xfrm>
          <a:custGeom>
            <a:avLst/>
            <a:gdLst/>
            <a:ahLst/>
            <a:cxnLst/>
            <a:rect l="l" t="t" r="r" b="b"/>
            <a:pathLst>
              <a:path w="429260" h="151130">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401" name="object 401"/>
          <p:cNvSpPr/>
          <p:nvPr/>
        </p:nvSpPr>
        <p:spPr>
          <a:xfrm>
            <a:off x="5928004" y="2729941"/>
            <a:ext cx="1416050" cy="151130"/>
          </a:xfrm>
          <a:custGeom>
            <a:avLst/>
            <a:gdLst/>
            <a:ahLst/>
            <a:cxnLst/>
            <a:rect l="l" t="t" r="r" b="b"/>
            <a:pathLst>
              <a:path w="1416050" h="151130">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402" name="object 402"/>
          <p:cNvSpPr/>
          <p:nvPr/>
        </p:nvSpPr>
        <p:spPr>
          <a:xfrm>
            <a:off x="7899400" y="2729941"/>
            <a:ext cx="513080" cy="151130"/>
          </a:xfrm>
          <a:custGeom>
            <a:avLst/>
            <a:gdLst/>
            <a:ahLst/>
            <a:cxnLst/>
            <a:rect l="l" t="t" r="r" b="b"/>
            <a:pathLst>
              <a:path w="513079" h="151130">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403" name="object 403"/>
          <p:cNvSpPr/>
          <p:nvPr/>
        </p:nvSpPr>
        <p:spPr>
          <a:xfrm>
            <a:off x="7344003" y="2729941"/>
            <a:ext cx="428625" cy="151130"/>
          </a:xfrm>
          <a:custGeom>
            <a:avLst/>
            <a:gdLst/>
            <a:ahLst/>
            <a:cxnLst/>
            <a:rect l="l" t="t" r="r" b="b"/>
            <a:pathLst>
              <a:path w="428625" h="151130">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404" name="object 404"/>
          <p:cNvSpPr/>
          <p:nvPr/>
        </p:nvSpPr>
        <p:spPr>
          <a:xfrm>
            <a:off x="8411997" y="2729941"/>
            <a:ext cx="1176020" cy="151130"/>
          </a:xfrm>
          <a:custGeom>
            <a:avLst/>
            <a:gdLst/>
            <a:ahLst/>
            <a:cxnLst/>
            <a:rect l="l" t="t" r="r" b="b"/>
            <a:pathLst>
              <a:path w="1176020" h="151130">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405" name="object 405"/>
          <p:cNvSpPr/>
          <p:nvPr/>
        </p:nvSpPr>
        <p:spPr>
          <a:xfrm>
            <a:off x="9588004" y="2729941"/>
            <a:ext cx="1056005" cy="151130"/>
          </a:xfrm>
          <a:custGeom>
            <a:avLst/>
            <a:gdLst/>
            <a:ahLst/>
            <a:cxnLst/>
            <a:rect l="l" t="t" r="r" b="b"/>
            <a:pathLst>
              <a:path w="1056004" h="151130">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406" name="object 406"/>
          <p:cNvSpPr/>
          <p:nvPr/>
        </p:nvSpPr>
        <p:spPr>
          <a:xfrm>
            <a:off x="10644003" y="2729941"/>
            <a:ext cx="0" cy="151130"/>
          </a:xfrm>
          <a:custGeom>
            <a:avLst/>
            <a:gdLst/>
            <a:ahLst/>
            <a:cxnLst/>
            <a:rect l="l" t="t" r="r" b="b"/>
            <a:pathLst>
              <a:path w="0" h="151130">
                <a:moveTo>
                  <a:pt x="0" y="0"/>
                </a:moveTo>
                <a:lnTo>
                  <a:pt x="0" y="151129"/>
                </a:lnTo>
              </a:path>
            </a:pathLst>
          </a:custGeom>
          <a:ln w="3175">
            <a:solidFill>
              <a:srgbClr val="EBEBEC"/>
            </a:solidFill>
          </a:ln>
        </p:spPr>
        <p:txBody>
          <a:bodyPr wrap="square" lIns="0" tIns="0" rIns="0" bIns="0" rtlCol="0"/>
          <a:lstStyle/>
          <a:p/>
        </p:txBody>
      </p:sp>
      <p:sp>
        <p:nvSpPr>
          <p:cNvPr id="407" name="object 407"/>
          <p:cNvSpPr/>
          <p:nvPr/>
        </p:nvSpPr>
        <p:spPr>
          <a:xfrm>
            <a:off x="10644009" y="2729941"/>
            <a:ext cx="1368425" cy="151130"/>
          </a:xfrm>
          <a:custGeom>
            <a:avLst/>
            <a:gdLst/>
            <a:ahLst/>
            <a:cxnLst/>
            <a:rect l="l" t="t" r="r" b="b"/>
            <a:pathLst>
              <a:path w="1368425" h="151130">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408" name="object 408"/>
          <p:cNvSpPr/>
          <p:nvPr/>
        </p:nvSpPr>
        <p:spPr>
          <a:xfrm>
            <a:off x="12253998" y="2729941"/>
            <a:ext cx="998855" cy="151130"/>
          </a:xfrm>
          <a:custGeom>
            <a:avLst/>
            <a:gdLst/>
            <a:ahLst/>
            <a:cxnLst/>
            <a:rect l="l" t="t" r="r" b="b"/>
            <a:pathLst>
              <a:path w="998855" h="151130">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409" name="object 409"/>
          <p:cNvSpPr/>
          <p:nvPr/>
        </p:nvSpPr>
        <p:spPr>
          <a:xfrm>
            <a:off x="546354" y="3032201"/>
            <a:ext cx="633730" cy="151130"/>
          </a:xfrm>
          <a:custGeom>
            <a:avLst/>
            <a:gdLst/>
            <a:ahLst/>
            <a:cxnLst/>
            <a:rect l="l" t="t" r="r" b="b"/>
            <a:pathLst>
              <a:path w="633730" h="151130">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410" name="object 410"/>
          <p:cNvSpPr/>
          <p:nvPr/>
        </p:nvSpPr>
        <p:spPr>
          <a:xfrm>
            <a:off x="1180083" y="3032201"/>
            <a:ext cx="634365" cy="151130"/>
          </a:xfrm>
          <a:custGeom>
            <a:avLst/>
            <a:gdLst/>
            <a:ahLst/>
            <a:cxnLst/>
            <a:rect l="l" t="t" r="r" b="b"/>
            <a:pathLst>
              <a:path w="634364" h="151130">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411" name="object 411"/>
          <p:cNvSpPr/>
          <p:nvPr/>
        </p:nvSpPr>
        <p:spPr>
          <a:xfrm>
            <a:off x="1814448" y="3032201"/>
            <a:ext cx="1390015" cy="151130"/>
          </a:xfrm>
          <a:custGeom>
            <a:avLst/>
            <a:gdLst/>
            <a:ahLst/>
            <a:cxnLst/>
            <a:rect l="l" t="t" r="r" b="b"/>
            <a:pathLst>
              <a:path w="1390014" h="151130">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412" name="object 412"/>
          <p:cNvSpPr/>
          <p:nvPr/>
        </p:nvSpPr>
        <p:spPr>
          <a:xfrm>
            <a:off x="3204000" y="3032201"/>
            <a:ext cx="0" cy="151130"/>
          </a:xfrm>
          <a:custGeom>
            <a:avLst/>
            <a:gdLst/>
            <a:ahLst/>
            <a:cxnLst/>
            <a:rect l="l" t="t" r="r" b="b"/>
            <a:pathLst>
              <a:path w="0" h="151130">
                <a:moveTo>
                  <a:pt x="0" y="0"/>
                </a:moveTo>
                <a:lnTo>
                  <a:pt x="0" y="151129"/>
                </a:lnTo>
              </a:path>
            </a:pathLst>
          </a:custGeom>
          <a:ln w="3175">
            <a:solidFill>
              <a:srgbClr val="EBEBEC"/>
            </a:solidFill>
          </a:ln>
        </p:spPr>
        <p:txBody>
          <a:bodyPr wrap="square" lIns="0" tIns="0" rIns="0" bIns="0" rtlCol="0"/>
          <a:lstStyle/>
          <a:p/>
        </p:txBody>
      </p:sp>
      <p:sp>
        <p:nvSpPr>
          <p:cNvPr id="413" name="object 413"/>
          <p:cNvSpPr/>
          <p:nvPr/>
        </p:nvSpPr>
        <p:spPr>
          <a:xfrm>
            <a:off x="3204006" y="3032201"/>
            <a:ext cx="519430" cy="151130"/>
          </a:xfrm>
          <a:custGeom>
            <a:avLst/>
            <a:gdLst/>
            <a:ahLst/>
            <a:cxnLst/>
            <a:rect l="l" t="t" r="r" b="b"/>
            <a:pathLst>
              <a:path w="519429" h="151130">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414" name="object 414"/>
          <p:cNvSpPr/>
          <p:nvPr/>
        </p:nvSpPr>
        <p:spPr>
          <a:xfrm>
            <a:off x="3723424" y="3032201"/>
            <a:ext cx="1184910" cy="151130"/>
          </a:xfrm>
          <a:custGeom>
            <a:avLst/>
            <a:gdLst/>
            <a:ahLst/>
            <a:cxnLst/>
            <a:rect l="l" t="t" r="r" b="b"/>
            <a:pathLst>
              <a:path w="1184910" h="151130">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415" name="object 415"/>
          <p:cNvSpPr/>
          <p:nvPr/>
        </p:nvSpPr>
        <p:spPr>
          <a:xfrm>
            <a:off x="5400349" y="3032201"/>
            <a:ext cx="527685" cy="151130"/>
          </a:xfrm>
          <a:custGeom>
            <a:avLst/>
            <a:gdLst/>
            <a:ahLst/>
            <a:cxnLst/>
            <a:rect l="l" t="t" r="r" b="b"/>
            <a:pathLst>
              <a:path w="527685" h="151130">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416" name="object 416"/>
          <p:cNvSpPr/>
          <p:nvPr/>
        </p:nvSpPr>
        <p:spPr>
          <a:xfrm>
            <a:off x="4908003" y="3032201"/>
            <a:ext cx="429259" cy="151130"/>
          </a:xfrm>
          <a:custGeom>
            <a:avLst/>
            <a:gdLst/>
            <a:ahLst/>
            <a:cxnLst/>
            <a:rect l="l" t="t" r="r" b="b"/>
            <a:pathLst>
              <a:path w="429260" h="151130">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417" name="object 417"/>
          <p:cNvSpPr/>
          <p:nvPr/>
        </p:nvSpPr>
        <p:spPr>
          <a:xfrm>
            <a:off x="5928004" y="3032201"/>
            <a:ext cx="1416050" cy="151130"/>
          </a:xfrm>
          <a:custGeom>
            <a:avLst/>
            <a:gdLst/>
            <a:ahLst/>
            <a:cxnLst/>
            <a:rect l="l" t="t" r="r" b="b"/>
            <a:pathLst>
              <a:path w="1416050" h="151130">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418" name="object 418"/>
          <p:cNvSpPr/>
          <p:nvPr/>
        </p:nvSpPr>
        <p:spPr>
          <a:xfrm>
            <a:off x="7899400" y="3032201"/>
            <a:ext cx="513080" cy="151130"/>
          </a:xfrm>
          <a:custGeom>
            <a:avLst/>
            <a:gdLst/>
            <a:ahLst/>
            <a:cxnLst/>
            <a:rect l="l" t="t" r="r" b="b"/>
            <a:pathLst>
              <a:path w="513079" h="151130">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419" name="object 419"/>
          <p:cNvSpPr/>
          <p:nvPr/>
        </p:nvSpPr>
        <p:spPr>
          <a:xfrm>
            <a:off x="7344003" y="3032201"/>
            <a:ext cx="428625" cy="151130"/>
          </a:xfrm>
          <a:custGeom>
            <a:avLst/>
            <a:gdLst/>
            <a:ahLst/>
            <a:cxnLst/>
            <a:rect l="l" t="t" r="r" b="b"/>
            <a:pathLst>
              <a:path w="428625" h="151130">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420" name="object 420"/>
          <p:cNvSpPr/>
          <p:nvPr/>
        </p:nvSpPr>
        <p:spPr>
          <a:xfrm>
            <a:off x="8411997" y="3032201"/>
            <a:ext cx="1176020" cy="151130"/>
          </a:xfrm>
          <a:custGeom>
            <a:avLst/>
            <a:gdLst/>
            <a:ahLst/>
            <a:cxnLst/>
            <a:rect l="l" t="t" r="r" b="b"/>
            <a:pathLst>
              <a:path w="1176020" h="151130">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421" name="object 421"/>
          <p:cNvSpPr/>
          <p:nvPr/>
        </p:nvSpPr>
        <p:spPr>
          <a:xfrm>
            <a:off x="9588004" y="3032201"/>
            <a:ext cx="1056005" cy="151130"/>
          </a:xfrm>
          <a:custGeom>
            <a:avLst/>
            <a:gdLst/>
            <a:ahLst/>
            <a:cxnLst/>
            <a:rect l="l" t="t" r="r" b="b"/>
            <a:pathLst>
              <a:path w="1056004" h="151130">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422" name="object 422"/>
          <p:cNvSpPr/>
          <p:nvPr/>
        </p:nvSpPr>
        <p:spPr>
          <a:xfrm>
            <a:off x="10644003" y="3032201"/>
            <a:ext cx="0" cy="151130"/>
          </a:xfrm>
          <a:custGeom>
            <a:avLst/>
            <a:gdLst/>
            <a:ahLst/>
            <a:cxnLst/>
            <a:rect l="l" t="t" r="r" b="b"/>
            <a:pathLst>
              <a:path w="0" h="151130">
                <a:moveTo>
                  <a:pt x="0" y="0"/>
                </a:moveTo>
                <a:lnTo>
                  <a:pt x="0" y="151129"/>
                </a:lnTo>
              </a:path>
            </a:pathLst>
          </a:custGeom>
          <a:ln w="3175">
            <a:solidFill>
              <a:srgbClr val="EBEBEC"/>
            </a:solidFill>
          </a:ln>
        </p:spPr>
        <p:txBody>
          <a:bodyPr wrap="square" lIns="0" tIns="0" rIns="0" bIns="0" rtlCol="0"/>
          <a:lstStyle/>
          <a:p/>
        </p:txBody>
      </p:sp>
      <p:sp>
        <p:nvSpPr>
          <p:cNvPr id="423" name="object 423"/>
          <p:cNvSpPr/>
          <p:nvPr/>
        </p:nvSpPr>
        <p:spPr>
          <a:xfrm>
            <a:off x="10644009" y="3032201"/>
            <a:ext cx="1368425" cy="151130"/>
          </a:xfrm>
          <a:custGeom>
            <a:avLst/>
            <a:gdLst/>
            <a:ahLst/>
            <a:cxnLst/>
            <a:rect l="l" t="t" r="r" b="b"/>
            <a:pathLst>
              <a:path w="1368425" h="151130">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424" name="object 424"/>
          <p:cNvSpPr/>
          <p:nvPr/>
        </p:nvSpPr>
        <p:spPr>
          <a:xfrm>
            <a:off x="12253998" y="3032201"/>
            <a:ext cx="998855" cy="151130"/>
          </a:xfrm>
          <a:custGeom>
            <a:avLst/>
            <a:gdLst/>
            <a:ahLst/>
            <a:cxnLst/>
            <a:rect l="l" t="t" r="r" b="b"/>
            <a:pathLst>
              <a:path w="998855" h="151130">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425" name="object 425"/>
          <p:cNvSpPr/>
          <p:nvPr/>
        </p:nvSpPr>
        <p:spPr>
          <a:xfrm>
            <a:off x="546354" y="363926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EBEBEC"/>
          </a:solidFill>
        </p:spPr>
        <p:txBody>
          <a:bodyPr wrap="square" lIns="0" tIns="0" rIns="0" bIns="0" rtlCol="0"/>
          <a:lstStyle/>
          <a:p/>
        </p:txBody>
      </p:sp>
      <p:sp>
        <p:nvSpPr>
          <p:cNvPr id="426" name="object 426"/>
          <p:cNvSpPr/>
          <p:nvPr/>
        </p:nvSpPr>
        <p:spPr>
          <a:xfrm>
            <a:off x="1180083" y="363926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EBEBEC"/>
          </a:solidFill>
        </p:spPr>
        <p:txBody>
          <a:bodyPr wrap="square" lIns="0" tIns="0" rIns="0" bIns="0" rtlCol="0"/>
          <a:lstStyle/>
          <a:p/>
        </p:txBody>
      </p:sp>
      <p:sp>
        <p:nvSpPr>
          <p:cNvPr id="427" name="object 427"/>
          <p:cNvSpPr/>
          <p:nvPr/>
        </p:nvSpPr>
        <p:spPr>
          <a:xfrm>
            <a:off x="1814448" y="363926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EBEBEC"/>
          </a:solidFill>
        </p:spPr>
        <p:txBody>
          <a:bodyPr wrap="square" lIns="0" tIns="0" rIns="0" bIns="0" rtlCol="0"/>
          <a:lstStyle/>
          <a:p/>
        </p:txBody>
      </p:sp>
      <p:sp>
        <p:nvSpPr>
          <p:cNvPr id="428" name="object 428"/>
          <p:cNvSpPr/>
          <p:nvPr/>
        </p:nvSpPr>
        <p:spPr>
          <a:xfrm>
            <a:off x="3204000" y="363926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29" name="object 429"/>
          <p:cNvSpPr/>
          <p:nvPr/>
        </p:nvSpPr>
        <p:spPr>
          <a:xfrm>
            <a:off x="3204006" y="363926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EBEBEC"/>
          </a:solidFill>
        </p:spPr>
        <p:txBody>
          <a:bodyPr wrap="square" lIns="0" tIns="0" rIns="0" bIns="0" rtlCol="0"/>
          <a:lstStyle/>
          <a:p/>
        </p:txBody>
      </p:sp>
      <p:sp>
        <p:nvSpPr>
          <p:cNvPr id="430" name="object 430"/>
          <p:cNvSpPr/>
          <p:nvPr/>
        </p:nvSpPr>
        <p:spPr>
          <a:xfrm>
            <a:off x="3723424" y="363926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EBEBEC"/>
          </a:solidFill>
        </p:spPr>
        <p:txBody>
          <a:bodyPr wrap="square" lIns="0" tIns="0" rIns="0" bIns="0" rtlCol="0"/>
          <a:lstStyle/>
          <a:p/>
        </p:txBody>
      </p:sp>
      <p:sp>
        <p:nvSpPr>
          <p:cNvPr id="431" name="object 431"/>
          <p:cNvSpPr/>
          <p:nvPr/>
        </p:nvSpPr>
        <p:spPr>
          <a:xfrm>
            <a:off x="5400349" y="363926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EBEBEC"/>
          </a:solidFill>
        </p:spPr>
        <p:txBody>
          <a:bodyPr wrap="square" lIns="0" tIns="0" rIns="0" bIns="0" rtlCol="0"/>
          <a:lstStyle/>
          <a:p/>
        </p:txBody>
      </p:sp>
      <p:sp>
        <p:nvSpPr>
          <p:cNvPr id="432" name="object 432"/>
          <p:cNvSpPr/>
          <p:nvPr/>
        </p:nvSpPr>
        <p:spPr>
          <a:xfrm>
            <a:off x="4908003" y="363926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EBEBEC"/>
          </a:solidFill>
        </p:spPr>
        <p:txBody>
          <a:bodyPr wrap="square" lIns="0" tIns="0" rIns="0" bIns="0" rtlCol="0"/>
          <a:lstStyle/>
          <a:p/>
        </p:txBody>
      </p:sp>
      <p:sp>
        <p:nvSpPr>
          <p:cNvPr id="433" name="object 433"/>
          <p:cNvSpPr/>
          <p:nvPr/>
        </p:nvSpPr>
        <p:spPr>
          <a:xfrm>
            <a:off x="5928004" y="363926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EBEBEC"/>
          </a:solidFill>
        </p:spPr>
        <p:txBody>
          <a:bodyPr wrap="square" lIns="0" tIns="0" rIns="0" bIns="0" rtlCol="0"/>
          <a:lstStyle/>
          <a:p/>
        </p:txBody>
      </p:sp>
      <p:sp>
        <p:nvSpPr>
          <p:cNvPr id="434" name="object 434"/>
          <p:cNvSpPr/>
          <p:nvPr/>
        </p:nvSpPr>
        <p:spPr>
          <a:xfrm>
            <a:off x="7899400" y="363926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EBEBEC"/>
          </a:solidFill>
        </p:spPr>
        <p:txBody>
          <a:bodyPr wrap="square" lIns="0" tIns="0" rIns="0" bIns="0" rtlCol="0"/>
          <a:lstStyle/>
          <a:p/>
        </p:txBody>
      </p:sp>
      <p:sp>
        <p:nvSpPr>
          <p:cNvPr id="435" name="object 435"/>
          <p:cNvSpPr/>
          <p:nvPr/>
        </p:nvSpPr>
        <p:spPr>
          <a:xfrm>
            <a:off x="7344003" y="363926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EBEBEC"/>
          </a:solidFill>
        </p:spPr>
        <p:txBody>
          <a:bodyPr wrap="square" lIns="0" tIns="0" rIns="0" bIns="0" rtlCol="0"/>
          <a:lstStyle/>
          <a:p/>
        </p:txBody>
      </p:sp>
      <p:sp>
        <p:nvSpPr>
          <p:cNvPr id="436" name="object 436"/>
          <p:cNvSpPr/>
          <p:nvPr/>
        </p:nvSpPr>
        <p:spPr>
          <a:xfrm>
            <a:off x="8411997" y="363926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EBEBEC"/>
          </a:solidFill>
        </p:spPr>
        <p:txBody>
          <a:bodyPr wrap="square" lIns="0" tIns="0" rIns="0" bIns="0" rtlCol="0"/>
          <a:lstStyle/>
          <a:p/>
        </p:txBody>
      </p:sp>
      <p:sp>
        <p:nvSpPr>
          <p:cNvPr id="437" name="object 437"/>
          <p:cNvSpPr/>
          <p:nvPr/>
        </p:nvSpPr>
        <p:spPr>
          <a:xfrm>
            <a:off x="9588004" y="363926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EBEBEC"/>
          </a:solidFill>
        </p:spPr>
        <p:txBody>
          <a:bodyPr wrap="square" lIns="0" tIns="0" rIns="0" bIns="0" rtlCol="0"/>
          <a:lstStyle/>
          <a:p/>
        </p:txBody>
      </p:sp>
      <p:sp>
        <p:nvSpPr>
          <p:cNvPr id="438" name="object 438"/>
          <p:cNvSpPr/>
          <p:nvPr/>
        </p:nvSpPr>
        <p:spPr>
          <a:xfrm>
            <a:off x="10644003" y="363926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39" name="object 439"/>
          <p:cNvSpPr/>
          <p:nvPr/>
        </p:nvSpPr>
        <p:spPr>
          <a:xfrm>
            <a:off x="10644009" y="363926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EBEBEC"/>
          </a:solidFill>
        </p:spPr>
        <p:txBody>
          <a:bodyPr wrap="square" lIns="0" tIns="0" rIns="0" bIns="0" rtlCol="0"/>
          <a:lstStyle/>
          <a:p/>
        </p:txBody>
      </p:sp>
      <p:sp>
        <p:nvSpPr>
          <p:cNvPr id="440" name="object 440"/>
          <p:cNvSpPr/>
          <p:nvPr/>
        </p:nvSpPr>
        <p:spPr>
          <a:xfrm>
            <a:off x="12253998" y="363926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EBEBEC"/>
          </a:solidFill>
        </p:spPr>
        <p:txBody>
          <a:bodyPr wrap="square" lIns="0" tIns="0" rIns="0" bIns="0" rtlCol="0"/>
          <a:lstStyle/>
          <a:p/>
        </p:txBody>
      </p:sp>
      <p:sp>
        <p:nvSpPr>
          <p:cNvPr id="441" name="object 441"/>
          <p:cNvSpPr/>
          <p:nvPr/>
        </p:nvSpPr>
        <p:spPr>
          <a:xfrm>
            <a:off x="546354" y="394660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EBEBEC"/>
          </a:solidFill>
        </p:spPr>
        <p:txBody>
          <a:bodyPr wrap="square" lIns="0" tIns="0" rIns="0" bIns="0" rtlCol="0"/>
          <a:lstStyle/>
          <a:p/>
        </p:txBody>
      </p:sp>
      <p:sp>
        <p:nvSpPr>
          <p:cNvPr id="442" name="object 442"/>
          <p:cNvSpPr/>
          <p:nvPr/>
        </p:nvSpPr>
        <p:spPr>
          <a:xfrm>
            <a:off x="1180083" y="394660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EBEBEC"/>
          </a:solidFill>
        </p:spPr>
        <p:txBody>
          <a:bodyPr wrap="square" lIns="0" tIns="0" rIns="0" bIns="0" rtlCol="0"/>
          <a:lstStyle/>
          <a:p/>
        </p:txBody>
      </p:sp>
      <p:sp>
        <p:nvSpPr>
          <p:cNvPr id="443" name="object 443"/>
          <p:cNvSpPr/>
          <p:nvPr/>
        </p:nvSpPr>
        <p:spPr>
          <a:xfrm>
            <a:off x="1814448" y="394660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EBEBEC"/>
          </a:solidFill>
        </p:spPr>
        <p:txBody>
          <a:bodyPr wrap="square" lIns="0" tIns="0" rIns="0" bIns="0" rtlCol="0"/>
          <a:lstStyle/>
          <a:p/>
        </p:txBody>
      </p:sp>
      <p:sp>
        <p:nvSpPr>
          <p:cNvPr id="444" name="object 444"/>
          <p:cNvSpPr/>
          <p:nvPr/>
        </p:nvSpPr>
        <p:spPr>
          <a:xfrm>
            <a:off x="3204000" y="394660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45" name="object 445"/>
          <p:cNvSpPr/>
          <p:nvPr/>
        </p:nvSpPr>
        <p:spPr>
          <a:xfrm>
            <a:off x="3204006" y="394660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EBEBEC"/>
          </a:solidFill>
        </p:spPr>
        <p:txBody>
          <a:bodyPr wrap="square" lIns="0" tIns="0" rIns="0" bIns="0" rtlCol="0"/>
          <a:lstStyle/>
          <a:p/>
        </p:txBody>
      </p:sp>
      <p:sp>
        <p:nvSpPr>
          <p:cNvPr id="446" name="object 446"/>
          <p:cNvSpPr/>
          <p:nvPr/>
        </p:nvSpPr>
        <p:spPr>
          <a:xfrm>
            <a:off x="3723424" y="394660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EBEBEC"/>
          </a:solidFill>
        </p:spPr>
        <p:txBody>
          <a:bodyPr wrap="square" lIns="0" tIns="0" rIns="0" bIns="0" rtlCol="0"/>
          <a:lstStyle/>
          <a:p/>
        </p:txBody>
      </p:sp>
      <p:sp>
        <p:nvSpPr>
          <p:cNvPr id="447" name="object 447"/>
          <p:cNvSpPr/>
          <p:nvPr/>
        </p:nvSpPr>
        <p:spPr>
          <a:xfrm>
            <a:off x="5400349" y="394660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EBEBEC"/>
          </a:solidFill>
        </p:spPr>
        <p:txBody>
          <a:bodyPr wrap="square" lIns="0" tIns="0" rIns="0" bIns="0" rtlCol="0"/>
          <a:lstStyle/>
          <a:p/>
        </p:txBody>
      </p:sp>
      <p:sp>
        <p:nvSpPr>
          <p:cNvPr id="448" name="object 448"/>
          <p:cNvSpPr/>
          <p:nvPr/>
        </p:nvSpPr>
        <p:spPr>
          <a:xfrm>
            <a:off x="4908003" y="394660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EBEBEC"/>
          </a:solidFill>
        </p:spPr>
        <p:txBody>
          <a:bodyPr wrap="square" lIns="0" tIns="0" rIns="0" bIns="0" rtlCol="0"/>
          <a:lstStyle/>
          <a:p/>
        </p:txBody>
      </p:sp>
      <p:sp>
        <p:nvSpPr>
          <p:cNvPr id="449" name="object 449"/>
          <p:cNvSpPr/>
          <p:nvPr/>
        </p:nvSpPr>
        <p:spPr>
          <a:xfrm>
            <a:off x="5928004" y="394660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EBEBEC"/>
          </a:solidFill>
        </p:spPr>
        <p:txBody>
          <a:bodyPr wrap="square" lIns="0" tIns="0" rIns="0" bIns="0" rtlCol="0"/>
          <a:lstStyle/>
          <a:p/>
        </p:txBody>
      </p:sp>
      <p:sp>
        <p:nvSpPr>
          <p:cNvPr id="450" name="object 450"/>
          <p:cNvSpPr/>
          <p:nvPr/>
        </p:nvSpPr>
        <p:spPr>
          <a:xfrm>
            <a:off x="7899400" y="394660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EBEBEC"/>
          </a:solidFill>
        </p:spPr>
        <p:txBody>
          <a:bodyPr wrap="square" lIns="0" tIns="0" rIns="0" bIns="0" rtlCol="0"/>
          <a:lstStyle/>
          <a:p/>
        </p:txBody>
      </p:sp>
      <p:sp>
        <p:nvSpPr>
          <p:cNvPr id="451" name="object 451"/>
          <p:cNvSpPr/>
          <p:nvPr/>
        </p:nvSpPr>
        <p:spPr>
          <a:xfrm>
            <a:off x="7344003" y="394660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EBEBEC"/>
          </a:solidFill>
        </p:spPr>
        <p:txBody>
          <a:bodyPr wrap="square" lIns="0" tIns="0" rIns="0" bIns="0" rtlCol="0"/>
          <a:lstStyle/>
          <a:p/>
        </p:txBody>
      </p:sp>
      <p:sp>
        <p:nvSpPr>
          <p:cNvPr id="452" name="object 452"/>
          <p:cNvSpPr/>
          <p:nvPr/>
        </p:nvSpPr>
        <p:spPr>
          <a:xfrm>
            <a:off x="8411997" y="394660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EBEBEC"/>
          </a:solidFill>
        </p:spPr>
        <p:txBody>
          <a:bodyPr wrap="square" lIns="0" tIns="0" rIns="0" bIns="0" rtlCol="0"/>
          <a:lstStyle/>
          <a:p/>
        </p:txBody>
      </p:sp>
      <p:sp>
        <p:nvSpPr>
          <p:cNvPr id="453" name="object 453"/>
          <p:cNvSpPr/>
          <p:nvPr/>
        </p:nvSpPr>
        <p:spPr>
          <a:xfrm>
            <a:off x="9588004" y="394660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EBEBEC"/>
          </a:solidFill>
        </p:spPr>
        <p:txBody>
          <a:bodyPr wrap="square" lIns="0" tIns="0" rIns="0" bIns="0" rtlCol="0"/>
          <a:lstStyle/>
          <a:p/>
        </p:txBody>
      </p:sp>
      <p:sp>
        <p:nvSpPr>
          <p:cNvPr id="454" name="object 454"/>
          <p:cNvSpPr/>
          <p:nvPr/>
        </p:nvSpPr>
        <p:spPr>
          <a:xfrm>
            <a:off x="10644003" y="394660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55" name="object 455"/>
          <p:cNvSpPr/>
          <p:nvPr/>
        </p:nvSpPr>
        <p:spPr>
          <a:xfrm>
            <a:off x="10644009" y="394660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EBEBEC"/>
          </a:solidFill>
        </p:spPr>
        <p:txBody>
          <a:bodyPr wrap="square" lIns="0" tIns="0" rIns="0" bIns="0" rtlCol="0"/>
          <a:lstStyle/>
          <a:p/>
        </p:txBody>
      </p:sp>
      <p:sp>
        <p:nvSpPr>
          <p:cNvPr id="456" name="object 456"/>
          <p:cNvSpPr/>
          <p:nvPr/>
        </p:nvSpPr>
        <p:spPr>
          <a:xfrm>
            <a:off x="12253998" y="394660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EBEBEC"/>
          </a:solidFill>
        </p:spPr>
        <p:txBody>
          <a:bodyPr wrap="square" lIns="0" tIns="0" rIns="0" bIns="0" rtlCol="0"/>
          <a:lstStyle/>
          <a:p/>
        </p:txBody>
      </p:sp>
      <p:sp>
        <p:nvSpPr>
          <p:cNvPr id="457" name="object 457"/>
          <p:cNvSpPr/>
          <p:nvPr/>
        </p:nvSpPr>
        <p:spPr>
          <a:xfrm>
            <a:off x="546354" y="425394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EBEBEC"/>
          </a:solidFill>
        </p:spPr>
        <p:txBody>
          <a:bodyPr wrap="square" lIns="0" tIns="0" rIns="0" bIns="0" rtlCol="0"/>
          <a:lstStyle/>
          <a:p/>
        </p:txBody>
      </p:sp>
      <p:sp>
        <p:nvSpPr>
          <p:cNvPr id="458" name="object 458"/>
          <p:cNvSpPr/>
          <p:nvPr/>
        </p:nvSpPr>
        <p:spPr>
          <a:xfrm>
            <a:off x="1180083" y="425394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EBEBEC"/>
          </a:solidFill>
        </p:spPr>
        <p:txBody>
          <a:bodyPr wrap="square" lIns="0" tIns="0" rIns="0" bIns="0" rtlCol="0"/>
          <a:lstStyle/>
          <a:p/>
        </p:txBody>
      </p:sp>
      <p:sp>
        <p:nvSpPr>
          <p:cNvPr id="459" name="object 459"/>
          <p:cNvSpPr/>
          <p:nvPr/>
        </p:nvSpPr>
        <p:spPr>
          <a:xfrm>
            <a:off x="1814448" y="425394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EBEBEC"/>
          </a:solidFill>
        </p:spPr>
        <p:txBody>
          <a:bodyPr wrap="square" lIns="0" tIns="0" rIns="0" bIns="0" rtlCol="0"/>
          <a:lstStyle/>
          <a:p/>
        </p:txBody>
      </p:sp>
      <p:sp>
        <p:nvSpPr>
          <p:cNvPr id="460" name="object 460"/>
          <p:cNvSpPr/>
          <p:nvPr/>
        </p:nvSpPr>
        <p:spPr>
          <a:xfrm>
            <a:off x="3204000" y="425394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61" name="object 461"/>
          <p:cNvSpPr/>
          <p:nvPr/>
        </p:nvSpPr>
        <p:spPr>
          <a:xfrm>
            <a:off x="3204006" y="425394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EBEBEC"/>
          </a:solidFill>
        </p:spPr>
        <p:txBody>
          <a:bodyPr wrap="square" lIns="0" tIns="0" rIns="0" bIns="0" rtlCol="0"/>
          <a:lstStyle/>
          <a:p/>
        </p:txBody>
      </p:sp>
      <p:sp>
        <p:nvSpPr>
          <p:cNvPr id="462" name="object 462"/>
          <p:cNvSpPr/>
          <p:nvPr/>
        </p:nvSpPr>
        <p:spPr>
          <a:xfrm>
            <a:off x="3723424" y="425394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EBEBEC"/>
          </a:solidFill>
        </p:spPr>
        <p:txBody>
          <a:bodyPr wrap="square" lIns="0" tIns="0" rIns="0" bIns="0" rtlCol="0"/>
          <a:lstStyle/>
          <a:p/>
        </p:txBody>
      </p:sp>
      <p:sp>
        <p:nvSpPr>
          <p:cNvPr id="463" name="object 463"/>
          <p:cNvSpPr/>
          <p:nvPr/>
        </p:nvSpPr>
        <p:spPr>
          <a:xfrm>
            <a:off x="5400349" y="425394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EBEBEC"/>
          </a:solidFill>
        </p:spPr>
        <p:txBody>
          <a:bodyPr wrap="square" lIns="0" tIns="0" rIns="0" bIns="0" rtlCol="0"/>
          <a:lstStyle/>
          <a:p/>
        </p:txBody>
      </p:sp>
      <p:sp>
        <p:nvSpPr>
          <p:cNvPr id="464" name="object 464"/>
          <p:cNvSpPr/>
          <p:nvPr/>
        </p:nvSpPr>
        <p:spPr>
          <a:xfrm>
            <a:off x="4908003" y="425394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EBEBEC"/>
          </a:solidFill>
        </p:spPr>
        <p:txBody>
          <a:bodyPr wrap="square" lIns="0" tIns="0" rIns="0" bIns="0" rtlCol="0"/>
          <a:lstStyle/>
          <a:p/>
        </p:txBody>
      </p:sp>
      <p:sp>
        <p:nvSpPr>
          <p:cNvPr id="465" name="object 465"/>
          <p:cNvSpPr/>
          <p:nvPr/>
        </p:nvSpPr>
        <p:spPr>
          <a:xfrm>
            <a:off x="5928004" y="425394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EBEBEC"/>
          </a:solidFill>
        </p:spPr>
        <p:txBody>
          <a:bodyPr wrap="square" lIns="0" tIns="0" rIns="0" bIns="0" rtlCol="0"/>
          <a:lstStyle/>
          <a:p/>
        </p:txBody>
      </p:sp>
      <p:sp>
        <p:nvSpPr>
          <p:cNvPr id="466" name="object 466"/>
          <p:cNvSpPr/>
          <p:nvPr/>
        </p:nvSpPr>
        <p:spPr>
          <a:xfrm>
            <a:off x="7899400" y="425394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EBEBEC"/>
          </a:solidFill>
        </p:spPr>
        <p:txBody>
          <a:bodyPr wrap="square" lIns="0" tIns="0" rIns="0" bIns="0" rtlCol="0"/>
          <a:lstStyle/>
          <a:p/>
        </p:txBody>
      </p:sp>
      <p:sp>
        <p:nvSpPr>
          <p:cNvPr id="467" name="object 467"/>
          <p:cNvSpPr/>
          <p:nvPr/>
        </p:nvSpPr>
        <p:spPr>
          <a:xfrm>
            <a:off x="7344003" y="425394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EBEBEC"/>
          </a:solidFill>
        </p:spPr>
        <p:txBody>
          <a:bodyPr wrap="square" lIns="0" tIns="0" rIns="0" bIns="0" rtlCol="0"/>
          <a:lstStyle/>
          <a:p/>
        </p:txBody>
      </p:sp>
      <p:sp>
        <p:nvSpPr>
          <p:cNvPr id="468" name="object 468"/>
          <p:cNvSpPr/>
          <p:nvPr/>
        </p:nvSpPr>
        <p:spPr>
          <a:xfrm>
            <a:off x="8411997" y="425394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EBEBEC"/>
          </a:solidFill>
        </p:spPr>
        <p:txBody>
          <a:bodyPr wrap="square" lIns="0" tIns="0" rIns="0" bIns="0" rtlCol="0"/>
          <a:lstStyle/>
          <a:p/>
        </p:txBody>
      </p:sp>
      <p:sp>
        <p:nvSpPr>
          <p:cNvPr id="469" name="object 469"/>
          <p:cNvSpPr/>
          <p:nvPr/>
        </p:nvSpPr>
        <p:spPr>
          <a:xfrm>
            <a:off x="9588004" y="425394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EBEBEC"/>
          </a:solidFill>
        </p:spPr>
        <p:txBody>
          <a:bodyPr wrap="square" lIns="0" tIns="0" rIns="0" bIns="0" rtlCol="0"/>
          <a:lstStyle/>
          <a:p/>
        </p:txBody>
      </p:sp>
      <p:sp>
        <p:nvSpPr>
          <p:cNvPr id="470" name="object 470"/>
          <p:cNvSpPr/>
          <p:nvPr/>
        </p:nvSpPr>
        <p:spPr>
          <a:xfrm>
            <a:off x="10644003" y="425394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71" name="object 471"/>
          <p:cNvSpPr/>
          <p:nvPr/>
        </p:nvSpPr>
        <p:spPr>
          <a:xfrm>
            <a:off x="10644009" y="425394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EBEBEC"/>
          </a:solidFill>
        </p:spPr>
        <p:txBody>
          <a:bodyPr wrap="square" lIns="0" tIns="0" rIns="0" bIns="0" rtlCol="0"/>
          <a:lstStyle/>
          <a:p/>
        </p:txBody>
      </p:sp>
      <p:sp>
        <p:nvSpPr>
          <p:cNvPr id="472" name="object 472"/>
          <p:cNvSpPr/>
          <p:nvPr/>
        </p:nvSpPr>
        <p:spPr>
          <a:xfrm>
            <a:off x="12253998" y="425394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EBEBEC"/>
          </a:solidFill>
        </p:spPr>
        <p:txBody>
          <a:bodyPr wrap="square" lIns="0" tIns="0" rIns="0" bIns="0" rtlCol="0"/>
          <a:lstStyle/>
          <a:p/>
        </p:txBody>
      </p:sp>
      <p:sp>
        <p:nvSpPr>
          <p:cNvPr id="473" name="object 473"/>
          <p:cNvSpPr/>
          <p:nvPr/>
        </p:nvSpPr>
        <p:spPr>
          <a:xfrm>
            <a:off x="546354" y="456128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EBEBEC"/>
          </a:solidFill>
        </p:spPr>
        <p:txBody>
          <a:bodyPr wrap="square" lIns="0" tIns="0" rIns="0" bIns="0" rtlCol="0"/>
          <a:lstStyle/>
          <a:p/>
        </p:txBody>
      </p:sp>
      <p:sp>
        <p:nvSpPr>
          <p:cNvPr id="474" name="object 474"/>
          <p:cNvSpPr/>
          <p:nvPr/>
        </p:nvSpPr>
        <p:spPr>
          <a:xfrm>
            <a:off x="1180083" y="456128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EBEBEC"/>
          </a:solidFill>
        </p:spPr>
        <p:txBody>
          <a:bodyPr wrap="square" lIns="0" tIns="0" rIns="0" bIns="0" rtlCol="0"/>
          <a:lstStyle/>
          <a:p/>
        </p:txBody>
      </p:sp>
      <p:sp>
        <p:nvSpPr>
          <p:cNvPr id="475" name="object 475"/>
          <p:cNvSpPr/>
          <p:nvPr/>
        </p:nvSpPr>
        <p:spPr>
          <a:xfrm>
            <a:off x="1814448" y="456128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EBEBEC"/>
          </a:solidFill>
        </p:spPr>
        <p:txBody>
          <a:bodyPr wrap="square" lIns="0" tIns="0" rIns="0" bIns="0" rtlCol="0"/>
          <a:lstStyle/>
          <a:p/>
        </p:txBody>
      </p:sp>
      <p:sp>
        <p:nvSpPr>
          <p:cNvPr id="476" name="object 476"/>
          <p:cNvSpPr/>
          <p:nvPr/>
        </p:nvSpPr>
        <p:spPr>
          <a:xfrm>
            <a:off x="3204000" y="456128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77" name="object 477"/>
          <p:cNvSpPr/>
          <p:nvPr/>
        </p:nvSpPr>
        <p:spPr>
          <a:xfrm>
            <a:off x="3204006" y="456128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EBEBEC"/>
          </a:solidFill>
        </p:spPr>
        <p:txBody>
          <a:bodyPr wrap="square" lIns="0" tIns="0" rIns="0" bIns="0" rtlCol="0"/>
          <a:lstStyle/>
          <a:p/>
        </p:txBody>
      </p:sp>
      <p:sp>
        <p:nvSpPr>
          <p:cNvPr id="478" name="object 478"/>
          <p:cNvSpPr/>
          <p:nvPr/>
        </p:nvSpPr>
        <p:spPr>
          <a:xfrm>
            <a:off x="3723424" y="456128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EBEBEC"/>
          </a:solidFill>
        </p:spPr>
        <p:txBody>
          <a:bodyPr wrap="square" lIns="0" tIns="0" rIns="0" bIns="0" rtlCol="0"/>
          <a:lstStyle/>
          <a:p/>
        </p:txBody>
      </p:sp>
      <p:sp>
        <p:nvSpPr>
          <p:cNvPr id="479" name="object 479"/>
          <p:cNvSpPr/>
          <p:nvPr/>
        </p:nvSpPr>
        <p:spPr>
          <a:xfrm>
            <a:off x="5400349" y="456128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EBEBEC"/>
          </a:solidFill>
        </p:spPr>
        <p:txBody>
          <a:bodyPr wrap="square" lIns="0" tIns="0" rIns="0" bIns="0" rtlCol="0"/>
          <a:lstStyle/>
          <a:p/>
        </p:txBody>
      </p:sp>
      <p:sp>
        <p:nvSpPr>
          <p:cNvPr id="480" name="object 480"/>
          <p:cNvSpPr/>
          <p:nvPr/>
        </p:nvSpPr>
        <p:spPr>
          <a:xfrm>
            <a:off x="4908003" y="456128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EBEBEC"/>
          </a:solidFill>
        </p:spPr>
        <p:txBody>
          <a:bodyPr wrap="square" lIns="0" tIns="0" rIns="0" bIns="0" rtlCol="0"/>
          <a:lstStyle/>
          <a:p/>
        </p:txBody>
      </p:sp>
      <p:sp>
        <p:nvSpPr>
          <p:cNvPr id="481" name="object 481"/>
          <p:cNvSpPr/>
          <p:nvPr/>
        </p:nvSpPr>
        <p:spPr>
          <a:xfrm>
            <a:off x="5928004" y="456128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EBEBEC"/>
          </a:solidFill>
        </p:spPr>
        <p:txBody>
          <a:bodyPr wrap="square" lIns="0" tIns="0" rIns="0" bIns="0" rtlCol="0"/>
          <a:lstStyle/>
          <a:p/>
        </p:txBody>
      </p:sp>
      <p:sp>
        <p:nvSpPr>
          <p:cNvPr id="482" name="object 482"/>
          <p:cNvSpPr/>
          <p:nvPr/>
        </p:nvSpPr>
        <p:spPr>
          <a:xfrm>
            <a:off x="7899400" y="456128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EBEBEC"/>
          </a:solidFill>
        </p:spPr>
        <p:txBody>
          <a:bodyPr wrap="square" lIns="0" tIns="0" rIns="0" bIns="0" rtlCol="0"/>
          <a:lstStyle/>
          <a:p/>
        </p:txBody>
      </p:sp>
      <p:sp>
        <p:nvSpPr>
          <p:cNvPr id="483" name="object 483"/>
          <p:cNvSpPr/>
          <p:nvPr/>
        </p:nvSpPr>
        <p:spPr>
          <a:xfrm>
            <a:off x="7344003" y="456128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EBEBEC"/>
          </a:solidFill>
        </p:spPr>
        <p:txBody>
          <a:bodyPr wrap="square" lIns="0" tIns="0" rIns="0" bIns="0" rtlCol="0"/>
          <a:lstStyle/>
          <a:p/>
        </p:txBody>
      </p:sp>
      <p:sp>
        <p:nvSpPr>
          <p:cNvPr id="484" name="object 484"/>
          <p:cNvSpPr/>
          <p:nvPr/>
        </p:nvSpPr>
        <p:spPr>
          <a:xfrm>
            <a:off x="8411997" y="456128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EBEBEC"/>
          </a:solidFill>
        </p:spPr>
        <p:txBody>
          <a:bodyPr wrap="square" lIns="0" tIns="0" rIns="0" bIns="0" rtlCol="0"/>
          <a:lstStyle/>
          <a:p/>
        </p:txBody>
      </p:sp>
      <p:sp>
        <p:nvSpPr>
          <p:cNvPr id="485" name="object 485"/>
          <p:cNvSpPr/>
          <p:nvPr/>
        </p:nvSpPr>
        <p:spPr>
          <a:xfrm>
            <a:off x="9588004" y="456128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EBEBEC"/>
          </a:solidFill>
        </p:spPr>
        <p:txBody>
          <a:bodyPr wrap="square" lIns="0" tIns="0" rIns="0" bIns="0" rtlCol="0"/>
          <a:lstStyle/>
          <a:p/>
        </p:txBody>
      </p:sp>
      <p:sp>
        <p:nvSpPr>
          <p:cNvPr id="486" name="object 486"/>
          <p:cNvSpPr/>
          <p:nvPr/>
        </p:nvSpPr>
        <p:spPr>
          <a:xfrm>
            <a:off x="10644003" y="456128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87" name="object 487"/>
          <p:cNvSpPr/>
          <p:nvPr/>
        </p:nvSpPr>
        <p:spPr>
          <a:xfrm>
            <a:off x="10644009" y="456128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EBEBEC"/>
          </a:solidFill>
        </p:spPr>
        <p:txBody>
          <a:bodyPr wrap="square" lIns="0" tIns="0" rIns="0" bIns="0" rtlCol="0"/>
          <a:lstStyle/>
          <a:p/>
        </p:txBody>
      </p:sp>
      <p:sp>
        <p:nvSpPr>
          <p:cNvPr id="488" name="object 488"/>
          <p:cNvSpPr/>
          <p:nvPr/>
        </p:nvSpPr>
        <p:spPr>
          <a:xfrm>
            <a:off x="12253998" y="456128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EBEBEC"/>
          </a:solidFill>
        </p:spPr>
        <p:txBody>
          <a:bodyPr wrap="square" lIns="0" tIns="0" rIns="0" bIns="0" rtlCol="0"/>
          <a:lstStyle/>
          <a:p/>
        </p:txBody>
      </p:sp>
      <p:sp>
        <p:nvSpPr>
          <p:cNvPr id="489" name="object 489"/>
          <p:cNvSpPr/>
          <p:nvPr/>
        </p:nvSpPr>
        <p:spPr>
          <a:xfrm>
            <a:off x="546354" y="486862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EBEBEC"/>
          </a:solidFill>
        </p:spPr>
        <p:txBody>
          <a:bodyPr wrap="square" lIns="0" tIns="0" rIns="0" bIns="0" rtlCol="0"/>
          <a:lstStyle/>
          <a:p/>
        </p:txBody>
      </p:sp>
      <p:sp>
        <p:nvSpPr>
          <p:cNvPr id="490" name="object 490"/>
          <p:cNvSpPr/>
          <p:nvPr/>
        </p:nvSpPr>
        <p:spPr>
          <a:xfrm>
            <a:off x="1180083" y="486862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EBEBEC"/>
          </a:solidFill>
        </p:spPr>
        <p:txBody>
          <a:bodyPr wrap="square" lIns="0" tIns="0" rIns="0" bIns="0" rtlCol="0"/>
          <a:lstStyle/>
          <a:p/>
        </p:txBody>
      </p:sp>
      <p:sp>
        <p:nvSpPr>
          <p:cNvPr id="491" name="object 491"/>
          <p:cNvSpPr/>
          <p:nvPr/>
        </p:nvSpPr>
        <p:spPr>
          <a:xfrm>
            <a:off x="1814448" y="486862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EBEBEC"/>
          </a:solidFill>
        </p:spPr>
        <p:txBody>
          <a:bodyPr wrap="square" lIns="0" tIns="0" rIns="0" bIns="0" rtlCol="0"/>
          <a:lstStyle/>
          <a:p/>
        </p:txBody>
      </p:sp>
      <p:sp>
        <p:nvSpPr>
          <p:cNvPr id="492" name="object 492"/>
          <p:cNvSpPr/>
          <p:nvPr/>
        </p:nvSpPr>
        <p:spPr>
          <a:xfrm>
            <a:off x="3204000" y="486862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493" name="object 493"/>
          <p:cNvSpPr/>
          <p:nvPr/>
        </p:nvSpPr>
        <p:spPr>
          <a:xfrm>
            <a:off x="3204006" y="486862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EBEBEC"/>
          </a:solidFill>
        </p:spPr>
        <p:txBody>
          <a:bodyPr wrap="square" lIns="0" tIns="0" rIns="0" bIns="0" rtlCol="0"/>
          <a:lstStyle/>
          <a:p/>
        </p:txBody>
      </p:sp>
      <p:sp>
        <p:nvSpPr>
          <p:cNvPr id="494" name="object 494"/>
          <p:cNvSpPr/>
          <p:nvPr/>
        </p:nvSpPr>
        <p:spPr>
          <a:xfrm>
            <a:off x="3723424" y="486862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EBEBEC"/>
          </a:solidFill>
        </p:spPr>
        <p:txBody>
          <a:bodyPr wrap="square" lIns="0" tIns="0" rIns="0" bIns="0" rtlCol="0"/>
          <a:lstStyle/>
          <a:p/>
        </p:txBody>
      </p:sp>
      <p:sp>
        <p:nvSpPr>
          <p:cNvPr id="495" name="object 495"/>
          <p:cNvSpPr/>
          <p:nvPr/>
        </p:nvSpPr>
        <p:spPr>
          <a:xfrm>
            <a:off x="5400349" y="486862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EBEBEC"/>
          </a:solidFill>
        </p:spPr>
        <p:txBody>
          <a:bodyPr wrap="square" lIns="0" tIns="0" rIns="0" bIns="0" rtlCol="0"/>
          <a:lstStyle/>
          <a:p/>
        </p:txBody>
      </p:sp>
      <p:sp>
        <p:nvSpPr>
          <p:cNvPr id="496" name="object 496"/>
          <p:cNvSpPr/>
          <p:nvPr/>
        </p:nvSpPr>
        <p:spPr>
          <a:xfrm>
            <a:off x="4908003" y="486862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EBEBEC"/>
          </a:solidFill>
        </p:spPr>
        <p:txBody>
          <a:bodyPr wrap="square" lIns="0" tIns="0" rIns="0" bIns="0" rtlCol="0"/>
          <a:lstStyle/>
          <a:p/>
        </p:txBody>
      </p:sp>
      <p:sp>
        <p:nvSpPr>
          <p:cNvPr id="497" name="object 497"/>
          <p:cNvSpPr/>
          <p:nvPr/>
        </p:nvSpPr>
        <p:spPr>
          <a:xfrm>
            <a:off x="5928004" y="486862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EBEBEC"/>
          </a:solidFill>
        </p:spPr>
        <p:txBody>
          <a:bodyPr wrap="square" lIns="0" tIns="0" rIns="0" bIns="0" rtlCol="0"/>
          <a:lstStyle/>
          <a:p/>
        </p:txBody>
      </p:sp>
      <p:sp>
        <p:nvSpPr>
          <p:cNvPr id="498" name="object 498"/>
          <p:cNvSpPr/>
          <p:nvPr/>
        </p:nvSpPr>
        <p:spPr>
          <a:xfrm>
            <a:off x="7899400" y="486862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EBEBEC"/>
          </a:solidFill>
        </p:spPr>
        <p:txBody>
          <a:bodyPr wrap="square" lIns="0" tIns="0" rIns="0" bIns="0" rtlCol="0"/>
          <a:lstStyle/>
          <a:p/>
        </p:txBody>
      </p:sp>
      <p:sp>
        <p:nvSpPr>
          <p:cNvPr id="499" name="object 499"/>
          <p:cNvSpPr/>
          <p:nvPr/>
        </p:nvSpPr>
        <p:spPr>
          <a:xfrm>
            <a:off x="7344003" y="486862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EBEBEC"/>
          </a:solidFill>
        </p:spPr>
        <p:txBody>
          <a:bodyPr wrap="square" lIns="0" tIns="0" rIns="0" bIns="0" rtlCol="0"/>
          <a:lstStyle/>
          <a:p/>
        </p:txBody>
      </p:sp>
      <p:sp>
        <p:nvSpPr>
          <p:cNvPr id="500" name="object 500"/>
          <p:cNvSpPr/>
          <p:nvPr/>
        </p:nvSpPr>
        <p:spPr>
          <a:xfrm>
            <a:off x="8411997" y="486862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EBEBEC"/>
          </a:solidFill>
        </p:spPr>
        <p:txBody>
          <a:bodyPr wrap="square" lIns="0" tIns="0" rIns="0" bIns="0" rtlCol="0"/>
          <a:lstStyle/>
          <a:p/>
        </p:txBody>
      </p:sp>
      <p:sp>
        <p:nvSpPr>
          <p:cNvPr id="501" name="object 501"/>
          <p:cNvSpPr/>
          <p:nvPr/>
        </p:nvSpPr>
        <p:spPr>
          <a:xfrm>
            <a:off x="9588004" y="486862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EBEBEC"/>
          </a:solidFill>
        </p:spPr>
        <p:txBody>
          <a:bodyPr wrap="square" lIns="0" tIns="0" rIns="0" bIns="0" rtlCol="0"/>
          <a:lstStyle/>
          <a:p/>
        </p:txBody>
      </p:sp>
      <p:sp>
        <p:nvSpPr>
          <p:cNvPr id="502" name="object 502"/>
          <p:cNvSpPr/>
          <p:nvPr/>
        </p:nvSpPr>
        <p:spPr>
          <a:xfrm>
            <a:off x="10644003" y="486862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503" name="object 503"/>
          <p:cNvSpPr/>
          <p:nvPr/>
        </p:nvSpPr>
        <p:spPr>
          <a:xfrm>
            <a:off x="10644009" y="486862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EBEBEC"/>
          </a:solidFill>
        </p:spPr>
        <p:txBody>
          <a:bodyPr wrap="square" lIns="0" tIns="0" rIns="0" bIns="0" rtlCol="0"/>
          <a:lstStyle/>
          <a:p/>
        </p:txBody>
      </p:sp>
      <p:sp>
        <p:nvSpPr>
          <p:cNvPr id="504" name="object 504"/>
          <p:cNvSpPr/>
          <p:nvPr/>
        </p:nvSpPr>
        <p:spPr>
          <a:xfrm>
            <a:off x="12253998" y="486862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EBEBEC"/>
          </a:solidFill>
        </p:spPr>
        <p:txBody>
          <a:bodyPr wrap="square" lIns="0" tIns="0" rIns="0" bIns="0" rtlCol="0"/>
          <a:lstStyle/>
          <a:p/>
        </p:txBody>
      </p:sp>
      <p:sp>
        <p:nvSpPr>
          <p:cNvPr id="505" name="object 505"/>
          <p:cNvSpPr/>
          <p:nvPr/>
        </p:nvSpPr>
        <p:spPr>
          <a:xfrm>
            <a:off x="546354" y="5175961"/>
            <a:ext cx="633730" cy="153670"/>
          </a:xfrm>
          <a:custGeom>
            <a:avLst/>
            <a:gdLst/>
            <a:ahLst/>
            <a:cxnLst/>
            <a:rect l="l" t="t" r="r" b="b"/>
            <a:pathLst>
              <a:path w="633730" h="153670">
                <a:moveTo>
                  <a:pt x="633730" y="0"/>
                </a:moveTo>
                <a:lnTo>
                  <a:pt x="0" y="0"/>
                </a:lnTo>
                <a:lnTo>
                  <a:pt x="0" y="153670"/>
                </a:lnTo>
                <a:lnTo>
                  <a:pt x="633730" y="153670"/>
                </a:lnTo>
                <a:lnTo>
                  <a:pt x="633730" y="0"/>
                </a:lnTo>
                <a:close/>
              </a:path>
            </a:pathLst>
          </a:custGeom>
          <a:solidFill>
            <a:srgbClr val="EBEBEC"/>
          </a:solidFill>
        </p:spPr>
        <p:txBody>
          <a:bodyPr wrap="square" lIns="0" tIns="0" rIns="0" bIns="0" rtlCol="0"/>
          <a:lstStyle/>
          <a:p/>
        </p:txBody>
      </p:sp>
      <p:sp>
        <p:nvSpPr>
          <p:cNvPr id="506" name="object 506"/>
          <p:cNvSpPr/>
          <p:nvPr/>
        </p:nvSpPr>
        <p:spPr>
          <a:xfrm>
            <a:off x="1180083" y="5175961"/>
            <a:ext cx="634365" cy="153670"/>
          </a:xfrm>
          <a:custGeom>
            <a:avLst/>
            <a:gdLst/>
            <a:ahLst/>
            <a:cxnLst/>
            <a:rect l="l" t="t" r="r" b="b"/>
            <a:pathLst>
              <a:path w="634364" h="153670">
                <a:moveTo>
                  <a:pt x="634365" y="0"/>
                </a:moveTo>
                <a:lnTo>
                  <a:pt x="0" y="0"/>
                </a:lnTo>
                <a:lnTo>
                  <a:pt x="0" y="153670"/>
                </a:lnTo>
                <a:lnTo>
                  <a:pt x="634365" y="153670"/>
                </a:lnTo>
                <a:lnTo>
                  <a:pt x="634365" y="0"/>
                </a:lnTo>
                <a:close/>
              </a:path>
            </a:pathLst>
          </a:custGeom>
          <a:solidFill>
            <a:srgbClr val="EBEBEC"/>
          </a:solidFill>
        </p:spPr>
        <p:txBody>
          <a:bodyPr wrap="square" lIns="0" tIns="0" rIns="0" bIns="0" rtlCol="0"/>
          <a:lstStyle/>
          <a:p/>
        </p:txBody>
      </p:sp>
      <p:sp>
        <p:nvSpPr>
          <p:cNvPr id="507" name="object 507"/>
          <p:cNvSpPr/>
          <p:nvPr/>
        </p:nvSpPr>
        <p:spPr>
          <a:xfrm>
            <a:off x="1814448" y="5175961"/>
            <a:ext cx="1390015" cy="153670"/>
          </a:xfrm>
          <a:custGeom>
            <a:avLst/>
            <a:gdLst/>
            <a:ahLst/>
            <a:cxnLst/>
            <a:rect l="l" t="t" r="r" b="b"/>
            <a:pathLst>
              <a:path w="1390014" h="153670">
                <a:moveTo>
                  <a:pt x="1389545" y="0"/>
                </a:moveTo>
                <a:lnTo>
                  <a:pt x="0" y="0"/>
                </a:lnTo>
                <a:lnTo>
                  <a:pt x="0" y="153670"/>
                </a:lnTo>
                <a:lnTo>
                  <a:pt x="1389545" y="153670"/>
                </a:lnTo>
                <a:lnTo>
                  <a:pt x="1389545" y="0"/>
                </a:lnTo>
                <a:close/>
              </a:path>
            </a:pathLst>
          </a:custGeom>
          <a:solidFill>
            <a:srgbClr val="EBEBEC"/>
          </a:solidFill>
        </p:spPr>
        <p:txBody>
          <a:bodyPr wrap="square" lIns="0" tIns="0" rIns="0" bIns="0" rtlCol="0"/>
          <a:lstStyle/>
          <a:p/>
        </p:txBody>
      </p:sp>
      <p:sp>
        <p:nvSpPr>
          <p:cNvPr id="508" name="object 508"/>
          <p:cNvSpPr/>
          <p:nvPr/>
        </p:nvSpPr>
        <p:spPr>
          <a:xfrm>
            <a:off x="3204000" y="517596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509" name="object 509"/>
          <p:cNvSpPr/>
          <p:nvPr/>
        </p:nvSpPr>
        <p:spPr>
          <a:xfrm>
            <a:off x="3204006" y="5175961"/>
            <a:ext cx="519430" cy="153670"/>
          </a:xfrm>
          <a:custGeom>
            <a:avLst/>
            <a:gdLst/>
            <a:ahLst/>
            <a:cxnLst/>
            <a:rect l="l" t="t" r="r" b="b"/>
            <a:pathLst>
              <a:path w="519429" h="153670">
                <a:moveTo>
                  <a:pt x="519417" y="0"/>
                </a:moveTo>
                <a:lnTo>
                  <a:pt x="0" y="0"/>
                </a:lnTo>
                <a:lnTo>
                  <a:pt x="0" y="153670"/>
                </a:lnTo>
                <a:lnTo>
                  <a:pt x="519417" y="153670"/>
                </a:lnTo>
                <a:lnTo>
                  <a:pt x="519417" y="0"/>
                </a:lnTo>
                <a:close/>
              </a:path>
            </a:pathLst>
          </a:custGeom>
          <a:solidFill>
            <a:srgbClr val="EBEBEC"/>
          </a:solidFill>
        </p:spPr>
        <p:txBody>
          <a:bodyPr wrap="square" lIns="0" tIns="0" rIns="0" bIns="0" rtlCol="0"/>
          <a:lstStyle/>
          <a:p/>
        </p:txBody>
      </p:sp>
      <p:sp>
        <p:nvSpPr>
          <p:cNvPr id="510" name="object 510"/>
          <p:cNvSpPr/>
          <p:nvPr/>
        </p:nvSpPr>
        <p:spPr>
          <a:xfrm>
            <a:off x="3723424" y="5175961"/>
            <a:ext cx="1184910" cy="153670"/>
          </a:xfrm>
          <a:custGeom>
            <a:avLst/>
            <a:gdLst/>
            <a:ahLst/>
            <a:cxnLst/>
            <a:rect l="l" t="t" r="r" b="b"/>
            <a:pathLst>
              <a:path w="1184910" h="153670">
                <a:moveTo>
                  <a:pt x="1184567" y="0"/>
                </a:moveTo>
                <a:lnTo>
                  <a:pt x="0" y="0"/>
                </a:lnTo>
                <a:lnTo>
                  <a:pt x="0" y="153670"/>
                </a:lnTo>
                <a:lnTo>
                  <a:pt x="1184567" y="153670"/>
                </a:lnTo>
                <a:lnTo>
                  <a:pt x="1184567" y="0"/>
                </a:lnTo>
                <a:close/>
              </a:path>
            </a:pathLst>
          </a:custGeom>
          <a:solidFill>
            <a:srgbClr val="EBEBEC"/>
          </a:solidFill>
        </p:spPr>
        <p:txBody>
          <a:bodyPr wrap="square" lIns="0" tIns="0" rIns="0" bIns="0" rtlCol="0"/>
          <a:lstStyle/>
          <a:p/>
        </p:txBody>
      </p:sp>
      <p:sp>
        <p:nvSpPr>
          <p:cNvPr id="511" name="object 511"/>
          <p:cNvSpPr/>
          <p:nvPr/>
        </p:nvSpPr>
        <p:spPr>
          <a:xfrm>
            <a:off x="5400349" y="5175961"/>
            <a:ext cx="527685" cy="153670"/>
          </a:xfrm>
          <a:custGeom>
            <a:avLst/>
            <a:gdLst/>
            <a:ahLst/>
            <a:cxnLst/>
            <a:rect l="l" t="t" r="r" b="b"/>
            <a:pathLst>
              <a:path w="527685" h="153670">
                <a:moveTo>
                  <a:pt x="0" y="153670"/>
                </a:moveTo>
                <a:lnTo>
                  <a:pt x="527654" y="153670"/>
                </a:lnTo>
                <a:lnTo>
                  <a:pt x="527654" y="0"/>
                </a:lnTo>
                <a:lnTo>
                  <a:pt x="0" y="0"/>
                </a:lnTo>
                <a:lnTo>
                  <a:pt x="0" y="153670"/>
                </a:lnTo>
                <a:close/>
              </a:path>
            </a:pathLst>
          </a:custGeom>
          <a:solidFill>
            <a:srgbClr val="EBEBEC"/>
          </a:solidFill>
        </p:spPr>
        <p:txBody>
          <a:bodyPr wrap="square" lIns="0" tIns="0" rIns="0" bIns="0" rtlCol="0"/>
          <a:lstStyle/>
          <a:p/>
        </p:txBody>
      </p:sp>
      <p:sp>
        <p:nvSpPr>
          <p:cNvPr id="512" name="object 512"/>
          <p:cNvSpPr/>
          <p:nvPr/>
        </p:nvSpPr>
        <p:spPr>
          <a:xfrm>
            <a:off x="4908003" y="5175961"/>
            <a:ext cx="429259" cy="153670"/>
          </a:xfrm>
          <a:custGeom>
            <a:avLst/>
            <a:gdLst/>
            <a:ahLst/>
            <a:cxnLst/>
            <a:rect l="l" t="t" r="r" b="b"/>
            <a:pathLst>
              <a:path w="429260" h="153670">
                <a:moveTo>
                  <a:pt x="0" y="153670"/>
                </a:moveTo>
                <a:lnTo>
                  <a:pt x="428845" y="153670"/>
                </a:lnTo>
                <a:lnTo>
                  <a:pt x="428845" y="0"/>
                </a:lnTo>
                <a:lnTo>
                  <a:pt x="0" y="0"/>
                </a:lnTo>
                <a:lnTo>
                  <a:pt x="0" y="153670"/>
                </a:lnTo>
                <a:close/>
              </a:path>
            </a:pathLst>
          </a:custGeom>
          <a:solidFill>
            <a:srgbClr val="EBEBEC"/>
          </a:solidFill>
        </p:spPr>
        <p:txBody>
          <a:bodyPr wrap="square" lIns="0" tIns="0" rIns="0" bIns="0" rtlCol="0"/>
          <a:lstStyle/>
          <a:p/>
        </p:txBody>
      </p:sp>
      <p:sp>
        <p:nvSpPr>
          <p:cNvPr id="513" name="object 513"/>
          <p:cNvSpPr/>
          <p:nvPr/>
        </p:nvSpPr>
        <p:spPr>
          <a:xfrm>
            <a:off x="5928004" y="5175961"/>
            <a:ext cx="1416050" cy="153670"/>
          </a:xfrm>
          <a:custGeom>
            <a:avLst/>
            <a:gdLst/>
            <a:ahLst/>
            <a:cxnLst/>
            <a:rect l="l" t="t" r="r" b="b"/>
            <a:pathLst>
              <a:path w="1416050" h="153670">
                <a:moveTo>
                  <a:pt x="1415999" y="0"/>
                </a:moveTo>
                <a:lnTo>
                  <a:pt x="0" y="0"/>
                </a:lnTo>
                <a:lnTo>
                  <a:pt x="0" y="153670"/>
                </a:lnTo>
                <a:lnTo>
                  <a:pt x="1415999" y="153670"/>
                </a:lnTo>
                <a:lnTo>
                  <a:pt x="1415999" y="0"/>
                </a:lnTo>
                <a:close/>
              </a:path>
            </a:pathLst>
          </a:custGeom>
          <a:solidFill>
            <a:srgbClr val="EBEBEC"/>
          </a:solidFill>
        </p:spPr>
        <p:txBody>
          <a:bodyPr wrap="square" lIns="0" tIns="0" rIns="0" bIns="0" rtlCol="0"/>
          <a:lstStyle/>
          <a:p/>
        </p:txBody>
      </p:sp>
      <p:sp>
        <p:nvSpPr>
          <p:cNvPr id="514" name="object 514"/>
          <p:cNvSpPr/>
          <p:nvPr/>
        </p:nvSpPr>
        <p:spPr>
          <a:xfrm>
            <a:off x="7899400" y="5175961"/>
            <a:ext cx="513080" cy="153670"/>
          </a:xfrm>
          <a:custGeom>
            <a:avLst/>
            <a:gdLst/>
            <a:ahLst/>
            <a:cxnLst/>
            <a:rect l="l" t="t" r="r" b="b"/>
            <a:pathLst>
              <a:path w="513079" h="153670">
                <a:moveTo>
                  <a:pt x="0" y="153670"/>
                </a:moveTo>
                <a:lnTo>
                  <a:pt x="512597" y="153670"/>
                </a:lnTo>
                <a:lnTo>
                  <a:pt x="512597" y="0"/>
                </a:lnTo>
                <a:lnTo>
                  <a:pt x="0" y="0"/>
                </a:lnTo>
                <a:lnTo>
                  <a:pt x="0" y="153670"/>
                </a:lnTo>
                <a:close/>
              </a:path>
            </a:pathLst>
          </a:custGeom>
          <a:solidFill>
            <a:srgbClr val="EBEBEC"/>
          </a:solidFill>
        </p:spPr>
        <p:txBody>
          <a:bodyPr wrap="square" lIns="0" tIns="0" rIns="0" bIns="0" rtlCol="0"/>
          <a:lstStyle/>
          <a:p/>
        </p:txBody>
      </p:sp>
      <p:sp>
        <p:nvSpPr>
          <p:cNvPr id="515" name="object 515"/>
          <p:cNvSpPr/>
          <p:nvPr/>
        </p:nvSpPr>
        <p:spPr>
          <a:xfrm>
            <a:off x="7344003" y="5175961"/>
            <a:ext cx="428625" cy="153670"/>
          </a:xfrm>
          <a:custGeom>
            <a:avLst/>
            <a:gdLst/>
            <a:ahLst/>
            <a:cxnLst/>
            <a:rect l="l" t="t" r="r" b="b"/>
            <a:pathLst>
              <a:path w="428625" h="153670">
                <a:moveTo>
                  <a:pt x="0" y="153670"/>
                </a:moveTo>
                <a:lnTo>
                  <a:pt x="428396" y="153670"/>
                </a:lnTo>
                <a:lnTo>
                  <a:pt x="428396" y="0"/>
                </a:lnTo>
                <a:lnTo>
                  <a:pt x="0" y="0"/>
                </a:lnTo>
                <a:lnTo>
                  <a:pt x="0" y="153670"/>
                </a:lnTo>
                <a:close/>
              </a:path>
            </a:pathLst>
          </a:custGeom>
          <a:solidFill>
            <a:srgbClr val="EBEBEC"/>
          </a:solidFill>
        </p:spPr>
        <p:txBody>
          <a:bodyPr wrap="square" lIns="0" tIns="0" rIns="0" bIns="0" rtlCol="0"/>
          <a:lstStyle/>
          <a:p/>
        </p:txBody>
      </p:sp>
      <p:sp>
        <p:nvSpPr>
          <p:cNvPr id="516" name="object 516"/>
          <p:cNvSpPr/>
          <p:nvPr/>
        </p:nvSpPr>
        <p:spPr>
          <a:xfrm>
            <a:off x="8411997" y="5175961"/>
            <a:ext cx="1176020" cy="153670"/>
          </a:xfrm>
          <a:custGeom>
            <a:avLst/>
            <a:gdLst/>
            <a:ahLst/>
            <a:cxnLst/>
            <a:rect l="l" t="t" r="r" b="b"/>
            <a:pathLst>
              <a:path w="1176020" h="153670">
                <a:moveTo>
                  <a:pt x="1175994" y="0"/>
                </a:moveTo>
                <a:lnTo>
                  <a:pt x="0" y="0"/>
                </a:lnTo>
                <a:lnTo>
                  <a:pt x="0" y="153670"/>
                </a:lnTo>
                <a:lnTo>
                  <a:pt x="1175994" y="153670"/>
                </a:lnTo>
                <a:lnTo>
                  <a:pt x="1175994" y="0"/>
                </a:lnTo>
                <a:close/>
              </a:path>
            </a:pathLst>
          </a:custGeom>
          <a:solidFill>
            <a:srgbClr val="EBEBEC"/>
          </a:solidFill>
        </p:spPr>
        <p:txBody>
          <a:bodyPr wrap="square" lIns="0" tIns="0" rIns="0" bIns="0" rtlCol="0"/>
          <a:lstStyle/>
          <a:p/>
        </p:txBody>
      </p:sp>
      <p:sp>
        <p:nvSpPr>
          <p:cNvPr id="517" name="object 517"/>
          <p:cNvSpPr/>
          <p:nvPr/>
        </p:nvSpPr>
        <p:spPr>
          <a:xfrm>
            <a:off x="9588004" y="5175961"/>
            <a:ext cx="1056005" cy="153670"/>
          </a:xfrm>
          <a:custGeom>
            <a:avLst/>
            <a:gdLst/>
            <a:ahLst/>
            <a:cxnLst/>
            <a:rect l="l" t="t" r="r" b="b"/>
            <a:pathLst>
              <a:path w="1056004" h="153670">
                <a:moveTo>
                  <a:pt x="1055992" y="0"/>
                </a:moveTo>
                <a:lnTo>
                  <a:pt x="0" y="0"/>
                </a:lnTo>
                <a:lnTo>
                  <a:pt x="0" y="153670"/>
                </a:lnTo>
                <a:lnTo>
                  <a:pt x="1055992" y="153670"/>
                </a:lnTo>
                <a:lnTo>
                  <a:pt x="1055992" y="0"/>
                </a:lnTo>
                <a:close/>
              </a:path>
            </a:pathLst>
          </a:custGeom>
          <a:solidFill>
            <a:srgbClr val="EBEBEC"/>
          </a:solidFill>
        </p:spPr>
        <p:txBody>
          <a:bodyPr wrap="square" lIns="0" tIns="0" rIns="0" bIns="0" rtlCol="0"/>
          <a:lstStyle/>
          <a:p/>
        </p:txBody>
      </p:sp>
      <p:sp>
        <p:nvSpPr>
          <p:cNvPr id="518" name="object 518"/>
          <p:cNvSpPr/>
          <p:nvPr/>
        </p:nvSpPr>
        <p:spPr>
          <a:xfrm>
            <a:off x="10644003" y="5175961"/>
            <a:ext cx="0" cy="153670"/>
          </a:xfrm>
          <a:custGeom>
            <a:avLst/>
            <a:gdLst/>
            <a:ahLst/>
            <a:cxnLst/>
            <a:rect l="l" t="t" r="r" b="b"/>
            <a:pathLst>
              <a:path w="0" h="153670">
                <a:moveTo>
                  <a:pt x="0" y="0"/>
                </a:moveTo>
                <a:lnTo>
                  <a:pt x="0" y="153670"/>
                </a:lnTo>
              </a:path>
            </a:pathLst>
          </a:custGeom>
          <a:ln w="3175">
            <a:solidFill>
              <a:srgbClr val="EBEBEC"/>
            </a:solidFill>
          </a:ln>
        </p:spPr>
        <p:txBody>
          <a:bodyPr wrap="square" lIns="0" tIns="0" rIns="0" bIns="0" rtlCol="0"/>
          <a:lstStyle/>
          <a:p/>
        </p:txBody>
      </p:sp>
      <p:sp>
        <p:nvSpPr>
          <p:cNvPr id="519" name="object 519"/>
          <p:cNvSpPr/>
          <p:nvPr/>
        </p:nvSpPr>
        <p:spPr>
          <a:xfrm>
            <a:off x="10644009" y="5175961"/>
            <a:ext cx="1368425" cy="153670"/>
          </a:xfrm>
          <a:custGeom>
            <a:avLst/>
            <a:gdLst/>
            <a:ahLst/>
            <a:cxnLst/>
            <a:rect l="l" t="t" r="r" b="b"/>
            <a:pathLst>
              <a:path w="1368425" h="153670">
                <a:moveTo>
                  <a:pt x="1367980" y="0"/>
                </a:moveTo>
                <a:lnTo>
                  <a:pt x="0" y="0"/>
                </a:lnTo>
                <a:lnTo>
                  <a:pt x="0" y="153670"/>
                </a:lnTo>
                <a:lnTo>
                  <a:pt x="1367980" y="153670"/>
                </a:lnTo>
                <a:lnTo>
                  <a:pt x="1367980" y="0"/>
                </a:lnTo>
                <a:close/>
              </a:path>
            </a:pathLst>
          </a:custGeom>
          <a:solidFill>
            <a:srgbClr val="EBEBEC"/>
          </a:solidFill>
        </p:spPr>
        <p:txBody>
          <a:bodyPr wrap="square" lIns="0" tIns="0" rIns="0" bIns="0" rtlCol="0"/>
          <a:lstStyle/>
          <a:p/>
        </p:txBody>
      </p:sp>
      <p:sp>
        <p:nvSpPr>
          <p:cNvPr id="520" name="object 520"/>
          <p:cNvSpPr/>
          <p:nvPr/>
        </p:nvSpPr>
        <p:spPr>
          <a:xfrm>
            <a:off x="12253998" y="5175961"/>
            <a:ext cx="998855" cy="153670"/>
          </a:xfrm>
          <a:custGeom>
            <a:avLst/>
            <a:gdLst/>
            <a:ahLst/>
            <a:cxnLst/>
            <a:rect l="l" t="t" r="r" b="b"/>
            <a:pathLst>
              <a:path w="998855" h="153670">
                <a:moveTo>
                  <a:pt x="0" y="153670"/>
                </a:moveTo>
                <a:lnTo>
                  <a:pt x="998413" y="153670"/>
                </a:lnTo>
                <a:lnTo>
                  <a:pt x="998413" y="0"/>
                </a:lnTo>
                <a:lnTo>
                  <a:pt x="0" y="0"/>
                </a:lnTo>
                <a:lnTo>
                  <a:pt x="0" y="153670"/>
                </a:lnTo>
                <a:close/>
              </a:path>
            </a:pathLst>
          </a:custGeom>
          <a:solidFill>
            <a:srgbClr val="EBEBEC"/>
          </a:solidFill>
        </p:spPr>
        <p:txBody>
          <a:bodyPr wrap="square" lIns="0" tIns="0" rIns="0" bIns="0" rtlCol="0"/>
          <a:lstStyle/>
          <a:p/>
        </p:txBody>
      </p:sp>
      <p:sp>
        <p:nvSpPr>
          <p:cNvPr id="521" name="object 521"/>
          <p:cNvSpPr/>
          <p:nvPr/>
        </p:nvSpPr>
        <p:spPr>
          <a:xfrm>
            <a:off x="546354" y="548076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522" name="object 522"/>
          <p:cNvSpPr/>
          <p:nvPr/>
        </p:nvSpPr>
        <p:spPr>
          <a:xfrm>
            <a:off x="1180083" y="548076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523" name="object 523"/>
          <p:cNvSpPr/>
          <p:nvPr/>
        </p:nvSpPr>
        <p:spPr>
          <a:xfrm>
            <a:off x="1814448" y="548076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524" name="object 524"/>
          <p:cNvSpPr/>
          <p:nvPr/>
        </p:nvSpPr>
        <p:spPr>
          <a:xfrm>
            <a:off x="3204000" y="548076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25" name="object 525"/>
          <p:cNvSpPr/>
          <p:nvPr/>
        </p:nvSpPr>
        <p:spPr>
          <a:xfrm>
            <a:off x="3204006" y="548076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526" name="object 526"/>
          <p:cNvSpPr/>
          <p:nvPr/>
        </p:nvSpPr>
        <p:spPr>
          <a:xfrm>
            <a:off x="3723424" y="548076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527" name="object 527"/>
          <p:cNvSpPr/>
          <p:nvPr/>
        </p:nvSpPr>
        <p:spPr>
          <a:xfrm>
            <a:off x="5400349" y="548076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528" name="object 528"/>
          <p:cNvSpPr/>
          <p:nvPr/>
        </p:nvSpPr>
        <p:spPr>
          <a:xfrm>
            <a:off x="4908003" y="548076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529" name="object 529"/>
          <p:cNvSpPr/>
          <p:nvPr/>
        </p:nvSpPr>
        <p:spPr>
          <a:xfrm>
            <a:off x="5928004" y="548076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530" name="object 530"/>
          <p:cNvSpPr/>
          <p:nvPr/>
        </p:nvSpPr>
        <p:spPr>
          <a:xfrm>
            <a:off x="7899400" y="548076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531" name="object 531"/>
          <p:cNvSpPr/>
          <p:nvPr/>
        </p:nvSpPr>
        <p:spPr>
          <a:xfrm>
            <a:off x="7344003" y="548076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532" name="object 532"/>
          <p:cNvSpPr/>
          <p:nvPr/>
        </p:nvSpPr>
        <p:spPr>
          <a:xfrm>
            <a:off x="8411997" y="548076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533" name="object 533"/>
          <p:cNvSpPr/>
          <p:nvPr/>
        </p:nvSpPr>
        <p:spPr>
          <a:xfrm>
            <a:off x="9588004" y="548076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534" name="object 534"/>
          <p:cNvSpPr/>
          <p:nvPr/>
        </p:nvSpPr>
        <p:spPr>
          <a:xfrm>
            <a:off x="10644003" y="548076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35" name="object 535"/>
          <p:cNvSpPr/>
          <p:nvPr/>
        </p:nvSpPr>
        <p:spPr>
          <a:xfrm>
            <a:off x="10644009" y="548076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536" name="object 536"/>
          <p:cNvSpPr/>
          <p:nvPr/>
        </p:nvSpPr>
        <p:spPr>
          <a:xfrm>
            <a:off x="12253998" y="548076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537" name="object 537"/>
          <p:cNvSpPr/>
          <p:nvPr/>
        </p:nvSpPr>
        <p:spPr>
          <a:xfrm>
            <a:off x="546354" y="578302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538" name="object 538"/>
          <p:cNvSpPr/>
          <p:nvPr/>
        </p:nvSpPr>
        <p:spPr>
          <a:xfrm>
            <a:off x="1180083" y="578302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539" name="object 539"/>
          <p:cNvSpPr/>
          <p:nvPr/>
        </p:nvSpPr>
        <p:spPr>
          <a:xfrm>
            <a:off x="1814448" y="578302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540" name="object 540"/>
          <p:cNvSpPr/>
          <p:nvPr/>
        </p:nvSpPr>
        <p:spPr>
          <a:xfrm>
            <a:off x="3204000" y="578302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41" name="object 541"/>
          <p:cNvSpPr/>
          <p:nvPr/>
        </p:nvSpPr>
        <p:spPr>
          <a:xfrm>
            <a:off x="3204006" y="578302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542" name="object 542"/>
          <p:cNvSpPr/>
          <p:nvPr/>
        </p:nvSpPr>
        <p:spPr>
          <a:xfrm>
            <a:off x="3723424" y="578302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543" name="object 543"/>
          <p:cNvSpPr/>
          <p:nvPr/>
        </p:nvSpPr>
        <p:spPr>
          <a:xfrm>
            <a:off x="5400349" y="578302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544" name="object 544"/>
          <p:cNvSpPr/>
          <p:nvPr/>
        </p:nvSpPr>
        <p:spPr>
          <a:xfrm>
            <a:off x="4908003" y="578302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545" name="object 545"/>
          <p:cNvSpPr/>
          <p:nvPr/>
        </p:nvSpPr>
        <p:spPr>
          <a:xfrm>
            <a:off x="5928004" y="578302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546" name="object 546"/>
          <p:cNvSpPr/>
          <p:nvPr/>
        </p:nvSpPr>
        <p:spPr>
          <a:xfrm>
            <a:off x="7899400" y="578302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547" name="object 547"/>
          <p:cNvSpPr/>
          <p:nvPr/>
        </p:nvSpPr>
        <p:spPr>
          <a:xfrm>
            <a:off x="7344003" y="578302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548" name="object 548"/>
          <p:cNvSpPr/>
          <p:nvPr/>
        </p:nvSpPr>
        <p:spPr>
          <a:xfrm>
            <a:off x="8411997" y="578302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549" name="object 549"/>
          <p:cNvSpPr/>
          <p:nvPr/>
        </p:nvSpPr>
        <p:spPr>
          <a:xfrm>
            <a:off x="9588004" y="578302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550" name="object 550"/>
          <p:cNvSpPr/>
          <p:nvPr/>
        </p:nvSpPr>
        <p:spPr>
          <a:xfrm>
            <a:off x="10644003" y="578302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51" name="object 551"/>
          <p:cNvSpPr/>
          <p:nvPr/>
        </p:nvSpPr>
        <p:spPr>
          <a:xfrm>
            <a:off x="10644009" y="578302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552" name="object 552"/>
          <p:cNvSpPr/>
          <p:nvPr/>
        </p:nvSpPr>
        <p:spPr>
          <a:xfrm>
            <a:off x="12253998" y="578302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553" name="object 553"/>
          <p:cNvSpPr/>
          <p:nvPr/>
        </p:nvSpPr>
        <p:spPr>
          <a:xfrm>
            <a:off x="546354" y="608528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554" name="object 554"/>
          <p:cNvSpPr/>
          <p:nvPr/>
        </p:nvSpPr>
        <p:spPr>
          <a:xfrm>
            <a:off x="1180083" y="608528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555" name="object 555"/>
          <p:cNvSpPr/>
          <p:nvPr/>
        </p:nvSpPr>
        <p:spPr>
          <a:xfrm>
            <a:off x="1814448" y="608528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556" name="object 556"/>
          <p:cNvSpPr/>
          <p:nvPr/>
        </p:nvSpPr>
        <p:spPr>
          <a:xfrm>
            <a:off x="3204000" y="608528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57" name="object 557"/>
          <p:cNvSpPr/>
          <p:nvPr/>
        </p:nvSpPr>
        <p:spPr>
          <a:xfrm>
            <a:off x="3204006" y="608528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558" name="object 558"/>
          <p:cNvSpPr/>
          <p:nvPr/>
        </p:nvSpPr>
        <p:spPr>
          <a:xfrm>
            <a:off x="3723424" y="608528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559" name="object 559"/>
          <p:cNvSpPr/>
          <p:nvPr/>
        </p:nvSpPr>
        <p:spPr>
          <a:xfrm>
            <a:off x="5400349" y="608528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560" name="object 560"/>
          <p:cNvSpPr/>
          <p:nvPr/>
        </p:nvSpPr>
        <p:spPr>
          <a:xfrm>
            <a:off x="4908003" y="608528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561" name="object 561"/>
          <p:cNvSpPr/>
          <p:nvPr/>
        </p:nvSpPr>
        <p:spPr>
          <a:xfrm>
            <a:off x="5928004" y="608528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562" name="object 562"/>
          <p:cNvSpPr/>
          <p:nvPr/>
        </p:nvSpPr>
        <p:spPr>
          <a:xfrm>
            <a:off x="7899400" y="608528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563" name="object 563"/>
          <p:cNvSpPr/>
          <p:nvPr/>
        </p:nvSpPr>
        <p:spPr>
          <a:xfrm>
            <a:off x="7344003" y="608528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564" name="object 564"/>
          <p:cNvSpPr/>
          <p:nvPr/>
        </p:nvSpPr>
        <p:spPr>
          <a:xfrm>
            <a:off x="8411997" y="608528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565" name="object 565"/>
          <p:cNvSpPr/>
          <p:nvPr/>
        </p:nvSpPr>
        <p:spPr>
          <a:xfrm>
            <a:off x="9588004" y="608528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566" name="object 566"/>
          <p:cNvSpPr/>
          <p:nvPr/>
        </p:nvSpPr>
        <p:spPr>
          <a:xfrm>
            <a:off x="10644003" y="608528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67" name="object 567"/>
          <p:cNvSpPr/>
          <p:nvPr/>
        </p:nvSpPr>
        <p:spPr>
          <a:xfrm>
            <a:off x="10644009" y="608528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568" name="object 568"/>
          <p:cNvSpPr/>
          <p:nvPr/>
        </p:nvSpPr>
        <p:spPr>
          <a:xfrm>
            <a:off x="12253998" y="608528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569" name="object 569"/>
          <p:cNvSpPr/>
          <p:nvPr/>
        </p:nvSpPr>
        <p:spPr>
          <a:xfrm>
            <a:off x="546354" y="638754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570" name="object 570"/>
          <p:cNvSpPr/>
          <p:nvPr/>
        </p:nvSpPr>
        <p:spPr>
          <a:xfrm>
            <a:off x="1180083" y="638754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571" name="object 571"/>
          <p:cNvSpPr/>
          <p:nvPr/>
        </p:nvSpPr>
        <p:spPr>
          <a:xfrm>
            <a:off x="1814448" y="638754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572" name="object 572"/>
          <p:cNvSpPr/>
          <p:nvPr/>
        </p:nvSpPr>
        <p:spPr>
          <a:xfrm>
            <a:off x="3204000" y="638754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73" name="object 573"/>
          <p:cNvSpPr/>
          <p:nvPr/>
        </p:nvSpPr>
        <p:spPr>
          <a:xfrm>
            <a:off x="3204006" y="638754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574" name="object 574"/>
          <p:cNvSpPr/>
          <p:nvPr/>
        </p:nvSpPr>
        <p:spPr>
          <a:xfrm>
            <a:off x="3723424" y="638754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575" name="object 575"/>
          <p:cNvSpPr/>
          <p:nvPr/>
        </p:nvSpPr>
        <p:spPr>
          <a:xfrm>
            <a:off x="5400349" y="638754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576" name="object 576"/>
          <p:cNvSpPr/>
          <p:nvPr/>
        </p:nvSpPr>
        <p:spPr>
          <a:xfrm>
            <a:off x="4908003" y="638754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577" name="object 577"/>
          <p:cNvSpPr/>
          <p:nvPr/>
        </p:nvSpPr>
        <p:spPr>
          <a:xfrm>
            <a:off x="5928004" y="638754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578" name="object 578"/>
          <p:cNvSpPr/>
          <p:nvPr/>
        </p:nvSpPr>
        <p:spPr>
          <a:xfrm>
            <a:off x="7899400" y="638754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579" name="object 579"/>
          <p:cNvSpPr/>
          <p:nvPr/>
        </p:nvSpPr>
        <p:spPr>
          <a:xfrm>
            <a:off x="7344003" y="638754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580" name="object 580"/>
          <p:cNvSpPr/>
          <p:nvPr/>
        </p:nvSpPr>
        <p:spPr>
          <a:xfrm>
            <a:off x="8411997" y="638754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581" name="object 581"/>
          <p:cNvSpPr/>
          <p:nvPr/>
        </p:nvSpPr>
        <p:spPr>
          <a:xfrm>
            <a:off x="9588004" y="638754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582" name="object 582"/>
          <p:cNvSpPr/>
          <p:nvPr/>
        </p:nvSpPr>
        <p:spPr>
          <a:xfrm>
            <a:off x="10644003" y="638754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83" name="object 583"/>
          <p:cNvSpPr/>
          <p:nvPr/>
        </p:nvSpPr>
        <p:spPr>
          <a:xfrm>
            <a:off x="10644009" y="638754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584" name="object 584"/>
          <p:cNvSpPr/>
          <p:nvPr/>
        </p:nvSpPr>
        <p:spPr>
          <a:xfrm>
            <a:off x="12253998" y="638754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585" name="object 585"/>
          <p:cNvSpPr/>
          <p:nvPr/>
        </p:nvSpPr>
        <p:spPr>
          <a:xfrm>
            <a:off x="546354" y="668980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586" name="object 586"/>
          <p:cNvSpPr/>
          <p:nvPr/>
        </p:nvSpPr>
        <p:spPr>
          <a:xfrm>
            <a:off x="1180083" y="668980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587" name="object 587"/>
          <p:cNvSpPr/>
          <p:nvPr/>
        </p:nvSpPr>
        <p:spPr>
          <a:xfrm>
            <a:off x="1814448" y="668980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588" name="object 588"/>
          <p:cNvSpPr/>
          <p:nvPr/>
        </p:nvSpPr>
        <p:spPr>
          <a:xfrm>
            <a:off x="3204000" y="668980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89" name="object 589"/>
          <p:cNvSpPr/>
          <p:nvPr/>
        </p:nvSpPr>
        <p:spPr>
          <a:xfrm>
            <a:off x="3204006" y="668980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590" name="object 590"/>
          <p:cNvSpPr/>
          <p:nvPr/>
        </p:nvSpPr>
        <p:spPr>
          <a:xfrm>
            <a:off x="3723424" y="668980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591" name="object 591"/>
          <p:cNvSpPr/>
          <p:nvPr/>
        </p:nvSpPr>
        <p:spPr>
          <a:xfrm>
            <a:off x="5400349" y="668980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592" name="object 592"/>
          <p:cNvSpPr/>
          <p:nvPr/>
        </p:nvSpPr>
        <p:spPr>
          <a:xfrm>
            <a:off x="4908003" y="668980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593" name="object 593"/>
          <p:cNvSpPr/>
          <p:nvPr/>
        </p:nvSpPr>
        <p:spPr>
          <a:xfrm>
            <a:off x="5928004" y="668980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594" name="object 594"/>
          <p:cNvSpPr/>
          <p:nvPr/>
        </p:nvSpPr>
        <p:spPr>
          <a:xfrm>
            <a:off x="7899400" y="668980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595" name="object 595"/>
          <p:cNvSpPr/>
          <p:nvPr/>
        </p:nvSpPr>
        <p:spPr>
          <a:xfrm>
            <a:off x="7344003" y="668980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596" name="object 596"/>
          <p:cNvSpPr/>
          <p:nvPr/>
        </p:nvSpPr>
        <p:spPr>
          <a:xfrm>
            <a:off x="8411997" y="668980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597" name="object 597"/>
          <p:cNvSpPr/>
          <p:nvPr/>
        </p:nvSpPr>
        <p:spPr>
          <a:xfrm>
            <a:off x="9588004" y="668980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598" name="object 598"/>
          <p:cNvSpPr/>
          <p:nvPr/>
        </p:nvSpPr>
        <p:spPr>
          <a:xfrm>
            <a:off x="10644003" y="668980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599" name="object 599"/>
          <p:cNvSpPr/>
          <p:nvPr/>
        </p:nvSpPr>
        <p:spPr>
          <a:xfrm>
            <a:off x="10644009" y="668980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600" name="object 600"/>
          <p:cNvSpPr/>
          <p:nvPr/>
        </p:nvSpPr>
        <p:spPr>
          <a:xfrm>
            <a:off x="12253998" y="668980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601" name="object 601"/>
          <p:cNvSpPr/>
          <p:nvPr/>
        </p:nvSpPr>
        <p:spPr>
          <a:xfrm>
            <a:off x="546354" y="699206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EBEBEC"/>
          </a:solidFill>
        </p:spPr>
        <p:txBody>
          <a:bodyPr wrap="square" lIns="0" tIns="0" rIns="0" bIns="0" rtlCol="0"/>
          <a:lstStyle/>
          <a:p/>
        </p:txBody>
      </p:sp>
      <p:sp>
        <p:nvSpPr>
          <p:cNvPr id="602" name="object 602"/>
          <p:cNvSpPr/>
          <p:nvPr/>
        </p:nvSpPr>
        <p:spPr>
          <a:xfrm>
            <a:off x="1180083" y="699206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EBEBEC"/>
          </a:solidFill>
        </p:spPr>
        <p:txBody>
          <a:bodyPr wrap="square" lIns="0" tIns="0" rIns="0" bIns="0" rtlCol="0"/>
          <a:lstStyle/>
          <a:p/>
        </p:txBody>
      </p:sp>
      <p:sp>
        <p:nvSpPr>
          <p:cNvPr id="603" name="object 603"/>
          <p:cNvSpPr/>
          <p:nvPr/>
        </p:nvSpPr>
        <p:spPr>
          <a:xfrm>
            <a:off x="1814448" y="699206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EBEBEC"/>
          </a:solidFill>
        </p:spPr>
        <p:txBody>
          <a:bodyPr wrap="square" lIns="0" tIns="0" rIns="0" bIns="0" rtlCol="0"/>
          <a:lstStyle/>
          <a:p/>
        </p:txBody>
      </p:sp>
      <p:sp>
        <p:nvSpPr>
          <p:cNvPr id="604" name="object 604"/>
          <p:cNvSpPr/>
          <p:nvPr/>
        </p:nvSpPr>
        <p:spPr>
          <a:xfrm>
            <a:off x="3204000" y="699206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05" name="object 605"/>
          <p:cNvSpPr/>
          <p:nvPr/>
        </p:nvSpPr>
        <p:spPr>
          <a:xfrm>
            <a:off x="3204006" y="699206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EBEBEC"/>
          </a:solidFill>
        </p:spPr>
        <p:txBody>
          <a:bodyPr wrap="square" lIns="0" tIns="0" rIns="0" bIns="0" rtlCol="0"/>
          <a:lstStyle/>
          <a:p/>
        </p:txBody>
      </p:sp>
      <p:sp>
        <p:nvSpPr>
          <p:cNvPr id="606" name="object 606"/>
          <p:cNvSpPr/>
          <p:nvPr/>
        </p:nvSpPr>
        <p:spPr>
          <a:xfrm>
            <a:off x="3723424" y="699206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EBEBEC"/>
          </a:solidFill>
        </p:spPr>
        <p:txBody>
          <a:bodyPr wrap="square" lIns="0" tIns="0" rIns="0" bIns="0" rtlCol="0"/>
          <a:lstStyle/>
          <a:p/>
        </p:txBody>
      </p:sp>
      <p:sp>
        <p:nvSpPr>
          <p:cNvPr id="607" name="object 607"/>
          <p:cNvSpPr/>
          <p:nvPr/>
        </p:nvSpPr>
        <p:spPr>
          <a:xfrm>
            <a:off x="5400349" y="699206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EBEBEC"/>
          </a:solidFill>
        </p:spPr>
        <p:txBody>
          <a:bodyPr wrap="square" lIns="0" tIns="0" rIns="0" bIns="0" rtlCol="0"/>
          <a:lstStyle/>
          <a:p/>
        </p:txBody>
      </p:sp>
      <p:sp>
        <p:nvSpPr>
          <p:cNvPr id="608" name="object 608"/>
          <p:cNvSpPr/>
          <p:nvPr/>
        </p:nvSpPr>
        <p:spPr>
          <a:xfrm>
            <a:off x="4908003" y="699206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EBEBEC"/>
          </a:solidFill>
        </p:spPr>
        <p:txBody>
          <a:bodyPr wrap="square" lIns="0" tIns="0" rIns="0" bIns="0" rtlCol="0"/>
          <a:lstStyle/>
          <a:p/>
        </p:txBody>
      </p:sp>
      <p:sp>
        <p:nvSpPr>
          <p:cNvPr id="609" name="object 609"/>
          <p:cNvSpPr/>
          <p:nvPr/>
        </p:nvSpPr>
        <p:spPr>
          <a:xfrm>
            <a:off x="5928004" y="699206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EBEBEC"/>
          </a:solidFill>
        </p:spPr>
        <p:txBody>
          <a:bodyPr wrap="square" lIns="0" tIns="0" rIns="0" bIns="0" rtlCol="0"/>
          <a:lstStyle/>
          <a:p/>
        </p:txBody>
      </p:sp>
      <p:sp>
        <p:nvSpPr>
          <p:cNvPr id="610" name="object 610"/>
          <p:cNvSpPr/>
          <p:nvPr/>
        </p:nvSpPr>
        <p:spPr>
          <a:xfrm>
            <a:off x="7899400" y="699206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EBEBEC"/>
          </a:solidFill>
        </p:spPr>
        <p:txBody>
          <a:bodyPr wrap="square" lIns="0" tIns="0" rIns="0" bIns="0" rtlCol="0"/>
          <a:lstStyle/>
          <a:p/>
        </p:txBody>
      </p:sp>
      <p:sp>
        <p:nvSpPr>
          <p:cNvPr id="611" name="object 611"/>
          <p:cNvSpPr/>
          <p:nvPr/>
        </p:nvSpPr>
        <p:spPr>
          <a:xfrm>
            <a:off x="7344003" y="699206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EBEBEC"/>
          </a:solidFill>
        </p:spPr>
        <p:txBody>
          <a:bodyPr wrap="square" lIns="0" tIns="0" rIns="0" bIns="0" rtlCol="0"/>
          <a:lstStyle/>
          <a:p/>
        </p:txBody>
      </p:sp>
      <p:sp>
        <p:nvSpPr>
          <p:cNvPr id="612" name="object 612"/>
          <p:cNvSpPr/>
          <p:nvPr/>
        </p:nvSpPr>
        <p:spPr>
          <a:xfrm>
            <a:off x="8411997" y="699206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EBEBEC"/>
          </a:solidFill>
        </p:spPr>
        <p:txBody>
          <a:bodyPr wrap="square" lIns="0" tIns="0" rIns="0" bIns="0" rtlCol="0"/>
          <a:lstStyle/>
          <a:p/>
        </p:txBody>
      </p:sp>
      <p:sp>
        <p:nvSpPr>
          <p:cNvPr id="613" name="object 613"/>
          <p:cNvSpPr/>
          <p:nvPr/>
        </p:nvSpPr>
        <p:spPr>
          <a:xfrm>
            <a:off x="9588004" y="699206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EBEBEC"/>
          </a:solidFill>
        </p:spPr>
        <p:txBody>
          <a:bodyPr wrap="square" lIns="0" tIns="0" rIns="0" bIns="0" rtlCol="0"/>
          <a:lstStyle/>
          <a:p/>
        </p:txBody>
      </p:sp>
      <p:sp>
        <p:nvSpPr>
          <p:cNvPr id="614" name="object 614"/>
          <p:cNvSpPr/>
          <p:nvPr/>
        </p:nvSpPr>
        <p:spPr>
          <a:xfrm>
            <a:off x="10644003" y="699206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15" name="object 615"/>
          <p:cNvSpPr/>
          <p:nvPr/>
        </p:nvSpPr>
        <p:spPr>
          <a:xfrm>
            <a:off x="10644009" y="699206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EBEBEC"/>
          </a:solidFill>
        </p:spPr>
        <p:txBody>
          <a:bodyPr wrap="square" lIns="0" tIns="0" rIns="0" bIns="0" rtlCol="0"/>
          <a:lstStyle/>
          <a:p/>
        </p:txBody>
      </p:sp>
      <p:sp>
        <p:nvSpPr>
          <p:cNvPr id="616" name="object 616"/>
          <p:cNvSpPr/>
          <p:nvPr/>
        </p:nvSpPr>
        <p:spPr>
          <a:xfrm>
            <a:off x="12253998" y="699206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EBEBEC"/>
          </a:solidFill>
        </p:spPr>
        <p:txBody>
          <a:bodyPr wrap="square" lIns="0" tIns="0" rIns="0" bIns="0" rtlCol="0"/>
          <a:lstStyle/>
          <a:p/>
        </p:txBody>
      </p:sp>
      <p:sp>
        <p:nvSpPr>
          <p:cNvPr id="617" name="object 617"/>
          <p:cNvSpPr/>
          <p:nvPr/>
        </p:nvSpPr>
        <p:spPr>
          <a:xfrm>
            <a:off x="546354" y="729432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EBEBEC"/>
          </a:solidFill>
        </p:spPr>
        <p:txBody>
          <a:bodyPr wrap="square" lIns="0" tIns="0" rIns="0" bIns="0" rtlCol="0"/>
          <a:lstStyle/>
          <a:p/>
        </p:txBody>
      </p:sp>
      <p:sp>
        <p:nvSpPr>
          <p:cNvPr id="618" name="object 618"/>
          <p:cNvSpPr/>
          <p:nvPr/>
        </p:nvSpPr>
        <p:spPr>
          <a:xfrm>
            <a:off x="1180083" y="729432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EBEBEC"/>
          </a:solidFill>
        </p:spPr>
        <p:txBody>
          <a:bodyPr wrap="square" lIns="0" tIns="0" rIns="0" bIns="0" rtlCol="0"/>
          <a:lstStyle/>
          <a:p/>
        </p:txBody>
      </p:sp>
      <p:sp>
        <p:nvSpPr>
          <p:cNvPr id="619" name="object 619"/>
          <p:cNvSpPr/>
          <p:nvPr/>
        </p:nvSpPr>
        <p:spPr>
          <a:xfrm>
            <a:off x="1814448" y="729432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EBEBEC"/>
          </a:solidFill>
        </p:spPr>
        <p:txBody>
          <a:bodyPr wrap="square" lIns="0" tIns="0" rIns="0" bIns="0" rtlCol="0"/>
          <a:lstStyle/>
          <a:p/>
        </p:txBody>
      </p:sp>
      <p:sp>
        <p:nvSpPr>
          <p:cNvPr id="620" name="object 620"/>
          <p:cNvSpPr/>
          <p:nvPr/>
        </p:nvSpPr>
        <p:spPr>
          <a:xfrm>
            <a:off x="3204000" y="729432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21" name="object 621"/>
          <p:cNvSpPr/>
          <p:nvPr/>
        </p:nvSpPr>
        <p:spPr>
          <a:xfrm>
            <a:off x="3204006" y="729432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EBEBEC"/>
          </a:solidFill>
        </p:spPr>
        <p:txBody>
          <a:bodyPr wrap="square" lIns="0" tIns="0" rIns="0" bIns="0" rtlCol="0"/>
          <a:lstStyle/>
          <a:p/>
        </p:txBody>
      </p:sp>
      <p:sp>
        <p:nvSpPr>
          <p:cNvPr id="622" name="object 622"/>
          <p:cNvSpPr/>
          <p:nvPr/>
        </p:nvSpPr>
        <p:spPr>
          <a:xfrm>
            <a:off x="3723424" y="729432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EBEBEC"/>
          </a:solidFill>
        </p:spPr>
        <p:txBody>
          <a:bodyPr wrap="square" lIns="0" tIns="0" rIns="0" bIns="0" rtlCol="0"/>
          <a:lstStyle/>
          <a:p/>
        </p:txBody>
      </p:sp>
      <p:sp>
        <p:nvSpPr>
          <p:cNvPr id="623" name="object 623"/>
          <p:cNvSpPr/>
          <p:nvPr/>
        </p:nvSpPr>
        <p:spPr>
          <a:xfrm>
            <a:off x="5400349" y="729432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EBEBEC"/>
          </a:solidFill>
        </p:spPr>
        <p:txBody>
          <a:bodyPr wrap="square" lIns="0" tIns="0" rIns="0" bIns="0" rtlCol="0"/>
          <a:lstStyle/>
          <a:p/>
        </p:txBody>
      </p:sp>
      <p:sp>
        <p:nvSpPr>
          <p:cNvPr id="624" name="object 624"/>
          <p:cNvSpPr/>
          <p:nvPr/>
        </p:nvSpPr>
        <p:spPr>
          <a:xfrm>
            <a:off x="4908003" y="729432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EBEBEC"/>
          </a:solidFill>
        </p:spPr>
        <p:txBody>
          <a:bodyPr wrap="square" lIns="0" tIns="0" rIns="0" bIns="0" rtlCol="0"/>
          <a:lstStyle/>
          <a:p/>
        </p:txBody>
      </p:sp>
      <p:sp>
        <p:nvSpPr>
          <p:cNvPr id="625" name="object 625"/>
          <p:cNvSpPr/>
          <p:nvPr/>
        </p:nvSpPr>
        <p:spPr>
          <a:xfrm>
            <a:off x="5928004" y="729432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EBEBEC"/>
          </a:solidFill>
        </p:spPr>
        <p:txBody>
          <a:bodyPr wrap="square" lIns="0" tIns="0" rIns="0" bIns="0" rtlCol="0"/>
          <a:lstStyle/>
          <a:p/>
        </p:txBody>
      </p:sp>
      <p:sp>
        <p:nvSpPr>
          <p:cNvPr id="626" name="object 626"/>
          <p:cNvSpPr/>
          <p:nvPr/>
        </p:nvSpPr>
        <p:spPr>
          <a:xfrm>
            <a:off x="7899400" y="729432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EBEBEC"/>
          </a:solidFill>
        </p:spPr>
        <p:txBody>
          <a:bodyPr wrap="square" lIns="0" tIns="0" rIns="0" bIns="0" rtlCol="0"/>
          <a:lstStyle/>
          <a:p/>
        </p:txBody>
      </p:sp>
      <p:sp>
        <p:nvSpPr>
          <p:cNvPr id="627" name="object 627"/>
          <p:cNvSpPr/>
          <p:nvPr/>
        </p:nvSpPr>
        <p:spPr>
          <a:xfrm>
            <a:off x="7344003" y="729432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EBEBEC"/>
          </a:solidFill>
        </p:spPr>
        <p:txBody>
          <a:bodyPr wrap="square" lIns="0" tIns="0" rIns="0" bIns="0" rtlCol="0"/>
          <a:lstStyle/>
          <a:p/>
        </p:txBody>
      </p:sp>
      <p:sp>
        <p:nvSpPr>
          <p:cNvPr id="628" name="object 628"/>
          <p:cNvSpPr/>
          <p:nvPr/>
        </p:nvSpPr>
        <p:spPr>
          <a:xfrm>
            <a:off x="8411997" y="729432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EBEBEC"/>
          </a:solidFill>
        </p:spPr>
        <p:txBody>
          <a:bodyPr wrap="square" lIns="0" tIns="0" rIns="0" bIns="0" rtlCol="0"/>
          <a:lstStyle/>
          <a:p/>
        </p:txBody>
      </p:sp>
      <p:sp>
        <p:nvSpPr>
          <p:cNvPr id="629" name="object 629"/>
          <p:cNvSpPr/>
          <p:nvPr/>
        </p:nvSpPr>
        <p:spPr>
          <a:xfrm>
            <a:off x="9588004" y="729432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EBEBEC"/>
          </a:solidFill>
        </p:spPr>
        <p:txBody>
          <a:bodyPr wrap="square" lIns="0" tIns="0" rIns="0" bIns="0" rtlCol="0"/>
          <a:lstStyle/>
          <a:p/>
        </p:txBody>
      </p:sp>
      <p:sp>
        <p:nvSpPr>
          <p:cNvPr id="630" name="object 630"/>
          <p:cNvSpPr/>
          <p:nvPr/>
        </p:nvSpPr>
        <p:spPr>
          <a:xfrm>
            <a:off x="10644003" y="729432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31" name="object 631"/>
          <p:cNvSpPr/>
          <p:nvPr/>
        </p:nvSpPr>
        <p:spPr>
          <a:xfrm>
            <a:off x="10644009" y="729432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EBEBEC"/>
          </a:solidFill>
        </p:spPr>
        <p:txBody>
          <a:bodyPr wrap="square" lIns="0" tIns="0" rIns="0" bIns="0" rtlCol="0"/>
          <a:lstStyle/>
          <a:p/>
        </p:txBody>
      </p:sp>
      <p:sp>
        <p:nvSpPr>
          <p:cNvPr id="632" name="object 632"/>
          <p:cNvSpPr/>
          <p:nvPr/>
        </p:nvSpPr>
        <p:spPr>
          <a:xfrm>
            <a:off x="12253998" y="729432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EBEBEC"/>
          </a:solidFill>
        </p:spPr>
        <p:txBody>
          <a:bodyPr wrap="square" lIns="0" tIns="0" rIns="0" bIns="0" rtlCol="0"/>
          <a:lstStyle/>
          <a:p/>
        </p:txBody>
      </p:sp>
      <p:sp>
        <p:nvSpPr>
          <p:cNvPr id="633" name="object 633"/>
          <p:cNvSpPr/>
          <p:nvPr/>
        </p:nvSpPr>
        <p:spPr>
          <a:xfrm>
            <a:off x="546354" y="759658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EBEBEC"/>
          </a:solidFill>
        </p:spPr>
        <p:txBody>
          <a:bodyPr wrap="square" lIns="0" tIns="0" rIns="0" bIns="0" rtlCol="0"/>
          <a:lstStyle/>
          <a:p/>
        </p:txBody>
      </p:sp>
      <p:sp>
        <p:nvSpPr>
          <p:cNvPr id="634" name="object 634"/>
          <p:cNvSpPr/>
          <p:nvPr/>
        </p:nvSpPr>
        <p:spPr>
          <a:xfrm>
            <a:off x="1180083" y="759658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EBEBEC"/>
          </a:solidFill>
        </p:spPr>
        <p:txBody>
          <a:bodyPr wrap="square" lIns="0" tIns="0" rIns="0" bIns="0" rtlCol="0"/>
          <a:lstStyle/>
          <a:p/>
        </p:txBody>
      </p:sp>
      <p:sp>
        <p:nvSpPr>
          <p:cNvPr id="635" name="object 635"/>
          <p:cNvSpPr/>
          <p:nvPr/>
        </p:nvSpPr>
        <p:spPr>
          <a:xfrm>
            <a:off x="1814448" y="759658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EBEBEC"/>
          </a:solidFill>
        </p:spPr>
        <p:txBody>
          <a:bodyPr wrap="square" lIns="0" tIns="0" rIns="0" bIns="0" rtlCol="0"/>
          <a:lstStyle/>
          <a:p/>
        </p:txBody>
      </p:sp>
      <p:sp>
        <p:nvSpPr>
          <p:cNvPr id="636" name="object 636"/>
          <p:cNvSpPr/>
          <p:nvPr/>
        </p:nvSpPr>
        <p:spPr>
          <a:xfrm>
            <a:off x="3204000" y="759658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37" name="object 637"/>
          <p:cNvSpPr/>
          <p:nvPr/>
        </p:nvSpPr>
        <p:spPr>
          <a:xfrm>
            <a:off x="3204006" y="759658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EBEBEC"/>
          </a:solidFill>
        </p:spPr>
        <p:txBody>
          <a:bodyPr wrap="square" lIns="0" tIns="0" rIns="0" bIns="0" rtlCol="0"/>
          <a:lstStyle/>
          <a:p/>
        </p:txBody>
      </p:sp>
      <p:sp>
        <p:nvSpPr>
          <p:cNvPr id="638" name="object 638"/>
          <p:cNvSpPr/>
          <p:nvPr/>
        </p:nvSpPr>
        <p:spPr>
          <a:xfrm>
            <a:off x="3723424" y="759658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EBEBEC"/>
          </a:solidFill>
        </p:spPr>
        <p:txBody>
          <a:bodyPr wrap="square" lIns="0" tIns="0" rIns="0" bIns="0" rtlCol="0"/>
          <a:lstStyle/>
          <a:p/>
        </p:txBody>
      </p:sp>
      <p:sp>
        <p:nvSpPr>
          <p:cNvPr id="639" name="object 639"/>
          <p:cNvSpPr/>
          <p:nvPr/>
        </p:nvSpPr>
        <p:spPr>
          <a:xfrm>
            <a:off x="5400349" y="759658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EBEBEC"/>
          </a:solidFill>
        </p:spPr>
        <p:txBody>
          <a:bodyPr wrap="square" lIns="0" tIns="0" rIns="0" bIns="0" rtlCol="0"/>
          <a:lstStyle/>
          <a:p/>
        </p:txBody>
      </p:sp>
      <p:sp>
        <p:nvSpPr>
          <p:cNvPr id="640" name="object 640"/>
          <p:cNvSpPr/>
          <p:nvPr/>
        </p:nvSpPr>
        <p:spPr>
          <a:xfrm>
            <a:off x="4908003" y="759658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EBEBEC"/>
          </a:solidFill>
        </p:spPr>
        <p:txBody>
          <a:bodyPr wrap="square" lIns="0" tIns="0" rIns="0" bIns="0" rtlCol="0"/>
          <a:lstStyle/>
          <a:p/>
        </p:txBody>
      </p:sp>
      <p:sp>
        <p:nvSpPr>
          <p:cNvPr id="641" name="object 641"/>
          <p:cNvSpPr/>
          <p:nvPr/>
        </p:nvSpPr>
        <p:spPr>
          <a:xfrm>
            <a:off x="5928004" y="759658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EBEBEC"/>
          </a:solidFill>
        </p:spPr>
        <p:txBody>
          <a:bodyPr wrap="square" lIns="0" tIns="0" rIns="0" bIns="0" rtlCol="0"/>
          <a:lstStyle/>
          <a:p/>
        </p:txBody>
      </p:sp>
      <p:sp>
        <p:nvSpPr>
          <p:cNvPr id="642" name="object 642"/>
          <p:cNvSpPr/>
          <p:nvPr/>
        </p:nvSpPr>
        <p:spPr>
          <a:xfrm>
            <a:off x="7899400" y="759658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EBEBEC"/>
          </a:solidFill>
        </p:spPr>
        <p:txBody>
          <a:bodyPr wrap="square" lIns="0" tIns="0" rIns="0" bIns="0" rtlCol="0"/>
          <a:lstStyle/>
          <a:p/>
        </p:txBody>
      </p:sp>
      <p:sp>
        <p:nvSpPr>
          <p:cNvPr id="643" name="object 643"/>
          <p:cNvSpPr/>
          <p:nvPr/>
        </p:nvSpPr>
        <p:spPr>
          <a:xfrm>
            <a:off x="7344003" y="759658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EBEBEC"/>
          </a:solidFill>
        </p:spPr>
        <p:txBody>
          <a:bodyPr wrap="square" lIns="0" tIns="0" rIns="0" bIns="0" rtlCol="0"/>
          <a:lstStyle/>
          <a:p/>
        </p:txBody>
      </p:sp>
      <p:sp>
        <p:nvSpPr>
          <p:cNvPr id="644" name="object 644"/>
          <p:cNvSpPr/>
          <p:nvPr/>
        </p:nvSpPr>
        <p:spPr>
          <a:xfrm>
            <a:off x="8411997" y="759658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EBEBEC"/>
          </a:solidFill>
        </p:spPr>
        <p:txBody>
          <a:bodyPr wrap="square" lIns="0" tIns="0" rIns="0" bIns="0" rtlCol="0"/>
          <a:lstStyle/>
          <a:p/>
        </p:txBody>
      </p:sp>
      <p:sp>
        <p:nvSpPr>
          <p:cNvPr id="645" name="object 645"/>
          <p:cNvSpPr/>
          <p:nvPr/>
        </p:nvSpPr>
        <p:spPr>
          <a:xfrm>
            <a:off x="9588004" y="759658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EBEBEC"/>
          </a:solidFill>
        </p:spPr>
        <p:txBody>
          <a:bodyPr wrap="square" lIns="0" tIns="0" rIns="0" bIns="0" rtlCol="0"/>
          <a:lstStyle/>
          <a:p/>
        </p:txBody>
      </p:sp>
      <p:sp>
        <p:nvSpPr>
          <p:cNvPr id="646" name="object 646"/>
          <p:cNvSpPr/>
          <p:nvPr/>
        </p:nvSpPr>
        <p:spPr>
          <a:xfrm>
            <a:off x="10644003" y="759658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47" name="object 647"/>
          <p:cNvSpPr/>
          <p:nvPr/>
        </p:nvSpPr>
        <p:spPr>
          <a:xfrm>
            <a:off x="10644009" y="759658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EBEBEC"/>
          </a:solidFill>
        </p:spPr>
        <p:txBody>
          <a:bodyPr wrap="square" lIns="0" tIns="0" rIns="0" bIns="0" rtlCol="0"/>
          <a:lstStyle/>
          <a:p/>
        </p:txBody>
      </p:sp>
      <p:sp>
        <p:nvSpPr>
          <p:cNvPr id="648" name="object 648"/>
          <p:cNvSpPr/>
          <p:nvPr/>
        </p:nvSpPr>
        <p:spPr>
          <a:xfrm>
            <a:off x="12253998" y="759658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EBEBEC"/>
          </a:solidFill>
        </p:spPr>
        <p:txBody>
          <a:bodyPr wrap="square" lIns="0" tIns="0" rIns="0" bIns="0" rtlCol="0"/>
          <a:lstStyle/>
          <a:p/>
        </p:txBody>
      </p:sp>
      <p:sp>
        <p:nvSpPr>
          <p:cNvPr id="649" name="object 649"/>
          <p:cNvSpPr/>
          <p:nvPr/>
        </p:nvSpPr>
        <p:spPr>
          <a:xfrm>
            <a:off x="546354" y="7898841"/>
            <a:ext cx="633730" cy="151130"/>
          </a:xfrm>
          <a:custGeom>
            <a:avLst/>
            <a:gdLst/>
            <a:ahLst/>
            <a:cxnLst/>
            <a:rect l="l" t="t" r="r" b="b"/>
            <a:pathLst>
              <a:path w="633730" h="151129">
                <a:moveTo>
                  <a:pt x="633730" y="0"/>
                </a:moveTo>
                <a:lnTo>
                  <a:pt x="0" y="0"/>
                </a:lnTo>
                <a:lnTo>
                  <a:pt x="0" y="151129"/>
                </a:lnTo>
                <a:lnTo>
                  <a:pt x="633730" y="151129"/>
                </a:lnTo>
                <a:lnTo>
                  <a:pt x="633730" y="0"/>
                </a:lnTo>
                <a:close/>
              </a:path>
            </a:pathLst>
          </a:custGeom>
          <a:solidFill>
            <a:srgbClr val="EBEBEC"/>
          </a:solidFill>
        </p:spPr>
        <p:txBody>
          <a:bodyPr wrap="square" lIns="0" tIns="0" rIns="0" bIns="0" rtlCol="0"/>
          <a:lstStyle/>
          <a:p/>
        </p:txBody>
      </p:sp>
      <p:sp>
        <p:nvSpPr>
          <p:cNvPr id="650" name="object 650"/>
          <p:cNvSpPr/>
          <p:nvPr/>
        </p:nvSpPr>
        <p:spPr>
          <a:xfrm>
            <a:off x="1180083" y="7898841"/>
            <a:ext cx="634365" cy="151130"/>
          </a:xfrm>
          <a:custGeom>
            <a:avLst/>
            <a:gdLst/>
            <a:ahLst/>
            <a:cxnLst/>
            <a:rect l="l" t="t" r="r" b="b"/>
            <a:pathLst>
              <a:path w="634364" h="151129">
                <a:moveTo>
                  <a:pt x="634365" y="0"/>
                </a:moveTo>
                <a:lnTo>
                  <a:pt x="0" y="0"/>
                </a:lnTo>
                <a:lnTo>
                  <a:pt x="0" y="151129"/>
                </a:lnTo>
                <a:lnTo>
                  <a:pt x="634365" y="151129"/>
                </a:lnTo>
                <a:lnTo>
                  <a:pt x="634365" y="0"/>
                </a:lnTo>
                <a:close/>
              </a:path>
            </a:pathLst>
          </a:custGeom>
          <a:solidFill>
            <a:srgbClr val="EBEBEC"/>
          </a:solidFill>
        </p:spPr>
        <p:txBody>
          <a:bodyPr wrap="square" lIns="0" tIns="0" rIns="0" bIns="0" rtlCol="0"/>
          <a:lstStyle/>
          <a:p/>
        </p:txBody>
      </p:sp>
      <p:sp>
        <p:nvSpPr>
          <p:cNvPr id="651" name="object 651"/>
          <p:cNvSpPr/>
          <p:nvPr/>
        </p:nvSpPr>
        <p:spPr>
          <a:xfrm>
            <a:off x="1814448" y="7898841"/>
            <a:ext cx="1390015" cy="151130"/>
          </a:xfrm>
          <a:custGeom>
            <a:avLst/>
            <a:gdLst/>
            <a:ahLst/>
            <a:cxnLst/>
            <a:rect l="l" t="t" r="r" b="b"/>
            <a:pathLst>
              <a:path w="1390014" h="151129">
                <a:moveTo>
                  <a:pt x="1389545" y="0"/>
                </a:moveTo>
                <a:lnTo>
                  <a:pt x="0" y="0"/>
                </a:lnTo>
                <a:lnTo>
                  <a:pt x="0" y="151129"/>
                </a:lnTo>
                <a:lnTo>
                  <a:pt x="1389545" y="151129"/>
                </a:lnTo>
                <a:lnTo>
                  <a:pt x="1389545" y="0"/>
                </a:lnTo>
                <a:close/>
              </a:path>
            </a:pathLst>
          </a:custGeom>
          <a:solidFill>
            <a:srgbClr val="EBEBEC"/>
          </a:solidFill>
        </p:spPr>
        <p:txBody>
          <a:bodyPr wrap="square" lIns="0" tIns="0" rIns="0" bIns="0" rtlCol="0"/>
          <a:lstStyle/>
          <a:p/>
        </p:txBody>
      </p:sp>
      <p:sp>
        <p:nvSpPr>
          <p:cNvPr id="652" name="object 652"/>
          <p:cNvSpPr/>
          <p:nvPr/>
        </p:nvSpPr>
        <p:spPr>
          <a:xfrm>
            <a:off x="3204000" y="789884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653" name="object 653"/>
          <p:cNvSpPr/>
          <p:nvPr/>
        </p:nvSpPr>
        <p:spPr>
          <a:xfrm>
            <a:off x="3204006" y="7898841"/>
            <a:ext cx="519430" cy="151130"/>
          </a:xfrm>
          <a:custGeom>
            <a:avLst/>
            <a:gdLst/>
            <a:ahLst/>
            <a:cxnLst/>
            <a:rect l="l" t="t" r="r" b="b"/>
            <a:pathLst>
              <a:path w="519429" h="151129">
                <a:moveTo>
                  <a:pt x="519417" y="0"/>
                </a:moveTo>
                <a:lnTo>
                  <a:pt x="0" y="0"/>
                </a:lnTo>
                <a:lnTo>
                  <a:pt x="0" y="151129"/>
                </a:lnTo>
                <a:lnTo>
                  <a:pt x="519417" y="151129"/>
                </a:lnTo>
                <a:lnTo>
                  <a:pt x="519417" y="0"/>
                </a:lnTo>
                <a:close/>
              </a:path>
            </a:pathLst>
          </a:custGeom>
          <a:solidFill>
            <a:srgbClr val="EBEBEC"/>
          </a:solidFill>
        </p:spPr>
        <p:txBody>
          <a:bodyPr wrap="square" lIns="0" tIns="0" rIns="0" bIns="0" rtlCol="0"/>
          <a:lstStyle/>
          <a:p/>
        </p:txBody>
      </p:sp>
      <p:sp>
        <p:nvSpPr>
          <p:cNvPr id="654" name="object 654"/>
          <p:cNvSpPr/>
          <p:nvPr/>
        </p:nvSpPr>
        <p:spPr>
          <a:xfrm>
            <a:off x="3723424" y="7898841"/>
            <a:ext cx="1184910" cy="151130"/>
          </a:xfrm>
          <a:custGeom>
            <a:avLst/>
            <a:gdLst/>
            <a:ahLst/>
            <a:cxnLst/>
            <a:rect l="l" t="t" r="r" b="b"/>
            <a:pathLst>
              <a:path w="1184910" h="151129">
                <a:moveTo>
                  <a:pt x="1184567" y="0"/>
                </a:moveTo>
                <a:lnTo>
                  <a:pt x="0" y="0"/>
                </a:lnTo>
                <a:lnTo>
                  <a:pt x="0" y="151129"/>
                </a:lnTo>
                <a:lnTo>
                  <a:pt x="1184567" y="151129"/>
                </a:lnTo>
                <a:lnTo>
                  <a:pt x="1184567" y="0"/>
                </a:lnTo>
                <a:close/>
              </a:path>
            </a:pathLst>
          </a:custGeom>
          <a:solidFill>
            <a:srgbClr val="EBEBEC"/>
          </a:solidFill>
        </p:spPr>
        <p:txBody>
          <a:bodyPr wrap="square" lIns="0" tIns="0" rIns="0" bIns="0" rtlCol="0"/>
          <a:lstStyle/>
          <a:p/>
        </p:txBody>
      </p:sp>
      <p:sp>
        <p:nvSpPr>
          <p:cNvPr id="655" name="object 655"/>
          <p:cNvSpPr/>
          <p:nvPr/>
        </p:nvSpPr>
        <p:spPr>
          <a:xfrm>
            <a:off x="5400349" y="7898841"/>
            <a:ext cx="527685" cy="151130"/>
          </a:xfrm>
          <a:custGeom>
            <a:avLst/>
            <a:gdLst/>
            <a:ahLst/>
            <a:cxnLst/>
            <a:rect l="l" t="t" r="r" b="b"/>
            <a:pathLst>
              <a:path w="527685" h="151129">
                <a:moveTo>
                  <a:pt x="0" y="151129"/>
                </a:moveTo>
                <a:lnTo>
                  <a:pt x="527654" y="151129"/>
                </a:lnTo>
                <a:lnTo>
                  <a:pt x="527654" y="0"/>
                </a:lnTo>
                <a:lnTo>
                  <a:pt x="0" y="0"/>
                </a:lnTo>
                <a:lnTo>
                  <a:pt x="0" y="151129"/>
                </a:lnTo>
                <a:close/>
              </a:path>
            </a:pathLst>
          </a:custGeom>
          <a:solidFill>
            <a:srgbClr val="EBEBEC"/>
          </a:solidFill>
        </p:spPr>
        <p:txBody>
          <a:bodyPr wrap="square" lIns="0" tIns="0" rIns="0" bIns="0" rtlCol="0"/>
          <a:lstStyle/>
          <a:p/>
        </p:txBody>
      </p:sp>
      <p:sp>
        <p:nvSpPr>
          <p:cNvPr id="656" name="object 656"/>
          <p:cNvSpPr/>
          <p:nvPr/>
        </p:nvSpPr>
        <p:spPr>
          <a:xfrm>
            <a:off x="4908003" y="7898841"/>
            <a:ext cx="429259" cy="151130"/>
          </a:xfrm>
          <a:custGeom>
            <a:avLst/>
            <a:gdLst/>
            <a:ahLst/>
            <a:cxnLst/>
            <a:rect l="l" t="t" r="r" b="b"/>
            <a:pathLst>
              <a:path w="429260" h="151129">
                <a:moveTo>
                  <a:pt x="0" y="151129"/>
                </a:moveTo>
                <a:lnTo>
                  <a:pt x="428845" y="151129"/>
                </a:lnTo>
                <a:lnTo>
                  <a:pt x="428845" y="0"/>
                </a:lnTo>
                <a:lnTo>
                  <a:pt x="0" y="0"/>
                </a:lnTo>
                <a:lnTo>
                  <a:pt x="0" y="151129"/>
                </a:lnTo>
                <a:close/>
              </a:path>
            </a:pathLst>
          </a:custGeom>
          <a:solidFill>
            <a:srgbClr val="EBEBEC"/>
          </a:solidFill>
        </p:spPr>
        <p:txBody>
          <a:bodyPr wrap="square" lIns="0" tIns="0" rIns="0" bIns="0" rtlCol="0"/>
          <a:lstStyle/>
          <a:p/>
        </p:txBody>
      </p:sp>
      <p:sp>
        <p:nvSpPr>
          <p:cNvPr id="657" name="object 657"/>
          <p:cNvSpPr/>
          <p:nvPr/>
        </p:nvSpPr>
        <p:spPr>
          <a:xfrm>
            <a:off x="5928004" y="7898841"/>
            <a:ext cx="1416050" cy="151130"/>
          </a:xfrm>
          <a:custGeom>
            <a:avLst/>
            <a:gdLst/>
            <a:ahLst/>
            <a:cxnLst/>
            <a:rect l="l" t="t" r="r" b="b"/>
            <a:pathLst>
              <a:path w="1416050" h="151129">
                <a:moveTo>
                  <a:pt x="1415999" y="0"/>
                </a:moveTo>
                <a:lnTo>
                  <a:pt x="0" y="0"/>
                </a:lnTo>
                <a:lnTo>
                  <a:pt x="0" y="151129"/>
                </a:lnTo>
                <a:lnTo>
                  <a:pt x="1415999" y="151129"/>
                </a:lnTo>
                <a:lnTo>
                  <a:pt x="1415999" y="0"/>
                </a:lnTo>
                <a:close/>
              </a:path>
            </a:pathLst>
          </a:custGeom>
          <a:solidFill>
            <a:srgbClr val="EBEBEC"/>
          </a:solidFill>
        </p:spPr>
        <p:txBody>
          <a:bodyPr wrap="square" lIns="0" tIns="0" rIns="0" bIns="0" rtlCol="0"/>
          <a:lstStyle/>
          <a:p/>
        </p:txBody>
      </p:sp>
      <p:sp>
        <p:nvSpPr>
          <p:cNvPr id="658" name="object 658"/>
          <p:cNvSpPr/>
          <p:nvPr/>
        </p:nvSpPr>
        <p:spPr>
          <a:xfrm>
            <a:off x="7899400" y="7898841"/>
            <a:ext cx="513080" cy="151130"/>
          </a:xfrm>
          <a:custGeom>
            <a:avLst/>
            <a:gdLst/>
            <a:ahLst/>
            <a:cxnLst/>
            <a:rect l="l" t="t" r="r" b="b"/>
            <a:pathLst>
              <a:path w="513079" h="151129">
                <a:moveTo>
                  <a:pt x="0" y="151129"/>
                </a:moveTo>
                <a:lnTo>
                  <a:pt x="512597" y="151129"/>
                </a:lnTo>
                <a:lnTo>
                  <a:pt x="512597" y="0"/>
                </a:lnTo>
                <a:lnTo>
                  <a:pt x="0" y="0"/>
                </a:lnTo>
                <a:lnTo>
                  <a:pt x="0" y="151129"/>
                </a:lnTo>
                <a:close/>
              </a:path>
            </a:pathLst>
          </a:custGeom>
          <a:solidFill>
            <a:srgbClr val="EBEBEC"/>
          </a:solidFill>
        </p:spPr>
        <p:txBody>
          <a:bodyPr wrap="square" lIns="0" tIns="0" rIns="0" bIns="0" rtlCol="0"/>
          <a:lstStyle/>
          <a:p/>
        </p:txBody>
      </p:sp>
      <p:sp>
        <p:nvSpPr>
          <p:cNvPr id="659" name="object 659"/>
          <p:cNvSpPr/>
          <p:nvPr/>
        </p:nvSpPr>
        <p:spPr>
          <a:xfrm>
            <a:off x="7344003" y="7898841"/>
            <a:ext cx="428625" cy="151130"/>
          </a:xfrm>
          <a:custGeom>
            <a:avLst/>
            <a:gdLst/>
            <a:ahLst/>
            <a:cxnLst/>
            <a:rect l="l" t="t" r="r" b="b"/>
            <a:pathLst>
              <a:path w="428625" h="151129">
                <a:moveTo>
                  <a:pt x="0" y="151129"/>
                </a:moveTo>
                <a:lnTo>
                  <a:pt x="428396" y="151129"/>
                </a:lnTo>
                <a:lnTo>
                  <a:pt x="428396" y="0"/>
                </a:lnTo>
                <a:lnTo>
                  <a:pt x="0" y="0"/>
                </a:lnTo>
                <a:lnTo>
                  <a:pt x="0" y="151129"/>
                </a:lnTo>
                <a:close/>
              </a:path>
            </a:pathLst>
          </a:custGeom>
          <a:solidFill>
            <a:srgbClr val="EBEBEC"/>
          </a:solidFill>
        </p:spPr>
        <p:txBody>
          <a:bodyPr wrap="square" lIns="0" tIns="0" rIns="0" bIns="0" rtlCol="0"/>
          <a:lstStyle/>
          <a:p/>
        </p:txBody>
      </p:sp>
      <p:sp>
        <p:nvSpPr>
          <p:cNvPr id="660" name="object 660"/>
          <p:cNvSpPr/>
          <p:nvPr/>
        </p:nvSpPr>
        <p:spPr>
          <a:xfrm>
            <a:off x="8411997" y="7898841"/>
            <a:ext cx="1176020" cy="151130"/>
          </a:xfrm>
          <a:custGeom>
            <a:avLst/>
            <a:gdLst/>
            <a:ahLst/>
            <a:cxnLst/>
            <a:rect l="l" t="t" r="r" b="b"/>
            <a:pathLst>
              <a:path w="1176020" h="151129">
                <a:moveTo>
                  <a:pt x="1175994" y="0"/>
                </a:moveTo>
                <a:lnTo>
                  <a:pt x="0" y="0"/>
                </a:lnTo>
                <a:lnTo>
                  <a:pt x="0" y="151129"/>
                </a:lnTo>
                <a:lnTo>
                  <a:pt x="1175994" y="151129"/>
                </a:lnTo>
                <a:lnTo>
                  <a:pt x="1175994" y="0"/>
                </a:lnTo>
                <a:close/>
              </a:path>
            </a:pathLst>
          </a:custGeom>
          <a:solidFill>
            <a:srgbClr val="EBEBEC"/>
          </a:solidFill>
        </p:spPr>
        <p:txBody>
          <a:bodyPr wrap="square" lIns="0" tIns="0" rIns="0" bIns="0" rtlCol="0"/>
          <a:lstStyle/>
          <a:p/>
        </p:txBody>
      </p:sp>
      <p:sp>
        <p:nvSpPr>
          <p:cNvPr id="661" name="object 661"/>
          <p:cNvSpPr/>
          <p:nvPr/>
        </p:nvSpPr>
        <p:spPr>
          <a:xfrm>
            <a:off x="9588004" y="7898841"/>
            <a:ext cx="1056005" cy="151130"/>
          </a:xfrm>
          <a:custGeom>
            <a:avLst/>
            <a:gdLst/>
            <a:ahLst/>
            <a:cxnLst/>
            <a:rect l="l" t="t" r="r" b="b"/>
            <a:pathLst>
              <a:path w="1056004" h="151129">
                <a:moveTo>
                  <a:pt x="1055992" y="0"/>
                </a:moveTo>
                <a:lnTo>
                  <a:pt x="0" y="0"/>
                </a:lnTo>
                <a:lnTo>
                  <a:pt x="0" y="151129"/>
                </a:lnTo>
                <a:lnTo>
                  <a:pt x="1055992" y="151129"/>
                </a:lnTo>
                <a:lnTo>
                  <a:pt x="1055992" y="0"/>
                </a:lnTo>
                <a:close/>
              </a:path>
            </a:pathLst>
          </a:custGeom>
          <a:solidFill>
            <a:srgbClr val="EBEBEC"/>
          </a:solidFill>
        </p:spPr>
        <p:txBody>
          <a:bodyPr wrap="square" lIns="0" tIns="0" rIns="0" bIns="0" rtlCol="0"/>
          <a:lstStyle/>
          <a:p/>
        </p:txBody>
      </p:sp>
      <p:sp>
        <p:nvSpPr>
          <p:cNvPr id="662" name="object 662"/>
          <p:cNvSpPr/>
          <p:nvPr/>
        </p:nvSpPr>
        <p:spPr>
          <a:xfrm>
            <a:off x="10644003" y="7898841"/>
            <a:ext cx="0" cy="151130"/>
          </a:xfrm>
          <a:custGeom>
            <a:avLst/>
            <a:gdLst/>
            <a:ahLst/>
            <a:cxnLst/>
            <a:rect l="l" t="t" r="r" b="b"/>
            <a:pathLst>
              <a:path w="0" h="151129">
                <a:moveTo>
                  <a:pt x="0" y="0"/>
                </a:moveTo>
                <a:lnTo>
                  <a:pt x="0" y="151129"/>
                </a:lnTo>
              </a:path>
            </a:pathLst>
          </a:custGeom>
          <a:ln w="3175">
            <a:solidFill>
              <a:srgbClr val="EBEBEC"/>
            </a:solidFill>
          </a:ln>
        </p:spPr>
        <p:txBody>
          <a:bodyPr wrap="square" lIns="0" tIns="0" rIns="0" bIns="0" rtlCol="0"/>
          <a:lstStyle/>
          <a:p/>
        </p:txBody>
      </p:sp>
      <p:sp>
        <p:nvSpPr>
          <p:cNvPr id="663" name="object 663"/>
          <p:cNvSpPr/>
          <p:nvPr/>
        </p:nvSpPr>
        <p:spPr>
          <a:xfrm>
            <a:off x="10644009" y="7898841"/>
            <a:ext cx="1368425" cy="151130"/>
          </a:xfrm>
          <a:custGeom>
            <a:avLst/>
            <a:gdLst/>
            <a:ahLst/>
            <a:cxnLst/>
            <a:rect l="l" t="t" r="r" b="b"/>
            <a:pathLst>
              <a:path w="1368425" h="151129">
                <a:moveTo>
                  <a:pt x="1367980" y="0"/>
                </a:moveTo>
                <a:lnTo>
                  <a:pt x="0" y="0"/>
                </a:lnTo>
                <a:lnTo>
                  <a:pt x="0" y="151129"/>
                </a:lnTo>
                <a:lnTo>
                  <a:pt x="1367980" y="151129"/>
                </a:lnTo>
                <a:lnTo>
                  <a:pt x="1367980" y="0"/>
                </a:lnTo>
                <a:close/>
              </a:path>
            </a:pathLst>
          </a:custGeom>
          <a:solidFill>
            <a:srgbClr val="EBEBEC"/>
          </a:solidFill>
        </p:spPr>
        <p:txBody>
          <a:bodyPr wrap="square" lIns="0" tIns="0" rIns="0" bIns="0" rtlCol="0"/>
          <a:lstStyle/>
          <a:p/>
        </p:txBody>
      </p:sp>
      <p:sp>
        <p:nvSpPr>
          <p:cNvPr id="664" name="object 664"/>
          <p:cNvSpPr/>
          <p:nvPr/>
        </p:nvSpPr>
        <p:spPr>
          <a:xfrm>
            <a:off x="12253998" y="7898841"/>
            <a:ext cx="998855" cy="151130"/>
          </a:xfrm>
          <a:custGeom>
            <a:avLst/>
            <a:gdLst/>
            <a:ahLst/>
            <a:cxnLst/>
            <a:rect l="l" t="t" r="r" b="b"/>
            <a:pathLst>
              <a:path w="998855" h="151129">
                <a:moveTo>
                  <a:pt x="0" y="151129"/>
                </a:moveTo>
                <a:lnTo>
                  <a:pt x="998413" y="151129"/>
                </a:lnTo>
                <a:lnTo>
                  <a:pt x="998413" y="0"/>
                </a:lnTo>
                <a:lnTo>
                  <a:pt x="0" y="0"/>
                </a:lnTo>
                <a:lnTo>
                  <a:pt x="0" y="151129"/>
                </a:lnTo>
                <a:close/>
              </a:path>
            </a:pathLst>
          </a:custGeom>
          <a:solidFill>
            <a:srgbClr val="EBEBEC"/>
          </a:solidFill>
        </p:spPr>
        <p:txBody>
          <a:bodyPr wrap="square" lIns="0" tIns="0" rIns="0" bIns="0" rtlCol="0"/>
          <a:lstStyle/>
          <a:p/>
        </p:txBody>
      </p:sp>
      <p:sp>
        <p:nvSpPr>
          <p:cNvPr id="665" name="object 665"/>
          <p:cNvSpPr/>
          <p:nvPr/>
        </p:nvSpPr>
        <p:spPr>
          <a:xfrm>
            <a:off x="546354" y="820110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EBEBEC"/>
          </a:solidFill>
        </p:spPr>
        <p:txBody>
          <a:bodyPr wrap="square" lIns="0" tIns="0" rIns="0" bIns="0" rtlCol="0"/>
          <a:lstStyle/>
          <a:p/>
        </p:txBody>
      </p:sp>
      <p:sp>
        <p:nvSpPr>
          <p:cNvPr id="666" name="object 666"/>
          <p:cNvSpPr/>
          <p:nvPr/>
        </p:nvSpPr>
        <p:spPr>
          <a:xfrm>
            <a:off x="1180083" y="820110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EBEBEC"/>
          </a:solidFill>
        </p:spPr>
        <p:txBody>
          <a:bodyPr wrap="square" lIns="0" tIns="0" rIns="0" bIns="0" rtlCol="0"/>
          <a:lstStyle/>
          <a:p/>
        </p:txBody>
      </p:sp>
      <p:sp>
        <p:nvSpPr>
          <p:cNvPr id="667" name="object 667"/>
          <p:cNvSpPr/>
          <p:nvPr/>
        </p:nvSpPr>
        <p:spPr>
          <a:xfrm>
            <a:off x="1814448" y="820110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EBEBEC"/>
          </a:solidFill>
        </p:spPr>
        <p:txBody>
          <a:bodyPr wrap="square" lIns="0" tIns="0" rIns="0" bIns="0" rtlCol="0"/>
          <a:lstStyle/>
          <a:p/>
        </p:txBody>
      </p:sp>
      <p:sp>
        <p:nvSpPr>
          <p:cNvPr id="668" name="object 668"/>
          <p:cNvSpPr/>
          <p:nvPr/>
        </p:nvSpPr>
        <p:spPr>
          <a:xfrm>
            <a:off x="3204000" y="820110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69" name="object 669"/>
          <p:cNvSpPr/>
          <p:nvPr/>
        </p:nvSpPr>
        <p:spPr>
          <a:xfrm>
            <a:off x="3204006" y="820110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EBEBEC"/>
          </a:solidFill>
        </p:spPr>
        <p:txBody>
          <a:bodyPr wrap="square" lIns="0" tIns="0" rIns="0" bIns="0" rtlCol="0"/>
          <a:lstStyle/>
          <a:p/>
        </p:txBody>
      </p:sp>
      <p:sp>
        <p:nvSpPr>
          <p:cNvPr id="670" name="object 670"/>
          <p:cNvSpPr/>
          <p:nvPr/>
        </p:nvSpPr>
        <p:spPr>
          <a:xfrm>
            <a:off x="3723424" y="820110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EBEBEC"/>
          </a:solidFill>
        </p:spPr>
        <p:txBody>
          <a:bodyPr wrap="square" lIns="0" tIns="0" rIns="0" bIns="0" rtlCol="0"/>
          <a:lstStyle/>
          <a:p/>
        </p:txBody>
      </p:sp>
      <p:sp>
        <p:nvSpPr>
          <p:cNvPr id="671" name="object 671"/>
          <p:cNvSpPr/>
          <p:nvPr/>
        </p:nvSpPr>
        <p:spPr>
          <a:xfrm>
            <a:off x="5400349" y="820110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EBEBEC"/>
          </a:solidFill>
        </p:spPr>
        <p:txBody>
          <a:bodyPr wrap="square" lIns="0" tIns="0" rIns="0" bIns="0" rtlCol="0"/>
          <a:lstStyle/>
          <a:p/>
        </p:txBody>
      </p:sp>
      <p:sp>
        <p:nvSpPr>
          <p:cNvPr id="672" name="object 672"/>
          <p:cNvSpPr/>
          <p:nvPr/>
        </p:nvSpPr>
        <p:spPr>
          <a:xfrm>
            <a:off x="4908003" y="820110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EBEBEC"/>
          </a:solidFill>
        </p:spPr>
        <p:txBody>
          <a:bodyPr wrap="square" lIns="0" tIns="0" rIns="0" bIns="0" rtlCol="0"/>
          <a:lstStyle/>
          <a:p/>
        </p:txBody>
      </p:sp>
      <p:sp>
        <p:nvSpPr>
          <p:cNvPr id="673" name="object 673"/>
          <p:cNvSpPr/>
          <p:nvPr/>
        </p:nvSpPr>
        <p:spPr>
          <a:xfrm>
            <a:off x="5928004" y="820110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EBEBEC"/>
          </a:solidFill>
        </p:spPr>
        <p:txBody>
          <a:bodyPr wrap="square" lIns="0" tIns="0" rIns="0" bIns="0" rtlCol="0"/>
          <a:lstStyle/>
          <a:p/>
        </p:txBody>
      </p:sp>
      <p:sp>
        <p:nvSpPr>
          <p:cNvPr id="674" name="object 674"/>
          <p:cNvSpPr/>
          <p:nvPr/>
        </p:nvSpPr>
        <p:spPr>
          <a:xfrm>
            <a:off x="7899400" y="820110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EBEBEC"/>
          </a:solidFill>
        </p:spPr>
        <p:txBody>
          <a:bodyPr wrap="square" lIns="0" tIns="0" rIns="0" bIns="0" rtlCol="0"/>
          <a:lstStyle/>
          <a:p/>
        </p:txBody>
      </p:sp>
      <p:sp>
        <p:nvSpPr>
          <p:cNvPr id="675" name="object 675"/>
          <p:cNvSpPr/>
          <p:nvPr/>
        </p:nvSpPr>
        <p:spPr>
          <a:xfrm>
            <a:off x="7344003" y="820110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EBEBEC"/>
          </a:solidFill>
        </p:spPr>
        <p:txBody>
          <a:bodyPr wrap="square" lIns="0" tIns="0" rIns="0" bIns="0" rtlCol="0"/>
          <a:lstStyle/>
          <a:p/>
        </p:txBody>
      </p:sp>
      <p:sp>
        <p:nvSpPr>
          <p:cNvPr id="676" name="object 676"/>
          <p:cNvSpPr/>
          <p:nvPr/>
        </p:nvSpPr>
        <p:spPr>
          <a:xfrm>
            <a:off x="8411997" y="820110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EBEBEC"/>
          </a:solidFill>
        </p:spPr>
        <p:txBody>
          <a:bodyPr wrap="square" lIns="0" tIns="0" rIns="0" bIns="0" rtlCol="0"/>
          <a:lstStyle/>
          <a:p/>
        </p:txBody>
      </p:sp>
      <p:sp>
        <p:nvSpPr>
          <p:cNvPr id="677" name="object 677"/>
          <p:cNvSpPr/>
          <p:nvPr/>
        </p:nvSpPr>
        <p:spPr>
          <a:xfrm>
            <a:off x="9588004" y="820110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EBEBEC"/>
          </a:solidFill>
        </p:spPr>
        <p:txBody>
          <a:bodyPr wrap="square" lIns="0" tIns="0" rIns="0" bIns="0" rtlCol="0"/>
          <a:lstStyle/>
          <a:p/>
        </p:txBody>
      </p:sp>
      <p:sp>
        <p:nvSpPr>
          <p:cNvPr id="678" name="object 678"/>
          <p:cNvSpPr/>
          <p:nvPr/>
        </p:nvSpPr>
        <p:spPr>
          <a:xfrm>
            <a:off x="10644003" y="820110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79" name="object 679"/>
          <p:cNvSpPr/>
          <p:nvPr/>
        </p:nvSpPr>
        <p:spPr>
          <a:xfrm>
            <a:off x="10644009" y="820110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EBEBEC"/>
          </a:solidFill>
        </p:spPr>
        <p:txBody>
          <a:bodyPr wrap="square" lIns="0" tIns="0" rIns="0" bIns="0" rtlCol="0"/>
          <a:lstStyle/>
          <a:p/>
        </p:txBody>
      </p:sp>
      <p:sp>
        <p:nvSpPr>
          <p:cNvPr id="680" name="object 680"/>
          <p:cNvSpPr/>
          <p:nvPr/>
        </p:nvSpPr>
        <p:spPr>
          <a:xfrm>
            <a:off x="12253998" y="820110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EBEBEC"/>
          </a:solidFill>
        </p:spPr>
        <p:txBody>
          <a:bodyPr wrap="square" lIns="0" tIns="0" rIns="0" bIns="0" rtlCol="0"/>
          <a:lstStyle/>
          <a:p/>
        </p:txBody>
      </p:sp>
      <p:sp>
        <p:nvSpPr>
          <p:cNvPr id="681" name="object 681"/>
          <p:cNvSpPr/>
          <p:nvPr/>
        </p:nvSpPr>
        <p:spPr>
          <a:xfrm>
            <a:off x="546354" y="8503361"/>
            <a:ext cx="633730" cy="151130"/>
          </a:xfrm>
          <a:custGeom>
            <a:avLst/>
            <a:gdLst/>
            <a:ahLst/>
            <a:cxnLst/>
            <a:rect l="l" t="t" r="r" b="b"/>
            <a:pathLst>
              <a:path w="633730" h="151129">
                <a:moveTo>
                  <a:pt x="633730" y="0"/>
                </a:moveTo>
                <a:lnTo>
                  <a:pt x="0" y="0"/>
                </a:lnTo>
                <a:lnTo>
                  <a:pt x="0" y="151130"/>
                </a:lnTo>
                <a:lnTo>
                  <a:pt x="633730" y="151130"/>
                </a:lnTo>
                <a:lnTo>
                  <a:pt x="633730" y="0"/>
                </a:lnTo>
                <a:close/>
              </a:path>
            </a:pathLst>
          </a:custGeom>
          <a:solidFill>
            <a:srgbClr val="EBEBEC"/>
          </a:solidFill>
        </p:spPr>
        <p:txBody>
          <a:bodyPr wrap="square" lIns="0" tIns="0" rIns="0" bIns="0" rtlCol="0"/>
          <a:lstStyle/>
          <a:p/>
        </p:txBody>
      </p:sp>
      <p:sp>
        <p:nvSpPr>
          <p:cNvPr id="682" name="object 682"/>
          <p:cNvSpPr/>
          <p:nvPr/>
        </p:nvSpPr>
        <p:spPr>
          <a:xfrm>
            <a:off x="1180083" y="8503361"/>
            <a:ext cx="634365" cy="151130"/>
          </a:xfrm>
          <a:custGeom>
            <a:avLst/>
            <a:gdLst/>
            <a:ahLst/>
            <a:cxnLst/>
            <a:rect l="l" t="t" r="r" b="b"/>
            <a:pathLst>
              <a:path w="634364" h="151129">
                <a:moveTo>
                  <a:pt x="634365" y="0"/>
                </a:moveTo>
                <a:lnTo>
                  <a:pt x="0" y="0"/>
                </a:lnTo>
                <a:lnTo>
                  <a:pt x="0" y="151130"/>
                </a:lnTo>
                <a:lnTo>
                  <a:pt x="634365" y="151130"/>
                </a:lnTo>
                <a:lnTo>
                  <a:pt x="634365" y="0"/>
                </a:lnTo>
                <a:close/>
              </a:path>
            </a:pathLst>
          </a:custGeom>
          <a:solidFill>
            <a:srgbClr val="EBEBEC"/>
          </a:solidFill>
        </p:spPr>
        <p:txBody>
          <a:bodyPr wrap="square" lIns="0" tIns="0" rIns="0" bIns="0" rtlCol="0"/>
          <a:lstStyle/>
          <a:p/>
        </p:txBody>
      </p:sp>
      <p:sp>
        <p:nvSpPr>
          <p:cNvPr id="683" name="object 683"/>
          <p:cNvSpPr/>
          <p:nvPr/>
        </p:nvSpPr>
        <p:spPr>
          <a:xfrm>
            <a:off x="1814448" y="8503361"/>
            <a:ext cx="1390015" cy="151130"/>
          </a:xfrm>
          <a:custGeom>
            <a:avLst/>
            <a:gdLst/>
            <a:ahLst/>
            <a:cxnLst/>
            <a:rect l="l" t="t" r="r" b="b"/>
            <a:pathLst>
              <a:path w="1390014" h="151129">
                <a:moveTo>
                  <a:pt x="1389545" y="0"/>
                </a:moveTo>
                <a:lnTo>
                  <a:pt x="0" y="0"/>
                </a:lnTo>
                <a:lnTo>
                  <a:pt x="0" y="151130"/>
                </a:lnTo>
                <a:lnTo>
                  <a:pt x="1389545" y="151130"/>
                </a:lnTo>
                <a:lnTo>
                  <a:pt x="1389545" y="0"/>
                </a:lnTo>
                <a:close/>
              </a:path>
            </a:pathLst>
          </a:custGeom>
          <a:solidFill>
            <a:srgbClr val="EBEBEC"/>
          </a:solidFill>
        </p:spPr>
        <p:txBody>
          <a:bodyPr wrap="square" lIns="0" tIns="0" rIns="0" bIns="0" rtlCol="0"/>
          <a:lstStyle/>
          <a:p/>
        </p:txBody>
      </p:sp>
      <p:sp>
        <p:nvSpPr>
          <p:cNvPr id="684" name="object 684"/>
          <p:cNvSpPr/>
          <p:nvPr/>
        </p:nvSpPr>
        <p:spPr>
          <a:xfrm>
            <a:off x="3204000" y="850336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85" name="object 685"/>
          <p:cNvSpPr/>
          <p:nvPr/>
        </p:nvSpPr>
        <p:spPr>
          <a:xfrm>
            <a:off x="3204006" y="8503361"/>
            <a:ext cx="519430" cy="151130"/>
          </a:xfrm>
          <a:custGeom>
            <a:avLst/>
            <a:gdLst/>
            <a:ahLst/>
            <a:cxnLst/>
            <a:rect l="l" t="t" r="r" b="b"/>
            <a:pathLst>
              <a:path w="519429" h="151129">
                <a:moveTo>
                  <a:pt x="519417" y="0"/>
                </a:moveTo>
                <a:lnTo>
                  <a:pt x="0" y="0"/>
                </a:lnTo>
                <a:lnTo>
                  <a:pt x="0" y="151130"/>
                </a:lnTo>
                <a:lnTo>
                  <a:pt x="519417" y="151130"/>
                </a:lnTo>
                <a:lnTo>
                  <a:pt x="519417" y="0"/>
                </a:lnTo>
                <a:close/>
              </a:path>
            </a:pathLst>
          </a:custGeom>
          <a:solidFill>
            <a:srgbClr val="EBEBEC"/>
          </a:solidFill>
        </p:spPr>
        <p:txBody>
          <a:bodyPr wrap="square" lIns="0" tIns="0" rIns="0" bIns="0" rtlCol="0"/>
          <a:lstStyle/>
          <a:p/>
        </p:txBody>
      </p:sp>
      <p:sp>
        <p:nvSpPr>
          <p:cNvPr id="686" name="object 686"/>
          <p:cNvSpPr/>
          <p:nvPr/>
        </p:nvSpPr>
        <p:spPr>
          <a:xfrm>
            <a:off x="3723424" y="8503361"/>
            <a:ext cx="1184910" cy="151130"/>
          </a:xfrm>
          <a:custGeom>
            <a:avLst/>
            <a:gdLst/>
            <a:ahLst/>
            <a:cxnLst/>
            <a:rect l="l" t="t" r="r" b="b"/>
            <a:pathLst>
              <a:path w="1184910" h="151129">
                <a:moveTo>
                  <a:pt x="1184567" y="0"/>
                </a:moveTo>
                <a:lnTo>
                  <a:pt x="0" y="0"/>
                </a:lnTo>
                <a:lnTo>
                  <a:pt x="0" y="151130"/>
                </a:lnTo>
                <a:lnTo>
                  <a:pt x="1184567" y="151130"/>
                </a:lnTo>
                <a:lnTo>
                  <a:pt x="1184567" y="0"/>
                </a:lnTo>
                <a:close/>
              </a:path>
            </a:pathLst>
          </a:custGeom>
          <a:solidFill>
            <a:srgbClr val="EBEBEC"/>
          </a:solidFill>
        </p:spPr>
        <p:txBody>
          <a:bodyPr wrap="square" lIns="0" tIns="0" rIns="0" bIns="0" rtlCol="0"/>
          <a:lstStyle/>
          <a:p/>
        </p:txBody>
      </p:sp>
      <p:sp>
        <p:nvSpPr>
          <p:cNvPr id="687" name="object 687"/>
          <p:cNvSpPr/>
          <p:nvPr/>
        </p:nvSpPr>
        <p:spPr>
          <a:xfrm>
            <a:off x="5400349" y="8503361"/>
            <a:ext cx="527685" cy="151130"/>
          </a:xfrm>
          <a:custGeom>
            <a:avLst/>
            <a:gdLst/>
            <a:ahLst/>
            <a:cxnLst/>
            <a:rect l="l" t="t" r="r" b="b"/>
            <a:pathLst>
              <a:path w="527685" h="151129">
                <a:moveTo>
                  <a:pt x="0" y="151130"/>
                </a:moveTo>
                <a:lnTo>
                  <a:pt x="527654" y="151130"/>
                </a:lnTo>
                <a:lnTo>
                  <a:pt x="527654" y="0"/>
                </a:lnTo>
                <a:lnTo>
                  <a:pt x="0" y="0"/>
                </a:lnTo>
                <a:lnTo>
                  <a:pt x="0" y="151130"/>
                </a:lnTo>
                <a:close/>
              </a:path>
            </a:pathLst>
          </a:custGeom>
          <a:solidFill>
            <a:srgbClr val="EBEBEC"/>
          </a:solidFill>
        </p:spPr>
        <p:txBody>
          <a:bodyPr wrap="square" lIns="0" tIns="0" rIns="0" bIns="0" rtlCol="0"/>
          <a:lstStyle/>
          <a:p/>
        </p:txBody>
      </p:sp>
      <p:sp>
        <p:nvSpPr>
          <p:cNvPr id="688" name="object 688"/>
          <p:cNvSpPr/>
          <p:nvPr/>
        </p:nvSpPr>
        <p:spPr>
          <a:xfrm>
            <a:off x="4908003" y="8503361"/>
            <a:ext cx="429259" cy="151130"/>
          </a:xfrm>
          <a:custGeom>
            <a:avLst/>
            <a:gdLst/>
            <a:ahLst/>
            <a:cxnLst/>
            <a:rect l="l" t="t" r="r" b="b"/>
            <a:pathLst>
              <a:path w="429260" h="151129">
                <a:moveTo>
                  <a:pt x="0" y="151130"/>
                </a:moveTo>
                <a:lnTo>
                  <a:pt x="428845" y="151130"/>
                </a:lnTo>
                <a:lnTo>
                  <a:pt x="428845" y="0"/>
                </a:lnTo>
                <a:lnTo>
                  <a:pt x="0" y="0"/>
                </a:lnTo>
                <a:lnTo>
                  <a:pt x="0" y="151130"/>
                </a:lnTo>
                <a:close/>
              </a:path>
            </a:pathLst>
          </a:custGeom>
          <a:solidFill>
            <a:srgbClr val="EBEBEC"/>
          </a:solidFill>
        </p:spPr>
        <p:txBody>
          <a:bodyPr wrap="square" lIns="0" tIns="0" rIns="0" bIns="0" rtlCol="0"/>
          <a:lstStyle/>
          <a:p/>
        </p:txBody>
      </p:sp>
      <p:sp>
        <p:nvSpPr>
          <p:cNvPr id="689" name="object 689"/>
          <p:cNvSpPr/>
          <p:nvPr/>
        </p:nvSpPr>
        <p:spPr>
          <a:xfrm>
            <a:off x="5928004" y="8503361"/>
            <a:ext cx="1416050" cy="151130"/>
          </a:xfrm>
          <a:custGeom>
            <a:avLst/>
            <a:gdLst/>
            <a:ahLst/>
            <a:cxnLst/>
            <a:rect l="l" t="t" r="r" b="b"/>
            <a:pathLst>
              <a:path w="1416050" h="151129">
                <a:moveTo>
                  <a:pt x="1415999" y="0"/>
                </a:moveTo>
                <a:lnTo>
                  <a:pt x="0" y="0"/>
                </a:lnTo>
                <a:lnTo>
                  <a:pt x="0" y="151130"/>
                </a:lnTo>
                <a:lnTo>
                  <a:pt x="1415999" y="151130"/>
                </a:lnTo>
                <a:lnTo>
                  <a:pt x="1415999" y="0"/>
                </a:lnTo>
                <a:close/>
              </a:path>
            </a:pathLst>
          </a:custGeom>
          <a:solidFill>
            <a:srgbClr val="EBEBEC"/>
          </a:solidFill>
        </p:spPr>
        <p:txBody>
          <a:bodyPr wrap="square" lIns="0" tIns="0" rIns="0" bIns="0" rtlCol="0"/>
          <a:lstStyle/>
          <a:p/>
        </p:txBody>
      </p:sp>
      <p:sp>
        <p:nvSpPr>
          <p:cNvPr id="690" name="object 690"/>
          <p:cNvSpPr/>
          <p:nvPr/>
        </p:nvSpPr>
        <p:spPr>
          <a:xfrm>
            <a:off x="7899400" y="8503361"/>
            <a:ext cx="513080" cy="151130"/>
          </a:xfrm>
          <a:custGeom>
            <a:avLst/>
            <a:gdLst/>
            <a:ahLst/>
            <a:cxnLst/>
            <a:rect l="l" t="t" r="r" b="b"/>
            <a:pathLst>
              <a:path w="513079" h="151129">
                <a:moveTo>
                  <a:pt x="0" y="151130"/>
                </a:moveTo>
                <a:lnTo>
                  <a:pt x="512597" y="151130"/>
                </a:lnTo>
                <a:lnTo>
                  <a:pt x="512597" y="0"/>
                </a:lnTo>
                <a:lnTo>
                  <a:pt x="0" y="0"/>
                </a:lnTo>
                <a:lnTo>
                  <a:pt x="0" y="151130"/>
                </a:lnTo>
                <a:close/>
              </a:path>
            </a:pathLst>
          </a:custGeom>
          <a:solidFill>
            <a:srgbClr val="EBEBEC"/>
          </a:solidFill>
        </p:spPr>
        <p:txBody>
          <a:bodyPr wrap="square" lIns="0" tIns="0" rIns="0" bIns="0" rtlCol="0"/>
          <a:lstStyle/>
          <a:p/>
        </p:txBody>
      </p:sp>
      <p:sp>
        <p:nvSpPr>
          <p:cNvPr id="691" name="object 691"/>
          <p:cNvSpPr/>
          <p:nvPr/>
        </p:nvSpPr>
        <p:spPr>
          <a:xfrm>
            <a:off x="7344003" y="8503361"/>
            <a:ext cx="428625" cy="151130"/>
          </a:xfrm>
          <a:custGeom>
            <a:avLst/>
            <a:gdLst/>
            <a:ahLst/>
            <a:cxnLst/>
            <a:rect l="l" t="t" r="r" b="b"/>
            <a:pathLst>
              <a:path w="428625" h="151129">
                <a:moveTo>
                  <a:pt x="0" y="151130"/>
                </a:moveTo>
                <a:lnTo>
                  <a:pt x="428396" y="151130"/>
                </a:lnTo>
                <a:lnTo>
                  <a:pt x="428396" y="0"/>
                </a:lnTo>
                <a:lnTo>
                  <a:pt x="0" y="0"/>
                </a:lnTo>
                <a:lnTo>
                  <a:pt x="0" y="151130"/>
                </a:lnTo>
                <a:close/>
              </a:path>
            </a:pathLst>
          </a:custGeom>
          <a:solidFill>
            <a:srgbClr val="EBEBEC"/>
          </a:solidFill>
        </p:spPr>
        <p:txBody>
          <a:bodyPr wrap="square" lIns="0" tIns="0" rIns="0" bIns="0" rtlCol="0"/>
          <a:lstStyle/>
          <a:p/>
        </p:txBody>
      </p:sp>
      <p:sp>
        <p:nvSpPr>
          <p:cNvPr id="692" name="object 692"/>
          <p:cNvSpPr/>
          <p:nvPr/>
        </p:nvSpPr>
        <p:spPr>
          <a:xfrm>
            <a:off x="8411997" y="8503361"/>
            <a:ext cx="1176020" cy="151130"/>
          </a:xfrm>
          <a:custGeom>
            <a:avLst/>
            <a:gdLst/>
            <a:ahLst/>
            <a:cxnLst/>
            <a:rect l="l" t="t" r="r" b="b"/>
            <a:pathLst>
              <a:path w="1176020" h="151129">
                <a:moveTo>
                  <a:pt x="1175994" y="0"/>
                </a:moveTo>
                <a:lnTo>
                  <a:pt x="0" y="0"/>
                </a:lnTo>
                <a:lnTo>
                  <a:pt x="0" y="151130"/>
                </a:lnTo>
                <a:lnTo>
                  <a:pt x="1175994" y="151130"/>
                </a:lnTo>
                <a:lnTo>
                  <a:pt x="1175994" y="0"/>
                </a:lnTo>
                <a:close/>
              </a:path>
            </a:pathLst>
          </a:custGeom>
          <a:solidFill>
            <a:srgbClr val="EBEBEC"/>
          </a:solidFill>
        </p:spPr>
        <p:txBody>
          <a:bodyPr wrap="square" lIns="0" tIns="0" rIns="0" bIns="0" rtlCol="0"/>
          <a:lstStyle/>
          <a:p/>
        </p:txBody>
      </p:sp>
      <p:sp>
        <p:nvSpPr>
          <p:cNvPr id="693" name="object 693"/>
          <p:cNvSpPr/>
          <p:nvPr/>
        </p:nvSpPr>
        <p:spPr>
          <a:xfrm>
            <a:off x="9588004" y="8503361"/>
            <a:ext cx="1056005" cy="151130"/>
          </a:xfrm>
          <a:custGeom>
            <a:avLst/>
            <a:gdLst/>
            <a:ahLst/>
            <a:cxnLst/>
            <a:rect l="l" t="t" r="r" b="b"/>
            <a:pathLst>
              <a:path w="1056004" h="151129">
                <a:moveTo>
                  <a:pt x="1055992" y="0"/>
                </a:moveTo>
                <a:lnTo>
                  <a:pt x="0" y="0"/>
                </a:lnTo>
                <a:lnTo>
                  <a:pt x="0" y="151130"/>
                </a:lnTo>
                <a:lnTo>
                  <a:pt x="1055992" y="151130"/>
                </a:lnTo>
                <a:lnTo>
                  <a:pt x="1055992" y="0"/>
                </a:lnTo>
                <a:close/>
              </a:path>
            </a:pathLst>
          </a:custGeom>
          <a:solidFill>
            <a:srgbClr val="EBEBEC"/>
          </a:solidFill>
        </p:spPr>
        <p:txBody>
          <a:bodyPr wrap="square" lIns="0" tIns="0" rIns="0" bIns="0" rtlCol="0"/>
          <a:lstStyle/>
          <a:p/>
        </p:txBody>
      </p:sp>
      <p:sp>
        <p:nvSpPr>
          <p:cNvPr id="694" name="object 694"/>
          <p:cNvSpPr/>
          <p:nvPr/>
        </p:nvSpPr>
        <p:spPr>
          <a:xfrm>
            <a:off x="10644003" y="8503361"/>
            <a:ext cx="0" cy="151130"/>
          </a:xfrm>
          <a:custGeom>
            <a:avLst/>
            <a:gdLst/>
            <a:ahLst/>
            <a:cxnLst/>
            <a:rect l="l" t="t" r="r" b="b"/>
            <a:pathLst>
              <a:path w="0" h="151129">
                <a:moveTo>
                  <a:pt x="0" y="0"/>
                </a:moveTo>
                <a:lnTo>
                  <a:pt x="0" y="151130"/>
                </a:lnTo>
              </a:path>
            </a:pathLst>
          </a:custGeom>
          <a:ln w="3175">
            <a:solidFill>
              <a:srgbClr val="EBEBEC"/>
            </a:solidFill>
          </a:ln>
        </p:spPr>
        <p:txBody>
          <a:bodyPr wrap="square" lIns="0" tIns="0" rIns="0" bIns="0" rtlCol="0"/>
          <a:lstStyle/>
          <a:p/>
        </p:txBody>
      </p:sp>
      <p:sp>
        <p:nvSpPr>
          <p:cNvPr id="695" name="object 695"/>
          <p:cNvSpPr/>
          <p:nvPr/>
        </p:nvSpPr>
        <p:spPr>
          <a:xfrm>
            <a:off x="10644009" y="8503361"/>
            <a:ext cx="1368425" cy="151130"/>
          </a:xfrm>
          <a:custGeom>
            <a:avLst/>
            <a:gdLst/>
            <a:ahLst/>
            <a:cxnLst/>
            <a:rect l="l" t="t" r="r" b="b"/>
            <a:pathLst>
              <a:path w="1368425" h="151129">
                <a:moveTo>
                  <a:pt x="1367980" y="0"/>
                </a:moveTo>
                <a:lnTo>
                  <a:pt x="0" y="0"/>
                </a:lnTo>
                <a:lnTo>
                  <a:pt x="0" y="151130"/>
                </a:lnTo>
                <a:lnTo>
                  <a:pt x="1367980" y="151130"/>
                </a:lnTo>
                <a:lnTo>
                  <a:pt x="1367980" y="0"/>
                </a:lnTo>
                <a:close/>
              </a:path>
            </a:pathLst>
          </a:custGeom>
          <a:solidFill>
            <a:srgbClr val="EBEBEC"/>
          </a:solidFill>
        </p:spPr>
        <p:txBody>
          <a:bodyPr wrap="square" lIns="0" tIns="0" rIns="0" bIns="0" rtlCol="0"/>
          <a:lstStyle/>
          <a:p/>
        </p:txBody>
      </p:sp>
      <p:sp>
        <p:nvSpPr>
          <p:cNvPr id="696" name="object 696"/>
          <p:cNvSpPr/>
          <p:nvPr/>
        </p:nvSpPr>
        <p:spPr>
          <a:xfrm>
            <a:off x="12253998" y="8503361"/>
            <a:ext cx="998855" cy="151130"/>
          </a:xfrm>
          <a:custGeom>
            <a:avLst/>
            <a:gdLst/>
            <a:ahLst/>
            <a:cxnLst/>
            <a:rect l="l" t="t" r="r" b="b"/>
            <a:pathLst>
              <a:path w="998855" h="151129">
                <a:moveTo>
                  <a:pt x="0" y="151130"/>
                </a:moveTo>
                <a:lnTo>
                  <a:pt x="998413" y="151130"/>
                </a:lnTo>
                <a:lnTo>
                  <a:pt x="998413" y="0"/>
                </a:lnTo>
                <a:lnTo>
                  <a:pt x="0" y="0"/>
                </a:lnTo>
                <a:lnTo>
                  <a:pt x="0" y="151130"/>
                </a:lnTo>
                <a:close/>
              </a:path>
            </a:pathLst>
          </a:custGeom>
          <a:solidFill>
            <a:srgbClr val="EBEBEC"/>
          </a:solidFill>
        </p:spPr>
        <p:txBody>
          <a:bodyPr wrap="square" lIns="0" tIns="0" rIns="0" bIns="0" rtlCol="0"/>
          <a:lstStyle/>
          <a:p/>
        </p:txBody>
      </p:sp>
      <p:sp>
        <p:nvSpPr>
          <p:cNvPr id="697" name="object 697"/>
          <p:cNvSpPr/>
          <p:nvPr/>
        </p:nvSpPr>
        <p:spPr>
          <a:xfrm>
            <a:off x="540000" y="1843483"/>
            <a:ext cx="640080" cy="0"/>
          </a:xfrm>
          <a:custGeom>
            <a:avLst/>
            <a:gdLst/>
            <a:ahLst/>
            <a:cxnLst/>
            <a:rect l="l" t="t" r="r" b="b"/>
            <a:pathLst>
              <a:path w="640080" h="0">
                <a:moveTo>
                  <a:pt x="0" y="0"/>
                </a:moveTo>
                <a:lnTo>
                  <a:pt x="640080" y="0"/>
                </a:lnTo>
              </a:path>
            </a:pathLst>
          </a:custGeom>
          <a:ln w="12700">
            <a:solidFill>
              <a:srgbClr val="FFFFFF"/>
            </a:solidFill>
          </a:ln>
        </p:spPr>
        <p:txBody>
          <a:bodyPr wrap="square" lIns="0" tIns="0" rIns="0" bIns="0" rtlCol="0"/>
          <a:lstStyle/>
          <a:p/>
        </p:txBody>
      </p:sp>
      <p:sp>
        <p:nvSpPr>
          <p:cNvPr id="698" name="object 698"/>
          <p:cNvSpPr/>
          <p:nvPr/>
        </p:nvSpPr>
        <p:spPr>
          <a:xfrm>
            <a:off x="1180080" y="183713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699" name="object 699"/>
          <p:cNvSpPr/>
          <p:nvPr/>
        </p:nvSpPr>
        <p:spPr>
          <a:xfrm>
            <a:off x="1180080"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00" name="object 700"/>
          <p:cNvSpPr/>
          <p:nvPr/>
        </p:nvSpPr>
        <p:spPr>
          <a:xfrm>
            <a:off x="1814445" y="183713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701" name="object 701"/>
          <p:cNvSpPr/>
          <p:nvPr/>
        </p:nvSpPr>
        <p:spPr>
          <a:xfrm>
            <a:off x="3203999" y="1837133"/>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702" name="object 702"/>
          <p:cNvSpPr/>
          <p:nvPr/>
        </p:nvSpPr>
        <p:spPr>
          <a:xfrm>
            <a:off x="3203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03" name="object 703"/>
          <p:cNvSpPr/>
          <p:nvPr/>
        </p:nvSpPr>
        <p:spPr>
          <a:xfrm>
            <a:off x="4908000"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04" name="object 704"/>
          <p:cNvSpPr/>
          <p:nvPr/>
        </p:nvSpPr>
        <p:spPr>
          <a:xfrm>
            <a:off x="7343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05" name="object 705"/>
          <p:cNvSpPr/>
          <p:nvPr/>
        </p:nvSpPr>
        <p:spPr>
          <a:xfrm>
            <a:off x="9587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06" name="object 706"/>
          <p:cNvSpPr/>
          <p:nvPr/>
        </p:nvSpPr>
        <p:spPr>
          <a:xfrm>
            <a:off x="12011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07" name="object 707"/>
          <p:cNvSpPr/>
          <p:nvPr/>
        </p:nvSpPr>
        <p:spPr>
          <a:xfrm>
            <a:off x="1180080"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08" name="object 708"/>
          <p:cNvSpPr/>
          <p:nvPr/>
        </p:nvSpPr>
        <p:spPr>
          <a:xfrm>
            <a:off x="3203999"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09" name="object 709"/>
          <p:cNvSpPr/>
          <p:nvPr/>
        </p:nvSpPr>
        <p:spPr>
          <a:xfrm>
            <a:off x="4908000"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0" name="object 710"/>
          <p:cNvSpPr/>
          <p:nvPr/>
        </p:nvSpPr>
        <p:spPr>
          <a:xfrm>
            <a:off x="7343999"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1" name="object 711"/>
          <p:cNvSpPr/>
          <p:nvPr/>
        </p:nvSpPr>
        <p:spPr>
          <a:xfrm>
            <a:off x="9587999"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2" name="object 712"/>
          <p:cNvSpPr/>
          <p:nvPr/>
        </p:nvSpPr>
        <p:spPr>
          <a:xfrm>
            <a:off x="1180080"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3" name="object 713"/>
          <p:cNvSpPr/>
          <p:nvPr/>
        </p:nvSpPr>
        <p:spPr>
          <a:xfrm>
            <a:off x="3203999"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4" name="object 714"/>
          <p:cNvSpPr/>
          <p:nvPr/>
        </p:nvSpPr>
        <p:spPr>
          <a:xfrm>
            <a:off x="4908000"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5" name="object 715"/>
          <p:cNvSpPr/>
          <p:nvPr/>
        </p:nvSpPr>
        <p:spPr>
          <a:xfrm>
            <a:off x="7343999"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6" name="object 716"/>
          <p:cNvSpPr/>
          <p:nvPr/>
        </p:nvSpPr>
        <p:spPr>
          <a:xfrm>
            <a:off x="9587999"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7" name="object 717"/>
          <p:cNvSpPr/>
          <p:nvPr/>
        </p:nvSpPr>
        <p:spPr>
          <a:xfrm>
            <a:off x="1180080"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8" name="object 718"/>
          <p:cNvSpPr/>
          <p:nvPr/>
        </p:nvSpPr>
        <p:spPr>
          <a:xfrm>
            <a:off x="3203999"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19" name="object 719"/>
          <p:cNvSpPr/>
          <p:nvPr/>
        </p:nvSpPr>
        <p:spPr>
          <a:xfrm>
            <a:off x="4908000"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0" name="object 720"/>
          <p:cNvSpPr/>
          <p:nvPr/>
        </p:nvSpPr>
        <p:spPr>
          <a:xfrm>
            <a:off x="7343999"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1" name="object 721"/>
          <p:cNvSpPr/>
          <p:nvPr/>
        </p:nvSpPr>
        <p:spPr>
          <a:xfrm>
            <a:off x="9587999"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2" name="object 722"/>
          <p:cNvSpPr/>
          <p:nvPr/>
        </p:nvSpPr>
        <p:spPr>
          <a:xfrm>
            <a:off x="1180080"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3" name="object 723"/>
          <p:cNvSpPr/>
          <p:nvPr/>
        </p:nvSpPr>
        <p:spPr>
          <a:xfrm>
            <a:off x="3203999"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4" name="object 724"/>
          <p:cNvSpPr/>
          <p:nvPr/>
        </p:nvSpPr>
        <p:spPr>
          <a:xfrm>
            <a:off x="4908000"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5" name="object 725"/>
          <p:cNvSpPr/>
          <p:nvPr/>
        </p:nvSpPr>
        <p:spPr>
          <a:xfrm>
            <a:off x="7343999"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6" name="object 726"/>
          <p:cNvSpPr/>
          <p:nvPr/>
        </p:nvSpPr>
        <p:spPr>
          <a:xfrm>
            <a:off x="9587999"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7" name="object 727"/>
          <p:cNvSpPr/>
          <p:nvPr/>
        </p:nvSpPr>
        <p:spPr>
          <a:xfrm>
            <a:off x="1180080"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8" name="object 728"/>
          <p:cNvSpPr/>
          <p:nvPr/>
        </p:nvSpPr>
        <p:spPr>
          <a:xfrm>
            <a:off x="3203999"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29" name="object 729"/>
          <p:cNvSpPr/>
          <p:nvPr/>
        </p:nvSpPr>
        <p:spPr>
          <a:xfrm>
            <a:off x="4908000"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0" name="object 730"/>
          <p:cNvSpPr/>
          <p:nvPr/>
        </p:nvSpPr>
        <p:spPr>
          <a:xfrm>
            <a:off x="7343999"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1" name="object 731"/>
          <p:cNvSpPr/>
          <p:nvPr/>
        </p:nvSpPr>
        <p:spPr>
          <a:xfrm>
            <a:off x="9587999"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2" name="object 732"/>
          <p:cNvSpPr/>
          <p:nvPr/>
        </p:nvSpPr>
        <p:spPr>
          <a:xfrm>
            <a:off x="1180080"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3" name="object 733"/>
          <p:cNvSpPr/>
          <p:nvPr/>
        </p:nvSpPr>
        <p:spPr>
          <a:xfrm>
            <a:off x="3203999"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4" name="object 734"/>
          <p:cNvSpPr/>
          <p:nvPr/>
        </p:nvSpPr>
        <p:spPr>
          <a:xfrm>
            <a:off x="4908000"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5" name="object 735"/>
          <p:cNvSpPr/>
          <p:nvPr/>
        </p:nvSpPr>
        <p:spPr>
          <a:xfrm>
            <a:off x="7343999"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6" name="object 736"/>
          <p:cNvSpPr/>
          <p:nvPr/>
        </p:nvSpPr>
        <p:spPr>
          <a:xfrm>
            <a:off x="9587999"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37" name="object 737"/>
          <p:cNvSpPr/>
          <p:nvPr/>
        </p:nvSpPr>
        <p:spPr>
          <a:xfrm>
            <a:off x="1180080"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738" name="object 738"/>
          <p:cNvSpPr/>
          <p:nvPr/>
        </p:nvSpPr>
        <p:spPr>
          <a:xfrm>
            <a:off x="3203999"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739" name="object 739"/>
          <p:cNvSpPr/>
          <p:nvPr/>
        </p:nvSpPr>
        <p:spPr>
          <a:xfrm>
            <a:off x="4908000"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740" name="object 740"/>
          <p:cNvSpPr/>
          <p:nvPr/>
        </p:nvSpPr>
        <p:spPr>
          <a:xfrm>
            <a:off x="7343999"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741" name="object 741"/>
          <p:cNvSpPr/>
          <p:nvPr/>
        </p:nvSpPr>
        <p:spPr>
          <a:xfrm>
            <a:off x="9587999"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742" name="object 742"/>
          <p:cNvSpPr/>
          <p:nvPr/>
        </p:nvSpPr>
        <p:spPr>
          <a:xfrm>
            <a:off x="1180080"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3" name="object 743"/>
          <p:cNvSpPr/>
          <p:nvPr/>
        </p:nvSpPr>
        <p:spPr>
          <a:xfrm>
            <a:off x="3203999"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4" name="object 744"/>
          <p:cNvSpPr/>
          <p:nvPr/>
        </p:nvSpPr>
        <p:spPr>
          <a:xfrm>
            <a:off x="4908000"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5" name="object 745"/>
          <p:cNvSpPr/>
          <p:nvPr/>
        </p:nvSpPr>
        <p:spPr>
          <a:xfrm>
            <a:off x="9587999"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6" name="object 746"/>
          <p:cNvSpPr/>
          <p:nvPr/>
        </p:nvSpPr>
        <p:spPr>
          <a:xfrm>
            <a:off x="1180080"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7" name="object 747"/>
          <p:cNvSpPr/>
          <p:nvPr/>
        </p:nvSpPr>
        <p:spPr>
          <a:xfrm>
            <a:off x="3203999"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8" name="object 748"/>
          <p:cNvSpPr/>
          <p:nvPr/>
        </p:nvSpPr>
        <p:spPr>
          <a:xfrm>
            <a:off x="4908000"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49" name="object 749"/>
          <p:cNvSpPr/>
          <p:nvPr/>
        </p:nvSpPr>
        <p:spPr>
          <a:xfrm>
            <a:off x="9587999"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0" name="object 750"/>
          <p:cNvSpPr/>
          <p:nvPr/>
        </p:nvSpPr>
        <p:spPr>
          <a:xfrm>
            <a:off x="1180080"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1" name="object 751"/>
          <p:cNvSpPr/>
          <p:nvPr/>
        </p:nvSpPr>
        <p:spPr>
          <a:xfrm>
            <a:off x="3203999"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2" name="object 752"/>
          <p:cNvSpPr/>
          <p:nvPr/>
        </p:nvSpPr>
        <p:spPr>
          <a:xfrm>
            <a:off x="4908000"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3" name="object 753"/>
          <p:cNvSpPr/>
          <p:nvPr/>
        </p:nvSpPr>
        <p:spPr>
          <a:xfrm>
            <a:off x="9587999"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4" name="object 754"/>
          <p:cNvSpPr/>
          <p:nvPr/>
        </p:nvSpPr>
        <p:spPr>
          <a:xfrm>
            <a:off x="1180080"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5" name="object 755"/>
          <p:cNvSpPr/>
          <p:nvPr/>
        </p:nvSpPr>
        <p:spPr>
          <a:xfrm>
            <a:off x="3203999"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6" name="object 756"/>
          <p:cNvSpPr/>
          <p:nvPr/>
        </p:nvSpPr>
        <p:spPr>
          <a:xfrm>
            <a:off x="4908000"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7" name="object 757"/>
          <p:cNvSpPr/>
          <p:nvPr/>
        </p:nvSpPr>
        <p:spPr>
          <a:xfrm>
            <a:off x="9587999"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8" name="object 758"/>
          <p:cNvSpPr/>
          <p:nvPr/>
        </p:nvSpPr>
        <p:spPr>
          <a:xfrm>
            <a:off x="1180080"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59" name="object 759"/>
          <p:cNvSpPr/>
          <p:nvPr/>
        </p:nvSpPr>
        <p:spPr>
          <a:xfrm>
            <a:off x="3203999"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0" name="object 760"/>
          <p:cNvSpPr/>
          <p:nvPr/>
        </p:nvSpPr>
        <p:spPr>
          <a:xfrm>
            <a:off x="4908000"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1" name="object 761"/>
          <p:cNvSpPr/>
          <p:nvPr/>
        </p:nvSpPr>
        <p:spPr>
          <a:xfrm>
            <a:off x="9587999"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2" name="object 762"/>
          <p:cNvSpPr/>
          <p:nvPr/>
        </p:nvSpPr>
        <p:spPr>
          <a:xfrm>
            <a:off x="1180080"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3" name="object 763"/>
          <p:cNvSpPr/>
          <p:nvPr/>
        </p:nvSpPr>
        <p:spPr>
          <a:xfrm>
            <a:off x="3203999"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4" name="object 764"/>
          <p:cNvSpPr/>
          <p:nvPr/>
        </p:nvSpPr>
        <p:spPr>
          <a:xfrm>
            <a:off x="4908000"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5" name="object 765"/>
          <p:cNvSpPr/>
          <p:nvPr/>
        </p:nvSpPr>
        <p:spPr>
          <a:xfrm>
            <a:off x="9587999"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6" name="object 766"/>
          <p:cNvSpPr/>
          <p:nvPr/>
        </p:nvSpPr>
        <p:spPr>
          <a:xfrm>
            <a:off x="1180080"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7" name="object 767"/>
          <p:cNvSpPr/>
          <p:nvPr/>
        </p:nvSpPr>
        <p:spPr>
          <a:xfrm>
            <a:off x="3203999"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8" name="object 768"/>
          <p:cNvSpPr/>
          <p:nvPr/>
        </p:nvSpPr>
        <p:spPr>
          <a:xfrm>
            <a:off x="4908000"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69" name="object 769"/>
          <p:cNvSpPr/>
          <p:nvPr/>
        </p:nvSpPr>
        <p:spPr>
          <a:xfrm>
            <a:off x="9587999"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0" name="object 770"/>
          <p:cNvSpPr/>
          <p:nvPr/>
        </p:nvSpPr>
        <p:spPr>
          <a:xfrm>
            <a:off x="1180080"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1" name="object 771"/>
          <p:cNvSpPr/>
          <p:nvPr/>
        </p:nvSpPr>
        <p:spPr>
          <a:xfrm>
            <a:off x="3203999"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2" name="object 772"/>
          <p:cNvSpPr/>
          <p:nvPr/>
        </p:nvSpPr>
        <p:spPr>
          <a:xfrm>
            <a:off x="4908000"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3" name="object 773"/>
          <p:cNvSpPr/>
          <p:nvPr/>
        </p:nvSpPr>
        <p:spPr>
          <a:xfrm>
            <a:off x="9587999"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4" name="object 774"/>
          <p:cNvSpPr/>
          <p:nvPr/>
        </p:nvSpPr>
        <p:spPr>
          <a:xfrm>
            <a:off x="1180080"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5" name="object 775"/>
          <p:cNvSpPr/>
          <p:nvPr/>
        </p:nvSpPr>
        <p:spPr>
          <a:xfrm>
            <a:off x="3203999"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6" name="object 776"/>
          <p:cNvSpPr/>
          <p:nvPr/>
        </p:nvSpPr>
        <p:spPr>
          <a:xfrm>
            <a:off x="4908000"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7" name="object 777"/>
          <p:cNvSpPr/>
          <p:nvPr/>
        </p:nvSpPr>
        <p:spPr>
          <a:xfrm>
            <a:off x="9587999"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8" name="object 778"/>
          <p:cNvSpPr/>
          <p:nvPr/>
        </p:nvSpPr>
        <p:spPr>
          <a:xfrm>
            <a:off x="1180080"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79" name="object 779"/>
          <p:cNvSpPr/>
          <p:nvPr/>
        </p:nvSpPr>
        <p:spPr>
          <a:xfrm>
            <a:off x="3203999"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80" name="object 780"/>
          <p:cNvSpPr/>
          <p:nvPr/>
        </p:nvSpPr>
        <p:spPr>
          <a:xfrm>
            <a:off x="4908000"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81" name="object 781"/>
          <p:cNvSpPr/>
          <p:nvPr/>
        </p:nvSpPr>
        <p:spPr>
          <a:xfrm>
            <a:off x="9587999"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782" name="object 782"/>
          <p:cNvSpPr/>
          <p:nvPr/>
        </p:nvSpPr>
        <p:spPr>
          <a:xfrm>
            <a:off x="1180080"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783" name="object 783"/>
          <p:cNvSpPr/>
          <p:nvPr/>
        </p:nvSpPr>
        <p:spPr>
          <a:xfrm>
            <a:off x="3203999"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784" name="object 784"/>
          <p:cNvSpPr/>
          <p:nvPr/>
        </p:nvSpPr>
        <p:spPr>
          <a:xfrm>
            <a:off x="4908000"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785" name="object 785"/>
          <p:cNvSpPr/>
          <p:nvPr/>
        </p:nvSpPr>
        <p:spPr>
          <a:xfrm>
            <a:off x="9587999"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786" name="object 786"/>
          <p:cNvSpPr/>
          <p:nvPr/>
        </p:nvSpPr>
        <p:spPr>
          <a:xfrm>
            <a:off x="1814445"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87" name="object 787"/>
          <p:cNvSpPr/>
          <p:nvPr/>
        </p:nvSpPr>
        <p:spPr>
          <a:xfrm>
            <a:off x="372342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88" name="object 788"/>
          <p:cNvSpPr/>
          <p:nvPr/>
        </p:nvSpPr>
        <p:spPr>
          <a:xfrm>
            <a:off x="5927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89" name="object 789"/>
          <p:cNvSpPr/>
          <p:nvPr/>
        </p:nvSpPr>
        <p:spPr>
          <a:xfrm>
            <a:off x="8411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90" name="object 790"/>
          <p:cNvSpPr/>
          <p:nvPr/>
        </p:nvSpPr>
        <p:spPr>
          <a:xfrm>
            <a:off x="1064399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791" name="object 791"/>
          <p:cNvSpPr/>
          <p:nvPr/>
        </p:nvSpPr>
        <p:spPr>
          <a:xfrm>
            <a:off x="1814445"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2" name="object 792"/>
          <p:cNvSpPr/>
          <p:nvPr/>
        </p:nvSpPr>
        <p:spPr>
          <a:xfrm>
            <a:off x="5927999"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3" name="object 793"/>
          <p:cNvSpPr/>
          <p:nvPr/>
        </p:nvSpPr>
        <p:spPr>
          <a:xfrm>
            <a:off x="8411999"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4" name="object 794"/>
          <p:cNvSpPr/>
          <p:nvPr/>
        </p:nvSpPr>
        <p:spPr>
          <a:xfrm>
            <a:off x="10643999" y="22829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5" name="object 795"/>
          <p:cNvSpPr/>
          <p:nvPr/>
        </p:nvSpPr>
        <p:spPr>
          <a:xfrm>
            <a:off x="1814445"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6" name="object 796"/>
          <p:cNvSpPr/>
          <p:nvPr/>
        </p:nvSpPr>
        <p:spPr>
          <a:xfrm>
            <a:off x="5927999"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7" name="object 797"/>
          <p:cNvSpPr/>
          <p:nvPr/>
        </p:nvSpPr>
        <p:spPr>
          <a:xfrm>
            <a:off x="8411999"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8" name="object 798"/>
          <p:cNvSpPr/>
          <p:nvPr/>
        </p:nvSpPr>
        <p:spPr>
          <a:xfrm>
            <a:off x="10643999" y="243403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799" name="object 799"/>
          <p:cNvSpPr/>
          <p:nvPr/>
        </p:nvSpPr>
        <p:spPr>
          <a:xfrm>
            <a:off x="1814445"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0" name="object 800"/>
          <p:cNvSpPr/>
          <p:nvPr/>
        </p:nvSpPr>
        <p:spPr>
          <a:xfrm>
            <a:off x="5927999"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1" name="object 801"/>
          <p:cNvSpPr/>
          <p:nvPr/>
        </p:nvSpPr>
        <p:spPr>
          <a:xfrm>
            <a:off x="8411999"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2" name="object 802"/>
          <p:cNvSpPr/>
          <p:nvPr/>
        </p:nvSpPr>
        <p:spPr>
          <a:xfrm>
            <a:off x="10643999" y="258516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3" name="object 803"/>
          <p:cNvSpPr/>
          <p:nvPr/>
        </p:nvSpPr>
        <p:spPr>
          <a:xfrm>
            <a:off x="1814445"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4" name="object 804"/>
          <p:cNvSpPr/>
          <p:nvPr/>
        </p:nvSpPr>
        <p:spPr>
          <a:xfrm>
            <a:off x="5927999"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5" name="object 805"/>
          <p:cNvSpPr/>
          <p:nvPr/>
        </p:nvSpPr>
        <p:spPr>
          <a:xfrm>
            <a:off x="8411999"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6" name="object 806"/>
          <p:cNvSpPr/>
          <p:nvPr/>
        </p:nvSpPr>
        <p:spPr>
          <a:xfrm>
            <a:off x="10643999" y="273629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7" name="object 807"/>
          <p:cNvSpPr/>
          <p:nvPr/>
        </p:nvSpPr>
        <p:spPr>
          <a:xfrm>
            <a:off x="1814445"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8" name="object 808"/>
          <p:cNvSpPr/>
          <p:nvPr/>
        </p:nvSpPr>
        <p:spPr>
          <a:xfrm>
            <a:off x="5927999"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09" name="object 809"/>
          <p:cNvSpPr/>
          <p:nvPr/>
        </p:nvSpPr>
        <p:spPr>
          <a:xfrm>
            <a:off x="8411999"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10" name="object 810"/>
          <p:cNvSpPr/>
          <p:nvPr/>
        </p:nvSpPr>
        <p:spPr>
          <a:xfrm>
            <a:off x="10643999" y="2887422"/>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11" name="object 811"/>
          <p:cNvSpPr/>
          <p:nvPr/>
        </p:nvSpPr>
        <p:spPr>
          <a:xfrm>
            <a:off x="1814445"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12" name="object 812"/>
          <p:cNvSpPr/>
          <p:nvPr/>
        </p:nvSpPr>
        <p:spPr>
          <a:xfrm>
            <a:off x="5927999"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13" name="object 813"/>
          <p:cNvSpPr/>
          <p:nvPr/>
        </p:nvSpPr>
        <p:spPr>
          <a:xfrm>
            <a:off x="8411999"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14" name="object 814"/>
          <p:cNvSpPr/>
          <p:nvPr/>
        </p:nvSpPr>
        <p:spPr>
          <a:xfrm>
            <a:off x="10643999" y="303855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815" name="object 815"/>
          <p:cNvSpPr/>
          <p:nvPr/>
        </p:nvSpPr>
        <p:spPr>
          <a:xfrm>
            <a:off x="1814445"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816" name="object 816"/>
          <p:cNvSpPr/>
          <p:nvPr/>
        </p:nvSpPr>
        <p:spPr>
          <a:xfrm>
            <a:off x="5927999"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817" name="object 817"/>
          <p:cNvSpPr/>
          <p:nvPr/>
        </p:nvSpPr>
        <p:spPr>
          <a:xfrm>
            <a:off x="8411999"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818" name="object 818"/>
          <p:cNvSpPr/>
          <p:nvPr/>
        </p:nvSpPr>
        <p:spPr>
          <a:xfrm>
            <a:off x="10643999" y="3189682"/>
            <a:ext cx="0" cy="138430"/>
          </a:xfrm>
          <a:custGeom>
            <a:avLst/>
            <a:gdLst/>
            <a:ahLst/>
            <a:cxnLst/>
            <a:rect l="l" t="t" r="r" b="b"/>
            <a:pathLst>
              <a:path w="0" h="138429">
                <a:moveTo>
                  <a:pt x="0" y="138429"/>
                </a:moveTo>
                <a:lnTo>
                  <a:pt x="0" y="0"/>
                </a:lnTo>
              </a:path>
            </a:pathLst>
          </a:custGeom>
          <a:ln w="12700">
            <a:solidFill>
              <a:srgbClr val="FFFFFF"/>
            </a:solidFill>
          </a:ln>
        </p:spPr>
        <p:txBody>
          <a:bodyPr wrap="square" lIns="0" tIns="0" rIns="0" bIns="0" rtlCol="0"/>
          <a:lstStyle/>
          <a:p/>
        </p:txBody>
      </p:sp>
      <p:sp>
        <p:nvSpPr>
          <p:cNvPr id="819" name="object 819"/>
          <p:cNvSpPr/>
          <p:nvPr/>
        </p:nvSpPr>
        <p:spPr>
          <a:xfrm>
            <a:off x="1814445"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0" name="object 820"/>
          <p:cNvSpPr/>
          <p:nvPr/>
        </p:nvSpPr>
        <p:spPr>
          <a:xfrm>
            <a:off x="8411999"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1" name="object 821"/>
          <p:cNvSpPr/>
          <p:nvPr/>
        </p:nvSpPr>
        <p:spPr>
          <a:xfrm>
            <a:off x="10643999" y="349194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2" name="object 822"/>
          <p:cNvSpPr/>
          <p:nvPr/>
        </p:nvSpPr>
        <p:spPr>
          <a:xfrm>
            <a:off x="1814445"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3" name="object 823"/>
          <p:cNvSpPr/>
          <p:nvPr/>
        </p:nvSpPr>
        <p:spPr>
          <a:xfrm>
            <a:off x="8411999"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4" name="object 824"/>
          <p:cNvSpPr/>
          <p:nvPr/>
        </p:nvSpPr>
        <p:spPr>
          <a:xfrm>
            <a:off x="10643999" y="364561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5" name="object 825"/>
          <p:cNvSpPr/>
          <p:nvPr/>
        </p:nvSpPr>
        <p:spPr>
          <a:xfrm>
            <a:off x="1814445"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6" name="object 826"/>
          <p:cNvSpPr/>
          <p:nvPr/>
        </p:nvSpPr>
        <p:spPr>
          <a:xfrm>
            <a:off x="8411999"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7" name="object 827"/>
          <p:cNvSpPr/>
          <p:nvPr/>
        </p:nvSpPr>
        <p:spPr>
          <a:xfrm>
            <a:off x="10643999" y="379928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8" name="object 828"/>
          <p:cNvSpPr/>
          <p:nvPr/>
        </p:nvSpPr>
        <p:spPr>
          <a:xfrm>
            <a:off x="1814445"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29" name="object 829"/>
          <p:cNvSpPr/>
          <p:nvPr/>
        </p:nvSpPr>
        <p:spPr>
          <a:xfrm>
            <a:off x="8411999"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0" name="object 830"/>
          <p:cNvSpPr/>
          <p:nvPr/>
        </p:nvSpPr>
        <p:spPr>
          <a:xfrm>
            <a:off x="10643999" y="395295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1" name="object 831"/>
          <p:cNvSpPr/>
          <p:nvPr/>
        </p:nvSpPr>
        <p:spPr>
          <a:xfrm>
            <a:off x="1814445"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2" name="object 832"/>
          <p:cNvSpPr/>
          <p:nvPr/>
        </p:nvSpPr>
        <p:spPr>
          <a:xfrm>
            <a:off x="8411999"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3" name="object 833"/>
          <p:cNvSpPr/>
          <p:nvPr/>
        </p:nvSpPr>
        <p:spPr>
          <a:xfrm>
            <a:off x="10643999" y="410662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4" name="object 834"/>
          <p:cNvSpPr/>
          <p:nvPr/>
        </p:nvSpPr>
        <p:spPr>
          <a:xfrm>
            <a:off x="1814445"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5" name="object 835"/>
          <p:cNvSpPr/>
          <p:nvPr/>
        </p:nvSpPr>
        <p:spPr>
          <a:xfrm>
            <a:off x="8411999"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6" name="object 836"/>
          <p:cNvSpPr/>
          <p:nvPr/>
        </p:nvSpPr>
        <p:spPr>
          <a:xfrm>
            <a:off x="10643999" y="426029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7" name="object 837"/>
          <p:cNvSpPr/>
          <p:nvPr/>
        </p:nvSpPr>
        <p:spPr>
          <a:xfrm>
            <a:off x="1814445"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8" name="object 838"/>
          <p:cNvSpPr/>
          <p:nvPr/>
        </p:nvSpPr>
        <p:spPr>
          <a:xfrm>
            <a:off x="8411999"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39" name="object 839"/>
          <p:cNvSpPr/>
          <p:nvPr/>
        </p:nvSpPr>
        <p:spPr>
          <a:xfrm>
            <a:off x="10643999" y="441396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0" name="object 840"/>
          <p:cNvSpPr/>
          <p:nvPr/>
        </p:nvSpPr>
        <p:spPr>
          <a:xfrm>
            <a:off x="1814445"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1" name="object 841"/>
          <p:cNvSpPr/>
          <p:nvPr/>
        </p:nvSpPr>
        <p:spPr>
          <a:xfrm>
            <a:off x="8411999"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2" name="object 842"/>
          <p:cNvSpPr/>
          <p:nvPr/>
        </p:nvSpPr>
        <p:spPr>
          <a:xfrm>
            <a:off x="10643999" y="4567632"/>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3" name="object 843"/>
          <p:cNvSpPr/>
          <p:nvPr/>
        </p:nvSpPr>
        <p:spPr>
          <a:xfrm>
            <a:off x="1814445"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4" name="object 844"/>
          <p:cNvSpPr/>
          <p:nvPr/>
        </p:nvSpPr>
        <p:spPr>
          <a:xfrm>
            <a:off x="8411999"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5" name="object 845"/>
          <p:cNvSpPr/>
          <p:nvPr/>
        </p:nvSpPr>
        <p:spPr>
          <a:xfrm>
            <a:off x="10643999" y="4721304"/>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6" name="object 846"/>
          <p:cNvSpPr/>
          <p:nvPr/>
        </p:nvSpPr>
        <p:spPr>
          <a:xfrm>
            <a:off x="1814445"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7" name="object 847"/>
          <p:cNvSpPr/>
          <p:nvPr/>
        </p:nvSpPr>
        <p:spPr>
          <a:xfrm>
            <a:off x="8411999"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8" name="object 848"/>
          <p:cNvSpPr/>
          <p:nvPr/>
        </p:nvSpPr>
        <p:spPr>
          <a:xfrm>
            <a:off x="10643999" y="4874973"/>
            <a:ext cx="0" cy="140970"/>
          </a:xfrm>
          <a:custGeom>
            <a:avLst/>
            <a:gdLst/>
            <a:ahLst/>
            <a:cxnLst/>
            <a:rect l="l" t="t" r="r" b="b"/>
            <a:pathLst>
              <a:path w="0" h="140970">
                <a:moveTo>
                  <a:pt x="0" y="140970"/>
                </a:moveTo>
                <a:lnTo>
                  <a:pt x="0" y="0"/>
                </a:lnTo>
              </a:path>
            </a:pathLst>
          </a:custGeom>
          <a:ln w="12700">
            <a:solidFill>
              <a:srgbClr val="FFFFFF"/>
            </a:solidFill>
          </a:ln>
        </p:spPr>
        <p:txBody>
          <a:bodyPr wrap="square" lIns="0" tIns="0" rIns="0" bIns="0" rtlCol="0"/>
          <a:lstStyle/>
          <a:p/>
        </p:txBody>
      </p:sp>
      <p:sp>
        <p:nvSpPr>
          <p:cNvPr id="849" name="object 849"/>
          <p:cNvSpPr/>
          <p:nvPr/>
        </p:nvSpPr>
        <p:spPr>
          <a:xfrm>
            <a:off x="1814445"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850" name="object 850"/>
          <p:cNvSpPr/>
          <p:nvPr/>
        </p:nvSpPr>
        <p:spPr>
          <a:xfrm>
            <a:off x="8411999"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851" name="object 851"/>
          <p:cNvSpPr/>
          <p:nvPr/>
        </p:nvSpPr>
        <p:spPr>
          <a:xfrm>
            <a:off x="10643999"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852" name="object 852"/>
          <p:cNvSpPr/>
          <p:nvPr/>
        </p:nvSpPr>
        <p:spPr>
          <a:xfrm>
            <a:off x="552700" y="242133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853" name="object 853"/>
          <p:cNvSpPr/>
          <p:nvPr/>
        </p:nvSpPr>
        <p:spPr>
          <a:xfrm>
            <a:off x="1180080" y="242133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854" name="object 854"/>
          <p:cNvSpPr/>
          <p:nvPr/>
        </p:nvSpPr>
        <p:spPr>
          <a:xfrm>
            <a:off x="1814445" y="242133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855" name="object 855"/>
          <p:cNvSpPr/>
          <p:nvPr/>
        </p:nvSpPr>
        <p:spPr>
          <a:xfrm>
            <a:off x="3203999" y="242133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856" name="object 856"/>
          <p:cNvSpPr/>
          <p:nvPr/>
        </p:nvSpPr>
        <p:spPr>
          <a:xfrm>
            <a:off x="3729779" y="242133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857" name="object 857"/>
          <p:cNvSpPr/>
          <p:nvPr/>
        </p:nvSpPr>
        <p:spPr>
          <a:xfrm>
            <a:off x="5400349" y="2421333"/>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858" name="object 858"/>
          <p:cNvSpPr/>
          <p:nvPr/>
        </p:nvSpPr>
        <p:spPr>
          <a:xfrm>
            <a:off x="4908000" y="242133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859" name="object 859"/>
          <p:cNvSpPr/>
          <p:nvPr/>
        </p:nvSpPr>
        <p:spPr>
          <a:xfrm>
            <a:off x="5927999" y="2421333"/>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860" name="object 860"/>
          <p:cNvSpPr/>
          <p:nvPr/>
        </p:nvSpPr>
        <p:spPr>
          <a:xfrm>
            <a:off x="7899400" y="242133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861" name="object 861"/>
          <p:cNvSpPr/>
          <p:nvPr/>
        </p:nvSpPr>
        <p:spPr>
          <a:xfrm>
            <a:off x="7343999" y="2421333"/>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862" name="object 862"/>
          <p:cNvSpPr/>
          <p:nvPr/>
        </p:nvSpPr>
        <p:spPr>
          <a:xfrm>
            <a:off x="8411999" y="242133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863" name="object 863"/>
          <p:cNvSpPr/>
          <p:nvPr/>
        </p:nvSpPr>
        <p:spPr>
          <a:xfrm>
            <a:off x="9587999" y="242133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864" name="object 864"/>
          <p:cNvSpPr/>
          <p:nvPr/>
        </p:nvSpPr>
        <p:spPr>
          <a:xfrm>
            <a:off x="10643999" y="242133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865" name="object 865"/>
          <p:cNvSpPr/>
          <p:nvPr/>
        </p:nvSpPr>
        <p:spPr>
          <a:xfrm>
            <a:off x="12253998" y="242133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866" name="object 866"/>
          <p:cNvSpPr/>
          <p:nvPr/>
        </p:nvSpPr>
        <p:spPr>
          <a:xfrm>
            <a:off x="552700" y="272359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867" name="object 867"/>
          <p:cNvSpPr/>
          <p:nvPr/>
        </p:nvSpPr>
        <p:spPr>
          <a:xfrm>
            <a:off x="1180080" y="272359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868" name="object 868"/>
          <p:cNvSpPr/>
          <p:nvPr/>
        </p:nvSpPr>
        <p:spPr>
          <a:xfrm>
            <a:off x="1814445" y="272359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869" name="object 869"/>
          <p:cNvSpPr/>
          <p:nvPr/>
        </p:nvSpPr>
        <p:spPr>
          <a:xfrm>
            <a:off x="3203999" y="272359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870" name="object 870"/>
          <p:cNvSpPr/>
          <p:nvPr/>
        </p:nvSpPr>
        <p:spPr>
          <a:xfrm>
            <a:off x="3729779" y="272359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871" name="object 871"/>
          <p:cNvSpPr/>
          <p:nvPr/>
        </p:nvSpPr>
        <p:spPr>
          <a:xfrm>
            <a:off x="5400349" y="2723593"/>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872" name="object 872"/>
          <p:cNvSpPr/>
          <p:nvPr/>
        </p:nvSpPr>
        <p:spPr>
          <a:xfrm>
            <a:off x="4908000" y="272359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873" name="object 873"/>
          <p:cNvSpPr/>
          <p:nvPr/>
        </p:nvSpPr>
        <p:spPr>
          <a:xfrm>
            <a:off x="5927999" y="2723593"/>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874" name="object 874"/>
          <p:cNvSpPr/>
          <p:nvPr/>
        </p:nvSpPr>
        <p:spPr>
          <a:xfrm>
            <a:off x="7899400" y="272359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875" name="object 875"/>
          <p:cNvSpPr/>
          <p:nvPr/>
        </p:nvSpPr>
        <p:spPr>
          <a:xfrm>
            <a:off x="7343999" y="2723593"/>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876" name="object 876"/>
          <p:cNvSpPr/>
          <p:nvPr/>
        </p:nvSpPr>
        <p:spPr>
          <a:xfrm>
            <a:off x="8411999" y="272359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877" name="object 877"/>
          <p:cNvSpPr/>
          <p:nvPr/>
        </p:nvSpPr>
        <p:spPr>
          <a:xfrm>
            <a:off x="9587999" y="272359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878" name="object 878"/>
          <p:cNvSpPr/>
          <p:nvPr/>
        </p:nvSpPr>
        <p:spPr>
          <a:xfrm>
            <a:off x="10643999" y="272359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879" name="object 879"/>
          <p:cNvSpPr/>
          <p:nvPr/>
        </p:nvSpPr>
        <p:spPr>
          <a:xfrm>
            <a:off x="12253998" y="272359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880" name="object 880"/>
          <p:cNvSpPr/>
          <p:nvPr/>
        </p:nvSpPr>
        <p:spPr>
          <a:xfrm>
            <a:off x="552700" y="302585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881" name="object 881"/>
          <p:cNvSpPr/>
          <p:nvPr/>
        </p:nvSpPr>
        <p:spPr>
          <a:xfrm>
            <a:off x="1180080" y="302585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882" name="object 882"/>
          <p:cNvSpPr/>
          <p:nvPr/>
        </p:nvSpPr>
        <p:spPr>
          <a:xfrm>
            <a:off x="1814445" y="302585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883" name="object 883"/>
          <p:cNvSpPr/>
          <p:nvPr/>
        </p:nvSpPr>
        <p:spPr>
          <a:xfrm>
            <a:off x="3203999" y="302585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884" name="object 884"/>
          <p:cNvSpPr/>
          <p:nvPr/>
        </p:nvSpPr>
        <p:spPr>
          <a:xfrm>
            <a:off x="3729779" y="302585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885" name="object 885"/>
          <p:cNvSpPr/>
          <p:nvPr/>
        </p:nvSpPr>
        <p:spPr>
          <a:xfrm>
            <a:off x="5400349" y="3025852"/>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886" name="object 886"/>
          <p:cNvSpPr/>
          <p:nvPr/>
        </p:nvSpPr>
        <p:spPr>
          <a:xfrm>
            <a:off x="4908000" y="302585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887" name="object 887"/>
          <p:cNvSpPr/>
          <p:nvPr/>
        </p:nvSpPr>
        <p:spPr>
          <a:xfrm>
            <a:off x="5927999" y="3025852"/>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888" name="object 888"/>
          <p:cNvSpPr/>
          <p:nvPr/>
        </p:nvSpPr>
        <p:spPr>
          <a:xfrm>
            <a:off x="7899400" y="302585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889" name="object 889"/>
          <p:cNvSpPr/>
          <p:nvPr/>
        </p:nvSpPr>
        <p:spPr>
          <a:xfrm>
            <a:off x="7343999" y="3025852"/>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890" name="object 890"/>
          <p:cNvSpPr/>
          <p:nvPr/>
        </p:nvSpPr>
        <p:spPr>
          <a:xfrm>
            <a:off x="8411999" y="302585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891" name="object 891"/>
          <p:cNvSpPr/>
          <p:nvPr/>
        </p:nvSpPr>
        <p:spPr>
          <a:xfrm>
            <a:off x="9587999" y="302585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892" name="object 892"/>
          <p:cNvSpPr/>
          <p:nvPr/>
        </p:nvSpPr>
        <p:spPr>
          <a:xfrm>
            <a:off x="10643999" y="302585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893" name="object 893"/>
          <p:cNvSpPr/>
          <p:nvPr/>
        </p:nvSpPr>
        <p:spPr>
          <a:xfrm>
            <a:off x="12253998" y="302585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894" name="object 894"/>
          <p:cNvSpPr/>
          <p:nvPr/>
        </p:nvSpPr>
        <p:spPr>
          <a:xfrm>
            <a:off x="552700" y="363291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895" name="object 895"/>
          <p:cNvSpPr/>
          <p:nvPr/>
        </p:nvSpPr>
        <p:spPr>
          <a:xfrm>
            <a:off x="1180080" y="363291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896" name="object 896"/>
          <p:cNvSpPr/>
          <p:nvPr/>
        </p:nvSpPr>
        <p:spPr>
          <a:xfrm>
            <a:off x="1814445" y="363291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897" name="object 897"/>
          <p:cNvSpPr/>
          <p:nvPr/>
        </p:nvSpPr>
        <p:spPr>
          <a:xfrm>
            <a:off x="3203999" y="363291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898" name="object 898"/>
          <p:cNvSpPr/>
          <p:nvPr/>
        </p:nvSpPr>
        <p:spPr>
          <a:xfrm>
            <a:off x="3729779" y="363291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899" name="object 899"/>
          <p:cNvSpPr/>
          <p:nvPr/>
        </p:nvSpPr>
        <p:spPr>
          <a:xfrm>
            <a:off x="4908000" y="363291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00" name="object 900"/>
          <p:cNvSpPr/>
          <p:nvPr/>
        </p:nvSpPr>
        <p:spPr>
          <a:xfrm>
            <a:off x="7899400" y="363291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01" name="object 901"/>
          <p:cNvSpPr/>
          <p:nvPr/>
        </p:nvSpPr>
        <p:spPr>
          <a:xfrm>
            <a:off x="8411999" y="363291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02" name="object 902"/>
          <p:cNvSpPr/>
          <p:nvPr/>
        </p:nvSpPr>
        <p:spPr>
          <a:xfrm>
            <a:off x="9587999" y="363291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03" name="object 903"/>
          <p:cNvSpPr/>
          <p:nvPr/>
        </p:nvSpPr>
        <p:spPr>
          <a:xfrm>
            <a:off x="10643999" y="363291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04" name="object 904"/>
          <p:cNvSpPr/>
          <p:nvPr/>
        </p:nvSpPr>
        <p:spPr>
          <a:xfrm>
            <a:off x="12253998" y="363291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05" name="object 905"/>
          <p:cNvSpPr/>
          <p:nvPr/>
        </p:nvSpPr>
        <p:spPr>
          <a:xfrm>
            <a:off x="552700" y="394025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06" name="object 906"/>
          <p:cNvSpPr/>
          <p:nvPr/>
        </p:nvSpPr>
        <p:spPr>
          <a:xfrm>
            <a:off x="1180080" y="394025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07" name="object 907"/>
          <p:cNvSpPr/>
          <p:nvPr/>
        </p:nvSpPr>
        <p:spPr>
          <a:xfrm>
            <a:off x="1814445" y="394025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08" name="object 908"/>
          <p:cNvSpPr/>
          <p:nvPr/>
        </p:nvSpPr>
        <p:spPr>
          <a:xfrm>
            <a:off x="3203999" y="394025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09" name="object 909"/>
          <p:cNvSpPr/>
          <p:nvPr/>
        </p:nvSpPr>
        <p:spPr>
          <a:xfrm>
            <a:off x="3729779" y="394025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10" name="object 910"/>
          <p:cNvSpPr/>
          <p:nvPr/>
        </p:nvSpPr>
        <p:spPr>
          <a:xfrm>
            <a:off x="4908000" y="394025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11" name="object 911"/>
          <p:cNvSpPr/>
          <p:nvPr/>
        </p:nvSpPr>
        <p:spPr>
          <a:xfrm>
            <a:off x="7899400" y="394025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12" name="object 912"/>
          <p:cNvSpPr/>
          <p:nvPr/>
        </p:nvSpPr>
        <p:spPr>
          <a:xfrm>
            <a:off x="8411999" y="394025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13" name="object 913"/>
          <p:cNvSpPr/>
          <p:nvPr/>
        </p:nvSpPr>
        <p:spPr>
          <a:xfrm>
            <a:off x="9587999" y="394025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14" name="object 914"/>
          <p:cNvSpPr/>
          <p:nvPr/>
        </p:nvSpPr>
        <p:spPr>
          <a:xfrm>
            <a:off x="10643999" y="394025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15" name="object 915"/>
          <p:cNvSpPr/>
          <p:nvPr/>
        </p:nvSpPr>
        <p:spPr>
          <a:xfrm>
            <a:off x="12253998" y="394025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16" name="object 916"/>
          <p:cNvSpPr/>
          <p:nvPr/>
        </p:nvSpPr>
        <p:spPr>
          <a:xfrm>
            <a:off x="552700" y="424759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17" name="object 917"/>
          <p:cNvSpPr/>
          <p:nvPr/>
        </p:nvSpPr>
        <p:spPr>
          <a:xfrm>
            <a:off x="1180080" y="424759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18" name="object 918"/>
          <p:cNvSpPr/>
          <p:nvPr/>
        </p:nvSpPr>
        <p:spPr>
          <a:xfrm>
            <a:off x="1814445" y="424759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19" name="object 919"/>
          <p:cNvSpPr/>
          <p:nvPr/>
        </p:nvSpPr>
        <p:spPr>
          <a:xfrm>
            <a:off x="3203999" y="424759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20" name="object 920"/>
          <p:cNvSpPr/>
          <p:nvPr/>
        </p:nvSpPr>
        <p:spPr>
          <a:xfrm>
            <a:off x="3729779" y="424759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21" name="object 921"/>
          <p:cNvSpPr/>
          <p:nvPr/>
        </p:nvSpPr>
        <p:spPr>
          <a:xfrm>
            <a:off x="4908000" y="424759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22" name="object 922"/>
          <p:cNvSpPr/>
          <p:nvPr/>
        </p:nvSpPr>
        <p:spPr>
          <a:xfrm>
            <a:off x="7899400" y="424759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23" name="object 923"/>
          <p:cNvSpPr/>
          <p:nvPr/>
        </p:nvSpPr>
        <p:spPr>
          <a:xfrm>
            <a:off x="8411999" y="424759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24" name="object 924"/>
          <p:cNvSpPr/>
          <p:nvPr/>
        </p:nvSpPr>
        <p:spPr>
          <a:xfrm>
            <a:off x="9587999" y="424759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25" name="object 925"/>
          <p:cNvSpPr/>
          <p:nvPr/>
        </p:nvSpPr>
        <p:spPr>
          <a:xfrm>
            <a:off x="10643999" y="424759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26" name="object 926"/>
          <p:cNvSpPr/>
          <p:nvPr/>
        </p:nvSpPr>
        <p:spPr>
          <a:xfrm>
            <a:off x="12253998" y="424759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27" name="object 927"/>
          <p:cNvSpPr/>
          <p:nvPr/>
        </p:nvSpPr>
        <p:spPr>
          <a:xfrm>
            <a:off x="552700" y="455493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28" name="object 928"/>
          <p:cNvSpPr/>
          <p:nvPr/>
        </p:nvSpPr>
        <p:spPr>
          <a:xfrm>
            <a:off x="1180080" y="455493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29" name="object 929"/>
          <p:cNvSpPr/>
          <p:nvPr/>
        </p:nvSpPr>
        <p:spPr>
          <a:xfrm>
            <a:off x="1814445" y="455493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30" name="object 930"/>
          <p:cNvSpPr/>
          <p:nvPr/>
        </p:nvSpPr>
        <p:spPr>
          <a:xfrm>
            <a:off x="3203999" y="455493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31" name="object 931"/>
          <p:cNvSpPr/>
          <p:nvPr/>
        </p:nvSpPr>
        <p:spPr>
          <a:xfrm>
            <a:off x="3729779" y="455493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32" name="object 932"/>
          <p:cNvSpPr/>
          <p:nvPr/>
        </p:nvSpPr>
        <p:spPr>
          <a:xfrm>
            <a:off x="4908000" y="455493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33" name="object 933"/>
          <p:cNvSpPr/>
          <p:nvPr/>
        </p:nvSpPr>
        <p:spPr>
          <a:xfrm>
            <a:off x="7899400" y="455493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34" name="object 934"/>
          <p:cNvSpPr/>
          <p:nvPr/>
        </p:nvSpPr>
        <p:spPr>
          <a:xfrm>
            <a:off x="8411999" y="455493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35" name="object 935"/>
          <p:cNvSpPr/>
          <p:nvPr/>
        </p:nvSpPr>
        <p:spPr>
          <a:xfrm>
            <a:off x="9587999" y="455493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36" name="object 936"/>
          <p:cNvSpPr/>
          <p:nvPr/>
        </p:nvSpPr>
        <p:spPr>
          <a:xfrm>
            <a:off x="10643999" y="455493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37" name="object 937"/>
          <p:cNvSpPr/>
          <p:nvPr/>
        </p:nvSpPr>
        <p:spPr>
          <a:xfrm>
            <a:off x="12253998" y="455493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38" name="object 938"/>
          <p:cNvSpPr/>
          <p:nvPr/>
        </p:nvSpPr>
        <p:spPr>
          <a:xfrm>
            <a:off x="552700" y="486227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39" name="object 939"/>
          <p:cNvSpPr/>
          <p:nvPr/>
        </p:nvSpPr>
        <p:spPr>
          <a:xfrm>
            <a:off x="1180080" y="486227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40" name="object 940"/>
          <p:cNvSpPr/>
          <p:nvPr/>
        </p:nvSpPr>
        <p:spPr>
          <a:xfrm>
            <a:off x="1814445" y="486227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41" name="object 941"/>
          <p:cNvSpPr/>
          <p:nvPr/>
        </p:nvSpPr>
        <p:spPr>
          <a:xfrm>
            <a:off x="3203999" y="486227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42" name="object 942"/>
          <p:cNvSpPr/>
          <p:nvPr/>
        </p:nvSpPr>
        <p:spPr>
          <a:xfrm>
            <a:off x="3729779" y="486227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43" name="object 943"/>
          <p:cNvSpPr/>
          <p:nvPr/>
        </p:nvSpPr>
        <p:spPr>
          <a:xfrm>
            <a:off x="4908000" y="486227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44" name="object 944"/>
          <p:cNvSpPr/>
          <p:nvPr/>
        </p:nvSpPr>
        <p:spPr>
          <a:xfrm>
            <a:off x="7899400" y="486227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45" name="object 945"/>
          <p:cNvSpPr/>
          <p:nvPr/>
        </p:nvSpPr>
        <p:spPr>
          <a:xfrm>
            <a:off x="8411999" y="486227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46" name="object 946"/>
          <p:cNvSpPr/>
          <p:nvPr/>
        </p:nvSpPr>
        <p:spPr>
          <a:xfrm>
            <a:off x="9587999" y="486227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47" name="object 947"/>
          <p:cNvSpPr/>
          <p:nvPr/>
        </p:nvSpPr>
        <p:spPr>
          <a:xfrm>
            <a:off x="10643999" y="486227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48" name="object 948"/>
          <p:cNvSpPr/>
          <p:nvPr/>
        </p:nvSpPr>
        <p:spPr>
          <a:xfrm>
            <a:off x="12253998" y="486227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49" name="object 949"/>
          <p:cNvSpPr/>
          <p:nvPr/>
        </p:nvSpPr>
        <p:spPr>
          <a:xfrm>
            <a:off x="552700" y="547441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50" name="object 950"/>
          <p:cNvSpPr/>
          <p:nvPr/>
        </p:nvSpPr>
        <p:spPr>
          <a:xfrm>
            <a:off x="1180080" y="547441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51" name="object 951"/>
          <p:cNvSpPr/>
          <p:nvPr/>
        </p:nvSpPr>
        <p:spPr>
          <a:xfrm>
            <a:off x="1814445" y="547441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52" name="object 952"/>
          <p:cNvSpPr/>
          <p:nvPr/>
        </p:nvSpPr>
        <p:spPr>
          <a:xfrm>
            <a:off x="3203999" y="547441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53" name="object 953"/>
          <p:cNvSpPr/>
          <p:nvPr/>
        </p:nvSpPr>
        <p:spPr>
          <a:xfrm>
            <a:off x="3729779" y="547441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54" name="object 954"/>
          <p:cNvSpPr/>
          <p:nvPr/>
        </p:nvSpPr>
        <p:spPr>
          <a:xfrm>
            <a:off x="4908000" y="547441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55" name="object 955"/>
          <p:cNvSpPr/>
          <p:nvPr/>
        </p:nvSpPr>
        <p:spPr>
          <a:xfrm>
            <a:off x="7899400" y="547441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56" name="object 956"/>
          <p:cNvSpPr/>
          <p:nvPr/>
        </p:nvSpPr>
        <p:spPr>
          <a:xfrm>
            <a:off x="8411999" y="547441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57" name="object 957"/>
          <p:cNvSpPr/>
          <p:nvPr/>
        </p:nvSpPr>
        <p:spPr>
          <a:xfrm>
            <a:off x="9587999" y="547441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58" name="object 958"/>
          <p:cNvSpPr/>
          <p:nvPr/>
        </p:nvSpPr>
        <p:spPr>
          <a:xfrm>
            <a:off x="10643999" y="547441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59" name="object 959"/>
          <p:cNvSpPr/>
          <p:nvPr/>
        </p:nvSpPr>
        <p:spPr>
          <a:xfrm>
            <a:off x="12253998" y="547441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60" name="object 960"/>
          <p:cNvSpPr/>
          <p:nvPr/>
        </p:nvSpPr>
        <p:spPr>
          <a:xfrm>
            <a:off x="552700" y="607893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61" name="object 961"/>
          <p:cNvSpPr/>
          <p:nvPr/>
        </p:nvSpPr>
        <p:spPr>
          <a:xfrm>
            <a:off x="1180080" y="607893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62" name="object 962"/>
          <p:cNvSpPr/>
          <p:nvPr/>
        </p:nvSpPr>
        <p:spPr>
          <a:xfrm>
            <a:off x="1814445" y="607893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63" name="object 963"/>
          <p:cNvSpPr/>
          <p:nvPr/>
        </p:nvSpPr>
        <p:spPr>
          <a:xfrm>
            <a:off x="3203999" y="607893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64" name="object 964"/>
          <p:cNvSpPr/>
          <p:nvPr/>
        </p:nvSpPr>
        <p:spPr>
          <a:xfrm>
            <a:off x="3729779" y="607893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65" name="object 965"/>
          <p:cNvSpPr/>
          <p:nvPr/>
        </p:nvSpPr>
        <p:spPr>
          <a:xfrm>
            <a:off x="4908000" y="607893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66" name="object 966"/>
          <p:cNvSpPr/>
          <p:nvPr/>
        </p:nvSpPr>
        <p:spPr>
          <a:xfrm>
            <a:off x="7899400" y="607893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67" name="object 967"/>
          <p:cNvSpPr/>
          <p:nvPr/>
        </p:nvSpPr>
        <p:spPr>
          <a:xfrm>
            <a:off x="8411999" y="607893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68" name="object 968"/>
          <p:cNvSpPr/>
          <p:nvPr/>
        </p:nvSpPr>
        <p:spPr>
          <a:xfrm>
            <a:off x="9587999" y="607893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69" name="object 969"/>
          <p:cNvSpPr/>
          <p:nvPr/>
        </p:nvSpPr>
        <p:spPr>
          <a:xfrm>
            <a:off x="10643999" y="607893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70" name="object 970"/>
          <p:cNvSpPr/>
          <p:nvPr/>
        </p:nvSpPr>
        <p:spPr>
          <a:xfrm>
            <a:off x="12253998" y="607893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71" name="object 971"/>
          <p:cNvSpPr/>
          <p:nvPr/>
        </p:nvSpPr>
        <p:spPr>
          <a:xfrm>
            <a:off x="552700" y="638119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72" name="object 972"/>
          <p:cNvSpPr/>
          <p:nvPr/>
        </p:nvSpPr>
        <p:spPr>
          <a:xfrm>
            <a:off x="1180080" y="638119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73" name="object 973"/>
          <p:cNvSpPr/>
          <p:nvPr/>
        </p:nvSpPr>
        <p:spPr>
          <a:xfrm>
            <a:off x="1814445" y="638119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74" name="object 974"/>
          <p:cNvSpPr/>
          <p:nvPr/>
        </p:nvSpPr>
        <p:spPr>
          <a:xfrm>
            <a:off x="3203999" y="638119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75" name="object 975"/>
          <p:cNvSpPr/>
          <p:nvPr/>
        </p:nvSpPr>
        <p:spPr>
          <a:xfrm>
            <a:off x="3729779" y="638119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76" name="object 976"/>
          <p:cNvSpPr/>
          <p:nvPr/>
        </p:nvSpPr>
        <p:spPr>
          <a:xfrm>
            <a:off x="4908000" y="638119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77" name="object 977"/>
          <p:cNvSpPr/>
          <p:nvPr/>
        </p:nvSpPr>
        <p:spPr>
          <a:xfrm>
            <a:off x="7899400" y="638119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78" name="object 978"/>
          <p:cNvSpPr/>
          <p:nvPr/>
        </p:nvSpPr>
        <p:spPr>
          <a:xfrm>
            <a:off x="8411999" y="638119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79" name="object 979"/>
          <p:cNvSpPr/>
          <p:nvPr/>
        </p:nvSpPr>
        <p:spPr>
          <a:xfrm>
            <a:off x="9587999" y="638119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80" name="object 980"/>
          <p:cNvSpPr/>
          <p:nvPr/>
        </p:nvSpPr>
        <p:spPr>
          <a:xfrm>
            <a:off x="10643999" y="638119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81" name="object 981"/>
          <p:cNvSpPr/>
          <p:nvPr/>
        </p:nvSpPr>
        <p:spPr>
          <a:xfrm>
            <a:off x="12253998" y="638119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82" name="object 982"/>
          <p:cNvSpPr/>
          <p:nvPr/>
        </p:nvSpPr>
        <p:spPr>
          <a:xfrm>
            <a:off x="552700" y="668345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83" name="object 983"/>
          <p:cNvSpPr/>
          <p:nvPr/>
        </p:nvSpPr>
        <p:spPr>
          <a:xfrm>
            <a:off x="1180080" y="668345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84" name="object 984"/>
          <p:cNvSpPr/>
          <p:nvPr/>
        </p:nvSpPr>
        <p:spPr>
          <a:xfrm>
            <a:off x="1814445" y="668345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85" name="object 985"/>
          <p:cNvSpPr/>
          <p:nvPr/>
        </p:nvSpPr>
        <p:spPr>
          <a:xfrm>
            <a:off x="3203999" y="668345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86" name="object 986"/>
          <p:cNvSpPr/>
          <p:nvPr/>
        </p:nvSpPr>
        <p:spPr>
          <a:xfrm>
            <a:off x="3729779" y="668345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87" name="object 987"/>
          <p:cNvSpPr/>
          <p:nvPr/>
        </p:nvSpPr>
        <p:spPr>
          <a:xfrm>
            <a:off x="4908000" y="668345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88" name="object 988"/>
          <p:cNvSpPr/>
          <p:nvPr/>
        </p:nvSpPr>
        <p:spPr>
          <a:xfrm>
            <a:off x="7899400" y="668345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989" name="object 989"/>
          <p:cNvSpPr/>
          <p:nvPr/>
        </p:nvSpPr>
        <p:spPr>
          <a:xfrm>
            <a:off x="8411999" y="668345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990" name="object 990"/>
          <p:cNvSpPr/>
          <p:nvPr/>
        </p:nvSpPr>
        <p:spPr>
          <a:xfrm>
            <a:off x="9587999" y="668345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991" name="object 991"/>
          <p:cNvSpPr/>
          <p:nvPr/>
        </p:nvSpPr>
        <p:spPr>
          <a:xfrm>
            <a:off x="10643999" y="668345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992" name="object 992"/>
          <p:cNvSpPr/>
          <p:nvPr/>
        </p:nvSpPr>
        <p:spPr>
          <a:xfrm>
            <a:off x="12253998" y="668345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993" name="object 993"/>
          <p:cNvSpPr/>
          <p:nvPr/>
        </p:nvSpPr>
        <p:spPr>
          <a:xfrm>
            <a:off x="552700" y="698571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994" name="object 994"/>
          <p:cNvSpPr/>
          <p:nvPr/>
        </p:nvSpPr>
        <p:spPr>
          <a:xfrm>
            <a:off x="1180080" y="698571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995" name="object 995"/>
          <p:cNvSpPr/>
          <p:nvPr/>
        </p:nvSpPr>
        <p:spPr>
          <a:xfrm>
            <a:off x="1814445" y="698571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996" name="object 996"/>
          <p:cNvSpPr/>
          <p:nvPr/>
        </p:nvSpPr>
        <p:spPr>
          <a:xfrm>
            <a:off x="3203999" y="698571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997" name="object 997"/>
          <p:cNvSpPr/>
          <p:nvPr/>
        </p:nvSpPr>
        <p:spPr>
          <a:xfrm>
            <a:off x="3729779" y="698571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998" name="object 998"/>
          <p:cNvSpPr/>
          <p:nvPr/>
        </p:nvSpPr>
        <p:spPr>
          <a:xfrm>
            <a:off x="4908000" y="698571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999" name="object 999"/>
          <p:cNvSpPr/>
          <p:nvPr/>
        </p:nvSpPr>
        <p:spPr>
          <a:xfrm>
            <a:off x="7899400" y="698571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000" name="object 1000"/>
          <p:cNvSpPr/>
          <p:nvPr/>
        </p:nvSpPr>
        <p:spPr>
          <a:xfrm>
            <a:off x="8411999" y="698571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001" name="object 1001"/>
          <p:cNvSpPr/>
          <p:nvPr/>
        </p:nvSpPr>
        <p:spPr>
          <a:xfrm>
            <a:off x="9587999" y="698571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002" name="object 1002"/>
          <p:cNvSpPr/>
          <p:nvPr/>
        </p:nvSpPr>
        <p:spPr>
          <a:xfrm>
            <a:off x="10643999" y="698571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003" name="object 1003"/>
          <p:cNvSpPr/>
          <p:nvPr/>
        </p:nvSpPr>
        <p:spPr>
          <a:xfrm>
            <a:off x="12253998" y="698571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004" name="object 1004"/>
          <p:cNvSpPr/>
          <p:nvPr/>
        </p:nvSpPr>
        <p:spPr>
          <a:xfrm>
            <a:off x="552700" y="7287973"/>
            <a:ext cx="627380" cy="12700"/>
          </a:xfrm>
          <a:custGeom>
            <a:avLst/>
            <a:gdLst/>
            <a:ahLst/>
            <a:cxnLst/>
            <a:rect l="l" t="t" r="r" b="b"/>
            <a:pathLst>
              <a:path w="627380" h="12700">
                <a:moveTo>
                  <a:pt x="0" y="12699"/>
                </a:moveTo>
                <a:lnTo>
                  <a:pt x="627380" y="12699"/>
                </a:lnTo>
                <a:lnTo>
                  <a:pt x="627380" y="0"/>
                </a:lnTo>
                <a:lnTo>
                  <a:pt x="0" y="0"/>
                </a:lnTo>
                <a:lnTo>
                  <a:pt x="0" y="12699"/>
                </a:lnTo>
                <a:close/>
              </a:path>
            </a:pathLst>
          </a:custGeom>
          <a:solidFill>
            <a:srgbClr val="FFFFFF"/>
          </a:solidFill>
        </p:spPr>
        <p:txBody>
          <a:bodyPr wrap="square" lIns="0" tIns="0" rIns="0" bIns="0" rtlCol="0"/>
          <a:lstStyle/>
          <a:p/>
        </p:txBody>
      </p:sp>
      <p:sp>
        <p:nvSpPr>
          <p:cNvPr id="1005" name="object 1005"/>
          <p:cNvSpPr/>
          <p:nvPr/>
        </p:nvSpPr>
        <p:spPr>
          <a:xfrm>
            <a:off x="1180080" y="7287973"/>
            <a:ext cx="634365" cy="12700"/>
          </a:xfrm>
          <a:custGeom>
            <a:avLst/>
            <a:gdLst/>
            <a:ahLst/>
            <a:cxnLst/>
            <a:rect l="l" t="t" r="r" b="b"/>
            <a:pathLst>
              <a:path w="634364" h="12700">
                <a:moveTo>
                  <a:pt x="0" y="12699"/>
                </a:moveTo>
                <a:lnTo>
                  <a:pt x="634365" y="12699"/>
                </a:lnTo>
                <a:lnTo>
                  <a:pt x="634365" y="0"/>
                </a:lnTo>
                <a:lnTo>
                  <a:pt x="0" y="0"/>
                </a:lnTo>
                <a:lnTo>
                  <a:pt x="0" y="12699"/>
                </a:lnTo>
                <a:close/>
              </a:path>
            </a:pathLst>
          </a:custGeom>
          <a:solidFill>
            <a:srgbClr val="FFFFFF"/>
          </a:solidFill>
        </p:spPr>
        <p:txBody>
          <a:bodyPr wrap="square" lIns="0" tIns="0" rIns="0" bIns="0" rtlCol="0"/>
          <a:lstStyle/>
          <a:p/>
        </p:txBody>
      </p:sp>
      <p:sp>
        <p:nvSpPr>
          <p:cNvPr id="1006" name="object 1006"/>
          <p:cNvSpPr/>
          <p:nvPr/>
        </p:nvSpPr>
        <p:spPr>
          <a:xfrm>
            <a:off x="1814445" y="7287973"/>
            <a:ext cx="1390015" cy="12700"/>
          </a:xfrm>
          <a:custGeom>
            <a:avLst/>
            <a:gdLst/>
            <a:ahLst/>
            <a:cxnLst/>
            <a:rect l="l" t="t" r="r" b="b"/>
            <a:pathLst>
              <a:path w="1390014" h="12700">
                <a:moveTo>
                  <a:pt x="0" y="12699"/>
                </a:moveTo>
                <a:lnTo>
                  <a:pt x="1389557" y="12699"/>
                </a:lnTo>
                <a:lnTo>
                  <a:pt x="1389557" y="0"/>
                </a:lnTo>
                <a:lnTo>
                  <a:pt x="0" y="0"/>
                </a:lnTo>
                <a:lnTo>
                  <a:pt x="0" y="12699"/>
                </a:lnTo>
                <a:close/>
              </a:path>
            </a:pathLst>
          </a:custGeom>
          <a:solidFill>
            <a:srgbClr val="FFFFFF"/>
          </a:solidFill>
        </p:spPr>
        <p:txBody>
          <a:bodyPr wrap="square" lIns="0" tIns="0" rIns="0" bIns="0" rtlCol="0"/>
          <a:lstStyle/>
          <a:p/>
        </p:txBody>
      </p:sp>
      <p:sp>
        <p:nvSpPr>
          <p:cNvPr id="1007" name="object 1007"/>
          <p:cNvSpPr/>
          <p:nvPr/>
        </p:nvSpPr>
        <p:spPr>
          <a:xfrm>
            <a:off x="3203999" y="7287973"/>
            <a:ext cx="513080" cy="12700"/>
          </a:xfrm>
          <a:custGeom>
            <a:avLst/>
            <a:gdLst/>
            <a:ahLst/>
            <a:cxnLst/>
            <a:rect l="l" t="t" r="r" b="b"/>
            <a:pathLst>
              <a:path w="513079" h="12700">
                <a:moveTo>
                  <a:pt x="0" y="12699"/>
                </a:moveTo>
                <a:lnTo>
                  <a:pt x="513080" y="12699"/>
                </a:lnTo>
                <a:lnTo>
                  <a:pt x="513080" y="0"/>
                </a:lnTo>
                <a:lnTo>
                  <a:pt x="0" y="0"/>
                </a:lnTo>
                <a:lnTo>
                  <a:pt x="0" y="12699"/>
                </a:lnTo>
                <a:close/>
              </a:path>
            </a:pathLst>
          </a:custGeom>
          <a:solidFill>
            <a:srgbClr val="FFFFFF"/>
          </a:solidFill>
        </p:spPr>
        <p:txBody>
          <a:bodyPr wrap="square" lIns="0" tIns="0" rIns="0" bIns="0" rtlCol="0"/>
          <a:lstStyle/>
          <a:p/>
        </p:txBody>
      </p:sp>
      <p:sp>
        <p:nvSpPr>
          <p:cNvPr id="1008" name="object 1008"/>
          <p:cNvSpPr/>
          <p:nvPr/>
        </p:nvSpPr>
        <p:spPr>
          <a:xfrm>
            <a:off x="3729779" y="7287973"/>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009" name="object 1009"/>
          <p:cNvSpPr/>
          <p:nvPr/>
        </p:nvSpPr>
        <p:spPr>
          <a:xfrm>
            <a:off x="4908000" y="7287973"/>
            <a:ext cx="429259" cy="12700"/>
          </a:xfrm>
          <a:custGeom>
            <a:avLst/>
            <a:gdLst/>
            <a:ahLst/>
            <a:cxnLst/>
            <a:rect l="l" t="t" r="r" b="b"/>
            <a:pathLst>
              <a:path w="429260" h="12700">
                <a:moveTo>
                  <a:pt x="0" y="12699"/>
                </a:moveTo>
                <a:lnTo>
                  <a:pt x="428849" y="12699"/>
                </a:lnTo>
                <a:lnTo>
                  <a:pt x="428849" y="0"/>
                </a:lnTo>
                <a:lnTo>
                  <a:pt x="0" y="0"/>
                </a:lnTo>
                <a:lnTo>
                  <a:pt x="0" y="12699"/>
                </a:lnTo>
                <a:close/>
              </a:path>
            </a:pathLst>
          </a:custGeom>
          <a:solidFill>
            <a:srgbClr val="FFFFFF"/>
          </a:solidFill>
        </p:spPr>
        <p:txBody>
          <a:bodyPr wrap="square" lIns="0" tIns="0" rIns="0" bIns="0" rtlCol="0"/>
          <a:lstStyle/>
          <a:p/>
        </p:txBody>
      </p:sp>
      <p:sp>
        <p:nvSpPr>
          <p:cNvPr id="1010" name="object 1010"/>
          <p:cNvSpPr/>
          <p:nvPr/>
        </p:nvSpPr>
        <p:spPr>
          <a:xfrm>
            <a:off x="7899400" y="7287973"/>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011" name="object 1011"/>
          <p:cNvSpPr/>
          <p:nvPr/>
        </p:nvSpPr>
        <p:spPr>
          <a:xfrm>
            <a:off x="8411999" y="7287973"/>
            <a:ext cx="1176020" cy="12700"/>
          </a:xfrm>
          <a:custGeom>
            <a:avLst/>
            <a:gdLst/>
            <a:ahLst/>
            <a:cxnLst/>
            <a:rect l="l" t="t" r="r" b="b"/>
            <a:pathLst>
              <a:path w="1176020" h="12700">
                <a:moveTo>
                  <a:pt x="0" y="12699"/>
                </a:moveTo>
                <a:lnTo>
                  <a:pt x="1175994" y="12699"/>
                </a:lnTo>
                <a:lnTo>
                  <a:pt x="1175994" y="0"/>
                </a:lnTo>
                <a:lnTo>
                  <a:pt x="0" y="0"/>
                </a:lnTo>
                <a:lnTo>
                  <a:pt x="0" y="12699"/>
                </a:lnTo>
                <a:close/>
              </a:path>
            </a:pathLst>
          </a:custGeom>
          <a:solidFill>
            <a:srgbClr val="FFFFFF"/>
          </a:solidFill>
        </p:spPr>
        <p:txBody>
          <a:bodyPr wrap="square" lIns="0" tIns="0" rIns="0" bIns="0" rtlCol="0"/>
          <a:lstStyle/>
          <a:p/>
        </p:txBody>
      </p:sp>
      <p:sp>
        <p:nvSpPr>
          <p:cNvPr id="1012" name="object 1012"/>
          <p:cNvSpPr/>
          <p:nvPr/>
        </p:nvSpPr>
        <p:spPr>
          <a:xfrm>
            <a:off x="9587999" y="7287973"/>
            <a:ext cx="1056005" cy="12700"/>
          </a:xfrm>
          <a:custGeom>
            <a:avLst/>
            <a:gdLst/>
            <a:ahLst/>
            <a:cxnLst/>
            <a:rect l="l" t="t" r="r" b="b"/>
            <a:pathLst>
              <a:path w="1056004" h="12700">
                <a:moveTo>
                  <a:pt x="0" y="12699"/>
                </a:moveTo>
                <a:lnTo>
                  <a:pt x="1056005" y="12699"/>
                </a:lnTo>
                <a:lnTo>
                  <a:pt x="1056005" y="0"/>
                </a:lnTo>
                <a:lnTo>
                  <a:pt x="0" y="0"/>
                </a:lnTo>
                <a:lnTo>
                  <a:pt x="0" y="12699"/>
                </a:lnTo>
                <a:close/>
              </a:path>
            </a:pathLst>
          </a:custGeom>
          <a:solidFill>
            <a:srgbClr val="FFFFFF"/>
          </a:solidFill>
        </p:spPr>
        <p:txBody>
          <a:bodyPr wrap="square" lIns="0" tIns="0" rIns="0" bIns="0" rtlCol="0"/>
          <a:lstStyle/>
          <a:p/>
        </p:txBody>
      </p:sp>
      <p:sp>
        <p:nvSpPr>
          <p:cNvPr id="1013" name="object 1013"/>
          <p:cNvSpPr/>
          <p:nvPr/>
        </p:nvSpPr>
        <p:spPr>
          <a:xfrm>
            <a:off x="10643999" y="7287973"/>
            <a:ext cx="1368425" cy="12700"/>
          </a:xfrm>
          <a:custGeom>
            <a:avLst/>
            <a:gdLst/>
            <a:ahLst/>
            <a:cxnLst/>
            <a:rect l="l" t="t" r="r" b="b"/>
            <a:pathLst>
              <a:path w="1368425" h="12700">
                <a:moveTo>
                  <a:pt x="0" y="12699"/>
                </a:moveTo>
                <a:lnTo>
                  <a:pt x="1367993" y="12699"/>
                </a:lnTo>
                <a:lnTo>
                  <a:pt x="1367993" y="0"/>
                </a:lnTo>
                <a:lnTo>
                  <a:pt x="0" y="0"/>
                </a:lnTo>
                <a:lnTo>
                  <a:pt x="0" y="12699"/>
                </a:lnTo>
                <a:close/>
              </a:path>
            </a:pathLst>
          </a:custGeom>
          <a:solidFill>
            <a:srgbClr val="FFFFFF"/>
          </a:solidFill>
        </p:spPr>
        <p:txBody>
          <a:bodyPr wrap="square" lIns="0" tIns="0" rIns="0" bIns="0" rtlCol="0"/>
          <a:lstStyle/>
          <a:p/>
        </p:txBody>
      </p:sp>
      <p:sp>
        <p:nvSpPr>
          <p:cNvPr id="1014" name="object 1014"/>
          <p:cNvSpPr/>
          <p:nvPr/>
        </p:nvSpPr>
        <p:spPr>
          <a:xfrm>
            <a:off x="12253998" y="7287973"/>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015" name="object 1015"/>
          <p:cNvSpPr/>
          <p:nvPr/>
        </p:nvSpPr>
        <p:spPr>
          <a:xfrm>
            <a:off x="552700" y="7590232"/>
            <a:ext cx="627380" cy="12700"/>
          </a:xfrm>
          <a:custGeom>
            <a:avLst/>
            <a:gdLst/>
            <a:ahLst/>
            <a:cxnLst/>
            <a:rect l="l" t="t" r="r" b="b"/>
            <a:pathLst>
              <a:path w="627380" h="12700">
                <a:moveTo>
                  <a:pt x="0" y="12699"/>
                </a:moveTo>
                <a:lnTo>
                  <a:pt x="627380" y="12699"/>
                </a:lnTo>
                <a:lnTo>
                  <a:pt x="627380" y="0"/>
                </a:lnTo>
                <a:lnTo>
                  <a:pt x="0" y="0"/>
                </a:lnTo>
                <a:lnTo>
                  <a:pt x="0" y="12699"/>
                </a:lnTo>
                <a:close/>
              </a:path>
            </a:pathLst>
          </a:custGeom>
          <a:solidFill>
            <a:srgbClr val="FFFFFF"/>
          </a:solidFill>
        </p:spPr>
        <p:txBody>
          <a:bodyPr wrap="square" lIns="0" tIns="0" rIns="0" bIns="0" rtlCol="0"/>
          <a:lstStyle/>
          <a:p/>
        </p:txBody>
      </p:sp>
      <p:sp>
        <p:nvSpPr>
          <p:cNvPr id="1016" name="object 1016"/>
          <p:cNvSpPr/>
          <p:nvPr/>
        </p:nvSpPr>
        <p:spPr>
          <a:xfrm>
            <a:off x="1180080" y="7590232"/>
            <a:ext cx="634365" cy="12700"/>
          </a:xfrm>
          <a:custGeom>
            <a:avLst/>
            <a:gdLst/>
            <a:ahLst/>
            <a:cxnLst/>
            <a:rect l="l" t="t" r="r" b="b"/>
            <a:pathLst>
              <a:path w="634364" h="12700">
                <a:moveTo>
                  <a:pt x="0" y="12699"/>
                </a:moveTo>
                <a:lnTo>
                  <a:pt x="634365" y="12699"/>
                </a:lnTo>
                <a:lnTo>
                  <a:pt x="634365" y="0"/>
                </a:lnTo>
                <a:lnTo>
                  <a:pt x="0" y="0"/>
                </a:lnTo>
                <a:lnTo>
                  <a:pt x="0" y="12699"/>
                </a:lnTo>
                <a:close/>
              </a:path>
            </a:pathLst>
          </a:custGeom>
          <a:solidFill>
            <a:srgbClr val="FFFFFF"/>
          </a:solidFill>
        </p:spPr>
        <p:txBody>
          <a:bodyPr wrap="square" lIns="0" tIns="0" rIns="0" bIns="0" rtlCol="0"/>
          <a:lstStyle/>
          <a:p/>
        </p:txBody>
      </p:sp>
      <p:sp>
        <p:nvSpPr>
          <p:cNvPr id="1017" name="object 1017"/>
          <p:cNvSpPr/>
          <p:nvPr/>
        </p:nvSpPr>
        <p:spPr>
          <a:xfrm>
            <a:off x="1814445" y="7590232"/>
            <a:ext cx="1390015" cy="12700"/>
          </a:xfrm>
          <a:custGeom>
            <a:avLst/>
            <a:gdLst/>
            <a:ahLst/>
            <a:cxnLst/>
            <a:rect l="l" t="t" r="r" b="b"/>
            <a:pathLst>
              <a:path w="1390014" h="12700">
                <a:moveTo>
                  <a:pt x="0" y="12699"/>
                </a:moveTo>
                <a:lnTo>
                  <a:pt x="1389557" y="12699"/>
                </a:lnTo>
                <a:lnTo>
                  <a:pt x="1389557" y="0"/>
                </a:lnTo>
                <a:lnTo>
                  <a:pt x="0" y="0"/>
                </a:lnTo>
                <a:lnTo>
                  <a:pt x="0" y="12699"/>
                </a:lnTo>
                <a:close/>
              </a:path>
            </a:pathLst>
          </a:custGeom>
          <a:solidFill>
            <a:srgbClr val="FFFFFF"/>
          </a:solidFill>
        </p:spPr>
        <p:txBody>
          <a:bodyPr wrap="square" lIns="0" tIns="0" rIns="0" bIns="0" rtlCol="0"/>
          <a:lstStyle/>
          <a:p/>
        </p:txBody>
      </p:sp>
      <p:sp>
        <p:nvSpPr>
          <p:cNvPr id="1018" name="object 1018"/>
          <p:cNvSpPr/>
          <p:nvPr/>
        </p:nvSpPr>
        <p:spPr>
          <a:xfrm>
            <a:off x="3203999" y="7590232"/>
            <a:ext cx="513080" cy="12700"/>
          </a:xfrm>
          <a:custGeom>
            <a:avLst/>
            <a:gdLst/>
            <a:ahLst/>
            <a:cxnLst/>
            <a:rect l="l" t="t" r="r" b="b"/>
            <a:pathLst>
              <a:path w="513079" h="12700">
                <a:moveTo>
                  <a:pt x="0" y="12699"/>
                </a:moveTo>
                <a:lnTo>
                  <a:pt x="513080" y="12699"/>
                </a:lnTo>
                <a:lnTo>
                  <a:pt x="513080" y="0"/>
                </a:lnTo>
                <a:lnTo>
                  <a:pt x="0" y="0"/>
                </a:lnTo>
                <a:lnTo>
                  <a:pt x="0" y="12699"/>
                </a:lnTo>
                <a:close/>
              </a:path>
            </a:pathLst>
          </a:custGeom>
          <a:solidFill>
            <a:srgbClr val="FFFFFF"/>
          </a:solidFill>
        </p:spPr>
        <p:txBody>
          <a:bodyPr wrap="square" lIns="0" tIns="0" rIns="0" bIns="0" rtlCol="0"/>
          <a:lstStyle/>
          <a:p/>
        </p:txBody>
      </p:sp>
      <p:sp>
        <p:nvSpPr>
          <p:cNvPr id="1019" name="object 1019"/>
          <p:cNvSpPr/>
          <p:nvPr/>
        </p:nvSpPr>
        <p:spPr>
          <a:xfrm>
            <a:off x="3729779" y="7590232"/>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020" name="object 1020"/>
          <p:cNvSpPr/>
          <p:nvPr/>
        </p:nvSpPr>
        <p:spPr>
          <a:xfrm>
            <a:off x="4908000" y="7590232"/>
            <a:ext cx="429259" cy="12700"/>
          </a:xfrm>
          <a:custGeom>
            <a:avLst/>
            <a:gdLst/>
            <a:ahLst/>
            <a:cxnLst/>
            <a:rect l="l" t="t" r="r" b="b"/>
            <a:pathLst>
              <a:path w="429260" h="12700">
                <a:moveTo>
                  <a:pt x="0" y="12699"/>
                </a:moveTo>
                <a:lnTo>
                  <a:pt x="428849" y="12699"/>
                </a:lnTo>
                <a:lnTo>
                  <a:pt x="428849" y="0"/>
                </a:lnTo>
                <a:lnTo>
                  <a:pt x="0" y="0"/>
                </a:lnTo>
                <a:lnTo>
                  <a:pt x="0" y="12699"/>
                </a:lnTo>
                <a:close/>
              </a:path>
            </a:pathLst>
          </a:custGeom>
          <a:solidFill>
            <a:srgbClr val="FFFFFF"/>
          </a:solidFill>
        </p:spPr>
        <p:txBody>
          <a:bodyPr wrap="square" lIns="0" tIns="0" rIns="0" bIns="0" rtlCol="0"/>
          <a:lstStyle/>
          <a:p/>
        </p:txBody>
      </p:sp>
      <p:sp>
        <p:nvSpPr>
          <p:cNvPr id="1021" name="object 1021"/>
          <p:cNvSpPr/>
          <p:nvPr/>
        </p:nvSpPr>
        <p:spPr>
          <a:xfrm>
            <a:off x="7899400" y="7590232"/>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022" name="object 1022"/>
          <p:cNvSpPr/>
          <p:nvPr/>
        </p:nvSpPr>
        <p:spPr>
          <a:xfrm>
            <a:off x="8411999" y="7590232"/>
            <a:ext cx="1176020" cy="12700"/>
          </a:xfrm>
          <a:custGeom>
            <a:avLst/>
            <a:gdLst/>
            <a:ahLst/>
            <a:cxnLst/>
            <a:rect l="l" t="t" r="r" b="b"/>
            <a:pathLst>
              <a:path w="1176020" h="12700">
                <a:moveTo>
                  <a:pt x="0" y="12699"/>
                </a:moveTo>
                <a:lnTo>
                  <a:pt x="1175994" y="12699"/>
                </a:lnTo>
                <a:lnTo>
                  <a:pt x="1175994" y="0"/>
                </a:lnTo>
                <a:lnTo>
                  <a:pt x="0" y="0"/>
                </a:lnTo>
                <a:lnTo>
                  <a:pt x="0" y="12699"/>
                </a:lnTo>
                <a:close/>
              </a:path>
            </a:pathLst>
          </a:custGeom>
          <a:solidFill>
            <a:srgbClr val="FFFFFF"/>
          </a:solidFill>
        </p:spPr>
        <p:txBody>
          <a:bodyPr wrap="square" lIns="0" tIns="0" rIns="0" bIns="0" rtlCol="0"/>
          <a:lstStyle/>
          <a:p/>
        </p:txBody>
      </p:sp>
      <p:sp>
        <p:nvSpPr>
          <p:cNvPr id="1023" name="object 1023"/>
          <p:cNvSpPr/>
          <p:nvPr/>
        </p:nvSpPr>
        <p:spPr>
          <a:xfrm>
            <a:off x="9587999" y="7590232"/>
            <a:ext cx="1056005" cy="12700"/>
          </a:xfrm>
          <a:custGeom>
            <a:avLst/>
            <a:gdLst/>
            <a:ahLst/>
            <a:cxnLst/>
            <a:rect l="l" t="t" r="r" b="b"/>
            <a:pathLst>
              <a:path w="1056004" h="12700">
                <a:moveTo>
                  <a:pt x="0" y="12699"/>
                </a:moveTo>
                <a:lnTo>
                  <a:pt x="1056005" y="12699"/>
                </a:lnTo>
                <a:lnTo>
                  <a:pt x="1056005" y="0"/>
                </a:lnTo>
                <a:lnTo>
                  <a:pt x="0" y="0"/>
                </a:lnTo>
                <a:lnTo>
                  <a:pt x="0" y="12699"/>
                </a:lnTo>
                <a:close/>
              </a:path>
            </a:pathLst>
          </a:custGeom>
          <a:solidFill>
            <a:srgbClr val="FFFFFF"/>
          </a:solidFill>
        </p:spPr>
        <p:txBody>
          <a:bodyPr wrap="square" lIns="0" tIns="0" rIns="0" bIns="0" rtlCol="0"/>
          <a:lstStyle/>
          <a:p/>
        </p:txBody>
      </p:sp>
      <p:sp>
        <p:nvSpPr>
          <p:cNvPr id="1024" name="object 1024"/>
          <p:cNvSpPr/>
          <p:nvPr/>
        </p:nvSpPr>
        <p:spPr>
          <a:xfrm>
            <a:off x="10643999" y="7590232"/>
            <a:ext cx="1368425" cy="12700"/>
          </a:xfrm>
          <a:custGeom>
            <a:avLst/>
            <a:gdLst/>
            <a:ahLst/>
            <a:cxnLst/>
            <a:rect l="l" t="t" r="r" b="b"/>
            <a:pathLst>
              <a:path w="1368425" h="12700">
                <a:moveTo>
                  <a:pt x="0" y="12699"/>
                </a:moveTo>
                <a:lnTo>
                  <a:pt x="1367993" y="12699"/>
                </a:lnTo>
                <a:lnTo>
                  <a:pt x="1367993" y="0"/>
                </a:lnTo>
                <a:lnTo>
                  <a:pt x="0" y="0"/>
                </a:lnTo>
                <a:lnTo>
                  <a:pt x="0" y="12699"/>
                </a:lnTo>
                <a:close/>
              </a:path>
            </a:pathLst>
          </a:custGeom>
          <a:solidFill>
            <a:srgbClr val="FFFFFF"/>
          </a:solidFill>
        </p:spPr>
        <p:txBody>
          <a:bodyPr wrap="square" lIns="0" tIns="0" rIns="0" bIns="0" rtlCol="0"/>
          <a:lstStyle/>
          <a:p/>
        </p:txBody>
      </p:sp>
      <p:sp>
        <p:nvSpPr>
          <p:cNvPr id="1025" name="object 1025"/>
          <p:cNvSpPr/>
          <p:nvPr/>
        </p:nvSpPr>
        <p:spPr>
          <a:xfrm>
            <a:off x="12253998" y="7590232"/>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026" name="object 1026"/>
          <p:cNvSpPr/>
          <p:nvPr/>
        </p:nvSpPr>
        <p:spPr>
          <a:xfrm>
            <a:off x="552700" y="7892494"/>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027" name="object 1027"/>
          <p:cNvSpPr/>
          <p:nvPr/>
        </p:nvSpPr>
        <p:spPr>
          <a:xfrm>
            <a:off x="1180080" y="7892494"/>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028" name="object 1028"/>
          <p:cNvSpPr/>
          <p:nvPr/>
        </p:nvSpPr>
        <p:spPr>
          <a:xfrm>
            <a:off x="1814445" y="7892494"/>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029" name="object 1029"/>
          <p:cNvSpPr/>
          <p:nvPr/>
        </p:nvSpPr>
        <p:spPr>
          <a:xfrm>
            <a:off x="3203999" y="7892494"/>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030" name="object 1030"/>
          <p:cNvSpPr/>
          <p:nvPr/>
        </p:nvSpPr>
        <p:spPr>
          <a:xfrm>
            <a:off x="3729779" y="7892494"/>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031" name="object 1031"/>
          <p:cNvSpPr/>
          <p:nvPr/>
        </p:nvSpPr>
        <p:spPr>
          <a:xfrm>
            <a:off x="4908000" y="7892494"/>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032" name="object 1032"/>
          <p:cNvSpPr/>
          <p:nvPr/>
        </p:nvSpPr>
        <p:spPr>
          <a:xfrm>
            <a:off x="7899400" y="7892494"/>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033" name="object 1033"/>
          <p:cNvSpPr/>
          <p:nvPr/>
        </p:nvSpPr>
        <p:spPr>
          <a:xfrm>
            <a:off x="8411999" y="7892494"/>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034" name="object 1034"/>
          <p:cNvSpPr/>
          <p:nvPr/>
        </p:nvSpPr>
        <p:spPr>
          <a:xfrm>
            <a:off x="9587999" y="7892494"/>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035" name="object 1035"/>
          <p:cNvSpPr/>
          <p:nvPr/>
        </p:nvSpPr>
        <p:spPr>
          <a:xfrm>
            <a:off x="10643999" y="7892494"/>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036" name="object 1036"/>
          <p:cNvSpPr/>
          <p:nvPr/>
        </p:nvSpPr>
        <p:spPr>
          <a:xfrm>
            <a:off x="12253998" y="7892494"/>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037" name="object 1037"/>
          <p:cNvSpPr/>
          <p:nvPr/>
        </p:nvSpPr>
        <p:spPr>
          <a:xfrm>
            <a:off x="552700" y="819475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038" name="object 1038"/>
          <p:cNvSpPr/>
          <p:nvPr/>
        </p:nvSpPr>
        <p:spPr>
          <a:xfrm>
            <a:off x="1180080" y="819475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039" name="object 1039"/>
          <p:cNvSpPr/>
          <p:nvPr/>
        </p:nvSpPr>
        <p:spPr>
          <a:xfrm>
            <a:off x="1814445" y="819475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040" name="object 1040"/>
          <p:cNvSpPr/>
          <p:nvPr/>
        </p:nvSpPr>
        <p:spPr>
          <a:xfrm>
            <a:off x="3203999" y="819475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041" name="object 1041"/>
          <p:cNvSpPr/>
          <p:nvPr/>
        </p:nvSpPr>
        <p:spPr>
          <a:xfrm>
            <a:off x="3729779" y="819475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042" name="object 1042"/>
          <p:cNvSpPr/>
          <p:nvPr/>
        </p:nvSpPr>
        <p:spPr>
          <a:xfrm>
            <a:off x="4908000" y="819475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043" name="object 1043"/>
          <p:cNvSpPr/>
          <p:nvPr/>
        </p:nvSpPr>
        <p:spPr>
          <a:xfrm>
            <a:off x="7899400" y="819475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044" name="object 1044"/>
          <p:cNvSpPr/>
          <p:nvPr/>
        </p:nvSpPr>
        <p:spPr>
          <a:xfrm>
            <a:off x="8411999" y="819475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045" name="object 1045"/>
          <p:cNvSpPr/>
          <p:nvPr/>
        </p:nvSpPr>
        <p:spPr>
          <a:xfrm>
            <a:off x="9587999" y="819475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046" name="object 1046"/>
          <p:cNvSpPr/>
          <p:nvPr/>
        </p:nvSpPr>
        <p:spPr>
          <a:xfrm>
            <a:off x="10643999" y="819475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047" name="object 1047"/>
          <p:cNvSpPr/>
          <p:nvPr/>
        </p:nvSpPr>
        <p:spPr>
          <a:xfrm>
            <a:off x="12253998" y="819475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048" name="object 1048"/>
          <p:cNvSpPr/>
          <p:nvPr/>
        </p:nvSpPr>
        <p:spPr>
          <a:xfrm>
            <a:off x="552700" y="8497012"/>
            <a:ext cx="627380" cy="12700"/>
          </a:xfrm>
          <a:custGeom>
            <a:avLst/>
            <a:gdLst/>
            <a:ahLst/>
            <a:cxnLst/>
            <a:rect l="l" t="t" r="r" b="b"/>
            <a:pathLst>
              <a:path w="627380" h="12700">
                <a:moveTo>
                  <a:pt x="0" y="12699"/>
                </a:moveTo>
                <a:lnTo>
                  <a:pt x="627380" y="12699"/>
                </a:lnTo>
                <a:lnTo>
                  <a:pt x="627380" y="0"/>
                </a:lnTo>
                <a:lnTo>
                  <a:pt x="0" y="0"/>
                </a:lnTo>
                <a:lnTo>
                  <a:pt x="0" y="12699"/>
                </a:lnTo>
                <a:close/>
              </a:path>
            </a:pathLst>
          </a:custGeom>
          <a:solidFill>
            <a:srgbClr val="FFFFFF"/>
          </a:solidFill>
        </p:spPr>
        <p:txBody>
          <a:bodyPr wrap="square" lIns="0" tIns="0" rIns="0" bIns="0" rtlCol="0"/>
          <a:lstStyle/>
          <a:p/>
        </p:txBody>
      </p:sp>
      <p:sp>
        <p:nvSpPr>
          <p:cNvPr id="1049" name="object 1049"/>
          <p:cNvSpPr/>
          <p:nvPr/>
        </p:nvSpPr>
        <p:spPr>
          <a:xfrm>
            <a:off x="1180080" y="8497012"/>
            <a:ext cx="634365" cy="12700"/>
          </a:xfrm>
          <a:custGeom>
            <a:avLst/>
            <a:gdLst/>
            <a:ahLst/>
            <a:cxnLst/>
            <a:rect l="l" t="t" r="r" b="b"/>
            <a:pathLst>
              <a:path w="634364" h="12700">
                <a:moveTo>
                  <a:pt x="0" y="12699"/>
                </a:moveTo>
                <a:lnTo>
                  <a:pt x="634365" y="12699"/>
                </a:lnTo>
                <a:lnTo>
                  <a:pt x="634365" y="0"/>
                </a:lnTo>
                <a:lnTo>
                  <a:pt x="0" y="0"/>
                </a:lnTo>
                <a:lnTo>
                  <a:pt x="0" y="12699"/>
                </a:lnTo>
                <a:close/>
              </a:path>
            </a:pathLst>
          </a:custGeom>
          <a:solidFill>
            <a:srgbClr val="FFFFFF"/>
          </a:solidFill>
        </p:spPr>
        <p:txBody>
          <a:bodyPr wrap="square" lIns="0" tIns="0" rIns="0" bIns="0" rtlCol="0"/>
          <a:lstStyle/>
          <a:p/>
        </p:txBody>
      </p:sp>
      <p:sp>
        <p:nvSpPr>
          <p:cNvPr id="1050" name="object 1050"/>
          <p:cNvSpPr/>
          <p:nvPr/>
        </p:nvSpPr>
        <p:spPr>
          <a:xfrm>
            <a:off x="1814445" y="8497012"/>
            <a:ext cx="1390015" cy="12700"/>
          </a:xfrm>
          <a:custGeom>
            <a:avLst/>
            <a:gdLst/>
            <a:ahLst/>
            <a:cxnLst/>
            <a:rect l="l" t="t" r="r" b="b"/>
            <a:pathLst>
              <a:path w="1390014" h="12700">
                <a:moveTo>
                  <a:pt x="0" y="12699"/>
                </a:moveTo>
                <a:lnTo>
                  <a:pt x="1389557" y="12699"/>
                </a:lnTo>
                <a:lnTo>
                  <a:pt x="1389557" y="0"/>
                </a:lnTo>
                <a:lnTo>
                  <a:pt x="0" y="0"/>
                </a:lnTo>
                <a:lnTo>
                  <a:pt x="0" y="12699"/>
                </a:lnTo>
                <a:close/>
              </a:path>
            </a:pathLst>
          </a:custGeom>
          <a:solidFill>
            <a:srgbClr val="FFFFFF"/>
          </a:solidFill>
        </p:spPr>
        <p:txBody>
          <a:bodyPr wrap="square" lIns="0" tIns="0" rIns="0" bIns="0" rtlCol="0"/>
          <a:lstStyle/>
          <a:p/>
        </p:txBody>
      </p:sp>
      <p:sp>
        <p:nvSpPr>
          <p:cNvPr id="1051" name="object 1051"/>
          <p:cNvSpPr/>
          <p:nvPr/>
        </p:nvSpPr>
        <p:spPr>
          <a:xfrm>
            <a:off x="3203999" y="8497012"/>
            <a:ext cx="513080" cy="12700"/>
          </a:xfrm>
          <a:custGeom>
            <a:avLst/>
            <a:gdLst/>
            <a:ahLst/>
            <a:cxnLst/>
            <a:rect l="l" t="t" r="r" b="b"/>
            <a:pathLst>
              <a:path w="513079" h="12700">
                <a:moveTo>
                  <a:pt x="0" y="12699"/>
                </a:moveTo>
                <a:lnTo>
                  <a:pt x="513080" y="12699"/>
                </a:lnTo>
                <a:lnTo>
                  <a:pt x="513080" y="0"/>
                </a:lnTo>
                <a:lnTo>
                  <a:pt x="0" y="0"/>
                </a:lnTo>
                <a:lnTo>
                  <a:pt x="0" y="12699"/>
                </a:lnTo>
                <a:close/>
              </a:path>
            </a:pathLst>
          </a:custGeom>
          <a:solidFill>
            <a:srgbClr val="FFFFFF"/>
          </a:solidFill>
        </p:spPr>
        <p:txBody>
          <a:bodyPr wrap="square" lIns="0" tIns="0" rIns="0" bIns="0" rtlCol="0"/>
          <a:lstStyle/>
          <a:p/>
        </p:txBody>
      </p:sp>
      <p:sp>
        <p:nvSpPr>
          <p:cNvPr id="1052" name="object 1052"/>
          <p:cNvSpPr/>
          <p:nvPr/>
        </p:nvSpPr>
        <p:spPr>
          <a:xfrm>
            <a:off x="3729779" y="8497012"/>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053" name="object 1053"/>
          <p:cNvSpPr/>
          <p:nvPr/>
        </p:nvSpPr>
        <p:spPr>
          <a:xfrm>
            <a:off x="4908000" y="8497012"/>
            <a:ext cx="429259" cy="12700"/>
          </a:xfrm>
          <a:custGeom>
            <a:avLst/>
            <a:gdLst/>
            <a:ahLst/>
            <a:cxnLst/>
            <a:rect l="l" t="t" r="r" b="b"/>
            <a:pathLst>
              <a:path w="429260" h="12700">
                <a:moveTo>
                  <a:pt x="0" y="12699"/>
                </a:moveTo>
                <a:lnTo>
                  <a:pt x="428849" y="12699"/>
                </a:lnTo>
                <a:lnTo>
                  <a:pt x="428849" y="0"/>
                </a:lnTo>
                <a:lnTo>
                  <a:pt x="0" y="0"/>
                </a:lnTo>
                <a:lnTo>
                  <a:pt x="0" y="12699"/>
                </a:lnTo>
                <a:close/>
              </a:path>
            </a:pathLst>
          </a:custGeom>
          <a:solidFill>
            <a:srgbClr val="FFFFFF"/>
          </a:solidFill>
        </p:spPr>
        <p:txBody>
          <a:bodyPr wrap="square" lIns="0" tIns="0" rIns="0" bIns="0" rtlCol="0"/>
          <a:lstStyle/>
          <a:p/>
        </p:txBody>
      </p:sp>
      <p:sp>
        <p:nvSpPr>
          <p:cNvPr id="1054" name="object 1054"/>
          <p:cNvSpPr/>
          <p:nvPr/>
        </p:nvSpPr>
        <p:spPr>
          <a:xfrm>
            <a:off x="7899400" y="8497012"/>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055" name="object 1055"/>
          <p:cNvSpPr/>
          <p:nvPr/>
        </p:nvSpPr>
        <p:spPr>
          <a:xfrm>
            <a:off x="8411999" y="8497012"/>
            <a:ext cx="1176020" cy="12700"/>
          </a:xfrm>
          <a:custGeom>
            <a:avLst/>
            <a:gdLst/>
            <a:ahLst/>
            <a:cxnLst/>
            <a:rect l="l" t="t" r="r" b="b"/>
            <a:pathLst>
              <a:path w="1176020" h="12700">
                <a:moveTo>
                  <a:pt x="0" y="12699"/>
                </a:moveTo>
                <a:lnTo>
                  <a:pt x="1175994" y="12699"/>
                </a:lnTo>
                <a:lnTo>
                  <a:pt x="1175994" y="0"/>
                </a:lnTo>
                <a:lnTo>
                  <a:pt x="0" y="0"/>
                </a:lnTo>
                <a:lnTo>
                  <a:pt x="0" y="12699"/>
                </a:lnTo>
                <a:close/>
              </a:path>
            </a:pathLst>
          </a:custGeom>
          <a:solidFill>
            <a:srgbClr val="FFFFFF"/>
          </a:solidFill>
        </p:spPr>
        <p:txBody>
          <a:bodyPr wrap="square" lIns="0" tIns="0" rIns="0" bIns="0" rtlCol="0"/>
          <a:lstStyle/>
          <a:p/>
        </p:txBody>
      </p:sp>
      <p:sp>
        <p:nvSpPr>
          <p:cNvPr id="1056" name="object 1056"/>
          <p:cNvSpPr/>
          <p:nvPr/>
        </p:nvSpPr>
        <p:spPr>
          <a:xfrm>
            <a:off x="9587999" y="8497012"/>
            <a:ext cx="1056005" cy="12700"/>
          </a:xfrm>
          <a:custGeom>
            <a:avLst/>
            <a:gdLst/>
            <a:ahLst/>
            <a:cxnLst/>
            <a:rect l="l" t="t" r="r" b="b"/>
            <a:pathLst>
              <a:path w="1056004" h="12700">
                <a:moveTo>
                  <a:pt x="0" y="12699"/>
                </a:moveTo>
                <a:lnTo>
                  <a:pt x="1056005" y="12699"/>
                </a:lnTo>
                <a:lnTo>
                  <a:pt x="1056005" y="0"/>
                </a:lnTo>
                <a:lnTo>
                  <a:pt x="0" y="0"/>
                </a:lnTo>
                <a:lnTo>
                  <a:pt x="0" y="12699"/>
                </a:lnTo>
                <a:close/>
              </a:path>
            </a:pathLst>
          </a:custGeom>
          <a:solidFill>
            <a:srgbClr val="FFFFFF"/>
          </a:solidFill>
        </p:spPr>
        <p:txBody>
          <a:bodyPr wrap="square" lIns="0" tIns="0" rIns="0" bIns="0" rtlCol="0"/>
          <a:lstStyle/>
          <a:p/>
        </p:txBody>
      </p:sp>
      <p:sp>
        <p:nvSpPr>
          <p:cNvPr id="1057" name="object 1057"/>
          <p:cNvSpPr/>
          <p:nvPr/>
        </p:nvSpPr>
        <p:spPr>
          <a:xfrm>
            <a:off x="10643999" y="8497012"/>
            <a:ext cx="1368425" cy="12700"/>
          </a:xfrm>
          <a:custGeom>
            <a:avLst/>
            <a:gdLst/>
            <a:ahLst/>
            <a:cxnLst/>
            <a:rect l="l" t="t" r="r" b="b"/>
            <a:pathLst>
              <a:path w="1368425" h="12700">
                <a:moveTo>
                  <a:pt x="0" y="12699"/>
                </a:moveTo>
                <a:lnTo>
                  <a:pt x="1367993" y="12699"/>
                </a:lnTo>
                <a:lnTo>
                  <a:pt x="1367993" y="0"/>
                </a:lnTo>
                <a:lnTo>
                  <a:pt x="0" y="0"/>
                </a:lnTo>
                <a:lnTo>
                  <a:pt x="0" y="12699"/>
                </a:lnTo>
                <a:close/>
              </a:path>
            </a:pathLst>
          </a:custGeom>
          <a:solidFill>
            <a:srgbClr val="FFFFFF"/>
          </a:solidFill>
        </p:spPr>
        <p:txBody>
          <a:bodyPr wrap="square" lIns="0" tIns="0" rIns="0" bIns="0" rtlCol="0"/>
          <a:lstStyle/>
          <a:p/>
        </p:txBody>
      </p:sp>
      <p:sp>
        <p:nvSpPr>
          <p:cNvPr id="1058" name="object 1058"/>
          <p:cNvSpPr/>
          <p:nvPr/>
        </p:nvSpPr>
        <p:spPr>
          <a:xfrm>
            <a:off x="12253998" y="8497012"/>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059" name="object 1059"/>
          <p:cNvSpPr/>
          <p:nvPr/>
        </p:nvSpPr>
        <p:spPr>
          <a:xfrm>
            <a:off x="552700" y="257246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060" name="object 1060"/>
          <p:cNvSpPr/>
          <p:nvPr/>
        </p:nvSpPr>
        <p:spPr>
          <a:xfrm>
            <a:off x="1180080" y="257246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061" name="object 1061"/>
          <p:cNvSpPr/>
          <p:nvPr/>
        </p:nvSpPr>
        <p:spPr>
          <a:xfrm>
            <a:off x="1814445" y="257246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062" name="object 1062"/>
          <p:cNvSpPr/>
          <p:nvPr/>
        </p:nvSpPr>
        <p:spPr>
          <a:xfrm>
            <a:off x="3203999" y="257246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063" name="object 1063"/>
          <p:cNvSpPr/>
          <p:nvPr/>
        </p:nvSpPr>
        <p:spPr>
          <a:xfrm>
            <a:off x="3729779" y="257246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064" name="object 1064"/>
          <p:cNvSpPr/>
          <p:nvPr/>
        </p:nvSpPr>
        <p:spPr>
          <a:xfrm>
            <a:off x="5400349" y="2572462"/>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1065" name="object 1065"/>
          <p:cNvSpPr/>
          <p:nvPr/>
        </p:nvSpPr>
        <p:spPr>
          <a:xfrm>
            <a:off x="4908000" y="257246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066" name="object 1066"/>
          <p:cNvSpPr/>
          <p:nvPr/>
        </p:nvSpPr>
        <p:spPr>
          <a:xfrm>
            <a:off x="5927999" y="2572462"/>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1067" name="object 1067"/>
          <p:cNvSpPr/>
          <p:nvPr/>
        </p:nvSpPr>
        <p:spPr>
          <a:xfrm>
            <a:off x="7899400" y="257246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068" name="object 1068"/>
          <p:cNvSpPr/>
          <p:nvPr/>
        </p:nvSpPr>
        <p:spPr>
          <a:xfrm>
            <a:off x="7343999" y="2572462"/>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1069" name="object 1069"/>
          <p:cNvSpPr/>
          <p:nvPr/>
        </p:nvSpPr>
        <p:spPr>
          <a:xfrm>
            <a:off x="8411999" y="257246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070" name="object 1070"/>
          <p:cNvSpPr/>
          <p:nvPr/>
        </p:nvSpPr>
        <p:spPr>
          <a:xfrm>
            <a:off x="9587999" y="257246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071" name="object 1071"/>
          <p:cNvSpPr/>
          <p:nvPr/>
        </p:nvSpPr>
        <p:spPr>
          <a:xfrm>
            <a:off x="10643999" y="257246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072" name="object 1072"/>
          <p:cNvSpPr/>
          <p:nvPr/>
        </p:nvSpPr>
        <p:spPr>
          <a:xfrm>
            <a:off x="12253998" y="257246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073" name="object 1073"/>
          <p:cNvSpPr/>
          <p:nvPr/>
        </p:nvSpPr>
        <p:spPr>
          <a:xfrm>
            <a:off x="552700" y="287472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074" name="object 1074"/>
          <p:cNvSpPr/>
          <p:nvPr/>
        </p:nvSpPr>
        <p:spPr>
          <a:xfrm>
            <a:off x="1180080" y="287472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075" name="object 1075"/>
          <p:cNvSpPr/>
          <p:nvPr/>
        </p:nvSpPr>
        <p:spPr>
          <a:xfrm>
            <a:off x="1814445" y="287472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076" name="object 1076"/>
          <p:cNvSpPr/>
          <p:nvPr/>
        </p:nvSpPr>
        <p:spPr>
          <a:xfrm>
            <a:off x="3203999" y="287472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077" name="object 1077"/>
          <p:cNvSpPr/>
          <p:nvPr/>
        </p:nvSpPr>
        <p:spPr>
          <a:xfrm>
            <a:off x="3729779" y="287472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078" name="object 1078"/>
          <p:cNvSpPr/>
          <p:nvPr/>
        </p:nvSpPr>
        <p:spPr>
          <a:xfrm>
            <a:off x="5400349" y="2874722"/>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1079" name="object 1079"/>
          <p:cNvSpPr/>
          <p:nvPr/>
        </p:nvSpPr>
        <p:spPr>
          <a:xfrm>
            <a:off x="4908000" y="287472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080" name="object 1080"/>
          <p:cNvSpPr/>
          <p:nvPr/>
        </p:nvSpPr>
        <p:spPr>
          <a:xfrm>
            <a:off x="5927999" y="2874722"/>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1081" name="object 1081"/>
          <p:cNvSpPr/>
          <p:nvPr/>
        </p:nvSpPr>
        <p:spPr>
          <a:xfrm>
            <a:off x="7899400" y="287472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082" name="object 1082"/>
          <p:cNvSpPr/>
          <p:nvPr/>
        </p:nvSpPr>
        <p:spPr>
          <a:xfrm>
            <a:off x="7343999" y="2874722"/>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1083" name="object 1083"/>
          <p:cNvSpPr/>
          <p:nvPr/>
        </p:nvSpPr>
        <p:spPr>
          <a:xfrm>
            <a:off x="8411999" y="287472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084" name="object 1084"/>
          <p:cNvSpPr/>
          <p:nvPr/>
        </p:nvSpPr>
        <p:spPr>
          <a:xfrm>
            <a:off x="9587999" y="287472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085" name="object 1085"/>
          <p:cNvSpPr/>
          <p:nvPr/>
        </p:nvSpPr>
        <p:spPr>
          <a:xfrm>
            <a:off x="10643999" y="287472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086" name="object 1086"/>
          <p:cNvSpPr/>
          <p:nvPr/>
        </p:nvSpPr>
        <p:spPr>
          <a:xfrm>
            <a:off x="12253998" y="287472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087" name="object 1087"/>
          <p:cNvSpPr/>
          <p:nvPr/>
        </p:nvSpPr>
        <p:spPr>
          <a:xfrm>
            <a:off x="552700" y="317698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088" name="object 1088"/>
          <p:cNvSpPr/>
          <p:nvPr/>
        </p:nvSpPr>
        <p:spPr>
          <a:xfrm>
            <a:off x="1180080" y="317698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089" name="object 1089"/>
          <p:cNvSpPr/>
          <p:nvPr/>
        </p:nvSpPr>
        <p:spPr>
          <a:xfrm>
            <a:off x="1814445" y="317698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090" name="object 1090"/>
          <p:cNvSpPr/>
          <p:nvPr/>
        </p:nvSpPr>
        <p:spPr>
          <a:xfrm>
            <a:off x="3203999" y="317698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091" name="object 1091"/>
          <p:cNvSpPr/>
          <p:nvPr/>
        </p:nvSpPr>
        <p:spPr>
          <a:xfrm>
            <a:off x="3729779" y="317698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092" name="object 1092"/>
          <p:cNvSpPr/>
          <p:nvPr/>
        </p:nvSpPr>
        <p:spPr>
          <a:xfrm>
            <a:off x="5400349" y="3176983"/>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1093" name="object 1093"/>
          <p:cNvSpPr/>
          <p:nvPr/>
        </p:nvSpPr>
        <p:spPr>
          <a:xfrm>
            <a:off x="4908000" y="317698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094" name="object 1094"/>
          <p:cNvSpPr/>
          <p:nvPr/>
        </p:nvSpPr>
        <p:spPr>
          <a:xfrm>
            <a:off x="5927999" y="3176983"/>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1095" name="object 1095"/>
          <p:cNvSpPr/>
          <p:nvPr/>
        </p:nvSpPr>
        <p:spPr>
          <a:xfrm>
            <a:off x="7899400" y="317698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096" name="object 1096"/>
          <p:cNvSpPr/>
          <p:nvPr/>
        </p:nvSpPr>
        <p:spPr>
          <a:xfrm>
            <a:off x="7343999" y="3176983"/>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1097" name="object 1097"/>
          <p:cNvSpPr/>
          <p:nvPr/>
        </p:nvSpPr>
        <p:spPr>
          <a:xfrm>
            <a:off x="8411999" y="317698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098" name="object 1098"/>
          <p:cNvSpPr/>
          <p:nvPr/>
        </p:nvSpPr>
        <p:spPr>
          <a:xfrm>
            <a:off x="9587999" y="317698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099" name="object 1099"/>
          <p:cNvSpPr/>
          <p:nvPr/>
        </p:nvSpPr>
        <p:spPr>
          <a:xfrm>
            <a:off x="10643999" y="317698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00" name="object 1100"/>
          <p:cNvSpPr/>
          <p:nvPr/>
        </p:nvSpPr>
        <p:spPr>
          <a:xfrm>
            <a:off x="12253998" y="317698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01" name="object 1101"/>
          <p:cNvSpPr/>
          <p:nvPr/>
        </p:nvSpPr>
        <p:spPr>
          <a:xfrm>
            <a:off x="552700" y="378658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102" name="object 1102"/>
          <p:cNvSpPr/>
          <p:nvPr/>
        </p:nvSpPr>
        <p:spPr>
          <a:xfrm>
            <a:off x="1180080" y="378658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103" name="object 1103"/>
          <p:cNvSpPr/>
          <p:nvPr/>
        </p:nvSpPr>
        <p:spPr>
          <a:xfrm>
            <a:off x="1814445" y="378658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104" name="object 1104"/>
          <p:cNvSpPr/>
          <p:nvPr/>
        </p:nvSpPr>
        <p:spPr>
          <a:xfrm>
            <a:off x="3203999" y="378658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105" name="object 1105"/>
          <p:cNvSpPr/>
          <p:nvPr/>
        </p:nvSpPr>
        <p:spPr>
          <a:xfrm>
            <a:off x="3729779" y="378658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06" name="object 1106"/>
          <p:cNvSpPr/>
          <p:nvPr/>
        </p:nvSpPr>
        <p:spPr>
          <a:xfrm>
            <a:off x="4908000" y="378658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107" name="object 1107"/>
          <p:cNvSpPr/>
          <p:nvPr/>
        </p:nvSpPr>
        <p:spPr>
          <a:xfrm>
            <a:off x="7899400" y="378658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08" name="object 1108"/>
          <p:cNvSpPr/>
          <p:nvPr/>
        </p:nvSpPr>
        <p:spPr>
          <a:xfrm>
            <a:off x="8411999" y="378658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109" name="object 1109"/>
          <p:cNvSpPr/>
          <p:nvPr/>
        </p:nvSpPr>
        <p:spPr>
          <a:xfrm>
            <a:off x="9587999" y="378658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110" name="object 1110"/>
          <p:cNvSpPr/>
          <p:nvPr/>
        </p:nvSpPr>
        <p:spPr>
          <a:xfrm>
            <a:off x="10643999" y="378658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11" name="object 1111"/>
          <p:cNvSpPr/>
          <p:nvPr/>
        </p:nvSpPr>
        <p:spPr>
          <a:xfrm>
            <a:off x="12253998" y="378658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12" name="object 1112"/>
          <p:cNvSpPr/>
          <p:nvPr/>
        </p:nvSpPr>
        <p:spPr>
          <a:xfrm>
            <a:off x="552700" y="409392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113" name="object 1113"/>
          <p:cNvSpPr/>
          <p:nvPr/>
        </p:nvSpPr>
        <p:spPr>
          <a:xfrm>
            <a:off x="1180080" y="409392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114" name="object 1114"/>
          <p:cNvSpPr/>
          <p:nvPr/>
        </p:nvSpPr>
        <p:spPr>
          <a:xfrm>
            <a:off x="1814445" y="409392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115" name="object 1115"/>
          <p:cNvSpPr/>
          <p:nvPr/>
        </p:nvSpPr>
        <p:spPr>
          <a:xfrm>
            <a:off x="3203999" y="4093923"/>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116" name="object 1116"/>
          <p:cNvSpPr/>
          <p:nvPr/>
        </p:nvSpPr>
        <p:spPr>
          <a:xfrm>
            <a:off x="3729779" y="409392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17" name="object 1117"/>
          <p:cNvSpPr/>
          <p:nvPr/>
        </p:nvSpPr>
        <p:spPr>
          <a:xfrm>
            <a:off x="4908000" y="409392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118" name="object 1118"/>
          <p:cNvSpPr/>
          <p:nvPr/>
        </p:nvSpPr>
        <p:spPr>
          <a:xfrm>
            <a:off x="7899400" y="409392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19" name="object 1119"/>
          <p:cNvSpPr/>
          <p:nvPr/>
        </p:nvSpPr>
        <p:spPr>
          <a:xfrm>
            <a:off x="8411999" y="409392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120" name="object 1120"/>
          <p:cNvSpPr/>
          <p:nvPr/>
        </p:nvSpPr>
        <p:spPr>
          <a:xfrm>
            <a:off x="9587999" y="409392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121" name="object 1121"/>
          <p:cNvSpPr/>
          <p:nvPr/>
        </p:nvSpPr>
        <p:spPr>
          <a:xfrm>
            <a:off x="10643999" y="409392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22" name="object 1122"/>
          <p:cNvSpPr/>
          <p:nvPr/>
        </p:nvSpPr>
        <p:spPr>
          <a:xfrm>
            <a:off x="12253998" y="409392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23" name="object 1123"/>
          <p:cNvSpPr/>
          <p:nvPr/>
        </p:nvSpPr>
        <p:spPr>
          <a:xfrm>
            <a:off x="552700" y="440126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124" name="object 1124"/>
          <p:cNvSpPr/>
          <p:nvPr/>
        </p:nvSpPr>
        <p:spPr>
          <a:xfrm>
            <a:off x="1180080" y="440126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125" name="object 1125"/>
          <p:cNvSpPr/>
          <p:nvPr/>
        </p:nvSpPr>
        <p:spPr>
          <a:xfrm>
            <a:off x="1814445" y="440126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126" name="object 1126"/>
          <p:cNvSpPr/>
          <p:nvPr/>
        </p:nvSpPr>
        <p:spPr>
          <a:xfrm>
            <a:off x="3203999" y="440126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127" name="object 1127"/>
          <p:cNvSpPr/>
          <p:nvPr/>
        </p:nvSpPr>
        <p:spPr>
          <a:xfrm>
            <a:off x="3729779" y="440126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28" name="object 1128"/>
          <p:cNvSpPr/>
          <p:nvPr/>
        </p:nvSpPr>
        <p:spPr>
          <a:xfrm>
            <a:off x="4908000" y="440126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129" name="object 1129"/>
          <p:cNvSpPr/>
          <p:nvPr/>
        </p:nvSpPr>
        <p:spPr>
          <a:xfrm>
            <a:off x="7899400" y="440126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30" name="object 1130"/>
          <p:cNvSpPr/>
          <p:nvPr/>
        </p:nvSpPr>
        <p:spPr>
          <a:xfrm>
            <a:off x="8411999" y="440126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131" name="object 1131"/>
          <p:cNvSpPr/>
          <p:nvPr/>
        </p:nvSpPr>
        <p:spPr>
          <a:xfrm>
            <a:off x="9587999" y="440126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132" name="object 1132"/>
          <p:cNvSpPr/>
          <p:nvPr/>
        </p:nvSpPr>
        <p:spPr>
          <a:xfrm>
            <a:off x="10643999" y="440126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33" name="object 1133"/>
          <p:cNvSpPr/>
          <p:nvPr/>
        </p:nvSpPr>
        <p:spPr>
          <a:xfrm>
            <a:off x="12253998" y="440126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34" name="object 1134"/>
          <p:cNvSpPr/>
          <p:nvPr/>
        </p:nvSpPr>
        <p:spPr>
          <a:xfrm>
            <a:off x="552700" y="470860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135" name="object 1135"/>
          <p:cNvSpPr/>
          <p:nvPr/>
        </p:nvSpPr>
        <p:spPr>
          <a:xfrm>
            <a:off x="1180080" y="470860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136" name="object 1136"/>
          <p:cNvSpPr/>
          <p:nvPr/>
        </p:nvSpPr>
        <p:spPr>
          <a:xfrm>
            <a:off x="1814445" y="470860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137" name="object 1137"/>
          <p:cNvSpPr/>
          <p:nvPr/>
        </p:nvSpPr>
        <p:spPr>
          <a:xfrm>
            <a:off x="3203999" y="470860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138" name="object 1138"/>
          <p:cNvSpPr/>
          <p:nvPr/>
        </p:nvSpPr>
        <p:spPr>
          <a:xfrm>
            <a:off x="3729779" y="470860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39" name="object 1139"/>
          <p:cNvSpPr/>
          <p:nvPr/>
        </p:nvSpPr>
        <p:spPr>
          <a:xfrm>
            <a:off x="4908000" y="470860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140" name="object 1140"/>
          <p:cNvSpPr/>
          <p:nvPr/>
        </p:nvSpPr>
        <p:spPr>
          <a:xfrm>
            <a:off x="7899400" y="470860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41" name="object 1141"/>
          <p:cNvSpPr/>
          <p:nvPr/>
        </p:nvSpPr>
        <p:spPr>
          <a:xfrm>
            <a:off x="8411999" y="470860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142" name="object 1142"/>
          <p:cNvSpPr/>
          <p:nvPr/>
        </p:nvSpPr>
        <p:spPr>
          <a:xfrm>
            <a:off x="9587999" y="470860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143" name="object 1143"/>
          <p:cNvSpPr/>
          <p:nvPr/>
        </p:nvSpPr>
        <p:spPr>
          <a:xfrm>
            <a:off x="10643999" y="470860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44" name="object 1144"/>
          <p:cNvSpPr/>
          <p:nvPr/>
        </p:nvSpPr>
        <p:spPr>
          <a:xfrm>
            <a:off x="12253998" y="470860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45" name="object 1145"/>
          <p:cNvSpPr/>
          <p:nvPr/>
        </p:nvSpPr>
        <p:spPr>
          <a:xfrm>
            <a:off x="552700" y="532328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146" name="object 1146"/>
          <p:cNvSpPr/>
          <p:nvPr/>
        </p:nvSpPr>
        <p:spPr>
          <a:xfrm>
            <a:off x="1180080" y="532328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147" name="object 1147"/>
          <p:cNvSpPr/>
          <p:nvPr/>
        </p:nvSpPr>
        <p:spPr>
          <a:xfrm>
            <a:off x="1814445" y="532328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148" name="object 1148"/>
          <p:cNvSpPr/>
          <p:nvPr/>
        </p:nvSpPr>
        <p:spPr>
          <a:xfrm>
            <a:off x="3203999" y="532328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149" name="object 1149"/>
          <p:cNvSpPr/>
          <p:nvPr/>
        </p:nvSpPr>
        <p:spPr>
          <a:xfrm>
            <a:off x="3729779" y="532328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50" name="object 1150"/>
          <p:cNvSpPr/>
          <p:nvPr/>
        </p:nvSpPr>
        <p:spPr>
          <a:xfrm>
            <a:off x="4908000" y="532328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151" name="object 1151"/>
          <p:cNvSpPr/>
          <p:nvPr/>
        </p:nvSpPr>
        <p:spPr>
          <a:xfrm>
            <a:off x="7899400" y="532328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52" name="object 1152"/>
          <p:cNvSpPr/>
          <p:nvPr/>
        </p:nvSpPr>
        <p:spPr>
          <a:xfrm>
            <a:off x="8411999" y="532328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153" name="object 1153"/>
          <p:cNvSpPr/>
          <p:nvPr/>
        </p:nvSpPr>
        <p:spPr>
          <a:xfrm>
            <a:off x="9587999" y="532328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154" name="object 1154"/>
          <p:cNvSpPr/>
          <p:nvPr/>
        </p:nvSpPr>
        <p:spPr>
          <a:xfrm>
            <a:off x="10643999" y="532328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55" name="object 1155"/>
          <p:cNvSpPr/>
          <p:nvPr/>
        </p:nvSpPr>
        <p:spPr>
          <a:xfrm>
            <a:off x="12253998" y="532328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56" name="object 1156"/>
          <p:cNvSpPr/>
          <p:nvPr/>
        </p:nvSpPr>
        <p:spPr>
          <a:xfrm>
            <a:off x="552700" y="5631893"/>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157" name="object 1157"/>
          <p:cNvSpPr/>
          <p:nvPr/>
        </p:nvSpPr>
        <p:spPr>
          <a:xfrm>
            <a:off x="1180080" y="5631893"/>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158" name="object 1158"/>
          <p:cNvSpPr/>
          <p:nvPr/>
        </p:nvSpPr>
        <p:spPr>
          <a:xfrm>
            <a:off x="1814445" y="5631893"/>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159" name="object 1159"/>
          <p:cNvSpPr/>
          <p:nvPr/>
        </p:nvSpPr>
        <p:spPr>
          <a:xfrm>
            <a:off x="3203999" y="5631893"/>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160" name="object 1160"/>
          <p:cNvSpPr/>
          <p:nvPr/>
        </p:nvSpPr>
        <p:spPr>
          <a:xfrm>
            <a:off x="3729779" y="562554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61" name="object 1161"/>
          <p:cNvSpPr/>
          <p:nvPr/>
        </p:nvSpPr>
        <p:spPr>
          <a:xfrm>
            <a:off x="4908000" y="5631893"/>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162" name="object 1162"/>
          <p:cNvSpPr/>
          <p:nvPr/>
        </p:nvSpPr>
        <p:spPr>
          <a:xfrm>
            <a:off x="7899400" y="562554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63" name="object 1163"/>
          <p:cNvSpPr/>
          <p:nvPr/>
        </p:nvSpPr>
        <p:spPr>
          <a:xfrm>
            <a:off x="8411999" y="5631893"/>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164" name="object 1164"/>
          <p:cNvSpPr/>
          <p:nvPr/>
        </p:nvSpPr>
        <p:spPr>
          <a:xfrm>
            <a:off x="9587999" y="5631893"/>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165" name="object 1165"/>
          <p:cNvSpPr/>
          <p:nvPr/>
        </p:nvSpPr>
        <p:spPr>
          <a:xfrm>
            <a:off x="10643999" y="5631893"/>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166" name="object 1166"/>
          <p:cNvSpPr/>
          <p:nvPr/>
        </p:nvSpPr>
        <p:spPr>
          <a:xfrm>
            <a:off x="12253998" y="562554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67" name="object 1167"/>
          <p:cNvSpPr/>
          <p:nvPr/>
        </p:nvSpPr>
        <p:spPr>
          <a:xfrm>
            <a:off x="552700" y="592780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168" name="object 1168"/>
          <p:cNvSpPr/>
          <p:nvPr/>
        </p:nvSpPr>
        <p:spPr>
          <a:xfrm>
            <a:off x="1180080" y="592780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169" name="object 1169"/>
          <p:cNvSpPr/>
          <p:nvPr/>
        </p:nvSpPr>
        <p:spPr>
          <a:xfrm>
            <a:off x="1814445" y="592780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170" name="object 1170"/>
          <p:cNvSpPr/>
          <p:nvPr/>
        </p:nvSpPr>
        <p:spPr>
          <a:xfrm>
            <a:off x="3203999" y="5927802"/>
            <a:ext cx="513080" cy="12700"/>
          </a:xfrm>
          <a:custGeom>
            <a:avLst/>
            <a:gdLst/>
            <a:ahLst/>
            <a:cxnLst/>
            <a:rect l="l" t="t" r="r" b="b"/>
            <a:pathLst>
              <a:path w="513079" h="12700">
                <a:moveTo>
                  <a:pt x="0" y="12700"/>
                </a:moveTo>
                <a:lnTo>
                  <a:pt x="513080" y="12700"/>
                </a:lnTo>
                <a:lnTo>
                  <a:pt x="513080" y="0"/>
                </a:lnTo>
                <a:lnTo>
                  <a:pt x="0" y="0"/>
                </a:lnTo>
                <a:lnTo>
                  <a:pt x="0" y="12700"/>
                </a:lnTo>
                <a:close/>
              </a:path>
            </a:pathLst>
          </a:custGeom>
          <a:solidFill>
            <a:srgbClr val="FFFFFF"/>
          </a:solidFill>
        </p:spPr>
        <p:txBody>
          <a:bodyPr wrap="square" lIns="0" tIns="0" rIns="0" bIns="0" rtlCol="0"/>
          <a:lstStyle/>
          <a:p/>
        </p:txBody>
      </p:sp>
      <p:sp>
        <p:nvSpPr>
          <p:cNvPr id="1171" name="object 1171"/>
          <p:cNvSpPr/>
          <p:nvPr/>
        </p:nvSpPr>
        <p:spPr>
          <a:xfrm>
            <a:off x="3729779" y="592780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72" name="object 1172"/>
          <p:cNvSpPr/>
          <p:nvPr/>
        </p:nvSpPr>
        <p:spPr>
          <a:xfrm>
            <a:off x="4908000" y="592780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173" name="object 1173"/>
          <p:cNvSpPr/>
          <p:nvPr/>
        </p:nvSpPr>
        <p:spPr>
          <a:xfrm>
            <a:off x="7899400" y="592780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74" name="object 1174"/>
          <p:cNvSpPr/>
          <p:nvPr/>
        </p:nvSpPr>
        <p:spPr>
          <a:xfrm>
            <a:off x="8411999" y="592780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175" name="object 1175"/>
          <p:cNvSpPr/>
          <p:nvPr/>
        </p:nvSpPr>
        <p:spPr>
          <a:xfrm>
            <a:off x="9587999" y="592780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176" name="object 1176"/>
          <p:cNvSpPr/>
          <p:nvPr/>
        </p:nvSpPr>
        <p:spPr>
          <a:xfrm>
            <a:off x="10643999" y="592780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177" name="object 1177"/>
          <p:cNvSpPr/>
          <p:nvPr/>
        </p:nvSpPr>
        <p:spPr>
          <a:xfrm>
            <a:off x="12253998" y="592780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78" name="object 1178"/>
          <p:cNvSpPr/>
          <p:nvPr/>
        </p:nvSpPr>
        <p:spPr>
          <a:xfrm>
            <a:off x="552700" y="6236412"/>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179" name="object 1179"/>
          <p:cNvSpPr/>
          <p:nvPr/>
        </p:nvSpPr>
        <p:spPr>
          <a:xfrm>
            <a:off x="1180080" y="6236412"/>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180" name="object 1180"/>
          <p:cNvSpPr/>
          <p:nvPr/>
        </p:nvSpPr>
        <p:spPr>
          <a:xfrm>
            <a:off x="1814445" y="6236412"/>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181" name="object 1181"/>
          <p:cNvSpPr/>
          <p:nvPr/>
        </p:nvSpPr>
        <p:spPr>
          <a:xfrm>
            <a:off x="3203999" y="6236412"/>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182" name="object 1182"/>
          <p:cNvSpPr/>
          <p:nvPr/>
        </p:nvSpPr>
        <p:spPr>
          <a:xfrm>
            <a:off x="3729779" y="623006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183" name="object 1183"/>
          <p:cNvSpPr/>
          <p:nvPr/>
        </p:nvSpPr>
        <p:spPr>
          <a:xfrm>
            <a:off x="4908000" y="6236412"/>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184" name="object 1184"/>
          <p:cNvSpPr/>
          <p:nvPr/>
        </p:nvSpPr>
        <p:spPr>
          <a:xfrm>
            <a:off x="7899400" y="623006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185" name="object 1185"/>
          <p:cNvSpPr/>
          <p:nvPr/>
        </p:nvSpPr>
        <p:spPr>
          <a:xfrm>
            <a:off x="8411999" y="6236412"/>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186" name="object 1186"/>
          <p:cNvSpPr/>
          <p:nvPr/>
        </p:nvSpPr>
        <p:spPr>
          <a:xfrm>
            <a:off x="9587999" y="6236412"/>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187" name="object 1187"/>
          <p:cNvSpPr/>
          <p:nvPr/>
        </p:nvSpPr>
        <p:spPr>
          <a:xfrm>
            <a:off x="10643999" y="6236412"/>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188" name="object 1188"/>
          <p:cNvSpPr/>
          <p:nvPr/>
        </p:nvSpPr>
        <p:spPr>
          <a:xfrm>
            <a:off x="12253998" y="623006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189" name="object 1189"/>
          <p:cNvSpPr/>
          <p:nvPr/>
        </p:nvSpPr>
        <p:spPr>
          <a:xfrm>
            <a:off x="552700" y="6538673"/>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190" name="object 1190"/>
          <p:cNvSpPr/>
          <p:nvPr/>
        </p:nvSpPr>
        <p:spPr>
          <a:xfrm>
            <a:off x="1180080" y="6538673"/>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191" name="object 1191"/>
          <p:cNvSpPr/>
          <p:nvPr/>
        </p:nvSpPr>
        <p:spPr>
          <a:xfrm>
            <a:off x="1814445" y="6538673"/>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192" name="object 1192"/>
          <p:cNvSpPr/>
          <p:nvPr/>
        </p:nvSpPr>
        <p:spPr>
          <a:xfrm>
            <a:off x="3203999" y="6538673"/>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193" name="object 1193"/>
          <p:cNvSpPr/>
          <p:nvPr/>
        </p:nvSpPr>
        <p:spPr>
          <a:xfrm>
            <a:off x="3729779" y="6532323"/>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194" name="object 1194"/>
          <p:cNvSpPr/>
          <p:nvPr/>
        </p:nvSpPr>
        <p:spPr>
          <a:xfrm>
            <a:off x="4908000" y="6538673"/>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195" name="object 1195"/>
          <p:cNvSpPr/>
          <p:nvPr/>
        </p:nvSpPr>
        <p:spPr>
          <a:xfrm>
            <a:off x="7899400" y="6532323"/>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196" name="object 1196"/>
          <p:cNvSpPr/>
          <p:nvPr/>
        </p:nvSpPr>
        <p:spPr>
          <a:xfrm>
            <a:off x="8411999" y="6538673"/>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197" name="object 1197"/>
          <p:cNvSpPr/>
          <p:nvPr/>
        </p:nvSpPr>
        <p:spPr>
          <a:xfrm>
            <a:off x="9587999" y="6538673"/>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198" name="object 1198"/>
          <p:cNvSpPr/>
          <p:nvPr/>
        </p:nvSpPr>
        <p:spPr>
          <a:xfrm>
            <a:off x="10643999" y="6538673"/>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199" name="object 1199"/>
          <p:cNvSpPr/>
          <p:nvPr/>
        </p:nvSpPr>
        <p:spPr>
          <a:xfrm>
            <a:off x="12253998" y="6532323"/>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200" name="object 1200"/>
          <p:cNvSpPr/>
          <p:nvPr/>
        </p:nvSpPr>
        <p:spPr>
          <a:xfrm>
            <a:off x="552700" y="6840932"/>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01" name="object 1201"/>
          <p:cNvSpPr/>
          <p:nvPr/>
        </p:nvSpPr>
        <p:spPr>
          <a:xfrm>
            <a:off x="1180080" y="6840932"/>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202" name="object 1202"/>
          <p:cNvSpPr/>
          <p:nvPr/>
        </p:nvSpPr>
        <p:spPr>
          <a:xfrm>
            <a:off x="1814445" y="6840932"/>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203" name="object 1203"/>
          <p:cNvSpPr/>
          <p:nvPr/>
        </p:nvSpPr>
        <p:spPr>
          <a:xfrm>
            <a:off x="3203999" y="6840932"/>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204" name="object 1204"/>
          <p:cNvSpPr/>
          <p:nvPr/>
        </p:nvSpPr>
        <p:spPr>
          <a:xfrm>
            <a:off x="3729779" y="6834582"/>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205" name="object 1205"/>
          <p:cNvSpPr/>
          <p:nvPr/>
        </p:nvSpPr>
        <p:spPr>
          <a:xfrm>
            <a:off x="4908000" y="6840932"/>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206" name="object 1206"/>
          <p:cNvSpPr/>
          <p:nvPr/>
        </p:nvSpPr>
        <p:spPr>
          <a:xfrm>
            <a:off x="7899400" y="6834582"/>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207" name="object 1207"/>
          <p:cNvSpPr/>
          <p:nvPr/>
        </p:nvSpPr>
        <p:spPr>
          <a:xfrm>
            <a:off x="8411999" y="6840932"/>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208" name="object 1208"/>
          <p:cNvSpPr/>
          <p:nvPr/>
        </p:nvSpPr>
        <p:spPr>
          <a:xfrm>
            <a:off x="9587999" y="6840932"/>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209" name="object 1209"/>
          <p:cNvSpPr/>
          <p:nvPr/>
        </p:nvSpPr>
        <p:spPr>
          <a:xfrm>
            <a:off x="10643999" y="6840932"/>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210" name="object 1210"/>
          <p:cNvSpPr/>
          <p:nvPr/>
        </p:nvSpPr>
        <p:spPr>
          <a:xfrm>
            <a:off x="12253998" y="6834582"/>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211" name="object 1211"/>
          <p:cNvSpPr/>
          <p:nvPr/>
        </p:nvSpPr>
        <p:spPr>
          <a:xfrm>
            <a:off x="552700" y="7143194"/>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12" name="object 1212"/>
          <p:cNvSpPr/>
          <p:nvPr/>
        </p:nvSpPr>
        <p:spPr>
          <a:xfrm>
            <a:off x="1180080" y="7143194"/>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213" name="object 1213"/>
          <p:cNvSpPr/>
          <p:nvPr/>
        </p:nvSpPr>
        <p:spPr>
          <a:xfrm>
            <a:off x="1814445" y="7143194"/>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214" name="object 1214"/>
          <p:cNvSpPr/>
          <p:nvPr/>
        </p:nvSpPr>
        <p:spPr>
          <a:xfrm>
            <a:off x="3203999" y="7143194"/>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215" name="object 1215"/>
          <p:cNvSpPr/>
          <p:nvPr/>
        </p:nvSpPr>
        <p:spPr>
          <a:xfrm>
            <a:off x="3729779" y="7136844"/>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216" name="object 1216"/>
          <p:cNvSpPr/>
          <p:nvPr/>
        </p:nvSpPr>
        <p:spPr>
          <a:xfrm>
            <a:off x="4908000" y="7143194"/>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217" name="object 1217"/>
          <p:cNvSpPr/>
          <p:nvPr/>
        </p:nvSpPr>
        <p:spPr>
          <a:xfrm>
            <a:off x="7899400" y="7136844"/>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218" name="object 1218"/>
          <p:cNvSpPr/>
          <p:nvPr/>
        </p:nvSpPr>
        <p:spPr>
          <a:xfrm>
            <a:off x="8411999" y="7143194"/>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219" name="object 1219"/>
          <p:cNvSpPr/>
          <p:nvPr/>
        </p:nvSpPr>
        <p:spPr>
          <a:xfrm>
            <a:off x="9587999" y="7143194"/>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220" name="object 1220"/>
          <p:cNvSpPr/>
          <p:nvPr/>
        </p:nvSpPr>
        <p:spPr>
          <a:xfrm>
            <a:off x="10643999" y="7143194"/>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221" name="object 1221"/>
          <p:cNvSpPr/>
          <p:nvPr/>
        </p:nvSpPr>
        <p:spPr>
          <a:xfrm>
            <a:off x="12253998" y="7136844"/>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222" name="object 1222"/>
          <p:cNvSpPr/>
          <p:nvPr/>
        </p:nvSpPr>
        <p:spPr>
          <a:xfrm>
            <a:off x="552700" y="7747712"/>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23" name="object 1223"/>
          <p:cNvSpPr/>
          <p:nvPr/>
        </p:nvSpPr>
        <p:spPr>
          <a:xfrm>
            <a:off x="1180080" y="7747712"/>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224" name="object 1224"/>
          <p:cNvSpPr/>
          <p:nvPr/>
        </p:nvSpPr>
        <p:spPr>
          <a:xfrm>
            <a:off x="1814445" y="7747712"/>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225" name="object 1225"/>
          <p:cNvSpPr/>
          <p:nvPr/>
        </p:nvSpPr>
        <p:spPr>
          <a:xfrm>
            <a:off x="3203999" y="7747712"/>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226" name="object 1226"/>
          <p:cNvSpPr/>
          <p:nvPr/>
        </p:nvSpPr>
        <p:spPr>
          <a:xfrm>
            <a:off x="3729779" y="7741362"/>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227" name="object 1227"/>
          <p:cNvSpPr/>
          <p:nvPr/>
        </p:nvSpPr>
        <p:spPr>
          <a:xfrm>
            <a:off x="4908000" y="7747712"/>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228" name="object 1228"/>
          <p:cNvSpPr/>
          <p:nvPr/>
        </p:nvSpPr>
        <p:spPr>
          <a:xfrm>
            <a:off x="7899400" y="7741362"/>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229" name="object 1229"/>
          <p:cNvSpPr/>
          <p:nvPr/>
        </p:nvSpPr>
        <p:spPr>
          <a:xfrm>
            <a:off x="8411999" y="7747712"/>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230" name="object 1230"/>
          <p:cNvSpPr/>
          <p:nvPr/>
        </p:nvSpPr>
        <p:spPr>
          <a:xfrm>
            <a:off x="9587999" y="7747712"/>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231" name="object 1231"/>
          <p:cNvSpPr/>
          <p:nvPr/>
        </p:nvSpPr>
        <p:spPr>
          <a:xfrm>
            <a:off x="10643999" y="7747712"/>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232" name="object 1232"/>
          <p:cNvSpPr/>
          <p:nvPr/>
        </p:nvSpPr>
        <p:spPr>
          <a:xfrm>
            <a:off x="12253998" y="7741362"/>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233" name="object 1233"/>
          <p:cNvSpPr/>
          <p:nvPr/>
        </p:nvSpPr>
        <p:spPr>
          <a:xfrm>
            <a:off x="552700" y="8049973"/>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34" name="object 1234"/>
          <p:cNvSpPr/>
          <p:nvPr/>
        </p:nvSpPr>
        <p:spPr>
          <a:xfrm>
            <a:off x="1180080" y="8049973"/>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235" name="object 1235"/>
          <p:cNvSpPr/>
          <p:nvPr/>
        </p:nvSpPr>
        <p:spPr>
          <a:xfrm>
            <a:off x="1814445" y="8049973"/>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236" name="object 1236"/>
          <p:cNvSpPr/>
          <p:nvPr/>
        </p:nvSpPr>
        <p:spPr>
          <a:xfrm>
            <a:off x="3203999" y="8049973"/>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237" name="object 1237"/>
          <p:cNvSpPr/>
          <p:nvPr/>
        </p:nvSpPr>
        <p:spPr>
          <a:xfrm>
            <a:off x="3729779" y="804362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238" name="object 1238"/>
          <p:cNvSpPr/>
          <p:nvPr/>
        </p:nvSpPr>
        <p:spPr>
          <a:xfrm>
            <a:off x="4908000" y="8049973"/>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239" name="object 1239"/>
          <p:cNvSpPr/>
          <p:nvPr/>
        </p:nvSpPr>
        <p:spPr>
          <a:xfrm>
            <a:off x="7899400" y="804362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240" name="object 1240"/>
          <p:cNvSpPr/>
          <p:nvPr/>
        </p:nvSpPr>
        <p:spPr>
          <a:xfrm>
            <a:off x="8411999" y="8049973"/>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241" name="object 1241"/>
          <p:cNvSpPr/>
          <p:nvPr/>
        </p:nvSpPr>
        <p:spPr>
          <a:xfrm>
            <a:off x="9587999" y="8049973"/>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242" name="object 1242"/>
          <p:cNvSpPr/>
          <p:nvPr/>
        </p:nvSpPr>
        <p:spPr>
          <a:xfrm>
            <a:off x="10643999" y="8049973"/>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243" name="object 1243"/>
          <p:cNvSpPr/>
          <p:nvPr/>
        </p:nvSpPr>
        <p:spPr>
          <a:xfrm>
            <a:off x="12253998" y="804362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244" name="object 1244"/>
          <p:cNvSpPr/>
          <p:nvPr/>
        </p:nvSpPr>
        <p:spPr>
          <a:xfrm>
            <a:off x="552700" y="8654494"/>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45" name="object 1245"/>
          <p:cNvSpPr/>
          <p:nvPr/>
        </p:nvSpPr>
        <p:spPr>
          <a:xfrm>
            <a:off x="1180080" y="8654494"/>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246" name="object 1246"/>
          <p:cNvSpPr/>
          <p:nvPr/>
        </p:nvSpPr>
        <p:spPr>
          <a:xfrm>
            <a:off x="1814445" y="8654494"/>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247" name="object 1247"/>
          <p:cNvSpPr/>
          <p:nvPr/>
        </p:nvSpPr>
        <p:spPr>
          <a:xfrm>
            <a:off x="3203999" y="8654494"/>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248" name="object 1248"/>
          <p:cNvSpPr/>
          <p:nvPr/>
        </p:nvSpPr>
        <p:spPr>
          <a:xfrm>
            <a:off x="3729779" y="8648144"/>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249" name="object 1249"/>
          <p:cNvSpPr/>
          <p:nvPr/>
        </p:nvSpPr>
        <p:spPr>
          <a:xfrm>
            <a:off x="4908000" y="8654494"/>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250" name="object 1250"/>
          <p:cNvSpPr/>
          <p:nvPr/>
        </p:nvSpPr>
        <p:spPr>
          <a:xfrm>
            <a:off x="7899400" y="8648144"/>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251" name="object 1251"/>
          <p:cNvSpPr/>
          <p:nvPr/>
        </p:nvSpPr>
        <p:spPr>
          <a:xfrm>
            <a:off x="8411999" y="8654494"/>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252" name="object 1252"/>
          <p:cNvSpPr/>
          <p:nvPr/>
        </p:nvSpPr>
        <p:spPr>
          <a:xfrm>
            <a:off x="9587999" y="8654494"/>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253" name="object 1253"/>
          <p:cNvSpPr/>
          <p:nvPr/>
        </p:nvSpPr>
        <p:spPr>
          <a:xfrm>
            <a:off x="10643999" y="8654494"/>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254" name="object 1254"/>
          <p:cNvSpPr/>
          <p:nvPr/>
        </p:nvSpPr>
        <p:spPr>
          <a:xfrm>
            <a:off x="12253998" y="8648144"/>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255" name="object 1255"/>
          <p:cNvSpPr/>
          <p:nvPr/>
        </p:nvSpPr>
        <p:spPr>
          <a:xfrm>
            <a:off x="13252409" y="227655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256" name="object 1256"/>
          <p:cNvSpPr/>
          <p:nvPr/>
        </p:nvSpPr>
        <p:spPr>
          <a:xfrm>
            <a:off x="13252409" y="242768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257" name="object 1257"/>
          <p:cNvSpPr/>
          <p:nvPr/>
        </p:nvSpPr>
        <p:spPr>
          <a:xfrm>
            <a:off x="13252409" y="257881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258" name="object 1258"/>
          <p:cNvSpPr/>
          <p:nvPr/>
        </p:nvSpPr>
        <p:spPr>
          <a:xfrm>
            <a:off x="13252409" y="272994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259" name="object 1259"/>
          <p:cNvSpPr/>
          <p:nvPr/>
        </p:nvSpPr>
        <p:spPr>
          <a:xfrm>
            <a:off x="13252409" y="288107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260" name="object 1260"/>
          <p:cNvSpPr/>
          <p:nvPr/>
        </p:nvSpPr>
        <p:spPr>
          <a:xfrm>
            <a:off x="13252409" y="303220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261" name="object 1261"/>
          <p:cNvSpPr/>
          <p:nvPr/>
        </p:nvSpPr>
        <p:spPr>
          <a:xfrm>
            <a:off x="13252409" y="318333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62" name="object 1262"/>
          <p:cNvSpPr/>
          <p:nvPr/>
        </p:nvSpPr>
        <p:spPr>
          <a:xfrm>
            <a:off x="13252409" y="348559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3" name="object 1263"/>
          <p:cNvSpPr/>
          <p:nvPr/>
        </p:nvSpPr>
        <p:spPr>
          <a:xfrm>
            <a:off x="13252409" y="363926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4" name="object 1264"/>
          <p:cNvSpPr/>
          <p:nvPr/>
        </p:nvSpPr>
        <p:spPr>
          <a:xfrm>
            <a:off x="13252409" y="379293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5" name="object 1265"/>
          <p:cNvSpPr/>
          <p:nvPr/>
        </p:nvSpPr>
        <p:spPr>
          <a:xfrm>
            <a:off x="13252409" y="3946604"/>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6" name="object 1266"/>
          <p:cNvSpPr/>
          <p:nvPr/>
        </p:nvSpPr>
        <p:spPr>
          <a:xfrm>
            <a:off x="13252409" y="4100273"/>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7" name="object 1267"/>
          <p:cNvSpPr/>
          <p:nvPr/>
        </p:nvSpPr>
        <p:spPr>
          <a:xfrm>
            <a:off x="13252409" y="425394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8" name="object 1268"/>
          <p:cNvSpPr/>
          <p:nvPr/>
        </p:nvSpPr>
        <p:spPr>
          <a:xfrm>
            <a:off x="13252409" y="440761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69" name="object 1269"/>
          <p:cNvSpPr/>
          <p:nvPr/>
        </p:nvSpPr>
        <p:spPr>
          <a:xfrm>
            <a:off x="13252409" y="456128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70" name="object 1270"/>
          <p:cNvSpPr/>
          <p:nvPr/>
        </p:nvSpPr>
        <p:spPr>
          <a:xfrm>
            <a:off x="13252409" y="4714954"/>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71" name="object 1271"/>
          <p:cNvSpPr/>
          <p:nvPr/>
        </p:nvSpPr>
        <p:spPr>
          <a:xfrm>
            <a:off x="13252409" y="4868623"/>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72" name="object 1272"/>
          <p:cNvSpPr/>
          <p:nvPr/>
        </p:nvSpPr>
        <p:spPr>
          <a:xfrm>
            <a:off x="13252409" y="517596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273" name="object 1273"/>
          <p:cNvSpPr/>
          <p:nvPr/>
        </p:nvSpPr>
        <p:spPr>
          <a:xfrm>
            <a:off x="13252409" y="532963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74" name="object 1274"/>
          <p:cNvSpPr/>
          <p:nvPr/>
        </p:nvSpPr>
        <p:spPr>
          <a:xfrm>
            <a:off x="13252409" y="548076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75" name="object 1275"/>
          <p:cNvSpPr/>
          <p:nvPr/>
        </p:nvSpPr>
        <p:spPr>
          <a:xfrm>
            <a:off x="13252409" y="563189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76" name="object 1276"/>
          <p:cNvSpPr/>
          <p:nvPr/>
        </p:nvSpPr>
        <p:spPr>
          <a:xfrm>
            <a:off x="552700" y="5783023"/>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77" name="object 1277"/>
          <p:cNvSpPr/>
          <p:nvPr/>
        </p:nvSpPr>
        <p:spPr>
          <a:xfrm>
            <a:off x="1180080" y="5783023"/>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278" name="object 1278"/>
          <p:cNvSpPr/>
          <p:nvPr/>
        </p:nvSpPr>
        <p:spPr>
          <a:xfrm>
            <a:off x="1814445" y="5783023"/>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279" name="object 1279"/>
          <p:cNvSpPr/>
          <p:nvPr/>
        </p:nvSpPr>
        <p:spPr>
          <a:xfrm>
            <a:off x="3203999" y="5783023"/>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280" name="object 1280"/>
          <p:cNvSpPr/>
          <p:nvPr/>
        </p:nvSpPr>
        <p:spPr>
          <a:xfrm>
            <a:off x="3729779" y="5776673"/>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281" name="object 1281"/>
          <p:cNvSpPr/>
          <p:nvPr/>
        </p:nvSpPr>
        <p:spPr>
          <a:xfrm>
            <a:off x="4908000" y="5783023"/>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282" name="object 1282"/>
          <p:cNvSpPr/>
          <p:nvPr/>
        </p:nvSpPr>
        <p:spPr>
          <a:xfrm>
            <a:off x="7899400" y="577667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283" name="object 1283"/>
          <p:cNvSpPr/>
          <p:nvPr/>
        </p:nvSpPr>
        <p:spPr>
          <a:xfrm>
            <a:off x="8411999" y="5783023"/>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284" name="object 1284"/>
          <p:cNvSpPr/>
          <p:nvPr/>
        </p:nvSpPr>
        <p:spPr>
          <a:xfrm>
            <a:off x="9587999" y="5783023"/>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285" name="object 1285"/>
          <p:cNvSpPr/>
          <p:nvPr/>
        </p:nvSpPr>
        <p:spPr>
          <a:xfrm>
            <a:off x="10643999" y="5783023"/>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286" name="object 1286"/>
          <p:cNvSpPr/>
          <p:nvPr/>
        </p:nvSpPr>
        <p:spPr>
          <a:xfrm>
            <a:off x="12253998" y="577667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287" name="object 1287"/>
          <p:cNvSpPr/>
          <p:nvPr/>
        </p:nvSpPr>
        <p:spPr>
          <a:xfrm>
            <a:off x="13252409" y="578302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88" name="object 1288"/>
          <p:cNvSpPr/>
          <p:nvPr/>
        </p:nvSpPr>
        <p:spPr>
          <a:xfrm>
            <a:off x="13252409" y="593415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89" name="object 1289"/>
          <p:cNvSpPr/>
          <p:nvPr/>
        </p:nvSpPr>
        <p:spPr>
          <a:xfrm>
            <a:off x="13252409" y="608528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90" name="object 1290"/>
          <p:cNvSpPr/>
          <p:nvPr/>
        </p:nvSpPr>
        <p:spPr>
          <a:xfrm>
            <a:off x="13252409" y="623641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91" name="object 1291"/>
          <p:cNvSpPr/>
          <p:nvPr/>
        </p:nvSpPr>
        <p:spPr>
          <a:xfrm>
            <a:off x="13252409" y="638754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92" name="object 1292"/>
          <p:cNvSpPr/>
          <p:nvPr/>
        </p:nvSpPr>
        <p:spPr>
          <a:xfrm>
            <a:off x="13252409" y="653867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93" name="object 1293"/>
          <p:cNvSpPr/>
          <p:nvPr/>
        </p:nvSpPr>
        <p:spPr>
          <a:xfrm>
            <a:off x="13252409" y="6689802"/>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294" name="object 1294"/>
          <p:cNvSpPr/>
          <p:nvPr/>
        </p:nvSpPr>
        <p:spPr>
          <a:xfrm>
            <a:off x="13252409" y="684093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95" name="object 1295"/>
          <p:cNvSpPr/>
          <p:nvPr/>
        </p:nvSpPr>
        <p:spPr>
          <a:xfrm>
            <a:off x="13252409" y="699206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296" name="object 1296"/>
          <p:cNvSpPr/>
          <p:nvPr/>
        </p:nvSpPr>
        <p:spPr>
          <a:xfrm>
            <a:off x="13252409" y="7143194"/>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297" name="object 1297"/>
          <p:cNvSpPr/>
          <p:nvPr/>
        </p:nvSpPr>
        <p:spPr>
          <a:xfrm>
            <a:off x="13252409" y="7294322"/>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298" name="object 1298"/>
          <p:cNvSpPr/>
          <p:nvPr/>
        </p:nvSpPr>
        <p:spPr>
          <a:xfrm>
            <a:off x="552700" y="7445452"/>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299" name="object 1299"/>
          <p:cNvSpPr/>
          <p:nvPr/>
        </p:nvSpPr>
        <p:spPr>
          <a:xfrm>
            <a:off x="1180080" y="7445452"/>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300" name="object 1300"/>
          <p:cNvSpPr/>
          <p:nvPr/>
        </p:nvSpPr>
        <p:spPr>
          <a:xfrm>
            <a:off x="1814445" y="7445452"/>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301" name="object 1301"/>
          <p:cNvSpPr/>
          <p:nvPr/>
        </p:nvSpPr>
        <p:spPr>
          <a:xfrm>
            <a:off x="3203999" y="7445452"/>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302" name="object 1302"/>
          <p:cNvSpPr/>
          <p:nvPr/>
        </p:nvSpPr>
        <p:spPr>
          <a:xfrm>
            <a:off x="3729779" y="7439102"/>
            <a:ext cx="1178560" cy="12700"/>
          </a:xfrm>
          <a:custGeom>
            <a:avLst/>
            <a:gdLst/>
            <a:ahLst/>
            <a:cxnLst/>
            <a:rect l="l" t="t" r="r" b="b"/>
            <a:pathLst>
              <a:path w="1178560" h="12700">
                <a:moveTo>
                  <a:pt x="0" y="12700"/>
                </a:moveTo>
                <a:lnTo>
                  <a:pt x="1178217" y="12700"/>
                </a:lnTo>
                <a:lnTo>
                  <a:pt x="1178217" y="0"/>
                </a:lnTo>
                <a:lnTo>
                  <a:pt x="0" y="0"/>
                </a:lnTo>
                <a:lnTo>
                  <a:pt x="0" y="12700"/>
                </a:lnTo>
                <a:close/>
              </a:path>
            </a:pathLst>
          </a:custGeom>
          <a:solidFill>
            <a:srgbClr val="FFFFFF"/>
          </a:solidFill>
        </p:spPr>
        <p:txBody>
          <a:bodyPr wrap="square" lIns="0" tIns="0" rIns="0" bIns="0" rtlCol="0"/>
          <a:lstStyle/>
          <a:p/>
        </p:txBody>
      </p:sp>
      <p:sp>
        <p:nvSpPr>
          <p:cNvPr id="1303" name="object 1303"/>
          <p:cNvSpPr/>
          <p:nvPr/>
        </p:nvSpPr>
        <p:spPr>
          <a:xfrm>
            <a:off x="4908000" y="7445452"/>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304" name="object 1304"/>
          <p:cNvSpPr/>
          <p:nvPr/>
        </p:nvSpPr>
        <p:spPr>
          <a:xfrm>
            <a:off x="7899400" y="743910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305" name="object 1305"/>
          <p:cNvSpPr/>
          <p:nvPr/>
        </p:nvSpPr>
        <p:spPr>
          <a:xfrm>
            <a:off x="8411999" y="7445452"/>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306" name="object 1306"/>
          <p:cNvSpPr/>
          <p:nvPr/>
        </p:nvSpPr>
        <p:spPr>
          <a:xfrm>
            <a:off x="9587999" y="7445452"/>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307" name="object 1307"/>
          <p:cNvSpPr/>
          <p:nvPr/>
        </p:nvSpPr>
        <p:spPr>
          <a:xfrm>
            <a:off x="10643999" y="7445452"/>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308" name="object 1308"/>
          <p:cNvSpPr/>
          <p:nvPr/>
        </p:nvSpPr>
        <p:spPr>
          <a:xfrm>
            <a:off x="12253998" y="743910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309" name="object 1309"/>
          <p:cNvSpPr/>
          <p:nvPr/>
        </p:nvSpPr>
        <p:spPr>
          <a:xfrm>
            <a:off x="13252409" y="7445452"/>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310" name="object 1310"/>
          <p:cNvSpPr/>
          <p:nvPr/>
        </p:nvSpPr>
        <p:spPr>
          <a:xfrm>
            <a:off x="13252409" y="759658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311" name="object 1311"/>
          <p:cNvSpPr/>
          <p:nvPr/>
        </p:nvSpPr>
        <p:spPr>
          <a:xfrm>
            <a:off x="13252409" y="7747713"/>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312" name="object 1312"/>
          <p:cNvSpPr/>
          <p:nvPr/>
        </p:nvSpPr>
        <p:spPr>
          <a:xfrm>
            <a:off x="13252409" y="7898844"/>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313" name="object 1313"/>
          <p:cNvSpPr/>
          <p:nvPr/>
        </p:nvSpPr>
        <p:spPr>
          <a:xfrm>
            <a:off x="13252409" y="8049972"/>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314" name="object 1314"/>
          <p:cNvSpPr/>
          <p:nvPr/>
        </p:nvSpPr>
        <p:spPr>
          <a:xfrm>
            <a:off x="13252409" y="8201104"/>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315" name="object 1315"/>
          <p:cNvSpPr/>
          <p:nvPr/>
        </p:nvSpPr>
        <p:spPr>
          <a:xfrm>
            <a:off x="552700" y="8352233"/>
            <a:ext cx="627380" cy="0"/>
          </a:xfrm>
          <a:custGeom>
            <a:avLst/>
            <a:gdLst/>
            <a:ahLst/>
            <a:cxnLst/>
            <a:rect l="l" t="t" r="r" b="b"/>
            <a:pathLst>
              <a:path w="627380" h="0">
                <a:moveTo>
                  <a:pt x="0" y="0"/>
                </a:moveTo>
                <a:lnTo>
                  <a:pt x="627380" y="0"/>
                </a:lnTo>
              </a:path>
            </a:pathLst>
          </a:custGeom>
          <a:ln w="12700">
            <a:solidFill>
              <a:srgbClr val="FFFFFF"/>
            </a:solidFill>
          </a:ln>
        </p:spPr>
        <p:txBody>
          <a:bodyPr wrap="square" lIns="0" tIns="0" rIns="0" bIns="0" rtlCol="0"/>
          <a:lstStyle/>
          <a:p/>
        </p:txBody>
      </p:sp>
      <p:sp>
        <p:nvSpPr>
          <p:cNvPr id="1316" name="object 1316"/>
          <p:cNvSpPr/>
          <p:nvPr/>
        </p:nvSpPr>
        <p:spPr>
          <a:xfrm>
            <a:off x="1180080" y="8352233"/>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317" name="object 1317"/>
          <p:cNvSpPr/>
          <p:nvPr/>
        </p:nvSpPr>
        <p:spPr>
          <a:xfrm>
            <a:off x="1814445" y="8352233"/>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318" name="object 1318"/>
          <p:cNvSpPr/>
          <p:nvPr/>
        </p:nvSpPr>
        <p:spPr>
          <a:xfrm>
            <a:off x="3203999" y="8352233"/>
            <a:ext cx="513080" cy="0"/>
          </a:xfrm>
          <a:custGeom>
            <a:avLst/>
            <a:gdLst/>
            <a:ahLst/>
            <a:cxnLst/>
            <a:rect l="l" t="t" r="r" b="b"/>
            <a:pathLst>
              <a:path w="513079" h="0">
                <a:moveTo>
                  <a:pt x="0" y="0"/>
                </a:moveTo>
                <a:lnTo>
                  <a:pt x="513080" y="0"/>
                </a:lnTo>
              </a:path>
            </a:pathLst>
          </a:custGeom>
          <a:ln w="12700">
            <a:solidFill>
              <a:srgbClr val="FFFFFF"/>
            </a:solidFill>
          </a:ln>
        </p:spPr>
        <p:txBody>
          <a:bodyPr wrap="square" lIns="0" tIns="0" rIns="0" bIns="0" rtlCol="0"/>
          <a:lstStyle/>
          <a:p/>
        </p:txBody>
      </p:sp>
      <p:sp>
        <p:nvSpPr>
          <p:cNvPr id="1319" name="object 1319"/>
          <p:cNvSpPr/>
          <p:nvPr/>
        </p:nvSpPr>
        <p:spPr>
          <a:xfrm>
            <a:off x="3729779" y="8345883"/>
            <a:ext cx="1178560" cy="12700"/>
          </a:xfrm>
          <a:custGeom>
            <a:avLst/>
            <a:gdLst/>
            <a:ahLst/>
            <a:cxnLst/>
            <a:rect l="l" t="t" r="r" b="b"/>
            <a:pathLst>
              <a:path w="1178560" h="12700">
                <a:moveTo>
                  <a:pt x="0" y="12699"/>
                </a:moveTo>
                <a:lnTo>
                  <a:pt x="1178217" y="12699"/>
                </a:lnTo>
                <a:lnTo>
                  <a:pt x="1178217" y="0"/>
                </a:lnTo>
                <a:lnTo>
                  <a:pt x="0" y="0"/>
                </a:lnTo>
                <a:lnTo>
                  <a:pt x="0" y="12699"/>
                </a:lnTo>
                <a:close/>
              </a:path>
            </a:pathLst>
          </a:custGeom>
          <a:solidFill>
            <a:srgbClr val="FFFFFF"/>
          </a:solidFill>
        </p:spPr>
        <p:txBody>
          <a:bodyPr wrap="square" lIns="0" tIns="0" rIns="0" bIns="0" rtlCol="0"/>
          <a:lstStyle/>
          <a:p/>
        </p:txBody>
      </p:sp>
      <p:sp>
        <p:nvSpPr>
          <p:cNvPr id="1320" name="object 1320"/>
          <p:cNvSpPr/>
          <p:nvPr/>
        </p:nvSpPr>
        <p:spPr>
          <a:xfrm>
            <a:off x="4908000" y="8352233"/>
            <a:ext cx="429259" cy="0"/>
          </a:xfrm>
          <a:custGeom>
            <a:avLst/>
            <a:gdLst/>
            <a:ahLst/>
            <a:cxnLst/>
            <a:rect l="l" t="t" r="r" b="b"/>
            <a:pathLst>
              <a:path w="429260" h="0">
                <a:moveTo>
                  <a:pt x="0" y="0"/>
                </a:moveTo>
                <a:lnTo>
                  <a:pt x="428849" y="0"/>
                </a:lnTo>
              </a:path>
            </a:pathLst>
          </a:custGeom>
          <a:ln w="12700">
            <a:solidFill>
              <a:srgbClr val="FFFFFF"/>
            </a:solidFill>
          </a:ln>
        </p:spPr>
        <p:txBody>
          <a:bodyPr wrap="square" lIns="0" tIns="0" rIns="0" bIns="0" rtlCol="0"/>
          <a:lstStyle/>
          <a:p/>
        </p:txBody>
      </p:sp>
      <p:sp>
        <p:nvSpPr>
          <p:cNvPr id="1321" name="object 1321"/>
          <p:cNvSpPr/>
          <p:nvPr/>
        </p:nvSpPr>
        <p:spPr>
          <a:xfrm>
            <a:off x="7899400" y="8345883"/>
            <a:ext cx="513080" cy="12700"/>
          </a:xfrm>
          <a:custGeom>
            <a:avLst/>
            <a:gdLst/>
            <a:ahLst/>
            <a:cxnLst/>
            <a:rect l="l" t="t" r="r" b="b"/>
            <a:pathLst>
              <a:path w="513079" h="12700">
                <a:moveTo>
                  <a:pt x="0" y="12699"/>
                </a:moveTo>
                <a:lnTo>
                  <a:pt x="512593" y="12699"/>
                </a:lnTo>
                <a:lnTo>
                  <a:pt x="512593" y="0"/>
                </a:lnTo>
                <a:lnTo>
                  <a:pt x="0" y="0"/>
                </a:lnTo>
                <a:lnTo>
                  <a:pt x="0" y="12699"/>
                </a:lnTo>
                <a:close/>
              </a:path>
            </a:pathLst>
          </a:custGeom>
          <a:solidFill>
            <a:srgbClr val="FFFFFF"/>
          </a:solidFill>
        </p:spPr>
        <p:txBody>
          <a:bodyPr wrap="square" lIns="0" tIns="0" rIns="0" bIns="0" rtlCol="0"/>
          <a:lstStyle/>
          <a:p/>
        </p:txBody>
      </p:sp>
      <p:sp>
        <p:nvSpPr>
          <p:cNvPr id="1322" name="object 1322"/>
          <p:cNvSpPr/>
          <p:nvPr/>
        </p:nvSpPr>
        <p:spPr>
          <a:xfrm>
            <a:off x="8411999" y="8352233"/>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323" name="object 1323"/>
          <p:cNvSpPr/>
          <p:nvPr/>
        </p:nvSpPr>
        <p:spPr>
          <a:xfrm>
            <a:off x="9587999" y="8352233"/>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324" name="object 1324"/>
          <p:cNvSpPr/>
          <p:nvPr/>
        </p:nvSpPr>
        <p:spPr>
          <a:xfrm>
            <a:off x="10643999" y="8352233"/>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325" name="object 1325"/>
          <p:cNvSpPr/>
          <p:nvPr/>
        </p:nvSpPr>
        <p:spPr>
          <a:xfrm>
            <a:off x="12253998" y="8345883"/>
            <a:ext cx="992505" cy="12700"/>
          </a:xfrm>
          <a:custGeom>
            <a:avLst/>
            <a:gdLst/>
            <a:ahLst/>
            <a:cxnLst/>
            <a:rect l="l" t="t" r="r" b="b"/>
            <a:pathLst>
              <a:path w="992505" h="12700">
                <a:moveTo>
                  <a:pt x="0" y="12699"/>
                </a:moveTo>
                <a:lnTo>
                  <a:pt x="992059" y="12699"/>
                </a:lnTo>
                <a:lnTo>
                  <a:pt x="992059" y="0"/>
                </a:lnTo>
                <a:lnTo>
                  <a:pt x="0" y="0"/>
                </a:lnTo>
                <a:lnTo>
                  <a:pt x="0" y="12699"/>
                </a:lnTo>
                <a:close/>
              </a:path>
            </a:pathLst>
          </a:custGeom>
          <a:solidFill>
            <a:srgbClr val="FFFFFF"/>
          </a:solidFill>
        </p:spPr>
        <p:txBody>
          <a:bodyPr wrap="square" lIns="0" tIns="0" rIns="0" bIns="0" rtlCol="0"/>
          <a:lstStyle/>
          <a:p/>
        </p:txBody>
      </p:sp>
      <p:sp>
        <p:nvSpPr>
          <p:cNvPr id="1326" name="object 1326"/>
          <p:cNvSpPr/>
          <p:nvPr/>
        </p:nvSpPr>
        <p:spPr>
          <a:xfrm>
            <a:off x="13252409" y="835223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327" name="object 1327"/>
          <p:cNvSpPr/>
          <p:nvPr/>
        </p:nvSpPr>
        <p:spPr>
          <a:xfrm>
            <a:off x="13252409" y="8503363"/>
            <a:ext cx="0" cy="151130"/>
          </a:xfrm>
          <a:custGeom>
            <a:avLst/>
            <a:gdLst/>
            <a:ahLst/>
            <a:cxnLst/>
            <a:rect l="l" t="t" r="r" b="b"/>
            <a:pathLst>
              <a:path w="0" h="151129">
                <a:moveTo>
                  <a:pt x="0" y="151130"/>
                </a:moveTo>
                <a:lnTo>
                  <a:pt x="0" y="0"/>
                </a:lnTo>
              </a:path>
            </a:pathLst>
          </a:custGeom>
          <a:ln w="12700">
            <a:solidFill>
              <a:srgbClr val="FFFFFF"/>
            </a:solidFill>
          </a:ln>
        </p:spPr>
        <p:txBody>
          <a:bodyPr wrap="square" lIns="0" tIns="0" rIns="0" bIns="0" rtlCol="0"/>
          <a:lstStyle/>
          <a:p/>
        </p:txBody>
      </p:sp>
      <p:sp>
        <p:nvSpPr>
          <p:cNvPr id="1328" name="object 1328"/>
          <p:cNvSpPr/>
          <p:nvPr/>
        </p:nvSpPr>
        <p:spPr>
          <a:xfrm>
            <a:off x="13252409" y="8654492"/>
            <a:ext cx="0" cy="144780"/>
          </a:xfrm>
          <a:custGeom>
            <a:avLst/>
            <a:gdLst/>
            <a:ahLst/>
            <a:cxnLst/>
            <a:rect l="l" t="t" r="r" b="b"/>
            <a:pathLst>
              <a:path w="0" h="144779">
                <a:moveTo>
                  <a:pt x="0" y="144780"/>
                </a:moveTo>
                <a:lnTo>
                  <a:pt x="0" y="0"/>
                </a:lnTo>
              </a:path>
            </a:pathLst>
          </a:custGeom>
          <a:ln w="12700">
            <a:solidFill>
              <a:srgbClr val="FFFFFF"/>
            </a:solidFill>
          </a:ln>
        </p:spPr>
        <p:txBody>
          <a:bodyPr wrap="square" lIns="0" tIns="0" rIns="0" bIns="0" rtlCol="0"/>
          <a:lstStyle/>
          <a:p/>
        </p:txBody>
      </p:sp>
      <p:sp>
        <p:nvSpPr>
          <p:cNvPr id="1329" name="object 1329"/>
          <p:cNvSpPr/>
          <p:nvPr/>
        </p:nvSpPr>
        <p:spPr>
          <a:xfrm>
            <a:off x="546350" y="5175962"/>
            <a:ext cx="0" cy="3623310"/>
          </a:xfrm>
          <a:custGeom>
            <a:avLst/>
            <a:gdLst/>
            <a:ahLst/>
            <a:cxnLst/>
            <a:rect l="l" t="t" r="r" b="b"/>
            <a:pathLst>
              <a:path w="0" h="3623309">
                <a:moveTo>
                  <a:pt x="0" y="0"/>
                </a:moveTo>
                <a:lnTo>
                  <a:pt x="0" y="3623310"/>
                </a:lnTo>
              </a:path>
            </a:pathLst>
          </a:custGeom>
          <a:ln w="12700">
            <a:solidFill>
              <a:srgbClr val="FFFFFF"/>
            </a:solidFill>
          </a:ln>
        </p:spPr>
        <p:txBody>
          <a:bodyPr wrap="square" lIns="0" tIns="0" rIns="0" bIns="0" rtlCol="0"/>
          <a:lstStyle/>
          <a:p/>
        </p:txBody>
      </p:sp>
      <p:sp>
        <p:nvSpPr>
          <p:cNvPr id="1330" name="object 1330"/>
          <p:cNvSpPr/>
          <p:nvPr/>
        </p:nvSpPr>
        <p:spPr>
          <a:xfrm>
            <a:off x="3723429" y="5182312"/>
            <a:ext cx="0" cy="3616960"/>
          </a:xfrm>
          <a:custGeom>
            <a:avLst/>
            <a:gdLst/>
            <a:ahLst/>
            <a:cxnLst/>
            <a:rect l="l" t="t" r="r" b="b"/>
            <a:pathLst>
              <a:path w="0" h="3616959">
                <a:moveTo>
                  <a:pt x="0" y="0"/>
                </a:moveTo>
                <a:lnTo>
                  <a:pt x="0" y="3616960"/>
                </a:lnTo>
              </a:path>
            </a:pathLst>
          </a:custGeom>
          <a:ln w="12700">
            <a:solidFill>
              <a:srgbClr val="FFFFFF"/>
            </a:solidFill>
          </a:ln>
        </p:spPr>
        <p:txBody>
          <a:bodyPr wrap="square" lIns="0" tIns="0" rIns="0" bIns="0" rtlCol="0"/>
          <a:lstStyle/>
          <a:p/>
        </p:txBody>
      </p:sp>
      <p:sp>
        <p:nvSpPr>
          <p:cNvPr id="1331" name="object 1331"/>
          <p:cNvSpPr/>
          <p:nvPr/>
        </p:nvSpPr>
        <p:spPr>
          <a:xfrm>
            <a:off x="546350" y="348559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2" name="object 1332"/>
          <p:cNvSpPr/>
          <p:nvPr/>
        </p:nvSpPr>
        <p:spPr>
          <a:xfrm>
            <a:off x="546350" y="363926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3" name="object 1333"/>
          <p:cNvSpPr/>
          <p:nvPr/>
        </p:nvSpPr>
        <p:spPr>
          <a:xfrm>
            <a:off x="546350" y="379293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4" name="object 1334"/>
          <p:cNvSpPr/>
          <p:nvPr/>
        </p:nvSpPr>
        <p:spPr>
          <a:xfrm>
            <a:off x="546350" y="3946604"/>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5" name="object 1335"/>
          <p:cNvSpPr/>
          <p:nvPr/>
        </p:nvSpPr>
        <p:spPr>
          <a:xfrm>
            <a:off x="546350" y="4100273"/>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6" name="object 1336"/>
          <p:cNvSpPr/>
          <p:nvPr/>
        </p:nvSpPr>
        <p:spPr>
          <a:xfrm>
            <a:off x="546350" y="425394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7" name="object 1337"/>
          <p:cNvSpPr/>
          <p:nvPr/>
        </p:nvSpPr>
        <p:spPr>
          <a:xfrm>
            <a:off x="546350" y="440761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8" name="object 1338"/>
          <p:cNvSpPr/>
          <p:nvPr/>
        </p:nvSpPr>
        <p:spPr>
          <a:xfrm>
            <a:off x="546350" y="456128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39" name="object 1339"/>
          <p:cNvSpPr/>
          <p:nvPr/>
        </p:nvSpPr>
        <p:spPr>
          <a:xfrm>
            <a:off x="546350" y="4714954"/>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0" name="object 1340"/>
          <p:cNvSpPr/>
          <p:nvPr/>
        </p:nvSpPr>
        <p:spPr>
          <a:xfrm>
            <a:off x="546350" y="4868623"/>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1" name="object 1341"/>
          <p:cNvSpPr/>
          <p:nvPr/>
        </p:nvSpPr>
        <p:spPr>
          <a:xfrm>
            <a:off x="3723429" y="3491942"/>
            <a:ext cx="0" cy="147320"/>
          </a:xfrm>
          <a:custGeom>
            <a:avLst/>
            <a:gdLst/>
            <a:ahLst/>
            <a:cxnLst/>
            <a:rect l="l" t="t" r="r" b="b"/>
            <a:pathLst>
              <a:path w="0" h="147320">
                <a:moveTo>
                  <a:pt x="0" y="147320"/>
                </a:moveTo>
                <a:lnTo>
                  <a:pt x="0" y="0"/>
                </a:lnTo>
              </a:path>
            </a:pathLst>
          </a:custGeom>
          <a:ln w="12700">
            <a:solidFill>
              <a:srgbClr val="FFFFFF"/>
            </a:solidFill>
          </a:ln>
        </p:spPr>
        <p:txBody>
          <a:bodyPr wrap="square" lIns="0" tIns="0" rIns="0" bIns="0" rtlCol="0"/>
          <a:lstStyle/>
          <a:p/>
        </p:txBody>
      </p:sp>
      <p:sp>
        <p:nvSpPr>
          <p:cNvPr id="1342" name="object 1342"/>
          <p:cNvSpPr/>
          <p:nvPr/>
        </p:nvSpPr>
        <p:spPr>
          <a:xfrm>
            <a:off x="3723429" y="363926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3" name="object 1343"/>
          <p:cNvSpPr/>
          <p:nvPr/>
        </p:nvSpPr>
        <p:spPr>
          <a:xfrm>
            <a:off x="3723429" y="379293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4" name="object 1344"/>
          <p:cNvSpPr/>
          <p:nvPr/>
        </p:nvSpPr>
        <p:spPr>
          <a:xfrm>
            <a:off x="3723429" y="3946604"/>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5" name="object 1345"/>
          <p:cNvSpPr/>
          <p:nvPr/>
        </p:nvSpPr>
        <p:spPr>
          <a:xfrm>
            <a:off x="3723429" y="4100273"/>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6" name="object 1346"/>
          <p:cNvSpPr/>
          <p:nvPr/>
        </p:nvSpPr>
        <p:spPr>
          <a:xfrm>
            <a:off x="3723429" y="425394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7" name="object 1347"/>
          <p:cNvSpPr/>
          <p:nvPr/>
        </p:nvSpPr>
        <p:spPr>
          <a:xfrm>
            <a:off x="3723429" y="440761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8" name="object 1348"/>
          <p:cNvSpPr/>
          <p:nvPr/>
        </p:nvSpPr>
        <p:spPr>
          <a:xfrm>
            <a:off x="3723429" y="456128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49" name="object 1349"/>
          <p:cNvSpPr/>
          <p:nvPr/>
        </p:nvSpPr>
        <p:spPr>
          <a:xfrm>
            <a:off x="3723429" y="4714954"/>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350" name="object 1350"/>
          <p:cNvSpPr/>
          <p:nvPr/>
        </p:nvSpPr>
        <p:spPr>
          <a:xfrm>
            <a:off x="3723429" y="4868623"/>
            <a:ext cx="0" cy="147320"/>
          </a:xfrm>
          <a:custGeom>
            <a:avLst/>
            <a:gdLst/>
            <a:ahLst/>
            <a:cxnLst/>
            <a:rect l="l" t="t" r="r" b="b"/>
            <a:pathLst>
              <a:path w="0" h="147320">
                <a:moveTo>
                  <a:pt x="0" y="147320"/>
                </a:moveTo>
                <a:lnTo>
                  <a:pt x="0" y="0"/>
                </a:lnTo>
              </a:path>
            </a:pathLst>
          </a:custGeom>
          <a:ln w="12700">
            <a:solidFill>
              <a:srgbClr val="FFFFFF"/>
            </a:solidFill>
          </a:ln>
        </p:spPr>
        <p:txBody>
          <a:bodyPr wrap="square" lIns="0" tIns="0" rIns="0" bIns="0" rtlCol="0"/>
          <a:lstStyle/>
          <a:p/>
        </p:txBody>
      </p:sp>
      <p:sp>
        <p:nvSpPr>
          <p:cNvPr id="1351" name="object 1351"/>
          <p:cNvSpPr/>
          <p:nvPr/>
        </p:nvSpPr>
        <p:spPr>
          <a:xfrm>
            <a:off x="546350" y="227655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52" name="object 1352"/>
          <p:cNvSpPr/>
          <p:nvPr/>
        </p:nvSpPr>
        <p:spPr>
          <a:xfrm>
            <a:off x="546350" y="242768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53" name="object 1353"/>
          <p:cNvSpPr/>
          <p:nvPr/>
        </p:nvSpPr>
        <p:spPr>
          <a:xfrm>
            <a:off x="546350" y="257881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54" name="object 1354"/>
          <p:cNvSpPr/>
          <p:nvPr/>
        </p:nvSpPr>
        <p:spPr>
          <a:xfrm>
            <a:off x="546350" y="272994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55" name="object 1355"/>
          <p:cNvSpPr/>
          <p:nvPr/>
        </p:nvSpPr>
        <p:spPr>
          <a:xfrm>
            <a:off x="546350" y="288107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56" name="object 1356"/>
          <p:cNvSpPr/>
          <p:nvPr/>
        </p:nvSpPr>
        <p:spPr>
          <a:xfrm>
            <a:off x="546350" y="303220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57" name="object 1357"/>
          <p:cNvSpPr/>
          <p:nvPr/>
        </p:nvSpPr>
        <p:spPr>
          <a:xfrm>
            <a:off x="546350" y="3183332"/>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358" name="object 1358"/>
          <p:cNvSpPr/>
          <p:nvPr/>
        </p:nvSpPr>
        <p:spPr>
          <a:xfrm>
            <a:off x="3723429" y="2282903"/>
            <a:ext cx="0" cy="144780"/>
          </a:xfrm>
          <a:custGeom>
            <a:avLst/>
            <a:gdLst/>
            <a:ahLst/>
            <a:cxnLst/>
            <a:rect l="l" t="t" r="r" b="b"/>
            <a:pathLst>
              <a:path w="0" h="144780">
                <a:moveTo>
                  <a:pt x="0" y="144779"/>
                </a:moveTo>
                <a:lnTo>
                  <a:pt x="0" y="0"/>
                </a:lnTo>
              </a:path>
            </a:pathLst>
          </a:custGeom>
          <a:ln w="12700">
            <a:solidFill>
              <a:srgbClr val="FFFFFF"/>
            </a:solidFill>
          </a:ln>
        </p:spPr>
        <p:txBody>
          <a:bodyPr wrap="square" lIns="0" tIns="0" rIns="0" bIns="0" rtlCol="0"/>
          <a:lstStyle/>
          <a:p/>
        </p:txBody>
      </p:sp>
      <p:sp>
        <p:nvSpPr>
          <p:cNvPr id="1359" name="object 1359"/>
          <p:cNvSpPr/>
          <p:nvPr/>
        </p:nvSpPr>
        <p:spPr>
          <a:xfrm>
            <a:off x="3723429" y="242768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60" name="object 1360"/>
          <p:cNvSpPr/>
          <p:nvPr/>
        </p:nvSpPr>
        <p:spPr>
          <a:xfrm>
            <a:off x="3723429" y="257881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61" name="object 1361"/>
          <p:cNvSpPr/>
          <p:nvPr/>
        </p:nvSpPr>
        <p:spPr>
          <a:xfrm>
            <a:off x="3723429" y="272994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62" name="object 1362"/>
          <p:cNvSpPr/>
          <p:nvPr/>
        </p:nvSpPr>
        <p:spPr>
          <a:xfrm>
            <a:off x="3723429" y="2881072"/>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63" name="object 1363"/>
          <p:cNvSpPr/>
          <p:nvPr/>
        </p:nvSpPr>
        <p:spPr>
          <a:xfrm>
            <a:off x="3723429" y="3032203"/>
            <a:ext cx="0" cy="151130"/>
          </a:xfrm>
          <a:custGeom>
            <a:avLst/>
            <a:gdLst/>
            <a:ahLst/>
            <a:cxnLst/>
            <a:rect l="l" t="t" r="r" b="b"/>
            <a:pathLst>
              <a:path w="0" h="151130">
                <a:moveTo>
                  <a:pt x="0" y="151129"/>
                </a:moveTo>
                <a:lnTo>
                  <a:pt x="0" y="0"/>
                </a:lnTo>
              </a:path>
            </a:pathLst>
          </a:custGeom>
          <a:ln w="12700">
            <a:solidFill>
              <a:srgbClr val="FFFFFF"/>
            </a:solidFill>
          </a:ln>
        </p:spPr>
        <p:txBody>
          <a:bodyPr wrap="square" lIns="0" tIns="0" rIns="0" bIns="0" rtlCol="0"/>
          <a:lstStyle/>
          <a:p/>
        </p:txBody>
      </p:sp>
      <p:sp>
        <p:nvSpPr>
          <p:cNvPr id="1364" name="object 1364"/>
          <p:cNvSpPr/>
          <p:nvPr/>
        </p:nvSpPr>
        <p:spPr>
          <a:xfrm>
            <a:off x="3723429" y="3183332"/>
            <a:ext cx="0" cy="144780"/>
          </a:xfrm>
          <a:custGeom>
            <a:avLst/>
            <a:gdLst/>
            <a:ahLst/>
            <a:cxnLst/>
            <a:rect l="l" t="t" r="r" b="b"/>
            <a:pathLst>
              <a:path w="0" h="144779">
                <a:moveTo>
                  <a:pt x="0" y="144779"/>
                </a:moveTo>
                <a:lnTo>
                  <a:pt x="0" y="0"/>
                </a:lnTo>
              </a:path>
            </a:pathLst>
          </a:custGeom>
          <a:ln w="12700">
            <a:solidFill>
              <a:srgbClr val="FFFFFF"/>
            </a:solidFill>
          </a:ln>
        </p:spPr>
        <p:txBody>
          <a:bodyPr wrap="square" lIns="0" tIns="0" rIns="0" bIns="0" rtlCol="0"/>
          <a:lstStyle/>
          <a:p/>
        </p:txBody>
      </p:sp>
      <p:sp>
        <p:nvSpPr>
          <p:cNvPr id="1365" name="object 1365"/>
          <p:cNvSpPr/>
          <p:nvPr/>
        </p:nvSpPr>
        <p:spPr>
          <a:xfrm>
            <a:off x="3723429" y="16987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1366" name="object 1366"/>
          <p:cNvSpPr/>
          <p:nvPr/>
        </p:nvSpPr>
        <p:spPr>
          <a:xfrm>
            <a:off x="3723429" y="1837133"/>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367" name="object 1367"/>
          <p:cNvSpPr/>
          <p:nvPr/>
        </p:nvSpPr>
        <p:spPr>
          <a:xfrm>
            <a:off x="4908000" y="1837133"/>
            <a:ext cx="1020444" cy="12700"/>
          </a:xfrm>
          <a:custGeom>
            <a:avLst/>
            <a:gdLst/>
            <a:ahLst/>
            <a:cxnLst/>
            <a:rect l="l" t="t" r="r" b="b"/>
            <a:pathLst>
              <a:path w="1020445" h="12700">
                <a:moveTo>
                  <a:pt x="0" y="12700"/>
                </a:moveTo>
                <a:lnTo>
                  <a:pt x="1020000" y="12700"/>
                </a:lnTo>
                <a:lnTo>
                  <a:pt x="1020000" y="0"/>
                </a:lnTo>
                <a:lnTo>
                  <a:pt x="0" y="0"/>
                </a:lnTo>
                <a:lnTo>
                  <a:pt x="0" y="12700"/>
                </a:lnTo>
                <a:close/>
              </a:path>
            </a:pathLst>
          </a:custGeom>
          <a:solidFill>
            <a:srgbClr val="FFFFFF"/>
          </a:solidFill>
        </p:spPr>
        <p:txBody>
          <a:bodyPr wrap="square" lIns="0" tIns="0" rIns="0" bIns="0" rtlCol="0"/>
          <a:lstStyle/>
          <a:p/>
        </p:txBody>
      </p:sp>
      <p:sp>
        <p:nvSpPr>
          <p:cNvPr id="1368" name="object 1368"/>
          <p:cNvSpPr/>
          <p:nvPr/>
        </p:nvSpPr>
        <p:spPr>
          <a:xfrm>
            <a:off x="5927999" y="16987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1369" name="object 1369"/>
          <p:cNvSpPr/>
          <p:nvPr/>
        </p:nvSpPr>
        <p:spPr>
          <a:xfrm>
            <a:off x="5927999" y="1843483"/>
            <a:ext cx="1416050" cy="0"/>
          </a:xfrm>
          <a:custGeom>
            <a:avLst/>
            <a:gdLst/>
            <a:ahLst/>
            <a:cxnLst/>
            <a:rect l="l" t="t" r="r" b="b"/>
            <a:pathLst>
              <a:path w="1416050" h="0">
                <a:moveTo>
                  <a:pt x="0" y="0"/>
                </a:moveTo>
                <a:lnTo>
                  <a:pt x="1415999" y="0"/>
                </a:lnTo>
              </a:path>
            </a:pathLst>
          </a:custGeom>
          <a:ln w="12700">
            <a:solidFill>
              <a:srgbClr val="FFFFFF"/>
            </a:solidFill>
          </a:ln>
        </p:spPr>
        <p:txBody>
          <a:bodyPr wrap="square" lIns="0" tIns="0" rIns="0" bIns="0" rtlCol="0"/>
          <a:lstStyle/>
          <a:p/>
        </p:txBody>
      </p:sp>
      <p:sp>
        <p:nvSpPr>
          <p:cNvPr id="1370" name="object 1370"/>
          <p:cNvSpPr/>
          <p:nvPr/>
        </p:nvSpPr>
        <p:spPr>
          <a:xfrm>
            <a:off x="7343999" y="1837133"/>
            <a:ext cx="1068070" cy="12700"/>
          </a:xfrm>
          <a:custGeom>
            <a:avLst/>
            <a:gdLst/>
            <a:ahLst/>
            <a:cxnLst/>
            <a:rect l="l" t="t" r="r" b="b"/>
            <a:pathLst>
              <a:path w="1068070" h="12700">
                <a:moveTo>
                  <a:pt x="0" y="12700"/>
                </a:moveTo>
                <a:lnTo>
                  <a:pt x="1067993" y="12700"/>
                </a:lnTo>
                <a:lnTo>
                  <a:pt x="1067993" y="0"/>
                </a:lnTo>
                <a:lnTo>
                  <a:pt x="0" y="0"/>
                </a:lnTo>
                <a:lnTo>
                  <a:pt x="0" y="12700"/>
                </a:lnTo>
                <a:close/>
              </a:path>
            </a:pathLst>
          </a:custGeom>
          <a:solidFill>
            <a:srgbClr val="FFFFFF"/>
          </a:solidFill>
        </p:spPr>
        <p:txBody>
          <a:bodyPr wrap="square" lIns="0" tIns="0" rIns="0" bIns="0" rtlCol="0"/>
          <a:lstStyle/>
          <a:p/>
        </p:txBody>
      </p:sp>
      <p:sp>
        <p:nvSpPr>
          <p:cNvPr id="1371" name="object 1371"/>
          <p:cNvSpPr/>
          <p:nvPr/>
        </p:nvSpPr>
        <p:spPr>
          <a:xfrm>
            <a:off x="8411999" y="16987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1372" name="object 1372"/>
          <p:cNvSpPr/>
          <p:nvPr/>
        </p:nvSpPr>
        <p:spPr>
          <a:xfrm>
            <a:off x="8411999" y="1843483"/>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373" name="object 1373"/>
          <p:cNvSpPr/>
          <p:nvPr/>
        </p:nvSpPr>
        <p:spPr>
          <a:xfrm>
            <a:off x="9587999" y="1843483"/>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374" name="object 1374"/>
          <p:cNvSpPr/>
          <p:nvPr/>
        </p:nvSpPr>
        <p:spPr>
          <a:xfrm>
            <a:off x="10643999" y="16987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1375" name="object 1375"/>
          <p:cNvSpPr/>
          <p:nvPr/>
        </p:nvSpPr>
        <p:spPr>
          <a:xfrm>
            <a:off x="10643999" y="183713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376" name="object 1376"/>
          <p:cNvSpPr/>
          <p:nvPr/>
        </p:nvSpPr>
        <p:spPr>
          <a:xfrm>
            <a:off x="12011999" y="1837133"/>
            <a:ext cx="1247140" cy="12700"/>
          </a:xfrm>
          <a:custGeom>
            <a:avLst/>
            <a:gdLst/>
            <a:ahLst/>
            <a:cxnLst/>
            <a:rect l="l" t="t" r="r" b="b"/>
            <a:pathLst>
              <a:path w="1247140" h="12700">
                <a:moveTo>
                  <a:pt x="0" y="12700"/>
                </a:moveTo>
                <a:lnTo>
                  <a:pt x="1246759" y="12700"/>
                </a:lnTo>
                <a:lnTo>
                  <a:pt x="1246759" y="0"/>
                </a:lnTo>
                <a:lnTo>
                  <a:pt x="0" y="0"/>
                </a:lnTo>
                <a:lnTo>
                  <a:pt x="0" y="12700"/>
                </a:lnTo>
                <a:close/>
              </a:path>
            </a:pathLst>
          </a:custGeom>
          <a:solidFill>
            <a:srgbClr val="FFFFFF"/>
          </a:solidFill>
        </p:spPr>
        <p:txBody>
          <a:bodyPr wrap="square" lIns="0" tIns="0" rIns="0" bIns="0" rtlCol="0"/>
          <a:lstStyle/>
          <a:p/>
        </p:txBody>
      </p:sp>
      <p:sp>
        <p:nvSpPr>
          <p:cNvPr id="1377" name="object 1377"/>
          <p:cNvSpPr/>
          <p:nvPr/>
        </p:nvSpPr>
        <p:spPr>
          <a:xfrm>
            <a:off x="540000" y="1692352"/>
            <a:ext cx="640080" cy="0"/>
          </a:xfrm>
          <a:custGeom>
            <a:avLst/>
            <a:gdLst/>
            <a:ahLst/>
            <a:cxnLst/>
            <a:rect l="l" t="t" r="r" b="b"/>
            <a:pathLst>
              <a:path w="640080" h="0">
                <a:moveTo>
                  <a:pt x="0" y="0"/>
                </a:moveTo>
                <a:lnTo>
                  <a:pt x="640080" y="0"/>
                </a:lnTo>
              </a:path>
            </a:pathLst>
          </a:custGeom>
          <a:ln w="12700">
            <a:solidFill>
              <a:srgbClr val="FFFFFF"/>
            </a:solidFill>
          </a:ln>
        </p:spPr>
        <p:txBody>
          <a:bodyPr wrap="square" lIns="0" tIns="0" rIns="0" bIns="0" rtlCol="0"/>
          <a:lstStyle/>
          <a:p/>
        </p:txBody>
      </p:sp>
      <p:sp>
        <p:nvSpPr>
          <p:cNvPr id="1378" name="object 1378"/>
          <p:cNvSpPr/>
          <p:nvPr/>
        </p:nvSpPr>
        <p:spPr>
          <a:xfrm>
            <a:off x="546350" y="16987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1379" name="object 1379"/>
          <p:cNvSpPr/>
          <p:nvPr/>
        </p:nvSpPr>
        <p:spPr>
          <a:xfrm>
            <a:off x="1180080" y="1692352"/>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380" name="object 1380"/>
          <p:cNvSpPr/>
          <p:nvPr/>
        </p:nvSpPr>
        <p:spPr>
          <a:xfrm>
            <a:off x="1814445" y="1692352"/>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381" name="object 1381"/>
          <p:cNvSpPr/>
          <p:nvPr/>
        </p:nvSpPr>
        <p:spPr>
          <a:xfrm>
            <a:off x="3203999" y="1692352"/>
            <a:ext cx="519430" cy="0"/>
          </a:xfrm>
          <a:custGeom>
            <a:avLst/>
            <a:gdLst/>
            <a:ahLst/>
            <a:cxnLst/>
            <a:rect l="l" t="t" r="r" b="b"/>
            <a:pathLst>
              <a:path w="519429" h="0">
                <a:moveTo>
                  <a:pt x="0" y="0"/>
                </a:moveTo>
                <a:lnTo>
                  <a:pt x="519430" y="0"/>
                </a:lnTo>
              </a:path>
            </a:pathLst>
          </a:custGeom>
          <a:ln w="12700">
            <a:solidFill>
              <a:srgbClr val="FFFFFF"/>
            </a:solidFill>
          </a:ln>
        </p:spPr>
        <p:txBody>
          <a:bodyPr wrap="square" lIns="0" tIns="0" rIns="0" bIns="0" rtlCol="0"/>
          <a:lstStyle/>
          <a:p/>
        </p:txBody>
      </p:sp>
      <p:sp>
        <p:nvSpPr>
          <p:cNvPr id="1382" name="object 1382"/>
          <p:cNvSpPr/>
          <p:nvPr/>
        </p:nvSpPr>
        <p:spPr>
          <a:xfrm>
            <a:off x="3723429" y="1692352"/>
            <a:ext cx="1184910" cy="0"/>
          </a:xfrm>
          <a:custGeom>
            <a:avLst/>
            <a:gdLst/>
            <a:ahLst/>
            <a:cxnLst/>
            <a:rect l="l" t="t" r="r" b="b"/>
            <a:pathLst>
              <a:path w="1184910" h="0">
                <a:moveTo>
                  <a:pt x="0" y="0"/>
                </a:moveTo>
                <a:lnTo>
                  <a:pt x="1184567" y="0"/>
                </a:lnTo>
              </a:path>
            </a:pathLst>
          </a:custGeom>
          <a:ln w="12700">
            <a:solidFill>
              <a:srgbClr val="FFFFFF"/>
            </a:solidFill>
          </a:ln>
        </p:spPr>
        <p:txBody>
          <a:bodyPr wrap="square" lIns="0" tIns="0" rIns="0" bIns="0" rtlCol="0"/>
          <a:lstStyle/>
          <a:p/>
        </p:txBody>
      </p:sp>
      <p:sp>
        <p:nvSpPr>
          <p:cNvPr id="1383" name="object 1383"/>
          <p:cNvSpPr/>
          <p:nvPr/>
        </p:nvSpPr>
        <p:spPr>
          <a:xfrm>
            <a:off x="4908000" y="1692352"/>
            <a:ext cx="1020444" cy="0"/>
          </a:xfrm>
          <a:custGeom>
            <a:avLst/>
            <a:gdLst/>
            <a:ahLst/>
            <a:cxnLst/>
            <a:rect l="l" t="t" r="r" b="b"/>
            <a:pathLst>
              <a:path w="1020445" h="0">
                <a:moveTo>
                  <a:pt x="0" y="0"/>
                </a:moveTo>
                <a:lnTo>
                  <a:pt x="1020000" y="0"/>
                </a:lnTo>
              </a:path>
            </a:pathLst>
          </a:custGeom>
          <a:ln w="12700">
            <a:solidFill>
              <a:srgbClr val="FFFFFF"/>
            </a:solidFill>
          </a:ln>
        </p:spPr>
        <p:txBody>
          <a:bodyPr wrap="square" lIns="0" tIns="0" rIns="0" bIns="0" rtlCol="0"/>
          <a:lstStyle/>
          <a:p/>
        </p:txBody>
      </p:sp>
      <p:sp>
        <p:nvSpPr>
          <p:cNvPr id="1384" name="object 1384"/>
          <p:cNvSpPr/>
          <p:nvPr/>
        </p:nvSpPr>
        <p:spPr>
          <a:xfrm>
            <a:off x="5927999" y="1692352"/>
            <a:ext cx="1416050" cy="0"/>
          </a:xfrm>
          <a:custGeom>
            <a:avLst/>
            <a:gdLst/>
            <a:ahLst/>
            <a:cxnLst/>
            <a:rect l="l" t="t" r="r" b="b"/>
            <a:pathLst>
              <a:path w="1416050" h="0">
                <a:moveTo>
                  <a:pt x="0" y="0"/>
                </a:moveTo>
                <a:lnTo>
                  <a:pt x="1415999" y="0"/>
                </a:lnTo>
              </a:path>
            </a:pathLst>
          </a:custGeom>
          <a:ln w="12700">
            <a:solidFill>
              <a:srgbClr val="FFFFFF"/>
            </a:solidFill>
          </a:ln>
        </p:spPr>
        <p:txBody>
          <a:bodyPr wrap="square" lIns="0" tIns="0" rIns="0" bIns="0" rtlCol="0"/>
          <a:lstStyle/>
          <a:p/>
        </p:txBody>
      </p:sp>
      <p:sp>
        <p:nvSpPr>
          <p:cNvPr id="1385" name="object 1385"/>
          <p:cNvSpPr/>
          <p:nvPr/>
        </p:nvSpPr>
        <p:spPr>
          <a:xfrm>
            <a:off x="7343999" y="1692352"/>
            <a:ext cx="1068070" cy="0"/>
          </a:xfrm>
          <a:custGeom>
            <a:avLst/>
            <a:gdLst/>
            <a:ahLst/>
            <a:cxnLst/>
            <a:rect l="l" t="t" r="r" b="b"/>
            <a:pathLst>
              <a:path w="1068070" h="0">
                <a:moveTo>
                  <a:pt x="0" y="0"/>
                </a:moveTo>
                <a:lnTo>
                  <a:pt x="1067993" y="0"/>
                </a:lnTo>
              </a:path>
            </a:pathLst>
          </a:custGeom>
          <a:ln w="12700">
            <a:solidFill>
              <a:srgbClr val="FFFFFF"/>
            </a:solidFill>
          </a:ln>
        </p:spPr>
        <p:txBody>
          <a:bodyPr wrap="square" lIns="0" tIns="0" rIns="0" bIns="0" rtlCol="0"/>
          <a:lstStyle/>
          <a:p/>
        </p:txBody>
      </p:sp>
      <p:sp>
        <p:nvSpPr>
          <p:cNvPr id="1386" name="object 1386"/>
          <p:cNvSpPr/>
          <p:nvPr/>
        </p:nvSpPr>
        <p:spPr>
          <a:xfrm>
            <a:off x="8411999" y="1692352"/>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387" name="object 1387"/>
          <p:cNvSpPr/>
          <p:nvPr/>
        </p:nvSpPr>
        <p:spPr>
          <a:xfrm>
            <a:off x="9587999" y="1692352"/>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388" name="object 1388"/>
          <p:cNvSpPr/>
          <p:nvPr/>
        </p:nvSpPr>
        <p:spPr>
          <a:xfrm>
            <a:off x="10643999" y="1692352"/>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389" name="object 1389"/>
          <p:cNvSpPr/>
          <p:nvPr/>
        </p:nvSpPr>
        <p:spPr>
          <a:xfrm>
            <a:off x="12011999" y="1692352"/>
            <a:ext cx="1247140" cy="0"/>
          </a:xfrm>
          <a:custGeom>
            <a:avLst/>
            <a:gdLst/>
            <a:ahLst/>
            <a:cxnLst/>
            <a:rect l="l" t="t" r="r" b="b"/>
            <a:pathLst>
              <a:path w="1247140" h="0">
                <a:moveTo>
                  <a:pt x="0" y="0"/>
                </a:moveTo>
                <a:lnTo>
                  <a:pt x="1246759" y="0"/>
                </a:lnTo>
              </a:path>
            </a:pathLst>
          </a:custGeom>
          <a:ln w="12700">
            <a:solidFill>
              <a:srgbClr val="FFFFFF"/>
            </a:solidFill>
          </a:ln>
        </p:spPr>
        <p:txBody>
          <a:bodyPr wrap="square" lIns="0" tIns="0" rIns="0" bIns="0" rtlCol="0"/>
          <a:lstStyle/>
          <a:p/>
        </p:txBody>
      </p:sp>
      <p:sp>
        <p:nvSpPr>
          <p:cNvPr id="1390" name="object 1390"/>
          <p:cNvSpPr/>
          <p:nvPr/>
        </p:nvSpPr>
        <p:spPr>
          <a:xfrm>
            <a:off x="13252409" y="1698703"/>
            <a:ext cx="0" cy="138430"/>
          </a:xfrm>
          <a:custGeom>
            <a:avLst/>
            <a:gdLst/>
            <a:ahLst/>
            <a:cxnLst/>
            <a:rect l="l" t="t" r="r" b="b"/>
            <a:pathLst>
              <a:path w="0" h="138430">
                <a:moveTo>
                  <a:pt x="0" y="138429"/>
                </a:moveTo>
                <a:lnTo>
                  <a:pt x="0" y="0"/>
                </a:lnTo>
              </a:path>
            </a:pathLst>
          </a:custGeom>
          <a:ln w="12700">
            <a:solidFill>
              <a:srgbClr val="FFFFFF"/>
            </a:solidFill>
          </a:ln>
        </p:spPr>
        <p:txBody>
          <a:bodyPr wrap="square" lIns="0" tIns="0" rIns="0" bIns="0" rtlCol="0"/>
          <a:lstStyle/>
          <a:p/>
        </p:txBody>
      </p:sp>
      <p:sp>
        <p:nvSpPr>
          <p:cNvPr id="1391" name="object 1391"/>
          <p:cNvSpPr/>
          <p:nvPr/>
        </p:nvSpPr>
        <p:spPr>
          <a:xfrm>
            <a:off x="546350"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1392" name="object 1392"/>
          <p:cNvSpPr/>
          <p:nvPr/>
        </p:nvSpPr>
        <p:spPr>
          <a:xfrm>
            <a:off x="13252409" y="1849832"/>
            <a:ext cx="0" cy="269240"/>
          </a:xfrm>
          <a:custGeom>
            <a:avLst/>
            <a:gdLst/>
            <a:ahLst/>
            <a:cxnLst/>
            <a:rect l="l" t="t" r="r" b="b"/>
            <a:pathLst>
              <a:path w="0" h="269239">
                <a:moveTo>
                  <a:pt x="0" y="269240"/>
                </a:moveTo>
                <a:lnTo>
                  <a:pt x="0" y="0"/>
                </a:lnTo>
              </a:path>
            </a:pathLst>
          </a:custGeom>
          <a:ln w="12700">
            <a:solidFill>
              <a:srgbClr val="FFFFFF"/>
            </a:solidFill>
          </a:ln>
        </p:spPr>
        <p:txBody>
          <a:bodyPr wrap="square" lIns="0" tIns="0" rIns="0" bIns="0" rtlCol="0"/>
          <a:lstStyle/>
          <a:p/>
        </p:txBody>
      </p:sp>
      <p:sp>
        <p:nvSpPr>
          <p:cNvPr id="1393" name="object 1393"/>
          <p:cNvSpPr/>
          <p:nvPr/>
        </p:nvSpPr>
        <p:spPr>
          <a:xfrm>
            <a:off x="540000" y="2125422"/>
            <a:ext cx="640080" cy="0"/>
          </a:xfrm>
          <a:custGeom>
            <a:avLst/>
            <a:gdLst/>
            <a:ahLst/>
            <a:cxnLst/>
            <a:rect l="l" t="t" r="r" b="b"/>
            <a:pathLst>
              <a:path w="640080" h="0">
                <a:moveTo>
                  <a:pt x="0" y="0"/>
                </a:moveTo>
                <a:lnTo>
                  <a:pt x="640080" y="0"/>
                </a:lnTo>
              </a:path>
            </a:pathLst>
          </a:custGeom>
          <a:ln w="12700">
            <a:solidFill>
              <a:srgbClr val="FFFFFF"/>
            </a:solidFill>
          </a:ln>
        </p:spPr>
        <p:txBody>
          <a:bodyPr wrap="square" lIns="0" tIns="0" rIns="0" bIns="0" rtlCol="0"/>
          <a:lstStyle/>
          <a:p/>
        </p:txBody>
      </p:sp>
      <p:sp>
        <p:nvSpPr>
          <p:cNvPr id="1394" name="object 1394"/>
          <p:cNvSpPr/>
          <p:nvPr/>
        </p:nvSpPr>
        <p:spPr>
          <a:xfrm>
            <a:off x="1180080" y="2125422"/>
            <a:ext cx="634365" cy="0"/>
          </a:xfrm>
          <a:custGeom>
            <a:avLst/>
            <a:gdLst/>
            <a:ahLst/>
            <a:cxnLst/>
            <a:rect l="l" t="t" r="r" b="b"/>
            <a:pathLst>
              <a:path w="634364" h="0">
                <a:moveTo>
                  <a:pt x="0" y="0"/>
                </a:moveTo>
                <a:lnTo>
                  <a:pt x="634365" y="0"/>
                </a:lnTo>
              </a:path>
            </a:pathLst>
          </a:custGeom>
          <a:ln w="12700">
            <a:solidFill>
              <a:srgbClr val="FFFFFF"/>
            </a:solidFill>
          </a:ln>
        </p:spPr>
        <p:txBody>
          <a:bodyPr wrap="square" lIns="0" tIns="0" rIns="0" bIns="0" rtlCol="0"/>
          <a:lstStyle/>
          <a:p/>
        </p:txBody>
      </p:sp>
      <p:sp>
        <p:nvSpPr>
          <p:cNvPr id="1395" name="object 1395"/>
          <p:cNvSpPr/>
          <p:nvPr/>
        </p:nvSpPr>
        <p:spPr>
          <a:xfrm>
            <a:off x="1814445" y="2125422"/>
            <a:ext cx="1390015" cy="0"/>
          </a:xfrm>
          <a:custGeom>
            <a:avLst/>
            <a:gdLst/>
            <a:ahLst/>
            <a:cxnLst/>
            <a:rect l="l" t="t" r="r" b="b"/>
            <a:pathLst>
              <a:path w="1390014" h="0">
                <a:moveTo>
                  <a:pt x="0" y="0"/>
                </a:moveTo>
                <a:lnTo>
                  <a:pt x="1389557" y="0"/>
                </a:lnTo>
              </a:path>
            </a:pathLst>
          </a:custGeom>
          <a:ln w="12700">
            <a:solidFill>
              <a:srgbClr val="FFFFFF"/>
            </a:solidFill>
          </a:ln>
        </p:spPr>
        <p:txBody>
          <a:bodyPr wrap="square" lIns="0" tIns="0" rIns="0" bIns="0" rtlCol="0"/>
          <a:lstStyle/>
          <a:p/>
        </p:txBody>
      </p:sp>
      <p:sp>
        <p:nvSpPr>
          <p:cNvPr id="1396" name="object 1396"/>
          <p:cNvSpPr/>
          <p:nvPr/>
        </p:nvSpPr>
        <p:spPr>
          <a:xfrm>
            <a:off x="3203999" y="2125422"/>
            <a:ext cx="519430" cy="0"/>
          </a:xfrm>
          <a:custGeom>
            <a:avLst/>
            <a:gdLst/>
            <a:ahLst/>
            <a:cxnLst/>
            <a:rect l="l" t="t" r="r" b="b"/>
            <a:pathLst>
              <a:path w="519429" h="0">
                <a:moveTo>
                  <a:pt x="0" y="0"/>
                </a:moveTo>
                <a:lnTo>
                  <a:pt x="519430" y="0"/>
                </a:lnTo>
              </a:path>
            </a:pathLst>
          </a:custGeom>
          <a:ln w="12700">
            <a:solidFill>
              <a:srgbClr val="FFFFFF"/>
            </a:solidFill>
          </a:ln>
        </p:spPr>
        <p:txBody>
          <a:bodyPr wrap="square" lIns="0" tIns="0" rIns="0" bIns="0" rtlCol="0"/>
          <a:lstStyle/>
          <a:p/>
        </p:txBody>
      </p:sp>
      <p:sp>
        <p:nvSpPr>
          <p:cNvPr id="1397" name="object 1397"/>
          <p:cNvSpPr/>
          <p:nvPr/>
        </p:nvSpPr>
        <p:spPr>
          <a:xfrm>
            <a:off x="3723429" y="2125422"/>
            <a:ext cx="1184910" cy="0"/>
          </a:xfrm>
          <a:custGeom>
            <a:avLst/>
            <a:gdLst/>
            <a:ahLst/>
            <a:cxnLst/>
            <a:rect l="l" t="t" r="r" b="b"/>
            <a:pathLst>
              <a:path w="1184910" h="0">
                <a:moveTo>
                  <a:pt x="0" y="0"/>
                </a:moveTo>
                <a:lnTo>
                  <a:pt x="1184567" y="0"/>
                </a:lnTo>
              </a:path>
            </a:pathLst>
          </a:custGeom>
          <a:ln w="12700">
            <a:solidFill>
              <a:srgbClr val="FFFFFF"/>
            </a:solidFill>
          </a:ln>
        </p:spPr>
        <p:txBody>
          <a:bodyPr wrap="square" lIns="0" tIns="0" rIns="0" bIns="0" rtlCol="0"/>
          <a:lstStyle/>
          <a:p/>
        </p:txBody>
      </p:sp>
      <p:sp>
        <p:nvSpPr>
          <p:cNvPr id="1398" name="object 1398"/>
          <p:cNvSpPr/>
          <p:nvPr/>
        </p:nvSpPr>
        <p:spPr>
          <a:xfrm>
            <a:off x="4908000" y="2125422"/>
            <a:ext cx="1020444" cy="0"/>
          </a:xfrm>
          <a:custGeom>
            <a:avLst/>
            <a:gdLst/>
            <a:ahLst/>
            <a:cxnLst/>
            <a:rect l="l" t="t" r="r" b="b"/>
            <a:pathLst>
              <a:path w="1020445" h="0">
                <a:moveTo>
                  <a:pt x="0" y="0"/>
                </a:moveTo>
                <a:lnTo>
                  <a:pt x="1020000" y="0"/>
                </a:lnTo>
              </a:path>
            </a:pathLst>
          </a:custGeom>
          <a:ln w="12700">
            <a:solidFill>
              <a:srgbClr val="FFFFFF"/>
            </a:solidFill>
          </a:ln>
        </p:spPr>
        <p:txBody>
          <a:bodyPr wrap="square" lIns="0" tIns="0" rIns="0" bIns="0" rtlCol="0"/>
          <a:lstStyle/>
          <a:p/>
        </p:txBody>
      </p:sp>
      <p:sp>
        <p:nvSpPr>
          <p:cNvPr id="1399" name="object 1399"/>
          <p:cNvSpPr/>
          <p:nvPr/>
        </p:nvSpPr>
        <p:spPr>
          <a:xfrm>
            <a:off x="5927999" y="2125422"/>
            <a:ext cx="1416050" cy="0"/>
          </a:xfrm>
          <a:custGeom>
            <a:avLst/>
            <a:gdLst/>
            <a:ahLst/>
            <a:cxnLst/>
            <a:rect l="l" t="t" r="r" b="b"/>
            <a:pathLst>
              <a:path w="1416050" h="0">
                <a:moveTo>
                  <a:pt x="0" y="0"/>
                </a:moveTo>
                <a:lnTo>
                  <a:pt x="1415999" y="0"/>
                </a:lnTo>
              </a:path>
            </a:pathLst>
          </a:custGeom>
          <a:ln w="12700">
            <a:solidFill>
              <a:srgbClr val="FFFFFF"/>
            </a:solidFill>
          </a:ln>
        </p:spPr>
        <p:txBody>
          <a:bodyPr wrap="square" lIns="0" tIns="0" rIns="0" bIns="0" rtlCol="0"/>
          <a:lstStyle/>
          <a:p/>
        </p:txBody>
      </p:sp>
      <p:sp>
        <p:nvSpPr>
          <p:cNvPr id="1400" name="object 1400"/>
          <p:cNvSpPr/>
          <p:nvPr/>
        </p:nvSpPr>
        <p:spPr>
          <a:xfrm>
            <a:off x="7343999" y="2125422"/>
            <a:ext cx="1068070" cy="0"/>
          </a:xfrm>
          <a:custGeom>
            <a:avLst/>
            <a:gdLst/>
            <a:ahLst/>
            <a:cxnLst/>
            <a:rect l="l" t="t" r="r" b="b"/>
            <a:pathLst>
              <a:path w="1068070" h="0">
                <a:moveTo>
                  <a:pt x="0" y="0"/>
                </a:moveTo>
                <a:lnTo>
                  <a:pt x="1067993" y="0"/>
                </a:lnTo>
              </a:path>
            </a:pathLst>
          </a:custGeom>
          <a:ln w="12700">
            <a:solidFill>
              <a:srgbClr val="FFFFFF"/>
            </a:solidFill>
          </a:ln>
        </p:spPr>
        <p:txBody>
          <a:bodyPr wrap="square" lIns="0" tIns="0" rIns="0" bIns="0" rtlCol="0"/>
          <a:lstStyle/>
          <a:p/>
        </p:txBody>
      </p:sp>
      <p:sp>
        <p:nvSpPr>
          <p:cNvPr id="1401" name="object 1401"/>
          <p:cNvSpPr/>
          <p:nvPr/>
        </p:nvSpPr>
        <p:spPr>
          <a:xfrm>
            <a:off x="8411999" y="2125422"/>
            <a:ext cx="1176020" cy="0"/>
          </a:xfrm>
          <a:custGeom>
            <a:avLst/>
            <a:gdLst/>
            <a:ahLst/>
            <a:cxnLst/>
            <a:rect l="l" t="t" r="r" b="b"/>
            <a:pathLst>
              <a:path w="1176020" h="0">
                <a:moveTo>
                  <a:pt x="0" y="0"/>
                </a:moveTo>
                <a:lnTo>
                  <a:pt x="1175994" y="0"/>
                </a:lnTo>
              </a:path>
            </a:pathLst>
          </a:custGeom>
          <a:ln w="12700">
            <a:solidFill>
              <a:srgbClr val="FFFFFF"/>
            </a:solidFill>
          </a:ln>
        </p:spPr>
        <p:txBody>
          <a:bodyPr wrap="square" lIns="0" tIns="0" rIns="0" bIns="0" rtlCol="0"/>
          <a:lstStyle/>
          <a:p/>
        </p:txBody>
      </p:sp>
      <p:sp>
        <p:nvSpPr>
          <p:cNvPr id="1402" name="object 1402"/>
          <p:cNvSpPr/>
          <p:nvPr/>
        </p:nvSpPr>
        <p:spPr>
          <a:xfrm>
            <a:off x="9587999" y="2125422"/>
            <a:ext cx="1056005" cy="0"/>
          </a:xfrm>
          <a:custGeom>
            <a:avLst/>
            <a:gdLst/>
            <a:ahLst/>
            <a:cxnLst/>
            <a:rect l="l" t="t" r="r" b="b"/>
            <a:pathLst>
              <a:path w="1056004" h="0">
                <a:moveTo>
                  <a:pt x="0" y="0"/>
                </a:moveTo>
                <a:lnTo>
                  <a:pt x="1056005" y="0"/>
                </a:lnTo>
              </a:path>
            </a:pathLst>
          </a:custGeom>
          <a:ln w="12700">
            <a:solidFill>
              <a:srgbClr val="FFFFFF"/>
            </a:solidFill>
          </a:ln>
        </p:spPr>
        <p:txBody>
          <a:bodyPr wrap="square" lIns="0" tIns="0" rIns="0" bIns="0" rtlCol="0"/>
          <a:lstStyle/>
          <a:p/>
        </p:txBody>
      </p:sp>
      <p:sp>
        <p:nvSpPr>
          <p:cNvPr id="1403" name="object 1403"/>
          <p:cNvSpPr/>
          <p:nvPr/>
        </p:nvSpPr>
        <p:spPr>
          <a:xfrm>
            <a:off x="10643999" y="2125422"/>
            <a:ext cx="1368425" cy="0"/>
          </a:xfrm>
          <a:custGeom>
            <a:avLst/>
            <a:gdLst/>
            <a:ahLst/>
            <a:cxnLst/>
            <a:rect l="l" t="t" r="r" b="b"/>
            <a:pathLst>
              <a:path w="1368425" h="0">
                <a:moveTo>
                  <a:pt x="0" y="0"/>
                </a:moveTo>
                <a:lnTo>
                  <a:pt x="1367993" y="0"/>
                </a:lnTo>
              </a:path>
            </a:pathLst>
          </a:custGeom>
          <a:ln w="12700">
            <a:solidFill>
              <a:srgbClr val="FFFFFF"/>
            </a:solidFill>
          </a:ln>
        </p:spPr>
        <p:txBody>
          <a:bodyPr wrap="square" lIns="0" tIns="0" rIns="0" bIns="0" rtlCol="0"/>
          <a:lstStyle/>
          <a:p/>
        </p:txBody>
      </p:sp>
      <p:sp>
        <p:nvSpPr>
          <p:cNvPr id="1404" name="object 1404"/>
          <p:cNvSpPr/>
          <p:nvPr/>
        </p:nvSpPr>
        <p:spPr>
          <a:xfrm>
            <a:off x="12011999" y="2125422"/>
            <a:ext cx="1247140" cy="0"/>
          </a:xfrm>
          <a:custGeom>
            <a:avLst/>
            <a:gdLst/>
            <a:ahLst/>
            <a:cxnLst/>
            <a:rect l="l" t="t" r="r" b="b"/>
            <a:pathLst>
              <a:path w="1247140" h="0">
                <a:moveTo>
                  <a:pt x="0" y="0"/>
                </a:moveTo>
                <a:lnTo>
                  <a:pt x="1246759" y="0"/>
                </a:lnTo>
              </a:path>
            </a:pathLst>
          </a:custGeom>
          <a:ln w="12700">
            <a:solidFill>
              <a:srgbClr val="FFFFFF"/>
            </a:solidFill>
          </a:ln>
        </p:spPr>
        <p:txBody>
          <a:bodyPr wrap="square" lIns="0" tIns="0" rIns="0" bIns="0" rtlCol="0"/>
          <a:lstStyle/>
          <a:p/>
        </p:txBody>
      </p:sp>
      <p:sp>
        <p:nvSpPr>
          <p:cNvPr id="1405" name="object 1405"/>
          <p:cNvSpPr/>
          <p:nvPr/>
        </p:nvSpPr>
        <p:spPr>
          <a:xfrm>
            <a:off x="540000" y="8799272"/>
            <a:ext cx="640080" cy="12700"/>
          </a:xfrm>
          <a:custGeom>
            <a:avLst/>
            <a:gdLst/>
            <a:ahLst/>
            <a:cxnLst/>
            <a:rect l="l" t="t" r="r" b="b"/>
            <a:pathLst>
              <a:path w="640080" h="12700">
                <a:moveTo>
                  <a:pt x="0" y="12700"/>
                </a:moveTo>
                <a:lnTo>
                  <a:pt x="640080" y="12700"/>
                </a:lnTo>
                <a:lnTo>
                  <a:pt x="640080" y="0"/>
                </a:lnTo>
                <a:lnTo>
                  <a:pt x="0" y="0"/>
                </a:lnTo>
                <a:lnTo>
                  <a:pt x="0" y="12700"/>
                </a:lnTo>
                <a:close/>
              </a:path>
            </a:pathLst>
          </a:custGeom>
          <a:solidFill>
            <a:srgbClr val="FFFFFF"/>
          </a:solidFill>
        </p:spPr>
        <p:txBody>
          <a:bodyPr wrap="square" lIns="0" tIns="0" rIns="0" bIns="0" rtlCol="0"/>
          <a:lstStyle/>
          <a:p/>
        </p:txBody>
      </p:sp>
      <p:sp>
        <p:nvSpPr>
          <p:cNvPr id="1406" name="object 1406"/>
          <p:cNvSpPr/>
          <p:nvPr/>
        </p:nvSpPr>
        <p:spPr>
          <a:xfrm>
            <a:off x="1180080" y="879927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407" name="object 1407"/>
          <p:cNvSpPr/>
          <p:nvPr/>
        </p:nvSpPr>
        <p:spPr>
          <a:xfrm>
            <a:off x="1814445" y="879927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408" name="object 1408"/>
          <p:cNvSpPr/>
          <p:nvPr/>
        </p:nvSpPr>
        <p:spPr>
          <a:xfrm>
            <a:off x="3203999" y="8799272"/>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1409" name="object 1409"/>
          <p:cNvSpPr/>
          <p:nvPr/>
        </p:nvSpPr>
        <p:spPr>
          <a:xfrm>
            <a:off x="3723429" y="8799272"/>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410" name="object 1410"/>
          <p:cNvSpPr/>
          <p:nvPr/>
        </p:nvSpPr>
        <p:spPr>
          <a:xfrm>
            <a:off x="5400349" y="8799272"/>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1411" name="object 1411"/>
          <p:cNvSpPr/>
          <p:nvPr/>
        </p:nvSpPr>
        <p:spPr>
          <a:xfrm>
            <a:off x="4908000" y="879927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412" name="object 1412"/>
          <p:cNvSpPr/>
          <p:nvPr/>
        </p:nvSpPr>
        <p:spPr>
          <a:xfrm>
            <a:off x="5927999" y="8799272"/>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1413" name="object 1413"/>
          <p:cNvSpPr/>
          <p:nvPr/>
        </p:nvSpPr>
        <p:spPr>
          <a:xfrm>
            <a:off x="7899400" y="879927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414" name="object 1414"/>
          <p:cNvSpPr/>
          <p:nvPr/>
        </p:nvSpPr>
        <p:spPr>
          <a:xfrm>
            <a:off x="7343999" y="8799272"/>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1415" name="object 1415"/>
          <p:cNvSpPr/>
          <p:nvPr/>
        </p:nvSpPr>
        <p:spPr>
          <a:xfrm>
            <a:off x="8411999" y="879927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416" name="object 1416"/>
          <p:cNvSpPr/>
          <p:nvPr/>
        </p:nvSpPr>
        <p:spPr>
          <a:xfrm>
            <a:off x="9587999" y="879927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417" name="object 1417"/>
          <p:cNvSpPr/>
          <p:nvPr/>
        </p:nvSpPr>
        <p:spPr>
          <a:xfrm>
            <a:off x="10643999" y="879927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418" name="object 1418"/>
          <p:cNvSpPr/>
          <p:nvPr/>
        </p:nvSpPr>
        <p:spPr>
          <a:xfrm>
            <a:off x="12253998" y="8799272"/>
            <a:ext cx="1005205" cy="12700"/>
          </a:xfrm>
          <a:custGeom>
            <a:avLst/>
            <a:gdLst/>
            <a:ahLst/>
            <a:cxnLst/>
            <a:rect l="l" t="t" r="r" b="b"/>
            <a:pathLst>
              <a:path w="1005205" h="12700">
                <a:moveTo>
                  <a:pt x="0" y="12700"/>
                </a:moveTo>
                <a:lnTo>
                  <a:pt x="1004759" y="12700"/>
                </a:lnTo>
                <a:lnTo>
                  <a:pt x="1004759" y="0"/>
                </a:lnTo>
                <a:lnTo>
                  <a:pt x="0" y="0"/>
                </a:lnTo>
                <a:lnTo>
                  <a:pt x="0" y="12700"/>
                </a:lnTo>
                <a:close/>
              </a:path>
            </a:pathLst>
          </a:custGeom>
          <a:solidFill>
            <a:srgbClr val="FFFFFF"/>
          </a:solidFill>
        </p:spPr>
        <p:txBody>
          <a:bodyPr wrap="square" lIns="0" tIns="0" rIns="0" bIns="0" rtlCol="0"/>
          <a:lstStyle/>
          <a:p/>
        </p:txBody>
      </p:sp>
      <p:sp>
        <p:nvSpPr>
          <p:cNvPr id="1419" name="object 1419"/>
          <p:cNvSpPr/>
          <p:nvPr/>
        </p:nvSpPr>
        <p:spPr>
          <a:xfrm>
            <a:off x="552700" y="501594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420" name="object 1420"/>
          <p:cNvSpPr/>
          <p:nvPr/>
        </p:nvSpPr>
        <p:spPr>
          <a:xfrm>
            <a:off x="1180080" y="501594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421" name="object 1421"/>
          <p:cNvSpPr/>
          <p:nvPr/>
        </p:nvSpPr>
        <p:spPr>
          <a:xfrm>
            <a:off x="1814445" y="501594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422" name="object 1422"/>
          <p:cNvSpPr/>
          <p:nvPr/>
        </p:nvSpPr>
        <p:spPr>
          <a:xfrm>
            <a:off x="3203999" y="5015943"/>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1423" name="object 1423"/>
          <p:cNvSpPr/>
          <p:nvPr/>
        </p:nvSpPr>
        <p:spPr>
          <a:xfrm>
            <a:off x="3723429" y="5015943"/>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424" name="object 1424"/>
          <p:cNvSpPr/>
          <p:nvPr/>
        </p:nvSpPr>
        <p:spPr>
          <a:xfrm>
            <a:off x="4908000" y="501594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425" name="object 1425"/>
          <p:cNvSpPr/>
          <p:nvPr/>
        </p:nvSpPr>
        <p:spPr>
          <a:xfrm>
            <a:off x="7899400" y="501594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426" name="object 1426"/>
          <p:cNvSpPr/>
          <p:nvPr/>
        </p:nvSpPr>
        <p:spPr>
          <a:xfrm>
            <a:off x="8411999" y="501594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427" name="object 1427"/>
          <p:cNvSpPr/>
          <p:nvPr/>
        </p:nvSpPr>
        <p:spPr>
          <a:xfrm>
            <a:off x="9587999" y="501594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428" name="object 1428"/>
          <p:cNvSpPr/>
          <p:nvPr/>
        </p:nvSpPr>
        <p:spPr>
          <a:xfrm>
            <a:off x="10643999" y="501594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429" name="object 1429"/>
          <p:cNvSpPr/>
          <p:nvPr/>
        </p:nvSpPr>
        <p:spPr>
          <a:xfrm>
            <a:off x="12253998" y="501594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430" name="object 1430"/>
          <p:cNvSpPr/>
          <p:nvPr/>
        </p:nvSpPr>
        <p:spPr>
          <a:xfrm>
            <a:off x="546350" y="502229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431" name="object 1431"/>
          <p:cNvSpPr/>
          <p:nvPr/>
        </p:nvSpPr>
        <p:spPr>
          <a:xfrm>
            <a:off x="13252409" y="5022292"/>
            <a:ext cx="0" cy="153670"/>
          </a:xfrm>
          <a:custGeom>
            <a:avLst/>
            <a:gdLst/>
            <a:ahLst/>
            <a:cxnLst/>
            <a:rect l="l" t="t" r="r" b="b"/>
            <a:pathLst>
              <a:path w="0" h="153670">
                <a:moveTo>
                  <a:pt x="0" y="153670"/>
                </a:moveTo>
                <a:lnTo>
                  <a:pt x="0" y="0"/>
                </a:lnTo>
              </a:path>
            </a:pathLst>
          </a:custGeom>
          <a:ln w="12700">
            <a:solidFill>
              <a:srgbClr val="FFFFFF"/>
            </a:solidFill>
          </a:ln>
        </p:spPr>
        <p:txBody>
          <a:bodyPr wrap="square" lIns="0" tIns="0" rIns="0" bIns="0" rtlCol="0"/>
          <a:lstStyle/>
          <a:p/>
        </p:txBody>
      </p:sp>
      <p:sp>
        <p:nvSpPr>
          <p:cNvPr id="1432" name="object 1432"/>
          <p:cNvSpPr/>
          <p:nvPr/>
        </p:nvSpPr>
        <p:spPr>
          <a:xfrm>
            <a:off x="552700" y="516961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433" name="object 1433"/>
          <p:cNvSpPr/>
          <p:nvPr/>
        </p:nvSpPr>
        <p:spPr>
          <a:xfrm>
            <a:off x="1180080" y="516961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434" name="object 1434"/>
          <p:cNvSpPr/>
          <p:nvPr/>
        </p:nvSpPr>
        <p:spPr>
          <a:xfrm>
            <a:off x="1814445" y="516961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435" name="object 1435"/>
          <p:cNvSpPr/>
          <p:nvPr/>
        </p:nvSpPr>
        <p:spPr>
          <a:xfrm>
            <a:off x="3203999" y="5169612"/>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1436" name="object 1436"/>
          <p:cNvSpPr/>
          <p:nvPr/>
        </p:nvSpPr>
        <p:spPr>
          <a:xfrm>
            <a:off x="3723429" y="5169612"/>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437" name="object 1437"/>
          <p:cNvSpPr/>
          <p:nvPr/>
        </p:nvSpPr>
        <p:spPr>
          <a:xfrm>
            <a:off x="4908000" y="516961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438" name="object 1438"/>
          <p:cNvSpPr/>
          <p:nvPr/>
        </p:nvSpPr>
        <p:spPr>
          <a:xfrm>
            <a:off x="7899400" y="516961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439" name="object 1439"/>
          <p:cNvSpPr/>
          <p:nvPr/>
        </p:nvSpPr>
        <p:spPr>
          <a:xfrm>
            <a:off x="8411999" y="516961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440" name="object 1440"/>
          <p:cNvSpPr/>
          <p:nvPr/>
        </p:nvSpPr>
        <p:spPr>
          <a:xfrm>
            <a:off x="9587999" y="516961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441" name="object 1441"/>
          <p:cNvSpPr/>
          <p:nvPr/>
        </p:nvSpPr>
        <p:spPr>
          <a:xfrm>
            <a:off x="10643999" y="516961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442" name="object 1442"/>
          <p:cNvSpPr/>
          <p:nvPr/>
        </p:nvSpPr>
        <p:spPr>
          <a:xfrm>
            <a:off x="12253998" y="516961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443" name="object 1443"/>
          <p:cNvSpPr/>
          <p:nvPr/>
        </p:nvSpPr>
        <p:spPr>
          <a:xfrm>
            <a:off x="552700" y="332811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444" name="object 1444"/>
          <p:cNvSpPr/>
          <p:nvPr/>
        </p:nvSpPr>
        <p:spPr>
          <a:xfrm>
            <a:off x="1180080" y="332811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445" name="object 1445"/>
          <p:cNvSpPr/>
          <p:nvPr/>
        </p:nvSpPr>
        <p:spPr>
          <a:xfrm>
            <a:off x="1814445" y="332811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446" name="object 1446"/>
          <p:cNvSpPr/>
          <p:nvPr/>
        </p:nvSpPr>
        <p:spPr>
          <a:xfrm>
            <a:off x="3203999" y="3328112"/>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1447" name="object 1447"/>
          <p:cNvSpPr/>
          <p:nvPr/>
        </p:nvSpPr>
        <p:spPr>
          <a:xfrm>
            <a:off x="3723429" y="3328112"/>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448" name="object 1448"/>
          <p:cNvSpPr/>
          <p:nvPr/>
        </p:nvSpPr>
        <p:spPr>
          <a:xfrm>
            <a:off x="5400349" y="3328112"/>
            <a:ext cx="527685" cy="12700"/>
          </a:xfrm>
          <a:custGeom>
            <a:avLst/>
            <a:gdLst/>
            <a:ahLst/>
            <a:cxnLst/>
            <a:rect l="l" t="t" r="r" b="b"/>
            <a:pathLst>
              <a:path w="527685" h="12700">
                <a:moveTo>
                  <a:pt x="0" y="12700"/>
                </a:moveTo>
                <a:lnTo>
                  <a:pt x="527650" y="12700"/>
                </a:lnTo>
                <a:lnTo>
                  <a:pt x="527650" y="0"/>
                </a:lnTo>
                <a:lnTo>
                  <a:pt x="0" y="0"/>
                </a:lnTo>
                <a:lnTo>
                  <a:pt x="0" y="12700"/>
                </a:lnTo>
                <a:close/>
              </a:path>
            </a:pathLst>
          </a:custGeom>
          <a:solidFill>
            <a:srgbClr val="FFFFFF"/>
          </a:solidFill>
        </p:spPr>
        <p:txBody>
          <a:bodyPr wrap="square" lIns="0" tIns="0" rIns="0" bIns="0" rtlCol="0"/>
          <a:lstStyle/>
          <a:p/>
        </p:txBody>
      </p:sp>
      <p:sp>
        <p:nvSpPr>
          <p:cNvPr id="1449" name="object 1449"/>
          <p:cNvSpPr/>
          <p:nvPr/>
        </p:nvSpPr>
        <p:spPr>
          <a:xfrm>
            <a:off x="4908000" y="3328112"/>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450" name="object 1450"/>
          <p:cNvSpPr/>
          <p:nvPr/>
        </p:nvSpPr>
        <p:spPr>
          <a:xfrm>
            <a:off x="5927999" y="3328112"/>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1451" name="object 1451"/>
          <p:cNvSpPr/>
          <p:nvPr/>
        </p:nvSpPr>
        <p:spPr>
          <a:xfrm>
            <a:off x="7899400" y="3328112"/>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452" name="object 1452"/>
          <p:cNvSpPr/>
          <p:nvPr/>
        </p:nvSpPr>
        <p:spPr>
          <a:xfrm>
            <a:off x="7343999" y="3328112"/>
            <a:ext cx="428625" cy="12700"/>
          </a:xfrm>
          <a:custGeom>
            <a:avLst/>
            <a:gdLst/>
            <a:ahLst/>
            <a:cxnLst/>
            <a:rect l="l" t="t" r="r" b="b"/>
            <a:pathLst>
              <a:path w="428625" h="12700">
                <a:moveTo>
                  <a:pt x="0" y="12700"/>
                </a:moveTo>
                <a:lnTo>
                  <a:pt x="428400" y="12700"/>
                </a:lnTo>
                <a:lnTo>
                  <a:pt x="428400" y="0"/>
                </a:lnTo>
                <a:lnTo>
                  <a:pt x="0" y="0"/>
                </a:lnTo>
                <a:lnTo>
                  <a:pt x="0" y="12700"/>
                </a:lnTo>
                <a:close/>
              </a:path>
            </a:pathLst>
          </a:custGeom>
          <a:solidFill>
            <a:srgbClr val="FFFFFF"/>
          </a:solidFill>
        </p:spPr>
        <p:txBody>
          <a:bodyPr wrap="square" lIns="0" tIns="0" rIns="0" bIns="0" rtlCol="0"/>
          <a:lstStyle/>
          <a:p/>
        </p:txBody>
      </p:sp>
      <p:sp>
        <p:nvSpPr>
          <p:cNvPr id="1453" name="object 1453"/>
          <p:cNvSpPr/>
          <p:nvPr/>
        </p:nvSpPr>
        <p:spPr>
          <a:xfrm>
            <a:off x="8411999" y="332811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454" name="object 1454"/>
          <p:cNvSpPr/>
          <p:nvPr/>
        </p:nvSpPr>
        <p:spPr>
          <a:xfrm>
            <a:off x="9587999" y="332811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455" name="object 1455"/>
          <p:cNvSpPr/>
          <p:nvPr/>
        </p:nvSpPr>
        <p:spPr>
          <a:xfrm>
            <a:off x="10643999" y="332811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456" name="object 1456"/>
          <p:cNvSpPr/>
          <p:nvPr/>
        </p:nvSpPr>
        <p:spPr>
          <a:xfrm>
            <a:off x="12253998" y="3328112"/>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457" name="object 1457"/>
          <p:cNvSpPr/>
          <p:nvPr/>
        </p:nvSpPr>
        <p:spPr>
          <a:xfrm>
            <a:off x="546350" y="333446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458" name="object 1458"/>
          <p:cNvSpPr/>
          <p:nvPr/>
        </p:nvSpPr>
        <p:spPr>
          <a:xfrm>
            <a:off x="13252409" y="3334463"/>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459" name="object 1459"/>
          <p:cNvSpPr/>
          <p:nvPr/>
        </p:nvSpPr>
        <p:spPr>
          <a:xfrm>
            <a:off x="552700" y="3479243"/>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460" name="object 1460"/>
          <p:cNvSpPr/>
          <p:nvPr/>
        </p:nvSpPr>
        <p:spPr>
          <a:xfrm>
            <a:off x="1180080" y="3479243"/>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461" name="object 1461"/>
          <p:cNvSpPr/>
          <p:nvPr/>
        </p:nvSpPr>
        <p:spPr>
          <a:xfrm>
            <a:off x="1814445" y="3479243"/>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462" name="object 1462"/>
          <p:cNvSpPr/>
          <p:nvPr/>
        </p:nvSpPr>
        <p:spPr>
          <a:xfrm>
            <a:off x="3203999" y="3479243"/>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1463" name="object 1463"/>
          <p:cNvSpPr/>
          <p:nvPr/>
        </p:nvSpPr>
        <p:spPr>
          <a:xfrm>
            <a:off x="3723429" y="3479243"/>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464" name="object 1464"/>
          <p:cNvSpPr/>
          <p:nvPr/>
        </p:nvSpPr>
        <p:spPr>
          <a:xfrm>
            <a:off x="4908000" y="3479243"/>
            <a:ext cx="429259" cy="12700"/>
          </a:xfrm>
          <a:custGeom>
            <a:avLst/>
            <a:gdLst/>
            <a:ahLst/>
            <a:cxnLst/>
            <a:rect l="l" t="t" r="r" b="b"/>
            <a:pathLst>
              <a:path w="429260" h="12700">
                <a:moveTo>
                  <a:pt x="0" y="12700"/>
                </a:moveTo>
                <a:lnTo>
                  <a:pt x="428849" y="12700"/>
                </a:lnTo>
                <a:lnTo>
                  <a:pt x="428849" y="0"/>
                </a:lnTo>
                <a:lnTo>
                  <a:pt x="0" y="0"/>
                </a:lnTo>
                <a:lnTo>
                  <a:pt x="0" y="12700"/>
                </a:lnTo>
                <a:close/>
              </a:path>
            </a:pathLst>
          </a:custGeom>
          <a:solidFill>
            <a:srgbClr val="FFFFFF"/>
          </a:solidFill>
        </p:spPr>
        <p:txBody>
          <a:bodyPr wrap="square" lIns="0" tIns="0" rIns="0" bIns="0" rtlCol="0"/>
          <a:lstStyle/>
          <a:p/>
        </p:txBody>
      </p:sp>
      <p:sp>
        <p:nvSpPr>
          <p:cNvPr id="1465" name="object 1465"/>
          <p:cNvSpPr/>
          <p:nvPr/>
        </p:nvSpPr>
        <p:spPr>
          <a:xfrm>
            <a:off x="7899400" y="3479243"/>
            <a:ext cx="513080" cy="12700"/>
          </a:xfrm>
          <a:custGeom>
            <a:avLst/>
            <a:gdLst/>
            <a:ahLst/>
            <a:cxnLst/>
            <a:rect l="l" t="t" r="r" b="b"/>
            <a:pathLst>
              <a:path w="513079" h="12700">
                <a:moveTo>
                  <a:pt x="0" y="12700"/>
                </a:moveTo>
                <a:lnTo>
                  <a:pt x="512593" y="12700"/>
                </a:lnTo>
                <a:lnTo>
                  <a:pt x="512593" y="0"/>
                </a:lnTo>
                <a:lnTo>
                  <a:pt x="0" y="0"/>
                </a:lnTo>
                <a:lnTo>
                  <a:pt x="0" y="12700"/>
                </a:lnTo>
                <a:close/>
              </a:path>
            </a:pathLst>
          </a:custGeom>
          <a:solidFill>
            <a:srgbClr val="FFFFFF"/>
          </a:solidFill>
        </p:spPr>
        <p:txBody>
          <a:bodyPr wrap="square" lIns="0" tIns="0" rIns="0" bIns="0" rtlCol="0"/>
          <a:lstStyle/>
          <a:p/>
        </p:txBody>
      </p:sp>
      <p:sp>
        <p:nvSpPr>
          <p:cNvPr id="1466" name="object 1466"/>
          <p:cNvSpPr/>
          <p:nvPr/>
        </p:nvSpPr>
        <p:spPr>
          <a:xfrm>
            <a:off x="8411999" y="3479243"/>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467" name="object 1467"/>
          <p:cNvSpPr/>
          <p:nvPr/>
        </p:nvSpPr>
        <p:spPr>
          <a:xfrm>
            <a:off x="9587999" y="3479243"/>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468" name="object 1468"/>
          <p:cNvSpPr/>
          <p:nvPr/>
        </p:nvSpPr>
        <p:spPr>
          <a:xfrm>
            <a:off x="10643999" y="3479243"/>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469" name="object 1469"/>
          <p:cNvSpPr/>
          <p:nvPr/>
        </p:nvSpPr>
        <p:spPr>
          <a:xfrm>
            <a:off x="12253998" y="3479243"/>
            <a:ext cx="992505" cy="12700"/>
          </a:xfrm>
          <a:custGeom>
            <a:avLst/>
            <a:gdLst/>
            <a:ahLst/>
            <a:cxnLst/>
            <a:rect l="l" t="t" r="r" b="b"/>
            <a:pathLst>
              <a:path w="992505" h="12700">
                <a:moveTo>
                  <a:pt x="0" y="12700"/>
                </a:moveTo>
                <a:lnTo>
                  <a:pt x="992059" y="12700"/>
                </a:lnTo>
                <a:lnTo>
                  <a:pt x="992059" y="0"/>
                </a:lnTo>
                <a:lnTo>
                  <a:pt x="0" y="0"/>
                </a:lnTo>
                <a:lnTo>
                  <a:pt x="0" y="12700"/>
                </a:lnTo>
                <a:close/>
              </a:path>
            </a:pathLst>
          </a:custGeom>
          <a:solidFill>
            <a:srgbClr val="FFFFFF"/>
          </a:solidFill>
        </p:spPr>
        <p:txBody>
          <a:bodyPr wrap="square" lIns="0" tIns="0" rIns="0" bIns="0" rtlCol="0"/>
          <a:lstStyle/>
          <a:p/>
        </p:txBody>
      </p:sp>
      <p:sp>
        <p:nvSpPr>
          <p:cNvPr id="1470" name="object 1470"/>
          <p:cNvSpPr/>
          <p:nvPr/>
        </p:nvSpPr>
        <p:spPr>
          <a:xfrm>
            <a:off x="546350" y="2131772"/>
            <a:ext cx="0" cy="144780"/>
          </a:xfrm>
          <a:custGeom>
            <a:avLst/>
            <a:gdLst/>
            <a:ahLst/>
            <a:cxnLst/>
            <a:rect l="l" t="t" r="r" b="b"/>
            <a:pathLst>
              <a:path w="0" h="144780">
                <a:moveTo>
                  <a:pt x="0" y="144779"/>
                </a:moveTo>
                <a:lnTo>
                  <a:pt x="0" y="0"/>
                </a:lnTo>
              </a:path>
            </a:pathLst>
          </a:custGeom>
          <a:ln w="12700">
            <a:solidFill>
              <a:srgbClr val="FFFFFF"/>
            </a:solidFill>
          </a:ln>
        </p:spPr>
        <p:txBody>
          <a:bodyPr wrap="square" lIns="0" tIns="0" rIns="0" bIns="0" rtlCol="0"/>
          <a:lstStyle/>
          <a:p/>
        </p:txBody>
      </p:sp>
      <p:sp>
        <p:nvSpPr>
          <p:cNvPr id="1471" name="object 1471"/>
          <p:cNvSpPr/>
          <p:nvPr/>
        </p:nvSpPr>
        <p:spPr>
          <a:xfrm>
            <a:off x="13252409" y="2131772"/>
            <a:ext cx="0" cy="144780"/>
          </a:xfrm>
          <a:custGeom>
            <a:avLst/>
            <a:gdLst/>
            <a:ahLst/>
            <a:cxnLst/>
            <a:rect l="l" t="t" r="r" b="b"/>
            <a:pathLst>
              <a:path w="0" h="144780">
                <a:moveTo>
                  <a:pt x="0" y="144779"/>
                </a:moveTo>
                <a:lnTo>
                  <a:pt x="0" y="0"/>
                </a:lnTo>
              </a:path>
            </a:pathLst>
          </a:custGeom>
          <a:ln w="12700">
            <a:solidFill>
              <a:srgbClr val="FFFFFF"/>
            </a:solidFill>
          </a:ln>
        </p:spPr>
        <p:txBody>
          <a:bodyPr wrap="square" lIns="0" tIns="0" rIns="0" bIns="0" rtlCol="0"/>
          <a:lstStyle/>
          <a:p/>
        </p:txBody>
      </p:sp>
      <p:sp>
        <p:nvSpPr>
          <p:cNvPr id="1472" name="object 1472"/>
          <p:cNvSpPr/>
          <p:nvPr/>
        </p:nvSpPr>
        <p:spPr>
          <a:xfrm>
            <a:off x="552700" y="2270202"/>
            <a:ext cx="627380" cy="12700"/>
          </a:xfrm>
          <a:custGeom>
            <a:avLst/>
            <a:gdLst/>
            <a:ahLst/>
            <a:cxnLst/>
            <a:rect l="l" t="t" r="r" b="b"/>
            <a:pathLst>
              <a:path w="627380" h="12700">
                <a:moveTo>
                  <a:pt x="0" y="12700"/>
                </a:moveTo>
                <a:lnTo>
                  <a:pt x="627380" y="12700"/>
                </a:lnTo>
                <a:lnTo>
                  <a:pt x="627380" y="0"/>
                </a:lnTo>
                <a:lnTo>
                  <a:pt x="0" y="0"/>
                </a:lnTo>
                <a:lnTo>
                  <a:pt x="0" y="12700"/>
                </a:lnTo>
                <a:close/>
              </a:path>
            </a:pathLst>
          </a:custGeom>
          <a:solidFill>
            <a:srgbClr val="FFFFFF"/>
          </a:solidFill>
        </p:spPr>
        <p:txBody>
          <a:bodyPr wrap="square" lIns="0" tIns="0" rIns="0" bIns="0" rtlCol="0"/>
          <a:lstStyle/>
          <a:p/>
        </p:txBody>
      </p:sp>
      <p:sp>
        <p:nvSpPr>
          <p:cNvPr id="1473" name="object 1473"/>
          <p:cNvSpPr/>
          <p:nvPr/>
        </p:nvSpPr>
        <p:spPr>
          <a:xfrm>
            <a:off x="1180080" y="2270202"/>
            <a:ext cx="634365" cy="12700"/>
          </a:xfrm>
          <a:custGeom>
            <a:avLst/>
            <a:gdLst/>
            <a:ahLst/>
            <a:cxnLst/>
            <a:rect l="l" t="t" r="r" b="b"/>
            <a:pathLst>
              <a:path w="634364" h="12700">
                <a:moveTo>
                  <a:pt x="0" y="12700"/>
                </a:moveTo>
                <a:lnTo>
                  <a:pt x="634365" y="12700"/>
                </a:lnTo>
                <a:lnTo>
                  <a:pt x="634365" y="0"/>
                </a:lnTo>
                <a:lnTo>
                  <a:pt x="0" y="0"/>
                </a:lnTo>
                <a:lnTo>
                  <a:pt x="0" y="12700"/>
                </a:lnTo>
                <a:close/>
              </a:path>
            </a:pathLst>
          </a:custGeom>
          <a:solidFill>
            <a:srgbClr val="FFFFFF"/>
          </a:solidFill>
        </p:spPr>
        <p:txBody>
          <a:bodyPr wrap="square" lIns="0" tIns="0" rIns="0" bIns="0" rtlCol="0"/>
          <a:lstStyle/>
          <a:p/>
        </p:txBody>
      </p:sp>
      <p:sp>
        <p:nvSpPr>
          <p:cNvPr id="1474" name="object 1474"/>
          <p:cNvSpPr/>
          <p:nvPr/>
        </p:nvSpPr>
        <p:spPr>
          <a:xfrm>
            <a:off x="1814445" y="2270202"/>
            <a:ext cx="1390015" cy="12700"/>
          </a:xfrm>
          <a:custGeom>
            <a:avLst/>
            <a:gdLst/>
            <a:ahLst/>
            <a:cxnLst/>
            <a:rect l="l" t="t" r="r" b="b"/>
            <a:pathLst>
              <a:path w="1390014" h="12700">
                <a:moveTo>
                  <a:pt x="0" y="12700"/>
                </a:moveTo>
                <a:lnTo>
                  <a:pt x="1389557" y="12700"/>
                </a:lnTo>
                <a:lnTo>
                  <a:pt x="1389557" y="0"/>
                </a:lnTo>
                <a:lnTo>
                  <a:pt x="0" y="0"/>
                </a:lnTo>
                <a:lnTo>
                  <a:pt x="0" y="12700"/>
                </a:lnTo>
                <a:close/>
              </a:path>
            </a:pathLst>
          </a:custGeom>
          <a:solidFill>
            <a:srgbClr val="FFFFFF"/>
          </a:solidFill>
        </p:spPr>
        <p:txBody>
          <a:bodyPr wrap="square" lIns="0" tIns="0" rIns="0" bIns="0" rtlCol="0"/>
          <a:lstStyle/>
          <a:p/>
        </p:txBody>
      </p:sp>
      <p:sp>
        <p:nvSpPr>
          <p:cNvPr id="1475" name="object 1475"/>
          <p:cNvSpPr/>
          <p:nvPr/>
        </p:nvSpPr>
        <p:spPr>
          <a:xfrm>
            <a:off x="3203999" y="2270202"/>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1476" name="object 1476"/>
          <p:cNvSpPr/>
          <p:nvPr/>
        </p:nvSpPr>
        <p:spPr>
          <a:xfrm>
            <a:off x="3723429" y="2270202"/>
            <a:ext cx="1184910" cy="12700"/>
          </a:xfrm>
          <a:custGeom>
            <a:avLst/>
            <a:gdLst/>
            <a:ahLst/>
            <a:cxnLst/>
            <a:rect l="l" t="t" r="r" b="b"/>
            <a:pathLst>
              <a:path w="1184910" h="12700">
                <a:moveTo>
                  <a:pt x="0" y="12700"/>
                </a:moveTo>
                <a:lnTo>
                  <a:pt x="1184567" y="12700"/>
                </a:lnTo>
                <a:lnTo>
                  <a:pt x="1184567" y="0"/>
                </a:lnTo>
                <a:lnTo>
                  <a:pt x="0" y="0"/>
                </a:lnTo>
                <a:lnTo>
                  <a:pt x="0" y="12700"/>
                </a:lnTo>
                <a:close/>
              </a:path>
            </a:pathLst>
          </a:custGeom>
          <a:solidFill>
            <a:srgbClr val="FFFFFF"/>
          </a:solidFill>
        </p:spPr>
        <p:txBody>
          <a:bodyPr wrap="square" lIns="0" tIns="0" rIns="0" bIns="0" rtlCol="0"/>
          <a:lstStyle/>
          <a:p/>
        </p:txBody>
      </p:sp>
      <p:sp>
        <p:nvSpPr>
          <p:cNvPr id="1477" name="object 1477"/>
          <p:cNvSpPr/>
          <p:nvPr/>
        </p:nvSpPr>
        <p:spPr>
          <a:xfrm>
            <a:off x="4908000" y="2270202"/>
            <a:ext cx="1020444" cy="12700"/>
          </a:xfrm>
          <a:custGeom>
            <a:avLst/>
            <a:gdLst/>
            <a:ahLst/>
            <a:cxnLst/>
            <a:rect l="l" t="t" r="r" b="b"/>
            <a:pathLst>
              <a:path w="1020445" h="12700">
                <a:moveTo>
                  <a:pt x="0" y="12700"/>
                </a:moveTo>
                <a:lnTo>
                  <a:pt x="1020000" y="12700"/>
                </a:lnTo>
                <a:lnTo>
                  <a:pt x="1020000" y="0"/>
                </a:lnTo>
                <a:lnTo>
                  <a:pt x="0" y="0"/>
                </a:lnTo>
                <a:lnTo>
                  <a:pt x="0" y="12700"/>
                </a:lnTo>
                <a:close/>
              </a:path>
            </a:pathLst>
          </a:custGeom>
          <a:solidFill>
            <a:srgbClr val="FFFFFF"/>
          </a:solidFill>
        </p:spPr>
        <p:txBody>
          <a:bodyPr wrap="square" lIns="0" tIns="0" rIns="0" bIns="0" rtlCol="0"/>
          <a:lstStyle/>
          <a:p/>
        </p:txBody>
      </p:sp>
      <p:sp>
        <p:nvSpPr>
          <p:cNvPr id="1478" name="object 1478"/>
          <p:cNvSpPr/>
          <p:nvPr/>
        </p:nvSpPr>
        <p:spPr>
          <a:xfrm>
            <a:off x="5927999" y="2270202"/>
            <a:ext cx="1416050" cy="12700"/>
          </a:xfrm>
          <a:custGeom>
            <a:avLst/>
            <a:gdLst/>
            <a:ahLst/>
            <a:cxnLst/>
            <a:rect l="l" t="t" r="r" b="b"/>
            <a:pathLst>
              <a:path w="1416050" h="12700">
                <a:moveTo>
                  <a:pt x="0" y="12700"/>
                </a:moveTo>
                <a:lnTo>
                  <a:pt x="1415999" y="12700"/>
                </a:lnTo>
                <a:lnTo>
                  <a:pt x="1415999" y="0"/>
                </a:lnTo>
                <a:lnTo>
                  <a:pt x="0" y="0"/>
                </a:lnTo>
                <a:lnTo>
                  <a:pt x="0" y="12700"/>
                </a:lnTo>
                <a:close/>
              </a:path>
            </a:pathLst>
          </a:custGeom>
          <a:solidFill>
            <a:srgbClr val="FFFFFF"/>
          </a:solidFill>
        </p:spPr>
        <p:txBody>
          <a:bodyPr wrap="square" lIns="0" tIns="0" rIns="0" bIns="0" rtlCol="0"/>
          <a:lstStyle/>
          <a:p/>
        </p:txBody>
      </p:sp>
      <p:sp>
        <p:nvSpPr>
          <p:cNvPr id="1479" name="object 1479"/>
          <p:cNvSpPr/>
          <p:nvPr/>
        </p:nvSpPr>
        <p:spPr>
          <a:xfrm>
            <a:off x="7343999" y="2270202"/>
            <a:ext cx="1068070" cy="12700"/>
          </a:xfrm>
          <a:custGeom>
            <a:avLst/>
            <a:gdLst/>
            <a:ahLst/>
            <a:cxnLst/>
            <a:rect l="l" t="t" r="r" b="b"/>
            <a:pathLst>
              <a:path w="1068070" h="12700">
                <a:moveTo>
                  <a:pt x="0" y="12700"/>
                </a:moveTo>
                <a:lnTo>
                  <a:pt x="1067993" y="12700"/>
                </a:lnTo>
                <a:lnTo>
                  <a:pt x="1067993" y="0"/>
                </a:lnTo>
                <a:lnTo>
                  <a:pt x="0" y="0"/>
                </a:lnTo>
                <a:lnTo>
                  <a:pt x="0" y="12700"/>
                </a:lnTo>
                <a:close/>
              </a:path>
            </a:pathLst>
          </a:custGeom>
          <a:solidFill>
            <a:srgbClr val="FFFFFF"/>
          </a:solidFill>
        </p:spPr>
        <p:txBody>
          <a:bodyPr wrap="square" lIns="0" tIns="0" rIns="0" bIns="0" rtlCol="0"/>
          <a:lstStyle/>
          <a:p/>
        </p:txBody>
      </p:sp>
      <p:sp>
        <p:nvSpPr>
          <p:cNvPr id="1480" name="object 1480"/>
          <p:cNvSpPr/>
          <p:nvPr/>
        </p:nvSpPr>
        <p:spPr>
          <a:xfrm>
            <a:off x="8411999" y="2270202"/>
            <a:ext cx="1176020" cy="12700"/>
          </a:xfrm>
          <a:custGeom>
            <a:avLst/>
            <a:gdLst/>
            <a:ahLst/>
            <a:cxnLst/>
            <a:rect l="l" t="t" r="r" b="b"/>
            <a:pathLst>
              <a:path w="1176020" h="12700">
                <a:moveTo>
                  <a:pt x="0" y="12700"/>
                </a:moveTo>
                <a:lnTo>
                  <a:pt x="1175994" y="12700"/>
                </a:lnTo>
                <a:lnTo>
                  <a:pt x="1175994" y="0"/>
                </a:lnTo>
                <a:lnTo>
                  <a:pt x="0" y="0"/>
                </a:lnTo>
                <a:lnTo>
                  <a:pt x="0" y="12700"/>
                </a:lnTo>
                <a:close/>
              </a:path>
            </a:pathLst>
          </a:custGeom>
          <a:solidFill>
            <a:srgbClr val="FFFFFF"/>
          </a:solidFill>
        </p:spPr>
        <p:txBody>
          <a:bodyPr wrap="square" lIns="0" tIns="0" rIns="0" bIns="0" rtlCol="0"/>
          <a:lstStyle/>
          <a:p/>
        </p:txBody>
      </p:sp>
      <p:sp>
        <p:nvSpPr>
          <p:cNvPr id="1481" name="object 1481"/>
          <p:cNvSpPr/>
          <p:nvPr/>
        </p:nvSpPr>
        <p:spPr>
          <a:xfrm>
            <a:off x="9587999" y="2270202"/>
            <a:ext cx="1056005" cy="12700"/>
          </a:xfrm>
          <a:custGeom>
            <a:avLst/>
            <a:gdLst/>
            <a:ahLst/>
            <a:cxnLst/>
            <a:rect l="l" t="t" r="r" b="b"/>
            <a:pathLst>
              <a:path w="1056004" h="12700">
                <a:moveTo>
                  <a:pt x="0" y="12700"/>
                </a:moveTo>
                <a:lnTo>
                  <a:pt x="1056005" y="12700"/>
                </a:lnTo>
                <a:lnTo>
                  <a:pt x="1056005" y="0"/>
                </a:lnTo>
                <a:lnTo>
                  <a:pt x="0" y="0"/>
                </a:lnTo>
                <a:lnTo>
                  <a:pt x="0" y="12700"/>
                </a:lnTo>
                <a:close/>
              </a:path>
            </a:pathLst>
          </a:custGeom>
          <a:solidFill>
            <a:srgbClr val="FFFFFF"/>
          </a:solidFill>
        </p:spPr>
        <p:txBody>
          <a:bodyPr wrap="square" lIns="0" tIns="0" rIns="0" bIns="0" rtlCol="0"/>
          <a:lstStyle/>
          <a:p/>
        </p:txBody>
      </p:sp>
      <p:sp>
        <p:nvSpPr>
          <p:cNvPr id="1482" name="object 1482"/>
          <p:cNvSpPr/>
          <p:nvPr/>
        </p:nvSpPr>
        <p:spPr>
          <a:xfrm>
            <a:off x="10643999" y="2270202"/>
            <a:ext cx="1368425" cy="12700"/>
          </a:xfrm>
          <a:custGeom>
            <a:avLst/>
            <a:gdLst/>
            <a:ahLst/>
            <a:cxnLst/>
            <a:rect l="l" t="t" r="r" b="b"/>
            <a:pathLst>
              <a:path w="1368425" h="12700">
                <a:moveTo>
                  <a:pt x="0" y="12700"/>
                </a:moveTo>
                <a:lnTo>
                  <a:pt x="1367993" y="12700"/>
                </a:lnTo>
                <a:lnTo>
                  <a:pt x="1367993" y="0"/>
                </a:lnTo>
                <a:lnTo>
                  <a:pt x="0" y="0"/>
                </a:lnTo>
                <a:lnTo>
                  <a:pt x="0" y="12700"/>
                </a:lnTo>
                <a:close/>
              </a:path>
            </a:pathLst>
          </a:custGeom>
          <a:solidFill>
            <a:srgbClr val="FFFFFF"/>
          </a:solidFill>
        </p:spPr>
        <p:txBody>
          <a:bodyPr wrap="square" lIns="0" tIns="0" rIns="0" bIns="0" rtlCol="0"/>
          <a:lstStyle/>
          <a:p/>
        </p:txBody>
      </p:sp>
      <p:sp>
        <p:nvSpPr>
          <p:cNvPr id="1483" name="object 1483"/>
          <p:cNvSpPr/>
          <p:nvPr/>
        </p:nvSpPr>
        <p:spPr>
          <a:xfrm>
            <a:off x="12011999" y="2270202"/>
            <a:ext cx="1234440" cy="12700"/>
          </a:xfrm>
          <a:custGeom>
            <a:avLst/>
            <a:gdLst/>
            <a:ahLst/>
            <a:cxnLst/>
            <a:rect l="l" t="t" r="r" b="b"/>
            <a:pathLst>
              <a:path w="1234440" h="12700">
                <a:moveTo>
                  <a:pt x="0" y="12700"/>
                </a:moveTo>
                <a:lnTo>
                  <a:pt x="1234059" y="12700"/>
                </a:lnTo>
                <a:lnTo>
                  <a:pt x="1234059" y="0"/>
                </a:lnTo>
                <a:lnTo>
                  <a:pt x="0" y="0"/>
                </a:lnTo>
                <a:lnTo>
                  <a:pt x="0" y="12700"/>
                </a:lnTo>
                <a:close/>
              </a:path>
            </a:pathLst>
          </a:custGeom>
          <a:solidFill>
            <a:srgbClr val="FFFFFF"/>
          </a:solidFill>
        </p:spPr>
        <p:txBody>
          <a:bodyPr wrap="square" lIns="0" tIns="0" rIns="0" bIns="0" rtlCol="0"/>
          <a:lstStyle/>
          <a:p/>
        </p:txBody>
      </p:sp>
      <p:sp>
        <p:nvSpPr>
          <p:cNvPr id="1484" name="object 1484"/>
          <p:cNvSpPr txBox="1"/>
          <p:nvPr/>
        </p:nvSpPr>
        <p:spPr>
          <a:xfrm>
            <a:off x="383299" y="1345759"/>
            <a:ext cx="4709160" cy="492125"/>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标准变频器</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PM240-2</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功率模块</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0.55~250KW</a:t>
            </a:r>
            <a:endParaRPr sz="1200">
              <a:latin typeface="Microsoft JhengHei UI"/>
              <a:cs typeface="Microsoft JhengHei UI"/>
            </a:endParaRPr>
          </a:p>
          <a:p>
            <a:pPr marL="958850">
              <a:lnSpc>
                <a:spcPct val="100000"/>
              </a:lnSpc>
              <a:spcBef>
                <a:spcPts val="1270"/>
              </a:spcBef>
              <a:tabLst>
                <a:tab pos="4187825" algn="l"/>
              </a:tabLst>
            </a:pPr>
            <a:r>
              <a:rPr dirty="0" sz="800" spc="-5" b="1">
                <a:solidFill>
                  <a:srgbClr val="FFFFFF"/>
                </a:solidFill>
                <a:latin typeface="Microsoft YaHei UI"/>
                <a:cs typeface="Microsoft YaHei UI"/>
              </a:rPr>
              <a:t>PM240-</a:t>
            </a:r>
            <a:r>
              <a:rPr dirty="0" sz="800" b="1">
                <a:solidFill>
                  <a:srgbClr val="FFFFFF"/>
                </a:solidFill>
                <a:latin typeface="Microsoft YaHei UI"/>
                <a:cs typeface="Microsoft YaHei UI"/>
              </a:rPr>
              <a:t>2</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功率模块</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0.55~250KW	进线电抗器</a:t>
            </a:r>
            <a:endParaRPr sz="800">
              <a:latin typeface="Microsoft YaHei UI"/>
              <a:cs typeface="Microsoft YaHei UI"/>
            </a:endParaRPr>
          </a:p>
        </p:txBody>
      </p:sp>
      <p:sp>
        <p:nvSpPr>
          <p:cNvPr id="1485" name="object 1485"/>
          <p:cNvSpPr txBox="1"/>
          <p:nvPr/>
        </p:nvSpPr>
        <p:spPr>
          <a:xfrm>
            <a:off x="6903301" y="1690230"/>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输出电抗器</a:t>
            </a:r>
            <a:endParaRPr sz="800">
              <a:latin typeface="Microsoft YaHei UI"/>
              <a:cs typeface="Microsoft YaHei UI"/>
            </a:endParaRPr>
          </a:p>
        </p:txBody>
      </p:sp>
      <p:sp>
        <p:nvSpPr>
          <p:cNvPr id="1486" name="object 1486"/>
          <p:cNvSpPr txBox="1"/>
          <p:nvPr/>
        </p:nvSpPr>
        <p:spPr>
          <a:xfrm>
            <a:off x="9261299" y="1690230"/>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进线滤波器</a:t>
            </a:r>
            <a:endParaRPr sz="800">
              <a:latin typeface="Microsoft YaHei UI"/>
              <a:cs typeface="Microsoft YaHei UI"/>
            </a:endParaRPr>
          </a:p>
        </p:txBody>
      </p:sp>
      <p:sp>
        <p:nvSpPr>
          <p:cNvPr id="1487" name="object 1487"/>
          <p:cNvSpPr txBox="1"/>
          <p:nvPr/>
        </p:nvSpPr>
        <p:spPr>
          <a:xfrm>
            <a:off x="11732305" y="1690230"/>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制动电阻</a:t>
            </a:r>
            <a:endParaRPr sz="800">
              <a:latin typeface="Microsoft YaHei UI"/>
              <a:cs typeface="Microsoft YaHei UI"/>
            </a:endParaRPr>
          </a:p>
        </p:txBody>
      </p:sp>
      <p:sp>
        <p:nvSpPr>
          <p:cNvPr id="1488" name="object 1488"/>
          <p:cNvSpPr txBox="1"/>
          <p:nvPr/>
        </p:nvSpPr>
        <p:spPr>
          <a:xfrm>
            <a:off x="653119" y="1845805"/>
            <a:ext cx="420370" cy="269240"/>
          </a:xfrm>
          <a:prstGeom prst="rect">
            <a:avLst/>
          </a:prstGeom>
        </p:spPr>
        <p:txBody>
          <a:bodyPr wrap="square" lIns="0" tIns="12700" rIns="0" bIns="0" rtlCol="0" vert="horz">
            <a:spAutoFit/>
          </a:bodyPr>
          <a:lstStyle/>
          <a:p>
            <a:pPr marL="12700" marR="5080" indent="16510">
              <a:lnSpc>
                <a:spcPct val="100000"/>
              </a:lnSpc>
              <a:spcBef>
                <a:spcPts val="100"/>
              </a:spcBef>
            </a:pPr>
            <a:r>
              <a:rPr dirty="0" sz="800" b="1">
                <a:solidFill>
                  <a:srgbClr val="FFFFFF"/>
                </a:solidFill>
                <a:latin typeface="Microsoft YaHei UI"/>
                <a:cs typeface="Microsoft YaHei UI"/>
              </a:rPr>
              <a:t>额定</a:t>
            </a:r>
            <a:r>
              <a:rPr dirty="0" sz="800" spc="-100" b="1">
                <a:solidFill>
                  <a:srgbClr val="FFFFFF"/>
                </a:solidFill>
                <a:latin typeface="Microsoft YaHei UI"/>
                <a:cs typeface="Microsoft YaHei UI"/>
              </a:rPr>
              <a:t> </a:t>
            </a:r>
            <a:r>
              <a:rPr dirty="0" sz="800" spc="-5" b="1">
                <a:solidFill>
                  <a:srgbClr val="FFFFFF"/>
                </a:solidFill>
                <a:latin typeface="Microsoft YaHei UI"/>
                <a:cs typeface="Microsoft YaHei UI"/>
              </a:rPr>
              <a:t>Pn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p:txBody>
      </p:sp>
      <p:sp>
        <p:nvSpPr>
          <p:cNvPr id="1489" name="object 1489"/>
          <p:cNvSpPr txBox="1"/>
          <p:nvPr/>
        </p:nvSpPr>
        <p:spPr>
          <a:xfrm>
            <a:off x="1271813" y="1845805"/>
            <a:ext cx="450850" cy="269240"/>
          </a:xfrm>
          <a:prstGeom prst="rect">
            <a:avLst/>
          </a:prstGeom>
        </p:spPr>
        <p:txBody>
          <a:bodyPr wrap="square" lIns="0" tIns="12700" rIns="0" bIns="0" rtlCol="0" vert="horz">
            <a:spAutoFit/>
          </a:bodyPr>
          <a:lstStyle/>
          <a:p>
            <a:pPr marL="12700" marR="5080" indent="31750">
              <a:lnSpc>
                <a:spcPct val="100000"/>
              </a:lnSpc>
              <a:spcBef>
                <a:spcPts val="100"/>
              </a:spcBef>
            </a:pPr>
            <a:r>
              <a:rPr dirty="0" sz="800" b="1">
                <a:solidFill>
                  <a:srgbClr val="FFFFFF"/>
                </a:solidFill>
                <a:latin typeface="Microsoft YaHei UI"/>
                <a:cs typeface="Microsoft YaHei UI"/>
              </a:rPr>
              <a:t>额定</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Pn  HO(KW)</a:t>
            </a:r>
            <a:endParaRPr sz="800">
              <a:latin typeface="Microsoft YaHei UI"/>
              <a:cs typeface="Microsoft YaHei UI"/>
            </a:endParaRPr>
          </a:p>
        </p:txBody>
      </p:sp>
      <p:sp>
        <p:nvSpPr>
          <p:cNvPr id="1490" name="object 1490"/>
          <p:cNvSpPr txBox="1"/>
          <p:nvPr/>
        </p:nvSpPr>
        <p:spPr>
          <a:xfrm>
            <a:off x="2394922" y="190676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1491" name="object 1491"/>
          <p:cNvSpPr txBox="1"/>
          <p:nvPr/>
        </p:nvSpPr>
        <p:spPr>
          <a:xfrm>
            <a:off x="3349415" y="1845805"/>
            <a:ext cx="228600" cy="269240"/>
          </a:xfrm>
          <a:prstGeom prst="rect">
            <a:avLst/>
          </a:prstGeom>
        </p:spPr>
        <p:txBody>
          <a:bodyPr wrap="square" lIns="0" tIns="12700" rIns="0" bIns="0" rtlCol="0" vert="horz">
            <a:spAutoFit/>
          </a:bodyPr>
          <a:lstStyle/>
          <a:p>
            <a:pPr marL="12700" marR="5080">
              <a:lnSpc>
                <a:spcPct val="100000"/>
              </a:lnSpc>
              <a:spcBef>
                <a:spcPts val="100"/>
              </a:spcBef>
            </a:pPr>
            <a:r>
              <a:rPr dirty="0" sz="800" b="1">
                <a:solidFill>
                  <a:srgbClr val="FFFFFF"/>
                </a:solidFill>
                <a:latin typeface="Microsoft YaHei UI"/>
                <a:cs typeface="Microsoft YaHei UI"/>
              </a:rPr>
              <a:t>外形 尺寸</a:t>
            </a:r>
            <a:endParaRPr sz="800">
              <a:latin typeface="Microsoft YaHei UI"/>
              <a:cs typeface="Microsoft YaHei UI"/>
            </a:endParaRPr>
          </a:p>
        </p:txBody>
      </p:sp>
      <p:sp>
        <p:nvSpPr>
          <p:cNvPr id="1492" name="object 1492"/>
          <p:cNvSpPr txBox="1"/>
          <p:nvPr/>
        </p:nvSpPr>
        <p:spPr>
          <a:xfrm>
            <a:off x="4099815" y="190676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493" name="object 1493"/>
          <p:cNvSpPr txBox="1"/>
          <p:nvPr/>
        </p:nvSpPr>
        <p:spPr>
          <a:xfrm>
            <a:off x="5202101" y="190676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494" name="object 1494"/>
          <p:cNvSpPr txBox="1"/>
          <p:nvPr/>
        </p:nvSpPr>
        <p:spPr>
          <a:xfrm>
            <a:off x="6420100" y="190676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495" name="object 1495"/>
          <p:cNvSpPr txBox="1"/>
          <p:nvPr/>
        </p:nvSpPr>
        <p:spPr>
          <a:xfrm>
            <a:off x="7662100" y="190676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496" name="object 1496"/>
          <p:cNvSpPr txBox="1"/>
          <p:nvPr/>
        </p:nvSpPr>
        <p:spPr>
          <a:xfrm>
            <a:off x="8784099" y="190676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497" name="object 1497"/>
          <p:cNvSpPr txBox="1"/>
          <p:nvPr/>
        </p:nvSpPr>
        <p:spPr>
          <a:xfrm>
            <a:off x="9900101" y="1906765"/>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498" name="object 1498"/>
          <p:cNvSpPr txBox="1"/>
          <p:nvPr/>
        </p:nvSpPr>
        <p:spPr>
          <a:xfrm>
            <a:off x="10951514" y="1906765"/>
            <a:ext cx="75311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5%ED</a:t>
            </a:r>
            <a:r>
              <a:rPr dirty="0" sz="800" spc="-110" b="1">
                <a:solidFill>
                  <a:srgbClr val="FFFFFF"/>
                </a:solidFill>
                <a:latin typeface="Microsoft YaHei UI"/>
                <a:cs typeface="Microsoft YaHei UI"/>
              </a:rPr>
              <a:t> </a:t>
            </a: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499" name="object 1499"/>
          <p:cNvSpPr txBox="1"/>
          <p:nvPr/>
        </p:nvSpPr>
        <p:spPr>
          <a:xfrm>
            <a:off x="12378849" y="1906765"/>
            <a:ext cx="50673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a:t>
            </a:r>
            <a:r>
              <a:rPr dirty="0" sz="800" spc="-110" b="1">
                <a:solidFill>
                  <a:srgbClr val="FFFFFF"/>
                </a:solidFill>
                <a:latin typeface="Microsoft YaHei UI"/>
                <a:cs typeface="Microsoft YaHei UI"/>
              </a:rPr>
              <a:t> </a:t>
            </a: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500" name="object 1500"/>
          <p:cNvSpPr txBox="1"/>
          <p:nvPr/>
        </p:nvSpPr>
        <p:spPr>
          <a:xfrm>
            <a:off x="3209300" y="2277457"/>
            <a:ext cx="211454"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p:txBody>
      </p:sp>
      <p:sp>
        <p:nvSpPr>
          <p:cNvPr id="1501" name="object 1501"/>
          <p:cNvSpPr txBox="1"/>
          <p:nvPr/>
        </p:nvSpPr>
        <p:spPr>
          <a:xfrm>
            <a:off x="3728730" y="227745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p:txBody>
      </p:sp>
      <p:sp>
        <p:nvSpPr>
          <p:cNvPr id="1502" name="object 1502"/>
          <p:cNvSpPr txBox="1"/>
          <p:nvPr/>
        </p:nvSpPr>
        <p:spPr>
          <a:xfrm>
            <a:off x="4913301" y="227745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03" name="object 1503"/>
          <p:cNvSpPr txBox="1"/>
          <p:nvPr/>
        </p:nvSpPr>
        <p:spPr>
          <a:xfrm>
            <a:off x="5385525" y="2277457"/>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2-0005</a:t>
            </a:r>
            <a:endParaRPr sz="800">
              <a:latin typeface="Microsoft JhengHei UI"/>
              <a:cs typeface="Microsoft JhengHei UI"/>
            </a:endParaRPr>
          </a:p>
        </p:txBody>
      </p:sp>
      <p:sp>
        <p:nvSpPr>
          <p:cNvPr id="1504" name="object 1504"/>
          <p:cNvSpPr txBox="1"/>
          <p:nvPr/>
        </p:nvSpPr>
        <p:spPr>
          <a:xfrm>
            <a:off x="5933300" y="227745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p:txBody>
      </p:sp>
      <p:sp>
        <p:nvSpPr>
          <p:cNvPr id="1505" name="object 1505"/>
          <p:cNvSpPr txBox="1"/>
          <p:nvPr/>
        </p:nvSpPr>
        <p:spPr>
          <a:xfrm>
            <a:off x="7349301" y="227745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06" name="object 1506"/>
          <p:cNvSpPr txBox="1"/>
          <p:nvPr/>
        </p:nvSpPr>
        <p:spPr>
          <a:xfrm>
            <a:off x="7924292" y="227745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507" name="object 1507"/>
          <p:cNvSpPr txBox="1"/>
          <p:nvPr/>
        </p:nvSpPr>
        <p:spPr>
          <a:xfrm>
            <a:off x="8417299" y="227745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08" name="object 1508"/>
          <p:cNvSpPr txBox="1"/>
          <p:nvPr/>
        </p:nvSpPr>
        <p:spPr>
          <a:xfrm>
            <a:off x="9593300" y="227745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509" name="object 1509"/>
          <p:cNvSpPr txBox="1"/>
          <p:nvPr/>
        </p:nvSpPr>
        <p:spPr>
          <a:xfrm>
            <a:off x="10649300" y="227745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JJY:023146720008</a:t>
            </a:r>
            <a:endParaRPr sz="800">
              <a:latin typeface="Microsoft JhengHei UI"/>
              <a:cs typeface="Microsoft JhengHei UI"/>
            </a:endParaRPr>
          </a:p>
        </p:txBody>
      </p:sp>
      <p:sp>
        <p:nvSpPr>
          <p:cNvPr id="1510" name="object 1510"/>
          <p:cNvSpPr txBox="1"/>
          <p:nvPr/>
        </p:nvSpPr>
        <p:spPr>
          <a:xfrm>
            <a:off x="12259090" y="2277457"/>
            <a:ext cx="6115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01P02-B00R</a:t>
            </a:r>
            <a:endParaRPr sz="800">
              <a:latin typeface="Microsoft JhengHei UI"/>
              <a:cs typeface="Microsoft JhengHei UI"/>
            </a:endParaRPr>
          </a:p>
        </p:txBody>
      </p:sp>
      <p:sp>
        <p:nvSpPr>
          <p:cNvPr id="1511" name="object 1511"/>
          <p:cNvSpPr txBox="1"/>
          <p:nvPr/>
        </p:nvSpPr>
        <p:spPr>
          <a:xfrm>
            <a:off x="3728730" y="242858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p:txBody>
      </p:sp>
      <p:sp>
        <p:nvSpPr>
          <p:cNvPr id="1512" name="object 1512"/>
          <p:cNvSpPr txBox="1"/>
          <p:nvPr/>
        </p:nvSpPr>
        <p:spPr>
          <a:xfrm>
            <a:off x="4913301" y="242858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13" name="object 1513"/>
          <p:cNvSpPr txBox="1"/>
          <p:nvPr/>
        </p:nvSpPr>
        <p:spPr>
          <a:xfrm>
            <a:off x="5385525" y="2428586"/>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2-0005</a:t>
            </a:r>
            <a:endParaRPr sz="800">
              <a:latin typeface="Microsoft JhengHei UI"/>
              <a:cs typeface="Microsoft JhengHei UI"/>
            </a:endParaRPr>
          </a:p>
        </p:txBody>
      </p:sp>
      <p:sp>
        <p:nvSpPr>
          <p:cNvPr id="1514" name="object 1514"/>
          <p:cNvSpPr txBox="1"/>
          <p:nvPr/>
        </p:nvSpPr>
        <p:spPr>
          <a:xfrm>
            <a:off x="5933300" y="242858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p:txBody>
      </p:sp>
      <p:sp>
        <p:nvSpPr>
          <p:cNvPr id="1515" name="object 1515"/>
          <p:cNvSpPr txBox="1"/>
          <p:nvPr/>
        </p:nvSpPr>
        <p:spPr>
          <a:xfrm>
            <a:off x="7349301" y="242858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16" name="object 1516"/>
          <p:cNvSpPr txBox="1"/>
          <p:nvPr/>
        </p:nvSpPr>
        <p:spPr>
          <a:xfrm>
            <a:off x="7924292" y="242858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517" name="object 1517"/>
          <p:cNvSpPr txBox="1"/>
          <p:nvPr/>
        </p:nvSpPr>
        <p:spPr>
          <a:xfrm>
            <a:off x="8417299" y="242858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18" name="object 1518"/>
          <p:cNvSpPr txBox="1"/>
          <p:nvPr/>
        </p:nvSpPr>
        <p:spPr>
          <a:xfrm>
            <a:off x="9593300" y="242858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p:txBody>
      </p:sp>
      <p:sp>
        <p:nvSpPr>
          <p:cNvPr id="1519" name="object 1519"/>
          <p:cNvSpPr txBox="1"/>
          <p:nvPr/>
        </p:nvSpPr>
        <p:spPr>
          <a:xfrm>
            <a:off x="10649300" y="242858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JJY:023146720008</a:t>
            </a:r>
            <a:endParaRPr sz="800">
              <a:latin typeface="Microsoft JhengHei UI"/>
              <a:cs typeface="Microsoft JhengHei UI"/>
            </a:endParaRPr>
          </a:p>
        </p:txBody>
      </p:sp>
      <p:sp>
        <p:nvSpPr>
          <p:cNvPr id="1520" name="object 1520"/>
          <p:cNvSpPr txBox="1"/>
          <p:nvPr/>
        </p:nvSpPr>
        <p:spPr>
          <a:xfrm>
            <a:off x="12259090" y="2428586"/>
            <a:ext cx="6115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01P02-B00R</a:t>
            </a:r>
            <a:endParaRPr sz="800">
              <a:latin typeface="Microsoft JhengHei UI"/>
              <a:cs typeface="Microsoft JhengHei UI"/>
            </a:endParaRPr>
          </a:p>
        </p:txBody>
      </p:sp>
      <p:sp>
        <p:nvSpPr>
          <p:cNvPr id="1521" name="object 1521"/>
          <p:cNvSpPr txBox="1"/>
          <p:nvPr/>
        </p:nvSpPr>
        <p:spPr>
          <a:xfrm>
            <a:off x="3209300" y="2579716"/>
            <a:ext cx="2038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SB</a:t>
            </a:r>
            <a:endParaRPr sz="800">
              <a:latin typeface="Microsoft JhengHei UI"/>
              <a:cs typeface="Microsoft JhengHei UI"/>
            </a:endParaRPr>
          </a:p>
        </p:txBody>
      </p:sp>
      <p:sp>
        <p:nvSpPr>
          <p:cNvPr id="1522" name="object 1522"/>
          <p:cNvSpPr txBox="1"/>
          <p:nvPr/>
        </p:nvSpPr>
        <p:spPr>
          <a:xfrm>
            <a:off x="3728730" y="257971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523" name="object 1523"/>
          <p:cNvSpPr txBox="1"/>
          <p:nvPr/>
        </p:nvSpPr>
        <p:spPr>
          <a:xfrm>
            <a:off x="4913301" y="257971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24" name="object 1524"/>
          <p:cNvSpPr txBox="1"/>
          <p:nvPr/>
        </p:nvSpPr>
        <p:spPr>
          <a:xfrm>
            <a:off x="5385525" y="2579716"/>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2-0010</a:t>
            </a:r>
            <a:endParaRPr sz="800">
              <a:latin typeface="Microsoft JhengHei UI"/>
              <a:cs typeface="Microsoft JhengHei UI"/>
            </a:endParaRPr>
          </a:p>
        </p:txBody>
      </p:sp>
      <p:sp>
        <p:nvSpPr>
          <p:cNvPr id="1525" name="object 1525"/>
          <p:cNvSpPr txBox="1"/>
          <p:nvPr/>
        </p:nvSpPr>
        <p:spPr>
          <a:xfrm>
            <a:off x="5933300" y="257971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p:txBody>
      </p:sp>
      <p:sp>
        <p:nvSpPr>
          <p:cNvPr id="1526" name="object 1526"/>
          <p:cNvSpPr txBox="1"/>
          <p:nvPr/>
        </p:nvSpPr>
        <p:spPr>
          <a:xfrm>
            <a:off x="7349301" y="257971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27" name="object 1527"/>
          <p:cNvSpPr txBox="1"/>
          <p:nvPr/>
        </p:nvSpPr>
        <p:spPr>
          <a:xfrm>
            <a:off x="7924292" y="257971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528" name="object 1528"/>
          <p:cNvSpPr txBox="1"/>
          <p:nvPr/>
        </p:nvSpPr>
        <p:spPr>
          <a:xfrm>
            <a:off x="8417299" y="257971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29" name="object 1529"/>
          <p:cNvSpPr txBox="1"/>
          <p:nvPr/>
        </p:nvSpPr>
        <p:spPr>
          <a:xfrm>
            <a:off x="9593300" y="257971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p:txBody>
      </p:sp>
      <p:sp>
        <p:nvSpPr>
          <p:cNvPr id="1530" name="object 1530"/>
          <p:cNvSpPr txBox="1"/>
          <p:nvPr/>
        </p:nvSpPr>
        <p:spPr>
          <a:xfrm>
            <a:off x="10649300" y="257971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p:txBody>
      </p:sp>
      <p:sp>
        <p:nvSpPr>
          <p:cNvPr id="1531" name="object 1531"/>
          <p:cNvSpPr txBox="1"/>
          <p:nvPr/>
        </p:nvSpPr>
        <p:spPr>
          <a:xfrm>
            <a:off x="12259090" y="2579716"/>
            <a:ext cx="621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02P02-0FHR</a:t>
            </a:r>
            <a:endParaRPr sz="800">
              <a:latin typeface="Microsoft JhengHei UI"/>
              <a:cs typeface="Microsoft JhengHei UI"/>
            </a:endParaRPr>
          </a:p>
        </p:txBody>
      </p:sp>
      <p:sp>
        <p:nvSpPr>
          <p:cNvPr id="1532" name="object 1532"/>
          <p:cNvSpPr txBox="1"/>
          <p:nvPr/>
        </p:nvSpPr>
        <p:spPr>
          <a:xfrm>
            <a:off x="3209300" y="2730847"/>
            <a:ext cx="2038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SB</a:t>
            </a:r>
            <a:endParaRPr sz="800">
              <a:latin typeface="Microsoft JhengHei UI"/>
              <a:cs typeface="Microsoft JhengHei UI"/>
            </a:endParaRPr>
          </a:p>
        </p:txBody>
      </p:sp>
      <p:sp>
        <p:nvSpPr>
          <p:cNvPr id="1533" name="object 1533"/>
          <p:cNvSpPr txBox="1"/>
          <p:nvPr/>
        </p:nvSpPr>
        <p:spPr>
          <a:xfrm>
            <a:off x="3728730" y="273084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534" name="object 1534"/>
          <p:cNvSpPr txBox="1"/>
          <p:nvPr/>
        </p:nvSpPr>
        <p:spPr>
          <a:xfrm>
            <a:off x="4913301" y="273084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35" name="object 1535"/>
          <p:cNvSpPr txBox="1"/>
          <p:nvPr/>
        </p:nvSpPr>
        <p:spPr>
          <a:xfrm>
            <a:off x="5385525" y="2730847"/>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2-0015</a:t>
            </a:r>
            <a:endParaRPr sz="800">
              <a:latin typeface="Microsoft JhengHei UI"/>
              <a:cs typeface="Microsoft JhengHei UI"/>
            </a:endParaRPr>
          </a:p>
        </p:txBody>
      </p:sp>
      <p:sp>
        <p:nvSpPr>
          <p:cNvPr id="1536" name="object 1536"/>
          <p:cNvSpPr txBox="1"/>
          <p:nvPr/>
        </p:nvSpPr>
        <p:spPr>
          <a:xfrm>
            <a:off x="5933300" y="273084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6SL3202-0AE18-8CA0</a:t>
            </a:r>
            <a:endParaRPr sz="800">
              <a:latin typeface="Microsoft JhengHei UI"/>
              <a:cs typeface="Microsoft JhengHei UI"/>
            </a:endParaRPr>
          </a:p>
        </p:txBody>
      </p:sp>
      <p:sp>
        <p:nvSpPr>
          <p:cNvPr id="1537" name="object 1537"/>
          <p:cNvSpPr txBox="1"/>
          <p:nvPr/>
        </p:nvSpPr>
        <p:spPr>
          <a:xfrm>
            <a:off x="7349301" y="273084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38" name="object 1538"/>
          <p:cNvSpPr txBox="1"/>
          <p:nvPr/>
        </p:nvSpPr>
        <p:spPr>
          <a:xfrm>
            <a:off x="7924292" y="273084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539" name="object 1539"/>
          <p:cNvSpPr txBox="1"/>
          <p:nvPr/>
        </p:nvSpPr>
        <p:spPr>
          <a:xfrm>
            <a:off x="8417299" y="273084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40" name="object 1540"/>
          <p:cNvSpPr txBox="1"/>
          <p:nvPr/>
        </p:nvSpPr>
        <p:spPr>
          <a:xfrm>
            <a:off x="9593300" y="273084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p:txBody>
      </p:sp>
      <p:sp>
        <p:nvSpPr>
          <p:cNvPr id="1541" name="object 1541"/>
          <p:cNvSpPr txBox="1"/>
          <p:nvPr/>
        </p:nvSpPr>
        <p:spPr>
          <a:xfrm>
            <a:off x="10649300" y="273084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p:txBody>
      </p:sp>
      <p:sp>
        <p:nvSpPr>
          <p:cNvPr id="1542" name="object 1542"/>
          <p:cNvSpPr txBox="1"/>
          <p:nvPr/>
        </p:nvSpPr>
        <p:spPr>
          <a:xfrm>
            <a:off x="12259090" y="2730847"/>
            <a:ext cx="621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02P02-0FHR</a:t>
            </a:r>
            <a:endParaRPr sz="800">
              <a:latin typeface="Microsoft JhengHei UI"/>
              <a:cs typeface="Microsoft JhengHei UI"/>
            </a:endParaRPr>
          </a:p>
        </p:txBody>
      </p:sp>
      <p:sp>
        <p:nvSpPr>
          <p:cNvPr id="1543" name="object 1543"/>
          <p:cNvSpPr txBox="1"/>
          <p:nvPr/>
        </p:nvSpPr>
        <p:spPr>
          <a:xfrm>
            <a:off x="3728730" y="288197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544" name="object 1544"/>
          <p:cNvSpPr txBox="1"/>
          <p:nvPr/>
        </p:nvSpPr>
        <p:spPr>
          <a:xfrm>
            <a:off x="4913301" y="288197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45" name="object 1545"/>
          <p:cNvSpPr txBox="1"/>
          <p:nvPr/>
        </p:nvSpPr>
        <p:spPr>
          <a:xfrm>
            <a:off x="5385525" y="2881976"/>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2-0015</a:t>
            </a:r>
            <a:endParaRPr sz="800">
              <a:latin typeface="Microsoft JhengHei UI"/>
              <a:cs typeface="Microsoft JhengHei UI"/>
            </a:endParaRPr>
          </a:p>
        </p:txBody>
      </p:sp>
      <p:sp>
        <p:nvSpPr>
          <p:cNvPr id="1546" name="object 1546"/>
          <p:cNvSpPr txBox="1"/>
          <p:nvPr/>
        </p:nvSpPr>
        <p:spPr>
          <a:xfrm>
            <a:off x="5933300" y="288197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p:txBody>
      </p:sp>
      <p:sp>
        <p:nvSpPr>
          <p:cNvPr id="1547" name="object 1547"/>
          <p:cNvSpPr txBox="1"/>
          <p:nvPr/>
        </p:nvSpPr>
        <p:spPr>
          <a:xfrm>
            <a:off x="7349301" y="288197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48" name="object 1548"/>
          <p:cNvSpPr txBox="1"/>
          <p:nvPr/>
        </p:nvSpPr>
        <p:spPr>
          <a:xfrm>
            <a:off x="7924292" y="288197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0015</a:t>
            </a:r>
            <a:endParaRPr sz="800">
              <a:latin typeface="Microsoft JhengHei UI"/>
              <a:cs typeface="Microsoft JhengHei UI"/>
            </a:endParaRPr>
          </a:p>
        </p:txBody>
      </p:sp>
      <p:sp>
        <p:nvSpPr>
          <p:cNvPr id="1549" name="object 1549"/>
          <p:cNvSpPr txBox="1"/>
          <p:nvPr/>
        </p:nvSpPr>
        <p:spPr>
          <a:xfrm>
            <a:off x="8417299" y="288197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50" name="object 1550"/>
          <p:cNvSpPr txBox="1"/>
          <p:nvPr/>
        </p:nvSpPr>
        <p:spPr>
          <a:xfrm>
            <a:off x="9593300" y="288197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p:txBody>
      </p:sp>
      <p:sp>
        <p:nvSpPr>
          <p:cNvPr id="1551" name="object 1551"/>
          <p:cNvSpPr txBox="1"/>
          <p:nvPr/>
        </p:nvSpPr>
        <p:spPr>
          <a:xfrm>
            <a:off x="10649300" y="288197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p:txBody>
      </p:sp>
      <p:sp>
        <p:nvSpPr>
          <p:cNvPr id="1552" name="object 1552"/>
          <p:cNvSpPr txBox="1"/>
          <p:nvPr/>
        </p:nvSpPr>
        <p:spPr>
          <a:xfrm>
            <a:off x="12259090" y="2881976"/>
            <a:ext cx="621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02P02-0FHR</a:t>
            </a:r>
            <a:endParaRPr sz="800">
              <a:latin typeface="Microsoft JhengHei UI"/>
              <a:cs typeface="Microsoft JhengHei UI"/>
            </a:endParaRPr>
          </a:p>
        </p:txBody>
      </p:sp>
      <p:sp>
        <p:nvSpPr>
          <p:cNvPr id="1553" name="object 1553"/>
          <p:cNvSpPr txBox="1"/>
          <p:nvPr/>
        </p:nvSpPr>
        <p:spPr>
          <a:xfrm>
            <a:off x="3209300" y="3033107"/>
            <a:ext cx="20637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SC</a:t>
            </a:r>
            <a:endParaRPr sz="800">
              <a:latin typeface="Microsoft JhengHei UI"/>
              <a:cs typeface="Microsoft JhengHei UI"/>
            </a:endParaRPr>
          </a:p>
        </p:txBody>
      </p:sp>
      <p:sp>
        <p:nvSpPr>
          <p:cNvPr id="1554" name="object 1554"/>
          <p:cNvSpPr txBox="1"/>
          <p:nvPr/>
        </p:nvSpPr>
        <p:spPr>
          <a:xfrm>
            <a:off x="3728730" y="303310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555" name="object 1555"/>
          <p:cNvSpPr txBox="1"/>
          <p:nvPr/>
        </p:nvSpPr>
        <p:spPr>
          <a:xfrm>
            <a:off x="4913301" y="303310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56" name="object 1556"/>
          <p:cNvSpPr txBox="1"/>
          <p:nvPr/>
        </p:nvSpPr>
        <p:spPr>
          <a:xfrm>
            <a:off x="5385525" y="3033107"/>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2-0020</a:t>
            </a:r>
            <a:endParaRPr sz="800">
              <a:latin typeface="Microsoft JhengHei UI"/>
              <a:cs typeface="Microsoft JhengHei UI"/>
            </a:endParaRPr>
          </a:p>
        </p:txBody>
      </p:sp>
      <p:sp>
        <p:nvSpPr>
          <p:cNvPr id="1557" name="object 1557"/>
          <p:cNvSpPr txBox="1"/>
          <p:nvPr/>
        </p:nvSpPr>
        <p:spPr>
          <a:xfrm>
            <a:off x="5933300" y="303310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p:txBody>
      </p:sp>
      <p:sp>
        <p:nvSpPr>
          <p:cNvPr id="1558" name="object 1558"/>
          <p:cNvSpPr txBox="1"/>
          <p:nvPr/>
        </p:nvSpPr>
        <p:spPr>
          <a:xfrm>
            <a:off x="7349301" y="303310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59" name="object 1559"/>
          <p:cNvSpPr txBox="1"/>
          <p:nvPr/>
        </p:nvSpPr>
        <p:spPr>
          <a:xfrm>
            <a:off x="7924292" y="303310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0015</a:t>
            </a:r>
            <a:endParaRPr sz="800">
              <a:latin typeface="Microsoft JhengHei UI"/>
              <a:cs typeface="Microsoft JhengHei UI"/>
            </a:endParaRPr>
          </a:p>
        </p:txBody>
      </p:sp>
      <p:sp>
        <p:nvSpPr>
          <p:cNvPr id="1560" name="object 1560"/>
          <p:cNvSpPr txBox="1"/>
          <p:nvPr/>
        </p:nvSpPr>
        <p:spPr>
          <a:xfrm>
            <a:off x="8417299" y="303310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61" name="object 1561"/>
          <p:cNvSpPr txBox="1"/>
          <p:nvPr/>
        </p:nvSpPr>
        <p:spPr>
          <a:xfrm>
            <a:off x="9593300" y="303310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562" name="object 1562"/>
          <p:cNvSpPr txBox="1"/>
          <p:nvPr/>
        </p:nvSpPr>
        <p:spPr>
          <a:xfrm>
            <a:off x="10649300" y="303310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JJY:023163720018</a:t>
            </a:r>
            <a:endParaRPr sz="800">
              <a:latin typeface="Microsoft JhengHei UI"/>
              <a:cs typeface="Microsoft JhengHei UI"/>
            </a:endParaRPr>
          </a:p>
        </p:txBody>
      </p:sp>
      <p:sp>
        <p:nvSpPr>
          <p:cNvPr id="1563" name="object 1563"/>
          <p:cNvSpPr txBox="1"/>
          <p:nvPr/>
        </p:nvSpPr>
        <p:spPr>
          <a:xfrm>
            <a:off x="12259090" y="3033107"/>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03P02-0CGR</a:t>
            </a:r>
            <a:endParaRPr sz="800">
              <a:latin typeface="Microsoft JhengHei UI"/>
              <a:cs typeface="Microsoft JhengHei UI"/>
            </a:endParaRPr>
          </a:p>
        </p:txBody>
      </p:sp>
      <p:sp>
        <p:nvSpPr>
          <p:cNvPr id="1564" name="object 1564"/>
          <p:cNvSpPr txBox="1"/>
          <p:nvPr/>
        </p:nvSpPr>
        <p:spPr>
          <a:xfrm>
            <a:off x="551649" y="2097116"/>
            <a:ext cx="2868930" cy="1234440"/>
          </a:xfrm>
          <a:prstGeom prst="rect">
            <a:avLst/>
          </a:prstGeom>
        </p:spPr>
        <p:txBody>
          <a:bodyPr wrap="square" lIns="0" tIns="41910" rIns="0" bIns="0" rtlCol="0" vert="horz">
            <a:spAutoFit/>
          </a:bodyPr>
          <a:lstStyle/>
          <a:p>
            <a:pPr marL="12700">
              <a:lnSpc>
                <a:spcPct val="100000"/>
              </a:lnSpc>
              <a:spcBef>
                <a:spcPts val="330"/>
              </a:spcBef>
            </a:pPr>
            <a:r>
              <a:rPr dirty="0" sz="800">
                <a:solidFill>
                  <a:srgbClr val="231F20"/>
                </a:solidFill>
                <a:latin typeface="Microsoft JhengHei UI"/>
                <a:cs typeface="Microsoft JhengHei UI"/>
              </a:rPr>
              <a:t>进线电压</a:t>
            </a:r>
            <a:r>
              <a:rPr dirty="0" sz="800" spc="-5">
                <a:solidFill>
                  <a:srgbClr val="231F20"/>
                </a:solidFill>
                <a:latin typeface="Microsoft JhengHei UI"/>
                <a:cs typeface="Microsoft JhengHei UI"/>
              </a:rPr>
              <a:t>：1/3AC200 ... </a:t>
            </a:r>
            <a:r>
              <a:rPr dirty="0" sz="800">
                <a:solidFill>
                  <a:srgbClr val="231F20"/>
                </a:solidFill>
                <a:latin typeface="Microsoft JhengHei UI"/>
                <a:cs typeface="Microsoft JhengHei UI"/>
              </a:rPr>
              <a:t>240 </a:t>
            </a:r>
            <a:r>
              <a:rPr dirty="0" sz="800" spc="-15">
                <a:solidFill>
                  <a:srgbClr val="231F20"/>
                </a:solidFill>
                <a:latin typeface="Microsoft JhengHei UI"/>
                <a:cs typeface="Microsoft JhengHei UI"/>
              </a:rPr>
              <a:t>V,0.55~4KW</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0.55	0.37	6SL3210-1PB13-0 ■</a:t>
            </a:r>
            <a:r>
              <a:rPr dirty="0" sz="800" spc="-1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 pos="2670175" algn="l"/>
              </a:tabLst>
            </a:pPr>
            <a:r>
              <a:rPr dirty="0" sz="800" b="1">
                <a:solidFill>
                  <a:srgbClr val="231F20"/>
                </a:solidFill>
                <a:latin typeface="Microsoft JhengHei UI"/>
                <a:cs typeface="Microsoft JhengHei UI"/>
              </a:rPr>
              <a:t>0.75	0.55	6SL321 ● </a:t>
            </a:r>
            <a:r>
              <a:rPr dirty="0" sz="800" spc="-5" b="1">
                <a:solidFill>
                  <a:srgbClr val="231F20"/>
                </a:solidFill>
                <a:latin typeface="Microsoft JhengHei UI"/>
                <a:cs typeface="Microsoft JhengHei UI"/>
              </a:rPr>
              <a:t>-1PB13-</a:t>
            </a:r>
            <a:r>
              <a:rPr dirty="0" sz="800" b="1">
                <a:solidFill>
                  <a:srgbClr val="231F20"/>
                </a:solidFill>
                <a:latin typeface="Microsoft JhengHei UI"/>
                <a:cs typeface="Microsoft JhengHei UI"/>
              </a:rPr>
              <a:t>8</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a:t>
            </a:r>
            <a:r>
              <a:rPr dirty="0" sz="800" spc="-5" b="1">
                <a:solidFill>
                  <a:srgbClr val="231F20"/>
                </a:solidFill>
                <a:latin typeface="Microsoft JhengHei UI"/>
                <a:cs typeface="Microsoft JhengHei UI"/>
              </a:rPr>
              <a:t>L</a:t>
            </a:r>
            <a:r>
              <a:rPr dirty="0" sz="800" b="1">
                <a:solidFill>
                  <a:srgbClr val="231F20"/>
                </a:solidFill>
                <a:latin typeface="Microsoft JhengHei UI"/>
                <a:cs typeface="Microsoft JhengHei UI"/>
              </a:rPr>
              <a:t>0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1.1	0.75	6SL3210-1PB15-5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1.5	1.1	6SL3210-1PB17-4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 pos="2670175" algn="l"/>
              </a:tabLst>
            </a:pPr>
            <a:r>
              <a:rPr dirty="0" sz="800" b="1">
                <a:solidFill>
                  <a:srgbClr val="231F20"/>
                </a:solidFill>
                <a:latin typeface="Microsoft JhengHei UI"/>
                <a:cs typeface="Microsoft JhengHei UI"/>
              </a:rPr>
              <a:t>2.2	1.5	6SL321 ● </a:t>
            </a:r>
            <a:r>
              <a:rPr dirty="0" sz="800" spc="-5" b="1">
                <a:solidFill>
                  <a:srgbClr val="231F20"/>
                </a:solidFill>
                <a:latin typeface="Microsoft JhengHei UI"/>
                <a:cs typeface="Microsoft JhengHei UI"/>
              </a:rPr>
              <a:t>-1PB21-0 </a:t>
            </a:r>
            <a:r>
              <a:rPr dirty="0" sz="800" b="1">
                <a:solidFill>
                  <a:srgbClr val="231F20"/>
                </a:solidFill>
                <a:latin typeface="Microsoft JhengHei UI"/>
                <a:cs typeface="Microsoft JhengHei UI"/>
              </a:rPr>
              <a:t>■</a:t>
            </a:r>
            <a:r>
              <a:rPr dirty="0" sz="800" spc="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	FSB</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3	2.2	6SL3210-1PB21-4 ■</a:t>
            </a:r>
            <a:r>
              <a:rPr dirty="0" sz="800" spc="-1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 pos="2670175" algn="l"/>
              </a:tabLst>
            </a:pPr>
            <a:r>
              <a:rPr dirty="0" sz="800" b="1">
                <a:solidFill>
                  <a:srgbClr val="231F20"/>
                </a:solidFill>
                <a:latin typeface="Microsoft JhengHei UI"/>
                <a:cs typeface="Microsoft JhengHei UI"/>
              </a:rPr>
              <a:t>4	3	6SL321 ● </a:t>
            </a:r>
            <a:r>
              <a:rPr dirty="0" sz="800" spc="-5" b="1">
                <a:solidFill>
                  <a:srgbClr val="231F20"/>
                </a:solidFill>
                <a:latin typeface="Microsoft JhengHei UI"/>
                <a:cs typeface="Microsoft JhengHei UI"/>
              </a:rPr>
              <a:t>-1PB21-</a:t>
            </a:r>
            <a:r>
              <a:rPr dirty="0" sz="800" b="1">
                <a:solidFill>
                  <a:srgbClr val="231F20"/>
                </a:solidFill>
                <a:latin typeface="Microsoft JhengHei UI"/>
                <a:cs typeface="Microsoft JhengHei UI"/>
              </a:rPr>
              <a:t>8</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a:t>
            </a:r>
            <a:r>
              <a:rPr dirty="0" sz="800" spc="-5" b="1">
                <a:solidFill>
                  <a:srgbClr val="231F20"/>
                </a:solidFill>
                <a:latin typeface="Microsoft JhengHei UI"/>
                <a:cs typeface="Microsoft JhengHei UI"/>
              </a:rPr>
              <a:t>L</a:t>
            </a:r>
            <a:r>
              <a:rPr dirty="0" sz="800" b="1">
                <a:solidFill>
                  <a:srgbClr val="231F20"/>
                </a:solidFill>
                <a:latin typeface="Microsoft JhengHei UI"/>
                <a:cs typeface="Microsoft JhengHei UI"/>
              </a:rPr>
              <a:t>0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SC</a:t>
            </a:r>
            <a:endParaRPr sz="800">
              <a:latin typeface="Microsoft JhengHei UI"/>
              <a:cs typeface="Microsoft JhengHei UI"/>
            </a:endParaRPr>
          </a:p>
        </p:txBody>
      </p:sp>
      <p:sp>
        <p:nvSpPr>
          <p:cNvPr id="1565" name="object 1565"/>
          <p:cNvSpPr txBox="1"/>
          <p:nvPr/>
        </p:nvSpPr>
        <p:spPr>
          <a:xfrm>
            <a:off x="3728730" y="318423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566" name="object 1566"/>
          <p:cNvSpPr txBox="1"/>
          <p:nvPr/>
        </p:nvSpPr>
        <p:spPr>
          <a:xfrm>
            <a:off x="4913301" y="318423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67" name="object 1567"/>
          <p:cNvSpPr txBox="1"/>
          <p:nvPr/>
        </p:nvSpPr>
        <p:spPr>
          <a:xfrm>
            <a:off x="5385525" y="3184236"/>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2-0030</a:t>
            </a:r>
            <a:endParaRPr sz="800">
              <a:latin typeface="Microsoft JhengHei UI"/>
              <a:cs typeface="Microsoft JhengHei UI"/>
            </a:endParaRPr>
          </a:p>
        </p:txBody>
      </p:sp>
      <p:sp>
        <p:nvSpPr>
          <p:cNvPr id="1568" name="object 1568"/>
          <p:cNvSpPr txBox="1"/>
          <p:nvPr/>
        </p:nvSpPr>
        <p:spPr>
          <a:xfrm>
            <a:off x="5933300" y="318423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p:txBody>
      </p:sp>
      <p:sp>
        <p:nvSpPr>
          <p:cNvPr id="1569" name="object 1569"/>
          <p:cNvSpPr txBox="1"/>
          <p:nvPr/>
        </p:nvSpPr>
        <p:spPr>
          <a:xfrm>
            <a:off x="7349301" y="318423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570" name="object 1570"/>
          <p:cNvSpPr txBox="1"/>
          <p:nvPr/>
        </p:nvSpPr>
        <p:spPr>
          <a:xfrm>
            <a:off x="7924292" y="318423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0020</a:t>
            </a:r>
            <a:endParaRPr sz="800">
              <a:latin typeface="Microsoft JhengHei UI"/>
              <a:cs typeface="Microsoft JhengHei UI"/>
            </a:endParaRPr>
          </a:p>
        </p:txBody>
      </p:sp>
      <p:sp>
        <p:nvSpPr>
          <p:cNvPr id="1571" name="object 1571"/>
          <p:cNvSpPr txBox="1"/>
          <p:nvPr/>
        </p:nvSpPr>
        <p:spPr>
          <a:xfrm>
            <a:off x="8417299" y="318423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72" name="object 1572"/>
          <p:cNvSpPr txBox="1"/>
          <p:nvPr/>
        </p:nvSpPr>
        <p:spPr>
          <a:xfrm>
            <a:off x="9593300" y="318423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573" name="object 1573"/>
          <p:cNvSpPr txBox="1"/>
          <p:nvPr/>
        </p:nvSpPr>
        <p:spPr>
          <a:xfrm>
            <a:off x="10649300" y="318423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JJY:023163720018</a:t>
            </a:r>
            <a:endParaRPr sz="800">
              <a:latin typeface="Microsoft JhengHei UI"/>
              <a:cs typeface="Microsoft JhengHei UI"/>
            </a:endParaRPr>
          </a:p>
        </p:txBody>
      </p:sp>
      <p:sp>
        <p:nvSpPr>
          <p:cNvPr id="1574" name="object 1574"/>
          <p:cNvSpPr txBox="1"/>
          <p:nvPr/>
        </p:nvSpPr>
        <p:spPr>
          <a:xfrm>
            <a:off x="12259090" y="3184236"/>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03P02-0CGR</a:t>
            </a:r>
            <a:endParaRPr sz="800">
              <a:latin typeface="Microsoft JhengHei UI"/>
              <a:cs typeface="Microsoft JhengHei UI"/>
            </a:endParaRPr>
          </a:p>
        </p:txBody>
      </p:sp>
      <p:sp>
        <p:nvSpPr>
          <p:cNvPr id="1575" name="object 1575"/>
          <p:cNvSpPr txBox="1"/>
          <p:nvPr/>
        </p:nvSpPr>
        <p:spPr>
          <a:xfrm>
            <a:off x="551649" y="3304883"/>
            <a:ext cx="2397125" cy="330200"/>
          </a:xfrm>
          <a:prstGeom prst="rect">
            <a:avLst/>
          </a:prstGeom>
        </p:spPr>
        <p:txBody>
          <a:bodyPr wrap="square" lIns="0" tIns="43180" rIns="0" bIns="0" rtlCol="0" vert="horz">
            <a:spAutoFit/>
          </a:bodyPr>
          <a:lstStyle/>
          <a:p>
            <a:pPr marL="12700">
              <a:lnSpc>
                <a:spcPct val="100000"/>
              </a:lnSpc>
              <a:spcBef>
                <a:spcPts val="340"/>
              </a:spcBef>
            </a:pPr>
            <a:r>
              <a:rPr dirty="0" sz="800">
                <a:solidFill>
                  <a:srgbClr val="231F20"/>
                </a:solidFill>
                <a:latin typeface="Microsoft JhengHei UI"/>
                <a:cs typeface="Microsoft JhengHei UI"/>
              </a:rPr>
              <a:t>进线电压</a:t>
            </a:r>
            <a:r>
              <a:rPr dirty="0" sz="800" spc="-5">
                <a:solidFill>
                  <a:srgbClr val="231F20"/>
                </a:solidFill>
                <a:latin typeface="Microsoft JhengHei UI"/>
                <a:cs typeface="Microsoft JhengHei UI"/>
              </a:rPr>
              <a:t>：3AC200 ...</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240 </a:t>
            </a:r>
            <a:r>
              <a:rPr dirty="0" sz="800" spc="-45">
                <a:solidFill>
                  <a:srgbClr val="231F20"/>
                </a:solidFill>
                <a:latin typeface="Microsoft JhengHei UI"/>
                <a:cs typeface="Microsoft JhengHei UI"/>
              </a:rPr>
              <a:t>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5.5~55KW</a:t>
            </a:r>
            <a:endParaRPr sz="800">
              <a:latin typeface="Microsoft JhengHei UI"/>
              <a:cs typeface="Microsoft JhengHei UI"/>
            </a:endParaRPr>
          </a:p>
          <a:p>
            <a:pPr marL="12700">
              <a:lnSpc>
                <a:spcPct val="100000"/>
              </a:lnSpc>
              <a:spcBef>
                <a:spcPts val="240"/>
              </a:spcBef>
              <a:tabLst>
                <a:tab pos="645795" algn="l"/>
                <a:tab pos="1280160" algn="l"/>
              </a:tabLst>
            </a:pPr>
            <a:r>
              <a:rPr dirty="0" sz="800" b="1">
                <a:solidFill>
                  <a:srgbClr val="231F20"/>
                </a:solidFill>
                <a:latin typeface="Microsoft JhengHei UI"/>
                <a:cs typeface="Microsoft JhengHei UI"/>
              </a:rPr>
              <a:t>5.5	4	6SL3210-1PC22-2 ■</a:t>
            </a:r>
            <a:r>
              <a:rPr dirty="0" sz="800" spc="-8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p:txBody>
      </p:sp>
      <p:sp>
        <p:nvSpPr>
          <p:cNvPr id="1576" name="object 1576"/>
          <p:cNvSpPr txBox="1"/>
          <p:nvPr/>
        </p:nvSpPr>
        <p:spPr>
          <a:xfrm>
            <a:off x="3209300" y="3487766"/>
            <a:ext cx="20637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SC</a:t>
            </a:r>
            <a:endParaRPr sz="800">
              <a:latin typeface="Microsoft JhengHei UI"/>
              <a:cs typeface="Microsoft JhengHei UI"/>
            </a:endParaRPr>
          </a:p>
        </p:txBody>
      </p:sp>
      <p:sp>
        <p:nvSpPr>
          <p:cNvPr id="1577" name="object 1577"/>
          <p:cNvSpPr txBox="1"/>
          <p:nvPr/>
        </p:nvSpPr>
        <p:spPr>
          <a:xfrm>
            <a:off x="3728730" y="348776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578" name="object 1578"/>
          <p:cNvSpPr txBox="1"/>
          <p:nvPr/>
        </p:nvSpPr>
        <p:spPr>
          <a:xfrm>
            <a:off x="4913301" y="348776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79" name="object 1579"/>
          <p:cNvSpPr txBox="1"/>
          <p:nvPr/>
        </p:nvSpPr>
        <p:spPr>
          <a:xfrm>
            <a:off x="7924292" y="348776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0035</a:t>
            </a:r>
            <a:endParaRPr sz="800">
              <a:latin typeface="Microsoft JhengHei UI"/>
              <a:cs typeface="Microsoft JhengHei UI"/>
            </a:endParaRPr>
          </a:p>
        </p:txBody>
      </p:sp>
      <p:sp>
        <p:nvSpPr>
          <p:cNvPr id="1580" name="object 1580"/>
          <p:cNvSpPr txBox="1"/>
          <p:nvPr/>
        </p:nvSpPr>
        <p:spPr>
          <a:xfrm>
            <a:off x="8417299" y="348776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81" name="object 1581"/>
          <p:cNvSpPr txBox="1"/>
          <p:nvPr/>
        </p:nvSpPr>
        <p:spPr>
          <a:xfrm>
            <a:off x="9593300" y="348776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582" name="object 1582"/>
          <p:cNvSpPr txBox="1"/>
          <p:nvPr/>
        </p:nvSpPr>
        <p:spPr>
          <a:xfrm>
            <a:off x="10649300" y="348776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JJY:023433720001</a:t>
            </a:r>
            <a:endParaRPr sz="800">
              <a:latin typeface="Microsoft JhengHei UI"/>
              <a:cs typeface="Microsoft JhengHei UI"/>
            </a:endParaRPr>
          </a:p>
        </p:txBody>
      </p:sp>
      <p:sp>
        <p:nvSpPr>
          <p:cNvPr id="1583" name="object 1583"/>
          <p:cNvSpPr txBox="1"/>
          <p:nvPr/>
        </p:nvSpPr>
        <p:spPr>
          <a:xfrm>
            <a:off x="12259090" y="3487766"/>
            <a:ext cx="6115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05P02-0B0R</a:t>
            </a:r>
            <a:endParaRPr sz="800">
              <a:latin typeface="Microsoft JhengHei UI"/>
              <a:cs typeface="Microsoft JhengHei UI"/>
            </a:endParaRPr>
          </a:p>
        </p:txBody>
      </p:sp>
      <p:sp>
        <p:nvSpPr>
          <p:cNvPr id="1584" name="object 1584"/>
          <p:cNvSpPr txBox="1"/>
          <p:nvPr/>
        </p:nvSpPr>
        <p:spPr>
          <a:xfrm>
            <a:off x="3209300" y="3641436"/>
            <a:ext cx="20637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SC</a:t>
            </a:r>
            <a:endParaRPr sz="800">
              <a:latin typeface="Microsoft JhengHei UI"/>
              <a:cs typeface="Microsoft JhengHei UI"/>
            </a:endParaRPr>
          </a:p>
        </p:txBody>
      </p:sp>
      <p:sp>
        <p:nvSpPr>
          <p:cNvPr id="1585" name="object 1585"/>
          <p:cNvSpPr txBox="1"/>
          <p:nvPr/>
        </p:nvSpPr>
        <p:spPr>
          <a:xfrm>
            <a:off x="3728730" y="364143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586" name="object 1586"/>
          <p:cNvSpPr txBox="1"/>
          <p:nvPr/>
        </p:nvSpPr>
        <p:spPr>
          <a:xfrm>
            <a:off x="4913301" y="364143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587" name="object 1587"/>
          <p:cNvSpPr txBox="1"/>
          <p:nvPr/>
        </p:nvSpPr>
        <p:spPr>
          <a:xfrm>
            <a:off x="7924292" y="364143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0040</a:t>
            </a:r>
            <a:endParaRPr sz="800">
              <a:latin typeface="Microsoft JhengHei UI"/>
              <a:cs typeface="Microsoft JhengHei UI"/>
            </a:endParaRPr>
          </a:p>
        </p:txBody>
      </p:sp>
      <p:sp>
        <p:nvSpPr>
          <p:cNvPr id="1588" name="object 1588"/>
          <p:cNvSpPr txBox="1"/>
          <p:nvPr/>
        </p:nvSpPr>
        <p:spPr>
          <a:xfrm>
            <a:off x="8417299" y="364143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89" name="object 1589"/>
          <p:cNvSpPr txBox="1"/>
          <p:nvPr/>
        </p:nvSpPr>
        <p:spPr>
          <a:xfrm>
            <a:off x="9593300" y="364143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590" name="object 1590"/>
          <p:cNvSpPr txBox="1"/>
          <p:nvPr/>
        </p:nvSpPr>
        <p:spPr>
          <a:xfrm>
            <a:off x="10649300" y="364143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JJY:023433720001</a:t>
            </a:r>
            <a:endParaRPr sz="800">
              <a:latin typeface="Microsoft JhengHei UI"/>
              <a:cs typeface="Microsoft JhengHei UI"/>
            </a:endParaRPr>
          </a:p>
        </p:txBody>
      </p:sp>
      <p:sp>
        <p:nvSpPr>
          <p:cNvPr id="1591" name="object 1591"/>
          <p:cNvSpPr txBox="1"/>
          <p:nvPr/>
        </p:nvSpPr>
        <p:spPr>
          <a:xfrm>
            <a:off x="12259090" y="3641436"/>
            <a:ext cx="6115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05P02-0B0R</a:t>
            </a:r>
            <a:endParaRPr sz="800">
              <a:latin typeface="Microsoft JhengHei UI"/>
              <a:cs typeface="Microsoft JhengHei UI"/>
            </a:endParaRPr>
          </a:p>
        </p:txBody>
      </p:sp>
      <p:sp>
        <p:nvSpPr>
          <p:cNvPr id="1592" name="object 1592"/>
          <p:cNvSpPr txBox="1"/>
          <p:nvPr/>
        </p:nvSpPr>
        <p:spPr>
          <a:xfrm>
            <a:off x="551649" y="3609686"/>
            <a:ext cx="2397125" cy="332740"/>
          </a:xfrm>
          <a:prstGeom prst="rect">
            <a:avLst/>
          </a:prstGeom>
        </p:spPr>
        <p:txBody>
          <a:bodyPr wrap="square" lIns="0" tIns="44450" rIns="0" bIns="0" rtlCol="0" vert="horz">
            <a:spAutoFit/>
          </a:bodyPr>
          <a:lstStyle/>
          <a:p>
            <a:pPr marL="12700">
              <a:lnSpc>
                <a:spcPct val="100000"/>
              </a:lnSpc>
              <a:spcBef>
                <a:spcPts val="350"/>
              </a:spcBef>
              <a:tabLst>
                <a:tab pos="645795" algn="l"/>
                <a:tab pos="1280160" algn="l"/>
              </a:tabLst>
            </a:pPr>
            <a:r>
              <a:rPr dirty="0" sz="800" b="1">
                <a:solidFill>
                  <a:srgbClr val="231F20"/>
                </a:solidFill>
                <a:latin typeface="Microsoft JhengHei UI"/>
                <a:cs typeface="Microsoft JhengHei UI"/>
              </a:rPr>
              <a:t>7.5	5.5	6SL3210-1PC22-8 ■</a:t>
            </a:r>
            <a:r>
              <a:rPr dirty="0" sz="800" spc="-8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11	7.5	6SL3210-1PC24-2UL0</a:t>
            </a:r>
            <a:endParaRPr sz="800">
              <a:latin typeface="Microsoft JhengHei UI"/>
              <a:cs typeface="Microsoft JhengHei UI"/>
            </a:endParaRPr>
          </a:p>
        </p:txBody>
      </p:sp>
      <p:sp>
        <p:nvSpPr>
          <p:cNvPr id="1593" name="object 1593"/>
          <p:cNvSpPr txBox="1"/>
          <p:nvPr/>
        </p:nvSpPr>
        <p:spPr>
          <a:xfrm>
            <a:off x="3209300" y="3795107"/>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594" name="object 1594"/>
          <p:cNvSpPr txBox="1"/>
          <p:nvPr/>
        </p:nvSpPr>
        <p:spPr>
          <a:xfrm>
            <a:off x="3728730" y="379510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595" name="object 1595"/>
          <p:cNvSpPr txBox="1"/>
          <p:nvPr/>
        </p:nvSpPr>
        <p:spPr>
          <a:xfrm>
            <a:off x="7924292" y="379510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0050</a:t>
            </a:r>
            <a:endParaRPr sz="800">
              <a:latin typeface="Microsoft JhengHei UI"/>
              <a:cs typeface="Microsoft JhengHei UI"/>
            </a:endParaRPr>
          </a:p>
        </p:txBody>
      </p:sp>
      <p:sp>
        <p:nvSpPr>
          <p:cNvPr id="1596" name="object 1596"/>
          <p:cNvSpPr txBox="1"/>
          <p:nvPr/>
        </p:nvSpPr>
        <p:spPr>
          <a:xfrm>
            <a:off x="8417299" y="379510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597" name="object 1597"/>
          <p:cNvSpPr txBox="1"/>
          <p:nvPr/>
        </p:nvSpPr>
        <p:spPr>
          <a:xfrm>
            <a:off x="9593300" y="379510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598" name="object 1598"/>
          <p:cNvSpPr txBox="1"/>
          <p:nvPr/>
        </p:nvSpPr>
        <p:spPr>
          <a:xfrm>
            <a:off x="10649300" y="379510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JJY:023422620002</a:t>
            </a:r>
            <a:endParaRPr sz="800">
              <a:latin typeface="Microsoft JhengHei UI"/>
              <a:cs typeface="Microsoft JhengHei UI"/>
            </a:endParaRPr>
          </a:p>
        </p:txBody>
      </p:sp>
      <p:sp>
        <p:nvSpPr>
          <p:cNvPr id="1599" name="object 1599"/>
          <p:cNvSpPr txBox="1"/>
          <p:nvPr/>
        </p:nvSpPr>
        <p:spPr>
          <a:xfrm>
            <a:off x="12259090" y="3795107"/>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1P203-0GRE</a:t>
            </a:r>
            <a:endParaRPr sz="800">
              <a:latin typeface="Microsoft JhengHei UI"/>
              <a:cs typeface="Microsoft JhengHei UI"/>
            </a:endParaRPr>
          </a:p>
        </p:txBody>
      </p:sp>
      <p:sp>
        <p:nvSpPr>
          <p:cNvPr id="1600" name="object 1600"/>
          <p:cNvSpPr txBox="1"/>
          <p:nvPr/>
        </p:nvSpPr>
        <p:spPr>
          <a:xfrm>
            <a:off x="3209300" y="3948778"/>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601" name="object 1601"/>
          <p:cNvSpPr txBox="1"/>
          <p:nvPr/>
        </p:nvSpPr>
        <p:spPr>
          <a:xfrm>
            <a:off x="3728730" y="3948778"/>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602" name="object 1602"/>
          <p:cNvSpPr txBox="1"/>
          <p:nvPr/>
        </p:nvSpPr>
        <p:spPr>
          <a:xfrm>
            <a:off x="7924292" y="3948778"/>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0060</a:t>
            </a:r>
            <a:endParaRPr sz="800">
              <a:latin typeface="Microsoft JhengHei UI"/>
              <a:cs typeface="Microsoft JhengHei UI"/>
            </a:endParaRPr>
          </a:p>
        </p:txBody>
      </p:sp>
      <p:sp>
        <p:nvSpPr>
          <p:cNvPr id="1603" name="object 1603"/>
          <p:cNvSpPr txBox="1"/>
          <p:nvPr/>
        </p:nvSpPr>
        <p:spPr>
          <a:xfrm>
            <a:off x="8417299" y="3948778"/>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04" name="object 1604"/>
          <p:cNvSpPr txBox="1"/>
          <p:nvPr/>
        </p:nvSpPr>
        <p:spPr>
          <a:xfrm>
            <a:off x="9593300" y="3948778"/>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605" name="object 1605"/>
          <p:cNvSpPr txBox="1"/>
          <p:nvPr/>
        </p:nvSpPr>
        <p:spPr>
          <a:xfrm>
            <a:off x="10649300" y="3948778"/>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JJY:023422620002</a:t>
            </a:r>
            <a:endParaRPr sz="800">
              <a:latin typeface="Microsoft JhengHei UI"/>
              <a:cs typeface="Microsoft JhengHei UI"/>
            </a:endParaRPr>
          </a:p>
        </p:txBody>
      </p:sp>
      <p:sp>
        <p:nvSpPr>
          <p:cNvPr id="1606" name="object 1606"/>
          <p:cNvSpPr txBox="1"/>
          <p:nvPr/>
        </p:nvSpPr>
        <p:spPr>
          <a:xfrm>
            <a:off x="12259090" y="3948778"/>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1P203-0GRE</a:t>
            </a:r>
            <a:endParaRPr sz="800">
              <a:latin typeface="Microsoft JhengHei UI"/>
              <a:cs typeface="Microsoft JhengHei UI"/>
            </a:endParaRPr>
          </a:p>
        </p:txBody>
      </p:sp>
      <p:sp>
        <p:nvSpPr>
          <p:cNvPr id="1607" name="object 1607"/>
          <p:cNvSpPr txBox="1"/>
          <p:nvPr/>
        </p:nvSpPr>
        <p:spPr>
          <a:xfrm>
            <a:off x="3209300" y="4102446"/>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608" name="object 1608"/>
          <p:cNvSpPr txBox="1"/>
          <p:nvPr/>
        </p:nvSpPr>
        <p:spPr>
          <a:xfrm>
            <a:off x="3728730" y="410244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609" name="object 1609"/>
          <p:cNvSpPr txBox="1"/>
          <p:nvPr/>
        </p:nvSpPr>
        <p:spPr>
          <a:xfrm>
            <a:off x="7924292" y="410244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0090</a:t>
            </a:r>
            <a:endParaRPr sz="800">
              <a:latin typeface="Microsoft JhengHei UI"/>
              <a:cs typeface="Microsoft JhengHei UI"/>
            </a:endParaRPr>
          </a:p>
        </p:txBody>
      </p:sp>
      <p:sp>
        <p:nvSpPr>
          <p:cNvPr id="1610" name="object 1610"/>
          <p:cNvSpPr txBox="1"/>
          <p:nvPr/>
        </p:nvSpPr>
        <p:spPr>
          <a:xfrm>
            <a:off x="8417299" y="410244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11" name="object 1611"/>
          <p:cNvSpPr txBox="1"/>
          <p:nvPr/>
        </p:nvSpPr>
        <p:spPr>
          <a:xfrm>
            <a:off x="9593300" y="410244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p:txBody>
      </p:sp>
      <p:sp>
        <p:nvSpPr>
          <p:cNvPr id="1612" name="object 1612"/>
          <p:cNvSpPr txBox="1"/>
          <p:nvPr/>
        </p:nvSpPr>
        <p:spPr>
          <a:xfrm>
            <a:off x="10649300" y="410244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JJY:023422620002</a:t>
            </a:r>
            <a:endParaRPr sz="800">
              <a:latin typeface="Microsoft JhengHei UI"/>
              <a:cs typeface="Microsoft JhengHei UI"/>
            </a:endParaRPr>
          </a:p>
        </p:txBody>
      </p:sp>
      <p:sp>
        <p:nvSpPr>
          <p:cNvPr id="1613" name="object 1613"/>
          <p:cNvSpPr txBox="1"/>
          <p:nvPr/>
        </p:nvSpPr>
        <p:spPr>
          <a:xfrm>
            <a:off x="12259090" y="4102446"/>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1P203-0GRE</a:t>
            </a:r>
            <a:endParaRPr sz="800">
              <a:latin typeface="Microsoft JhengHei UI"/>
              <a:cs typeface="Microsoft JhengHei UI"/>
            </a:endParaRPr>
          </a:p>
        </p:txBody>
      </p:sp>
      <p:sp>
        <p:nvSpPr>
          <p:cNvPr id="1614" name="object 1614"/>
          <p:cNvSpPr txBox="1"/>
          <p:nvPr/>
        </p:nvSpPr>
        <p:spPr>
          <a:xfrm>
            <a:off x="3209300" y="4256116"/>
            <a:ext cx="19494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SE</a:t>
            </a:r>
            <a:endParaRPr sz="800">
              <a:latin typeface="Microsoft JhengHei UI"/>
              <a:cs typeface="Microsoft JhengHei UI"/>
            </a:endParaRPr>
          </a:p>
        </p:txBody>
      </p:sp>
      <p:sp>
        <p:nvSpPr>
          <p:cNvPr id="1615" name="object 1615"/>
          <p:cNvSpPr txBox="1"/>
          <p:nvPr/>
        </p:nvSpPr>
        <p:spPr>
          <a:xfrm>
            <a:off x="3728730" y="425611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616" name="object 1616"/>
          <p:cNvSpPr txBox="1"/>
          <p:nvPr/>
        </p:nvSpPr>
        <p:spPr>
          <a:xfrm>
            <a:off x="7924292" y="425611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0110</a:t>
            </a:r>
            <a:endParaRPr sz="800">
              <a:latin typeface="Microsoft JhengHei UI"/>
              <a:cs typeface="Microsoft JhengHei UI"/>
            </a:endParaRPr>
          </a:p>
        </p:txBody>
      </p:sp>
      <p:sp>
        <p:nvSpPr>
          <p:cNvPr id="1617" name="object 1617"/>
          <p:cNvSpPr txBox="1"/>
          <p:nvPr/>
        </p:nvSpPr>
        <p:spPr>
          <a:xfrm>
            <a:off x="8417299" y="425611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18" name="object 1618"/>
          <p:cNvSpPr txBox="1"/>
          <p:nvPr/>
        </p:nvSpPr>
        <p:spPr>
          <a:xfrm>
            <a:off x="9593300" y="425611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p:txBody>
      </p:sp>
      <p:sp>
        <p:nvSpPr>
          <p:cNvPr id="1619" name="object 1619"/>
          <p:cNvSpPr txBox="1"/>
          <p:nvPr/>
        </p:nvSpPr>
        <p:spPr>
          <a:xfrm>
            <a:off x="10649300" y="425611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JJY:023423320001</a:t>
            </a:r>
            <a:endParaRPr sz="800">
              <a:latin typeface="Microsoft JhengHei UI"/>
              <a:cs typeface="Microsoft JhengHei UI"/>
            </a:endParaRPr>
          </a:p>
        </p:txBody>
      </p:sp>
      <p:sp>
        <p:nvSpPr>
          <p:cNvPr id="1620" name="object 1620"/>
          <p:cNvSpPr txBox="1"/>
          <p:nvPr/>
        </p:nvSpPr>
        <p:spPr>
          <a:xfrm>
            <a:off x="12259090" y="4256116"/>
            <a:ext cx="62230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02P03-0DRE</a:t>
            </a:r>
            <a:endParaRPr sz="800">
              <a:latin typeface="Microsoft JhengHei UI"/>
              <a:cs typeface="Microsoft JhengHei UI"/>
            </a:endParaRPr>
          </a:p>
        </p:txBody>
      </p:sp>
      <p:sp>
        <p:nvSpPr>
          <p:cNvPr id="1621" name="object 1621"/>
          <p:cNvSpPr txBox="1"/>
          <p:nvPr/>
        </p:nvSpPr>
        <p:spPr>
          <a:xfrm>
            <a:off x="3209300" y="4409787"/>
            <a:ext cx="19494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SE</a:t>
            </a:r>
            <a:endParaRPr sz="800">
              <a:latin typeface="Microsoft JhengHei UI"/>
              <a:cs typeface="Microsoft JhengHei UI"/>
            </a:endParaRPr>
          </a:p>
        </p:txBody>
      </p:sp>
      <p:sp>
        <p:nvSpPr>
          <p:cNvPr id="1622" name="object 1622"/>
          <p:cNvSpPr txBox="1"/>
          <p:nvPr/>
        </p:nvSpPr>
        <p:spPr>
          <a:xfrm>
            <a:off x="3728730" y="440978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623" name="object 1623"/>
          <p:cNvSpPr txBox="1"/>
          <p:nvPr/>
        </p:nvSpPr>
        <p:spPr>
          <a:xfrm>
            <a:off x="7924292" y="440978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0110</a:t>
            </a:r>
            <a:endParaRPr sz="800">
              <a:latin typeface="Microsoft JhengHei UI"/>
              <a:cs typeface="Microsoft JhengHei UI"/>
            </a:endParaRPr>
          </a:p>
        </p:txBody>
      </p:sp>
      <p:sp>
        <p:nvSpPr>
          <p:cNvPr id="1624" name="object 1624"/>
          <p:cNvSpPr txBox="1"/>
          <p:nvPr/>
        </p:nvSpPr>
        <p:spPr>
          <a:xfrm>
            <a:off x="8417299" y="440978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25" name="object 1625"/>
          <p:cNvSpPr txBox="1"/>
          <p:nvPr/>
        </p:nvSpPr>
        <p:spPr>
          <a:xfrm>
            <a:off x="9593300" y="440978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p:txBody>
      </p:sp>
      <p:sp>
        <p:nvSpPr>
          <p:cNvPr id="1626" name="object 1626"/>
          <p:cNvSpPr txBox="1"/>
          <p:nvPr/>
        </p:nvSpPr>
        <p:spPr>
          <a:xfrm>
            <a:off x="10649300" y="440978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JJY:023423320001</a:t>
            </a:r>
            <a:endParaRPr sz="800">
              <a:latin typeface="Microsoft JhengHei UI"/>
              <a:cs typeface="Microsoft JhengHei UI"/>
            </a:endParaRPr>
          </a:p>
        </p:txBody>
      </p:sp>
      <p:sp>
        <p:nvSpPr>
          <p:cNvPr id="1627" name="object 1627"/>
          <p:cNvSpPr txBox="1"/>
          <p:nvPr/>
        </p:nvSpPr>
        <p:spPr>
          <a:xfrm>
            <a:off x="12259090" y="4409787"/>
            <a:ext cx="62230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02P03-0DRE</a:t>
            </a:r>
            <a:endParaRPr sz="800">
              <a:latin typeface="Microsoft JhengHei UI"/>
              <a:cs typeface="Microsoft JhengHei UI"/>
            </a:endParaRPr>
          </a:p>
        </p:txBody>
      </p:sp>
      <p:sp>
        <p:nvSpPr>
          <p:cNvPr id="1628" name="object 1628"/>
          <p:cNvSpPr txBox="1"/>
          <p:nvPr/>
        </p:nvSpPr>
        <p:spPr>
          <a:xfrm>
            <a:off x="3209300" y="4563456"/>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629" name="object 1629"/>
          <p:cNvSpPr txBox="1"/>
          <p:nvPr/>
        </p:nvSpPr>
        <p:spPr>
          <a:xfrm>
            <a:off x="3728730" y="456345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630" name="object 1630"/>
          <p:cNvSpPr txBox="1"/>
          <p:nvPr/>
        </p:nvSpPr>
        <p:spPr>
          <a:xfrm>
            <a:off x="7924292" y="456345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0150</a:t>
            </a:r>
            <a:endParaRPr sz="800">
              <a:latin typeface="Microsoft JhengHei UI"/>
              <a:cs typeface="Microsoft JhengHei UI"/>
            </a:endParaRPr>
          </a:p>
        </p:txBody>
      </p:sp>
      <p:sp>
        <p:nvSpPr>
          <p:cNvPr id="1631" name="object 1631"/>
          <p:cNvSpPr txBox="1"/>
          <p:nvPr/>
        </p:nvSpPr>
        <p:spPr>
          <a:xfrm>
            <a:off x="8417299" y="456345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32" name="object 1632"/>
          <p:cNvSpPr txBox="1"/>
          <p:nvPr/>
        </p:nvSpPr>
        <p:spPr>
          <a:xfrm>
            <a:off x="9593300" y="456345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p:txBody>
      </p:sp>
      <p:sp>
        <p:nvSpPr>
          <p:cNvPr id="1633" name="object 1633"/>
          <p:cNvSpPr txBox="1"/>
          <p:nvPr/>
        </p:nvSpPr>
        <p:spPr>
          <a:xfrm>
            <a:off x="10649300" y="456345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JJY:023434020003</a:t>
            </a:r>
            <a:endParaRPr sz="800">
              <a:latin typeface="Microsoft JhengHei UI"/>
              <a:cs typeface="Microsoft JhengHei UI"/>
            </a:endParaRPr>
          </a:p>
        </p:txBody>
      </p:sp>
      <p:sp>
        <p:nvSpPr>
          <p:cNvPr id="1634" name="object 1634"/>
          <p:cNvSpPr txBox="1"/>
          <p:nvPr/>
        </p:nvSpPr>
        <p:spPr>
          <a:xfrm>
            <a:off x="12259090" y="4563456"/>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03P03-0BRE</a:t>
            </a:r>
            <a:endParaRPr sz="800">
              <a:latin typeface="Microsoft JhengHei UI"/>
              <a:cs typeface="Microsoft JhengHei UI"/>
            </a:endParaRPr>
          </a:p>
        </p:txBody>
      </p:sp>
      <p:sp>
        <p:nvSpPr>
          <p:cNvPr id="1635" name="object 1635"/>
          <p:cNvSpPr txBox="1"/>
          <p:nvPr/>
        </p:nvSpPr>
        <p:spPr>
          <a:xfrm>
            <a:off x="3209300" y="4717126"/>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636" name="object 1636"/>
          <p:cNvSpPr txBox="1"/>
          <p:nvPr/>
        </p:nvSpPr>
        <p:spPr>
          <a:xfrm>
            <a:off x="3728730" y="471712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637" name="object 1637"/>
          <p:cNvSpPr txBox="1"/>
          <p:nvPr/>
        </p:nvSpPr>
        <p:spPr>
          <a:xfrm>
            <a:off x="7924292" y="471712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0200</a:t>
            </a:r>
            <a:endParaRPr sz="800">
              <a:latin typeface="Microsoft JhengHei UI"/>
              <a:cs typeface="Microsoft JhengHei UI"/>
            </a:endParaRPr>
          </a:p>
        </p:txBody>
      </p:sp>
      <p:sp>
        <p:nvSpPr>
          <p:cNvPr id="1638" name="object 1638"/>
          <p:cNvSpPr txBox="1"/>
          <p:nvPr/>
        </p:nvSpPr>
        <p:spPr>
          <a:xfrm>
            <a:off x="8417299" y="471712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39" name="object 1639"/>
          <p:cNvSpPr txBox="1"/>
          <p:nvPr/>
        </p:nvSpPr>
        <p:spPr>
          <a:xfrm>
            <a:off x="9593300" y="4717126"/>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p:txBody>
      </p:sp>
      <p:sp>
        <p:nvSpPr>
          <p:cNvPr id="1640" name="object 1640"/>
          <p:cNvSpPr txBox="1"/>
          <p:nvPr/>
        </p:nvSpPr>
        <p:spPr>
          <a:xfrm>
            <a:off x="10649300" y="471712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JJY:023434020003</a:t>
            </a:r>
            <a:endParaRPr sz="800">
              <a:latin typeface="Microsoft JhengHei UI"/>
              <a:cs typeface="Microsoft JhengHei UI"/>
            </a:endParaRPr>
          </a:p>
        </p:txBody>
      </p:sp>
      <p:sp>
        <p:nvSpPr>
          <p:cNvPr id="1641" name="object 1641"/>
          <p:cNvSpPr txBox="1"/>
          <p:nvPr/>
        </p:nvSpPr>
        <p:spPr>
          <a:xfrm>
            <a:off x="12259090" y="4717126"/>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03P03-0BRE</a:t>
            </a:r>
            <a:endParaRPr sz="800">
              <a:latin typeface="Microsoft JhengHei UI"/>
              <a:cs typeface="Microsoft JhengHei UI"/>
            </a:endParaRPr>
          </a:p>
        </p:txBody>
      </p:sp>
      <p:sp>
        <p:nvSpPr>
          <p:cNvPr id="1642" name="object 1642"/>
          <p:cNvSpPr txBox="1"/>
          <p:nvPr/>
        </p:nvSpPr>
        <p:spPr>
          <a:xfrm>
            <a:off x="551649" y="3917029"/>
            <a:ext cx="2362200" cy="1101090"/>
          </a:xfrm>
          <a:prstGeom prst="rect">
            <a:avLst/>
          </a:prstGeom>
        </p:spPr>
        <p:txBody>
          <a:bodyPr wrap="square" lIns="0" tIns="44450" rIns="0" bIns="0" rtlCol="0" vert="horz">
            <a:spAutoFit/>
          </a:bodyPr>
          <a:lstStyle/>
          <a:p>
            <a:pPr marL="12700">
              <a:lnSpc>
                <a:spcPct val="100000"/>
              </a:lnSpc>
              <a:spcBef>
                <a:spcPts val="350"/>
              </a:spcBef>
              <a:tabLst>
                <a:tab pos="645795" algn="l"/>
                <a:tab pos="1280160" algn="l"/>
              </a:tabLst>
            </a:pPr>
            <a:r>
              <a:rPr dirty="0" sz="800" b="1">
                <a:solidFill>
                  <a:srgbClr val="231F20"/>
                </a:solidFill>
                <a:latin typeface="Microsoft JhengHei UI"/>
                <a:cs typeface="Microsoft JhengHei UI"/>
              </a:rPr>
              <a:t>15	11	6SL3210-1PC25-4UL0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18.5	15	6SL3210-1PC26-8UL0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22	18.5	6SL3210-1PC28-0UL0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30	22	6SL3210-1PC31-1UL0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37	30	6SL3210-1PC31-3UL0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45	37	6SL3210-1PC31-6UL0</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55	45	6SL3210-1PC31-8UL0</a:t>
            </a:r>
            <a:endParaRPr sz="800">
              <a:latin typeface="Microsoft JhengHei UI"/>
              <a:cs typeface="Microsoft JhengHei UI"/>
            </a:endParaRPr>
          </a:p>
        </p:txBody>
      </p:sp>
      <p:sp>
        <p:nvSpPr>
          <p:cNvPr id="1643" name="object 1643"/>
          <p:cNvSpPr txBox="1"/>
          <p:nvPr/>
        </p:nvSpPr>
        <p:spPr>
          <a:xfrm>
            <a:off x="3209300" y="4870796"/>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644" name="object 1644"/>
          <p:cNvSpPr txBox="1"/>
          <p:nvPr/>
        </p:nvSpPr>
        <p:spPr>
          <a:xfrm>
            <a:off x="3728730" y="487079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graphicFrame>
        <p:nvGraphicFramePr>
          <p:cNvPr id="1645" name="object 1645"/>
          <p:cNvGraphicFramePr>
            <a:graphicFrameLocks noGrp="1"/>
          </p:cNvGraphicFramePr>
          <p:nvPr/>
        </p:nvGraphicFramePr>
        <p:xfrm>
          <a:off x="5393999" y="3479243"/>
          <a:ext cx="2391410" cy="1549400"/>
        </p:xfrm>
        <a:graphic>
          <a:graphicData uri="http://schemas.openxmlformats.org/drawingml/2006/table">
            <a:tbl>
              <a:tblPr firstRow="1" bandRow="1">
                <a:tableStyleId>{2D5ABB26-0587-4C30-8999-92F81FD0307C}</a:tableStyleId>
              </a:tblPr>
              <a:tblGrid>
                <a:gridCol w="527685"/>
                <a:gridCol w="1416050"/>
                <a:gridCol w="428625"/>
              </a:tblGrid>
              <a:tr h="153668">
                <a:tc>
                  <a:txBody>
                    <a:bodyPr/>
                    <a:lstStyle/>
                    <a:p>
                      <a:pPr>
                        <a:lnSpc>
                          <a:spcPct val="100000"/>
                        </a:lnSpc>
                        <a:spcBef>
                          <a:spcPts val="114"/>
                        </a:spcBef>
                      </a:pPr>
                      <a:r>
                        <a:rPr dirty="0" sz="800">
                          <a:solidFill>
                            <a:srgbClr val="231F20"/>
                          </a:solidFill>
                          <a:latin typeface="Microsoft JhengHei UI"/>
                          <a:cs typeface="Microsoft JhengHei UI"/>
                        </a:rPr>
                        <a:t>2-0040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3670">
                <a:tc>
                  <a:txBody>
                    <a:bodyPr/>
                    <a:lstStyle/>
                    <a:p>
                      <a:pPr>
                        <a:lnSpc>
                          <a:spcPct val="100000"/>
                        </a:lnSpc>
                        <a:spcBef>
                          <a:spcPts val="114"/>
                        </a:spcBef>
                      </a:pPr>
                      <a:r>
                        <a:rPr dirty="0" sz="800">
                          <a:solidFill>
                            <a:srgbClr val="231F20"/>
                          </a:solidFill>
                          <a:latin typeface="Microsoft JhengHei UI"/>
                          <a:cs typeface="Microsoft JhengHei UI"/>
                        </a:rPr>
                        <a:t>2-0050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3669">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3671">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3670">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3668">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3670">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3670">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3671">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3669">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bl>
          </a:graphicData>
        </a:graphic>
      </p:graphicFrame>
      <p:sp>
        <p:nvSpPr>
          <p:cNvPr id="1646" name="object 1646"/>
          <p:cNvSpPr txBox="1"/>
          <p:nvPr/>
        </p:nvSpPr>
        <p:spPr>
          <a:xfrm>
            <a:off x="7924292" y="487079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0200</a:t>
            </a:r>
            <a:endParaRPr sz="800">
              <a:latin typeface="Microsoft JhengHei UI"/>
              <a:cs typeface="Microsoft JhengHei UI"/>
            </a:endParaRPr>
          </a:p>
        </p:txBody>
      </p:sp>
      <p:sp>
        <p:nvSpPr>
          <p:cNvPr id="1647" name="object 1647"/>
          <p:cNvSpPr txBox="1"/>
          <p:nvPr/>
        </p:nvSpPr>
        <p:spPr>
          <a:xfrm>
            <a:off x="8417299" y="487079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648" name="object 1648"/>
          <p:cNvSpPr txBox="1"/>
          <p:nvPr/>
        </p:nvSpPr>
        <p:spPr>
          <a:xfrm>
            <a:off x="9593300" y="4870796"/>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p:txBody>
      </p:sp>
      <p:sp>
        <p:nvSpPr>
          <p:cNvPr id="1649" name="object 1649"/>
          <p:cNvSpPr txBox="1"/>
          <p:nvPr/>
        </p:nvSpPr>
        <p:spPr>
          <a:xfrm>
            <a:off x="10649300" y="487079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JJY:023434020003</a:t>
            </a:r>
            <a:endParaRPr sz="800">
              <a:latin typeface="Microsoft JhengHei UI"/>
              <a:cs typeface="Microsoft JhengHei UI"/>
            </a:endParaRPr>
          </a:p>
        </p:txBody>
      </p:sp>
      <p:sp>
        <p:nvSpPr>
          <p:cNvPr id="1650" name="object 1650"/>
          <p:cNvSpPr txBox="1"/>
          <p:nvPr/>
        </p:nvSpPr>
        <p:spPr>
          <a:xfrm>
            <a:off x="12259090" y="4870796"/>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03P03-0BRE</a:t>
            </a:r>
            <a:endParaRPr sz="800">
              <a:latin typeface="Microsoft JhengHei UI"/>
              <a:cs typeface="Microsoft JhengHei UI"/>
            </a:endParaRPr>
          </a:p>
        </p:txBody>
      </p:sp>
      <p:sp>
        <p:nvSpPr>
          <p:cNvPr id="1651" name="object 1651"/>
          <p:cNvSpPr txBox="1"/>
          <p:nvPr/>
        </p:nvSpPr>
        <p:spPr>
          <a:xfrm>
            <a:off x="551649" y="4992716"/>
            <a:ext cx="2385695" cy="332740"/>
          </a:xfrm>
          <a:prstGeom prst="rect">
            <a:avLst/>
          </a:prstGeom>
        </p:spPr>
        <p:txBody>
          <a:bodyPr wrap="square" lIns="0" tIns="44450" rIns="0" bIns="0" rtlCol="0" vert="horz">
            <a:spAutoFit/>
          </a:bodyPr>
          <a:lstStyle/>
          <a:p>
            <a:pPr marL="12700">
              <a:lnSpc>
                <a:spcPct val="100000"/>
              </a:lnSpc>
              <a:spcBef>
                <a:spcPts val="350"/>
              </a:spcBef>
            </a:pPr>
            <a:r>
              <a:rPr dirty="0" sz="800">
                <a:solidFill>
                  <a:srgbClr val="231F20"/>
                </a:solidFill>
                <a:latin typeface="Microsoft JhengHei UI"/>
                <a:cs typeface="Microsoft JhengHei UI"/>
              </a:rPr>
              <a:t>进线电压</a:t>
            </a:r>
            <a:r>
              <a:rPr dirty="0" sz="800" spc="-10">
                <a:solidFill>
                  <a:srgbClr val="231F20"/>
                </a:solidFill>
                <a:latin typeface="Microsoft JhengHei UI"/>
                <a:cs typeface="Microsoft JhengHei UI"/>
              </a:rPr>
              <a:t>：3AC380V-480VAC,</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0.55~250KW</a:t>
            </a:r>
            <a:endParaRPr sz="800">
              <a:latin typeface="Microsoft JhengHei UI"/>
              <a:cs typeface="Microsoft JhengHei UI"/>
            </a:endParaRPr>
          </a:p>
          <a:p>
            <a:pPr marL="12700">
              <a:lnSpc>
                <a:spcPct val="100000"/>
              </a:lnSpc>
              <a:spcBef>
                <a:spcPts val="250"/>
              </a:spcBef>
              <a:tabLst>
                <a:tab pos="645795" algn="l"/>
                <a:tab pos="1280160" algn="l"/>
              </a:tabLst>
            </a:pPr>
            <a:r>
              <a:rPr dirty="0" sz="800" b="1">
                <a:solidFill>
                  <a:srgbClr val="231F20"/>
                </a:solidFill>
                <a:latin typeface="Microsoft JhengHei UI"/>
                <a:cs typeface="Microsoft JhengHei UI"/>
              </a:rPr>
              <a:t>0.55	0.37	6SL3210-1PE11-8 ■</a:t>
            </a:r>
            <a:r>
              <a:rPr dirty="0" sz="800" spc="-8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L1</a:t>
            </a:r>
            <a:endParaRPr sz="800">
              <a:latin typeface="Microsoft JhengHei UI"/>
              <a:cs typeface="Microsoft JhengHei UI"/>
            </a:endParaRPr>
          </a:p>
        </p:txBody>
      </p:sp>
      <p:sp>
        <p:nvSpPr>
          <p:cNvPr id="1652" name="object 1652"/>
          <p:cNvSpPr txBox="1"/>
          <p:nvPr/>
        </p:nvSpPr>
        <p:spPr>
          <a:xfrm>
            <a:off x="3209300" y="5178137"/>
            <a:ext cx="211454"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p:txBody>
      </p:sp>
      <p:sp>
        <p:nvSpPr>
          <p:cNvPr id="1653" name="object 1653"/>
          <p:cNvSpPr txBox="1"/>
          <p:nvPr/>
        </p:nvSpPr>
        <p:spPr>
          <a:xfrm>
            <a:off x="3728730" y="517813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p:txBody>
      </p:sp>
      <p:sp>
        <p:nvSpPr>
          <p:cNvPr id="1654" name="object 1654"/>
          <p:cNvSpPr txBox="1"/>
          <p:nvPr/>
        </p:nvSpPr>
        <p:spPr>
          <a:xfrm>
            <a:off x="4913301" y="517813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655" name="object 1655"/>
          <p:cNvSpPr txBox="1"/>
          <p:nvPr/>
        </p:nvSpPr>
        <p:spPr>
          <a:xfrm>
            <a:off x="7924292" y="517813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656" name="object 1656"/>
          <p:cNvSpPr txBox="1"/>
          <p:nvPr/>
        </p:nvSpPr>
        <p:spPr>
          <a:xfrm>
            <a:off x="8417299" y="5178137"/>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657" name="object 1657"/>
          <p:cNvSpPr txBox="1"/>
          <p:nvPr/>
        </p:nvSpPr>
        <p:spPr>
          <a:xfrm>
            <a:off x="9593300" y="517813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658" name="object 1658"/>
          <p:cNvSpPr txBox="1"/>
          <p:nvPr/>
        </p:nvSpPr>
        <p:spPr>
          <a:xfrm>
            <a:off x="10649300" y="5178137"/>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p:txBody>
      </p:sp>
      <p:sp>
        <p:nvSpPr>
          <p:cNvPr id="1659" name="object 1659"/>
          <p:cNvSpPr txBox="1"/>
          <p:nvPr/>
        </p:nvSpPr>
        <p:spPr>
          <a:xfrm>
            <a:off x="12259090" y="5178137"/>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660" name="object 1660"/>
          <p:cNvSpPr txBox="1"/>
          <p:nvPr/>
        </p:nvSpPr>
        <p:spPr>
          <a:xfrm>
            <a:off x="3209300" y="5330537"/>
            <a:ext cx="211454"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p:txBody>
      </p:sp>
      <p:sp>
        <p:nvSpPr>
          <p:cNvPr id="1661" name="object 1661"/>
          <p:cNvSpPr txBox="1"/>
          <p:nvPr/>
        </p:nvSpPr>
        <p:spPr>
          <a:xfrm>
            <a:off x="3728730" y="533053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p:txBody>
      </p:sp>
      <p:sp>
        <p:nvSpPr>
          <p:cNvPr id="1662" name="object 1662"/>
          <p:cNvSpPr txBox="1"/>
          <p:nvPr/>
        </p:nvSpPr>
        <p:spPr>
          <a:xfrm>
            <a:off x="4913301" y="533053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663" name="object 1663"/>
          <p:cNvSpPr txBox="1"/>
          <p:nvPr/>
        </p:nvSpPr>
        <p:spPr>
          <a:xfrm>
            <a:off x="7924292" y="533053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664" name="object 1664"/>
          <p:cNvSpPr txBox="1"/>
          <p:nvPr/>
        </p:nvSpPr>
        <p:spPr>
          <a:xfrm>
            <a:off x="8417299" y="5330537"/>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665" name="object 1665"/>
          <p:cNvSpPr txBox="1"/>
          <p:nvPr/>
        </p:nvSpPr>
        <p:spPr>
          <a:xfrm>
            <a:off x="9593300" y="533053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666" name="object 1666"/>
          <p:cNvSpPr txBox="1"/>
          <p:nvPr/>
        </p:nvSpPr>
        <p:spPr>
          <a:xfrm>
            <a:off x="10649300" y="5330537"/>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p:txBody>
      </p:sp>
      <p:sp>
        <p:nvSpPr>
          <p:cNvPr id="1667" name="object 1667"/>
          <p:cNvSpPr txBox="1"/>
          <p:nvPr/>
        </p:nvSpPr>
        <p:spPr>
          <a:xfrm>
            <a:off x="12259090" y="5330537"/>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668" name="object 1668"/>
          <p:cNvSpPr txBox="1"/>
          <p:nvPr/>
        </p:nvSpPr>
        <p:spPr>
          <a:xfrm>
            <a:off x="3209300" y="5481666"/>
            <a:ext cx="211454"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p:txBody>
      </p:sp>
      <p:sp>
        <p:nvSpPr>
          <p:cNvPr id="1669" name="object 1669"/>
          <p:cNvSpPr txBox="1"/>
          <p:nvPr/>
        </p:nvSpPr>
        <p:spPr>
          <a:xfrm>
            <a:off x="3728730" y="548166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p:txBody>
      </p:sp>
      <p:sp>
        <p:nvSpPr>
          <p:cNvPr id="1670" name="object 1670"/>
          <p:cNvSpPr txBox="1"/>
          <p:nvPr/>
        </p:nvSpPr>
        <p:spPr>
          <a:xfrm>
            <a:off x="4913301" y="548166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671" name="object 1671"/>
          <p:cNvSpPr txBox="1"/>
          <p:nvPr/>
        </p:nvSpPr>
        <p:spPr>
          <a:xfrm>
            <a:off x="7924292" y="548166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672" name="object 1672"/>
          <p:cNvSpPr txBox="1"/>
          <p:nvPr/>
        </p:nvSpPr>
        <p:spPr>
          <a:xfrm>
            <a:off x="8417299" y="548166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673" name="object 1673"/>
          <p:cNvSpPr txBox="1"/>
          <p:nvPr/>
        </p:nvSpPr>
        <p:spPr>
          <a:xfrm>
            <a:off x="9593300" y="548166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674" name="object 1674"/>
          <p:cNvSpPr txBox="1"/>
          <p:nvPr/>
        </p:nvSpPr>
        <p:spPr>
          <a:xfrm>
            <a:off x="10649300" y="548166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p:txBody>
      </p:sp>
      <p:sp>
        <p:nvSpPr>
          <p:cNvPr id="1675" name="object 1675"/>
          <p:cNvSpPr txBox="1"/>
          <p:nvPr/>
        </p:nvSpPr>
        <p:spPr>
          <a:xfrm>
            <a:off x="12259090" y="5481666"/>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676" name="object 1676"/>
          <p:cNvSpPr txBox="1"/>
          <p:nvPr/>
        </p:nvSpPr>
        <p:spPr>
          <a:xfrm>
            <a:off x="3209300" y="5632796"/>
            <a:ext cx="211454"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p:txBody>
      </p:sp>
      <p:sp>
        <p:nvSpPr>
          <p:cNvPr id="1677" name="object 1677"/>
          <p:cNvSpPr txBox="1"/>
          <p:nvPr/>
        </p:nvSpPr>
        <p:spPr>
          <a:xfrm>
            <a:off x="3728730" y="563279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678" name="object 1678"/>
          <p:cNvSpPr txBox="1"/>
          <p:nvPr/>
        </p:nvSpPr>
        <p:spPr>
          <a:xfrm>
            <a:off x="4913301" y="563279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679" name="object 1679"/>
          <p:cNvSpPr txBox="1"/>
          <p:nvPr/>
        </p:nvSpPr>
        <p:spPr>
          <a:xfrm>
            <a:off x="7924292" y="563279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680" name="object 1680"/>
          <p:cNvSpPr txBox="1"/>
          <p:nvPr/>
        </p:nvSpPr>
        <p:spPr>
          <a:xfrm>
            <a:off x="8417299" y="563279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681" name="object 1681"/>
          <p:cNvSpPr txBox="1"/>
          <p:nvPr/>
        </p:nvSpPr>
        <p:spPr>
          <a:xfrm>
            <a:off x="9593300" y="563279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p:txBody>
      </p:sp>
      <p:sp>
        <p:nvSpPr>
          <p:cNvPr id="1682" name="object 1682"/>
          <p:cNvSpPr txBox="1"/>
          <p:nvPr/>
        </p:nvSpPr>
        <p:spPr>
          <a:xfrm>
            <a:off x="10649300" y="563279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p:txBody>
      </p:sp>
      <p:sp>
        <p:nvSpPr>
          <p:cNvPr id="1683" name="object 1683"/>
          <p:cNvSpPr txBox="1"/>
          <p:nvPr/>
        </p:nvSpPr>
        <p:spPr>
          <a:xfrm>
            <a:off x="12259090" y="5632796"/>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684" name="object 1684"/>
          <p:cNvSpPr txBox="1"/>
          <p:nvPr/>
        </p:nvSpPr>
        <p:spPr>
          <a:xfrm>
            <a:off x="3209300" y="5783926"/>
            <a:ext cx="211454"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p:txBody>
      </p:sp>
      <p:sp>
        <p:nvSpPr>
          <p:cNvPr id="1685" name="object 1685"/>
          <p:cNvSpPr txBox="1"/>
          <p:nvPr/>
        </p:nvSpPr>
        <p:spPr>
          <a:xfrm>
            <a:off x="3728730" y="578392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686" name="object 1686"/>
          <p:cNvSpPr txBox="1"/>
          <p:nvPr/>
        </p:nvSpPr>
        <p:spPr>
          <a:xfrm>
            <a:off x="4913301" y="578392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687" name="object 1687"/>
          <p:cNvSpPr txBox="1"/>
          <p:nvPr/>
        </p:nvSpPr>
        <p:spPr>
          <a:xfrm>
            <a:off x="7924292" y="578392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688" name="object 1688"/>
          <p:cNvSpPr txBox="1"/>
          <p:nvPr/>
        </p:nvSpPr>
        <p:spPr>
          <a:xfrm>
            <a:off x="8417299" y="578392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689" name="object 1689"/>
          <p:cNvSpPr txBox="1"/>
          <p:nvPr/>
        </p:nvSpPr>
        <p:spPr>
          <a:xfrm>
            <a:off x="9593300" y="578392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p:txBody>
      </p:sp>
      <p:sp>
        <p:nvSpPr>
          <p:cNvPr id="1690" name="object 1690"/>
          <p:cNvSpPr txBox="1"/>
          <p:nvPr/>
        </p:nvSpPr>
        <p:spPr>
          <a:xfrm>
            <a:off x="10649300" y="578392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p:txBody>
      </p:sp>
      <p:sp>
        <p:nvSpPr>
          <p:cNvPr id="1691" name="object 1691"/>
          <p:cNvSpPr txBox="1"/>
          <p:nvPr/>
        </p:nvSpPr>
        <p:spPr>
          <a:xfrm>
            <a:off x="12259090" y="5783926"/>
            <a:ext cx="6369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03P02-AD0R</a:t>
            </a:r>
            <a:endParaRPr sz="800">
              <a:latin typeface="Microsoft JhengHei UI"/>
              <a:cs typeface="Microsoft JhengHei UI"/>
            </a:endParaRPr>
          </a:p>
        </p:txBody>
      </p:sp>
      <p:sp>
        <p:nvSpPr>
          <p:cNvPr id="1692" name="object 1692"/>
          <p:cNvSpPr txBox="1"/>
          <p:nvPr/>
        </p:nvSpPr>
        <p:spPr>
          <a:xfrm>
            <a:off x="3728730" y="593505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693" name="object 1693"/>
          <p:cNvSpPr txBox="1"/>
          <p:nvPr/>
        </p:nvSpPr>
        <p:spPr>
          <a:xfrm>
            <a:off x="4913301" y="593505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694" name="object 1694"/>
          <p:cNvSpPr txBox="1"/>
          <p:nvPr/>
        </p:nvSpPr>
        <p:spPr>
          <a:xfrm>
            <a:off x="7924292" y="593505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695" name="object 1695"/>
          <p:cNvSpPr txBox="1"/>
          <p:nvPr/>
        </p:nvSpPr>
        <p:spPr>
          <a:xfrm>
            <a:off x="8417299" y="593505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696" name="object 1696"/>
          <p:cNvSpPr txBox="1"/>
          <p:nvPr/>
        </p:nvSpPr>
        <p:spPr>
          <a:xfrm>
            <a:off x="9593300" y="593505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p:txBody>
      </p:sp>
      <p:sp>
        <p:nvSpPr>
          <p:cNvPr id="1697" name="object 1697"/>
          <p:cNvSpPr txBox="1"/>
          <p:nvPr/>
        </p:nvSpPr>
        <p:spPr>
          <a:xfrm>
            <a:off x="10649300" y="593505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p:txBody>
      </p:sp>
      <p:sp>
        <p:nvSpPr>
          <p:cNvPr id="1698" name="object 1698"/>
          <p:cNvSpPr txBox="1"/>
          <p:nvPr/>
        </p:nvSpPr>
        <p:spPr>
          <a:xfrm>
            <a:off x="12259090" y="5935056"/>
            <a:ext cx="6369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03P02-AD0R</a:t>
            </a:r>
            <a:endParaRPr sz="800">
              <a:latin typeface="Microsoft JhengHei UI"/>
              <a:cs typeface="Microsoft JhengHei UI"/>
            </a:endParaRPr>
          </a:p>
        </p:txBody>
      </p:sp>
      <p:sp>
        <p:nvSpPr>
          <p:cNvPr id="1699" name="object 1699"/>
          <p:cNvSpPr txBox="1"/>
          <p:nvPr/>
        </p:nvSpPr>
        <p:spPr>
          <a:xfrm>
            <a:off x="3209300" y="6086187"/>
            <a:ext cx="2038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SB</a:t>
            </a:r>
            <a:endParaRPr sz="800">
              <a:latin typeface="Microsoft JhengHei UI"/>
              <a:cs typeface="Microsoft JhengHei UI"/>
            </a:endParaRPr>
          </a:p>
        </p:txBody>
      </p:sp>
      <p:sp>
        <p:nvSpPr>
          <p:cNvPr id="1700" name="object 1700"/>
          <p:cNvSpPr txBox="1"/>
          <p:nvPr/>
        </p:nvSpPr>
        <p:spPr>
          <a:xfrm>
            <a:off x="3728730" y="6086187"/>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701" name="object 1701"/>
          <p:cNvSpPr txBox="1"/>
          <p:nvPr/>
        </p:nvSpPr>
        <p:spPr>
          <a:xfrm>
            <a:off x="4913301" y="608618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702" name="object 1702"/>
          <p:cNvSpPr txBox="1"/>
          <p:nvPr/>
        </p:nvSpPr>
        <p:spPr>
          <a:xfrm>
            <a:off x="7924292" y="608618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0015</a:t>
            </a:r>
            <a:endParaRPr sz="800">
              <a:latin typeface="Microsoft JhengHei UI"/>
              <a:cs typeface="Microsoft JhengHei UI"/>
            </a:endParaRPr>
          </a:p>
        </p:txBody>
      </p:sp>
      <p:sp>
        <p:nvSpPr>
          <p:cNvPr id="1703" name="object 1703"/>
          <p:cNvSpPr txBox="1"/>
          <p:nvPr/>
        </p:nvSpPr>
        <p:spPr>
          <a:xfrm>
            <a:off x="8417299" y="6086187"/>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p:txBody>
      </p:sp>
      <p:sp>
        <p:nvSpPr>
          <p:cNvPr id="1704" name="object 1704"/>
          <p:cNvSpPr txBox="1"/>
          <p:nvPr/>
        </p:nvSpPr>
        <p:spPr>
          <a:xfrm>
            <a:off x="9593300" y="608618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p:txBody>
      </p:sp>
      <p:sp>
        <p:nvSpPr>
          <p:cNvPr id="1705" name="object 1705"/>
          <p:cNvSpPr txBox="1"/>
          <p:nvPr/>
        </p:nvSpPr>
        <p:spPr>
          <a:xfrm>
            <a:off x="10649300" y="6086187"/>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p:txBody>
      </p:sp>
      <p:sp>
        <p:nvSpPr>
          <p:cNvPr id="1706" name="object 1706"/>
          <p:cNvSpPr txBox="1"/>
          <p:nvPr/>
        </p:nvSpPr>
        <p:spPr>
          <a:xfrm>
            <a:off x="12259090" y="6086187"/>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05P02-0GER</a:t>
            </a:r>
            <a:endParaRPr sz="800">
              <a:latin typeface="Microsoft JhengHei UI"/>
              <a:cs typeface="Microsoft JhengHei UI"/>
            </a:endParaRPr>
          </a:p>
        </p:txBody>
      </p:sp>
      <p:sp>
        <p:nvSpPr>
          <p:cNvPr id="1707" name="object 1707"/>
          <p:cNvSpPr txBox="1"/>
          <p:nvPr/>
        </p:nvSpPr>
        <p:spPr>
          <a:xfrm>
            <a:off x="3209300" y="6237316"/>
            <a:ext cx="2038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SB</a:t>
            </a:r>
            <a:endParaRPr sz="800">
              <a:latin typeface="Microsoft JhengHei UI"/>
              <a:cs typeface="Microsoft JhengHei UI"/>
            </a:endParaRPr>
          </a:p>
        </p:txBody>
      </p:sp>
      <p:sp>
        <p:nvSpPr>
          <p:cNvPr id="1708" name="object 1708"/>
          <p:cNvSpPr txBox="1"/>
          <p:nvPr/>
        </p:nvSpPr>
        <p:spPr>
          <a:xfrm>
            <a:off x="3728730" y="623731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709" name="object 1709"/>
          <p:cNvSpPr txBox="1"/>
          <p:nvPr/>
        </p:nvSpPr>
        <p:spPr>
          <a:xfrm>
            <a:off x="4913301" y="623731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710" name="object 1710"/>
          <p:cNvSpPr txBox="1"/>
          <p:nvPr/>
        </p:nvSpPr>
        <p:spPr>
          <a:xfrm>
            <a:off x="7924292" y="623731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0020</a:t>
            </a:r>
            <a:endParaRPr sz="800">
              <a:latin typeface="Microsoft JhengHei UI"/>
              <a:cs typeface="Microsoft JhengHei UI"/>
            </a:endParaRPr>
          </a:p>
        </p:txBody>
      </p:sp>
      <p:sp>
        <p:nvSpPr>
          <p:cNvPr id="1711" name="object 1711"/>
          <p:cNvSpPr txBox="1"/>
          <p:nvPr/>
        </p:nvSpPr>
        <p:spPr>
          <a:xfrm>
            <a:off x="8417299" y="623731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p:txBody>
      </p:sp>
      <p:sp>
        <p:nvSpPr>
          <p:cNvPr id="1712" name="object 1712"/>
          <p:cNvSpPr txBox="1"/>
          <p:nvPr/>
        </p:nvSpPr>
        <p:spPr>
          <a:xfrm>
            <a:off x="9593300" y="623731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p:txBody>
      </p:sp>
      <p:sp>
        <p:nvSpPr>
          <p:cNvPr id="1713" name="object 1713"/>
          <p:cNvSpPr txBox="1"/>
          <p:nvPr/>
        </p:nvSpPr>
        <p:spPr>
          <a:xfrm>
            <a:off x="10649300" y="623731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p:txBody>
      </p:sp>
      <p:sp>
        <p:nvSpPr>
          <p:cNvPr id="1714" name="object 1714"/>
          <p:cNvSpPr txBox="1"/>
          <p:nvPr/>
        </p:nvSpPr>
        <p:spPr>
          <a:xfrm>
            <a:off x="12259090" y="6237316"/>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05P02-0GER</a:t>
            </a:r>
            <a:endParaRPr sz="800">
              <a:latin typeface="Microsoft JhengHei UI"/>
              <a:cs typeface="Microsoft JhengHei UI"/>
            </a:endParaRPr>
          </a:p>
        </p:txBody>
      </p:sp>
      <p:sp>
        <p:nvSpPr>
          <p:cNvPr id="1715" name="object 1715"/>
          <p:cNvSpPr txBox="1"/>
          <p:nvPr/>
        </p:nvSpPr>
        <p:spPr>
          <a:xfrm>
            <a:off x="3728730" y="638844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716" name="object 1716"/>
          <p:cNvSpPr txBox="1"/>
          <p:nvPr/>
        </p:nvSpPr>
        <p:spPr>
          <a:xfrm>
            <a:off x="4913301" y="638844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717" name="object 1717"/>
          <p:cNvSpPr txBox="1"/>
          <p:nvPr/>
        </p:nvSpPr>
        <p:spPr>
          <a:xfrm>
            <a:off x="7924292" y="638844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0020</a:t>
            </a:r>
            <a:endParaRPr sz="800">
              <a:latin typeface="Microsoft JhengHei UI"/>
              <a:cs typeface="Microsoft JhengHei UI"/>
            </a:endParaRPr>
          </a:p>
        </p:txBody>
      </p:sp>
      <p:sp>
        <p:nvSpPr>
          <p:cNvPr id="1718" name="object 1718"/>
          <p:cNvSpPr txBox="1"/>
          <p:nvPr/>
        </p:nvSpPr>
        <p:spPr>
          <a:xfrm>
            <a:off x="8417299" y="638844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p:txBody>
      </p:sp>
      <p:sp>
        <p:nvSpPr>
          <p:cNvPr id="1719" name="object 1719"/>
          <p:cNvSpPr txBox="1"/>
          <p:nvPr/>
        </p:nvSpPr>
        <p:spPr>
          <a:xfrm>
            <a:off x="9593300" y="638844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p:txBody>
      </p:sp>
      <p:sp>
        <p:nvSpPr>
          <p:cNvPr id="1720" name="object 1720"/>
          <p:cNvSpPr txBox="1"/>
          <p:nvPr/>
        </p:nvSpPr>
        <p:spPr>
          <a:xfrm>
            <a:off x="10649300" y="638844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p:txBody>
      </p:sp>
      <p:sp>
        <p:nvSpPr>
          <p:cNvPr id="1721" name="object 1721"/>
          <p:cNvSpPr txBox="1"/>
          <p:nvPr/>
        </p:nvSpPr>
        <p:spPr>
          <a:xfrm>
            <a:off x="12259090" y="6388446"/>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05P02-0GER</a:t>
            </a:r>
            <a:endParaRPr sz="800">
              <a:latin typeface="Microsoft JhengHei UI"/>
              <a:cs typeface="Microsoft JhengHei UI"/>
            </a:endParaRPr>
          </a:p>
        </p:txBody>
      </p:sp>
      <p:sp>
        <p:nvSpPr>
          <p:cNvPr id="1722" name="object 1722"/>
          <p:cNvSpPr txBox="1"/>
          <p:nvPr/>
        </p:nvSpPr>
        <p:spPr>
          <a:xfrm>
            <a:off x="3209300" y="6539576"/>
            <a:ext cx="20637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SC</a:t>
            </a:r>
            <a:endParaRPr sz="800">
              <a:latin typeface="Microsoft JhengHei UI"/>
              <a:cs typeface="Microsoft JhengHei UI"/>
            </a:endParaRPr>
          </a:p>
        </p:txBody>
      </p:sp>
      <p:sp>
        <p:nvSpPr>
          <p:cNvPr id="1723" name="object 1723"/>
          <p:cNvSpPr txBox="1"/>
          <p:nvPr/>
        </p:nvSpPr>
        <p:spPr>
          <a:xfrm>
            <a:off x="3728730" y="653957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724" name="object 1724"/>
          <p:cNvSpPr txBox="1"/>
          <p:nvPr/>
        </p:nvSpPr>
        <p:spPr>
          <a:xfrm>
            <a:off x="4913301" y="653957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725" name="object 1725"/>
          <p:cNvSpPr txBox="1"/>
          <p:nvPr/>
        </p:nvSpPr>
        <p:spPr>
          <a:xfrm>
            <a:off x="7924292" y="653957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0035</a:t>
            </a:r>
            <a:endParaRPr sz="800">
              <a:latin typeface="Microsoft JhengHei UI"/>
              <a:cs typeface="Microsoft JhengHei UI"/>
            </a:endParaRPr>
          </a:p>
        </p:txBody>
      </p:sp>
      <p:sp>
        <p:nvSpPr>
          <p:cNvPr id="1726" name="object 1726"/>
          <p:cNvSpPr txBox="1"/>
          <p:nvPr/>
        </p:nvSpPr>
        <p:spPr>
          <a:xfrm>
            <a:off x="8417299" y="653957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p:txBody>
      </p:sp>
      <p:sp>
        <p:nvSpPr>
          <p:cNvPr id="1727" name="object 1727"/>
          <p:cNvSpPr txBox="1"/>
          <p:nvPr/>
        </p:nvSpPr>
        <p:spPr>
          <a:xfrm>
            <a:off x="9593300" y="653957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728" name="object 1728"/>
          <p:cNvSpPr txBox="1"/>
          <p:nvPr/>
        </p:nvSpPr>
        <p:spPr>
          <a:xfrm>
            <a:off x="10649300" y="653957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p:txBody>
      </p:sp>
      <p:sp>
        <p:nvSpPr>
          <p:cNvPr id="1729" name="object 1729"/>
          <p:cNvSpPr txBox="1"/>
          <p:nvPr/>
        </p:nvSpPr>
        <p:spPr>
          <a:xfrm>
            <a:off x="12259090" y="6539576"/>
            <a:ext cx="6165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1P203-0C0R</a:t>
            </a:r>
            <a:endParaRPr sz="800">
              <a:latin typeface="Microsoft JhengHei UI"/>
              <a:cs typeface="Microsoft JhengHei UI"/>
            </a:endParaRPr>
          </a:p>
        </p:txBody>
      </p:sp>
      <p:sp>
        <p:nvSpPr>
          <p:cNvPr id="1730" name="object 1730"/>
          <p:cNvSpPr txBox="1"/>
          <p:nvPr/>
        </p:nvSpPr>
        <p:spPr>
          <a:xfrm>
            <a:off x="3728730" y="669070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731" name="object 1731"/>
          <p:cNvSpPr txBox="1"/>
          <p:nvPr/>
        </p:nvSpPr>
        <p:spPr>
          <a:xfrm>
            <a:off x="4913301" y="669070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732" name="object 1732"/>
          <p:cNvSpPr txBox="1"/>
          <p:nvPr/>
        </p:nvSpPr>
        <p:spPr>
          <a:xfrm>
            <a:off x="5275019" y="2288569"/>
            <a:ext cx="123825" cy="454279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24000"/>
              </a:lnSpc>
            </a:pPr>
            <a:r>
              <a:rPr dirty="0" sz="800">
                <a:solidFill>
                  <a:srgbClr val="231F20"/>
                </a:solidFill>
                <a:latin typeface="Microsoft JhengHei UI"/>
                <a:cs typeface="Microsoft JhengHei UI"/>
              </a:rPr>
              <a:t>EC  EC  EC  EC  EC  EC</a:t>
            </a:r>
            <a:endParaRPr sz="800">
              <a:latin typeface="Microsoft JhengHei UI"/>
              <a:cs typeface="Microsoft JhengHei UI"/>
            </a:endParaRPr>
          </a:p>
          <a:p>
            <a:pPr>
              <a:lnSpc>
                <a:spcPct val="100000"/>
              </a:lnSpc>
              <a:spcBef>
                <a:spcPts val="30"/>
              </a:spcBef>
            </a:pPr>
            <a:endParaRPr sz="1000">
              <a:latin typeface="Times New Roman"/>
              <a:cs typeface="Times New Roman"/>
            </a:endParaRPr>
          </a:p>
          <a:p>
            <a:pPr algn="just">
              <a:lnSpc>
                <a:spcPct val="126000"/>
              </a:lnSpc>
            </a:pPr>
            <a:r>
              <a:rPr dirty="0" sz="800">
                <a:solidFill>
                  <a:srgbClr val="231F20"/>
                </a:solidFill>
                <a:latin typeface="Microsoft JhengHei UI"/>
                <a:cs typeface="Microsoft JhengHei UI"/>
              </a:rPr>
              <a:t>EC  EC</a:t>
            </a:r>
            <a:endParaRPr sz="800">
              <a:latin typeface="Microsoft JhengHei UI"/>
              <a:cs typeface="Microsoft JhengHei UI"/>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40"/>
              </a:spcBef>
            </a:pPr>
            <a:endParaRPr sz="1450">
              <a:latin typeface="Times New Roman"/>
              <a:cs typeface="Times New Roman"/>
            </a:endParaRPr>
          </a:p>
          <a:p>
            <a:pPr algn="just">
              <a:lnSpc>
                <a:spcPct val="124100"/>
              </a:lnSpc>
              <a:spcBef>
                <a:spcPts val="5"/>
              </a:spcBef>
            </a:pPr>
            <a:r>
              <a:rPr dirty="0" sz="800">
                <a:solidFill>
                  <a:srgbClr val="231F20"/>
                </a:solidFill>
                <a:latin typeface="Microsoft JhengHei UI"/>
                <a:cs typeface="Microsoft JhengHei UI"/>
              </a:rPr>
              <a:t>EC  EC  EC  EC  EC  EC  EC  EC  EC  EC  EC</a:t>
            </a:r>
            <a:endParaRPr sz="800">
              <a:latin typeface="Microsoft JhengHei UI"/>
              <a:cs typeface="Microsoft JhengHei UI"/>
            </a:endParaRPr>
          </a:p>
        </p:txBody>
      </p:sp>
      <p:sp>
        <p:nvSpPr>
          <p:cNvPr id="1733" name="object 1733"/>
          <p:cNvSpPr txBox="1"/>
          <p:nvPr/>
        </p:nvSpPr>
        <p:spPr>
          <a:xfrm>
            <a:off x="7924292" y="669070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0040</a:t>
            </a:r>
            <a:endParaRPr sz="800">
              <a:latin typeface="Microsoft JhengHei UI"/>
              <a:cs typeface="Microsoft JhengHei UI"/>
            </a:endParaRPr>
          </a:p>
        </p:txBody>
      </p:sp>
      <p:sp>
        <p:nvSpPr>
          <p:cNvPr id="1734" name="object 1734"/>
          <p:cNvSpPr txBox="1"/>
          <p:nvPr/>
        </p:nvSpPr>
        <p:spPr>
          <a:xfrm>
            <a:off x="8417299" y="669070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p:txBody>
      </p:sp>
      <p:sp>
        <p:nvSpPr>
          <p:cNvPr id="1735" name="object 1735"/>
          <p:cNvSpPr txBox="1"/>
          <p:nvPr/>
        </p:nvSpPr>
        <p:spPr>
          <a:xfrm>
            <a:off x="9593300" y="669070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736" name="object 1736"/>
          <p:cNvSpPr txBox="1"/>
          <p:nvPr/>
        </p:nvSpPr>
        <p:spPr>
          <a:xfrm>
            <a:off x="10649300" y="669070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p:txBody>
      </p:sp>
      <p:sp>
        <p:nvSpPr>
          <p:cNvPr id="1737" name="object 1737"/>
          <p:cNvSpPr txBox="1"/>
          <p:nvPr/>
        </p:nvSpPr>
        <p:spPr>
          <a:xfrm>
            <a:off x="12259090" y="6690706"/>
            <a:ext cx="6165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1P203-0C0R</a:t>
            </a:r>
            <a:endParaRPr sz="800">
              <a:latin typeface="Microsoft JhengHei UI"/>
              <a:cs typeface="Microsoft JhengHei UI"/>
            </a:endParaRPr>
          </a:p>
        </p:txBody>
      </p:sp>
      <p:sp>
        <p:nvSpPr>
          <p:cNvPr id="1738" name="object 1738"/>
          <p:cNvSpPr txBox="1"/>
          <p:nvPr/>
        </p:nvSpPr>
        <p:spPr>
          <a:xfrm>
            <a:off x="3209300" y="6841836"/>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739" name="object 1739"/>
          <p:cNvSpPr txBox="1"/>
          <p:nvPr/>
        </p:nvSpPr>
        <p:spPr>
          <a:xfrm>
            <a:off x="3728730" y="684183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40" name="object 1740"/>
          <p:cNvSpPr txBox="1"/>
          <p:nvPr/>
        </p:nvSpPr>
        <p:spPr>
          <a:xfrm>
            <a:off x="7924292" y="684183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0050</a:t>
            </a:r>
            <a:endParaRPr sz="800">
              <a:latin typeface="Microsoft JhengHei UI"/>
              <a:cs typeface="Microsoft JhengHei UI"/>
            </a:endParaRPr>
          </a:p>
        </p:txBody>
      </p:sp>
      <p:sp>
        <p:nvSpPr>
          <p:cNvPr id="1741" name="object 1741"/>
          <p:cNvSpPr txBox="1"/>
          <p:nvPr/>
        </p:nvSpPr>
        <p:spPr>
          <a:xfrm>
            <a:off x="8417299" y="684183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42" name="object 1742"/>
          <p:cNvSpPr txBox="1"/>
          <p:nvPr/>
        </p:nvSpPr>
        <p:spPr>
          <a:xfrm>
            <a:off x="9593300" y="684183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743" name="object 1743"/>
          <p:cNvSpPr txBox="1"/>
          <p:nvPr/>
        </p:nvSpPr>
        <p:spPr>
          <a:xfrm>
            <a:off x="10649300" y="684183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JJY:023422620001</a:t>
            </a:r>
            <a:endParaRPr sz="800">
              <a:latin typeface="Microsoft JhengHei UI"/>
              <a:cs typeface="Microsoft JhengHei UI"/>
            </a:endParaRPr>
          </a:p>
        </p:txBody>
      </p:sp>
      <p:sp>
        <p:nvSpPr>
          <p:cNvPr id="1744" name="object 1744"/>
          <p:cNvSpPr txBox="1"/>
          <p:nvPr/>
        </p:nvSpPr>
        <p:spPr>
          <a:xfrm>
            <a:off x="12259090" y="6841836"/>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1P503-0BER</a:t>
            </a:r>
            <a:endParaRPr sz="800">
              <a:latin typeface="Microsoft JhengHei UI"/>
              <a:cs typeface="Microsoft JhengHei UI"/>
            </a:endParaRPr>
          </a:p>
        </p:txBody>
      </p:sp>
      <p:sp>
        <p:nvSpPr>
          <p:cNvPr id="1745" name="object 1745"/>
          <p:cNvSpPr txBox="1"/>
          <p:nvPr/>
        </p:nvSpPr>
        <p:spPr>
          <a:xfrm>
            <a:off x="3209300" y="6992966"/>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746" name="object 1746"/>
          <p:cNvSpPr txBox="1"/>
          <p:nvPr/>
        </p:nvSpPr>
        <p:spPr>
          <a:xfrm>
            <a:off x="3728730" y="699296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47" name="object 1747"/>
          <p:cNvSpPr txBox="1"/>
          <p:nvPr/>
        </p:nvSpPr>
        <p:spPr>
          <a:xfrm>
            <a:off x="7924292" y="699296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0060</a:t>
            </a:r>
            <a:endParaRPr sz="800">
              <a:latin typeface="Microsoft JhengHei UI"/>
              <a:cs typeface="Microsoft JhengHei UI"/>
            </a:endParaRPr>
          </a:p>
        </p:txBody>
      </p:sp>
      <p:sp>
        <p:nvSpPr>
          <p:cNvPr id="1748" name="object 1748"/>
          <p:cNvSpPr txBox="1"/>
          <p:nvPr/>
        </p:nvSpPr>
        <p:spPr>
          <a:xfrm>
            <a:off x="8417299" y="699296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49" name="object 1749"/>
          <p:cNvSpPr txBox="1"/>
          <p:nvPr/>
        </p:nvSpPr>
        <p:spPr>
          <a:xfrm>
            <a:off x="9593300" y="699296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750" name="object 1750"/>
          <p:cNvSpPr txBox="1"/>
          <p:nvPr/>
        </p:nvSpPr>
        <p:spPr>
          <a:xfrm>
            <a:off x="10649300" y="699296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JJY:023422620001</a:t>
            </a:r>
            <a:endParaRPr sz="800">
              <a:latin typeface="Microsoft JhengHei UI"/>
              <a:cs typeface="Microsoft JhengHei UI"/>
            </a:endParaRPr>
          </a:p>
        </p:txBody>
      </p:sp>
      <p:sp>
        <p:nvSpPr>
          <p:cNvPr id="1751" name="object 1751"/>
          <p:cNvSpPr txBox="1"/>
          <p:nvPr/>
        </p:nvSpPr>
        <p:spPr>
          <a:xfrm>
            <a:off x="12259090" y="6992966"/>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1P503-0BER</a:t>
            </a:r>
            <a:endParaRPr sz="800">
              <a:latin typeface="Microsoft JhengHei UI"/>
              <a:cs typeface="Microsoft JhengHei UI"/>
            </a:endParaRPr>
          </a:p>
        </p:txBody>
      </p:sp>
      <p:sp>
        <p:nvSpPr>
          <p:cNvPr id="1752" name="object 1752"/>
          <p:cNvSpPr txBox="1"/>
          <p:nvPr/>
        </p:nvSpPr>
        <p:spPr>
          <a:xfrm>
            <a:off x="3209300" y="7144097"/>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753" name="object 1753"/>
          <p:cNvSpPr txBox="1"/>
          <p:nvPr/>
        </p:nvSpPr>
        <p:spPr>
          <a:xfrm>
            <a:off x="3728730" y="714409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54" name="object 1754"/>
          <p:cNvSpPr txBox="1"/>
          <p:nvPr/>
        </p:nvSpPr>
        <p:spPr>
          <a:xfrm>
            <a:off x="7924292" y="714409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0070</a:t>
            </a:r>
            <a:endParaRPr sz="800">
              <a:latin typeface="Microsoft JhengHei UI"/>
              <a:cs typeface="Microsoft JhengHei UI"/>
            </a:endParaRPr>
          </a:p>
        </p:txBody>
      </p:sp>
      <p:sp>
        <p:nvSpPr>
          <p:cNvPr id="1755" name="object 1755"/>
          <p:cNvSpPr txBox="1"/>
          <p:nvPr/>
        </p:nvSpPr>
        <p:spPr>
          <a:xfrm>
            <a:off x="8417299" y="714409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56" name="object 1756"/>
          <p:cNvSpPr txBox="1"/>
          <p:nvPr/>
        </p:nvSpPr>
        <p:spPr>
          <a:xfrm>
            <a:off x="9593300" y="714409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757" name="object 1757"/>
          <p:cNvSpPr txBox="1"/>
          <p:nvPr/>
        </p:nvSpPr>
        <p:spPr>
          <a:xfrm>
            <a:off x="10649300" y="714409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JJY:023424020001</a:t>
            </a:r>
            <a:endParaRPr sz="800">
              <a:latin typeface="Microsoft JhengHei UI"/>
              <a:cs typeface="Microsoft JhengHei UI"/>
            </a:endParaRPr>
          </a:p>
        </p:txBody>
      </p:sp>
      <p:sp>
        <p:nvSpPr>
          <p:cNvPr id="1758" name="object 1758"/>
          <p:cNvSpPr txBox="1"/>
          <p:nvPr/>
        </p:nvSpPr>
        <p:spPr>
          <a:xfrm>
            <a:off x="12259090" y="7144097"/>
            <a:ext cx="6159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2P503-0AER</a:t>
            </a:r>
            <a:endParaRPr sz="800">
              <a:latin typeface="Microsoft JhengHei UI"/>
              <a:cs typeface="Microsoft JhengHei UI"/>
            </a:endParaRPr>
          </a:p>
        </p:txBody>
      </p:sp>
      <p:sp>
        <p:nvSpPr>
          <p:cNvPr id="1759" name="object 1759"/>
          <p:cNvSpPr txBox="1"/>
          <p:nvPr/>
        </p:nvSpPr>
        <p:spPr>
          <a:xfrm>
            <a:off x="3209300" y="7295226"/>
            <a:ext cx="21653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p:txBody>
      </p:sp>
      <p:sp>
        <p:nvSpPr>
          <p:cNvPr id="1760" name="object 1760"/>
          <p:cNvSpPr txBox="1"/>
          <p:nvPr/>
        </p:nvSpPr>
        <p:spPr>
          <a:xfrm>
            <a:off x="3728730" y="729522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61" name="object 1761"/>
          <p:cNvSpPr txBox="1"/>
          <p:nvPr/>
        </p:nvSpPr>
        <p:spPr>
          <a:xfrm>
            <a:off x="7924292" y="729522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0090</a:t>
            </a:r>
            <a:endParaRPr sz="800">
              <a:latin typeface="Microsoft JhengHei UI"/>
              <a:cs typeface="Microsoft JhengHei UI"/>
            </a:endParaRPr>
          </a:p>
        </p:txBody>
      </p:sp>
      <p:sp>
        <p:nvSpPr>
          <p:cNvPr id="1762" name="object 1762"/>
          <p:cNvSpPr txBox="1"/>
          <p:nvPr/>
        </p:nvSpPr>
        <p:spPr>
          <a:xfrm>
            <a:off x="8417299" y="729522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63" name="object 1763"/>
          <p:cNvSpPr txBox="1"/>
          <p:nvPr/>
        </p:nvSpPr>
        <p:spPr>
          <a:xfrm>
            <a:off x="9593300" y="729522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p:txBody>
      </p:sp>
      <p:sp>
        <p:nvSpPr>
          <p:cNvPr id="1764" name="object 1764"/>
          <p:cNvSpPr txBox="1"/>
          <p:nvPr/>
        </p:nvSpPr>
        <p:spPr>
          <a:xfrm>
            <a:off x="10649300" y="729522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JJY:023424020001</a:t>
            </a:r>
            <a:endParaRPr sz="800">
              <a:latin typeface="Microsoft JhengHei UI"/>
              <a:cs typeface="Microsoft JhengHei UI"/>
            </a:endParaRPr>
          </a:p>
        </p:txBody>
      </p:sp>
      <p:sp>
        <p:nvSpPr>
          <p:cNvPr id="1765" name="object 1765"/>
          <p:cNvSpPr txBox="1"/>
          <p:nvPr/>
        </p:nvSpPr>
        <p:spPr>
          <a:xfrm>
            <a:off x="12259090" y="7295226"/>
            <a:ext cx="6159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2P503-0AER</a:t>
            </a:r>
            <a:endParaRPr sz="800">
              <a:latin typeface="Microsoft JhengHei UI"/>
              <a:cs typeface="Microsoft JhengHei UI"/>
            </a:endParaRPr>
          </a:p>
        </p:txBody>
      </p:sp>
      <p:sp>
        <p:nvSpPr>
          <p:cNvPr id="1766" name="object 1766"/>
          <p:cNvSpPr txBox="1"/>
          <p:nvPr/>
        </p:nvSpPr>
        <p:spPr>
          <a:xfrm>
            <a:off x="3209300" y="7446357"/>
            <a:ext cx="19494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SE</a:t>
            </a:r>
            <a:endParaRPr sz="800">
              <a:latin typeface="Microsoft JhengHei UI"/>
              <a:cs typeface="Microsoft JhengHei UI"/>
            </a:endParaRPr>
          </a:p>
        </p:txBody>
      </p:sp>
      <p:sp>
        <p:nvSpPr>
          <p:cNvPr id="1767" name="object 1767"/>
          <p:cNvSpPr txBox="1"/>
          <p:nvPr/>
        </p:nvSpPr>
        <p:spPr>
          <a:xfrm>
            <a:off x="3728730" y="744635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68" name="object 1768"/>
          <p:cNvSpPr txBox="1"/>
          <p:nvPr/>
        </p:nvSpPr>
        <p:spPr>
          <a:xfrm>
            <a:off x="7924292" y="744635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0110</a:t>
            </a:r>
            <a:endParaRPr sz="800">
              <a:latin typeface="Microsoft JhengHei UI"/>
              <a:cs typeface="Microsoft JhengHei UI"/>
            </a:endParaRPr>
          </a:p>
        </p:txBody>
      </p:sp>
      <p:sp>
        <p:nvSpPr>
          <p:cNvPr id="1769" name="object 1769"/>
          <p:cNvSpPr txBox="1"/>
          <p:nvPr/>
        </p:nvSpPr>
        <p:spPr>
          <a:xfrm>
            <a:off x="8417299" y="744635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70" name="object 1770"/>
          <p:cNvSpPr txBox="1"/>
          <p:nvPr/>
        </p:nvSpPr>
        <p:spPr>
          <a:xfrm>
            <a:off x="9593300" y="744635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p:txBody>
      </p:sp>
      <p:sp>
        <p:nvSpPr>
          <p:cNvPr id="1771" name="object 1771"/>
          <p:cNvSpPr txBox="1"/>
          <p:nvPr/>
        </p:nvSpPr>
        <p:spPr>
          <a:xfrm>
            <a:off x="10649300" y="744635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JJY:023434020001</a:t>
            </a:r>
            <a:endParaRPr sz="800">
              <a:latin typeface="Microsoft JhengHei UI"/>
              <a:cs typeface="Microsoft JhengHei UI"/>
            </a:endParaRPr>
          </a:p>
        </p:txBody>
      </p:sp>
      <p:sp>
        <p:nvSpPr>
          <p:cNvPr id="1772" name="object 1772"/>
          <p:cNvSpPr txBox="1"/>
          <p:nvPr/>
        </p:nvSpPr>
        <p:spPr>
          <a:xfrm>
            <a:off x="12259090" y="7446357"/>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03P03-0A0R</a:t>
            </a:r>
            <a:endParaRPr sz="800">
              <a:latin typeface="Microsoft JhengHei UI"/>
              <a:cs typeface="Microsoft JhengHei UI"/>
            </a:endParaRPr>
          </a:p>
        </p:txBody>
      </p:sp>
      <p:sp>
        <p:nvSpPr>
          <p:cNvPr id="1773" name="object 1773"/>
          <p:cNvSpPr txBox="1"/>
          <p:nvPr/>
        </p:nvSpPr>
        <p:spPr>
          <a:xfrm>
            <a:off x="3209300" y="7597486"/>
            <a:ext cx="194945"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SE</a:t>
            </a:r>
            <a:endParaRPr sz="800">
              <a:latin typeface="Microsoft JhengHei UI"/>
              <a:cs typeface="Microsoft JhengHei UI"/>
            </a:endParaRPr>
          </a:p>
        </p:txBody>
      </p:sp>
      <p:sp>
        <p:nvSpPr>
          <p:cNvPr id="1774" name="object 1774"/>
          <p:cNvSpPr txBox="1"/>
          <p:nvPr/>
        </p:nvSpPr>
        <p:spPr>
          <a:xfrm>
            <a:off x="3728730" y="759748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75" name="object 1775"/>
          <p:cNvSpPr txBox="1"/>
          <p:nvPr/>
        </p:nvSpPr>
        <p:spPr>
          <a:xfrm>
            <a:off x="7924292" y="759748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0150</a:t>
            </a:r>
            <a:endParaRPr sz="800">
              <a:latin typeface="Microsoft JhengHei UI"/>
              <a:cs typeface="Microsoft JhengHei UI"/>
            </a:endParaRPr>
          </a:p>
        </p:txBody>
      </p:sp>
      <p:sp>
        <p:nvSpPr>
          <p:cNvPr id="1776" name="object 1776"/>
          <p:cNvSpPr txBox="1"/>
          <p:nvPr/>
        </p:nvSpPr>
        <p:spPr>
          <a:xfrm>
            <a:off x="8417299" y="759748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77" name="object 1777"/>
          <p:cNvSpPr txBox="1"/>
          <p:nvPr/>
        </p:nvSpPr>
        <p:spPr>
          <a:xfrm>
            <a:off x="9593300" y="759748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p:txBody>
      </p:sp>
      <p:sp>
        <p:nvSpPr>
          <p:cNvPr id="1778" name="object 1778"/>
          <p:cNvSpPr txBox="1"/>
          <p:nvPr/>
        </p:nvSpPr>
        <p:spPr>
          <a:xfrm>
            <a:off x="10649300" y="759748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JJY:023434020001</a:t>
            </a:r>
            <a:endParaRPr sz="800">
              <a:latin typeface="Microsoft JhengHei UI"/>
              <a:cs typeface="Microsoft JhengHei UI"/>
            </a:endParaRPr>
          </a:p>
        </p:txBody>
      </p:sp>
      <p:sp>
        <p:nvSpPr>
          <p:cNvPr id="1779" name="object 1779"/>
          <p:cNvSpPr txBox="1"/>
          <p:nvPr/>
        </p:nvSpPr>
        <p:spPr>
          <a:xfrm>
            <a:off x="12259090" y="7597486"/>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03P03-0A0R</a:t>
            </a:r>
            <a:endParaRPr sz="800">
              <a:latin typeface="Microsoft JhengHei UI"/>
              <a:cs typeface="Microsoft JhengHei UI"/>
            </a:endParaRPr>
          </a:p>
        </p:txBody>
      </p:sp>
      <p:sp>
        <p:nvSpPr>
          <p:cNvPr id="1780" name="object 1780"/>
          <p:cNvSpPr txBox="1"/>
          <p:nvPr/>
        </p:nvSpPr>
        <p:spPr>
          <a:xfrm>
            <a:off x="3209300" y="7748616"/>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781" name="object 1781"/>
          <p:cNvSpPr txBox="1"/>
          <p:nvPr/>
        </p:nvSpPr>
        <p:spPr>
          <a:xfrm>
            <a:off x="3728730" y="774861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82" name="object 1782"/>
          <p:cNvSpPr txBox="1"/>
          <p:nvPr/>
        </p:nvSpPr>
        <p:spPr>
          <a:xfrm>
            <a:off x="7924292" y="774861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0200</a:t>
            </a:r>
            <a:endParaRPr sz="800">
              <a:latin typeface="Microsoft JhengHei UI"/>
              <a:cs typeface="Microsoft JhengHei UI"/>
            </a:endParaRPr>
          </a:p>
        </p:txBody>
      </p:sp>
      <p:sp>
        <p:nvSpPr>
          <p:cNvPr id="1783" name="object 1783"/>
          <p:cNvSpPr txBox="1"/>
          <p:nvPr/>
        </p:nvSpPr>
        <p:spPr>
          <a:xfrm>
            <a:off x="8417299" y="774861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84" name="object 1784"/>
          <p:cNvSpPr txBox="1"/>
          <p:nvPr/>
        </p:nvSpPr>
        <p:spPr>
          <a:xfrm>
            <a:off x="9593300" y="774861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p:txBody>
      </p:sp>
      <p:sp>
        <p:nvSpPr>
          <p:cNvPr id="1785" name="object 1785"/>
          <p:cNvSpPr txBox="1"/>
          <p:nvPr/>
        </p:nvSpPr>
        <p:spPr>
          <a:xfrm>
            <a:off x="10649300" y="774861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JJY:023454020001</a:t>
            </a:r>
            <a:endParaRPr sz="800">
              <a:latin typeface="Microsoft JhengHei UI"/>
              <a:cs typeface="Microsoft JhengHei UI"/>
            </a:endParaRPr>
          </a:p>
        </p:txBody>
      </p:sp>
      <p:sp>
        <p:nvSpPr>
          <p:cNvPr id="1786" name="object 1786"/>
          <p:cNvSpPr txBox="1"/>
          <p:nvPr/>
        </p:nvSpPr>
        <p:spPr>
          <a:xfrm>
            <a:off x="12207275" y="7748616"/>
            <a:ext cx="7810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W-4P503-0GRA</a:t>
            </a:r>
            <a:endParaRPr sz="800">
              <a:latin typeface="Microsoft JhengHei UI"/>
              <a:cs typeface="Microsoft JhengHei UI"/>
            </a:endParaRPr>
          </a:p>
        </p:txBody>
      </p:sp>
      <p:sp>
        <p:nvSpPr>
          <p:cNvPr id="1787" name="object 1787"/>
          <p:cNvSpPr txBox="1"/>
          <p:nvPr/>
        </p:nvSpPr>
        <p:spPr>
          <a:xfrm>
            <a:off x="3209300" y="7899747"/>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788" name="object 1788"/>
          <p:cNvSpPr txBox="1"/>
          <p:nvPr/>
        </p:nvSpPr>
        <p:spPr>
          <a:xfrm>
            <a:off x="3728730" y="789974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89" name="object 1789"/>
          <p:cNvSpPr txBox="1"/>
          <p:nvPr/>
        </p:nvSpPr>
        <p:spPr>
          <a:xfrm>
            <a:off x="7924292" y="789974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0200</a:t>
            </a:r>
            <a:endParaRPr sz="800">
              <a:latin typeface="Microsoft JhengHei UI"/>
              <a:cs typeface="Microsoft JhengHei UI"/>
            </a:endParaRPr>
          </a:p>
        </p:txBody>
      </p:sp>
      <p:sp>
        <p:nvSpPr>
          <p:cNvPr id="1790" name="object 1790"/>
          <p:cNvSpPr txBox="1"/>
          <p:nvPr/>
        </p:nvSpPr>
        <p:spPr>
          <a:xfrm>
            <a:off x="8417299" y="789974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91" name="object 1791"/>
          <p:cNvSpPr txBox="1"/>
          <p:nvPr/>
        </p:nvSpPr>
        <p:spPr>
          <a:xfrm>
            <a:off x="9593300" y="7899747"/>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p:txBody>
      </p:sp>
      <p:sp>
        <p:nvSpPr>
          <p:cNvPr id="1792" name="object 1792"/>
          <p:cNvSpPr txBox="1"/>
          <p:nvPr/>
        </p:nvSpPr>
        <p:spPr>
          <a:xfrm>
            <a:off x="10649300" y="789974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JJY:023454020001</a:t>
            </a:r>
            <a:endParaRPr sz="800">
              <a:latin typeface="Microsoft JhengHei UI"/>
              <a:cs typeface="Microsoft JhengHei UI"/>
            </a:endParaRPr>
          </a:p>
        </p:txBody>
      </p:sp>
      <p:sp>
        <p:nvSpPr>
          <p:cNvPr id="1793" name="object 1793"/>
          <p:cNvSpPr txBox="1"/>
          <p:nvPr/>
        </p:nvSpPr>
        <p:spPr>
          <a:xfrm>
            <a:off x="12207275" y="7899747"/>
            <a:ext cx="7810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W-4P503-0GRA</a:t>
            </a:r>
            <a:endParaRPr sz="800">
              <a:latin typeface="Microsoft JhengHei UI"/>
              <a:cs typeface="Microsoft JhengHei UI"/>
            </a:endParaRPr>
          </a:p>
        </p:txBody>
      </p:sp>
      <p:sp>
        <p:nvSpPr>
          <p:cNvPr id="1794" name="object 1794"/>
          <p:cNvSpPr txBox="1"/>
          <p:nvPr/>
        </p:nvSpPr>
        <p:spPr>
          <a:xfrm>
            <a:off x="3209300" y="8050876"/>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795" name="object 1795"/>
          <p:cNvSpPr txBox="1"/>
          <p:nvPr/>
        </p:nvSpPr>
        <p:spPr>
          <a:xfrm>
            <a:off x="3728730" y="805087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796" name="object 1796"/>
          <p:cNvSpPr txBox="1"/>
          <p:nvPr/>
        </p:nvSpPr>
        <p:spPr>
          <a:xfrm>
            <a:off x="7924292" y="805087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0250</a:t>
            </a:r>
            <a:endParaRPr sz="800">
              <a:latin typeface="Microsoft JhengHei UI"/>
              <a:cs typeface="Microsoft JhengHei UI"/>
            </a:endParaRPr>
          </a:p>
        </p:txBody>
      </p:sp>
      <p:sp>
        <p:nvSpPr>
          <p:cNvPr id="1797" name="object 1797"/>
          <p:cNvSpPr txBox="1"/>
          <p:nvPr/>
        </p:nvSpPr>
        <p:spPr>
          <a:xfrm>
            <a:off x="8417299" y="805087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798" name="object 1798"/>
          <p:cNvSpPr txBox="1"/>
          <p:nvPr/>
        </p:nvSpPr>
        <p:spPr>
          <a:xfrm>
            <a:off x="9593300" y="8050876"/>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p:txBody>
      </p:sp>
      <p:sp>
        <p:nvSpPr>
          <p:cNvPr id="1799" name="object 1799"/>
          <p:cNvSpPr txBox="1"/>
          <p:nvPr/>
        </p:nvSpPr>
        <p:spPr>
          <a:xfrm>
            <a:off x="10649300" y="8050876"/>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JJY:023464020001</a:t>
            </a:r>
            <a:endParaRPr sz="800">
              <a:latin typeface="Microsoft JhengHei UI"/>
              <a:cs typeface="Microsoft JhengHei UI"/>
            </a:endParaRPr>
          </a:p>
        </p:txBody>
      </p:sp>
      <p:sp>
        <p:nvSpPr>
          <p:cNvPr id="1800" name="object 1800"/>
          <p:cNvSpPr txBox="1"/>
          <p:nvPr/>
        </p:nvSpPr>
        <p:spPr>
          <a:xfrm>
            <a:off x="12207275" y="8050876"/>
            <a:ext cx="7499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W-06P03-00ER</a:t>
            </a:r>
            <a:endParaRPr sz="800">
              <a:latin typeface="Microsoft JhengHei UI"/>
              <a:cs typeface="Microsoft JhengHei UI"/>
            </a:endParaRPr>
          </a:p>
        </p:txBody>
      </p:sp>
      <p:sp>
        <p:nvSpPr>
          <p:cNvPr id="1801" name="object 1801"/>
          <p:cNvSpPr txBox="1"/>
          <p:nvPr/>
        </p:nvSpPr>
        <p:spPr>
          <a:xfrm>
            <a:off x="3209300" y="8202007"/>
            <a:ext cx="19304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SF</a:t>
            </a:r>
            <a:endParaRPr sz="800">
              <a:latin typeface="Microsoft JhengHei UI"/>
              <a:cs typeface="Microsoft JhengHei UI"/>
            </a:endParaRPr>
          </a:p>
        </p:txBody>
      </p:sp>
      <p:sp>
        <p:nvSpPr>
          <p:cNvPr id="1802" name="object 1802"/>
          <p:cNvSpPr txBox="1"/>
          <p:nvPr/>
        </p:nvSpPr>
        <p:spPr>
          <a:xfrm>
            <a:off x="3728730" y="820200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803" name="object 1803"/>
          <p:cNvSpPr txBox="1"/>
          <p:nvPr/>
        </p:nvSpPr>
        <p:spPr>
          <a:xfrm>
            <a:off x="7924292" y="8202007"/>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0300</a:t>
            </a:r>
            <a:endParaRPr sz="800">
              <a:latin typeface="Microsoft JhengHei UI"/>
              <a:cs typeface="Microsoft JhengHei UI"/>
            </a:endParaRPr>
          </a:p>
        </p:txBody>
      </p:sp>
      <p:sp>
        <p:nvSpPr>
          <p:cNvPr id="1804" name="object 1804"/>
          <p:cNvSpPr txBox="1"/>
          <p:nvPr/>
        </p:nvSpPr>
        <p:spPr>
          <a:xfrm>
            <a:off x="8417299" y="820200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805" name="object 1805"/>
          <p:cNvSpPr txBox="1"/>
          <p:nvPr/>
        </p:nvSpPr>
        <p:spPr>
          <a:xfrm>
            <a:off x="9593300" y="8202007"/>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p:txBody>
      </p:sp>
      <p:sp>
        <p:nvSpPr>
          <p:cNvPr id="1806" name="object 1806"/>
          <p:cNvSpPr txBox="1"/>
          <p:nvPr/>
        </p:nvSpPr>
        <p:spPr>
          <a:xfrm>
            <a:off x="10649300" y="8202007"/>
            <a:ext cx="889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JJY:023464020001</a:t>
            </a:r>
            <a:endParaRPr sz="800">
              <a:latin typeface="Microsoft JhengHei UI"/>
              <a:cs typeface="Microsoft JhengHei UI"/>
            </a:endParaRPr>
          </a:p>
        </p:txBody>
      </p:sp>
      <p:sp>
        <p:nvSpPr>
          <p:cNvPr id="1807" name="object 1807"/>
          <p:cNvSpPr txBox="1"/>
          <p:nvPr/>
        </p:nvSpPr>
        <p:spPr>
          <a:xfrm>
            <a:off x="12207275" y="8202007"/>
            <a:ext cx="7499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W-06P03-00ER</a:t>
            </a:r>
            <a:endParaRPr sz="800">
              <a:latin typeface="Microsoft JhengHei UI"/>
              <a:cs typeface="Microsoft JhengHei UI"/>
            </a:endParaRPr>
          </a:p>
        </p:txBody>
      </p:sp>
      <p:sp>
        <p:nvSpPr>
          <p:cNvPr id="1808" name="object 1808"/>
          <p:cNvSpPr txBox="1"/>
          <p:nvPr/>
        </p:nvSpPr>
        <p:spPr>
          <a:xfrm>
            <a:off x="3209300" y="8353136"/>
            <a:ext cx="214629"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SG</a:t>
            </a:r>
            <a:endParaRPr sz="800">
              <a:latin typeface="Microsoft JhengHei UI"/>
              <a:cs typeface="Microsoft JhengHei UI"/>
            </a:endParaRPr>
          </a:p>
        </p:txBody>
      </p:sp>
      <p:sp>
        <p:nvSpPr>
          <p:cNvPr id="1809" name="object 1809"/>
          <p:cNvSpPr txBox="1"/>
          <p:nvPr/>
        </p:nvSpPr>
        <p:spPr>
          <a:xfrm>
            <a:off x="3728730" y="835313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810" name="object 1810"/>
          <p:cNvSpPr txBox="1"/>
          <p:nvPr/>
        </p:nvSpPr>
        <p:spPr>
          <a:xfrm>
            <a:off x="7924292" y="835313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0350</a:t>
            </a:r>
            <a:endParaRPr sz="800">
              <a:latin typeface="Microsoft JhengHei UI"/>
              <a:cs typeface="Microsoft JhengHei UI"/>
            </a:endParaRPr>
          </a:p>
        </p:txBody>
      </p:sp>
      <p:sp>
        <p:nvSpPr>
          <p:cNvPr id="1811" name="object 1811"/>
          <p:cNvSpPr txBox="1"/>
          <p:nvPr/>
        </p:nvSpPr>
        <p:spPr>
          <a:xfrm>
            <a:off x="8417299" y="835313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812" name="object 1812"/>
          <p:cNvSpPr txBox="1"/>
          <p:nvPr/>
        </p:nvSpPr>
        <p:spPr>
          <a:xfrm>
            <a:off x="9593300" y="8353136"/>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p:txBody>
      </p:sp>
      <p:sp>
        <p:nvSpPr>
          <p:cNvPr id="1813" name="object 1813"/>
          <p:cNvSpPr txBox="1"/>
          <p:nvPr/>
        </p:nvSpPr>
        <p:spPr>
          <a:xfrm>
            <a:off x="10649300" y="835313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p:txBody>
      </p:sp>
      <p:sp>
        <p:nvSpPr>
          <p:cNvPr id="1814" name="object 1814"/>
          <p:cNvSpPr txBox="1"/>
          <p:nvPr/>
        </p:nvSpPr>
        <p:spPr>
          <a:xfrm>
            <a:off x="12211257" y="8353136"/>
            <a:ext cx="7607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W-60P03-0BRB</a:t>
            </a:r>
            <a:endParaRPr sz="800">
              <a:latin typeface="Microsoft JhengHei UI"/>
              <a:cs typeface="Microsoft JhengHei UI"/>
            </a:endParaRPr>
          </a:p>
        </p:txBody>
      </p:sp>
      <p:sp>
        <p:nvSpPr>
          <p:cNvPr id="1815" name="object 1815"/>
          <p:cNvSpPr txBox="1"/>
          <p:nvPr/>
        </p:nvSpPr>
        <p:spPr>
          <a:xfrm>
            <a:off x="3209300" y="8504266"/>
            <a:ext cx="214629"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SG</a:t>
            </a:r>
            <a:endParaRPr sz="800">
              <a:latin typeface="Microsoft JhengHei UI"/>
              <a:cs typeface="Microsoft JhengHei UI"/>
            </a:endParaRPr>
          </a:p>
        </p:txBody>
      </p:sp>
      <p:sp>
        <p:nvSpPr>
          <p:cNvPr id="1816" name="object 1816"/>
          <p:cNvSpPr txBox="1"/>
          <p:nvPr/>
        </p:nvSpPr>
        <p:spPr>
          <a:xfrm>
            <a:off x="3728730" y="8504266"/>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sp>
        <p:nvSpPr>
          <p:cNvPr id="1817" name="object 1817"/>
          <p:cNvSpPr txBox="1"/>
          <p:nvPr/>
        </p:nvSpPr>
        <p:spPr>
          <a:xfrm>
            <a:off x="7924292" y="8504266"/>
            <a:ext cx="26162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0400</a:t>
            </a:r>
            <a:endParaRPr sz="800">
              <a:latin typeface="Microsoft JhengHei UI"/>
              <a:cs typeface="Microsoft JhengHei UI"/>
            </a:endParaRPr>
          </a:p>
        </p:txBody>
      </p:sp>
      <p:sp>
        <p:nvSpPr>
          <p:cNvPr id="1818" name="object 1818"/>
          <p:cNvSpPr txBox="1"/>
          <p:nvPr/>
        </p:nvSpPr>
        <p:spPr>
          <a:xfrm>
            <a:off x="8417299" y="850426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819" name="object 1819"/>
          <p:cNvSpPr txBox="1"/>
          <p:nvPr/>
        </p:nvSpPr>
        <p:spPr>
          <a:xfrm>
            <a:off x="9593300" y="8504266"/>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p:txBody>
      </p:sp>
      <p:sp>
        <p:nvSpPr>
          <p:cNvPr id="1820" name="object 1820"/>
          <p:cNvSpPr txBox="1"/>
          <p:nvPr/>
        </p:nvSpPr>
        <p:spPr>
          <a:xfrm>
            <a:off x="10649300" y="850426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p:txBody>
      </p:sp>
      <p:sp>
        <p:nvSpPr>
          <p:cNvPr id="1821" name="object 1821"/>
          <p:cNvSpPr txBox="1"/>
          <p:nvPr/>
        </p:nvSpPr>
        <p:spPr>
          <a:xfrm>
            <a:off x="12211257" y="8504266"/>
            <a:ext cx="7607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W-60P03-0BRB</a:t>
            </a:r>
            <a:endParaRPr sz="800">
              <a:latin typeface="Microsoft JhengHei UI"/>
              <a:cs typeface="Microsoft JhengHei UI"/>
            </a:endParaRPr>
          </a:p>
        </p:txBody>
      </p:sp>
      <p:sp>
        <p:nvSpPr>
          <p:cNvPr id="1822" name="object 1822"/>
          <p:cNvSpPr txBox="1"/>
          <p:nvPr/>
        </p:nvSpPr>
        <p:spPr>
          <a:xfrm>
            <a:off x="551649" y="5301327"/>
            <a:ext cx="2868930" cy="3501390"/>
          </a:xfrm>
          <a:prstGeom prst="rect">
            <a:avLst/>
          </a:prstGeom>
        </p:spPr>
        <p:txBody>
          <a:bodyPr wrap="square" lIns="0" tIns="41910" rIns="0" bIns="0" rtlCol="0" vert="horz">
            <a:spAutoFit/>
          </a:bodyPr>
          <a:lstStyle/>
          <a:p>
            <a:pPr marL="12700">
              <a:lnSpc>
                <a:spcPct val="100000"/>
              </a:lnSpc>
              <a:spcBef>
                <a:spcPts val="330"/>
              </a:spcBef>
              <a:tabLst>
                <a:tab pos="645795" algn="l"/>
                <a:tab pos="1280160" algn="l"/>
              </a:tabLst>
            </a:pPr>
            <a:r>
              <a:rPr dirty="0" sz="800" b="1">
                <a:solidFill>
                  <a:srgbClr val="231F20"/>
                </a:solidFill>
                <a:latin typeface="Microsoft JhengHei UI"/>
                <a:cs typeface="Microsoft JhengHei UI"/>
              </a:rPr>
              <a:t>0.75	0.55	6SL3210-1PE12-3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L1</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1.1	0.75	6SL3210-1PE13-2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L1</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1.5	1.1	6SL3210-1PE14-3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L1</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2.2	1.5	6SL3210-1PE16-1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L1</a:t>
            </a:r>
            <a:endParaRPr sz="800">
              <a:latin typeface="Microsoft JhengHei UI"/>
              <a:cs typeface="Microsoft JhengHei UI"/>
            </a:endParaRPr>
          </a:p>
          <a:p>
            <a:pPr marL="12700">
              <a:lnSpc>
                <a:spcPct val="100000"/>
              </a:lnSpc>
              <a:spcBef>
                <a:spcPts val="229"/>
              </a:spcBef>
              <a:tabLst>
                <a:tab pos="645795" algn="l"/>
                <a:tab pos="1280160" algn="l"/>
                <a:tab pos="2670175" algn="l"/>
              </a:tabLst>
            </a:pPr>
            <a:r>
              <a:rPr dirty="0" sz="800" b="1">
                <a:solidFill>
                  <a:srgbClr val="231F20"/>
                </a:solidFill>
                <a:latin typeface="Microsoft JhengHei UI"/>
                <a:cs typeface="Microsoft JhengHei UI"/>
              </a:rPr>
              <a:t>3	2.2	6SL321 ● </a:t>
            </a:r>
            <a:r>
              <a:rPr dirty="0" sz="800" spc="-5" b="1">
                <a:solidFill>
                  <a:srgbClr val="231F20"/>
                </a:solidFill>
                <a:latin typeface="Microsoft JhengHei UI"/>
                <a:cs typeface="Microsoft JhengHei UI"/>
              </a:rPr>
              <a:t>-1PE18-</a:t>
            </a:r>
            <a:r>
              <a:rPr dirty="0" sz="800" b="1">
                <a:solidFill>
                  <a:srgbClr val="231F20"/>
                </a:solidFill>
                <a:latin typeface="Microsoft JhengHei UI"/>
                <a:cs typeface="Microsoft JhengHei UI"/>
              </a:rPr>
              <a:t>0</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a:t>
            </a:r>
            <a:r>
              <a:rPr dirty="0" sz="800" spc="-5" b="1">
                <a:solidFill>
                  <a:srgbClr val="231F20"/>
                </a:solidFill>
                <a:latin typeface="Microsoft JhengHei UI"/>
                <a:cs typeface="Microsoft JhengHei UI"/>
              </a:rPr>
              <a:t>L</a:t>
            </a:r>
            <a:r>
              <a:rPr dirty="0" sz="800" b="1">
                <a:solidFill>
                  <a:srgbClr val="231F20"/>
                </a:solidFill>
                <a:latin typeface="Microsoft JhengHei UI"/>
                <a:cs typeface="Microsoft JhengHei UI"/>
              </a:rPr>
              <a:t>1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SA</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4	3	6SL3210-1PE21-1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5.5	4	6SL3210-1PE21-4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 pos="2670175" algn="l"/>
              </a:tabLst>
            </a:pPr>
            <a:r>
              <a:rPr dirty="0" sz="800" b="1">
                <a:solidFill>
                  <a:srgbClr val="231F20"/>
                </a:solidFill>
                <a:latin typeface="Microsoft JhengHei UI"/>
                <a:cs typeface="Microsoft JhengHei UI"/>
              </a:rPr>
              <a:t>7.5	5.5	6SL321 ● </a:t>
            </a:r>
            <a:r>
              <a:rPr dirty="0" sz="800" spc="-5" b="1">
                <a:solidFill>
                  <a:srgbClr val="231F20"/>
                </a:solidFill>
                <a:latin typeface="Microsoft JhengHei UI"/>
                <a:cs typeface="Microsoft JhengHei UI"/>
              </a:rPr>
              <a:t>-1PE21-8 </a:t>
            </a:r>
            <a:r>
              <a:rPr dirty="0" sz="800" b="1">
                <a:solidFill>
                  <a:srgbClr val="231F20"/>
                </a:solidFill>
                <a:latin typeface="Microsoft JhengHei UI"/>
                <a:cs typeface="Microsoft JhengHei UI"/>
              </a:rPr>
              <a:t>■</a:t>
            </a:r>
            <a:r>
              <a:rPr dirty="0" sz="800" spc="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	FSB</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11	7.5	6SL3210-1PE22-7 ■</a:t>
            </a:r>
            <a:r>
              <a:rPr dirty="0" sz="800" spc="-1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 pos="2670175" algn="l"/>
              </a:tabLst>
            </a:pPr>
            <a:r>
              <a:rPr dirty="0" sz="800" b="1">
                <a:solidFill>
                  <a:srgbClr val="231F20"/>
                </a:solidFill>
                <a:latin typeface="Microsoft JhengHei UI"/>
                <a:cs typeface="Microsoft JhengHei UI"/>
              </a:rPr>
              <a:t>15	11	6SL321 ● </a:t>
            </a:r>
            <a:r>
              <a:rPr dirty="0" sz="800" spc="-5" b="1">
                <a:solidFill>
                  <a:srgbClr val="231F20"/>
                </a:solidFill>
                <a:latin typeface="Microsoft JhengHei UI"/>
                <a:cs typeface="Microsoft JhengHei UI"/>
              </a:rPr>
              <a:t>-1PE23-</a:t>
            </a:r>
            <a:r>
              <a:rPr dirty="0" sz="800" b="1">
                <a:solidFill>
                  <a:srgbClr val="231F20"/>
                </a:solidFill>
                <a:latin typeface="Microsoft JhengHei UI"/>
                <a:cs typeface="Microsoft JhengHei UI"/>
              </a:rPr>
              <a:t>3</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a:t>
            </a:r>
            <a:r>
              <a:rPr dirty="0" sz="800" spc="-5" b="1">
                <a:solidFill>
                  <a:srgbClr val="231F20"/>
                </a:solidFill>
                <a:latin typeface="Microsoft JhengHei UI"/>
                <a:cs typeface="Microsoft JhengHei UI"/>
              </a:rPr>
              <a:t>L</a:t>
            </a:r>
            <a:r>
              <a:rPr dirty="0" sz="800" b="1">
                <a:solidFill>
                  <a:srgbClr val="231F20"/>
                </a:solidFill>
                <a:latin typeface="Microsoft JhengHei UI"/>
                <a:cs typeface="Microsoft JhengHei UI"/>
              </a:rPr>
              <a:t>0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SC</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18.5	15	6SL3210-1PE23-8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22	18.5	6SL3210-1PE24-5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30	22	6SL3210-1PE26-0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37	30	6SL3210-1PE27-5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45	37	6SL3210-1PE28-8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55	45	6SL3210-1PE31-1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75	55	6SL3210-1PE31-5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90	75	6SL3210-1PE31-8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110	90	6SL3210-1PE32-1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132	110	6SL3210-1PE32-5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160	132	6SL3210-1PE33-0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200	160	6SL3210-1PE33-7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p>
            <a:pPr marL="12700">
              <a:lnSpc>
                <a:spcPct val="100000"/>
              </a:lnSpc>
              <a:spcBef>
                <a:spcPts val="229"/>
              </a:spcBef>
              <a:tabLst>
                <a:tab pos="645795" algn="l"/>
                <a:tab pos="1280160" algn="l"/>
              </a:tabLst>
            </a:pPr>
            <a:r>
              <a:rPr dirty="0" sz="800" b="1">
                <a:solidFill>
                  <a:srgbClr val="231F20"/>
                </a:solidFill>
                <a:latin typeface="Microsoft JhengHei UI"/>
                <a:cs typeface="Microsoft JhengHei UI"/>
              </a:rPr>
              <a:t>250	200	6SL3210-1PE34-8 ■</a:t>
            </a:r>
            <a:r>
              <a:rPr dirty="0" sz="800" spc="-10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p:txBody>
      </p:sp>
      <p:sp>
        <p:nvSpPr>
          <p:cNvPr id="1823" name="object 1823"/>
          <p:cNvSpPr txBox="1"/>
          <p:nvPr/>
        </p:nvSpPr>
        <p:spPr>
          <a:xfrm>
            <a:off x="3209300" y="8655397"/>
            <a:ext cx="214629"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SG</a:t>
            </a:r>
            <a:endParaRPr sz="800">
              <a:latin typeface="Microsoft JhengHei UI"/>
              <a:cs typeface="Microsoft JhengHei UI"/>
            </a:endParaRPr>
          </a:p>
        </p:txBody>
      </p:sp>
      <p:sp>
        <p:nvSpPr>
          <p:cNvPr id="1824" name="object 1824"/>
          <p:cNvSpPr txBox="1"/>
          <p:nvPr/>
        </p:nvSpPr>
        <p:spPr>
          <a:xfrm>
            <a:off x="3728730" y="8655397"/>
            <a:ext cx="1254125" cy="147320"/>
          </a:xfrm>
          <a:prstGeom prst="rect">
            <a:avLst/>
          </a:prstGeom>
        </p:spPr>
        <p:txBody>
          <a:bodyPr wrap="square" lIns="0" tIns="12700" rIns="0" bIns="0" rtlCol="0" vert="horz">
            <a:spAutoFit/>
          </a:bodyPr>
          <a:lstStyle/>
          <a:p>
            <a:pPr marL="12700">
              <a:lnSpc>
                <a:spcPct val="100000"/>
              </a:lnSpc>
              <a:spcBef>
                <a:spcPts val="100"/>
              </a:spcBef>
              <a:tabLst>
                <a:tab pos="1196975" algn="l"/>
              </a:tabLst>
            </a:pPr>
            <a:r>
              <a:rPr dirty="0" sz="800">
                <a:solidFill>
                  <a:srgbClr val="231F20"/>
                </a:solidFill>
                <a:latin typeface="Microsoft JhengHei UI"/>
                <a:cs typeface="Microsoft JhengHei UI"/>
              </a:rPr>
              <a:t>集成有直流母线电抗器	-</a:t>
            </a:r>
            <a:endParaRPr sz="800">
              <a:latin typeface="Microsoft JhengHei UI"/>
              <a:cs typeface="Microsoft JhengHei UI"/>
            </a:endParaRPr>
          </a:p>
        </p:txBody>
      </p:sp>
      <p:graphicFrame>
        <p:nvGraphicFramePr>
          <p:cNvPr id="1825" name="object 1825"/>
          <p:cNvGraphicFramePr>
            <a:graphicFrameLocks noGrp="1"/>
          </p:cNvGraphicFramePr>
          <p:nvPr/>
        </p:nvGraphicFramePr>
        <p:xfrm>
          <a:off x="5393999" y="5169612"/>
          <a:ext cx="2391410" cy="3642360"/>
        </p:xfrm>
        <a:graphic>
          <a:graphicData uri="http://schemas.openxmlformats.org/drawingml/2006/table">
            <a:tbl>
              <a:tblPr firstRow="1" bandRow="1">
                <a:tableStyleId>{2D5ABB26-0587-4C30-8999-92F81FD0307C}</a:tableStyleId>
              </a:tblPr>
              <a:tblGrid>
                <a:gridCol w="527685"/>
                <a:gridCol w="1416050"/>
                <a:gridCol w="428625"/>
              </a:tblGrid>
              <a:tr h="153670">
                <a:tc>
                  <a:txBody>
                    <a:bodyPr/>
                    <a:lstStyle/>
                    <a:p>
                      <a:pPr>
                        <a:lnSpc>
                          <a:spcPct val="100000"/>
                        </a:lnSpc>
                        <a:spcBef>
                          <a:spcPts val="114"/>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9">
                <a:tc>
                  <a:txBody>
                    <a:bodyPr/>
                    <a:lstStyle/>
                    <a:p>
                      <a:pPr>
                        <a:lnSpc>
                          <a:spcPct val="100000"/>
                        </a:lnSpc>
                        <a:spcBef>
                          <a:spcPts val="105"/>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31">
                <a:tc>
                  <a:txBody>
                    <a:bodyPr/>
                    <a:lstStyle/>
                    <a:p>
                      <a:pPr>
                        <a:lnSpc>
                          <a:spcPct val="100000"/>
                        </a:lnSpc>
                        <a:spcBef>
                          <a:spcPts val="105"/>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30">
                <a:tc>
                  <a:txBody>
                    <a:bodyPr/>
                    <a:lstStyle/>
                    <a:p>
                      <a:pPr>
                        <a:lnSpc>
                          <a:spcPct val="100000"/>
                        </a:lnSpc>
                        <a:spcBef>
                          <a:spcPts val="105"/>
                        </a:spcBef>
                      </a:pPr>
                      <a:r>
                        <a:rPr dirty="0" sz="800">
                          <a:solidFill>
                            <a:srgbClr val="231F20"/>
                          </a:solidFill>
                          <a:latin typeface="Microsoft JhengHei UI"/>
                          <a:cs typeface="Microsoft JhengHei UI"/>
                        </a:rPr>
                        <a:t>2-0010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28">
                <a:tc>
                  <a:txBody>
                    <a:bodyPr/>
                    <a:lstStyle/>
                    <a:p>
                      <a:pPr>
                        <a:lnSpc>
                          <a:spcPct val="100000"/>
                        </a:lnSpc>
                        <a:spcBef>
                          <a:spcPts val="105"/>
                        </a:spcBef>
                      </a:pPr>
                      <a:r>
                        <a:rPr dirty="0" sz="800">
                          <a:solidFill>
                            <a:srgbClr val="231F20"/>
                          </a:solidFill>
                          <a:latin typeface="Microsoft JhengHei UI"/>
                          <a:cs typeface="Microsoft JhengHei UI"/>
                        </a:rPr>
                        <a:t>2-0010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9">
                <a:tc>
                  <a:txBody>
                    <a:bodyPr/>
                    <a:lstStyle/>
                    <a:p>
                      <a:pPr>
                        <a:lnSpc>
                          <a:spcPct val="100000"/>
                        </a:lnSpc>
                        <a:spcBef>
                          <a:spcPts val="105"/>
                        </a:spcBef>
                      </a:pPr>
                      <a:r>
                        <a:rPr dirty="0" sz="800">
                          <a:solidFill>
                            <a:srgbClr val="231F20"/>
                          </a:solidFill>
                          <a:latin typeface="Microsoft JhengHei UI"/>
                          <a:cs typeface="Microsoft JhengHei UI"/>
                        </a:rPr>
                        <a:t>2-0015</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6SL3202-0AE18-8CA0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29">
                <a:tc>
                  <a:txBody>
                    <a:bodyPr/>
                    <a:lstStyle/>
                    <a:p>
                      <a:pPr>
                        <a:lnSpc>
                          <a:spcPct val="100000"/>
                        </a:lnSpc>
                        <a:spcBef>
                          <a:spcPts val="105"/>
                        </a:spcBef>
                      </a:pPr>
                      <a:r>
                        <a:rPr dirty="0" sz="800">
                          <a:solidFill>
                            <a:srgbClr val="231F20"/>
                          </a:solidFill>
                          <a:latin typeface="Microsoft JhengHei UI"/>
                          <a:cs typeface="Microsoft JhengHei UI"/>
                        </a:rPr>
                        <a:t>2-0015</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31">
                <a:tc>
                  <a:txBody>
                    <a:bodyPr/>
                    <a:lstStyle/>
                    <a:p>
                      <a:pPr>
                        <a:lnSpc>
                          <a:spcPct val="100000"/>
                        </a:lnSpc>
                        <a:spcBef>
                          <a:spcPts val="105"/>
                        </a:spcBef>
                      </a:pPr>
                      <a:r>
                        <a:rPr dirty="0" sz="800">
                          <a:solidFill>
                            <a:srgbClr val="231F20"/>
                          </a:solidFill>
                          <a:latin typeface="Microsoft JhengHei UI"/>
                          <a:cs typeface="Microsoft JhengHei UI"/>
                        </a:rPr>
                        <a:t>2-0020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30">
                <a:tc>
                  <a:txBody>
                    <a:bodyPr/>
                    <a:lstStyle/>
                    <a:p>
                      <a:pPr>
                        <a:lnSpc>
                          <a:spcPct val="100000"/>
                        </a:lnSpc>
                        <a:spcBef>
                          <a:spcPts val="105"/>
                        </a:spcBef>
                      </a:pPr>
                      <a:r>
                        <a:rPr dirty="0" sz="800">
                          <a:solidFill>
                            <a:srgbClr val="231F20"/>
                          </a:solidFill>
                          <a:latin typeface="Microsoft JhengHei UI"/>
                          <a:cs typeface="Microsoft JhengHei UI"/>
                        </a:rPr>
                        <a:t>2-0030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8">
                <a:tc>
                  <a:txBody>
                    <a:bodyPr/>
                    <a:lstStyle/>
                    <a:p>
                      <a:pPr>
                        <a:lnSpc>
                          <a:spcPct val="100000"/>
                        </a:lnSpc>
                        <a:spcBef>
                          <a:spcPts val="105"/>
                        </a:spcBef>
                      </a:pPr>
                      <a:r>
                        <a:rPr dirty="0" sz="800">
                          <a:solidFill>
                            <a:srgbClr val="231F20"/>
                          </a:solidFill>
                          <a:latin typeface="Microsoft JhengHei UI"/>
                          <a:cs typeface="Microsoft JhengHei UI"/>
                        </a:rPr>
                        <a:t>2-0040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29">
                <a:tc>
                  <a:txBody>
                    <a:bodyPr/>
                    <a:lstStyle/>
                    <a:p>
                      <a:pPr>
                        <a:lnSpc>
                          <a:spcPct val="100000"/>
                        </a:lnSpc>
                        <a:spcBef>
                          <a:spcPts val="105"/>
                        </a:spcBef>
                      </a:pPr>
                      <a:r>
                        <a:rPr dirty="0" sz="800">
                          <a:solidFill>
                            <a:srgbClr val="231F20"/>
                          </a:solidFill>
                          <a:latin typeface="Microsoft JhengHei UI"/>
                          <a:cs typeface="Microsoft JhengHei UI"/>
                        </a:rPr>
                        <a:t>2-0050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9">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31">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30">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28">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9050">
                      <a:solidFill>
                        <a:srgbClr val="FFFFFF"/>
                      </a:solidFill>
                      <a:prstDash val="solid"/>
                    </a:lnB>
                    <a:solidFill>
                      <a:srgbClr val="EBEBEC"/>
                    </a:solidFill>
                  </a:tcPr>
                </a:tc>
              </a:tr>
              <a:tr h="151130">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9050">
                      <a:solidFill>
                        <a:srgbClr val="FFFFFF"/>
                      </a:solidFill>
                      <a:prstDash val="solid"/>
                    </a:lnT>
                    <a:lnB w="12700">
                      <a:solidFill>
                        <a:srgbClr val="FFFFFF"/>
                      </a:solidFill>
                      <a:prstDash val="solid"/>
                    </a:lnB>
                    <a:solidFill>
                      <a:srgbClr val="DCDDDE"/>
                    </a:solidFill>
                  </a:tcPr>
                </a:tc>
              </a:tr>
              <a:tr h="151130">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31">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29">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8">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31">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8">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6SL3000-2BE33-2AA0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151131">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6SL3000-2BE33-8AA0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151128">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6SL3000-2BE35-0AA0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bl>
          </a:graphicData>
        </a:graphic>
      </p:graphicFrame>
      <p:sp>
        <p:nvSpPr>
          <p:cNvPr id="1826" name="object 1826"/>
          <p:cNvSpPr txBox="1"/>
          <p:nvPr/>
        </p:nvSpPr>
        <p:spPr>
          <a:xfrm>
            <a:off x="7711019" y="2288569"/>
            <a:ext cx="123825" cy="650748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24000"/>
              </a:lnSpc>
            </a:pPr>
            <a:r>
              <a:rPr dirty="0" sz="800">
                <a:solidFill>
                  <a:srgbClr val="231F20"/>
                </a:solidFill>
                <a:latin typeface="Microsoft JhengHei UI"/>
                <a:cs typeface="Microsoft JhengHei UI"/>
              </a:rPr>
              <a:t>EC  EC  EC  EC  EC  EC</a:t>
            </a:r>
            <a:endParaRPr sz="800">
              <a:latin typeface="Microsoft JhengHei UI"/>
              <a:cs typeface="Microsoft JhengHei UI"/>
            </a:endParaRPr>
          </a:p>
          <a:p>
            <a:pPr>
              <a:lnSpc>
                <a:spcPct val="100000"/>
              </a:lnSpc>
              <a:spcBef>
                <a:spcPts val="30"/>
              </a:spcBef>
            </a:pPr>
            <a:endParaRPr sz="1000">
              <a:latin typeface="Times New Roman"/>
              <a:cs typeface="Times New Roman"/>
            </a:endParaRPr>
          </a:p>
          <a:p>
            <a:pPr algn="just">
              <a:lnSpc>
                <a:spcPct val="126000"/>
              </a:lnSpc>
            </a:pPr>
            <a:r>
              <a:rPr dirty="0" sz="800">
                <a:solidFill>
                  <a:srgbClr val="231F20"/>
                </a:solidFill>
                <a:latin typeface="Microsoft JhengHei UI"/>
                <a:cs typeface="Microsoft JhengHei UI"/>
              </a:rPr>
              <a:t>EC  EC  EC  EC  EC  EC  EC  EC  EC  EC</a:t>
            </a:r>
            <a:endParaRPr sz="800">
              <a:latin typeface="Microsoft JhengHei UI"/>
              <a:cs typeface="Microsoft JhengHei UI"/>
            </a:endParaRPr>
          </a:p>
          <a:p>
            <a:pPr>
              <a:lnSpc>
                <a:spcPct val="100000"/>
              </a:lnSpc>
              <a:spcBef>
                <a:spcPts val="20"/>
              </a:spcBef>
            </a:pPr>
            <a:endParaRPr sz="1050">
              <a:latin typeface="Times New Roman"/>
              <a:cs typeface="Times New Roman"/>
            </a:endParaRPr>
          </a:p>
          <a:p>
            <a:pPr algn="just">
              <a:lnSpc>
                <a:spcPct val="124000"/>
              </a:lnSpc>
              <a:spcBef>
                <a:spcPts val="5"/>
              </a:spcBef>
            </a:pPr>
            <a:r>
              <a:rPr dirty="0" sz="800">
                <a:solidFill>
                  <a:srgbClr val="231F20"/>
                </a:solidFill>
                <a:latin typeface="Microsoft JhengHei UI"/>
                <a:cs typeface="Microsoft JhengHei UI"/>
              </a:rPr>
              <a:t>EC  EC  EC  EC  EC  EC  EC  EC  EC  EC  EC  EC  EC  EC  EC  EC  EC  EC  EC  EC  EC  EC  EC  EC</a:t>
            </a:r>
            <a:endParaRPr sz="800">
              <a:latin typeface="Microsoft JhengHei UI"/>
              <a:cs typeface="Microsoft JhengHei UI"/>
            </a:endParaRPr>
          </a:p>
        </p:txBody>
      </p:sp>
      <p:sp>
        <p:nvSpPr>
          <p:cNvPr id="1827" name="object 1827"/>
          <p:cNvSpPr txBox="1"/>
          <p:nvPr/>
        </p:nvSpPr>
        <p:spPr>
          <a:xfrm>
            <a:off x="7834225" y="2288569"/>
            <a:ext cx="102870" cy="650748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12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
              </a:spcBef>
            </a:pPr>
            <a:endParaRPr sz="12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828" name="object 1828"/>
          <p:cNvSpPr txBox="1"/>
          <p:nvPr/>
        </p:nvSpPr>
        <p:spPr>
          <a:xfrm>
            <a:off x="9593300" y="8655397"/>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p:txBody>
      </p:sp>
      <p:sp>
        <p:nvSpPr>
          <p:cNvPr id="1829" name="object 1829"/>
          <p:cNvSpPr txBox="1"/>
          <p:nvPr/>
        </p:nvSpPr>
        <p:spPr>
          <a:xfrm>
            <a:off x="10649300" y="8655397"/>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p:txBody>
      </p:sp>
      <p:sp>
        <p:nvSpPr>
          <p:cNvPr id="1830" name="object 1830"/>
          <p:cNvSpPr txBox="1"/>
          <p:nvPr/>
        </p:nvSpPr>
        <p:spPr>
          <a:xfrm>
            <a:off x="12211257" y="8655397"/>
            <a:ext cx="7607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W-60P03-0BRB</a:t>
            </a:r>
            <a:endParaRPr sz="800">
              <a:latin typeface="Microsoft JhengHei UI"/>
              <a:cs typeface="Microsoft JhengHei UI"/>
            </a:endParaRPr>
          </a:p>
        </p:txBody>
      </p:sp>
      <p:sp>
        <p:nvSpPr>
          <p:cNvPr id="1831" name="object 1831"/>
          <p:cNvSpPr txBox="1"/>
          <p:nvPr/>
        </p:nvSpPr>
        <p:spPr>
          <a:xfrm>
            <a:off x="12029999" y="2288569"/>
            <a:ext cx="241935" cy="650748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a:lnSpc>
                <a:spcPct val="124000"/>
              </a:lnSpc>
            </a:pPr>
            <a:r>
              <a:rPr dirty="0" sz="800" spc="-5">
                <a:solidFill>
                  <a:srgbClr val="231F20"/>
                </a:solidFill>
                <a:latin typeface="Microsoft JhengHei UI"/>
                <a:cs typeface="Microsoft JhengHei UI"/>
              </a:rPr>
              <a:t>BRA-  BRA-  BRA-  BRA-  BRA-  BRA-</a:t>
            </a:r>
            <a:endParaRPr sz="800">
              <a:latin typeface="Microsoft JhengHei UI"/>
              <a:cs typeface="Microsoft JhengHei UI"/>
            </a:endParaRPr>
          </a:p>
          <a:p>
            <a:pPr>
              <a:lnSpc>
                <a:spcPct val="100000"/>
              </a:lnSpc>
              <a:spcBef>
                <a:spcPts val="30"/>
              </a:spcBef>
            </a:pPr>
            <a:endParaRPr sz="1000">
              <a:latin typeface="Times New Roman"/>
              <a:cs typeface="Times New Roman"/>
            </a:endParaRPr>
          </a:p>
          <a:p>
            <a:pPr algn="just">
              <a:lnSpc>
                <a:spcPct val="126000"/>
              </a:lnSpc>
            </a:pPr>
            <a:r>
              <a:rPr dirty="0" sz="800" spc="-5">
                <a:solidFill>
                  <a:srgbClr val="231F20"/>
                </a:solidFill>
                <a:latin typeface="Microsoft JhengHei UI"/>
                <a:cs typeface="Microsoft JhengHei UI"/>
              </a:rPr>
              <a:t>BRA-  BRA-  BRA-  BRA-  BRA-  BRA-  BRA-  BRA-  BRA-  BRA-</a:t>
            </a:r>
            <a:endParaRPr sz="800">
              <a:latin typeface="Microsoft JhengHei UI"/>
              <a:cs typeface="Microsoft JhengHei UI"/>
            </a:endParaRPr>
          </a:p>
          <a:p>
            <a:pPr>
              <a:lnSpc>
                <a:spcPct val="100000"/>
              </a:lnSpc>
              <a:spcBef>
                <a:spcPts val="20"/>
              </a:spcBef>
            </a:pPr>
            <a:endParaRPr sz="1050">
              <a:latin typeface="Times New Roman"/>
              <a:cs typeface="Times New Roman"/>
            </a:endParaRPr>
          </a:p>
          <a:p>
            <a:pPr>
              <a:lnSpc>
                <a:spcPct val="124000"/>
              </a:lnSpc>
              <a:spcBef>
                <a:spcPts val="5"/>
              </a:spcBef>
            </a:pPr>
            <a:r>
              <a:rPr dirty="0" sz="800" spc="-5">
                <a:solidFill>
                  <a:srgbClr val="231F20"/>
                </a:solidFill>
                <a:latin typeface="Microsoft JhengHei UI"/>
                <a:cs typeface="Microsoft JhengHei UI"/>
              </a:rPr>
              <a:t>BRA-  BRA-  BRA-  BRA-  BRA-  BRA-  BRA-  BRA-  BRA-  BRA-  BRA-  BRA-  BRA-  BRA-  BRA-  BRA-  BRA-  BRB  BRB  BRB  BRB  </a:t>
            </a:r>
            <a:r>
              <a:rPr dirty="0" sz="800" spc="-10">
                <a:solidFill>
                  <a:srgbClr val="231F20"/>
                </a:solidFill>
                <a:latin typeface="Microsoft JhengHei UI"/>
                <a:cs typeface="Microsoft JhengHei UI"/>
              </a:rPr>
              <a:t>BRC  BRC  BRC</a:t>
            </a:r>
            <a:endParaRPr sz="800">
              <a:latin typeface="Microsoft JhengHei UI"/>
              <a:cs typeface="Microsoft JhengHei UI"/>
            </a:endParaRPr>
          </a:p>
        </p:txBody>
      </p:sp>
      <p:sp>
        <p:nvSpPr>
          <p:cNvPr id="1832" name="object 1832"/>
          <p:cNvSpPr/>
          <p:nvPr/>
        </p:nvSpPr>
        <p:spPr>
          <a:xfrm>
            <a:off x="11999998" y="2296782"/>
            <a:ext cx="254000" cy="7477759"/>
          </a:xfrm>
          <a:custGeom>
            <a:avLst/>
            <a:gdLst/>
            <a:ahLst/>
            <a:cxnLst/>
            <a:rect l="l" t="t" r="r" b="b"/>
            <a:pathLst>
              <a:path w="254000" h="7477759">
                <a:moveTo>
                  <a:pt x="0" y="7477201"/>
                </a:moveTo>
                <a:lnTo>
                  <a:pt x="254000" y="7477201"/>
                </a:lnTo>
                <a:lnTo>
                  <a:pt x="254000" y="0"/>
                </a:lnTo>
                <a:lnTo>
                  <a:pt x="0" y="0"/>
                </a:lnTo>
                <a:lnTo>
                  <a:pt x="0" y="7477201"/>
                </a:lnTo>
                <a:close/>
              </a:path>
            </a:pathLst>
          </a:custGeom>
          <a:solidFill>
            <a:srgbClr val="F79546">
              <a:alpha val="19999"/>
            </a:srgbClr>
          </a:solidFill>
        </p:spPr>
        <p:txBody>
          <a:bodyPr wrap="square" lIns="0" tIns="0" rIns="0" bIns="0" rtlCol="0"/>
          <a:lstStyle/>
          <a:p/>
        </p:txBody>
      </p:sp>
      <p:sp>
        <p:nvSpPr>
          <p:cNvPr id="1833" name="object 1833"/>
          <p:cNvSpPr txBox="1"/>
          <p:nvPr/>
        </p:nvSpPr>
        <p:spPr>
          <a:xfrm>
            <a:off x="12013299" y="8816816"/>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1834" name="object 1834"/>
          <p:cNvSpPr txBox="1"/>
          <p:nvPr/>
        </p:nvSpPr>
        <p:spPr>
          <a:xfrm>
            <a:off x="12013299" y="8938736"/>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1835" name="object 1835"/>
          <p:cNvSpPr txBox="1"/>
          <p:nvPr/>
        </p:nvSpPr>
        <p:spPr>
          <a:xfrm>
            <a:off x="12013299" y="906065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1836" name="object 1836"/>
          <p:cNvSpPr txBox="1"/>
          <p:nvPr/>
        </p:nvSpPr>
        <p:spPr>
          <a:xfrm>
            <a:off x="12013299" y="9182576"/>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1837" name="object 1837"/>
          <p:cNvSpPr txBox="1"/>
          <p:nvPr/>
        </p:nvSpPr>
        <p:spPr>
          <a:xfrm>
            <a:off x="12013299" y="9304496"/>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1838" name="object 1838"/>
          <p:cNvSpPr txBox="1"/>
          <p:nvPr/>
        </p:nvSpPr>
        <p:spPr>
          <a:xfrm>
            <a:off x="12013299" y="9426416"/>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1839" name="object 1839"/>
          <p:cNvSpPr txBox="1"/>
          <p:nvPr/>
        </p:nvSpPr>
        <p:spPr>
          <a:xfrm>
            <a:off x="12013299" y="9548336"/>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1840" name="object 1840"/>
          <p:cNvSpPr txBox="1"/>
          <p:nvPr/>
        </p:nvSpPr>
        <p:spPr>
          <a:xfrm>
            <a:off x="12013299" y="9657556"/>
            <a:ext cx="1922145" cy="294640"/>
          </a:xfrm>
          <a:prstGeom prst="rect">
            <a:avLst/>
          </a:prstGeom>
        </p:spPr>
        <p:txBody>
          <a:bodyPr wrap="square" lIns="0" tIns="25400" rIns="0" bIns="0" rtlCol="0" vert="horz">
            <a:spAutoFit/>
          </a:bodyPr>
          <a:lstStyle/>
          <a:p>
            <a:pPr marL="12700">
              <a:lnSpc>
                <a:spcPct val="100000"/>
              </a:lnSpc>
              <a:spcBef>
                <a:spcPts val="200"/>
              </a:spcBef>
            </a:pPr>
            <a:r>
              <a:rPr dirty="0" sz="800" spc="-5">
                <a:solidFill>
                  <a:srgbClr val="939598"/>
                </a:solidFill>
                <a:latin typeface="Microsoft YaHei UI"/>
                <a:cs typeface="Microsoft YaHei UI"/>
              </a:rPr>
              <a:t>BRCS-</a:t>
            </a:r>
            <a:r>
              <a:rPr dirty="0" sz="800" spc="-4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1841" name="object 1841"/>
          <p:cNvSpPr/>
          <p:nvPr/>
        </p:nvSpPr>
        <p:spPr>
          <a:xfrm>
            <a:off x="5368599" y="2296782"/>
            <a:ext cx="0" cy="7180580"/>
          </a:xfrm>
          <a:custGeom>
            <a:avLst/>
            <a:gdLst/>
            <a:ahLst/>
            <a:cxnLst/>
            <a:rect l="l" t="t" r="r" b="b"/>
            <a:pathLst>
              <a:path w="0" h="7180580">
                <a:moveTo>
                  <a:pt x="0" y="0"/>
                </a:moveTo>
                <a:lnTo>
                  <a:pt x="0" y="7180211"/>
                </a:lnTo>
              </a:path>
            </a:pathLst>
          </a:custGeom>
          <a:ln w="63500">
            <a:solidFill>
              <a:srgbClr val="F79546"/>
            </a:solidFill>
          </a:ln>
        </p:spPr>
        <p:txBody>
          <a:bodyPr wrap="square" lIns="0" tIns="0" rIns="0" bIns="0" rtlCol="0"/>
          <a:lstStyle/>
          <a:p/>
        </p:txBody>
      </p:sp>
      <p:sp>
        <p:nvSpPr>
          <p:cNvPr id="1842" name="object 1842"/>
          <p:cNvSpPr txBox="1"/>
          <p:nvPr/>
        </p:nvSpPr>
        <p:spPr>
          <a:xfrm>
            <a:off x="5317799" y="9233816"/>
            <a:ext cx="9658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p:txBody>
      </p:sp>
      <p:sp>
        <p:nvSpPr>
          <p:cNvPr id="1843" name="object 1843"/>
          <p:cNvSpPr txBox="1"/>
          <p:nvPr/>
        </p:nvSpPr>
        <p:spPr>
          <a:xfrm>
            <a:off x="5317799" y="9355737"/>
            <a:ext cx="9620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C---</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1844" name="object 1844"/>
          <p:cNvSpPr txBox="1"/>
          <p:nvPr/>
        </p:nvSpPr>
        <p:spPr>
          <a:xfrm>
            <a:off x="5377946" y="9477657"/>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845" name="object 1845"/>
          <p:cNvSpPr/>
          <p:nvPr/>
        </p:nvSpPr>
        <p:spPr>
          <a:xfrm>
            <a:off x="7804150" y="2282395"/>
            <a:ext cx="0" cy="7237730"/>
          </a:xfrm>
          <a:custGeom>
            <a:avLst/>
            <a:gdLst/>
            <a:ahLst/>
            <a:cxnLst/>
            <a:rect l="l" t="t" r="r" b="b"/>
            <a:pathLst>
              <a:path w="0" h="7237730">
                <a:moveTo>
                  <a:pt x="0" y="0"/>
                </a:moveTo>
                <a:lnTo>
                  <a:pt x="0" y="7237209"/>
                </a:lnTo>
              </a:path>
            </a:pathLst>
          </a:custGeom>
          <a:ln w="63500">
            <a:solidFill>
              <a:srgbClr val="F79546"/>
            </a:solidFill>
          </a:ln>
        </p:spPr>
        <p:txBody>
          <a:bodyPr wrap="square" lIns="0" tIns="0" rIns="0" bIns="0" rtlCol="0"/>
          <a:lstStyle/>
          <a:p/>
        </p:txBody>
      </p:sp>
      <p:sp>
        <p:nvSpPr>
          <p:cNvPr id="1846" name="object 1846"/>
          <p:cNvSpPr/>
          <p:nvPr/>
        </p:nvSpPr>
        <p:spPr>
          <a:xfrm>
            <a:off x="7867650" y="2282395"/>
            <a:ext cx="0" cy="6771640"/>
          </a:xfrm>
          <a:custGeom>
            <a:avLst/>
            <a:gdLst/>
            <a:ahLst/>
            <a:cxnLst/>
            <a:rect l="l" t="t" r="r" b="b"/>
            <a:pathLst>
              <a:path w="0" h="6771640">
                <a:moveTo>
                  <a:pt x="0" y="0"/>
                </a:moveTo>
                <a:lnTo>
                  <a:pt x="0" y="6771601"/>
                </a:lnTo>
              </a:path>
            </a:pathLst>
          </a:custGeom>
          <a:ln w="63500">
            <a:solidFill>
              <a:srgbClr val="2B9793"/>
            </a:solidFill>
          </a:ln>
        </p:spPr>
        <p:txBody>
          <a:bodyPr wrap="square" lIns="0" tIns="0" rIns="0" bIns="0" rtlCol="0"/>
          <a:lstStyle/>
          <a:p/>
        </p:txBody>
      </p:sp>
      <p:sp>
        <p:nvSpPr>
          <p:cNvPr id="1847" name="object 1847"/>
          <p:cNvSpPr txBox="1"/>
          <p:nvPr/>
        </p:nvSpPr>
        <p:spPr>
          <a:xfrm>
            <a:off x="7759700" y="8633897"/>
            <a:ext cx="1609725" cy="1000125"/>
          </a:xfrm>
          <a:prstGeom prst="rect">
            <a:avLst/>
          </a:prstGeom>
        </p:spPr>
        <p:txBody>
          <a:bodyPr wrap="square" lIns="0" tIns="34290" rIns="0" bIns="0" rtlCol="0" vert="horz">
            <a:spAutoFit/>
          </a:bodyPr>
          <a:lstStyle/>
          <a:p>
            <a:pPr algn="ctr" marR="709930">
              <a:lnSpc>
                <a:spcPct val="100000"/>
              </a:lnSpc>
              <a:spcBef>
                <a:spcPts val="270"/>
              </a:spcBef>
              <a:tabLst>
                <a:tab pos="492759" algn="l"/>
              </a:tabLst>
            </a:pPr>
            <a:r>
              <a:rPr dirty="0" sz="800">
                <a:solidFill>
                  <a:srgbClr val="231F20"/>
                </a:solidFill>
                <a:latin typeface="Microsoft JhengHei UI"/>
                <a:cs typeface="Microsoft JhengHei UI"/>
              </a:rPr>
              <a:t>0500	-</a:t>
            </a:r>
            <a:endParaRPr sz="800">
              <a:latin typeface="Microsoft JhengHei UI"/>
              <a:cs typeface="Microsoft JhengHei UI"/>
            </a:endParaRPr>
          </a:p>
          <a:p>
            <a:pPr marL="76200">
              <a:lnSpc>
                <a:spcPct val="100000"/>
              </a:lnSpc>
              <a:spcBef>
                <a:spcPts val="165"/>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648970">
              <a:lnSpc>
                <a:spcPct val="100000"/>
              </a:lnSpc>
              <a:spcBef>
                <a:spcPts val="620"/>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848" name="object 1848"/>
          <p:cNvSpPr/>
          <p:nvPr/>
        </p:nvSpPr>
        <p:spPr>
          <a:xfrm>
            <a:off x="13536000" y="1090981"/>
            <a:ext cx="1223999" cy="236521"/>
          </a:xfrm>
          <a:prstGeom prst="rect">
            <a:avLst/>
          </a:prstGeom>
          <a:blipFill>
            <a:blip r:embed="rId2" cstate="print"/>
            <a:stretch>
              <a:fillRect/>
            </a:stretch>
          </a:blipFill>
        </p:spPr>
        <p:txBody>
          <a:bodyPr wrap="square" lIns="0" tIns="0" rIns="0" bIns="0" rtlCol="0"/>
          <a:lstStyle/>
          <a:p/>
        </p:txBody>
      </p:sp>
      <p:sp>
        <p:nvSpPr>
          <p:cNvPr id="1849" name="object 1849"/>
          <p:cNvSpPr txBox="1"/>
          <p:nvPr/>
        </p:nvSpPr>
        <p:spPr>
          <a:xfrm>
            <a:off x="347300" y="1068773"/>
            <a:ext cx="141478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SIEMENS</a:t>
            </a:r>
            <a:r>
              <a:rPr dirty="0" sz="1400" spc="-150"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p:txBody>
      </p:sp>
      <p:sp>
        <p:nvSpPr>
          <p:cNvPr id="1850" name="object 1850"/>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851" name="object 1851"/>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52" name="object 1852"/>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55</a:t>
            </a:r>
            <a:endParaRPr sz="1000">
              <a:latin typeface="Arial"/>
              <a:cs typeface="Arial"/>
            </a:endParaRPr>
          </a:p>
        </p:txBody>
      </p:sp>
      <p:sp>
        <p:nvSpPr>
          <p:cNvPr id="1853" name="object 1853"/>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56</a:t>
            </a:r>
            <a:endParaRPr sz="1000">
              <a:latin typeface="Arial"/>
              <a:cs typeface="Arial"/>
            </a:endParaRPr>
          </a:p>
        </p:txBody>
      </p:sp>
      <p:sp>
        <p:nvSpPr>
          <p:cNvPr id="1854" name="object 1854"/>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855" name="object 1855"/>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856" name="object 1856"/>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857" name="object 1857"/>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7711019" y="2298378"/>
            <a:ext cx="145415" cy="287401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HC</a:t>
            </a:r>
            <a:endParaRPr sz="800">
              <a:latin typeface="Microsoft JhengHei UI"/>
              <a:cs typeface="Microsoft JhengHei UI"/>
            </a:endParaRPr>
          </a:p>
          <a:p>
            <a:pPr algn="just">
              <a:lnSpc>
                <a:spcPct val="126000"/>
              </a:lnSpc>
            </a:pPr>
            <a:r>
              <a:rPr dirty="0" sz="800">
                <a:solidFill>
                  <a:srgbClr val="231F20"/>
                </a:solidFill>
                <a:latin typeface="Microsoft JhengHei UI"/>
                <a:cs typeface="Microsoft JhengHei UI"/>
              </a:rPr>
              <a:t>HC  HC  HC  HC  HC  HC  HC</a:t>
            </a:r>
            <a:endParaRPr sz="800">
              <a:latin typeface="Microsoft JhengHei UI"/>
              <a:cs typeface="Microsoft JhengHei UI"/>
            </a:endParaRPr>
          </a:p>
          <a:p>
            <a:pPr>
              <a:lnSpc>
                <a:spcPct val="100000"/>
              </a:lnSpc>
              <a:spcBef>
                <a:spcPts val="840"/>
              </a:spcBef>
            </a:pPr>
            <a:r>
              <a:rPr dirty="0" sz="800">
                <a:solidFill>
                  <a:srgbClr val="231F20"/>
                </a:solidFill>
                <a:latin typeface="Microsoft JhengHei UI"/>
                <a:cs typeface="Microsoft JhengHei UI"/>
              </a:rPr>
              <a:t>HC</a:t>
            </a:r>
            <a:endParaRPr sz="800">
              <a:latin typeface="Microsoft JhengHei UI"/>
              <a:cs typeface="Microsoft JhengHei UI"/>
            </a:endParaRPr>
          </a:p>
          <a:p>
            <a:pPr algn="just">
              <a:lnSpc>
                <a:spcPct val="249000"/>
              </a:lnSpc>
            </a:pPr>
            <a:r>
              <a:rPr dirty="0" sz="800">
                <a:solidFill>
                  <a:srgbClr val="231F20"/>
                </a:solidFill>
                <a:latin typeface="Microsoft JhengHei UI"/>
                <a:cs typeface="Microsoft JhengHei UI"/>
              </a:rPr>
              <a:t>HC  HC</a:t>
            </a:r>
            <a:endParaRPr sz="800">
              <a:latin typeface="Microsoft JhengHei UI"/>
              <a:cs typeface="Microsoft JhengHei UI"/>
            </a:endParaRPr>
          </a:p>
          <a:p>
            <a:pPr>
              <a:lnSpc>
                <a:spcPct val="100000"/>
              </a:lnSpc>
              <a:spcBef>
                <a:spcPts val="50"/>
              </a:spcBef>
            </a:pPr>
            <a:endParaRPr sz="1200">
              <a:latin typeface="Times New Roman"/>
              <a:cs typeface="Times New Roman"/>
            </a:endParaRPr>
          </a:p>
          <a:p>
            <a:pPr>
              <a:lnSpc>
                <a:spcPct val="100000"/>
              </a:lnSpc>
            </a:pPr>
            <a:r>
              <a:rPr dirty="0" sz="800">
                <a:solidFill>
                  <a:srgbClr val="231F20"/>
                </a:solidFill>
                <a:latin typeface="Microsoft JhengHei UI"/>
                <a:cs typeface="Microsoft JhengHei UI"/>
              </a:rPr>
              <a:t>HC</a:t>
            </a:r>
            <a:endParaRPr sz="800">
              <a:latin typeface="Microsoft JhengHei UI"/>
              <a:cs typeface="Microsoft JhengHei UI"/>
            </a:endParaRPr>
          </a:p>
          <a:p>
            <a:pPr algn="just">
              <a:lnSpc>
                <a:spcPct val="124000"/>
              </a:lnSpc>
              <a:spcBef>
                <a:spcPts val="600"/>
              </a:spcBef>
            </a:pPr>
            <a:r>
              <a:rPr dirty="0" sz="800">
                <a:solidFill>
                  <a:srgbClr val="231F20"/>
                </a:solidFill>
                <a:latin typeface="Microsoft JhengHei UI"/>
                <a:cs typeface="Microsoft JhengHei UI"/>
              </a:rPr>
              <a:t>HC  HC  HC</a:t>
            </a:r>
            <a:endParaRPr sz="800">
              <a:latin typeface="Microsoft JhengHei UI"/>
              <a:cs typeface="Microsoft JhengHei UI"/>
            </a:endParaRPr>
          </a:p>
        </p:txBody>
      </p:sp>
      <p:sp>
        <p:nvSpPr>
          <p:cNvPr id="14" name="object 14"/>
          <p:cNvSpPr txBox="1"/>
          <p:nvPr/>
        </p:nvSpPr>
        <p:spPr>
          <a:xfrm>
            <a:off x="7856401" y="2298378"/>
            <a:ext cx="59055" cy="287401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8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12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12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12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8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5" name="object 15"/>
          <p:cNvSpPr txBox="1"/>
          <p:nvPr/>
        </p:nvSpPr>
        <p:spPr>
          <a:xfrm>
            <a:off x="12029999" y="2298378"/>
            <a:ext cx="241935" cy="287401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a:lnSpc>
                <a:spcPct val="126000"/>
              </a:lnSpc>
            </a:pPr>
            <a:r>
              <a:rPr dirty="0" sz="800" spc="-5">
                <a:solidFill>
                  <a:srgbClr val="231F20"/>
                </a:solidFill>
                <a:latin typeface="Microsoft JhengHei UI"/>
                <a:cs typeface="Microsoft JhengHei UI"/>
              </a:rPr>
              <a:t>BRA-  BRA-  BRA-  BRA-  BRA-  BRA-  BRA-</a:t>
            </a:r>
            <a:endParaRPr sz="800">
              <a:latin typeface="Microsoft JhengHei UI"/>
              <a:cs typeface="Microsoft JhengHei UI"/>
            </a:endParaRPr>
          </a:p>
          <a:p>
            <a:pPr>
              <a:lnSpc>
                <a:spcPct val="100000"/>
              </a:lnSpc>
              <a:spcBef>
                <a:spcPts val="840"/>
              </a:spcBef>
            </a:pPr>
            <a:r>
              <a:rPr dirty="0" sz="800" spc="-5">
                <a:solidFill>
                  <a:srgbClr val="231F20"/>
                </a:solidFill>
                <a:latin typeface="Microsoft JhengHei UI"/>
                <a:cs typeface="Microsoft JhengHei UI"/>
              </a:rPr>
              <a:t>BRB</a:t>
            </a:r>
            <a:endParaRPr sz="800">
              <a:latin typeface="Microsoft JhengHei UI"/>
              <a:cs typeface="Microsoft JhengHei UI"/>
            </a:endParaRPr>
          </a:p>
          <a:p>
            <a:pPr algn="just" marR="43815">
              <a:lnSpc>
                <a:spcPct val="249000"/>
              </a:lnSpc>
            </a:pPr>
            <a:r>
              <a:rPr dirty="0" sz="800" spc="-5">
                <a:solidFill>
                  <a:srgbClr val="231F20"/>
                </a:solidFill>
                <a:latin typeface="Microsoft JhengHei UI"/>
                <a:cs typeface="Microsoft JhengHei UI"/>
              </a:rPr>
              <a:t>BRB  BRB</a:t>
            </a:r>
            <a:endParaRPr sz="800">
              <a:latin typeface="Microsoft JhengHei UI"/>
              <a:cs typeface="Microsoft JhengHei UI"/>
            </a:endParaRPr>
          </a:p>
          <a:p>
            <a:pPr>
              <a:lnSpc>
                <a:spcPct val="100000"/>
              </a:lnSpc>
              <a:spcBef>
                <a:spcPts val="50"/>
              </a:spcBef>
            </a:pPr>
            <a:endParaRPr sz="1200">
              <a:latin typeface="Times New Roman"/>
              <a:cs typeface="Times New Roman"/>
            </a:endParaRPr>
          </a:p>
          <a:p>
            <a:pPr>
              <a:lnSpc>
                <a:spcPct val="100000"/>
              </a:lnSpc>
            </a:pPr>
            <a:r>
              <a:rPr dirty="0" sz="800" spc="-5">
                <a:solidFill>
                  <a:srgbClr val="231F20"/>
                </a:solidFill>
                <a:latin typeface="Microsoft JhengHei UI"/>
                <a:cs typeface="Microsoft JhengHei UI"/>
              </a:rPr>
              <a:t>BRB</a:t>
            </a:r>
            <a:endParaRPr sz="800">
              <a:latin typeface="Microsoft JhengHei UI"/>
              <a:cs typeface="Microsoft JhengHei UI"/>
            </a:endParaRPr>
          </a:p>
          <a:p>
            <a:pPr algn="just" marR="40005">
              <a:lnSpc>
                <a:spcPct val="124000"/>
              </a:lnSpc>
              <a:spcBef>
                <a:spcPts val="600"/>
              </a:spcBef>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p:txBody>
      </p:sp>
      <p:sp>
        <p:nvSpPr>
          <p:cNvPr id="16" name="object 16"/>
          <p:cNvSpPr txBox="1"/>
          <p:nvPr/>
        </p:nvSpPr>
        <p:spPr>
          <a:xfrm>
            <a:off x="383299" y="6294558"/>
            <a:ext cx="420497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标准变频器</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PM250</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功率模块</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7.5~90KW</a:t>
            </a:r>
            <a:endParaRPr sz="1200">
              <a:latin typeface="Microsoft JhengHei UI"/>
              <a:cs typeface="Microsoft JhengHei UI"/>
            </a:endParaRPr>
          </a:p>
        </p:txBody>
      </p:sp>
      <p:sp>
        <p:nvSpPr>
          <p:cNvPr id="17" name="object 17"/>
          <p:cNvSpPr txBox="1"/>
          <p:nvPr/>
        </p:nvSpPr>
        <p:spPr>
          <a:xfrm>
            <a:off x="8057118" y="7302376"/>
            <a:ext cx="123825" cy="165481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25000"/>
              </a:lnSpc>
              <a:spcBef>
                <a:spcPts val="10"/>
              </a:spcBef>
            </a:pPr>
            <a:r>
              <a:rPr dirty="0" sz="800">
                <a:solidFill>
                  <a:srgbClr val="231F20"/>
                </a:solidFill>
                <a:latin typeface="Microsoft JhengHei UI"/>
                <a:cs typeface="Microsoft JhengHei UI"/>
              </a:rPr>
              <a:t>EC  EC  EC  EC  EC  EC  EC  EC  EC  EC</a:t>
            </a:r>
            <a:endParaRPr sz="800">
              <a:latin typeface="Microsoft JhengHei UI"/>
              <a:cs typeface="Microsoft JhengHei UI"/>
            </a:endParaRPr>
          </a:p>
        </p:txBody>
      </p:sp>
      <p:sp>
        <p:nvSpPr>
          <p:cNvPr id="18" name="object 18"/>
          <p:cNvSpPr txBox="1"/>
          <p:nvPr/>
        </p:nvSpPr>
        <p:spPr>
          <a:xfrm>
            <a:off x="8180324" y="7302376"/>
            <a:ext cx="59055" cy="165481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29"/>
              </a:spcBef>
            </a:pPr>
            <a:r>
              <a:rPr dirty="0" sz="800">
                <a:solidFill>
                  <a:srgbClr val="231F20"/>
                </a:solidFill>
                <a:latin typeface="Microsoft JhengHei UI"/>
                <a:cs typeface="Microsoft JhengHei UI"/>
              </a:rPr>
              <a:t>1</a:t>
            </a:r>
            <a:endParaRPr sz="800">
              <a:latin typeface="Microsoft JhengHei UI"/>
              <a:cs typeface="Microsoft JhengHei UI"/>
            </a:endParaRPr>
          </a:p>
        </p:txBody>
      </p:sp>
      <p:graphicFrame>
        <p:nvGraphicFramePr>
          <p:cNvPr id="19" name="object 19"/>
          <p:cNvGraphicFramePr>
            <a:graphicFrameLocks noGrp="1"/>
          </p:cNvGraphicFramePr>
          <p:nvPr/>
        </p:nvGraphicFramePr>
        <p:xfrm>
          <a:off x="540000" y="6696001"/>
          <a:ext cx="11250295" cy="2277110"/>
        </p:xfrm>
        <a:graphic>
          <a:graphicData uri="http://schemas.openxmlformats.org/drawingml/2006/table">
            <a:tbl>
              <a:tblPr firstRow="1" bandRow="1">
                <a:tableStyleId>{2D5ABB26-0587-4C30-8999-92F81FD0307C}</a:tableStyleId>
              </a:tblPr>
              <a:tblGrid>
                <a:gridCol w="633730"/>
                <a:gridCol w="634365"/>
                <a:gridCol w="1211580"/>
                <a:gridCol w="519430"/>
                <a:gridCol w="1299845"/>
                <a:gridCol w="1365250"/>
                <a:gridCol w="1479550"/>
                <a:gridCol w="421640"/>
                <a:gridCol w="127000"/>
                <a:gridCol w="873125"/>
                <a:gridCol w="1292859"/>
                <a:gridCol w="1372870"/>
              </a:tblGrid>
              <a:tr h="151130">
                <a:tc gridSpan="4">
                  <a:txBody>
                    <a:bodyPr/>
                    <a:lstStyle/>
                    <a:p>
                      <a:pPr marL="822960">
                        <a:lnSpc>
                          <a:spcPct val="100000"/>
                        </a:lnSpc>
                        <a:spcBef>
                          <a:spcPts val="80"/>
                        </a:spcBef>
                      </a:pPr>
                      <a:r>
                        <a:rPr dirty="0" sz="800" spc="-5" b="1">
                          <a:solidFill>
                            <a:srgbClr val="FFFFFF"/>
                          </a:solidFill>
                          <a:latin typeface="Microsoft YaHei UI"/>
                          <a:cs typeface="Microsoft YaHei UI"/>
                        </a:rPr>
                        <a:t>PM250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功率模块</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7.5~90KW</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gn="ctr">
                        <a:lnSpc>
                          <a:spcPct val="100000"/>
                        </a:lnSpc>
                        <a:spcBef>
                          <a:spcPts val="8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81939">
                <a:tc>
                  <a:txBody>
                    <a:bodyPr/>
                    <a:lstStyle/>
                    <a:p>
                      <a:pPr marL="119380" marR="111760" indent="16510">
                        <a:lnSpc>
                          <a:spcPct val="100000"/>
                        </a:lnSpc>
                        <a:spcBef>
                          <a:spcPts val="114"/>
                        </a:spcBef>
                      </a:pPr>
                      <a:r>
                        <a:rPr dirty="0" sz="800" b="1">
                          <a:solidFill>
                            <a:srgbClr val="FFFFFF"/>
                          </a:solidFill>
                          <a:latin typeface="Microsoft YaHei UI"/>
                          <a:cs typeface="Microsoft YaHei UI"/>
                        </a:rPr>
                        <a:t>额定</a:t>
                      </a:r>
                      <a:r>
                        <a:rPr dirty="0" sz="800" spc="-100" b="1">
                          <a:solidFill>
                            <a:srgbClr val="FFFFFF"/>
                          </a:solidFill>
                          <a:latin typeface="Microsoft YaHei UI"/>
                          <a:cs typeface="Microsoft YaHei UI"/>
                        </a:rPr>
                        <a:t> </a:t>
                      </a:r>
                      <a:r>
                        <a:rPr dirty="0" sz="800" spc="-5" b="1">
                          <a:solidFill>
                            <a:srgbClr val="FFFFFF"/>
                          </a:solidFill>
                          <a:latin typeface="Microsoft YaHei UI"/>
                          <a:cs typeface="Microsoft YaHei UI"/>
                        </a:rPr>
                        <a:t>Pn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4139" marR="96520" indent="31750">
                        <a:lnSpc>
                          <a:spcPct val="100000"/>
                        </a:lnSpc>
                        <a:spcBef>
                          <a:spcPts val="114"/>
                        </a:spcBef>
                      </a:pPr>
                      <a:r>
                        <a:rPr dirty="0" sz="800" b="1">
                          <a:solidFill>
                            <a:srgbClr val="FFFFFF"/>
                          </a:solidFill>
                          <a:latin typeface="Microsoft YaHei UI"/>
                          <a:cs typeface="Microsoft YaHei UI"/>
                        </a:rPr>
                        <a:t>额定</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Pn  HO(KW)</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9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5880">
                        <a:lnSpc>
                          <a:spcPct val="100000"/>
                        </a:lnSpc>
                        <a:spcBef>
                          <a:spcPts val="595"/>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9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9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59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45770">
                        <a:lnSpc>
                          <a:spcPct val="100000"/>
                        </a:lnSpc>
                        <a:spcBef>
                          <a:spcPts val="595"/>
                        </a:spcBef>
                      </a:pPr>
                      <a:r>
                        <a:rPr dirty="0" sz="800" b="1">
                          <a:solidFill>
                            <a:srgbClr val="FFFFFF"/>
                          </a:solidFill>
                          <a:latin typeface="Microsoft YaHei UI"/>
                          <a:cs typeface="Microsoft YaHei UI"/>
                        </a:rPr>
                        <a:t>*</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3669">
                <a:tc gridSpan="12">
                  <a:txBody>
                    <a:bodyPr/>
                    <a:lstStyle/>
                    <a:p>
                      <a:pPr marL="17780">
                        <a:lnSpc>
                          <a:spcPct val="100000"/>
                        </a:lnSpc>
                        <a:spcBef>
                          <a:spcPts val="114"/>
                        </a:spcBef>
                      </a:pPr>
                      <a:r>
                        <a:rPr dirty="0" sz="800">
                          <a:solidFill>
                            <a:srgbClr val="231F20"/>
                          </a:solidFill>
                          <a:latin typeface="Microsoft JhengHei UI"/>
                          <a:cs typeface="Microsoft JhengHei UI"/>
                        </a:rPr>
                        <a:t>进线电压</a:t>
                      </a:r>
                      <a:r>
                        <a:rPr dirty="0" sz="800" spc="-10">
                          <a:solidFill>
                            <a:srgbClr val="231F20"/>
                          </a:solidFill>
                          <a:latin typeface="Microsoft JhengHei UI"/>
                          <a:cs typeface="Microsoft JhengHei UI"/>
                        </a:rPr>
                        <a:t>：3AC380V-480VAC</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92710">
                        <a:lnSpc>
                          <a:spcPct val="100000"/>
                        </a:lnSpc>
                        <a:spcBef>
                          <a:spcPts val="114"/>
                        </a:spcBef>
                      </a:pPr>
                      <a:r>
                        <a:rPr dirty="0" sz="800" b="1">
                          <a:solidFill>
                            <a:srgbClr val="231F20"/>
                          </a:solidFill>
                          <a:latin typeface="Microsoft JhengHei UI"/>
                          <a:cs typeface="Microsoft JhengHei UI"/>
                        </a:rPr>
                        <a:t>6SL3225-0BE25-5AA1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FSC</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14"/>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6SL3202-0AJ23-2CA0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17780">
                        <a:lnSpc>
                          <a:spcPct val="100000"/>
                        </a:lnSpc>
                        <a:spcBef>
                          <a:spcPts val="114"/>
                        </a:spcBef>
                        <a:tabLst>
                          <a:tab pos="548640" algn="l"/>
                        </a:tabLst>
                      </a:pPr>
                      <a:r>
                        <a:rPr dirty="0" sz="800">
                          <a:solidFill>
                            <a:srgbClr val="231F20"/>
                          </a:solidFill>
                          <a:latin typeface="Microsoft JhengHei UI"/>
                          <a:cs typeface="Microsoft JhengHei UI"/>
                        </a:rPr>
                        <a:t>BLA3-0	-0030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669">
                <a:tc>
                  <a:txBody>
                    <a:bodyPr/>
                    <a:lstStyle/>
                    <a:p>
                      <a:pPr marL="17780">
                        <a:lnSpc>
                          <a:spcPct val="100000"/>
                        </a:lnSpc>
                        <a:spcBef>
                          <a:spcPts val="114"/>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92710">
                        <a:lnSpc>
                          <a:spcPct val="100000"/>
                        </a:lnSpc>
                        <a:spcBef>
                          <a:spcPts val="114"/>
                        </a:spcBef>
                      </a:pPr>
                      <a:r>
                        <a:rPr dirty="0" sz="800" b="1">
                          <a:solidFill>
                            <a:srgbClr val="231F20"/>
                          </a:solidFill>
                          <a:latin typeface="Microsoft JhengHei UI"/>
                          <a:cs typeface="Microsoft JhengHei UI"/>
                        </a:rPr>
                        <a:t>6SL3225-0BE27-5AA1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FSC</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14"/>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6SL3202-0AJ23-2CA0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9209">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10">
                  <a:txBody>
                    <a:bodyPr/>
                    <a:lstStyle/>
                    <a:p>
                      <a:pPr>
                        <a:lnSpc>
                          <a:spcPct val="100000"/>
                        </a:lnSpc>
                      </a:pPr>
                      <a:endParaRPr sz="800">
                        <a:latin typeface="Times New Roman"/>
                        <a:cs typeface="Times New Roman"/>
                      </a:endParaR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3669">
                <a:tc>
                  <a:txBody>
                    <a:bodyPr/>
                    <a:lstStyle/>
                    <a:p>
                      <a:pPr marL="17780">
                        <a:lnSpc>
                          <a:spcPct val="100000"/>
                        </a:lnSpc>
                        <a:spcBef>
                          <a:spcPts val="114"/>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92710">
                        <a:lnSpc>
                          <a:spcPct val="100000"/>
                        </a:lnSpc>
                        <a:spcBef>
                          <a:spcPts val="114"/>
                        </a:spcBef>
                      </a:pPr>
                      <a:r>
                        <a:rPr dirty="0" sz="800" b="1">
                          <a:solidFill>
                            <a:srgbClr val="231F20"/>
                          </a:solidFill>
                          <a:latin typeface="Microsoft JhengHei UI"/>
                          <a:cs typeface="Microsoft JhengHei UI"/>
                        </a:rPr>
                        <a:t>6SL3225-0BE31-1AA1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FSC</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14"/>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6SL3202-0AJ23-2CA0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9209">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-0035</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669">
                <a:tc>
                  <a:txBody>
                    <a:bodyPr/>
                    <a:lstStyle/>
                    <a:p>
                      <a:pPr marL="17780">
                        <a:lnSpc>
                          <a:spcPct val="100000"/>
                        </a:lnSpc>
                        <a:spcBef>
                          <a:spcPts val="114"/>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3975">
                        <a:lnSpc>
                          <a:spcPct val="100000"/>
                        </a:lnSpc>
                        <a:spcBef>
                          <a:spcPts val="114"/>
                        </a:spcBef>
                      </a:pPr>
                      <a:r>
                        <a:rPr dirty="0" sz="800" b="1">
                          <a:solidFill>
                            <a:srgbClr val="231F20"/>
                          </a:solidFill>
                          <a:latin typeface="Microsoft JhengHei UI"/>
                          <a:cs typeface="Microsoft JhengHei UI"/>
                        </a:rPr>
                        <a:t>6SL3225-0BE31-5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14"/>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6SE6400-3TC03-8DD0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9209">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-0050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3975">
                        <a:lnSpc>
                          <a:spcPct val="100000"/>
                        </a:lnSpc>
                        <a:spcBef>
                          <a:spcPts val="114"/>
                        </a:spcBef>
                      </a:pPr>
                      <a:r>
                        <a:rPr dirty="0" sz="800" b="1">
                          <a:solidFill>
                            <a:srgbClr val="231F20"/>
                          </a:solidFill>
                          <a:latin typeface="Microsoft JhengHei UI"/>
                          <a:cs typeface="Microsoft JhengHei UI"/>
                        </a:rPr>
                        <a:t>6SL3225-0BE31-8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14"/>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6SE6400-3TC05-4DD0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9209">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-0060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669">
                <a:tc>
                  <a:txBody>
                    <a:bodyPr/>
                    <a:lstStyle/>
                    <a:p>
                      <a:pPr marL="17780">
                        <a:lnSpc>
                          <a:spcPct val="100000"/>
                        </a:lnSpc>
                        <a:spcBef>
                          <a:spcPts val="114"/>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3975">
                        <a:lnSpc>
                          <a:spcPct val="100000"/>
                        </a:lnSpc>
                        <a:spcBef>
                          <a:spcPts val="114"/>
                        </a:spcBef>
                      </a:pPr>
                      <a:r>
                        <a:rPr dirty="0" sz="800" b="1">
                          <a:solidFill>
                            <a:srgbClr val="231F20"/>
                          </a:solidFill>
                          <a:latin typeface="Microsoft JhengHei UI"/>
                          <a:cs typeface="Microsoft JhengHei UI"/>
                        </a:rPr>
                        <a:t>6SL3225-0BE32-2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14"/>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6SE6400-3TC05-4DD0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9209">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-0070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0">
                <a:tc>
                  <a:txBody>
                    <a:bodyPr/>
                    <a:lstStyle/>
                    <a:p>
                      <a:pPr marL="17780">
                        <a:lnSpc>
                          <a:spcPct val="100000"/>
                        </a:lnSpc>
                        <a:spcBef>
                          <a:spcPts val="1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3975">
                        <a:lnSpc>
                          <a:spcPct val="100000"/>
                        </a:lnSpc>
                        <a:spcBef>
                          <a:spcPts val="105"/>
                        </a:spcBef>
                      </a:pPr>
                      <a:r>
                        <a:rPr dirty="0" sz="800" b="1">
                          <a:solidFill>
                            <a:srgbClr val="231F20"/>
                          </a:solidFill>
                          <a:latin typeface="Microsoft JhengHei UI"/>
                          <a:cs typeface="Microsoft JhengHei UI"/>
                        </a:rPr>
                        <a:t>6SL3225-0BE33-0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FSE</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05"/>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6SE6400-3TC08-0ED0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9209">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3975">
                        <a:lnSpc>
                          <a:spcPct val="100000"/>
                        </a:lnSpc>
                        <a:spcBef>
                          <a:spcPts val="105"/>
                        </a:spcBef>
                      </a:pPr>
                      <a:r>
                        <a:rPr dirty="0" sz="800" b="1">
                          <a:solidFill>
                            <a:srgbClr val="231F20"/>
                          </a:solidFill>
                          <a:latin typeface="Microsoft JhengHei UI"/>
                          <a:cs typeface="Microsoft JhengHei UI"/>
                        </a:rPr>
                        <a:t>6SL3225-0BE33-7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FSE</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05"/>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9209">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0">
                <a:tc>
                  <a:txBody>
                    <a:bodyPr/>
                    <a:lstStyle/>
                    <a:p>
                      <a:pPr marL="17780">
                        <a:lnSpc>
                          <a:spcPct val="100000"/>
                        </a:lnSpc>
                        <a:spcBef>
                          <a:spcPts val="1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3975">
                        <a:lnSpc>
                          <a:spcPct val="100000"/>
                        </a:lnSpc>
                        <a:spcBef>
                          <a:spcPts val="105"/>
                        </a:spcBef>
                      </a:pPr>
                      <a:r>
                        <a:rPr dirty="0" sz="800" b="1">
                          <a:solidFill>
                            <a:srgbClr val="231F20"/>
                          </a:solidFill>
                          <a:latin typeface="Microsoft JhengHei UI"/>
                          <a:cs typeface="Microsoft JhengHei UI"/>
                        </a:rPr>
                        <a:t>6SL3225-0BE34-5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05"/>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9209">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a:txBody>
                    <a:bodyPr/>
                    <a:lstStyle/>
                    <a:p>
                      <a:pPr marL="17780">
                        <a:lnSpc>
                          <a:spcPct val="100000"/>
                        </a:lnSpc>
                        <a:spcBef>
                          <a:spcPts val="1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3975">
                        <a:lnSpc>
                          <a:spcPct val="100000"/>
                        </a:lnSpc>
                        <a:spcBef>
                          <a:spcPts val="105"/>
                        </a:spcBef>
                      </a:pPr>
                      <a:r>
                        <a:rPr dirty="0" sz="800" b="1">
                          <a:solidFill>
                            <a:srgbClr val="231F20"/>
                          </a:solidFill>
                          <a:latin typeface="Microsoft JhengHei UI"/>
                          <a:cs typeface="Microsoft JhengHei UI"/>
                        </a:rPr>
                        <a:t>6SL3225-0BE35-5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6830">
                        <a:lnSpc>
                          <a:spcPct val="100000"/>
                        </a:lnSpc>
                        <a:spcBef>
                          <a:spcPts val="105"/>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6SE6400-3TC15-4FD0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9209">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0">
                <a:tc>
                  <a:txBody>
                    <a:bodyPr/>
                    <a:lstStyle/>
                    <a:p>
                      <a:pPr marL="17780">
                        <a:lnSpc>
                          <a:spcPct val="100000"/>
                        </a:lnSpc>
                        <a:spcBef>
                          <a:spcPts val="105"/>
                        </a:spcBef>
                      </a:pPr>
                      <a:r>
                        <a:rPr dirty="0" sz="800" b="1">
                          <a:solidFill>
                            <a:srgbClr val="231F20"/>
                          </a:solidFill>
                          <a:latin typeface="Microsoft JhengHei UI"/>
                          <a:cs typeface="Microsoft JhengHei UI"/>
                        </a:rPr>
                        <a:t>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3975">
                        <a:lnSpc>
                          <a:spcPct val="100000"/>
                        </a:lnSpc>
                        <a:spcBef>
                          <a:spcPts val="105"/>
                        </a:spcBef>
                      </a:pPr>
                      <a:r>
                        <a:rPr dirty="0" sz="800" b="1">
                          <a:solidFill>
                            <a:srgbClr val="231F20"/>
                          </a:solidFill>
                          <a:latin typeface="Microsoft JhengHei UI"/>
                          <a:cs typeface="Microsoft JhengHei UI"/>
                        </a:rPr>
                        <a:t>6SL3225-0BE37-5 ■</a:t>
                      </a:r>
                      <a:r>
                        <a:rPr dirty="0" sz="800" spc="-80" b="1">
                          <a:solidFill>
                            <a:srgbClr val="231F20"/>
                          </a:solidFill>
                          <a:latin typeface="Microsoft JhengHei UI"/>
                          <a:cs typeface="Microsoft JhengHei UI"/>
                        </a:rPr>
                        <a:t> </a:t>
                      </a:r>
                      <a:r>
                        <a:rPr dirty="0" sz="800" b="1">
                          <a:solidFill>
                            <a:srgbClr val="231F20"/>
                          </a:solidFill>
                          <a:latin typeface="Microsoft JhengHei UI"/>
                          <a:cs typeface="Microsoft JhengHei UI"/>
                        </a:rPr>
                        <a:t>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105"/>
                        </a:spcBef>
                      </a:pPr>
                      <a:r>
                        <a:rPr dirty="0" sz="800">
                          <a:solidFill>
                            <a:srgbClr val="231F20"/>
                          </a:solidFill>
                          <a:latin typeface="Microsoft JhengHei UI"/>
                          <a:cs typeface="Microsoft JhengHei UI"/>
                        </a:rPr>
                        <a:t>无需进线电抗器，且不允许</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9209">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0" name="object 20"/>
          <p:cNvSpPr/>
          <p:nvPr/>
        </p:nvSpPr>
        <p:spPr>
          <a:xfrm>
            <a:off x="7819749" y="2293210"/>
            <a:ext cx="0" cy="3648075"/>
          </a:xfrm>
          <a:custGeom>
            <a:avLst/>
            <a:gdLst/>
            <a:ahLst/>
            <a:cxnLst/>
            <a:rect l="l" t="t" r="r" b="b"/>
            <a:pathLst>
              <a:path w="0" h="3648075">
                <a:moveTo>
                  <a:pt x="0" y="0"/>
                </a:moveTo>
                <a:lnTo>
                  <a:pt x="0" y="3647998"/>
                </a:lnTo>
              </a:path>
            </a:pathLst>
          </a:custGeom>
          <a:ln w="63500">
            <a:solidFill>
              <a:srgbClr val="F79546"/>
            </a:solidFill>
          </a:ln>
        </p:spPr>
        <p:txBody>
          <a:bodyPr wrap="square" lIns="0" tIns="0" rIns="0" bIns="0" rtlCol="0"/>
          <a:lstStyle/>
          <a:p/>
        </p:txBody>
      </p:sp>
      <p:sp>
        <p:nvSpPr>
          <p:cNvPr id="21" name="object 21"/>
          <p:cNvSpPr/>
          <p:nvPr/>
        </p:nvSpPr>
        <p:spPr>
          <a:xfrm>
            <a:off x="7883249" y="2291400"/>
            <a:ext cx="0" cy="3184525"/>
          </a:xfrm>
          <a:custGeom>
            <a:avLst/>
            <a:gdLst/>
            <a:ahLst/>
            <a:cxnLst/>
            <a:rect l="l" t="t" r="r" b="b"/>
            <a:pathLst>
              <a:path w="0" h="3184525">
                <a:moveTo>
                  <a:pt x="0" y="0"/>
                </a:moveTo>
                <a:lnTo>
                  <a:pt x="0" y="3184207"/>
                </a:lnTo>
              </a:path>
            </a:pathLst>
          </a:custGeom>
          <a:ln w="63500">
            <a:solidFill>
              <a:srgbClr val="2B9793"/>
            </a:solidFill>
          </a:ln>
        </p:spPr>
        <p:txBody>
          <a:bodyPr wrap="square" lIns="0" tIns="0" rIns="0" bIns="0" rtlCol="0"/>
          <a:lstStyle/>
          <a:p/>
        </p:txBody>
      </p:sp>
      <p:sp>
        <p:nvSpPr>
          <p:cNvPr id="22" name="object 22"/>
          <p:cNvSpPr txBox="1"/>
          <p:nvPr/>
        </p:nvSpPr>
        <p:spPr>
          <a:xfrm>
            <a:off x="7775299" y="5220418"/>
            <a:ext cx="1609725" cy="83566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648970">
              <a:lnSpc>
                <a:spcPct val="100000"/>
              </a:lnSpc>
              <a:spcBef>
                <a:spcPts val="615"/>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3" name="object 23"/>
          <p:cNvSpPr/>
          <p:nvPr/>
        </p:nvSpPr>
        <p:spPr>
          <a:xfrm>
            <a:off x="12011999" y="2291400"/>
            <a:ext cx="254000" cy="3873500"/>
          </a:xfrm>
          <a:custGeom>
            <a:avLst/>
            <a:gdLst/>
            <a:ahLst/>
            <a:cxnLst/>
            <a:rect l="l" t="t" r="r" b="b"/>
            <a:pathLst>
              <a:path w="254000" h="3873500">
                <a:moveTo>
                  <a:pt x="0" y="3873207"/>
                </a:moveTo>
                <a:lnTo>
                  <a:pt x="254000" y="3873207"/>
                </a:lnTo>
                <a:lnTo>
                  <a:pt x="254000" y="0"/>
                </a:lnTo>
                <a:lnTo>
                  <a:pt x="0" y="0"/>
                </a:lnTo>
                <a:lnTo>
                  <a:pt x="0" y="3873207"/>
                </a:lnTo>
                <a:close/>
              </a:path>
            </a:pathLst>
          </a:custGeom>
          <a:solidFill>
            <a:srgbClr val="F79546">
              <a:alpha val="19999"/>
            </a:srgbClr>
          </a:solidFill>
        </p:spPr>
        <p:txBody>
          <a:bodyPr wrap="square" lIns="0" tIns="0" rIns="0" bIns="0" rtlCol="0"/>
          <a:lstStyle/>
          <a:p/>
        </p:txBody>
      </p:sp>
      <p:graphicFrame>
        <p:nvGraphicFramePr>
          <p:cNvPr id="24" name="object 24"/>
          <p:cNvGraphicFramePr>
            <a:graphicFrameLocks noGrp="1"/>
          </p:cNvGraphicFramePr>
          <p:nvPr/>
        </p:nvGraphicFramePr>
        <p:xfrm>
          <a:off x="540000" y="1692003"/>
          <a:ext cx="12789535" cy="3496310"/>
        </p:xfrm>
        <a:graphic>
          <a:graphicData uri="http://schemas.openxmlformats.org/drawingml/2006/table">
            <a:tbl>
              <a:tblPr firstRow="1" bandRow="1">
                <a:tableStyleId>{2D5ABB26-0587-4C30-8999-92F81FD0307C}</a:tableStyleId>
              </a:tblPr>
              <a:tblGrid>
                <a:gridCol w="633730"/>
                <a:gridCol w="634365"/>
                <a:gridCol w="1389380"/>
                <a:gridCol w="519430"/>
                <a:gridCol w="1184274"/>
                <a:gridCol w="1019810"/>
                <a:gridCol w="1416050"/>
                <a:gridCol w="443865"/>
                <a:gridCol w="127000"/>
                <a:gridCol w="497204"/>
                <a:gridCol w="1176020"/>
                <a:gridCol w="1056004"/>
                <a:gridCol w="1367790"/>
                <a:gridCol w="318135"/>
                <a:gridCol w="986154"/>
              </a:tblGrid>
              <a:tr h="151129">
                <a:tc gridSpan="4">
                  <a:txBody>
                    <a:bodyPr/>
                    <a:lstStyle/>
                    <a:p>
                      <a:pPr marL="795655">
                        <a:lnSpc>
                          <a:spcPct val="100000"/>
                        </a:lnSpc>
                        <a:spcBef>
                          <a:spcPts val="80"/>
                        </a:spcBef>
                      </a:pPr>
                      <a:r>
                        <a:rPr dirty="0" sz="800" spc="-5" b="1">
                          <a:solidFill>
                            <a:srgbClr val="FFFFFF"/>
                          </a:solidFill>
                          <a:latin typeface="Microsoft YaHei UI"/>
                          <a:cs typeface="Microsoft YaHei UI"/>
                        </a:rPr>
                        <a:t>PM240-2</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功率模块</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0.55~250KW</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gn="ctr">
                        <a:lnSpc>
                          <a:spcPct val="100000"/>
                        </a:lnSpc>
                        <a:spcBef>
                          <a:spcPts val="8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8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81939">
                <a:tc>
                  <a:txBody>
                    <a:bodyPr/>
                    <a:lstStyle/>
                    <a:p>
                      <a:pPr marL="119380" marR="111760" indent="16510">
                        <a:lnSpc>
                          <a:spcPct val="100000"/>
                        </a:lnSpc>
                        <a:spcBef>
                          <a:spcPts val="114"/>
                        </a:spcBef>
                      </a:pPr>
                      <a:r>
                        <a:rPr dirty="0" sz="800" b="1">
                          <a:solidFill>
                            <a:srgbClr val="FFFFFF"/>
                          </a:solidFill>
                          <a:latin typeface="Microsoft YaHei UI"/>
                          <a:cs typeface="Microsoft YaHei UI"/>
                        </a:rPr>
                        <a:t>额定</a:t>
                      </a:r>
                      <a:r>
                        <a:rPr dirty="0" sz="800" spc="-100" b="1">
                          <a:solidFill>
                            <a:srgbClr val="FFFFFF"/>
                          </a:solidFill>
                          <a:latin typeface="Microsoft YaHei UI"/>
                          <a:cs typeface="Microsoft YaHei UI"/>
                        </a:rPr>
                        <a:t> </a:t>
                      </a:r>
                      <a:r>
                        <a:rPr dirty="0" sz="800" spc="-5" b="1">
                          <a:solidFill>
                            <a:srgbClr val="FFFFFF"/>
                          </a:solidFill>
                          <a:latin typeface="Microsoft YaHei UI"/>
                          <a:cs typeface="Microsoft YaHei UI"/>
                        </a:rPr>
                        <a:t>Pn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4139" marR="96520" indent="31750">
                        <a:lnSpc>
                          <a:spcPct val="100000"/>
                        </a:lnSpc>
                        <a:spcBef>
                          <a:spcPts val="114"/>
                        </a:spcBef>
                      </a:pPr>
                      <a:r>
                        <a:rPr dirty="0" sz="800" b="1">
                          <a:solidFill>
                            <a:srgbClr val="FFFFFF"/>
                          </a:solidFill>
                          <a:latin typeface="Microsoft YaHei UI"/>
                          <a:cs typeface="Microsoft YaHei UI"/>
                        </a:rPr>
                        <a:t>额定</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Pn  HO(KW)</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9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8115" marR="151130">
                        <a:lnSpc>
                          <a:spcPct val="100000"/>
                        </a:lnSpc>
                        <a:spcBef>
                          <a:spcPts val="114"/>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8620">
                        <a:lnSpc>
                          <a:spcPct val="100000"/>
                        </a:lnSpc>
                        <a:spcBef>
                          <a:spcPts val="59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6705">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9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30200">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marL="384175">
                        <a:lnSpc>
                          <a:spcPct val="100000"/>
                        </a:lnSpc>
                        <a:spcBef>
                          <a:spcPts val="59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4485">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0040">
                        <a:lnSpc>
                          <a:spcPct val="100000"/>
                        </a:lnSpc>
                        <a:spcBef>
                          <a:spcPts val="595"/>
                        </a:spcBef>
                      </a:pPr>
                      <a:r>
                        <a:rPr dirty="0" sz="800" b="1">
                          <a:solidFill>
                            <a:srgbClr val="FFFFFF"/>
                          </a:solidFill>
                          <a:latin typeface="Microsoft YaHei UI"/>
                          <a:cs typeface="Microsoft YaHei UI"/>
                        </a:rPr>
                        <a:t>5%ED</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81000">
                        <a:lnSpc>
                          <a:spcPct val="100000"/>
                        </a:lnSpc>
                        <a:spcBef>
                          <a:spcPts val="595"/>
                        </a:spcBef>
                      </a:pPr>
                      <a:r>
                        <a:rPr dirty="0" sz="800" b="1">
                          <a:solidFill>
                            <a:srgbClr val="FFFFFF"/>
                          </a:solidFill>
                          <a:latin typeface="Microsoft YaHei UI"/>
                          <a:cs typeface="Microsoft YaHei UI"/>
                        </a:rPr>
                        <a:t>*</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3670">
                <a:tc gridSpan="15">
                  <a:txBody>
                    <a:bodyPr/>
                    <a:lstStyle/>
                    <a:p>
                      <a:pPr marL="17780">
                        <a:lnSpc>
                          <a:spcPct val="100000"/>
                        </a:lnSpc>
                        <a:spcBef>
                          <a:spcPts val="114"/>
                        </a:spcBef>
                      </a:pPr>
                      <a:r>
                        <a:rPr dirty="0" sz="800">
                          <a:solidFill>
                            <a:srgbClr val="231F20"/>
                          </a:solidFill>
                          <a:latin typeface="Microsoft JhengHei UI"/>
                          <a:cs typeface="Microsoft JhengHei UI"/>
                        </a:rPr>
                        <a:t>进线电压</a:t>
                      </a:r>
                      <a:r>
                        <a:rPr dirty="0" sz="800" spc="-10">
                          <a:solidFill>
                            <a:srgbClr val="231F20"/>
                          </a:solidFill>
                          <a:latin typeface="Microsoft JhengHei UI"/>
                          <a:cs typeface="Microsoft JhengHei UI"/>
                        </a:rPr>
                        <a:t>：3AC500V-690VAC,</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11~250KW</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6SL3210-1PH21-4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JTA:TEU2532-0FP00-4EA0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17780">
                        <a:lnSpc>
                          <a:spcPct val="100000"/>
                        </a:lnSpc>
                        <a:spcBef>
                          <a:spcPts val="114"/>
                        </a:spcBef>
                        <a:tabLst>
                          <a:tab pos="570865" algn="l"/>
                        </a:tabLst>
                      </a:pPr>
                      <a:r>
                        <a:rPr dirty="0" sz="800">
                          <a:solidFill>
                            <a:srgbClr val="231F20"/>
                          </a:solidFill>
                          <a:latin typeface="Microsoft JhengHei UI"/>
                          <a:cs typeface="Microsoft JhengHei UI"/>
                        </a:rPr>
                        <a:t>BLA3-0	-0020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BFC-1HA3-0016</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
                        </a:spcBef>
                      </a:pPr>
                      <a:r>
                        <a:rPr dirty="0" sz="800" spc="-5">
                          <a:solidFill>
                            <a:srgbClr val="231F20"/>
                          </a:solidFill>
                          <a:latin typeface="Microsoft JhengHei UI"/>
                          <a:cs typeface="Microsoft JhengHei UI"/>
                        </a:rPr>
                        <a:t>JJY:023424020002</a:t>
                      </a:r>
                      <a:endParaRPr sz="800">
                        <a:latin typeface="Microsoft JhengHei UI"/>
                        <a:cs typeface="Microsoft JhengHei UI"/>
                      </a:endParaRPr>
                    </a:p>
                  </a:txBody>
                  <a:tcPr marL="0" marR="0" marB="0" marT="8255">
                    <a:lnL w="12700">
                      <a:solidFill>
                        <a:srgbClr val="FFFFFF"/>
                      </a:solidFill>
                      <a:prstDash val="solid"/>
                    </a:lnL>
                    <a:lnR w="6350">
                      <a:solidFill>
                        <a:srgbClr val="FFFFFF"/>
                      </a:solidFill>
                      <a:prstDash val="solid"/>
                    </a:lnR>
                    <a:lnB w="12700">
                      <a:solidFill>
                        <a:srgbClr val="FFFFFF"/>
                      </a:solidFill>
                      <a:prstDash val="solid"/>
                    </a:lnB>
                    <a:solidFill>
                      <a:srgbClr val="DCDDDE"/>
                    </a:solidFill>
                  </a:tcPr>
                </a:tc>
                <a:tc gridSpan="2">
                  <a:txBody>
                    <a:bodyPr/>
                    <a:lstStyle/>
                    <a:p>
                      <a:pPr marL="260985">
                        <a:lnSpc>
                          <a:spcPct val="100000"/>
                        </a:lnSpc>
                        <a:spcBef>
                          <a:spcPts val="65"/>
                        </a:spcBef>
                      </a:pPr>
                      <a:r>
                        <a:rPr dirty="0" sz="800" spc="-5">
                          <a:solidFill>
                            <a:srgbClr val="231F20"/>
                          </a:solidFill>
                          <a:latin typeface="Microsoft JhengHei UI"/>
                          <a:cs typeface="Microsoft JhengHei UI"/>
                        </a:rPr>
                        <a:t>2P503-0CAR</a:t>
                      </a:r>
                      <a:endParaRPr sz="800">
                        <a:latin typeface="Microsoft JhengHei UI"/>
                        <a:cs typeface="Microsoft JhengHei UI"/>
                      </a:endParaRPr>
                    </a:p>
                  </a:txBody>
                  <a:tcPr marL="0" marR="0" marB="0" marT="8255">
                    <a:lnL w="6350">
                      <a:solidFill>
                        <a:srgbClr val="FFFFFF"/>
                      </a:solidFill>
                      <a:prstDash val="solid"/>
                    </a:lnL>
                    <a:lnR w="12700">
                      <a:solidFill>
                        <a:srgbClr val="FFFFFF"/>
                      </a:solidFill>
                      <a:prstDash val="solid"/>
                    </a:lnR>
                    <a:solidFill>
                      <a:srgbClr val="DCDDDE"/>
                    </a:solidFill>
                  </a:tcPr>
                </a:tc>
                <a:tc hMerge="1">
                  <a:txBody>
                    <a:bodyPr/>
                    <a:lstStyle/>
                    <a:p>
                      <a:pPr/>
                    </a:p>
                  </a:txBody>
                  <a:tcPr marL="0" marR="0" marB="0" marT="0"/>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11</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6SL3210-1PH22-0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JTA:TEU2532-0FP00-4EA0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14">
                  <a:txBody>
                    <a:bodyPr/>
                    <a:lstStyle/>
                    <a:p>
                      <a:pPr>
                        <a:lnSpc>
                          <a:spcPct val="100000"/>
                        </a:lnSpc>
                      </a:pPr>
                      <a:endParaRPr sz="800">
                        <a:latin typeface="Times New Roman"/>
                        <a:cs typeface="Times New Roman"/>
                      </a:endParaR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JJY:023424020002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4">
                  <a:txBody>
                    <a:bodyPr/>
                    <a:lstStyle/>
                    <a:p>
                      <a:pPr marR="57785">
                        <a:lnSpc>
                          <a:spcPct val="100000"/>
                        </a:lnSpc>
                      </a:pPr>
                      <a:endParaRPr sz="1000">
                        <a:latin typeface="Times New Roman"/>
                        <a:cs typeface="Times New Roman"/>
                      </a:endParaRPr>
                    </a:p>
                    <a:p>
                      <a:pPr marR="57785">
                        <a:lnSpc>
                          <a:spcPct val="100000"/>
                        </a:lnSpc>
                      </a:pPr>
                      <a:endParaRPr sz="1000">
                        <a:latin typeface="Times New Roman"/>
                        <a:cs typeface="Times New Roman"/>
                      </a:endParaRPr>
                    </a:p>
                    <a:p>
                      <a:pPr marR="57785">
                        <a:lnSpc>
                          <a:spcPct val="100000"/>
                        </a:lnSpc>
                      </a:pPr>
                      <a:endParaRPr sz="1000">
                        <a:latin typeface="Times New Roman"/>
                        <a:cs typeface="Times New Roman"/>
                      </a:endParaRPr>
                    </a:p>
                    <a:p>
                      <a:pPr marR="57785">
                        <a:lnSpc>
                          <a:spcPct val="100000"/>
                        </a:lnSpc>
                      </a:pPr>
                      <a:endParaRPr sz="1000">
                        <a:latin typeface="Times New Roman"/>
                        <a:cs typeface="Times New Roman"/>
                      </a:endParaRPr>
                    </a:p>
                    <a:p>
                      <a:pPr marR="57785">
                        <a:lnSpc>
                          <a:spcPct val="100000"/>
                        </a:lnSpc>
                      </a:pPr>
                      <a:endParaRPr sz="1000">
                        <a:latin typeface="Times New Roman"/>
                        <a:cs typeface="Times New Roman"/>
                      </a:endParaRPr>
                    </a:p>
                    <a:p>
                      <a:pPr marR="57785">
                        <a:lnSpc>
                          <a:spcPct val="100000"/>
                        </a:lnSpc>
                      </a:pPr>
                      <a:endParaRPr sz="1000">
                        <a:latin typeface="Times New Roman"/>
                        <a:cs typeface="Times New Roman"/>
                      </a:endParaRPr>
                    </a:p>
                    <a:p>
                      <a:pPr algn="just" marL="209550">
                        <a:lnSpc>
                          <a:spcPct val="249000"/>
                        </a:lnSpc>
                        <a:spcBef>
                          <a:spcPts val="844"/>
                        </a:spcBef>
                      </a:pPr>
                      <a:r>
                        <a:rPr dirty="0" sz="800" spc="-5">
                          <a:solidFill>
                            <a:srgbClr val="231F20"/>
                          </a:solidFill>
                          <a:latin typeface="Microsoft JhengHei UI"/>
                          <a:cs typeface="Microsoft JhengHei UI"/>
                        </a:rPr>
                        <a:t>W  W  W</a:t>
                      </a:r>
                      <a:endParaRPr sz="800">
                        <a:latin typeface="Microsoft JhengHei UI"/>
                        <a:cs typeface="Microsoft JhengHei UI"/>
                      </a:endParaRPr>
                    </a:p>
                    <a:p>
                      <a:pPr marR="57785">
                        <a:lnSpc>
                          <a:spcPct val="100000"/>
                        </a:lnSpc>
                        <a:spcBef>
                          <a:spcPts val="50"/>
                        </a:spcBef>
                      </a:pPr>
                      <a:endParaRPr sz="1200">
                        <a:latin typeface="Times New Roman"/>
                        <a:cs typeface="Times New Roman"/>
                      </a:endParaRPr>
                    </a:p>
                    <a:p>
                      <a:pPr marL="213360" indent="-4445">
                        <a:lnSpc>
                          <a:spcPct val="100000"/>
                        </a:lnSpc>
                      </a:pPr>
                      <a:r>
                        <a:rPr dirty="0" sz="800" spc="-5">
                          <a:solidFill>
                            <a:srgbClr val="231F20"/>
                          </a:solidFill>
                          <a:latin typeface="Microsoft JhengHei UI"/>
                          <a:cs typeface="Microsoft JhengHei UI"/>
                        </a:rPr>
                        <a:t>W</a:t>
                      </a:r>
                      <a:endParaRPr sz="800">
                        <a:latin typeface="Microsoft JhengHei UI"/>
                        <a:cs typeface="Microsoft JhengHei UI"/>
                      </a:endParaRPr>
                    </a:p>
                    <a:p>
                      <a:pPr algn="just" marL="213360">
                        <a:lnSpc>
                          <a:spcPct val="124000"/>
                        </a:lnSpc>
                        <a:spcBef>
                          <a:spcPts val="600"/>
                        </a:spcBef>
                      </a:pPr>
                      <a:r>
                        <a:rPr dirty="0" sz="800">
                          <a:solidFill>
                            <a:srgbClr val="231F20"/>
                          </a:solidFill>
                          <a:latin typeface="Microsoft JhengHei UI"/>
                          <a:cs typeface="Microsoft JhengHei UI"/>
                        </a:rPr>
                        <a:t>W  W  W</a:t>
                      </a:r>
                      <a:endParaRPr sz="800">
                        <a:latin typeface="Microsoft JhengHei UI"/>
                        <a:cs typeface="Microsoft JhengHei UI"/>
                      </a:endParaR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2P503-0CAR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15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6SL3210-1PH22-3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JTA:TEU2532-0FP00-4EA0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JJY:023424020002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2P503-0CAR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669">
                <a:tc>
                  <a:txBody>
                    <a:bodyPr/>
                    <a:lstStyle/>
                    <a:p>
                      <a:pPr marL="17780">
                        <a:lnSpc>
                          <a:spcPct val="100000"/>
                        </a:lnSpc>
                        <a:spcBef>
                          <a:spcPts val="114"/>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18.5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6SL3210-1PH22-7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JTA:TEU9932-0FP00-4EA0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-0035</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JJY:023424020002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2P503-0CAR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22</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6SL3210-1PH23-5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JTA:TEU9932-0FP00-4EA0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-0040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JJY:023424020002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2P503-0CAR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30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6SL3210-1PH24-2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FSD</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JTA:TEU9932-0FP00-4EA0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-0050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JJY:023424020002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2P503-0CAR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37</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6SL3210-1PH25-2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FSE</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JTA:TEU9932-0FS00-0EA0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-0060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JJY:023434020002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03P03-0BAR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670">
                <a:tc>
                  <a:txBody>
                    <a:bodyPr/>
                    <a:lstStyle/>
                    <a:p>
                      <a:pPr marL="17780">
                        <a:lnSpc>
                          <a:spcPct val="100000"/>
                        </a:lnSpc>
                        <a:spcBef>
                          <a:spcPts val="114"/>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45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b="1">
                          <a:solidFill>
                            <a:srgbClr val="231F20"/>
                          </a:solidFill>
                          <a:latin typeface="Microsoft JhengHei UI"/>
                          <a:cs typeface="Microsoft JhengHei UI"/>
                        </a:rPr>
                        <a:t>6SL3210-1PH26-2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b="1">
                          <a:solidFill>
                            <a:srgbClr val="231F20"/>
                          </a:solidFill>
                          <a:latin typeface="Microsoft JhengHei UI"/>
                          <a:cs typeface="Microsoft JhengHei UI"/>
                        </a:rPr>
                        <a:t>FSE</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JTA:TEU9932-0FS00-0EA0</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4604">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4"/>
                        </a:spcBef>
                      </a:pPr>
                      <a:r>
                        <a:rPr dirty="0" sz="800">
                          <a:solidFill>
                            <a:srgbClr val="231F20"/>
                          </a:solidFill>
                          <a:latin typeface="Microsoft JhengHei UI"/>
                          <a:cs typeface="Microsoft JhengHei UI"/>
                        </a:rPr>
                        <a:t>-0070</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4"/>
                        </a:spcBef>
                      </a:pPr>
                      <a:r>
                        <a:rPr dirty="0" sz="800" spc="-5">
                          <a:solidFill>
                            <a:srgbClr val="231F20"/>
                          </a:solidFill>
                          <a:latin typeface="Microsoft JhengHei UI"/>
                          <a:cs typeface="Microsoft JhengHei UI"/>
                        </a:rPr>
                        <a:t>JJY:023434020002</a:t>
                      </a:r>
                      <a:endParaRPr sz="800">
                        <a:latin typeface="Microsoft JhengHei UI"/>
                        <a:cs typeface="Microsoft JhengHei UI"/>
                      </a:endParaRPr>
                    </a:p>
                  </a:txBody>
                  <a:tcPr marL="0" marR="0" marB="0" marT="14604">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715">
                        <a:lnSpc>
                          <a:spcPct val="100000"/>
                        </a:lnSpc>
                        <a:spcBef>
                          <a:spcPts val="114"/>
                        </a:spcBef>
                      </a:pPr>
                      <a:r>
                        <a:rPr dirty="0" sz="800" spc="-5">
                          <a:solidFill>
                            <a:srgbClr val="231F20"/>
                          </a:solidFill>
                          <a:latin typeface="Microsoft JhengHei UI"/>
                          <a:cs typeface="Microsoft JhengHei UI"/>
                        </a:rPr>
                        <a:t>03P03-0BAR</a:t>
                      </a:r>
                      <a:endParaRPr sz="800">
                        <a:latin typeface="Microsoft JhengHei UI"/>
                        <a:cs typeface="Microsoft JhengHei UI"/>
                      </a:endParaRPr>
                    </a:p>
                  </a:txBody>
                  <a:tcPr marL="0" marR="0" marB="0" marT="14604">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3529">
                <a:tc>
                  <a:txBody>
                    <a:bodyPr/>
                    <a:lstStyle/>
                    <a:p>
                      <a:pPr marL="17780">
                        <a:lnSpc>
                          <a:spcPct val="100000"/>
                        </a:lnSpc>
                        <a:spcBef>
                          <a:spcPts val="7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55</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6SL3210-1PH28-0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49225">
                        <a:lnSpc>
                          <a:spcPct val="100000"/>
                        </a:lnSpc>
                        <a:spcBef>
                          <a:spcPts val="225"/>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A:TEU9932-1FC00-1BA0  6SL3000-2AH31-0AA0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95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705"/>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BFC-1HA3-0100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JJY:023464020002</a:t>
                      </a:r>
                      <a:endParaRPr sz="800">
                        <a:latin typeface="Microsoft JhengHei UI"/>
                        <a:cs typeface="Microsoft JhengHei UI"/>
                      </a:endParaRPr>
                    </a:p>
                  </a:txBody>
                  <a:tcPr marL="0" marR="0" marB="0" marT="895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5880">
                        <a:lnSpc>
                          <a:spcPct val="100000"/>
                        </a:lnSpc>
                        <a:spcBef>
                          <a:spcPts val="705"/>
                        </a:spcBef>
                      </a:pPr>
                      <a:r>
                        <a:rPr dirty="0" sz="800" spc="-5">
                          <a:solidFill>
                            <a:srgbClr val="231F20"/>
                          </a:solidFill>
                          <a:latin typeface="Microsoft JhengHei UI"/>
                          <a:cs typeface="Microsoft JhengHei UI"/>
                        </a:rPr>
                        <a:t>-06P03-A0RE</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3529">
                <a:tc>
                  <a:txBody>
                    <a:bodyPr/>
                    <a:lstStyle/>
                    <a:p>
                      <a:pPr marL="17780">
                        <a:lnSpc>
                          <a:spcPct val="100000"/>
                        </a:lnSpc>
                        <a:spcBef>
                          <a:spcPts val="705"/>
                        </a:spcBef>
                      </a:pPr>
                      <a:r>
                        <a:rPr dirty="0" sz="800" b="1">
                          <a:solidFill>
                            <a:srgbClr val="231F20"/>
                          </a:solidFill>
                          <a:latin typeface="Microsoft JhengHei UI"/>
                          <a:cs typeface="Microsoft JhengHei UI"/>
                        </a:rPr>
                        <a:t>90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75</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6SL3210-1PH31-0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49225">
                        <a:lnSpc>
                          <a:spcPct val="100000"/>
                        </a:lnSpc>
                        <a:spcBef>
                          <a:spcPts val="225"/>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A:TEU9932-1FC00-1BA0  6SL3000-2AH31-0AA0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95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705"/>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BFC-1HA3-0120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JJY:023464020002</a:t>
                      </a:r>
                      <a:endParaRPr sz="800">
                        <a:latin typeface="Microsoft JhengHei UI"/>
                        <a:cs typeface="Microsoft JhengHei UI"/>
                      </a:endParaRPr>
                    </a:p>
                  </a:txBody>
                  <a:tcPr marL="0" marR="0" marB="0" marT="895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5880">
                        <a:lnSpc>
                          <a:spcPct val="100000"/>
                        </a:lnSpc>
                        <a:spcBef>
                          <a:spcPts val="705"/>
                        </a:spcBef>
                      </a:pPr>
                      <a:r>
                        <a:rPr dirty="0" sz="800" spc="-5">
                          <a:solidFill>
                            <a:srgbClr val="231F20"/>
                          </a:solidFill>
                          <a:latin typeface="Microsoft JhengHei UI"/>
                          <a:cs typeface="Microsoft JhengHei UI"/>
                        </a:rPr>
                        <a:t>-06P03-A0RE</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3529">
                <a:tc>
                  <a:txBody>
                    <a:bodyPr/>
                    <a:lstStyle/>
                    <a:p>
                      <a:pPr marL="17780">
                        <a:lnSpc>
                          <a:spcPct val="100000"/>
                        </a:lnSpc>
                        <a:spcBef>
                          <a:spcPts val="705"/>
                        </a:spcBef>
                      </a:pPr>
                      <a:r>
                        <a:rPr dirty="0" sz="800" b="1">
                          <a:solidFill>
                            <a:srgbClr val="231F20"/>
                          </a:solidFill>
                          <a:latin typeface="Microsoft JhengHei UI"/>
                          <a:cs typeface="Microsoft JhengHei UI"/>
                        </a:rPr>
                        <a:t>110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90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6SL3210-1PH31-2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49860">
                        <a:lnSpc>
                          <a:spcPct val="100000"/>
                        </a:lnSpc>
                        <a:spcBef>
                          <a:spcPts val="225"/>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A:TEU9932-0FV00-1BA0  6SL3000-2AH31-5AA0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95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705"/>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JJY:023464020002</a:t>
                      </a:r>
                      <a:endParaRPr sz="800">
                        <a:latin typeface="Microsoft JhengHei UI"/>
                        <a:cs typeface="Microsoft JhengHei UI"/>
                      </a:endParaRPr>
                    </a:p>
                  </a:txBody>
                  <a:tcPr marL="0" marR="0" marB="0" marT="895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5880">
                        <a:lnSpc>
                          <a:spcPct val="100000"/>
                        </a:lnSpc>
                        <a:spcBef>
                          <a:spcPts val="705"/>
                        </a:spcBef>
                      </a:pPr>
                      <a:r>
                        <a:rPr dirty="0" sz="800" spc="-5">
                          <a:solidFill>
                            <a:srgbClr val="231F20"/>
                          </a:solidFill>
                          <a:latin typeface="Microsoft JhengHei UI"/>
                          <a:cs typeface="Microsoft JhengHei UI"/>
                        </a:rPr>
                        <a:t>-06P03-A0RE</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3530">
                <a:tc>
                  <a:txBody>
                    <a:bodyPr/>
                    <a:lstStyle/>
                    <a:p>
                      <a:pPr marL="17780">
                        <a:lnSpc>
                          <a:spcPct val="100000"/>
                        </a:lnSpc>
                        <a:spcBef>
                          <a:spcPts val="705"/>
                        </a:spcBef>
                      </a:pPr>
                      <a:r>
                        <a:rPr dirty="0" sz="800" b="1">
                          <a:solidFill>
                            <a:srgbClr val="231F20"/>
                          </a:solidFill>
                          <a:latin typeface="Microsoft JhengHei UI"/>
                          <a:cs typeface="Microsoft JhengHei UI"/>
                        </a:rPr>
                        <a:t>132</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110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b="1">
                          <a:solidFill>
                            <a:srgbClr val="231F20"/>
                          </a:solidFill>
                          <a:latin typeface="Microsoft JhengHei UI"/>
                          <a:cs typeface="Microsoft JhengHei UI"/>
                        </a:rPr>
                        <a:t>6SL3210-1PH31-4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spc="-5" b="1">
                          <a:solidFill>
                            <a:srgbClr val="231F20"/>
                          </a:solidFill>
                          <a:latin typeface="Microsoft JhengHei UI"/>
                          <a:cs typeface="Microsoft JhengHei UI"/>
                        </a:rPr>
                        <a:t>FSF</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149860">
                        <a:lnSpc>
                          <a:spcPct val="100000"/>
                        </a:lnSpc>
                        <a:spcBef>
                          <a:spcPts val="225"/>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A:TEU9932-0FV00-1BA0  6SL3000-2AH31-5AA0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95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705"/>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JJY:023464020002</a:t>
                      </a:r>
                      <a:endParaRPr sz="800">
                        <a:latin typeface="Microsoft JhengHei UI"/>
                        <a:cs typeface="Microsoft JhengHei UI"/>
                      </a:endParaRPr>
                    </a:p>
                  </a:txBody>
                  <a:tcPr marL="0" marR="0" marB="0" marT="895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5880">
                        <a:lnSpc>
                          <a:spcPct val="100000"/>
                        </a:lnSpc>
                        <a:spcBef>
                          <a:spcPts val="705"/>
                        </a:spcBef>
                      </a:pPr>
                      <a:r>
                        <a:rPr dirty="0" sz="800" spc="-5">
                          <a:solidFill>
                            <a:srgbClr val="231F20"/>
                          </a:solidFill>
                          <a:latin typeface="Microsoft JhengHei UI"/>
                          <a:cs typeface="Microsoft JhengHei UI"/>
                        </a:rPr>
                        <a:t>-06P03-A0RE</a:t>
                      </a:r>
                      <a:endParaRPr sz="800">
                        <a:latin typeface="Microsoft JhengHei UI"/>
                        <a:cs typeface="Microsoft JhengHei UI"/>
                      </a:endParaRPr>
                    </a:p>
                  </a:txBody>
                  <a:tcPr marL="0" marR="0" marB="0" marT="895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132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6SL3210-1PH31-7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FSG</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JTA:TEU4732-0FA00-0BA0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133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9690">
                        <a:lnSpc>
                          <a:spcPct val="100000"/>
                        </a:lnSpc>
                        <a:spcBef>
                          <a:spcPts val="105"/>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a:txBody>
                    <a:bodyPr/>
                    <a:lstStyle/>
                    <a:p>
                      <a:pPr marL="17780">
                        <a:lnSpc>
                          <a:spcPct val="100000"/>
                        </a:lnSpc>
                        <a:spcBef>
                          <a:spcPts val="105"/>
                        </a:spcBef>
                      </a:pPr>
                      <a:r>
                        <a:rPr dirty="0" sz="800" b="1">
                          <a:solidFill>
                            <a:srgbClr val="231F20"/>
                          </a:solidFill>
                          <a:latin typeface="Microsoft JhengHei UI"/>
                          <a:cs typeface="Microsoft JhengHei UI"/>
                        </a:rPr>
                        <a:t>200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160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6SL3210-1PH32-1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FSG</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JTA:TEU4732-0FA00-0BA0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133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9690">
                        <a:lnSpc>
                          <a:spcPct val="100000"/>
                        </a:lnSpc>
                        <a:spcBef>
                          <a:spcPts val="105"/>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b="1">
                          <a:solidFill>
                            <a:srgbClr val="231F20"/>
                          </a:solidFill>
                          <a:latin typeface="Microsoft JhengHei UI"/>
                          <a:cs typeface="Microsoft JhengHei UI"/>
                        </a:rPr>
                        <a:t>250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200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b="1">
                          <a:solidFill>
                            <a:srgbClr val="231F20"/>
                          </a:solidFill>
                          <a:latin typeface="Microsoft JhengHei UI"/>
                          <a:cs typeface="Microsoft JhengHei UI"/>
                        </a:rPr>
                        <a:t>6SL3210-1PH32-5 ■</a:t>
                      </a:r>
                      <a:r>
                        <a:rPr dirty="0" sz="800" spc="-25" b="1">
                          <a:solidFill>
                            <a:srgbClr val="231F20"/>
                          </a:solidFill>
                          <a:latin typeface="Microsoft JhengHei UI"/>
                          <a:cs typeface="Microsoft JhengHei UI"/>
                        </a:rPr>
                        <a:t> </a:t>
                      </a:r>
                      <a:r>
                        <a:rPr dirty="0" sz="800" spc="-5" b="1">
                          <a:solidFill>
                            <a:srgbClr val="231F20"/>
                          </a:solidFill>
                          <a:latin typeface="Microsoft JhengHei UI"/>
                          <a:cs typeface="Microsoft JhengHei UI"/>
                        </a:rPr>
                        <a:t>L0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b="1">
                          <a:solidFill>
                            <a:srgbClr val="231F20"/>
                          </a:solidFill>
                          <a:latin typeface="Microsoft JhengHei UI"/>
                          <a:cs typeface="Microsoft JhengHei UI"/>
                        </a:rPr>
                        <a:t>FSG</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JTA:TEU4732-0FA00-0BA0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05"/>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13335">
                    <a:lnL w="12700">
                      <a:solidFill>
                        <a:srgbClr val="FFFFFF"/>
                      </a:solidFill>
                      <a:prstDash val="solid"/>
                    </a:lnL>
                    <a:lnR w="63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6350">
                      <a:solidFill>
                        <a:srgbClr val="FFFFFF"/>
                      </a:solidFill>
                      <a:prstDash val="solid"/>
                    </a:lnL>
                    <a:solidFill>
                      <a:srgbClr val="F79546">
                        <a:alpha val="19999"/>
                      </a:srgbClr>
                    </a:solidFill>
                  </a:tcPr>
                </a:tc>
                <a:tc>
                  <a:txBody>
                    <a:bodyPr/>
                    <a:lstStyle/>
                    <a:p>
                      <a:pPr marL="59690">
                        <a:lnSpc>
                          <a:spcPct val="100000"/>
                        </a:lnSpc>
                        <a:spcBef>
                          <a:spcPts val="105"/>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5" name="object 25"/>
          <p:cNvSpPr txBox="1"/>
          <p:nvPr/>
        </p:nvSpPr>
        <p:spPr>
          <a:xfrm>
            <a:off x="12025300" y="5207437"/>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26" name="object 26"/>
          <p:cNvSpPr txBox="1"/>
          <p:nvPr/>
        </p:nvSpPr>
        <p:spPr>
          <a:xfrm>
            <a:off x="12025300" y="5329356"/>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27" name="object 27"/>
          <p:cNvSpPr txBox="1"/>
          <p:nvPr/>
        </p:nvSpPr>
        <p:spPr>
          <a:xfrm>
            <a:off x="12025300" y="545127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28" name="object 28"/>
          <p:cNvSpPr txBox="1"/>
          <p:nvPr/>
        </p:nvSpPr>
        <p:spPr>
          <a:xfrm>
            <a:off x="12025300" y="5573197"/>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29" name="object 29"/>
          <p:cNvSpPr txBox="1"/>
          <p:nvPr/>
        </p:nvSpPr>
        <p:spPr>
          <a:xfrm>
            <a:off x="12025300" y="5695117"/>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30" name="object 30"/>
          <p:cNvSpPr txBox="1"/>
          <p:nvPr/>
        </p:nvSpPr>
        <p:spPr>
          <a:xfrm>
            <a:off x="12025300" y="5817037"/>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31" name="object 31"/>
          <p:cNvSpPr txBox="1"/>
          <p:nvPr/>
        </p:nvSpPr>
        <p:spPr>
          <a:xfrm>
            <a:off x="12025300" y="5938956"/>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32" name="object 32"/>
          <p:cNvSpPr txBox="1"/>
          <p:nvPr/>
        </p:nvSpPr>
        <p:spPr>
          <a:xfrm>
            <a:off x="12025300" y="6048178"/>
            <a:ext cx="1922145" cy="294640"/>
          </a:xfrm>
          <a:prstGeom prst="rect">
            <a:avLst/>
          </a:prstGeom>
        </p:spPr>
        <p:txBody>
          <a:bodyPr wrap="square" lIns="0" tIns="25400" rIns="0" bIns="0" rtlCol="0" vert="horz">
            <a:spAutoFit/>
          </a:bodyPr>
          <a:lstStyle/>
          <a:p>
            <a:pPr marL="12700">
              <a:lnSpc>
                <a:spcPct val="100000"/>
              </a:lnSpc>
              <a:spcBef>
                <a:spcPts val="200"/>
              </a:spcBef>
            </a:pPr>
            <a:r>
              <a:rPr dirty="0" sz="800" spc="-5">
                <a:solidFill>
                  <a:srgbClr val="939598"/>
                </a:solidFill>
                <a:latin typeface="Microsoft YaHei UI"/>
                <a:cs typeface="Microsoft YaHei UI"/>
              </a:rPr>
              <a:t>BRCS-</a:t>
            </a:r>
            <a:r>
              <a:rPr dirty="0" sz="800" spc="-4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33" name="object 33"/>
          <p:cNvSpPr/>
          <p:nvPr/>
        </p:nvSpPr>
        <p:spPr>
          <a:xfrm>
            <a:off x="8143749" y="7296018"/>
            <a:ext cx="0" cy="2405380"/>
          </a:xfrm>
          <a:custGeom>
            <a:avLst/>
            <a:gdLst/>
            <a:ahLst/>
            <a:cxnLst/>
            <a:rect l="l" t="t" r="r" b="b"/>
            <a:pathLst>
              <a:path w="0" h="2405379">
                <a:moveTo>
                  <a:pt x="0" y="0"/>
                </a:moveTo>
                <a:lnTo>
                  <a:pt x="0" y="2405354"/>
                </a:lnTo>
              </a:path>
            </a:pathLst>
          </a:custGeom>
          <a:ln w="63500">
            <a:solidFill>
              <a:srgbClr val="F79546"/>
            </a:solidFill>
          </a:ln>
        </p:spPr>
        <p:txBody>
          <a:bodyPr wrap="square" lIns="0" tIns="0" rIns="0" bIns="0" rtlCol="0"/>
          <a:lstStyle/>
          <a:p/>
        </p:txBody>
      </p:sp>
      <p:sp>
        <p:nvSpPr>
          <p:cNvPr id="34" name="object 34"/>
          <p:cNvSpPr/>
          <p:nvPr/>
        </p:nvSpPr>
        <p:spPr>
          <a:xfrm>
            <a:off x="8207249" y="7297209"/>
            <a:ext cx="0" cy="1938655"/>
          </a:xfrm>
          <a:custGeom>
            <a:avLst/>
            <a:gdLst/>
            <a:ahLst/>
            <a:cxnLst/>
            <a:rect l="l" t="t" r="r" b="b"/>
            <a:pathLst>
              <a:path w="0" h="1938654">
                <a:moveTo>
                  <a:pt x="0" y="0"/>
                </a:moveTo>
                <a:lnTo>
                  <a:pt x="0" y="1938566"/>
                </a:lnTo>
              </a:path>
            </a:pathLst>
          </a:custGeom>
          <a:ln w="63500">
            <a:solidFill>
              <a:srgbClr val="2B9793"/>
            </a:solidFill>
          </a:ln>
        </p:spPr>
        <p:txBody>
          <a:bodyPr wrap="square" lIns="0" tIns="0" rIns="0" bIns="0" rtlCol="0"/>
          <a:lstStyle/>
          <a:p/>
        </p:txBody>
      </p:sp>
      <p:sp>
        <p:nvSpPr>
          <p:cNvPr id="35" name="object 35"/>
          <p:cNvSpPr txBox="1"/>
          <p:nvPr/>
        </p:nvSpPr>
        <p:spPr>
          <a:xfrm>
            <a:off x="8099300" y="8980570"/>
            <a:ext cx="1609725" cy="83566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648970">
              <a:lnSpc>
                <a:spcPct val="100000"/>
              </a:lnSpc>
              <a:spcBef>
                <a:spcPts val="615"/>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36" name="object 36"/>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37" name="object 37"/>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38" name="object 38"/>
          <p:cNvSpPr txBox="1"/>
          <p:nvPr/>
        </p:nvSpPr>
        <p:spPr>
          <a:xfrm>
            <a:off x="344931" y="994542"/>
            <a:ext cx="5219065"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410845" indent="-180340">
              <a:lnSpc>
                <a:spcPct val="100000"/>
              </a:lnSpc>
              <a:spcBef>
                <a:spcPts val="500"/>
              </a:spcBef>
              <a:buClr>
                <a:srgbClr val="D66E2A"/>
              </a:buClr>
              <a:buFont typeface=""/>
              <a:buChar char="■"/>
              <a:tabLst>
                <a:tab pos="411480" algn="l"/>
              </a:tabLst>
            </a:pPr>
            <a:r>
              <a:rPr dirty="0" sz="1200" spc="-5" b="1">
                <a:solidFill>
                  <a:srgbClr val="231F20"/>
                </a:solidFill>
                <a:latin typeface="Microsoft JhengHei UI"/>
                <a:cs typeface="Microsoft JhengHei UI"/>
              </a:rPr>
              <a:t>SINAMICS</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标准变频器</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PM240-2</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功率模块</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0.55~250KW（续）</a:t>
            </a:r>
            <a:endParaRPr sz="1200">
              <a:latin typeface="Microsoft JhengHei UI"/>
              <a:cs typeface="Microsoft JhengHei UI"/>
            </a:endParaRPr>
          </a:p>
        </p:txBody>
      </p:sp>
      <p:sp>
        <p:nvSpPr>
          <p:cNvPr id="39" name="object 39"/>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40" name="object 4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57</a:t>
            </a:r>
            <a:endParaRPr sz="1000">
              <a:latin typeface="Arial"/>
              <a:cs typeface="Arial"/>
            </a:endParaRPr>
          </a:p>
        </p:txBody>
      </p:sp>
      <p:sp>
        <p:nvSpPr>
          <p:cNvPr id="41" name="object 4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58</a:t>
            </a:r>
            <a:endParaRPr sz="1000">
              <a:latin typeface="Arial"/>
              <a:cs typeface="Arial"/>
            </a:endParaRPr>
          </a:p>
        </p:txBody>
      </p:sp>
      <p:sp>
        <p:nvSpPr>
          <p:cNvPr id="42" name="object 4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3" name="object 4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4" name="object 4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5" name="object 4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546354" y="1885823"/>
            <a:ext cx="492759" cy="309880"/>
          </a:xfrm>
          <a:custGeom>
            <a:avLst/>
            <a:gdLst/>
            <a:ahLst/>
            <a:cxnLst/>
            <a:rect l="l" t="t" r="r" b="b"/>
            <a:pathLst>
              <a:path w="492759" h="309880">
                <a:moveTo>
                  <a:pt x="0" y="309880"/>
                </a:moveTo>
                <a:lnTo>
                  <a:pt x="492759" y="309880"/>
                </a:lnTo>
                <a:lnTo>
                  <a:pt x="492759" y="0"/>
                </a:lnTo>
                <a:lnTo>
                  <a:pt x="0" y="0"/>
                </a:lnTo>
                <a:lnTo>
                  <a:pt x="0" y="309880"/>
                </a:lnTo>
                <a:close/>
              </a:path>
            </a:pathLst>
          </a:custGeom>
          <a:solidFill>
            <a:srgbClr val="D66E2A"/>
          </a:solidFill>
        </p:spPr>
        <p:txBody>
          <a:bodyPr wrap="square" lIns="0" tIns="0" rIns="0" bIns="0" rtlCol="0"/>
          <a:lstStyle/>
          <a:p/>
        </p:txBody>
      </p:sp>
      <p:sp>
        <p:nvSpPr>
          <p:cNvPr id="14" name="object 14"/>
          <p:cNvSpPr/>
          <p:nvPr/>
        </p:nvSpPr>
        <p:spPr>
          <a:xfrm>
            <a:off x="546354" y="1733423"/>
            <a:ext cx="3012440" cy="152400"/>
          </a:xfrm>
          <a:custGeom>
            <a:avLst/>
            <a:gdLst/>
            <a:ahLst/>
            <a:cxnLst/>
            <a:rect l="l" t="t" r="r" b="b"/>
            <a:pathLst>
              <a:path w="3012440" h="152400">
                <a:moveTo>
                  <a:pt x="0" y="152400"/>
                </a:moveTo>
                <a:lnTo>
                  <a:pt x="3012439" y="152400"/>
                </a:lnTo>
                <a:lnTo>
                  <a:pt x="3012439" y="0"/>
                </a:lnTo>
                <a:lnTo>
                  <a:pt x="0" y="0"/>
                </a:lnTo>
                <a:lnTo>
                  <a:pt x="0" y="152400"/>
                </a:lnTo>
                <a:close/>
              </a:path>
            </a:pathLst>
          </a:custGeom>
          <a:solidFill>
            <a:srgbClr val="D66E2A"/>
          </a:solidFill>
        </p:spPr>
        <p:txBody>
          <a:bodyPr wrap="square" lIns="0" tIns="0" rIns="0" bIns="0" rtlCol="0"/>
          <a:lstStyle/>
          <a:p/>
        </p:txBody>
      </p:sp>
      <p:sp>
        <p:nvSpPr>
          <p:cNvPr id="15" name="object 15"/>
          <p:cNvSpPr/>
          <p:nvPr/>
        </p:nvSpPr>
        <p:spPr>
          <a:xfrm>
            <a:off x="1039113" y="1886356"/>
            <a:ext cx="523240" cy="309880"/>
          </a:xfrm>
          <a:custGeom>
            <a:avLst/>
            <a:gdLst/>
            <a:ahLst/>
            <a:cxnLst/>
            <a:rect l="l" t="t" r="r" b="b"/>
            <a:pathLst>
              <a:path w="523240" h="309880">
                <a:moveTo>
                  <a:pt x="523240" y="0"/>
                </a:moveTo>
                <a:lnTo>
                  <a:pt x="0" y="0"/>
                </a:lnTo>
                <a:lnTo>
                  <a:pt x="0" y="309879"/>
                </a:lnTo>
                <a:lnTo>
                  <a:pt x="523240" y="309879"/>
                </a:lnTo>
                <a:lnTo>
                  <a:pt x="523240" y="0"/>
                </a:lnTo>
                <a:close/>
              </a:path>
            </a:pathLst>
          </a:custGeom>
          <a:solidFill>
            <a:srgbClr val="D66E2A"/>
          </a:solidFill>
        </p:spPr>
        <p:txBody>
          <a:bodyPr wrap="square" lIns="0" tIns="0" rIns="0" bIns="0" rtlCol="0"/>
          <a:lstStyle/>
          <a:p/>
        </p:txBody>
      </p:sp>
      <p:sp>
        <p:nvSpPr>
          <p:cNvPr id="16" name="object 16"/>
          <p:cNvSpPr/>
          <p:nvPr/>
        </p:nvSpPr>
        <p:spPr>
          <a:xfrm>
            <a:off x="1562353" y="1886356"/>
            <a:ext cx="1320800" cy="309880"/>
          </a:xfrm>
          <a:custGeom>
            <a:avLst/>
            <a:gdLst/>
            <a:ahLst/>
            <a:cxnLst/>
            <a:rect l="l" t="t" r="r" b="b"/>
            <a:pathLst>
              <a:path w="1320800" h="309880">
                <a:moveTo>
                  <a:pt x="1320799" y="0"/>
                </a:moveTo>
                <a:lnTo>
                  <a:pt x="0" y="0"/>
                </a:lnTo>
                <a:lnTo>
                  <a:pt x="0" y="309879"/>
                </a:lnTo>
                <a:lnTo>
                  <a:pt x="1320799" y="309879"/>
                </a:lnTo>
                <a:lnTo>
                  <a:pt x="1320799" y="0"/>
                </a:lnTo>
                <a:close/>
              </a:path>
            </a:pathLst>
          </a:custGeom>
          <a:solidFill>
            <a:srgbClr val="D66E2A"/>
          </a:solidFill>
        </p:spPr>
        <p:txBody>
          <a:bodyPr wrap="square" lIns="0" tIns="0" rIns="0" bIns="0" rtlCol="0"/>
          <a:lstStyle/>
          <a:p/>
        </p:txBody>
      </p:sp>
      <p:sp>
        <p:nvSpPr>
          <p:cNvPr id="17" name="object 17"/>
          <p:cNvSpPr/>
          <p:nvPr/>
        </p:nvSpPr>
        <p:spPr>
          <a:xfrm>
            <a:off x="2883154" y="1886356"/>
            <a:ext cx="675640" cy="309880"/>
          </a:xfrm>
          <a:custGeom>
            <a:avLst/>
            <a:gdLst/>
            <a:ahLst/>
            <a:cxnLst/>
            <a:rect l="l" t="t" r="r" b="b"/>
            <a:pathLst>
              <a:path w="675639" h="309880">
                <a:moveTo>
                  <a:pt x="675640" y="0"/>
                </a:moveTo>
                <a:lnTo>
                  <a:pt x="0" y="0"/>
                </a:lnTo>
                <a:lnTo>
                  <a:pt x="0" y="309879"/>
                </a:lnTo>
                <a:lnTo>
                  <a:pt x="675640" y="309879"/>
                </a:lnTo>
                <a:lnTo>
                  <a:pt x="675640" y="0"/>
                </a:lnTo>
                <a:close/>
              </a:path>
            </a:pathLst>
          </a:custGeom>
          <a:solidFill>
            <a:srgbClr val="D66E2A"/>
          </a:solidFill>
        </p:spPr>
        <p:txBody>
          <a:bodyPr wrap="square" lIns="0" tIns="0" rIns="0" bIns="0" rtlCol="0"/>
          <a:lstStyle/>
          <a:p/>
        </p:txBody>
      </p:sp>
      <p:sp>
        <p:nvSpPr>
          <p:cNvPr id="18" name="object 18"/>
          <p:cNvSpPr/>
          <p:nvPr/>
        </p:nvSpPr>
        <p:spPr>
          <a:xfrm>
            <a:off x="3558794" y="1885823"/>
            <a:ext cx="1386840" cy="309880"/>
          </a:xfrm>
          <a:custGeom>
            <a:avLst/>
            <a:gdLst/>
            <a:ahLst/>
            <a:cxnLst/>
            <a:rect l="l" t="t" r="r" b="b"/>
            <a:pathLst>
              <a:path w="1386839" h="309880">
                <a:moveTo>
                  <a:pt x="0" y="309880"/>
                </a:moveTo>
                <a:lnTo>
                  <a:pt x="1386839" y="309880"/>
                </a:lnTo>
                <a:lnTo>
                  <a:pt x="1386839" y="0"/>
                </a:lnTo>
                <a:lnTo>
                  <a:pt x="0" y="0"/>
                </a:lnTo>
                <a:lnTo>
                  <a:pt x="0" y="309880"/>
                </a:lnTo>
                <a:close/>
              </a:path>
            </a:pathLst>
          </a:custGeom>
          <a:solidFill>
            <a:srgbClr val="D66E2A"/>
          </a:solidFill>
        </p:spPr>
        <p:txBody>
          <a:bodyPr wrap="square" lIns="0" tIns="0" rIns="0" bIns="0" rtlCol="0"/>
          <a:lstStyle/>
          <a:p/>
        </p:txBody>
      </p:sp>
      <p:sp>
        <p:nvSpPr>
          <p:cNvPr id="19" name="object 19"/>
          <p:cNvSpPr/>
          <p:nvPr/>
        </p:nvSpPr>
        <p:spPr>
          <a:xfrm>
            <a:off x="3558794" y="1733423"/>
            <a:ext cx="2428240" cy="152400"/>
          </a:xfrm>
          <a:custGeom>
            <a:avLst/>
            <a:gdLst/>
            <a:ahLst/>
            <a:cxnLst/>
            <a:rect l="l" t="t" r="r" b="b"/>
            <a:pathLst>
              <a:path w="2428240" h="152400">
                <a:moveTo>
                  <a:pt x="0" y="152400"/>
                </a:moveTo>
                <a:lnTo>
                  <a:pt x="2428240" y="152400"/>
                </a:lnTo>
                <a:lnTo>
                  <a:pt x="2428240" y="0"/>
                </a:lnTo>
                <a:lnTo>
                  <a:pt x="0" y="0"/>
                </a:lnTo>
                <a:lnTo>
                  <a:pt x="0" y="152400"/>
                </a:lnTo>
                <a:close/>
              </a:path>
            </a:pathLst>
          </a:custGeom>
          <a:solidFill>
            <a:srgbClr val="D66E2A"/>
          </a:solidFill>
        </p:spPr>
        <p:txBody>
          <a:bodyPr wrap="square" lIns="0" tIns="0" rIns="0" bIns="0" rtlCol="0"/>
          <a:lstStyle/>
          <a:p/>
        </p:txBody>
      </p:sp>
      <p:sp>
        <p:nvSpPr>
          <p:cNvPr id="20" name="object 20"/>
          <p:cNvSpPr/>
          <p:nvPr/>
        </p:nvSpPr>
        <p:spPr>
          <a:xfrm>
            <a:off x="4945634" y="1886356"/>
            <a:ext cx="1041400" cy="309880"/>
          </a:xfrm>
          <a:custGeom>
            <a:avLst/>
            <a:gdLst/>
            <a:ahLst/>
            <a:cxnLst/>
            <a:rect l="l" t="t" r="r" b="b"/>
            <a:pathLst>
              <a:path w="1041400" h="309880">
                <a:moveTo>
                  <a:pt x="1041400" y="0"/>
                </a:moveTo>
                <a:lnTo>
                  <a:pt x="0" y="0"/>
                </a:lnTo>
                <a:lnTo>
                  <a:pt x="0" y="309879"/>
                </a:lnTo>
                <a:lnTo>
                  <a:pt x="1041400" y="309879"/>
                </a:lnTo>
                <a:lnTo>
                  <a:pt x="1041400" y="0"/>
                </a:lnTo>
                <a:close/>
              </a:path>
            </a:pathLst>
          </a:custGeom>
          <a:solidFill>
            <a:srgbClr val="D66E2A"/>
          </a:solidFill>
        </p:spPr>
        <p:txBody>
          <a:bodyPr wrap="square" lIns="0" tIns="0" rIns="0" bIns="0" rtlCol="0"/>
          <a:lstStyle/>
          <a:p/>
        </p:txBody>
      </p:sp>
      <p:sp>
        <p:nvSpPr>
          <p:cNvPr id="21" name="object 21"/>
          <p:cNvSpPr/>
          <p:nvPr/>
        </p:nvSpPr>
        <p:spPr>
          <a:xfrm>
            <a:off x="5987034" y="1885823"/>
            <a:ext cx="1361440" cy="309880"/>
          </a:xfrm>
          <a:custGeom>
            <a:avLst/>
            <a:gdLst/>
            <a:ahLst/>
            <a:cxnLst/>
            <a:rect l="l" t="t" r="r" b="b"/>
            <a:pathLst>
              <a:path w="1361440" h="309880">
                <a:moveTo>
                  <a:pt x="0" y="309880"/>
                </a:moveTo>
                <a:lnTo>
                  <a:pt x="1361439" y="309880"/>
                </a:lnTo>
                <a:lnTo>
                  <a:pt x="1361439" y="0"/>
                </a:lnTo>
                <a:lnTo>
                  <a:pt x="0" y="0"/>
                </a:lnTo>
                <a:lnTo>
                  <a:pt x="0" y="309880"/>
                </a:lnTo>
                <a:close/>
              </a:path>
            </a:pathLst>
          </a:custGeom>
          <a:solidFill>
            <a:srgbClr val="D66E2A"/>
          </a:solidFill>
        </p:spPr>
        <p:txBody>
          <a:bodyPr wrap="square" lIns="0" tIns="0" rIns="0" bIns="0" rtlCol="0"/>
          <a:lstStyle/>
          <a:p/>
        </p:txBody>
      </p:sp>
      <p:sp>
        <p:nvSpPr>
          <p:cNvPr id="22" name="object 22"/>
          <p:cNvSpPr/>
          <p:nvPr/>
        </p:nvSpPr>
        <p:spPr>
          <a:xfrm>
            <a:off x="5987034" y="1733423"/>
            <a:ext cx="2402840" cy="152400"/>
          </a:xfrm>
          <a:custGeom>
            <a:avLst/>
            <a:gdLst/>
            <a:ahLst/>
            <a:cxnLst/>
            <a:rect l="l" t="t" r="r" b="b"/>
            <a:pathLst>
              <a:path w="2402840" h="152400">
                <a:moveTo>
                  <a:pt x="0" y="152400"/>
                </a:moveTo>
                <a:lnTo>
                  <a:pt x="2402840" y="152400"/>
                </a:lnTo>
                <a:lnTo>
                  <a:pt x="2402840" y="0"/>
                </a:lnTo>
                <a:lnTo>
                  <a:pt x="0" y="0"/>
                </a:lnTo>
                <a:lnTo>
                  <a:pt x="0" y="152400"/>
                </a:lnTo>
                <a:close/>
              </a:path>
            </a:pathLst>
          </a:custGeom>
          <a:solidFill>
            <a:srgbClr val="D66E2A"/>
          </a:solidFill>
        </p:spPr>
        <p:txBody>
          <a:bodyPr wrap="square" lIns="0" tIns="0" rIns="0" bIns="0" rtlCol="0"/>
          <a:lstStyle/>
          <a:p/>
        </p:txBody>
      </p:sp>
      <p:sp>
        <p:nvSpPr>
          <p:cNvPr id="23" name="object 23"/>
          <p:cNvSpPr/>
          <p:nvPr/>
        </p:nvSpPr>
        <p:spPr>
          <a:xfrm>
            <a:off x="7348473" y="1886356"/>
            <a:ext cx="1041400" cy="309880"/>
          </a:xfrm>
          <a:custGeom>
            <a:avLst/>
            <a:gdLst/>
            <a:ahLst/>
            <a:cxnLst/>
            <a:rect l="l" t="t" r="r" b="b"/>
            <a:pathLst>
              <a:path w="1041400" h="309880">
                <a:moveTo>
                  <a:pt x="1041400" y="0"/>
                </a:moveTo>
                <a:lnTo>
                  <a:pt x="0" y="0"/>
                </a:lnTo>
                <a:lnTo>
                  <a:pt x="0" y="309879"/>
                </a:lnTo>
                <a:lnTo>
                  <a:pt x="1041400" y="309879"/>
                </a:lnTo>
                <a:lnTo>
                  <a:pt x="1041400" y="0"/>
                </a:lnTo>
                <a:close/>
              </a:path>
            </a:pathLst>
          </a:custGeom>
          <a:solidFill>
            <a:srgbClr val="D66E2A"/>
          </a:solidFill>
        </p:spPr>
        <p:txBody>
          <a:bodyPr wrap="square" lIns="0" tIns="0" rIns="0" bIns="0" rtlCol="0"/>
          <a:lstStyle/>
          <a:p/>
        </p:txBody>
      </p:sp>
      <p:sp>
        <p:nvSpPr>
          <p:cNvPr id="24" name="object 24"/>
          <p:cNvSpPr/>
          <p:nvPr/>
        </p:nvSpPr>
        <p:spPr>
          <a:xfrm>
            <a:off x="8389873" y="1885823"/>
            <a:ext cx="1330960" cy="309880"/>
          </a:xfrm>
          <a:custGeom>
            <a:avLst/>
            <a:gdLst/>
            <a:ahLst/>
            <a:cxnLst/>
            <a:rect l="l" t="t" r="r" b="b"/>
            <a:pathLst>
              <a:path w="1330959" h="309880">
                <a:moveTo>
                  <a:pt x="0" y="309880"/>
                </a:moveTo>
                <a:lnTo>
                  <a:pt x="1330959" y="309880"/>
                </a:lnTo>
                <a:lnTo>
                  <a:pt x="1330959" y="0"/>
                </a:lnTo>
                <a:lnTo>
                  <a:pt x="0" y="0"/>
                </a:lnTo>
                <a:lnTo>
                  <a:pt x="0" y="309880"/>
                </a:lnTo>
                <a:close/>
              </a:path>
            </a:pathLst>
          </a:custGeom>
          <a:solidFill>
            <a:srgbClr val="D66E2A"/>
          </a:solidFill>
        </p:spPr>
        <p:txBody>
          <a:bodyPr wrap="square" lIns="0" tIns="0" rIns="0" bIns="0" rtlCol="0"/>
          <a:lstStyle/>
          <a:p/>
        </p:txBody>
      </p:sp>
      <p:sp>
        <p:nvSpPr>
          <p:cNvPr id="25" name="object 25"/>
          <p:cNvSpPr/>
          <p:nvPr/>
        </p:nvSpPr>
        <p:spPr>
          <a:xfrm>
            <a:off x="8389873" y="1733423"/>
            <a:ext cx="2321560" cy="152400"/>
          </a:xfrm>
          <a:custGeom>
            <a:avLst/>
            <a:gdLst/>
            <a:ahLst/>
            <a:cxnLst/>
            <a:rect l="l" t="t" r="r" b="b"/>
            <a:pathLst>
              <a:path w="2321559" h="152400">
                <a:moveTo>
                  <a:pt x="0" y="152400"/>
                </a:moveTo>
                <a:lnTo>
                  <a:pt x="2321559" y="152400"/>
                </a:lnTo>
                <a:lnTo>
                  <a:pt x="2321559" y="0"/>
                </a:lnTo>
                <a:lnTo>
                  <a:pt x="0" y="0"/>
                </a:lnTo>
                <a:lnTo>
                  <a:pt x="0" y="152400"/>
                </a:lnTo>
                <a:close/>
              </a:path>
            </a:pathLst>
          </a:custGeom>
          <a:solidFill>
            <a:srgbClr val="D66E2A"/>
          </a:solidFill>
        </p:spPr>
        <p:txBody>
          <a:bodyPr wrap="square" lIns="0" tIns="0" rIns="0" bIns="0" rtlCol="0"/>
          <a:lstStyle/>
          <a:p/>
        </p:txBody>
      </p:sp>
      <p:sp>
        <p:nvSpPr>
          <p:cNvPr id="26" name="object 26"/>
          <p:cNvSpPr/>
          <p:nvPr/>
        </p:nvSpPr>
        <p:spPr>
          <a:xfrm>
            <a:off x="9720833" y="1886356"/>
            <a:ext cx="990600" cy="309880"/>
          </a:xfrm>
          <a:custGeom>
            <a:avLst/>
            <a:gdLst/>
            <a:ahLst/>
            <a:cxnLst/>
            <a:rect l="l" t="t" r="r" b="b"/>
            <a:pathLst>
              <a:path w="990600" h="309880">
                <a:moveTo>
                  <a:pt x="990600" y="0"/>
                </a:moveTo>
                <a:lnTo>
                  <a:pt x="0" y="0"/>
                </a:lnTo>
                <a:lnTo>
                  <a:pt x="0" y="309879"/>
                </a:lnTo>
                <a:lnTo>
                  <a:pt x="990600" y="309879"/>
                </a:lnTo>
                <a:lnTo>
                  <a:pt x="990600" y="0"/>
                </a:lnTo>
                <a:close/>
              </a:path>
            </a:pathLst>
          </a:custGeom>
          <a:solidFill>
            <a:srgbClr val="D66E2A"/>
          </a:solidFill>
        </p:spPr>
        <p:txBody>
          <a:bodyPr wrap="square" lIns="0" tIns="0" rIns="0" bIns="0" rtlCol="0"/>
          <a:lstStyle/>
          <a:p/>
        </p:txBody>
      </p:sp>
      <p:sp>
        <p:nvSpPr>
          <p:cNvPr id="27" name="object 27"/>
          <p:cNvSpPr/>
          <p:nvPr/>
        </p:nvSpPr>
        <p:spPr>
          <a:xfrm>
            <a:off x="10711433" y="1885823"/>
            <a:ext cx="1356360" cy="309880"/>
          </a:xfrm>
          <a:custGeom>
            <a:avLst/>
            <a:gdLst/>
            <a:ahLst/>
            <a:cxnLst/>
            <a:rect l="l" t="t" r="r" b="b"/>
            <a:pathLst>
              <a:path w="1356359" h="309880">
                <a:moveTo>
                  <a:pt x="0" y="309880"/>
                </a:moveTo>
                <a:lnTo>
                  <a:pt x="1356360" y="309880"/>
                </a:lnTo>
                <a:lnTo>
                  <a:pt x="1356360" y="0"/>
                </a:lnTo>
                <a:lnTo>
                  <a:pt x="0" y="0"/>
                </a:lnTo>
                <a:lnTo>
                  <a:pt x="0" y="309880"/>
                </a:lnTo>
                <a:close/>
              </a:path>
            </a:pathLst>
          </a:custGeom>
          <a:solidFill>
            <a:srgbClr val="D66E2A"/>
          </a:solidFill>
        </p:spPr>
        <p:txBody>
          <a:bodyPr wrap="square" lIns="0" tIns="0" rIns="0" bIns="0" rtlCol="0"/>
          <a:lstStyle/>
          <a:p/>
        </p:txBody>
      </p:sp>
      <p:sp>
        <p:nvSpPr>
          <p:cNvPr id="28" name="object 28"/>
          <p:cNvSpPr/>
          <p:nvPr/>
        </p:nvSpPr>
        <p:spPr>
          <a:xfrm>
            <a:off x="10711433" y="1733423"/>
            <a:ext cx="2473960" cy="152400"/>
          </a:xfrm>
          <a:custGeom>
            <a:avLst/>
            <a:gdLst/>
            <a:ahLst/>
            <a:cxnLst/>
            <a:rect l="l" t="t" r="r" b="b"/>
            <a:pathLst>
              <a:path w="2473959" h="152400">
                <a:moveTo>
                  <a:pt x="0" y="152400"/>
                </a:moveTo>
                <a:lnTo>
                  <a:pt x="2473960" y="152400"/>
                </a:lnTo>
                <a:lnTo>
                  <a:pt x="2473960" y="0"/>
                </a:lnTo>
                <a:lnTo>
                  <a:pt x="0" y="0"/>
                </a:lnTo>
                <a:lnTo>
                  <a:pt x="0" y="152400"/>
                </a:lnTo>
                <a:close/>
              </a:path>
            </a:pathLst>
          </a:custGeom>
          <a:solidFill>
            <a:srgbClr val="D66E2A"/>
          </a:solidFill>
        </p:spPr>
        <p:txBody>
          <a:bodyPr wrap="square" lIns="0" tIns="0" rIns="0" bIns="0" rtlCol="0"/>
          <a:lstStyle/>
          <a:p/>
        </p:txBody>
      </p:sp>
      <p:sp>
        <p:nvSpPr>
          <p:cNvPr id="29" name="object 29"/>
          <p:cNvSpPr/>
          <p:nvPr/>
        </p:nvSpPr>
        <p:spPr>
          <a:xfrm>
            <a:off x="12067793" y="1886356"/>
            <a:ext cx="1117600" cy="309880"/>
          </a:xfrm>
          <a:custGeom>
            <a:avLst/>
            <a:gdLst/>
            <a:ahLst/>
            <a:cxnLst/>
            <a:rect l="l" t="t" r="r" b="b"/>
            <a:pathLst>
              <a:path w="1117600" h="309880">
                <a:moveTo>
                  <a:pt x="1117600" y="0"/>
                </a:moveTo>
                <a:lnTo>
                  <a:pt x="0" y="0"/>
                </a:lnTo>
                <a:lnTo>
                  <a:pt x="0" y="309879"/>
                </a:lnTo>
                <a:lnTo>
                  <a:pt x="1117600" y="309879"/>
                </a:lnTo>
                <a:lnTo>
                  <a:pt x="1117600" y="0"/>
                </a:lnTo>
                <a:close/>
              </a:path>
            </a:pathLst>
          </a:custGeom>
          <a:solidFill>
            <a:srgbClr val="D66E2A"/>
          </a:solidFill>
        </p:spPr>
        <p:txBody>
          <a:bodyPr wrap="square" lIns="0" tIns="0" rIns="0" bIns="0" rtlCol="0"/>
          <a:lstStyle/>
          <a:p/>
        </p:txBody>
      </p:sp>
      <p:sp>
        <p:nvSpPr>
          <p:cNvPr id="30" name="object 30"/>
          <p:cNvSpPr/>
          <p:nvPr/>
        </p:nvSpPr>
        <p:spPr>
          <a:xfrm>
            <a:off x="546354" y="2196236"/>
            <a:ext cx="12639040" cy="152400"/>
          </a:xfrm>
          <a:custGeom>
            <a:avLst/>
            <a:gdLst/>
            <a:ahLst/>
            <a:cxnLst/>
            <a:rect l="l" t="t" r="r" b="b"/>
            <a:pathLst>
              <a:path w="12639040" h="152400">
                <a:moveTo>
                  <a:pt x="0" y="0"/>
                </a:moveTo>
                <a:lnTo>
                  <a:pt x="12639040" y="0"/>
                </a:lnTo>
                <a:lnTo>
                  <a:pt x="12639040" y="152400"/>
                </a:lnTo>
                <a:lnTo>
                  <a:pt x="0" y="152400"/>
                </a:lnTo>
                <a:lnTo>
                  <a:pt x="0" y="0"/>
                </a:lnTo>
                <a:close/>
              </a:path>
            </a:pathLst>
          </a:custGeom>
          <a:solidFill>
            <a:srgbClr val="8AB6B5"/>
          </a:solidFill>
        </p:spPr>
        <p:txBody>
          <a:bodyPr wrap="square" lIns="0" tIns="0" rIns="0" bIns="0" rtlCol="0"/>
          <a:lstStyle/>
          <a:p/>
        </p:txBody>
      </p:sp>
      <p:sp>
        <p:nvSpPr>
          <p:cNvPr id="31" name="object 31"/>
          <p:cNvSpPr/>
          <p:nvPr/>
        </p:nvSpPr>
        <p:spPr>
          <a:xfrm>
            <a:off x="546354" y="2348636"/>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32" name="object 32"/>
          <p:cNvSpPr/>
          <p:nvPr/>
        </p:nvSpPr>
        <p:spPr>
          <a:xfrm>
            <a:off x="1039113" y="2348636"/>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33" name="object 33"/>
          <p:cNvSpPr/>
          <p:nvPr/>
        </p:nvSpPr>
        <p:spPr>
          <a:xfrm>
            <a:off x="1562353" y="2348636"/>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34" name="object 34"/>
          <p:cNvSpPr/>
          <p:nvPr/>
        </p:nvSpPr>
        <p:spPr>
          <a:xfrm>
            <a:off x="2883154" y="2348636"/>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35" name="object 35"/>
          <p:cNvSpPr/>
          <p:nvPr/>
        </p:nvSpPr>
        <p:spPr>
          <a:xfrm>
            <a:off x="3558794" y="2348636"/>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36" name="object 36"/>
          <p:cNvSpPr/>
          <p:nvPr/>
        </p:nvSpPr>
        <p:spPr>
          <a:xfrm>
            <a:off x="4945634" y="2348636"/>
            <a:ext cx="1041400" cy="275590"/>
          </a:xfrm>
          <a:custGeom>
            <a:avLst/>
            <a:gdLst/>
            <a:ahLst/>
            <a:cxnLst/>
            <a:rect l="l" t="t" r="r" b="b"/>
            <a:pathLst>
              <a:path w="1041400" h="275589">
                <a:moveTo>
                  <a:pt x="1041400" y="0"/>
                </a:moveTo>
                <a:lnTo>
                  <a:pt x="0" y="0"/>
                </a:lnTo>
                <a:lnTo>
                  <a:pt x="0" y="275285"/>
                </a:lnTo>
                <a:lnTo>
                  <a:pt x="1041400" y="275285"/>
                </a:lnTo>
                <a:lnTo>
                  <a:pt x="1041400" y="0"/>
                </a:lnTo>
                <a:close/>
              </a:path>
            </a:pathLst>
          </a:custGeom>
          <a:solidFill>
            <a:srgbClr val="DCDDDE"/>
          </a:solidFill>
        </p:spPr>
        <p:txBody>
          <a:bodyPr wrap="square" lIns="0" tIns="0" rIns="0" bIns="0" rtlCol="0"/>
          <a:lstStyle/>
          <a:p/>
        </p:txBody>
      </p:sp>
      <p:sp>
        <p:nvSpPr>
          <p:cNvPr id="37" name="object 37"/>
          <p:cNvSpPr/>
          <p:nvPr/>
        </p:nvSpPr>
        <p:spPr>
          <a:xfrm>
            <a:off x="5987034" y="2348636"/>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38" name="object 38"/>
          <p:cNvSpPr/>
          <p:nvPr/>
        </p:nvSpPr>
        <p:spPr>
          <a:xfrm>
            <a:off x="7348473" y="2348636"/>
            <a:ext cx="1041400" cy="275590"/>
          </a:xfrm>
          <a:custGeom>
            <a:avLst/>
            <a:gdLst/>
            <a:ahLst/>
            <a:cxnLst/>
            <a:rect l="l" t="t" r="r" b="b"/>
            <a:pathLst>
              <a:path w="1041400" h="275589">
                <a:moveTo>
                  <a:pt x="1041400" y="0"/>
                </a:moveTo>
                <a:lnTo>
                  <a:pt x="0" y="0"/>
                </a:lnTo>
                <a:lnTo>
                  <a:pt x="0" y="275285"/>
                </a:lnTo>
                <a:lnTo>
                  <a:pt x="1041400" y="275285"/>
                </a:lnTo>
                <a:lnTo>
                  <a:pt x="1041400" y="0"/>
                </a:lnTo>
                <a:close/>
              </a:path>
            </a:pathLst>
          </a:custGeom>
          <a:solidFill>
            <a:srgbClr val="DCDDDE"/>
          </a:solidFill>
        </p:spPr>
        <p:txBody>
          <a:bodyPr wrap="square" lIns="0" tIns="0" rIns="0" bIns="0" rtlCol="0"/>
          <a:lstStyle/>
          <a:p/>
        </p:txBody>
      </p:sp>
      <p:sp>
        <p:nvSpPr>
          <p:cNvPr id="39" name="object 39"/>
          <p:cNvSpPr/>
          <p:nvPr/>
        </p:nvSpPr>
        <p:spPr>
          <a:xfrm>
            <a:off x="8389873" y="2348636"/>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40" name="object 40"/>
          <p:cNvSpPr/>
          <p:nvPr/>
        </p:nvSpPr>
        <p:spPr>
          <a:xfrm>
            <a:off x="9720833" y="2348636"/>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41" name="object 41"/>
          <p:cNvSpPr/>
          <p:nvPr/>
        </p:nvSpPr>
        <p:spPr>
          <a:xfrm>
            <a:off x="10711433" y="2348636"/>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42" name="object 42"/>
          <p:cNvSpPr/>
          <p:nvPr/>
        </p:nvSpPr>
        <p:spPr>
          <a:xfrm>
            <a:off x="12067793" y="2348636"/>
            <a:ext cx="1117600" cy="275590"/>
          </a:xfrm>
          <a:custGeom>
            <a:avLst/>
            <a:gdLst/>
            <a:ahLst/>
            <a:cxnLst/>
            <a:rect l="l" t="t" r="r" b="b"/>
            <a:pathLst>
              <a:path w="1117600" h="275589">
                <a:moveTo>
                  <a:pt x="1117600" y="0"/>
                </a:moveTo>
                <a:lnTo>
                  <a:pt x="0" y="0"/>
                </a:lnTo>
                <a:lnTo>
                  <a:pt x="0" y="275285"/>
                </a:lnTo>
                <a:lnTo>
                  <a:pt x="1117600" y="275285"/>
                </a:lnTo>
                <a:lnTo>
                  <a:pt x="1117600" y="0"/>
                </a:lnTo>
                <a:close/>
              </a:path>
            </a:pathLst>
          </a:custGeom>
          <a:solidFill>
            <a:srgbClr val="DCDDDE"/>
          </a:solidFill>
        </p:spPr>
        <p:txBody>
          <a:bodyPr wrap="square" lIns="0" tIns="0" rIns="0" bIns="0" rtlCol="0"/>
          <a:lstStyle/>
          <a:p/>
        </p:txBody>
      </p:sp>
      <p:sp>
        <p:nvSpPr>
          <p:cNvPr id="43" name="object 43"/>
          <p:cNvSpPr/>
          <p:nvPr/>
        </p:nvSpPr>
        <p:spPr>
          <a:xfrm>
            <a:off x="546354" y="2899206"/>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44" name="object 44"/>
          <p:cNvSpPr/>
          <p:nvPr/>
        </p:nvSpPr>
        <p:spPr>
          <a:xfrm>
            <a:off x="1039113" y="2899206"/>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45" name="object 45"/>
          <p:cNvSpPr/>
          <p:nvPr/>
        </p:nvSpPr>
        <p:spPr>
          <a:xfrm>
            <a:off x="1562353" y="2899206"/>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46" name="object 46"/>
          <p:cNvSpPr/>
          <p:nvPr/>
        </p:nvSpPr>
        <p:spPr>
          <a:xfrm>
            <a:off x="2883154" y="2899206"/>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47" name="object 47"/>
          <p:cNvSpPr/>
          <p:nvPr/>
        </p:nvSpPr>
        <p:spPr>
          <a:xfrm>
            <a:off x="3558794" y="2899206"/>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48" name="object 48"/>
          <p:cNvSpPr/>
          <p:nvPr/>
        </p:nvSpPr>
        <p:spPr>
          <a:xfrm>
            <a:off x="5435099" y="2899206"/>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49" name="object 49"/>
          <p:cNvSpPr/>
          <p:nvPr/>
        </p:nvSpPr>
        <p:spPr>
          <a:xfrm>
            <a:off x="4945634" y="2899206"/>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50" name="object 50"/>
          <p:cNvSpPr/>
          <p:nvPr/>
        </p:nvSpPr>
        <p:spPr>
          <a:xfrm>
            <a:off x="5987034" y="2899206"/>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51" name="object 51"/>
          <p:cNvSpPr/>
          <p:nvPr/>
        </p:nvSpPr>
        <p:spPr>
          <a:xfrm>
            <a:off x="7896999" y="2899206"/>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52" name="object 52"/>
          <p:cNvSpPr/>
          <p:nvPr/>
        </p:nvSpPr>
        <p:spPr>
          <a:xfrm>
            <a:off x="7348473" y="2899206"/>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53" name="object 53"/>
          <p:cNvSpPr/>
          <p:nvPr/>
        </p:nvSpPr>
        <p:spPr>
          <a:xfrm>
            <a:off x="8389873" y="2899206"/>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54" name="object 54"/>
          <p:cNvSpPr/>
          <p:nvPr/>
        </p:nvSpPr>
        <p:spPr>
          <a:xfrm>
            <a:off x="9720833" y="2899206"/>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55" name="object 55"/>
          <p:cNvSpPr/>
          <p:nvPr/>
        </p:nvSpPr>
        <p:spPr>
          <a:xfrm>
            <a:off x="10711433" y="2899206"/>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56" name="object 56"/>
          <p:cNvSpPr/>
          <p:nvPr/>
        </p:nvSpPr>
        <p:spPr>
          <a:xfrm>
            <a:off x="12331999" y="2899206"/>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57" name="object 57"/>
          <p:cNvSpPr/>
          <p:nvPr/>
        </p:nvSpPr>
        <p:spPr>
          <a:xfrm>
            <a:off x="12067793" y="2899206"/>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58" name="object 58"/>
          <p:cNvSpPr/>
          <p:nvPr/>
        </p:nvSpPr>
        <p:spPr>
          <a:xfrm>
            <a:off x="546354" y="3449777"/>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59" name="object 59"/>
          <p:cNvSpPr/>
          <p:nvPr/>
        </p:nvSpPr>
        <p:spPr>
          <a:xfrm>
            <a:off x="1039113" y="3449777"/>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60" name="object 60"/>
          <p:cNvSpPr/>
          <p:nvPr/>
        </p:nvSpPr>
        <p:spPr>
          <a:xfrm>
            <a:off x="1562353" y="3449777"/>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61" name="object 61"/>
          <p:cNvSpPr/>
          <p:nvPr/>
        </p:nvSpPr>
        <p:spPr>
          <a:xfrm>
            <a:off x="2883154" y="3449777"/>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62" name="object 62"/>
          <p:cNvSpPr/>
          <p:nvPr/>
        </p:nvSpPr>
        <p:spPr>
          <a:xfrm>
            <a:off x="3558794" y="3449777"/>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63" name="object 63"/>
          <p:cNvSpPr/>
          <p:nvPr/>
        </p:nvSpPr>
        <p:spPr>
          <a:xfrm>
            <a:off x="5435099" y="3449777"/>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64" name="object 64"/>
          <p:cNvSpPr/>
          <p:nvPr/>
        </p:nvSpPr>
        <p:spPr>
          <a:xfrm>
            <a:off x="4945634" y="3449777"/>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65" name="object 65"/>
          <p:cNvSpPr/>
          <p:nvPr/>
        </p:nvSpPr>
        <p:spPr>
          <a:xfrm>
            <a:off x="5987034" y="3449777"/>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66" name="object 66"/>
          <p:cNvSpPr/>
          <p:nvPr/>
        </p:nvSpPr>
        <p:spPr>
          <a:xfrm>
            <a:off x="7896999" y="3449777"/>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67" name="object 67"/>
          <p:cNvSpPr/>
          <p:nvPr/>
        </p:nvSpPr>
        <p:spPr>
          <a:xfrm>
            <a:off x="7348473" y="3449777"/>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68" name="object 68"/>
          <p:cNvSpPr/>
          <p:nvPr/>
        </p:nvSpPr>
        <p:spPr>
          <a:xfrm>
            <a:off x="8389873" y="3449777"/>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69" name="object 69"/>
          <p:cNvSpPr/>
          <p:nvPr/>
        </p:nvSpPr>
        <p:spPr>
          <a:xfrm>
            <a:off x="9720833" y="3449777"/>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70" name="object 70"/>
          <p:cNvSpPr/>
          <p:nvPr/>
        </p:nvSpPr>
        <p:spPr>
          <a:xfrm>
            <a:off x="10711433" y="3449777"/>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71" name="object 71"/>
          <p:cNvSpPr/>
          <p:nvPr/>
        </p:nvSpPr>
        <p:spPr>
          <a:xfrm>
            <a:off x="12331999" y="3449777"/>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72" name="object 72"/>
          <p:cNvSpPr/>
          <p:nvPr/>
        </p:nvSpPr>
        <p:spPr>
          <a:xfrm>
            <a:off x="12067793" y="3449777"/>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73" name="object 73"/>
          <p:cNvSpPr/>
          <p:nvPr/>
        </p:nvSpPr>
        <p:spPr>
          <a:xfrm>
            <a:off x="546354" y="4000347"/>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74" name="object 74"/>
          <p:cNvSpPr/>
          <p:nvPr/>
        </p:nvSpPr>
        <p:spPr>
          <a:xfrm>
            <a:off x="1039113" y="4000347"/>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75" name="object 75"/>
          <p:cNvSpPr/>
          <p:nvPr/>
        </p:nvSpPr>
        <p:spPr>
          <a:xfrm>
            <a:off x="1562353" y="4000347"/>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76" name="object 76"/>
          <p:cNvSpPr/>
          <p:nvPr/>
        </p:nvSpPr>
        <p:spPr>
          <a:xfrm>
            <a:off x="2883154" y="4000347"/>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77" name="object 77"/>
          <p:cNvSpPr/>
          <p:nvPr/>
        </p:nvSpPr>
        <p:spPr>
          <a:xfrm>
            <a:off x="3558794" y="4000347"/>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78" name="object 78"/>
          <p:cNvSpPr/>
          <p:nvPr/>
        </p:nvSpPr>
        <p:spPr>
          <a:xfrm>
            <a:off x="5435099" y="4000347"/>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79" name="object 79"/>
          <p:cNvSpPr/>
          <p:nvPr/>
        </p:nvSpPr>
        <p:spPr>
          <a:xfrm>
            <a:off x="4945634" y="4000347"/>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80" name="object 80"/>
          <p:cNvSpPr/>
          <p:nvPr/>
        </p:nvSpPr>
        <p:spPr>
          <a:xfrm>
            <a:off x="5987034" y="4000347"/>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81" name="object 81"/>
          <p:cNvSpPr/>
          <p:nvPr/>
        </p:nvSpPr>
        <p:spPr>
          <a:xfrm>
            <a:off x="7896999" y="4000347"/>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82" name="object 82"/>
          <p:cNvSpPr/>
          <p:nvPr/>
        </p:nvSpPr>
        <p:spPr>
          <a:xfrm>
            <a:off x="7348473" y="4000347"/>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83" name="object 83"/>
          <p:cNvSpPr/>
          <p:nvPr/>
        </p:nvSpPr>
        <p:spPr>
          <a:xfrm>
            <a:off x="8389873" y="4000347"/>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84" name="object 84"/>
          <p:cNvSpPr/>
          <p:nvPr/>
        </p:nvSpPr>
        <p:spPr>
          <a:xfrm>
            <a:off x="9720833" y="4000347"/>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85" name="object 85"/>
          <p:cNvSpPr/>
          <p:nvPr/>
        </p:nvSpPr>
        <p:spPr>
          <a:xfrm>
            <a:off x="10711433" y="4000347"/>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86" name="object 86"/>
          <p:cNvSpPr/>
          <p:nvPr/>
        </p:nvSpPr>
        <p:spPr>
          <a:xfrm>
            <a:off x="12331999" y="4000347"/>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87" name="object 87"/>
          <p:cNvSpPr/>
          <p:nvPr/>
        </p:nvSpPr>
        <p:spPr>
          <a:xfrm>
            <a:off x="12067793" y="4000347"/>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88" name="object 88"/>
          <p:cNvSpPr/>
          <p:nvPr/>
        </p:nvSpPr>
        <p:spPr>
          <a:xfrm>
            <a:off x="546354" y="4550930"/>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89" name="object 89"/>
          <p:cNvSpPr/>
          <p:nvPr/>
        </p:nvSpPr>
        <p:spPr>
          <a:xfrm>
            <a:off x="1039113" y="4550930"/>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90" name="object 90"/>
          <p:cNvSpPr/>
          <p:nvPr/>
        </p:nvSpPr>
        <p:spPr>
          <a:xfrm>
            <a:off x="1562353" y="4550930"/>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91" name="object 91"/>
          <p:cNvSpPr/>
          <p:nvPr/>
        </p:nvSpPr>
        <p:spPr>
          <a:xfrm>
            <a:off x="2883154" y="4550930"/>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92" name="object 92"/>
          <p:cNvSpPr/>
          <p:nvPr/>
        </p:nvSpPr>
        <p:spPr>
          <a:xfrm>
            <a:off x="3558794" y="4550930"/>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93" name="object 93"/>
          <p:cNvSpPr/>
          <p:nvPr/>
        </p:nvSpPr>
        <p:spPr>
          <a:xfrm>
            <a:off x="5435099" y="4550930"/>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94" name="object 94"/>
          <p:cNvSpPr/>
          <p:nvPr/>
        </p:nvSpPr>
        <p:spPr>
          <a:xfrm>
            <a:off x="4945634" y="4550930"/>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95" name="object 95"/>
          <p:cNvSpPr/>
          <p:nvPr/>
        </p:nvSpPr>
        <p:spPr>
          <a:xfrm>
            <a:off x="5987034" y="4550930"/>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96" name="object 96"/>
          <p:cNvSpPr/>
          <p:nvPr/>
        </p:nvSpPr>
        <p:spPr>
          <a:xfrm>
            <a:off x="7896999" y="4550930"/>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97" name="object 97"/>
          <p:cNvSpPr/>
          <p:nvPr/>
        </p:nvSpPr>
        <p:spPr>
          <a:xfrm>
            <a:off x="7348473" y="4550930"/>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98" name="object 98"/>
          <p:cNvSpPr/>
          <p:nvPr/>
        </p:nvSpPr>
        <p:spPr>
          <a:xfrm>
            <a:off x="8389873" y="4550930"/>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99" name="object 99"/>
          <p:cNvSpPr/>
          <p:nvPr/>
        </p:nvSpPr>
        <p:spPr>
          <a:xfrm>
            <a:off x="9720833" y="4550930"/>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00" name="object 100"/>
          <p:cNvSpPr/>
          <p:nvPr/>
        </p:nvSpPr>
        <p:spPr>
          <a:xfrm>
            <a:off x="10711433" y="4550930"/>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01" name="object 101"/>
          <p:cNvSpPr/>
          <p:nvPr/>
        </p:nvSpPr>
        <p:spPr>
          <a:xfrm>
            <a:off x="12331999" y="4550930"/>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02" name="object 102"/>
          <p:cNvSpPr/>
          <p:nvPr/>
        </p:nvSpPr>
        <p:spPr>
          <a:xfrm>
            <a:off x="12067793" y="4550930"/>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03" name="object 103"/>
          <p:cNvSpPr/>
          <p:nvPr/>
        </p:nvSpPr>
        <p:spPr>
          <a:xfrm>
            <a:off x="546354" y="5101501"/>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104" name="object 104"/>
          <p:cNvSpPr/>
          <p:nvPr/>
        </p:nvSpPr>
        <p:spPr>
          <a:xfrm>
            <a:off x="1039113" y="5101501"/>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105" name="object 105"/>
          <p:cNvSpPr/>
          <p:nvPr/>
        </p:nvSpPr>
        <p:spPr>
          <a:xfrm>
            <a:off x="1562353" y="5101501"/>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106" name="object 106"/>
          <p:cNvSpPr/>
          <p:nvPr/>
        </p:nvSpPr>
        <p:spPr>
          <a:xfrm>
            <a:off x="2883154" y="5101501"/>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107" name="object 107"/>
          <p:cNvSpPr/>
          <p:nvPr/>
        </p:nvSpPr>
        <p:spPr>
          <a:xfrm>
            <a:off x="3558794" y="5101501"/>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108" name="object 108"/>
          <p:cNvSpPr/>
          <p:nvPr/>
        </p:nvSpPr>
        <p:spPr>
          <a:xfrm>
            <a:off x="5435099" y="5101501"/>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109" name="object 109"/>
          <p:cNvSpPr/>
          <p:nvPr/>
        </p:nvSpPr>
        <p:spPr>
          <a:xfrm>
            <a:off x="4945634" y="5101501"/>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110" name="object 110"/>
          <p:cNvSpPr/>
          <p:nvPr/>
        </p:nvSpPr>
        <p:spPr>
          <a:xfrm>
            <a:off x="5987034" y="5101501"/>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111" name="object 111"/>
          <p:cNvSpPr/>
          <p:nvPr/>
        </p:nvSpPr>
        <p:spPr>
          <a:xfrm>
            <a:off x="7896999" y="5101501"/>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112" name="object 112"/>
          <p:cNvSpPr/>
          <p:nvPr/>
        </p:nvSpPr>
        <p:spPr>
          <a:xfrm>
            <a:off x="7348473" y="5101501"/>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113" name="object 113"/>
          <p:cNvSpPr/>
          <p:nvPr/>
        </p:nvSpPr>
        <p:spPr>
          <a:xfrm>
            <a:off x="8389873" y="5101501"/>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114" name="object 114"/>
          <p:cNvSpPr/>
          <p:nvPr/>
        </p:nvSpPr>
        <p:spPr>
          <a:xfrm>
            <a:off x="9720833" y="5101501"/>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15" name="object 115"/>
          <p:cNvSpPr/>
          <p:nvPr/>
        </p:nvSpPr>
        <p:spPr>
          <a:xfrm>
            <a:off x="10711433" y="5101501"/>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16" name="object 116"/>
          <p:cNvSpPr/>
          <p:nvPr/>
        </p:nvSpPr>
        <p:spPr>
          <a:xfrm>
            <a:off x="12331999" y="5101501"/>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17" name="object 117"/>
          <p:cNvSpPr/>
          <p:nvPr/>
        </p:nvSpPr>
        <p:spPr>
          <a:xfrm>
            <a:off x="12067793" y="5101501"/>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18" name="object 118"/>
          <p:cNvSpPr/>
          <p:nvPr/>
        </p:nvSpPr>
        <p:spPr>
          <a:xfrm>
            <a:off x="546354" y="5652071"/>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119" name="object 119"/>
          <p:cNvSpPr/>
          <p:nvPr/>
        </p:nvSpPr>
        <p:spPr>
          <a:xfrm>
            <a:off x="1039113" y="5652071"/>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120" name="object 120"/>
          <p:cNvSpPr/>
          <p:nvPr/>
        </p:nvSpPr>
        <p:spPr>
          <a:xfrm>
            <a:off x="1562353" y="5652071"/>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121" name="object 121"/>
          <p:cNvSpPr/>
          <p:nvPr/>
        </p:nvSpPr>
        <p:spPr>
          <a:xfrm>
            <a:off x="2883154" y="5652071"/>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122" name="object 122"/>
          <p:cNvSpPr/>
          <p:nvPr/>
        </p:nvSpPr>
        <p:spPr>
          <a:xfrm>
            <a:off x="3558794" y="5652071"/>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123" name="object 123"/>
          <p:cNvSpPr/>
          <p:nvPr/>
        </p:nvSpPr>
        <p:spPr>
          <a:xfrm>
            <a:off x="5435099" y="5652071"/>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124" name="object 124"/>
          <p:cNvSpPr/>
          <p:nvPr/>
        </p:nvSpPr>
        <p:spPr>
          <a:xfrm>
            <a:off x="4945634" y="5652071"/>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125" name="object 125"/>
          <p:cNvSpPr/>
          <p:nvPr/>
        </p:nvSpPr>
        <p:spPr>
          <a:xfrm>
            <a:off x="5987034" y="5652071"/>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126" name="object 126"/>
          <p:cNvSpPr/>
          <p:nvPr/>
        </p:nvSpPr>
        <p:spPr>
          <a:xfrm>
            <a:off x="7896999" y="5652071"/>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127" name="object 127"/>
          <p:cNvSpPr/>
          <p:nvPr/>
        </p:nvSpPr>
        <p:spPr>
          <a:xfrm>
            <a:off x="7348473" y="5652071"/>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128" name="object 128"/>
          <p:cNvSpPr/>
          <p:nvPr/>
        </p:nvSpPr>
        <p:spPr>
          <a:xfrm>
            <a:off x="8389873" y="5652071"/>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129" name="object 129"/>
          <p:cNvSpPr/>
          <p:nvPr/>
        </p:nvSpPr>
        <p:spPr>
          <a:xfrm>
            <a:off x="9720833" y="5652071"/>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30" name="object 130"/>
          <p:cNvSpPr/>
          <p:nvPr/>
        </p:nvSpPr>
        <p:spPr>
          <a:xfrm>
            <a:off x="10711433" y="5652071"/>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31" name="object 131"/>
          <p:cNvSpPr/>
          <p:nvPr/>
        </p:nvSpPr>
        <p:spPr>
          <a:xfrm>
            <a:off x="12331999" y="5652071"/>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32" name="object 132"/>
          <p:cNvSpPr/>
          <p:nvPr/>
        </p:nvSpPr>
        <p:spPr>
          <a:xfrm>
            <a:off x="12067793" y="5652071"/>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33" name="object 133"/>
          <p:cNvSpPr/>
          <p:nvPr/>
        </p:nvSpPr>
        <p:spPr>
          <a:xfrm>
            <a:off x="546354" y="6202641"/>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134" name="object 134"/>
          <p:cNvSpPr/>
          <p:nvPr/>
        </p:nvSpPr>
        <p:spPr>
          <a:xfrm>
            <a:off x="1039113" y="6202641"/>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135" name="object 135"/>
          <p:cNvSpPr/>
          <p:nvPr/>
        </p:nvSpPr>
        <p:spPr>
          <a:xfrm>
            <a:off x="1562353" y="6202641"/>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136" name="object 136"/>
          <p:cNvSpPr/>
          <p:nvPr/>
        </p:nvSpPr>
        <p:spPr>
          <a:xfrm>
            <a:off x="2883154" y="6202641"/>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137" name="object 137"/>
          <p:cNvSpPr/>
          <p:nvPr/>
        </p:nvSpPr>
        <p:spPr>
          <a:xfrm>
            <a:off x="3558794" y="6202641"/>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138" name="object 138"/>
          <p:cNvSpPr/>
          <p:nvPr/>
        </p:nvSpPr>
        <p:spPr>
          <a:xfrm>
            <a:off x="5435099" y="6202641"/>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139" name="object 139"/>
          <p:cNvSpPr/>
          <p:nvPr/>
        </p:nvSpPr>
        <p:spPr>
          <a:xfrm>
            <a:off x="4945634" y="6202641"/>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140" name="object 140"/>
          <p:cNvSpPr/>
          <p:nvPr/>
        </p:nvSpPr>
        <p:spPr>
          <a:xfrm>
            <a:off x="5987034" y="6202641"/>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141" name="object 141"/>
          <p:cNvSpPr/>
          <p:nvPr/>
        </p:nvSpPr>
        <p:spPr>
          <a:xfrm>
            <a:off x="7896999" y="6202641"/>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142" name="object 142"/>
          <p:cNvSpPr/>
          <p:nvPr/>
        </p:nvSpPr>
        <p:spPr>
          <a:xfrm>
            <a:off x="7348473" y="6202641"/>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143" name="object 143"/>
          <p:cNvSpPr/>
          <p:nvPr/>
        </p:nvSpPr>
        <p:spPr>
          <a:xfrm>
            <a:off x="8389873" y="6202641"/>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144" name="object 144"/>
          <p:cNvSpPr/>
          <p:nvPr/>
        </p:nvSpPr>
        <p:spPr>
          <a:xfrm>
            <a:off x="9720833" y="6202641"/>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45" name="object 145"/>
          <p:cNvSpPr/>
          <p:nvPr/>
        </p:nvSpPr>
        <p:spPr>
          <a:xfrm>
            <a:off x="10711433" y="6202641"/>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46" name="object 146"/>
          <p:cNvSpPr/>
          <p:nvPr/>
        </p:nvSpPr>
        <p:spPr>
          <a:xfrm>
            <a:off x="12331999" y="6202641"/>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47" name="object 147"/>
          <p:cNvSpPr/>
          <p:nvPr/>
        </p:nvSpPr>
        <p:spPr>
          <a:xfrm>
            <a:off x="12067793" y="6202641"/>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48" name="object 148"/>
          <p:cNvSpPr/>
          <p:nvPr/>
        </p:nvSpPr>
        <p:spPr>
          <a:xfrm>
            <a:off x="546354" y="6753225"/>
            <a:ext cx="492759" cy="275590"/>
          </a:xfrm>
          <a:custGeom>
            <a:avLst/>
            <a:gdLst/>
            <a:ahLst/>
            <a:cxnLst/>
            <a:rect l="l" t="t" r="r" b="b"/>
            <a:pathLst>
              <a:path w="492759" h="275590">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149" name="object 149"/>
          <p:cNvSpPr/>
          <p:nvPr/>
        </p:nvSpPr>
        <p:spPr>
          <a:xfrm>
            <a:off x="1039113" y="6753225"/>
            <a:ext cx="523240" cy="275590"/>
          </a:xfrm>
          <a:custGeom>
            <a:avLst/>
            <a:gdLst/>
            <a:ahLst/>
            <a:cxnLst/>
            <a:rect l="l" t="t" r="r" b="b"/>
            <a:pathLst>
              <a:path w="523240" h="275590">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150" name="object 150"/>
          <p:cNvSpPr/>
          <p:nvPr/>
        </p:nvSpPr>
        <p:spPr>
          <a:xfrm>
            <a:off x="1562353" y="6753225"/>
            <a:ext cx="1320800" cy="275590"/>
          </a:xfrm>
          <a:custGeom>
            <a:avLst/>
            <a:gdLst/>
            <a:ahLst/>
            <a:cxnLst/>
            <a:rect l="l" t="t" r="r" b="b"/>
            <a:pathLst>
              <a:path w="1320800" h="275590">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151" name="object 151"/>
          <p:cNvSpPr/>
          <p:nvPr/>
        </p:nvSpPr>
        <p:spPr>
          <a:xfrm>
            <a:off x="2883154" y="6753225"/>
            <a:ext cx="675640" cy="275590"/>
          </a:xfrm>
          <a:custGeom>
            <a:avLst/>
            <a:gdLst/>
            <a:ahLst/>
            <a:cxnLst/>
            <a:rect l="l" t="t" r="r" b="b"/>
            <a:pathLst>
              <a:path w="675639" h="275590">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152" name="object 152"/>
          <p:cNvSpPr/>
          <p:nvPr/>
        </p:nvSpPr>
        <p:spPr>
          <a:xfrm>
            <a:off x="3558794" y="6753225"/>
            <a:ext cx="1386840" cy="275590"/>
          </a:xfrm>
          <a:custGeom>
            <a:avLst/>
            <a:gdLst/>
            <a:ahLst/>
            <a:cxnLst/>
            <a:rect l="l" t="t" r="r" b="b"/>
            <a:pathLst>
              <a:path w="1386839" h="275590">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153" name="object 153"/>
          <p:cNvSpPr/>
          <p:nvPr/>
        </p:nvSpPr>
        <p:spPr>
          <a:xfrm>
            <a:off x="5435099" y="6753225"/>
            <a:ext cx="552450" cy="275590"/>
          </a:xfrm>
          <a:custGeom>
            <a:avLst/>
            <a:gdLst/>
            <a:ahLst/>
            <a:cxnLst/>
            <a:rect l="l" t="t" r="r" b="b"/>
            <a:pathLst>
              <a:path w="552450" h="275590">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154" name="object 154"/>
          <p:cNvSpPr/>
          <p:nvPr/>
        </p:nvSpPr>
        <p:spPr>
          <a:xfrm>
            <a:off x="4945634" y="6753225"/>
            <a:ext cx="426084" cy="275590"/>
          </a:xfrm>
          <a:custGeom>
            <a:avLst/>
            <a:gdLst/>
            <a:ahLst/>
            <a:cxnLst/>
            <a:rect l="l" t="t" r="r" b="b"/>
            <a:pathLst>
              <a:path w="426085" h="275590">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155" name="object 155"/>
          <p:cNvSpPr/>
          <p:nvPr/>
        </p:nvSpPr>
        <p:spPr>
          <a:xfrm>
            <a:off x="5987034" y="6753225"/>
            <a:ext cx="1361440" cy="275590"/>
          </a:xfrm>
          <a:custGeom>
            <a:avLst/>
            <a:gdLst/>
            <a:ahLst/>
            <a:cxnLst/>
            <a:rect l="l" t="t" r="r" b="b"/>
            <a:pathLst>
              <a:path w="1361440" h="275590">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156" name="object 156"/>
          <p:cNvSpPr/>
          <p:nvPr/>
        </p:nvSpPr>
        <p:spPr>
          <a:xfrm>
            <a:off x="7896999" y="6753225"/>
            <a:ext cx="493395" cy="275590"/>
          </a:xfrm>
          <a:custGeom>
            <a:avLst/>
            <a:gdLst/>
            <a:ahLst/>
            <a:cxnLst/>
            <a:rect l="l" t="t" r="r" b="b"/>
            <a:pathLst>
              <a:path w="493395" h="275590">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157" name="object 157"/>
          <p:cNvSpPr/>
          <p:nvPr/>
        </p:nvSpPr>
        <p:spPr>
          <a:xfrm>
            <a:off x="7348473" y="6753225"/>
            <a:ext cx="421640" cy="275590"/>
          </a:xfrm>
          <a:custGeom>
            <a:avLst/>
            <a:gdLst/>
            <a:ahLst/>
            <a:cxnLst/>
            <a:rect l="l" t="t" r="r" b="b"/>
            <a:pathLst>
              <a:path w="421640" h="275590">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158" name="object 158"/>
          <p:cNvSpPr/>
          <p:nvPr/>
        </p:nvSpPr>
        <p:spPr>
          <a:xfrm>
            <a:off x="8389873" y="6753225"/>
            <a:ext cx="1330960" cy="275590"/>
          </a:xfrm>
          <a:custGeom>
            <a:avLst/>
            <a:gdLst/>
            <a:ahLst/>
            <a:cxnLst/>
            <a:rect l="l" t="t" r="r" b="b"/>
            <a:pathLst>
              <a:path w="1330959" h="275590">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159" name="object 159"/>
          <p:cNvSpPr/>
          <p:nvPr/>
        </p:nvSpPr>
        <p:spPr>
          <a:xfrm>
            <a:off x="9720833" y="6753225"/>
            <a:ext cx="990600" cy="275590"/>
          </a:xfrm>
          <a:custGeom>
            <a:avLst/>
            <a:gdLst/>
            <a:ahLst/>
            <a:cxnLst/>
            <a:rect l="l" t="t" r="r" b="b"/>
            <a:pathLst>
              <a:path w="990600" h="275590">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60" name="object 160"/>
          <p:cNvSpPr/>
          <p:nvPr/>
        </p:nvSpPr>
        <p:spPr>
          <a:xfrm>
            <a:off x="10711433" y="6753225"/>
            <a:ext cx="1356360" cy="275590"/>
          </a:xfrm>
          <a:custGeom>
            <a:avLst/>
            <a:gdLst/>
            <a:ahLst/>
            <a:cxnLst/>
            <a:rect l="l" t="t" r="r" b="b"/>
            <a:pathLst>
              <a:path w="1356359" h="275590">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61" name="object 161"/>
          <p:cNvSpPr/>
          <p:nvPr/>
        </p:nvSpPr>
        <p:spPr>
          <a:xfrm>
            <a:off x="12331999" y="6753225"/>
            <a:ext cx="853440" cy="275590"/>
          </a:xfrm>
          <a:custGeom>
            <a:avLst/>
            <a:gdLst/>
            <a:ahLst/>
            <a:cxnLst/>
            <a:rect l="l" t="t" r="r" b="b"/>
            <a:pathLst>
              <a:path w="853440" h="275590">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62" name="object 162"/>
          <p:cNvSpPr/>
          <p:nvPr/>
        </p:nvSpPr>
        <p:spPr>
          <a:xfrm>
            <a:off x="12067793" y="6753225"/>
            <a:ext cx="10795" cy="275590"/>
          </a:xfrm>
          <a:custGeom>
            <a:avLst/>
            <a:gdLst/>
            <a:ahLst/>
            <a:cxnLst/>
            <a:rect l="l" t="t" r="r" b="b"/>
            <a:pathLst>
              <a:path w="10795" h="275590">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63" name="object 163"/>
          <p:cNvSpPr/>
          <p:nvPr/>
        </p:nvSpPr>
        <p:spPr>
          <a:xfrm>
            <a:off x="546354" y="7303795"/>
            <a:ext cx="492759" cy="275590"/>
          </a:xfrm>
          <a:custGeom>
            <a:avLst/>
            <a:gdLst/>
            <a:ahLst/>
            <a:cxnLst/>
            <a:rect l="l" t="t" r="r" b="b"/>
            <a:pathLst>
              <a:path w="492759" h="275590">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164" name="object 164"/>
          <p:cNvSpPr/>
          <p:nvPr/>
        </p:nvSpPr>
        <p:spPr>
          <a:xfrm>
            <a:off x="1039113" y="7303795"/>
            <a:ext cx="523240" cy="275590"/>
          </a:xfrm>
          <a:custGeom>
            <a:avLst/>
            <a:gdLst/>
            <a:ahLst/>
            <a:cxnLst/>
            <a:rect l="l" t="t" r="r" b="b"/>
            <a:pathLst>
              <a:path w="523240" h="275590">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165" name="object 165"/>
          <p:cNvSpPr/>
          <p:nvPr/>
        </p:nvSpPr>
        <p:spPr>
          <a:xfrm>
            <a:off x="1562353" y="7303795"/>
            <a:ext cx="1320800" cy="275590"/>
          </a:xfrm>
          <a:custGeom>
            <a:avLst/>
            <a:gdLst/>
            <a:ahLst/>
            <a:cxnLst/>
            <a:rect l="l" t="t" r="r" b="b"/>
            <a:pathLst>
              <a:path w="1320800" h="275590">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166" name="object 166"/>
          <p:cNvSpPr/>
          <p:nvPr/>
        </p:nvSpPr>
        <p:spPr>
          <a:xfrm>
            <a:off x="2883154" y="7303795"/>
            <a:ext cx="675640" cy="275590"/>
          </a:xfrm>
          <a:custGeom>
            <a:avLst/>
            <a:gdLst/>
            <a:ahLst/>
            <a:cxnLst/>
            <a:rect l="l" t="t" r="r" b="b"/>
            <a:pathLst>
              <a:path w="675639" h="275590">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167" name="object 167"/>
          <p:cNvSpPr/>
          <p:nvPr/>
        </p:nvSpPr>
        <p:spPr>
          <a:xfrm>
            <a:off x="3558794" y="7303795"/>
            <a:ext cx="1386840" cy="275590"/>
          </a:xfrm>
          <a:custGeom>
            <a:avLst/>
            <a:gdLst/>
            <a:ahLst/>
            <a:cxnLst/>
            <a:rect l="l" t="t" r="r" b="b"/>
            <a:pathLst>
              <a:path w="1386839" h="275590">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168" name="object 168"/>
          <p:cNvSpPr/>
          <p:nvPr/>
        </p:nvSpPr>
        <p:spPr>
          <a:xfrm>
            <a:off x="5435099" y="7303795"/>
            <a:ext cx="552450" cy="275590"/>
          </a:xfrm>
          <a:custGeom>
            <a:avLst/>
            <a:gdLst/>
            <a:ahLst/>
            <a:cxnLst/>
            <a:rect l="l" t="t" r="r" b="b"/>
            <a:pathLst>
              <a:path w="552450" h="275590">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169" name="object 169"/>
          <p:cNvSpPr/>
          <p:nvPr/>
        </p:nvSpPr>
        <p:spPr>
          <a:xfrm>
            <a:off x="4945634" y="7303795"/>
            <a:ext cx="426084" cy="275590"/>
          </a:xfrm>
          <a:custGeom>
            <a:avLst/>
            <a:gdLst/>
            <a:ahLst/>
            <a:cxnLst/>
            <a:rect l="l" t="t" r="r" b="b"/>
            <a:pathLst>
              <a:path w="426085" h="275590">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170" name="object 170"/>
          <p:cNvSpPr/>
          <p:nvPr/>
        </p:nvSpPr>
        <p:spPr>
          <a:xfrm>
            <a:off x="5987034" y="7303795"/>
            <a:ext cx="1361440" cy="275590"/>
          </a:xfrm>
          <a:custGeom>
            <a:avLst/>
            <a:gdLst/>
            <a:ahLst/>
            <a:cxnLst/>
            <a:rect l="l" t="t" r="r" b="b"/>
            <a:pathLst>
              <a:path w="1361440" h="275590">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171" name="object 171"/>
          <p:cNvSpPr/>
          <p:nvPr/>
        </p:nvSpPr>
        <p:spPr>
          <a:xfrm>
            <a:off x="7896999" y="7303795"/>
            <a:ext cx="493395" cy="275590"/>
          </a:xfrm>
          <a:custGeom>
            <a:avLst/>
            <a:gdLst/>
            <a:ahLst/>
            <a:cxnLst/>
            <a:rect l="l" t="t" r="r" b="b"/>
            <a:pathLst>
              <a:path w="493395" h="275590">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172" name="object 172"/>
          <p:cNvSpPr/>
          <p:nvPr/>
        </p:nvSpPr>
        <p:spPr>
          <a:xfrm>
            <a:off x="7348473" y="7303795"/>
            <a:ext cx="421640" cy="275590"/>
          </a:xfrm>
          <a:custGeom>
            <a:avLst/>
            <a:gdLst/>
            <a:ahLst/>
            <a:cxnLst/>
            <a:rect l="l" t="t" r="r" b="b"/>
            <a:pathLst>
              <a:path w="421640" h="275590">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173" name="object 173"/>
          <p:cNvSpPr/>
          <p:nvPr/>
        </p:nvSpPr>
        <p:spPr>
          <a:xfrm>
            <a:off x="8389873" y="7303795"/>
            <a:ext cx="1330960" cy="275590"/>
          </a:xfrm>
          <a:custGeom>
            <a:avLst/>
            <a:gdLst/>
            <a:ahLst/>
            <a:cxnLst/>
            <a:rect l="l" t="t" r="r" b="b"/>
            <a:pathLst>
              <a:path w="1330959" h="275590">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174" name="object 174"/>
          <p:cNvSpPr/>
          <p:nvPr/>
        </p:nvSpPr>
        <p:spPr>
          <a:xfrm>
            <a:off x="9720833" y="7303795"/>
            <a:ext cx="990600" cy="275590"/>
          </a:xfrm>
          <a:custGeom>
            <a:avLst/>
            <a:gdLst/>
            <a:ahLst/>
            <a:cxnLst/>
            <a:rect l="l" t="t" r="r" b="b"/>
            <a:pathLst>
              <a:path w="990600" h="275590">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75" name="object 175"/>
          <p:cNvSpPr/>
          <p:nvPr/>
        </p:nvSpPr>
        <p:spPr>
          <a:xfrm>
            <a:off x="10711433" y="7303795"/>
            <a:ext cx="1356360" cy="275590"/>
          </a:xfrm>
          <a:custGeom>
            <a:avLst/>
            <a:gdLst/>
            <a:ahLst/>
            <a:cxnLst/>
            <a:rect l="l" t="t" r="r" b="b"/>
            <a:pathLst>
              <a:path w="1356359" h="275590">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76" name="object 176"/>
          <p:cNvSpPr/>
          <p:nvPr/>
        </p:nvSpPr>
        <p:spPr>
          <a:xfrm>
            <a:off x="12331999" y="7303795"/>
            <a:ext cx="853440" cy="275590"/>
          </a:xfrm>
          <a:custGeom>
            <a:avLst/>
            <a:gdLst/>
            <a:ahLst/>
            <a:cxnLst/>
            <a:rect l="l" t="t" r="r" b="b"/>
            <a:pathLst>
              <a:path w="853440" h="275590">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77" name="object 177"/>
          <p:cNvSpPr/>
          <p:nvPr/>
        </p:nvSpPr>
        <p:spPr>
          <a:xfrm>
            <a:off x="12067793" y="7303795"/>
            <a:ext cx="10795" cy="275590"/>
          </a:xfrm>
          <a:custGeom>
            <a:avLst/>
            <a:gdLst/>
            <a:ahLst/>
            <a:cxnLst/>
            <a:rect l="l" t="t" r="r" b="b"/>
            <a:pathLst>
              <a:path w="10795" h="275590">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78" name="object 178"/>
          <p:cNvSpPr/>
          <p:nvPr/>
        </p:nvSpPr>
        <p:spPr>
          <a:xfrm>
            <a:off x="546354" y="7854366"/>
            <a:ext cx="492759" cy="275590"/>
          </a:xfrm>
          <a:custGeom>
            <a:avLst/>
            <a:gdLst/>
            <a:ahLst/>
            <a:cxnLst/>
            <a:rect l="l" t="t" r="r" b="b"/>
            <a:pathLst>
              <a:path w="492759" h="275590">
                <a:moveTo>
                  <a:pt x="492759" y="0"/>
                </a:moveTo>
                <a:lnTo>
                  <a:pt x="0" y="0"/>
                </a:lnTo>
                <a:lnTo>
                  <a:pt x="0" y="275285"/>
                </a:lnTo>
                <a:lnTo>
                  <a:pt x="492759" y="275285"/>
                </a:lnTo>
                <a:lnTo>
                  <a:pt x="492759" y="0"/>
                </a:lnTo>
                <a:close/>
              </a:path>
            </a:pathLst>
          </a:custGeom>
          <a:solidFill>
            <a:srgbClr val="DCDDDE"/>
          </a:solidFill>
        </p:spPr>
        <p:txBody>
          <a:bodyPr wrap="square" lIns="0" tIns="0" rIns="0" bIns="0" rtlCol="0"/>
          <a:lstStyle/>
          <a:p/>
        </p:txBody>
      </p:sp>
      <p:sp>
        <p:nvSpPr>
          <p:cNvPr id="179" name="object 179"/>
          <p:cNvSpPr/>
          <p:nvPr/>
        </p:nvSpPr>
        <p:spPr>
          <a:xfrm>
            <a:off x="1039113" y="7854366"/>
            <a:ext cx="523240" cy="275590"/>
          </a:xfrm>
          <a:custGeom>
            <a:avLst/>
            <a:gdLst/>
            <a:ahLst/>
            <a:cxnLst/>
            <a:rect l="l" t="t" r="r" b="b"/>
            <a:pathLst>
              <a:path w="523240" h="275590">
                <a:moveTo>
                  <a:pt x="523240" y="0"/>
                </a:moveTo>
                <a:lnTo>
                  <a:pt x="0" y="0"/>
                </a:lnTo>
                <a:lnTo>
                  <a:pt x="0" y="275285"/>
                </a:lnTo>
                <a:lnTo>
                  <a:pt x="523240" y="275285"/>
                </a:lnTo>
                <a:lnTo>
                  <a:pt x="523240" y="0"/>
                </a:lnTo>
                <a:close/>
              </a:path>
            </a:pathLst>
          </a:custGeom>
          <a:solidFill>
            <a:srgbClr val="DCDDDE"/>
          </a:solidFill>
        </p:spPr>
        <p:txBody>
          <a:bodyPr wrap="square" lIns="0" tIns="0" rIns="0" bIns="0" rtlCol="0"/>
          <a:lstStyle/>
          <a:p/>
        </p:txBody>
      </p:sp>
      <p:sp>
        <p:nvSpPr>
          <p:cNvPr id="180" name="object 180"/>
          <p:cNvSpPr/>
          <p:nvPr/>
        </p:nvSpPr>
        <p:spPr>
          <a:xfrm>
            <a:off x="1562353" y="7854366"/>
            <a:ext cx="1320800" cy="275590"/>
          </a:xfrm>
          <a:custGeom>
            <a:avLst/>
            <a:gdLst/>
            <a:ahLst/>
            <a:cxnLst/>
            <a:rect l="l" t="t" r="r" b="b"/>
            <a:pathLst>
              <a:path w="1320800" h="275590">
                <a:moveTo>
                  <a:pt x="1320799" y="0"/>
                </a:moveTo>
                <a:lnTo>
                  <a:pt x="0" y="0"/>
                </a:lnTo>
                <a:lnTo>
                  <a:pt x="0" y="275285"/>
                </a:lnTo>
                <a:lnTo>
                  <a:pt x="1320799" y="275285"/>
                </a:lnTo>
                <a:lnTo>
                  <a:pt x="1320799" y="0"/>
                </a:lnTo>
                <a:close/>
              </a:path>
            </a:pathLst>
          </a:custGeom>
          <a:solidFill>
            <a:srgbClr val="DCDDDE"/>
          </a:solidFill>
        </p:spPr>
        <p:txBody>
          <a:bodyPr wrap="square" lIns="0" tIns="0" rIns="0" bIns="0" rtlCol="0"/>
          <a:lstStyle/>
          <a:p/>
        </p:txBody>
      </p:sp>
      <p:sp>
        <p:nvSpPr>
          <p:cNvPr id="181" name="object 181"/>
          <p:cNvSpPr/>
          <p:nvPr/>
        </p:nvSpPr>
        <p:spPr>
          <a:xfrm>
            <a:off x="2883154" y="7854366"/>
            <a:ext cx="675640" cy="275590"/>
          </a:xfrm>
          <a:custGeom>
            <a:avLst/>
            <a:gdLst/>
            <a:ahLst/>
            <a:cxnLst/>
            <a:rect l="l" t="t" r="r" b="b"/>
            <a:pathLst>
              <a:path w="675639" h="275590">
                <a:moveTo>
                  <a:pt x="675640" y="0"/>
                </a:moveTo>
                <a:lnTo>
                  <a:pt x="0" y="0"/>
                </a:lnTo>
                <a:lnTo>
                  <a:pt x="0" y="275285"/>
                </a:lnTo>
                <a:lnTo>
                  <a:pt x="675640" y="275285"/>
                </a:lnTo>
                <a:lnTo>
                  <a:pt x="675640" y="0"/>
                </a:lnTo>
                <a:close/>
              </a:path>
            </a:pathLst>
          </a:custGeom>
          <a:solidFill>
            <a:srgbClr val="DCDDDE"/>
          </a:solidFill>
        </p:spPr>
        <p:txBody>
          <a:bodyPr wrap="square" lIns="0" tIns="0" rIns="0" bIns="0" rtlCol="0"/>
          <a:lstStyle/>
          <a:p/>
        </p:txBody>
      </p:sp>
      <p:sp>
        <p:nvSpPr>
          <p:cNvPr id="182" name="object 182"/>
          <p:cNvSpPr/>
          <p:nvPr/>
        </p:nvSpPr>
        <p:spPr>
          <a:xfrm>
            <a:off x="3558794" y="7854366"/>
            <a:ext cx="1386840" cy="275590"/>
          </a:xfrm>
          <a:custGeom>
            <a:avLst/>
            <a:gdLst/>
            <a:ahLst/>
            <a:cxnLst/>
            <a:rect l="l" t="t" r="r" b="b"/>
            <a:pathLst>
              <a:path w="1386839" h="275590">
                <a:moveTo>
                  <a:pt x="1386839" y="0"/>
                </a:moveTo>
                <a:lnTo>
                  <a:pt x="0" y="0"/>
                </a:lnTo>
                <a:lnTo>
                  <a:pt x="0" y="275285"/>
                </a:lnTo>
                <a:lnTo>
                  <a:pt x="1386839" y="275285"/>
                </a:lnTo>
                <a:lnTo>
                  <a:pt x="1386839" y="0"/>
                </a:lnTo>
                <a:close/>
              </a:path>
            </a:pathLst>
          </a:custGeom>
          <a:solidFill>
            <a:srgbClr val="DCDDDE"/>
          </a:solidFill>
        </p:spPr>
        <p:txBody>
          <a:bodyPr wrap="square" lIns="0" tIns="0" rIns="0" bIns="0" rtlCol="0"/>
          <a:lstStyle/>
          <a:p/>
        </p:txBody>
      </p:sp>
      <p:sp>
        <p:nvSpPr>
          <p:cNvPr id="183" name="object 183"/>
          <p:cNvSpPr/>
          <p:nvPr/>
        </p:nvSpPr>
        <p:spPr>
          <a:xfrm>
            <a:off x="5435099" y="7854366"/>
            <a:ext cx="552450" cy="275590"/>
          </a:xfrm>
          <a:custGeom>
            <a:avLst/>
            <a:gdLst/>
            <a:ahLst/>
            <a:cxnLst/>
            <a:rect l="l" t="t" r="r" b="b"/>
            <a:pathLst>
              <a:path w="552450" h="275590">
                <a:moveTo>
                  <a:pt x="0" y="275285"/>
                </a:moveTo>
                <a:lnTo>
                  <a:pt x="551934" y="275285"/>
                </a:lnTo>
                <a:lnTo>
                  <a:pt x="551934" y="0"/>
                </a:lnTo>
                <a:lnTo>
                  <a:pt x="0" y="0"/>
                </a:lnTo>
                <a:lnTo>
                  <a:pt x="0" y="275285"/>
                </a:lnTo>
                <a:close/>
              </a:path>
            </a:pathLst>
          </a:custGeom>
          <a:solidFill>
            <a:srgbClr val="DCDDDE"/>
          </a:solidFill>
        </p:spPr>
        <p:txBody>
          <a:bodyPr wrap="square" lIns="0" tIns="0" rIns="0" bIns="0" rtlCol="0"/>
          <a:lstStyle/>
          <a:p/>
        </p:txBody>
      </p:sp>
      <p:sp>
        <p:nvSpPr>
          <p:cNvPr id="184" name="object 184"/>
          <p:cNvSpPr/>
          <p:nvPr/>
        </p:nvSpPr>
        <p:spPr>
          <a:xfrm>
            <a:off x="4945634" y="7854366"/>
            <a:ext cx="426084" cy="275590"/>
          </a:xfrm>
          <a:custGeom>
            <a:avLst/>
            <a:gdLst/>
            <a:ahLst/>
            <a:cxnLst/>
            <a:rect l="l" t="t" r="r" b="b"/>
            <a:pathLst>
              <a:path w="426085" h="275590">
                <a:moveTo>
                  <a:pt x="0" y="275285"/>
                </a:moveTo>
                <a:lnTo>
                  <a:pt x="425965" y="275285"/>
                </a:lnTo>
                <a:lnTo>
                  <a:pt x="425965" y="0"/>
                </a:lnTo>
                <a:lnTo>
                  <a:pt x="0" y="0"/>
                </a:lnTo>
                <a:lnTo>
                  <a:pt x="0" y="275285"/>
                </a:lnTo>
                <a:close/>
              </a:path>
            </a:pathLst>
          </a:custGeom>
          <a:solidFill>
            <a:srgbClr val="DCDDDE"/>
          </a:solidFill>
        </p:spPr>
        <p:txBody>
          <a:bodyPr wrap="square" lIns="0" tIns="0" rIns="0" bIns="0" rtlCol="0"/>
          <a:lstStyle/>
          <a:p/>
        </p:txBody>
      </p:sp>
      <p:sp>
        <p:nvSpPr>
          <p:cNvPr id="185" name="object 185"/>
          <p:cNvSpPr/>
          <p:nvPr/>
        </p:nvSpPr>
        <p:spPr>
          <a:xfrm>
            <a:off x="5987034" y="7854366"/>
            <a:ext cx="1361440" cy="275590"/>
          </a:xfrm>
          <a:custGeom>
            <a:avLst/>
            <a:gdLst/>
            <a:ahLst/>
            <a:cxnLst/>
            <a:rect l="l" t="t" r="r" b="b"/>
            <a:pathLst>
              <a:path w="1361440" h="275590">
                <a:moveTo>
                  <a:pt x="1361439" y="0"/>
                </a:moveTo>
                <a:lnTo>
                  <a:pt x="0" y="0"/>
                </a:lnTo>
                <a:lnTo>
                  <a:pt x="0" y="275285"/>
                </a:lnTo>
                <a:lnTo>
                  <a:pt x="1361439" y="275285"/>
                </a:lnTo>
                <a:lnTo>
                  <a:pt x="1361439" y="0"/>
                </a:lnTo>
                <a:close/>
              </a:path>
            </a:pathLst>
          </a:custGeom>
          <a:solidFill>
            <a:srgbClr val="DCDDDE"/>
          </a:solidFill>
        </p:spPr>
        <p:txBody>
          <a:bodyPr wrap="square" lIns="0" tIns="0" rIns="0" bIns="0" rtlCol="0"/>
          <a:lstStyle/>
          <a:p/>
        </p:txBody>
      </p:sp>
      <p:sp>
        <p:nvSpPr>
          <p:cNvPr id="186" name="object 186"/>
          <p:cNvSpPr/>
          <p:nvPr/>
        </p:nvSpPr>
        <p:spPr>
          <a:xfrm>
            <a:off x="7896999" y="7854366"/>
            <a:ext cx="493395" cy="275590"/>
          </a:xfrm>
          <a:custGeom>
            <a:avLst/>
            <a:gdLst/>
            <a:ahLst/>
            <a:cxnLst/>
            <a:rect l="l" t="t" r="r" b="b"/>
            <a:pathLst>
              <a:path w="493395" h="275590">
                <a:moveTo>
                  <a:pt x="0" y="275285"/>
                </a:moveTo>
                <a:lnTo>
                  <a:pt x="492874" y="275285"/>
                </a:lnTo>
                <a:lnTo>
                  <a:pt x="492874" y="0"/>
                </a:lnTo>
                <a:lnTo>
                  <a:pt x="0" y="0"/>
                </a:lnTo>
                <a:lnTo>
                  <a:pt x="0" y="275285"/>
                </a:lnTo>
                <a:close/>
              </a:path>
            </a:pathLst>
          </a:custGeom>
          <a:solidFill>
            <a:srgbClr val="DCDDDE"/>
          </a:solidFill>
        </p:spPr>
        <p:txBody>
          <a:bodyPr wrap="square" lIns="0" tIns="0" rIns="0" bIns="0" rtlCol="0"/>
          <a:lstStyle/>
          <a:p/>
        </p:txBody>
      </p:sp>
      <p:sp>
        <p:nvSpPr>
          <p:cNvPr id="187" name="object 187"/>
          <p:cNvSpPr/>
          <p:nvPr/>
        </p:nvSpPr>
        <p:spPr>
          <a:xfrm>
            <a:off x="7348473" y="7854366"/>
            <a:ext cx="421640" cy="275590"/>
          </a:xfrm>
          <a:custGeom>
            <a:avLst/>
            <a:gdLst/>
            <a:ahLst/>
            <a:cxnLst/>
            <a:rect l="l" t="t" r="r" b="b"/>
            <a:pathLst>
              <a:path w="421640" h="275590">
                <a:moveTo>
                  <a:pt x="0" y="275285"/>
                </a:moveTo>
                <a:lnTo>
                  <a:pt x="421525" y="275285"/>
                </a:lnTo>
                <a:lnTo>
                  <a:pt x="421525" y="0"/>
                </a:lnTo>
                <a:lnTo>
                  <a:pt x="0" y="0"/>
                </a:lnTo>
                <a:lnTo>
                  <a:pt x="0" y="275285"/>
                </a:lnTo>
                <a:close/>
              </a:path>
            </a:pathLst>
          </a:custGeom>
          <a:solidFill>
            <a:srgbClr val="DCDDDE"/>
          </a:solidFill>
        </p:spPr>
        <p:txBody>
          <a:bodyPr wrap="square" lIns="0" tIns="0" rIns="0" bIns="0" rtlCol="0"/>
          <a:lstStyle/>
          <a:p/>
        </p:txBody>
      </p:sp>
      <p:sp>
        <p:nvSpPr>
          <p:cNvPr id="188" name="object 188"/>
          <p:cNvSpPr/>
          <p:nvPr/>
        </p:nvSpPr>
        <p:spPr>
          <a:xfrm>
            <a:off x="8389873" y="7854366"/>
            <a:ext cx="1330960" cy="275590"/>
          </a:xfrm>
          <a:custGeom>
            <a:avLst/>
            <a:gdLst/>
            <a:ahLst/>
            <a:cxnLst/>
            <a:rect l="l" t="t" r="r" b="b"/>
            <a:pathLst>
              <a:path w="1330959" h="275590">
                <a:moveTo>
                  <a:pt x="1330959" y="0"/>
                </a:moveTo>
                <a:lnTo>
                  <a:pt x="0" y="0"/>
                </a:lnTo>
                <a:lnTo>
                  <a:pt x="0" y="275285"/>
                </a:lnTo>
                <a:lnTo>
                  <a:pt x="1330959" y="275285"/>
                </a:lnTo>
                <a:lnTo>
                  <a:pt x="1330959" y="0"/>
                </a:lnTo>
                <a:close/>
              </a:path>
            </a:pathLst>
          </a:custGeom>
          <a:solidFill>
            <a:srgbClr val="DCDDDE"/>
          </a:solidFill>
        </p:spPr>
        <p:txBody>
          <a:bodyPr wrap="square" lIns="0" tIns="0" rIns="0" bIns="0" rtlCol="0"/>
          <a:lstStyle/>
          <a:p/>
        </p:txBody>
      </p:sp>
      <p:sp>
        <p:nvSpPr>
          <p:cNvPr id="189" name="object 189"/>
          <p:cNvSpPr/>
          <p:nvPr/>
        </p:nvSpPr>
        <p:spPr>
          <a:xfrm>
            <a:off x="9720833" y="7854366"/>
            <a:ext cx="990600" cy="275590"/>
          </a:xfrm>
          <a:custGeom>
            <a:avLst/>
            <a:gdLst/>
            <a:ahLst/>
            <a:cxnLst/>
            <a:rect l="l" t="t" r="r" b="b"/>
            <a:pathLst>
              <a:path w="990600" h="275590">
                <a:moveTo>
                  <a:pt x="990600" y="0"/>
                </a:moveTo>
                <a:lnTo>
                  <a:pt x="0" y="0"/>
                </a:lnTo>
                <a:lnTo>
                  <a:pt x="0" y="275285"/>
                </a:lnTo>
                <a:lnTo>
                  <a:pt x="990600" y="275285"/>
                </a:lnTo>
                <a:lnTo>
                  <a:pt x="990600" y="0"/>
                </a:lnTo>
                <a:close/>
              </a:path>
            </a:pathLst>
          </a:custGeom>
          <a:solidFill>
            <a:srgbClr val="DCDDDE"/>
          </a:solidFill>
        </p:spPr>
        <p:txBody>
          <a:bodyPr wrap="square" lIns="0" tIns="0" rIns="0" bIns="0" rtlCol="0"/>
          <a:lstStyle/>
          <a:p/>
        </p:txBody>
      </p:sp>
      <p:sp>
        <p:nvSpPr>
          <p:cNvPr id="190" name="object 190"/>
          <p:cNvSpPr/>
          <p:nvPr/>
        </p:nvSpPr>
        <p:spPr>
          <a:xfrm>
            <a:off x="10711433" y="7854366"/>
            <a:ext cx="1356360" cy="275590"/>
          </a:xfrm>
          <a:custGeom>
            <a:avLst/>
            <a:gdLst/>
            <a:ahLst/>
            <a:cxnLst/>
            <a:rect l="l" t="t" r="r" b="b"/>
            <a:pathLst>
              <a:path w="1356359" h="275590">
                <a:moveTo>
                  <a:pt x="1356359" y="0"/>
                </a:moveTo>
                <a:lnTo>
                  <a:pt x="0" y="0"/>
                </a:lnTo>
                <a:lnTo>
                  <a:pt x="0" y="275285"/>
                </a:lnTo>
                <a:lnTo>
                  <a:pt x="1356359" y="275285"/>
                </a:lnTo>
                <a:lnTo>
                  <a:pt x="1356359" y="0"/>
                </a:lnTo>
                <a:close/>
              </a:path>
            </a:pathLst>
          </a:custGeom>
          <a:solidFill>
            <a:srgbClr val="DCDDDE"/>
          </a:solidFill>
        </p:spPr>
        <p:txBody>
          <a:bodyPr wrap="square" lIns="0" tIns="0" rIns="0" bIns="0" rtlCol="0"/>
          <a:lstStyle/>
          <a:p/>
        </p:txBody>
      </p:sp>
      <p:sp>
        <p:nvSpPr>
          <p:cNvPr id="191" name="object 191"/>
          <p:cNvSpPr/>
          <p:nvPr/>
        </p:nvSpPr>
        <p:spPr>
          <a:xfrm>
            <a:off x="12331999" y="7854366"/>
            <a:ext cx="853440" cy="275590"/>
          </a:xfrm>
          <a:custGeom>
            <a:avLst/>
            <a:gdLst/>
            <a:ahLst/>
            <a:cxnLst/>
            <a:rect l="l" t="t" r="r" b="b"/>
            <a:pathLst>
              <a:path w="853440" h="275590">
                <a:moveTo>
                  <a:pt x="0" y="275285"/>
                </a:moveTo>
                <a:lnTo>
                  <a:pt x="853394" y="275285"/>
                </a:lnTo>
                <a:lnTo>
                  <a:pt x="853394" y="0"/>
                </a:lnTo>
                <a:lnTo>
                  <a:pt x="0" y="0"/>
                </a:lnTo>
                <a:lnTo>
                  <a:pt x="0" y="275285"/>
                </a:lnTo>
                <a:close/>
              </a:path>
            </a:pathLst>
          </a:custGeom>
          <a:solidFill>
            <a:srgbClr val="DCDDDE"/>
          </a:solidFill>
        </p:spPr>
        <p:txBody>
          <a:bodyPr wrap="square" lIns="0" tIns="0" rIns="0" bIns="0" rtlCol="0"/>
          <a:lstStyle/>
          <a:p/>
        </p:txBody>
      </p:sp>
      <p:sp>
        <p:nvSpPr>
          <p:cNvPr id="192" name="object 192"/>
          <p:cNvSpPr/>
          <p:nvPr/>
        </p:nvSpPr>
        <p:spPr>
          <a:xfrm>
            <a:off x="12067793" y="7854366"/>
            <a:ext cx="10795" cy="275590"/>
          </a:xfrm>
          <a:custGeom>
            <a:avLst/>
            <a:gdLst/>
            <a:ahLst/>
            <a:cxnLst/>
            <a:rect l="l" t="t" r="r" b="b"/>
            <a:pathLst>
              <a:path w="10795" h="275590">
                <a:moveTo>
                  <a:pt x="0" y="275285"/>
                </a:moveTo>
                <a:lnTo>
                  <a:pt x="10205" y="275285"/>
                </a:lnTo>
                <a:lnTo>
                  <a:pt x="10205" y="0"/>
                </a:lnTo>
                <a:lnTo>
                  <a:pt x="0" y="0"/>
                </a:lnTo>
                <a:lnTo>
                  <a:pt x="0" y="275285"/>
                </a:lnTo>
                <a:close/>
              </a:path>
            </a:pathLst>
          </a:custGeom>
          <a:solidFill>
            <a:srgbClr val="DCDDDE"/>
          </a:solidFill>
        </p:spPr>
        <p:txBody>
          <a:bodyPr wrap="square" lIns="0" tIns="0" rIns="0" bIns="0" rtlCol="0"/>
          <a:lstStyle/>
          <a:p/>
        </p:txBody>
      </p:sp>
      <p:sp>
        <p:nvSpPr>
          <p:cNvPr id="193" name="object 193"/>
          <p:cNvSpPr/>
          <p:nvPr/>
        </p:nvSpPr>
        <p:spPr>
          <a:xfrm>
            <a:off x="546354" y="2623921"/>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194" name="object 194"/>
          <p:cNvSpPr/>
          <p:nvPr/>
        </p:nvSpPr>
        <p:spPr>
          <a:xfrm>
            <a:off x="1039113" y="2623921"/>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195" name="object 195"/>
          <p:cNvSpPr/>
          <p:nvPr/>
        </p:nvSpPr>
        <p:spPr>
          <a:xfrm>
            <a:off x="1562353" y="2623921"/>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196" name="object 196"/>
          <p:cNvSpPr/>
          <p:nvPr/>
        </p:nvSpPr>
        <p:spPr>
          <a:xfrm>
            <a:off x="2883154" y="2623921"/>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197" name="object 197"/>
          <p:cNvSpPr/>
          <p:nvPr/>
        </p:nvSpPr>
        <p:spPr>
          <a:xfrm>
            <a:off x="3558794" y="2623921"/>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198" name="object 198"/>
          <p:cNvSpPr/>
          <p:nvPr/>
        </p:nvSpPr>
        <p:spPr>
          <a:xfrm>
            <a:off x="5435099" y="2623921"/>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199" name="object 199"/>
          <p:cNvSpPr/>
          <p:nvPr/>
        </p:nvSpPr>
        <p:spPr>
          <a:xfrm>
            <a:off x="4945634" y="2623921"/>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00" name="object 200"/>
          <p:cNvSpPr/>
          <p:nvPr/>
        </p:nvSpPr>
        <p:spPr>
          <a:xfrm>
            <a:off x="5987034" y="2623921"/>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01" name="object 201"/>
          <p:cNvSpPr/>
          <p:nvPr/>
        </p:nvSpPr>
        <p:spPr>
          <a:xfrm>
            <a:off x="7896999" y="2623921"/>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02" name="object 202"/>
          <p:cNvSpPr/>
          <p:nvPr/>
        </p:nvSpPr>
        <p:spPr>
          <a:xfrm>
            <a:off x="7348473" y="2623921"/>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03" name="object 203"/>
          <p:cNvSpPr/>
          <p:nvPr/>
        </p:nvSpPr>
        <p:spPr>
          <a:xfrm>
            <a:off x="8389873" y="2623921"/>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04" name="object 204"/>
          <p:cNvSpPr/>
          <p:nvPr/>
        </p:nvSpPr>
        <p:spPr>
          <a:xfrm>
            <a:off x="9720833" y="2623921"/>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05" name="object 205"/>
          <p:cNvSpPr/>
          <p:nvPr/>
        </p:nvSpPr>
        <p:spPr>
          <a:xfrm>
            <a:off x="10711433" y="2623921"/>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06" name="object 206"/>
          <p:cNvSpPr/>
          <p:nvPr/>
        </p:nvSpPr>
        <p:spPr>
          <a:xfrm>
            <a:off x="12331999" y="2623921"/>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07" name="object 207"/>
          <p:cNvSpPr/>
          <p:nvPr/>
        </p:nvSpPr>
        <p:spPr>
          <a:xfrm>
            <a:off x="12067793" y="2623921"/>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08" name="object 208"/>
          <p:cNvSpPr/>
          <p:nvPr/>
        </p:nvSpPr>
        <p:spPr>
          <a:xfrm>
            <a:off x="546354" y="3174492"/>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09" name="object 209"/>
          <p:cNvSpPr/>
          <p:nvPr/>
        </p:nvSpPr>
        <p:spPr>
          <a:xfrm>
            <a:off x="1039113" y="3174492"/>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210" name="object 210"/>
          <p:cNvSpPr/>
          <p:nvPr/>
        </p:nvSpPr>
        <p:spPr>
          <a:xfrm>
            <a:off x="1562353" y="3174492"/>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211" name="object 211"/>
          <p:cNvSpPr/>
          <p:nvPr/>
        </p:nvSpPr>
        <p:spPr>
          <a:xfrm>
            <a:off x="2883154" y="3174492"/>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212" name="object 212"/>
          <p:cNvSpPr/>
          <p:nvPr/>
        </p:nvSpPr>
        <p:spPr>
          <a:xfrm>
            <a:off x="3558794" y="3174492"/>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213" name="object 213"/>
          <p:cNvSpPr/>
          <p:nvPr/>
        </p:nvSpPr>
        <p:spPr>
          <a:xfrm>
            <a:off x="5435099" y="3174492"/>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214" name="object 214"/>
          <p:cNvSpPr/>
          <p:nvPr/>
        </p:nvSpPr>
        <p:spPr>
          <a:xfrm>
            <a:off x="4945634" y="3174492"/>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15" name="object 215"/>
          <p:cNvSpPr/>
          <p:nvPr/>
        </p:nvSpPr>
        <p:spPr>
          <a:xfrm>
            <a:off x="5987034" y="3174492"/>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16" name="object 216"/>
          <p:cNvSpPr/>
          <p:nvPr/>
        </p:nvSpPr>
        <p:spPr>
          <a:xfrm>
            <a:off x="7896999" y="3174492"/>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17" name="object 217"/>
          <p:cNvSpPr/>
          <p:nvPr/>
        </p:nvSpPr>
        <p:spPr>
          <a:xfrm>
            <a:off x="7348473" y="3174492"/>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18" name="object 218"/>
          <p:cNvSpPr/>
          <p:nvPr/>
        </p:nvSpPr>
        <p:spPr>
          <a:xfrm>
            <a:off x="8389873" y="3174492"/>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19" name="object 219"/>
          <p:cNvSpPr/>
          <p:nvPr/>
        </p:nvSpPr>
        <p:spPr>
          <a:xfrm>
            <a:off x="9720833" y="3174492"/>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20" name="object 220"/>
          <p:cNvSpPr/>
          <p:nvPr/>
        </p:nvSpPr>
        <p:spPr>
          <a:xfrm>
            <a:off x="10711433" y="3174492"/>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21" name="object 221"/>
          <p:cNvSpPr/>
          <p:nvPr/>
        </p:nvSpPr>
        <p:spPr>
          <a:xfrm>
            <a:off x="12331999" y="3174492"/>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22" name="object 222"/>
          <p:cNvSpPr/>
          <p:nvPr/>
        </p:nvSpPr>
        <p:spPr>
          <a:xfrm>
            <a:off x="12067793" y="3174492"/>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23" name="object 223"/>
          <p:cNvSpPr/>
          <p:nvPr/>
        </p:nvSpPr>
        <p:spPr>
          <a:xfrm>
            <a:off x="546354" y="3725062"/>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24" name="object 224"/>
          <p:cNvSpPr/>
          <p:nvPr/>
        </p:nvSpPr>
        <p:spPr>
          <a:xfrm>
            <a:off x="1039113" y="3725062"/>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225" name="object 225"/>
          <p:cNvSpPr/>
          <p:nvPr/>
        </p:nvSpPr>
        <p:spPr>
          <a:xfrm>
            <a:off x="1562353" y="3725062"/>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226" name="object 226"/>
          <p:cNvSpPr/>
          <p:nvPr/>
        </p:nvSpPr>
        <p:spPr>
          <a:xfrm>
            <a:off x="2883154" y="3725062"/>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227" name="object 227"/>
          <p:cNvSpPr/>
          <p:nvPr/>
        </p:nvSpPr>
        <p:spPr>
          <a:xfrm>
            <a:off x="3558794" y="3725062"/>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228" name="object 228"/>
          <p:cNvSpPr/>
          <p:nvPr/>
        </p:nvSpPr>
        <p:spPr>
          <a:xfrm>
            <a:off x="5435099" y="3725062"/>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229" name="object 229"/>
          <p:cNvSpPr/>
          <p:nvPr/>
        </p:nvSpPr>
        <p:spPr>
          <a:xfrm>
            <a:off x="4945634" y="3725062"/>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30" name="object 230"/>
          <p:cNvSpPr/>
          <p:nvPr/>
        </p:nvSpPr>
        <p:spPr>
          <a:xfrm>
            <a:off x="5987034" y="3725062"/>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31" name="object 231"/>
          <p:cNvSpPr/>
          <p:nvPr/>
        </p:nvSpPr>
        <p:spPr>
          <a:xfrm>
            <a:off x="7896999" y="3725062"/>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32" name="object 232"/>
          <p:cNvSpPr/>
          <p:nvPr/>
        </p:nvSpPr>
        <p:spPr>
          <a:xfrm>
            <a:off x="7348473" y="3725062"/>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33" name="object 233"/>
          <p:cNvSpPr/>
          <p:nvPr/>
        </p:nvSpPr>
        <p:spPr>
          <a:xfrm>
            <a:off x="8389873" y="3725062"/>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34" name="object 234"/>
          <p:cNvSpPr/>
          <p:nvPr/>
        </p:nvSpPr>
        <p:spPr>
          <a:xfrm>
            <a:off x="9720833" y="3725062"/>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35" name="object 235"/>
          <p:cNvSpPr/>
          <p:nvPr/>
        </p:nvSpPr>
        <p:spPr>
          <a:xfrm>
            <a:off x="10711433" y="3725062"/>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36" name="object 236"/>
          <p:cNvSpPr/>
          <p:nvPr/>
        </p:nvSpPr>
        <p:spPr>
          <a:xfrm>
            <a:off x="12331999" y="3725062"/>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37" name="object 237"/>
          <p:cNvSpPr/>
          <p:nvPr/>
        </p:nvSpPr>
        <p:spPr>
          <a:xfrm>
            <a:off x="12067793" y="3725062"/>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38" name="object 238"/>
          <p:cNvSpPr/>
          <p:nvPr/>
        </p:nvSpPr>
        <p:spPr>
          <a:xfrm>
            <a:off x="546354" y="4275645"/>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39" name="object 239"/>
          <p:cNvSpPr/>
          <p:nvPr/>
        </p:nvSpPr>
        <p:spPr>
          <a:xfrm>
            <a:off x="1039113" y="4275645"/>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240" name="object 240"/>
          <p:cNvSpPr/>
          <p:nvPr/>
        </p:nvSpPr>
        <p:spPr>
          <a:xfrm>
            <a:off x="1562353" y="4275645"/>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241" name="object 241"/>
          <p:cNvSpPr/>
          <p:nvPr/>
        </p:nvSpPr>
        <p:spPr>
          <a:xfrm>
            <a:off x="2883154" y="4275645"/>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242" name="object 242"/>
          <p:cNvSpPr/>
          <p:nvPr/>
        </p:nvSpPr>
        <p:spPr>
          <a:xfrm>
            <a:off x="3558794" y="4275645"/>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243" name="object 243"/>
          <p:cNvSpPr/>
          <p:nvPr/>
        </p:nvSpPr>
        <p:spPr>
          <a:xfrm>
            <a:off x="5435099" y="4275645"/>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244" name="object 244"/>
          <p:cNvSpPr/>
          <p:nvPr/>
        </p:nvSpPr>
        <p:spPr>
          <a:xfrm>
            <a:off x="4945634" y="4275645"/>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45" name="object 245"/>
          <p:cNvSpPr/>
          <p:nvPr/>
        </p:nvSpPr>
        <p:spPr>
          <a:xfrm>
            <a:off x="5987034" y="4275645"/>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46" name="object 246"/>
          <p:cNvSpPr/>
          <p:nvPr/>
        </p:nvSpPr>
        <p:spPr>
          <a:xfrm>
            <a:off x="7896999" y="4275645"/>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47" name="object 247"/>
          <p:cNvSpPr/>
          <p:nvPr/>
        </p:nvSpPr>
        <p:spPr>
          <a:xfrm>
            <a:off x="7348473" y="4275645"/>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48" name="object 248"/>
          <p:cNvSpPr/>
          <p:nvPr/>
        </p:nvSpPr>
        <p:spPr>
          <a:xfrm>
            <a:off x="8389873" y="4275645"/>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49" name="object 249"/>
          <p:cNvSpPr/>
          <p:nvPr/>
        </p:nvSpPr>
        <p:spPr>
          <a:xfrm>
            <a:off x="9720833" y="4275645"/>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50" name="object 250"/>
          <p:cNvSpPr/>
          <p:nvPr/>
        </p:nvSpPr>
        <p:spPr>
          <a:xfrm>
            <a:off x="10711433" y="4275645"/>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51" name="object 251"/>
          <p:cNvSpPr/>
          <p:nvPr/>
        </p:nvSpPr>
        <p:spPr>
          <a:xfrm>
            <a:off x="12331999" y="4275645"/>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52" name="object 252"/>
          <p:cNvSpPr/>
          <p:nvPr/>
        </p:nvSpPr>
        <p:spPr>
          <a:xfrm>
            <a:off x="12067793" y="4275645"/>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53" name="object 253"/>
          <p:cNvSpPr/>
          <p:nvPr/>
        </p:nvSpPr>
        <p:spPr>
          <a:xfrm>
            <a:off x="546354" y="4826216"/>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54" name="object 254"/>
          <p:cNvSpPr/>
          <p:nvPr/>
        </p:nvSpPr>
        <p:spPr>
          <a:xfrm>
            <a:off x="1039113" y="4826216"/>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255" name="object 255"/>
          <p:cNvSpPr/>
          <p:nvPr/>
        </p:nvSpPr>
        <p:spPr>
          <a:xfrm>
            <a:off x="1562353" y="4826216"/>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256" name="object 256"/>
          <p:cNvSpPr/>
          <p:nvPr/>
        </p:nvSpPr>
        <p:spPr>
          <a:xfrm>
            <a:off x="2883154" y="4826216"/>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257" name="object 257"/>
          <p:cNvSpPr/>
          <p:nvPr/>
        </p:nvSpPr>
        <p:spPr>
          <a:xfrm>
            <a:off x="3558794" y="4826216"/>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258" name="object 258"/>
          <p:cNvSpPr/>
          <p:nvPr/>
        </p:nvSpPr>
        <p:spPr>
          <a:xfrm>
            <a:off x="5435099" y="4826216"/>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259" name="object 259"/>
          <p:cNvSpPr/>
          <p:nvPr/>
        </p:nvSpPr>
        <p:spPr>
          <a:xfrm>
            <a:off x="4945634" y="4826216"/>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60" name="object 260"/>
          <p:cNvSpPr/>
          <p:nvPr/>
        </p:nvSpPr>
        <p:spPr>
          <a:xfrm>
            <a:off x="5987034" y="4826216"/>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61" name="object 261"/>
          <p:cNvSpPr/>
          <p:nvPr/>
        </p:nvSpPr>
        <p:spPr>
          <a:xfrm>
            <a:off x="7896999" y="4826216"/>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62" name="object 262"/>
          <p:cNvSpPr/>
          <p:nvPr/>
        </p:nvSpPr>
        <p:spPr>
          <a:xfrm>
            <a:off x="7348473" y="4826216"/>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63" name="object 263"/>
          <p:cNvSpPr/>
          <p:nvPr/>
        </p:nvSpPr>
        <p:spPr>
          <a:xfrm>
            <a:off x="8389873" y="4826216"/>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64" name="object 264"/>
          <p:cNvSpPr/>
          <p:nvPr/>
        </p:nvSpPr>
        <p:spPr>
          <a:xfrm>
            <a:off x="9720833" y="4826216"/>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65" name="object 265"/>
          <p:cNvSpPr/>
          <p:nvPr/>
        </p:nvSpPr>
        <p:spPr>
          <a:xfrm>
            <a:off x="10711433" y="4826216"/>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66" name="object 266"/>
          <p:cNvSpPr/>
          <p:nvPr/>
        </p:nvSpPr>
        <p:spPr>
          <a:xfrm>
            <a:off x="12331999" y="4826216"/>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67" name="object 267"/>
          <p:cNvSpPr/>
          <p:nvPr/>
        </p:nvSpPr>
        <p:spPr>
          <a:xfrm>
            <a:off x="12067793" y="4826216"/>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68" name="object 268"/>
          <p:cNvSpPr/>
          <p:nvPr/>
        </p:nvSpPr>
        <p:spPr>
          <a:xfrm>
            <a:off x="546354" y="5376786"/>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69" name="object 269"/>
          <p:cNvSpPr/>
          <p:nvPr/>
        </p:nvSpPr>
        <p:spPr>
          <a:xfrm>
            <a:off x="1039113" y="5376786"/>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270" name="object 270"/>
          <p:cNvSpPr/>
          <p:nvPr/>
        </p:nvSpPr>
        <p:spPr>
          <a:xfrm>
            <a:off x="1562353" y="5376786"/>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271" name="object 271"/>
          <p:cNvSpPr/>
          <p:nvPr/>
        </p:nvSpPr>
        <p:spPr>
          <a:xfrm>
            <a:off x="2883154" y="5376786"/>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272" name="object 272"/>
          <p:cNvSpPr/>
          <p:nvPr/>
        </p:nvSpPr>
        <p:spPr>
          <a:xfrm>
            <a:off x="3558794" y="5376786"/>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273" name="object 273"/>
          <p:cNvSpPr/>
          <p:nvPr/>
        </p:nvSpPr>
        <p:spPr>
          <a:xfrm>
            <a:off x="5435099" y="5376786"/>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274" name="object 274"/>
          <p:cNvSpPr/>
          <p:nvPr/>
        </p:nvSpPr>
        <p:spPr>
          <a:xfrm>
            <a:off x="4945634" y="5376786"/>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75" name="object 275"/>
          <p:cNvSpPr/>
          <p:nvPr/>
        </p:nvSpPr>
        <p:spPr>
          <a:xfrm>
            <a:off x="5987034" y="5376786"/>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76" name="object 276"/>
          <p:cNvSpPr/>
          <p:nvPr/>
        </p:nvSpPr>
        <p:spPr>
          <a:xfrm>
            <a:off x="7896999" y="5376786"/>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77" name="object 277"/>
          <p:cNvSpPr/>
          <p:nvPr/>
        </p:nvSpPr>
        <p:spPr>
          <a:xfrm>
            <a:off x="7348473" y="5376786"/>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78" name="object 278"/>
          <p:cNvSpPr/>
          <p:nvPr/>
        </p:nvSpPr>
        <p:spPr>
          <a:xfrm>
            <a:off x="8389873" y="5376786"/>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79" name="object 279"/>
          <p:cNvSpPr/>
          <p:nvPr/>
        </p:nvSpPr>
        <p:spPr>
          <a:xfrm>
            <a:off x="9720833" y="5376786"/>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80" name="object 280"/>
          <p:cNvSpPr/>
          <p:nvPr/>
        </p:nvSpPr>
        <p:spPr>
          <a:xfrm>
            <a:off x="10711433" y="5376786"/>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81" name="object 281"/>
          <p:cNvSpPr/>
          <p:nvPr/>
        </p:nvSpPr>
        <p:spPr>
          <a:xfrm>
            <a:off x="12331999" y="5376786"/>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82" name="object 282"/>
          <p:cNvSpPr/>
          <p:nvPr/>
        </p:nvSpPr>
        <p:spPr>
          <a:xfrm>
            <a:off x="12067793" y="5376786"/>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83" name="object 283"/>
          <p:cNvSpPr/>
          <p:nvPr/>
        </p:nvSpPr>
        <p:spPr>
          <a:xfrm>
            <a:off x="546354" y="5927356"/>
            <a:ext cx="492759" cy="275590"/>
          </a:xfrm>
          <a:custGeom>
            <a:avLst/>
            <a:gdLst/>
            <a:ahLst/>
            <a:cxnLst/>
            <a:rect l="l" t="t" r="r" b="b"/>
            <a:pathLst>
              <a:path w="492759" h="275589">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84" name="object 284"/>
          <p:cNvSpPr/>
          <p:nvPr/>
        </p:nvSpPr>
        <p:spPr>
          <a:xfrm>
            <a:off x="1039113" y="5927356"/>
            <a:ext cx="523240" cy="275590"/>
          </a:xfrm>
          <a:custGeom>
            <a:avLst/>
            <a:gdLst/>
            <a:ahLst/>
            <a:cxnLst/>
            <a:rect l="l" t="t" r="r" b="b"/>
            <a:pathLst>
              <a:path w="523240" h="275589">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285" name="object 285"/>
          <p:cNvSpPr/>
          <p:nvPr/>
        </p:nvSpPr>
        <p:spPr>
          <a:xfrm>
            <a:off x="1562353" y="5927356"/>
            <a:ext cx="1320800" cy="275590"/>
          </a:xfrm>
          <a:custGeom>
            <a:avLst/>
            <a:gdLst/>
            <a:ahLst/>
            <a:cxnLst/>
            <a:rect l="l" t="t" r="r" b="b"/>
            <a:pathLst>
              <a:path w="1320800" h="275589">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286" name="object 286"/>
          <p:cNvSpPr/>
          <p:nvPr/>
        </p:nvSpPr>
        <p:spPr>
          <a:xfrm>
            <a:off x="2883154" y="5927356"/>
            <a:ext cx="675640" cy="275590"/>
          </a:xfrm>
          <a:custGeom>
            <a:avLst/>
            <a:gdLst/>
            <a:ahLst/>
            <a:cxnLst/>
            <a:rect l="l" t="t" r="r" b="b"/>
            <a:pathLst>
              <a:path w="675639" h="275589">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287" name="object 287"/>
          <p:cNvSpPr/>
          <p:nvPr/>
        </p:nvSpPr>
        <p:spPr>
          <a:xfrm>
            <a:off x="3558794" y="5927356"/>
            <a:ext cx="1386840" cy="275590"/>
          </a:xfrm>
          <a:custGeom>
            <a:avLst/>
            <a:gdLst/>
            <a:ahLst/>
            <a:cxnLst/>
            <a:rect l="l" t="t" r="r" b="b"/>
            <a:pathLst>
              <a:path w="1386839" h="275589">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288" name="object 288"/>
          <p:cNvSpPr/>
          <p:nvPr/>
        </p:nvSpPr>
        <p:spPr>
          <a:xfrm>
            <a:off x="5435099" y="5927356"/>
            <a:ext cx="552450" cy="275590"/>
          </a:xfrm>
          <a:custGeom>
            <a:avLst/>
            <a:gdLst/>
            <a:ahLst/>
            <a:cxnLst/>
            <a:rect l="l" t="t" r="r" b="b"/>
            <a:pathLst>
              <a:path w="552450" h="275589">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289" name="object 289"/>
          <p:cNvSpPr/>
          <p:nvPr/>
        </p:nvSpPr>
        <p:spPr>
          <a:xfrm>
            <a:off x="4945634" y="5927356"/>
            <a:ext cx="426084" cy="275590"/>
          </a:xfrm>
          <a:custGeom>
            <a:avLst/>
            <a:gdLst/>
            <a:ahLst/>
            <a:cxnLst/>
            <a:rect l="l" t="t" r="r" b="b"/>
            <a:pathLst>
              <a:path w="426085" h="275589">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290" name="object 290"/>
          <p:cNvSpPr/>
          <p:nvPr/>
        </p:nvSpPr>
        <p:spPr>
          <a:xfrm>
            <a:off x="5987034" y="5927356"/>
            <a:ext cx="1361440" cy="275590"/>
          </a:xfrm>
          <a:custGeom>
            <a:avLst/>
            <a:gdLst/>
            <a:ahLst/>
            <a:cxnLst/>
            <a:rect l="l" t="t" r="r" b="b"/>
            <a:pathLst>
              <a:path w="1361440" h="275589">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291" name="object 291"/>
          <p:cNvSpPr/>
          <p:nvPr/>
        </p:nvSpPr>
        <p:spPr>
          <a:xfrm>
            <a:off x="7896999" y="5927356"/>
            <a:ext cx="493395" cy="275590"/>
          </a:xfrm>
          <a:custGeom>
            <a:avLst/>
            <a:gdLst/>
            <a:ahLst/>
            <a:cxnLst/>
            <a:rect l="l" t="t" r="r" b="b"/>
            <a:pathLst>
              <a:path w="493395" h="275589">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292" name="object 292"/>
          <p:cNvSpPr/>
          <p:nvPr/>
        </p:nvSpPr>
        <p:spPr>
          <a:xfrm>
            <a:off x="7348473" y="5927356"/>
            <a:ext cx="421640" cy="275590"/>
          </a:xfrm>
          <a:custGeom>
            <a:avLst/>
            <a:gdLst/>
            <a:ahLst/>
            <a:cxnLst/>
            <a:rect l="l" t="t" r="r" b="b"/>
            <a:pathLst>
              <a:path w="421640" h="275589">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293" name="object 293"/>
          <p:cNvSpPr/>
          <p:nvPr/>
        </p:nvSpPr>
        <p:spPr>
          <a:xfrm>
            <a:off x="8389873" y="5927356"/>
            <a:ext cx="1330960" cy="275590"/>
          </a:xfrm>
          <a:custGeom>
            <a:avLst/>
            <a:gdLst/>
            <a:ahLst/>
            <a:cxnLst/>
            <a:rect l="l" t="t" r="r" b="b"/>
            <a:pathLst>
              <a:path w="1330959" h="275589">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294" name="object 294"/>
          <p:cNvSpPr/>
          <p:nvPr/>
        </p:nvSpPr>
        <p:spPr>
          <a:xfrm>
            <a:off x="9720833" y="5927356"/>
            <a:ext cx="990600" cy="275590"/>
          </a:xfrm>
          <a:custGeom>
            <a:avLst/>
            <a:gdLst/>
            <a:ahLst/>
            <a:cxnLst/>
            <a:rect l="l" t="t" r="r" b="b"/>
            <a:pathLst>
              <a:path w="990600" h="275589">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295" name="object 295"/>
          <p:cNvSpPr/>
          <p:nvPr/>
        </p:nvSpPr>
        <p:spPr>
          <a:xfrm>
            <a:off x="10711433" y="5927356"/>
            <a:ext cx="1356360" cy="275590"/>
          </a:xfrm>
          <a:custGeom>
            <a:avLst/>
            <a:gdLst/>
            <a:ahLst/>
            <a:cxnLst/>
            <a:rect l="l" t="t" r="r" b="b"/>
            <a:pathLst>
              <a:path w="1356359" h="275589">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296" name="object 296"/>
          <p:cNvSpPr/>
          <p:nvPr/>
        </p:nvSpPr>
        <p:spPr>
          <a:xfrm>
            <a:off x="12331999" y="5927356"/>
            <a:ext cx="853440" cy="275590"/>
          </a:xfrm>
          <a:custGeom>
            <a:avLst/>
            <a:gdLst/>
            <a:ahLst/>
            <a:cxnLst/>
            <a:rect l="l" t="t" r="r" b="b"/>
            <a:pathLst>
              <a:path w="853440" h="275589">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297" name="object 297"/>
          <p:cNvSpPr/>
          <p:nvPr/>
        </p:nvSpPr>
        <p:spPr>
          <a:xfrm>
            <a:off x="12067793" y="5927356"/>
            <a:ext cx="10795" cy="275590"/>
          </a:xfrm>
          <a:custGeom>
            <a:avLst/>
            <a:gdLst/>
            <a:ahLst/>
            <a:cxnLst/>
            <a:rect l="l" t="t" r="r" b="b"/>
            <a:pathLst>
              <a:path w="10795" h="275589">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298" name="object 298"/>
          <p:cNvSpPr/>
          <p:nvPr/>
        </p:nvSpPr>
        <p:spPr>
          <a:xfrm>
            <a:off x="546354" y="6477927"/>
            <a:ext cx="492759" cy="275590"/>
          </a:xfrm>
          <a:custGeom>
            <a:avLst/>
            <a:gdLst/>
            <a:ahLst/>
            <a:cxnLst/>
            <a:rect l="l" t="t" r="r" b="b"/>
            <a:pathLst>
              <a:path w="492759" h="275590">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299" name="object 299"/>
          <p:cNvSpPr/>
          <p:nvPr/>
        </p:nvSpPr>
        <p:spPr>
          <a:xfrm>
            <a:off x="1039113" y="6477927"/>
            <a:ext cx="523240" cy="275590"/>
          </a:xfrm>
          <a:custGeom>
            <a:avLst/>
            <a:gdLst/>
            <a:ahLst/>
            <a:cxnLst/>
            <a:rect l="l" t="t" r="r" b="b"/>
            <a:pathLst>
              <a:path w="523240" h="275590">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300" name="object 300"/>
          <p:cNvSpPr/>
          <p:nvPr/>
        </p:nvSpPr>
        <p:spPr>
          <a:xfrm>
            <a:off x="1562353" y="6477927"/>
            <a:ext cx="1320800" cy="275590"/>
          </a:xfrm>
          <a:custGeom>
            <a:avLst/>
            <a:gdLst/>
            <a:ahLst/>
            <a:cxnLst/>
            <a:rect l="l" t="t" r="r" b="b"/>
            <a:pathLst>
              <a:path w="1320800" h="275590">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301" name="object 301"/>
          <p:cNvSpPr/>
          <p:nvPr/>
        </p:nvSpPr>
        <p:spPr>
          <a:xfrm>
            <a:off x="2883154" y="6477927"/>
            <a:ext cx="675640" cy="275590"/>
          </a:xfrm>
          <a:custGeom>
            <a:avLst/>
            <a:gdLst/>
            <a:ahLst/>
            <a:cxnLst/>
            <a:rect l="l" t="t" r="r" b="b"/>
            <a:pathLst>
              <a:path w="675639" h="275590">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302" name="object 302"/>
          <p:cNvSpPr/>
          <p:nvPr/>
        </p:nvSpPr>
        <p:spPr>
          <a:xfrm>
            <a:off x="3558794" y="6477927"/>
            <a:ext cx="1386840" cy="275590"/>
          </a:xfrm>
          <a:custGeom>
            <a:avLst/>
            <a:gdLst/>
            <a:ahLst/>
            <a:cxnLst/>
            <a:rect l="l" t="t" r="r" b="b"/>
            <a:pathLst>
              <a:path w="1386839" h="275590">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303" name="object 303"/>
          <p:cNvSpPr/>
          <p:nvPr/>
        </p:nvSpPr>
        <p:spPr>
          <a:xfrm>
            <a:off x="5435099" y="6477927"/>
            <a:ext cx="552450" cy="275590"/>
          </a:xfrm>
          <a:custGeom>
            <a:avLst/>
            <a:gdLst/>
            <a:ahLst/>
            <a:cxnLst/>
            <a:rect l="l" t="t" r="r" b="b"/>
            <a:pathLst>
              <a:path w="552450" h="275590">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304" name="object 304"/>
          <p:cNvSpPr/>
          <p:nvPr/>
        </p:nvSpPr>
        <p:spPr>
          <a:xfrm>
            <a:off x="4945634" y="6477927"/>
            <a:ext cx="426084" cy="275590"/>
          </a:xfrm>
          <a:custGeom>
            <a:avLst/>
            <a:gdLst/>
            <a:ahLst/>
            <a:cxnLst/>
            <a:rect l="l" t="t" r="r" b="b"/>
            <a:pathLst>
              <a:path w="426085" h="275590">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305" name="object 305"/>
          <p:cNvSpPr/>
          <p:nvPr/>
        </p:nvSpPr>
        <p:spPr>
          <a:xfrm>
            <a:off x="5987034" y="6477927"/>
            <a:ext cx="1361440" cy="275590"/>
          </a:xfrm>
          <a:custGeom>
            <a:avLst/>
            <a:gdLst/>
            <a:ahLst/>
            <a:cxnLst/>
            <a:rect l="l" t="t" r="r" b="b"/>
            <a:pathLst>
              <a:path w="1361440" h="275590">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306" name="object 306"/>
          <p:cNvSpPr/>
          <p:nvPr/>
        </p:nvSpPr>
        <p:spPr>
          <a:xfrm>
            <a:off x="7896999" y="6477927"/>
            <a:ext cx="493395" cy="275590"/>
          </a:xfrm>
          <a:custGeom>
            <a:avLst/>
            <a:gdLst/>
            <a:ahLst/>
            <a:cxnLst/>
            <a:rect l="l" t="t" r="r" b="b"/>
            <a:pathLst>
              <a:path w="493395" h="275590">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307" name="object 307"/>
          <p:cNvSpPr/>
          <p:nvPr/>
        </p:nvSpPr>
        <p:spPr>
          <a:xfrm>
            <a:off x="7348473" y="6477927"/>
            <a:ext cx="421640" cy="275590"/>
          </a:xfrm>
          <a:custGeom>
            <a:avLst/>
            <a:gdLst/>
            <a:ahLst/>
            <a:cxnLst/>
            <a:rect l="l" t="t" r="r" b="b"/>
            <a:pathLst>
              <a:path w="421640" h="275590">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308" name="object 308"/>
          <p:cNvSpPr/>
          <p:nvPr/>
        </p:nvSpPr>
        <p:spPr>
          <a:xfrm>
            <a:off x="8389873" y="6477927"/>
            <a:ext cx="1330960" cy="275590"/>
          </a:xfrm>
          <a:custGeom>
            <a:avLst/>
            <a:gdLst/>
            <a:ahLst/>
            <a:cxnLst/>
            <a:rect l="l" t="t" r="r" b="b"/>
            <a:pathLst>
              <a:path w="1330959" h="275590">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309" name="object 309"/>
          <p:cNvSpPr/>
          <p:nvPr/>
        </p:nvSpPr>
        <p:spPr>
          <a:xfrm>
            <a:off x="9720833" y="6477927"/>
            <a:ext cx="990600" cy="275590"/>
          </a:xfrm>
          <a:custGeom>
            <a:avLst/>
            <a:gdLst/>
            <a:ahLst/>
            <a:cxnLst/>
            <a:rect l="l" t="t" r="r" b="b"/>
            <a:pathLst>
              <a:path w="990600" h="275590">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310" name="object 310"/>
          <p:cNvSpPr/>
          <p:nvPr/>
        </p:nvSpPr>
        <p:spPr>
          <a:xfrm>
            <a:off x="10711433" y="6477927"/>
            <a:ext cx="1356360" cy="275590"/>
          </a:xfrm>
          <a:custGeom>
            <a:avLst/>
            <a:gdLst/>
            <a:ahLst/>
            <a:cxnLst/>
            <a:rect l="l" t="t" r="r" b="b"/>
            <a:pathLst>
              <a:path w="1356359" h="275590">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311" name="object 311"/>
          <p:cNvSpPr/>
          <p:nvPr/>
        </p:nvSpPr>
        <p:spPr>
          <a:xfrm>
            <a:off x="12331999" y="6477927"/>
            <a:ext cx="853440" cy="275590"/>
          </a:xfrm>
          <a:custGeom>
            <a:avLst/>
            <a:gdLst/>
            <a:ahLst/>
            <a:cxnLst/>
            <a:rect l="l" t="t" r="r" b="b"/>
            <a:pathLst>
              <a:path w="853440" h="275590">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312" name="object 312"/>
          <p:cNvSpPr/>
          <p:nvPr/>
        </p:nvSpPr>
        <p:spPr>
          <a:xfrm>
            <a:off x="12067793" y="6477927"/>
            <a:ext cx="10795" cy="275590"/>
          </a:xfrm>
          <a:custGeom>
            <a:avLst/>
            <a:gdLst/>
            <a:ahLst/>
            <a:cxnLst/>
            <a:rect l="l" t="t" r="r" b="b"/>
            <a:pathLst>
              <a:path w="10795" h="275590">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313" name="object 313"/>
          <p:cNvSpPr/>
          <p:nvPr/>
        </p:nvSpPr>
        <p:spPr>
          <a:xfrm>
            <a:off x="546354" y="7028510"/>
            <a:ext cx="492759" cy="275590"/>
          </a:xfrm>
          <a:custGeom>
            <a:avLst/>
            <a:gdLst/>
            <a:ahLst/>
            <a:cxnLst/>
            <a:rect l="l" t="t" r="r" b="b"/>
            <a:pathLst>
              <a:path w="492759" h="275590">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314" name="object 314"/>
          <p:cNvSpPr/>
          <p:nvPr/>
        </p:nvSpPr>
        <p:spPr>
          <a:xfrm>
            <a:off x="1039113" y="7028510"/>
            <a:ext cx="523240" cy="275590"/>
          </a:xfrm>
          <a:custGeom>
            <a:avLst/>
            <a:gdLst/>
            <a:ahLst/>
            <a:cxnLst/>
            <a:rect l="l" t="t" r="r" b="b"/>
            <a:pathLst>
              <a:path w="523240" h="275590">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315" name="object 315"/>
          <p:cNvSpPr/>
          <p:nvPr/>
        </p:nvSpPr>
        <p:spPr>
          <a:xfrm>
            <a:off x="1562353" y="7028510"/>
            <a:ext cx="1320800" cy="275590"/>
          </a:xfrm>
          <a:custGeom>
            <a:avLst/>
            <a:gdLst/>
            <a:ahLst/>
            <a:cxnLst/>
            <a:rect l="l" t="t" r="r" b="b"/>
            <a:pathLst>
              <a:path w="1320800" h="275590">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316" name="object 316"/>
          <p:cNvSpPr/>
          <p:nvPr/>
        </p:nvSpPr>
        <p:spPr>
          <a:xfrm>
            <a:off x="2883154" y="7028510"/>
            <a:ext cx="675640" cy="275590"/>
          </a:xfrm>
          <a:custGeom>
            <a:avLst/>
            <a:gdLst/>
            <a:ahLst/>
            <a:cxnLst/>
            <a:rect l="l" t="t" r="r" b="b"/>
            <a:pathLst>
              <a:path w="675639" h="275590">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317" name="object 317"/>
          <p:cNvSpPr/>
          <p:nvPr/>
        </p:nvSpPr>
        <p:spPr>
          <a:xfrm>
            <a:off x="3558794" y="7028510"/>
            <a:ext cx="1386840" cy="275590"/>
          </a:xfrm>
          <a:custGeom>
            <a:avLst/>
            <a:gdLst/>
            <a:ahLst/>
            <a:cxnLst/>
            <a:rect l="l" t="t" r="r" b="b"/>
            <a:pathLst>
              <a:path w="1386839" h="275590">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318" name="object 318"/>
          <p:cNvSpPr/>
          <p:nvPr/>
        </p:nvSpPr>
        <p:spPr>
          <a:xfrm>
            <a:off x="5435099" y="7028510"/>
            <a:ext cx="552450" cy="275590"/>
          </a:xfrm>
          <a:custGeom>
            <a:avLst/>
            <a:gdLst/>
            <a:ahLst/>
            <a:cxnLst/>
            <a:rect l="l" t="t" r="r" b="b"/>
            <a:pathLst>
              <a:path w="552450" h="275590">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319" name="object 319"/>
          <p:cNvSpPr/>
          <p:nvPr/>
        </p:nvSpPr>
        <p:spPr>
          <a:xfrm>
            <a:off x="4945634" y="7028510"/>
            <a:ext cx="426084" cy="275590"/>
          </a:xfrm>
          <a:custGeom>
            <a:avLst/>
            <a:gdLst/>
            <a:ahLst/>
            <a:cxnLst/>
            <a:rect l="l" t="t" r="r" b="b"/>
            <a:pathLst>
              <a:path w="426085" h="275590">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320" name="object 320"/>
          <p:cNvSpPr/>
          <p:nvPr/>
        </p:nvSpPr>
        <p:spPr>
          <a:xfrm>
            <a:off x="5987034" y="7028510"/>
            <a:ext cx="1361440" cy="275590"/>
          </a:xfrm>
          <a:custGeom>
            <a:avLst/>
            <a:gdLst/>
            <a:ahLst/>
            <a:cxnLst/>
            <a:rect l="l" t="t" r="r" b="b"/>
            <a:pathLst>
              <a:path w="1361440" h="275590">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321" name="object 321"/>
          <p:cNvSpPr/>
          <p:nvPr/>
        </p:nvSpPr>
        <p:spPr>
          <a:xfrm>
            <a:off x="7896999" y="7028510"/>
            <a:ext cx="493395" cy="275590"/>
          </a:xfrm>
          <a:custGeom>
            <a:avLst/>
            <a:gdLst/>
            <a:ahLst/>
            <a:cxnLst/>
            <a:rect l="l" t="t" r="r" b="b"/>
            <a:pathLst>
              <a:path w="493395" h="275590">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322" name="object 322"/>
          <p:cNvSpPr/>
          <p:nvPr/>
        </p:nvSpPr>
        <p:spPr>
          <a:xfrm>
            <a:off x="7348473" y="7028510"/>
            <a:ext cx="421640" cy="275590"/>
          </a:xfrm>
          <a:custGeom>
            <a:avLst/>
            <a:gdLst/>
            <a:ahLst/>
            <a:cxnLst/>
            <a:rect l="l" t="t" r="r" b="b"/>
            <a:pathLst>
              <a:path w="421640" h="275590">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323" name="object 323"/>
          <p:cNvSpPr/>
          <p:nvPr/>
        </p:nvSpPr>
        <p:spPr>
          <a:xfrm>
            <a:off x="8389873" y="7028510"/>
            <a:ext cx="1330960" cy="275590"/>
          </a:xfrm>
          <a:custGeom>
            <a:avLst/>
            <a:gdLst/>
            <a:ahLst/>
            <a:cxnLst/>
            <a:rect l="l" t="t" r="r" b="b"/>
            <a:pathLst>
              <a:path w="1330959" h="275590">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324" name="object 324"/>
          <p:cNvSpPr/>
          <p:nvPr/>
        </p:nvSpPr>
        <p:spPr>
          <a:xfrm>
            <a:off x="9720833" y="7028510"/>
            <a:ext cx="990600" cy="275590"/>
          </a:xfrm>
          <a:custGeom>
            <a:avLst/>
            <a:gdLst/>
            <a:ahLst/>
            <a:cxnLst/>
            <a:rect l="l" t="t" r="r" b="b"/>
            <a:pathLst>
              <a:path w="990600" h="275590">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325" name="object 325"/>
          <p:cNvSpPr/>
          <p:nvPr/>
        </p:nvSpPr>
        <p:spPr>
          <a:xfrm>
            <a:off x="10711433" y="7028510"/>
            <a:ext cx="1356360" cy="275590"/>
          </a:xfrm>
          <a:custGeom>
            <a:avLst/>
            <a:gdLst/>
            <a:ahLst/>
            <a:cxnLst/>
            <a:rect l="l" t="t" r="r" b="b"/>
            <a:pathLst>
              <a:path w="1356359" h="275590">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326" name="object 326"/>
          <p:cNvSpPr/>
          <p:nvPr/>
        </p:nvSpPr>
        <p:spPr>
          <a:xfrm>
            <a:off x="12331999" y="7028510"/>
            <a:ext cx="853440" cy="275590"/>
          </a:xfrm>
          <a:custGeom>
            <a:avLst/>
            <a:gdLst/>
            <a:ahLst/>
            <a:cxnLst/>
            <a:rect l="l" t="t" r="r" b="b"/>
            <a:pathLst>
              <a:path w="853440" h="275590">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327" name="object 327"/>
          <p:cNvSpPr/>
          <p:nvPr/>
        </p:nvSpPr>
        <p:spPr>
          <a:xfrm>
            <a:off x="12067793" y="7028510"/>
            <a:ext cx="10795" cy="275590"/>
          </a:xfrm>
          <a:custGeom>
            <a:avLst/>
            <a:gdLst/>
            <a:ahLst/>
            <a:cxnLst/>
            <a:rect l="l" t="t" r="r" b="b"/>
            <a:pathLst>
              <a:path w="10795" h="275590">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328" name="object 328"/>
          <p:cNvSpPr/>
          <p:nvPr/>
        </p:nvSpPr>
        <p:spPr>
          <a:xfrm>
            <a:off x="546354" y="7579080"/>
            <a:ext cx="492759" cy="275590"/>
          </a:xfrm>
          <a:custGeom>
            <a:avLst/>
            <a:gdLst/>
            <a:ahLst/>
            <a:cxnLst/>
            <a:rect l="l" t="t" r="r" b="b"/>
            <a:pathLst>
              <a:path w="492759" h="275590">
                <a:moveTo>
                  <a:pt x="492759" y="0"/>
                </a:moveTo>
                <a:lnTo>
                  <a:pt x="0" y="0"/>
                </a:lnTo>
                <a:lnTo>
                  <a:pt x="0" y="275285"/>
                </a:lnTo>
                <a:lnTo>
                  <a:pt x="492759" y="275285"/>
                </a:lnTo>
                <a:lnTo>
                  <a:pt x="492759" y="0"/>
                </a:lnTo>
                <a:close/>
              </a:path>
            </a:pathLst>
          </a:custGeom>
          <a:solidFill>
            <a:srgbClr val="EBEBEC"/>
          </a:solidFill>
        </p:spPr>
        <p:txBody>
          <a:bodyPr wrap="square" lIns="0" tIns="0" rIns="0" bIns="0" rtlCol="0"/>
          <a:lstStyle/>
          <a:p/>
        </p:txBody>
      </p:sp>
      <p:sp>
        <p:nvSpPr>
          <p:cNvPr id="329" name="object 329"/>
          <p:cNvSpPr/>
          <p:nvPr/>
        </p:nvSpPr>
        <p:spPr>
          <a:xfrm>
            <a:off x="1039113" y="7579080"/>
            <a:ext cx="523240" cy="275590"/>
          </a:xfrm>
          <a:custGeom>
            <a:avLst/>
            <a:gdLst/>
            <a:ahLst/>
            <a:cxnLst/>
            <a:rect l="l" t="t" r="r" b="b"/>
            <a:pathLst>
              <a:path w="523240" h="275590">
                <a:moveTo>
                  <a:pt x="523240" y="0"/>
                </a:moveTo>
                <a:lnTo>
                  <a:pt x="0" y="0"/>
                </a:lnTo>
                <a:lnTo>
                  <a:pt x="0" y="275285"/>
                </a:lnTo>
                <a:lnTo>
                  <a:pt x="523240" y="275285"/>
                </a:lnTo>
                <a:lnTo>
                  <a:pt x="523240" y="0"/>
                </a:lnTo>
                <a:close/>
              </a:path>
            </a:pathLst>
          </a:custGeom>
          <a:solidFill>
            <a:srgbClr val="EBEBEC"/>
          </a:solidFill>
        </p:spPr>
        <p:txBody>
          <a:bodyPr wrap="square" lIns="0" tIns="0" rIns="0" bIns="0" rtlCol="0"/>
          <a:lstStyle/>
          <a:p/>
        </p:txBody>
      </p:sp>
      <p:sp>
        <p:nvSpPr>
          <p:cNvPr id="330" name="object 330"/>
          <p:cNvSpPr/>
          <p:nvPr/>
        </p:nvSpPr>
        <p:spPr>
          <a:xfrm>
            <a:off x="1562353" y="7579080"/>
            <a:ext cx="1320800" cy="275590"/>
          </a:xfrm>
          <a:custGeom>
            <a:avLst/>
            <a:gdLst/>
            <a:ahLst/>
            <a:cxnLst/>
            <a:rect l="l" t="t" r="r" b="b"/>
            <a:pathLst>
              <a:path w="1320800" h="275590">
                <a:moveTo>
                  <a:pt x="1320799" y="0"/>
                </a:moveTo>
                <a:lnTo>
                  <a:pt x="0" y="0"/>
                </a:lnTo>
                <a:lnTo>
                  <a:pt x="0" y="275285"/>
                </a:lnTo>
                <a:lnTo>
                  <a:pt x="1320799" y="275285"/>
                </a:lnTo>
                <a:lnTo>
                  <a:pt x="1320799" y="0"/>
                </a:lnTo>
                <a:close/>
              </a:path>
            </a:pathLst>
          </a:custGeom>
          <a:solidFill>
            <a:srgbClr val="EBEBEC"/>
          </a:solidFill>
        </p:spPr>
        <p:txBody>
          <a:bodyPr wrap="square" lIns="0" tIns="0" rIns="0" bIns="0" rtlCol="0"/>
          <a:lstStyle/>
          <a:p/>
        </p:txBody>
      </p:sp>
      <p:sp>
        <p:nvSpPr>
          <p:cNvPr id="331" name="object 331"/>
          <p:cNvSpPr/>
          <p:nvPr/>
        </p:nvSpPr>
        <p:spPr>
          <a:xfrm>
            <a:off x="2883154" y="7579080"/>
            <a:ext cx="675640" cy="275590"/>
          </a:xfrm>
          <a:custGeom>
            <a:avLst/>
            <a:gdLst/>
            <a:ahLst/>
            <a:cxnLst/>
            <a:rect l="l" t="t" r="r" b="b"/>
            <a:pathLst>
              <a:path w="675639" h="275590">
                <a:moveTo>
                  <a:pt x="675640" y="0"/>
                </a:moveTo>
                <a:lnTo>
                  <a:pt x="0" y="0"/>
                </a:lnTo>
                <a:lnTo>
                  <a:pt x="0" y="275285"/>
                </a:lnTo>
                <a:lnTo>
                  <a:pt x="675640" y="275285"/>
                </a:lnTo>
                <a:lnTo>
                  <a:pt x="675640" y="0"/>
                </a:lnTo>
                <a:close/>
              </a:path>
            </a:pathLst>
          </a:custGeom>
          <a:solidFill>
            <a:srgbClr val="EBEBEC"/>
          </a:solidFill>
        </p:spPr>
        <p:txBody>
          <a:bodyPr wrap="square" lIns="0" tIns="0" rIns="0" bIns="0" rtlCol="0"/>
          <a:lstStyle/>
          <a:p/>
        </p:txBody>
      </p:sp>
      <p:sp>
        <p:nvSpPr>
          <p:cNvPr id="332" name="object 332"/>
          <p:cNvSpPr/>
          <p:nvPr/>
        </p:nvSpPr>
        <p:spPr>
          <a:xfrm>
            <a:off x="3558794" y="7579080"/>
            <a:ext cx="1386840" cy="275590"/>
          </a:xfrm>
          <a:custGeom>
            <a:avLst/>
            <a:gdLst/>
            <a:ahLst/>
            <a:cxnLst/>
            <a:rect l="l" t="t" r="r" b="b"/>
            <a:pathLst>
              <a:path w="1386839" h="275590">
                <a:moveTo>
                  <a:pt x="1386839" y="0"/>
                </a:moveTo>
                <a:lnTo>
                  <a:pt x="0" y="0"/>
                </a:lnTo>
                <a:lnTo>
                  <a:pt x="0" y="275285"/>
                </a:lnTo>
                <a:lnTo>
                  <a:pt x="1386839" y="275285"/>
                </a:lnTo>
                <a:lnTo>
                  <a:pt x="1386839" y="0"/>
                </a:lnTo>
                <a:close/>
              </a:path>
            </a:pathLst>
          </a:custGeom>
          <a:solidFill>
            <a:srgbClr val="EBEBEC"/>
          </a:solidFill>
        </p:spPr>
        <p:txBody>
          <a:bodyPr wrap="square" lIns="0" tIns="0" rIns="0" bIns="0" rtlCol="0"/>
          <a:lstStyle/>
          <a:p/>
        </p:txBody>
      </p:sp>
      <p:sp>
        <p:nvSpPr>
          <p:cNvPr id="333" name="object 333"/>
          <p:cNvSpPr/>
          <p:nvPr/>
        </p:nvSpPr>
        <p:spPr>
          <a:xfrm>
            <a:off x="5435099" y="7579080"/>
            <a:ext cx="552450" cy="275590"/>
          </a:xfrm>
          <a:custGeom>
            <a:avLst/>
            <a:gdLst/>
            <a:ahLst/>
            <a:cxnLst/>
            <a:rect l="l" t="t" r="r" b="b"/>
            <a:pathLst>
              <a:path w="552450" h="275590">
                <a:moveTo>
                  <a:pt x="0" y="275285"/>
                </a:moveTo>
                <a:lnTo>
                  <a:pt x="551934" y="275285"/>
                </a:lnTo>
                <a:lnTo>
                  <a:pt x="551934" y="0"/>
                </a:lnTo>
                <a:lnTo>
                  <a:pt x="0" y="0"/>
                </a:lnTo>
                <a:lnTo>
                  <a:pt x="0" y="275285"/>
                </a:lnTo>
                <a:close/>
              </a:path>
            </a:pathLst>
          </a:custGeom>
          <a:solidFill>
            <a:srgbClr val="EBEBEC"/>
          </a:solidFill>
        </p:spPr>
        <p:txBody>
          <a:bodyPr wrap="square" lIns="0" tIns="0" rIns="0" bIns="0" rtlCol="0"/>
          <a:lstStyle/>
          <a:p/>
        </p:txBody>
      </p:sp>
      <p:sp>
        <p:nvSpPr>
          <p:cNvPr id="334" name="object 334"/>
          <p:cNvSpPr/>
          <p:nvPr/>
        </p:nvSpPr>
        <p:spPr>
          <a:xfrm>
            <a:off x="4945634" y="7579080"/>
            <a:ext cx="426084" cy="275590"/>
          </a:xfrm>
          <a:custGeom>
            <a:avLst/>
            <a:gdLst/>
            <a:ahLst/>
            <a:cxnLst/>
            <a:rect l="l" t="t" r="r" b="b"/>
            <a:pathLst>
              <a:path w="426085" h="275590">
                <a:moveTo>
                  <a:pt x="0" y="275285"/>
                </a:moveTo>
                <a:lnTo>
                  <a:pt x="425965" y="275285"/>
                </a:lnTo>
                <a:lnTo>
                  <a:pt x="425965" y="0"/>
                </a:lnTo>
                <a:lnTo>
                  <a:pt x="0" y="0"/>
                </a:lnTo>
                <a:lnTo>
                  <a:pt x="0" y="275285"/>
                </a:lnTo>
                <a:close/>
              </a:path>
            </a:pathLst>
          </a:custGeom>
          <a:solidFill>
            <a:srgbClr val="EBEBEC"/>
          </a:solidFill>
        </p:spPr>
        <p:txBody>
          <a:bodyPr wrap="square" lIns="0" tIns="0" rIns="0" bIns="0" rtlCol="0"/>
          <a:lstStyle/>
          <a:p/>
        </p:txBody>
      </p:sp>
      <p:sp>
        <p:nvSpPr>
          <p:cNvPr id="335" name="object 335"/>
          <p:cNvSpPr/>
          <p:nvPr/>
        </p:nvSpPr>
        <p:spPr>
          <a:xfrm>
            <a:off x="5987034" y="7579080"/>
            <a:ext cx="1361440" cy="275590"/>
          </a:xfrm>
          <a:custGeom>
            <a:avLst/>
            <a:gdLst/>
            <a:ahLst/>
            <a:cxnLst/>
            <a:rect l="l" t="t" r="r" b="b"/>
            <a:pathLst>
              <a:path w="1361440" h="275590">
                <a:moveTo>
                  <a:pt x="1361439" y="0"/>
                </a:moveTo>
                <a:lnTo>
                  <a:pt x="0" y="0"/>
                </a:lnTo>
                <a:lnTo>
                  <a:pt x="0" y="275285"/>
                </a:lnTo>
                <a:lnTo>
                  <a:pt x="1361439" y="275285"/>
                </a:lnTo>
                <a:lnTo>
                  <a:pt x="1361439" y="0"/>
                </a:lnTo>
                <a:close/>
              </a:path>
            </a:pathLst>
          </a:custGeom>
          <a:solidFill>
            <a:srgbClr val="EBEBEC"/>
          </a:solidFill>
        </p:spPr>
        <p:txBody>
          <a:bodyPr wrap="square" lIns="0" tIns="0" rIns="0" bIns="0" rtlCol="0"/>
          <a:lstStyle/>
          <a:p/>
        </p:txBody>
      </p:sp>
      <p:sp>
        <p:nvSpPr>
          <p:cNvPr id="336" name="object 336"/>
          <p:cNvSpPr/>
          <p:nvPr/>
        </p:nvSpPr>
        <p:spPr>
          <a:xfrm>
            <a:off x="7896999" y="7579080"/>
            <a:ext cx="493395" cy="275590"/>
          </a:xfrm>
          <a:custGeom>
            <a:avLst/>
            <a:gdLst/>
            <a:ahLst/>
            <a:cxnLst/>
            <a:rect l="l" t="t" r="r" b="b"/>
            <a:pathLst>
              <a:path w="493395" h="275590">
                <a:moveTo>
                  <a:pt x="0" y="275285"/>
                </a:moveTo>
                <a:lnTo>
                  <a:pt x="492874" y="275285"/>
                </a:lnTo>
                <a:lnTo>
                  <a:pt x="492874" y="0"/>
                </a:lnTo>
                <a:lnTo>
                  <a:pt x="0" y="0"/>
                </a:lnTo>
                <a:lnTo>
                  <a:pt x="0" y="275285"/>
                </a:lnTo>
                <a:close/>
              </a:path>
            </a:pathLst>
          </a:custGeom>
          <a:solidFill>
            <a:srgbClr val="EBEBEC"/>
          </a:solidFill>
        </p:spPr>
        <p:txBody>
          <a:bodyPr wrap="square" lIns="0" tIns="0" rIns="0" bIns="0" rtlCol="0"/>
          <a:lstStyle/>
          <a:p/>
        </p:txBody>
      </p:sp>
      <p:sp>
        <p:nvSpPr>
          <p:cNvPr id="337" name="object 337"/>
          <p:cNvSpPr/>
          <p:nvPr/>
        </p:nvSpPr>
        <p:spPr>
          <a:xfrm>
            <a:off x="7348473" y="7579080"/>
            <a:ext cx="421640" cy="275590"/>
          </a:xfrm>
          <a:custGeom>
            <a:avLst/>
            <a:gdLst/>
            <a:ahLst/>
            <a:cxnLst/>
            <a:rect l="l" t="t" r="r" b="b"/>
            <a:pathLst>
              <a:path w="421640" h="275590">
                <a:moveTo>
                  <a:pt x="0" y="275285"/>
                </a:moveTo>
                <a:lnTo>
                  <a:pt x="421525" y="275285"/>
                </a:lnTo>
                <a:lnTo>
                  <a:pt x="421525" y="0"/>
                </a:lnTo>
                <a:lnTo>
                  <a:pt x="0" y="0"/>
                </a:lnTo>
                <a:lnTo>
                  <a:pt x="0" y="275285"/>
                </a:lnTo>
                <a:close/>
              </a:path>
            </a:pathLst>
          </a:custGeom>
          <a:solidFill>
            <a:srgbClr val="EBEBEC"/>
          </a:solidFill>
        </p:spPr>
        <p:txBody>
          <a:bodyPr wrap="square" lIns="0" tIns="0" rIns="0" bIns="0" rtlCol="0"/>
          <a:lstStyle/>
          <a:p/>
        </p:txBody>
      </p:sp>
      <p:sp>
        <p:nvSpPr>
          <p:cNvPr id="338" name="object 338"/>
          <p:cNvSpPr/>
          <p:nvPr/>
        </p:nvSpPr>
        <p:spPr>
          <a:xfrm>
            <a:off x="8389873" y="7579080"/>
            <a:ext cx="1330960" cy="275590"/>
          </a:xfrm>
          <a:custGeom>
            <a:avLst/>
            <a:gdLst/>
            <a:ahLst/>
            <a:cxnLst/>
            <a:rect l="l" t="t" r="r" b="b"/>
            <a:pathLst>
              <a:path w="1330959" h="275590">
                <a:moveTo>
                  <a:pt x="1330959" y="0"/>
                </a:moveTo>
                <a:lnTo>
                  <a:pt x="0" y="0"/>
                </a:lnTo>
                <a:lnTo>
                  <a:pt x="0" y="275285"/>
                </a:lnTo>
                <a:lnTo>
                  <a:pt x="1330959" y="275285"/>
                </a:lnTo>
                <a:lnTo>
                  <a:pt x="1330959" y="0"/>
                </a:lnTo>
                <a:close/>
              </a:path>
            </a:pathLst>
          </a:custGeom>
          <a:solidFill>
            <a:srgbClr val="EBEBEC"/>
          </a:solidFill>
        </p:spPr>
        <p:txBody>
          <a:bodyPr wrap="square" lIns="0" tIns="0" rIns="0" bIns="0" rtlCol="0"/>
          <a:lstStyle/>
          <a:p/>
        </p:txBody>
      </p:sp>
      <p:sp>
        <p:nvSpPr>
          <p:cNvPr id="339" name="object 339"/>
          <p:cNvSpPr/>
          <p:nvPr/>
        </p:nvSpPr>
        <p:spPr>
          <a:xfrm>
            <a:off x="9720833" y="7579080"/>
            <a:ext cx="990600" cy="275590"/>
          </a:xfrm>
          <a:custGeom>
            <a:avLst/>
            <a:gdLst/>
            <a:ahLst/>
            <a:cxnLst/>
            <a:rect l="l" t="t" r="r" b="b"/>
            <a:pathLst>
              <a:path w="990600" h="275590">
                <a:moveTo>
                  <a:pt x="990600" y="0"/>
                </a:moveTo>
                <a:lnTo>
                  <a:pt x="0" y="0"/>
                </a:lnTo>
                <a:lnTo>
                  <a:pt x="0" y="275285"/>
                </a:lnTo>
                <a:lnTo>
                  <a:pt x="990600" y="275285"/>
                </a:lnTo>
                <a:lnTo>
                  <a:pt x="990600" y="0"/>
                </a:lnTo>
                <a:close/>
              </a:path>
            </a:pathLst>
          </a:custGeom>
          <a:solidFill>
            <a:srgbClr val="EBEBEC"/>
          </a:solidFill>
        </p:spPr>
        <p:txBody>
          <a:bodyPr wrap="square" lIns="0" tIns="0" rIns="0" bIns="0" rtlCol="0"/>
          <a:lstStyle/>
          <a:p/>
        </p:txBody>
      </p:sp>
      <p:sp>
        <p:nvSpPr>
          <p:cNvPr id="340" name="object 340"/>
          <p:cNvSpPr/>
          <p:nvPr/>
        </p:nvSpPr>
        <p:spPr>
          <a:xfrm>
            <a:off x="10711433" y="7579080"/>
            <a:ext cx="1356360" cy="275590"/>
          </a:xfrm>
          <a:custGeom>
            <a:avLst/>
            <a:gdLst/>
            <a:ahLst/>
            <a:cxnLst/>
            <a:rect l="l" t="t" r="r" b="b"/>
            <a:pathLst>
              <a:path w="1356359" h="275590">
                <a:moveTo>
                  <a:pt x="1356359" y="0"/>
                </a:moveTo>
                <a:lnTo>
                  <a:pt x="0" y="0"/>
                </a:lnTo>
                <a:lnTo>
                  <a:pt x="0" y="275285"/>
                </a:lnTo>
                <a:lnTo>
                  <a:pt x="1356359" y="275285"/>
                </a:lnTo>
                <a:lnTo>
                  <a:pt x="1356359" y="0"/>
                </a:lnTo>
                <a:close/>
              </a:path>
            </a:pathLst>
          </a:custGeom>
          <a:solidFill>
            <a:srgbClr val="EBEBEC"/>
          </a:solidFill>
        </p:spPr>
        <p:txBody>
          <a:bodyPr wrap="square" lIns="0" tIns="0" rIns="0" bIns="0" rtlCol="0"/>
          <a:lstStyle/>
          <a:p/>
        </p:txBody>
      </p:sp>
      <p:sp>
        <p:nvSpPr>
          <p:cNvPr id="341" name="object 341"/>
          <p:cNvSpPr/>
          <p:nvPr/>
        </p:nvSpPr>
        <p:spPr>
          <a:xfrm>
            <a:off x="12331999" y="7579080"/>
            <a:ext cx="853440" cy="275590"/>
          </a:xfrm>
          <a:custGeom>
            <a:avLst/>
            <a:gdLst/>
            <a:ahLst/>
            <a:cxnLst/>
            <a:rect l="l" t="t" r="r" b="b"/>
            <a:pathLst>
              <a:path w="853440" h="275590">
                <a:moveTo>
                  <a:pt x="0" y="275285"/>
                </a:moveTo>
                <a:lnTo>
                  <a:pt x="853394" y="275285"/>
                </a:lnTo>
                <a:lnTo>
                  <a:pt x="853394" y="0"/>
                </a:lnTo>
                <a:lnTo>
                  <a:pt x="0" y="0"/>
                </a:lnTo>
                <a:lnTo>
                  <a:pt x="0" y="275285"/>
                </a:lnTo>
                <a:close/>
              </a:path>
            </a:pathLst>
          </a:custGeom>
          <a:solidFill>
            <a:srgbClr val="EBEBEC"/>
          </a:solidFill>
        </p:spPr>
        <p:txBody>
          <a:bodyPr wrap="square" lIns="0" tIns="0" rIns="0" bIns="0" rtlCol="0"/>
          <a:lstStyle/>
          <a:p/>
        </p:txBody>
      </p:sp>
      <p:sp>
        <p:nvSpPr>
          <p:cNvPr id="342" name="object 342"/>
          <p:cNvSpPr/>
          <p:nvPr/>
        </p:nvSpPr>
        <p:spPr>
          <a:xfrm>
            <a:off x="12067793" y="7579080"/>
            <a:ext cx="10795" cy="275590"/>
          </a:xfrm>
          <a:custGeom>
            <a:avLst/>
            <a:gdLst/>
            <a:ahLst/>
            <a:cxnLst/>
            <a:rect l="l" t="t" r="r" b="b"/>
            <a:pathLst>
              <a:path w="10795" h="275590">
                <a:moveTo>
                  <a:pt x="0" y="275285"/>
                </a:moveTo>
                <a:lnTo>
                  <a:pt x="10205" y="275285"/>
                </a:lnTo>
                <a:lnTo>
                  <a:pt x="10205" y="0"/>
                </a:lnTo>
                <a:lnTo>
                  <a:pt x="0" y="0"/>
                </a:lnTo>
                <a:lnTo>
                  <a:pt x="0" y="275285"/>
                </a:lnTo>
                <a:close/>
              </a:path>
            </a:pathLst>
          </a:custGeom>
          <a:solidFill>
            <a:srgbClr val="EBEBEC"/>
          </a:solidFill>
        </p:spPr>
        <p:txBody>
          <a:bodyPr wrap="square" lIns="0" tIns="0" rIns="0" bIns="0" rtlCol="0"/>
          <a:lstStyle/>
          <a:p/>
        </p:txBody>
      </p:sp>
      <p:sp>
        <p:nvSpPr>
          <p:cNvPr id="343" name="object 343"/>
          <p:cNvSpPr/>
          <p:nvPr/>
        </p:nvSpPr>
        <p:spPr>
          <a:xfrm>
            <a:off x="3558790" y="1740302"/>
            <a:ext cx="0" cy="139700"/>
          </a:xfrm>
          <a:custGeom>
            <a:avLst/>
            <a:gdLst/>
            <a:ahLst/>
            <a:cxnLst/>
            <a:rect l="l" t="t" r="r" b="b"/>
            <a:pathLst>
              <a:path w="0" h="139700">
                <a:moveTo>
                  <a:pt x="0" y="139700"/>
                </a:moveTo>
                <a:lnTo>
                  <a:pt x="0" y="0"/>
                </a:lnTo>
              </a:path>
            </a:pathLst>
          </a:custGeom>
          <a:ln w="12700">
            <a:solidFill>
              <a:srgbClr val="FFFFFF"/>
            </a:solidFill>
          </a:ln>
        </p:spPr>
        <p:txBody>
          <a:bodyPr wrap="square" lIns="0" tIns="0" rIns="0" bIns="0" rtlCol="0"/>
          <a:lstStyle/>
          <a:p/>
        </p:txBody>
      </p:sp>
      <p:sp>
        <p:nvSpPr>
          <p:cNvPr id="344" name="object 344"/>
          <p:cNvSpPr/>
          <p:nvPr/>
        </p:nvSpPr>
        <p:spPr>
          <a:xfrm>
            <a:off x="5987028" y="1740302"/>
            <a:ext cx="0" cy="139700"/>
          </a:xfrm>
          <a:custGeom>
            <a:avLst/>
            <a:gdLst/>
            <a:ahLst/>
            <a:cxnLst/>
            <a:rect l="l" t="t" r="r" b="b"/>
            <a:pathLst>
              <a:path w="0" h="139700">
                <a:moveTo>
                  <a:pt x="0" y="139700"/>
                </a:moveTo>
                <a:lnTo>
                  <a:pt x="0" y="0"/>
                </a:lnTo>
              </a:path>
            </a:pathLst>
          </a:custGeom>
          <a:ln w="12700">
            <a:solidFill>
              <a:srgbClr val="FFFFFF"/>
            </a:solidFill>
          </a:ln>
        </p:spPr>
        <p:txBody>
          <a:bodyPr wrap="square" lIns="0" tIns="0" rIns="0" bIns="0" rtlCol="0"/>
          <a:lstStyle/>
          <a:p/>
        </p:txBody>
      </p:sp>
      <p:sp>
        <p:nvSpPr>
          <p:cNvPr id="345" name="object 345"/>
          <p:cNvSpPr/>
          <p:nvPr/>
        </p:nvSpPr>
        <p:spPr>
          <a:xfrm>
            <a:off x="8389869" y="1740302"/>
            <a:ext cx="0" cy="139700"/>
          </a:xfrm>
          <a:custGeom>
            <a:avLst/>
            <a:gdLst/>
            <a:ahLst/>
            <a:cxnLst/>
            <a:rect l="l" t="t" r="r" b="b"/>
            <a:pathLst>
              <a:path w="0" h="139700">
                <a:moveTo>
                  <a:pt x="0" y="139700"/>
                </a:moveTo>
                <a:lnTo>
                  <a:pt x="0" y="0"/>
                </a:lnTo>
              </a:path>
            </a:pathLst>
          </a:custGeom>
          <a:ln w="12700">
            <a:solidFill>
              <a:srgbClr val="FFFFFF"/>
            </a:solidFill>
          </a:ln>
        </p:spPr>
        <p:txBody>
          <a:bodyPr wrap="square" lIns="0" tIns="0" rIns="0" bIns="0" rtlCol="0"/>
          <a:lstStyle/>
          <a:p/>
        </p:txBody>
      </p:sp>
      <p:sp>
        <p:nvSpPr>
          <p:cNvPr id="346" name="object 346"/>
          <p:cNvSpPr/>
          <p:nvPr/>
        </p:nvSpPr>
        <p:spPr>
          <a:xfrm>
            <a:off x="10711429" y="1740302"/>
            <a:ext cx="0" cy="139700"/>
          </a:xfrm>
          <a:custGeom>
            <a:avLst/>
            <a:gdLst/>
            <a:ahLst/>
            <a:cxnLst/>
            <a:rect l="l" t="t" r="r" b="b"/>
            <a:pathLst>
              <a:path w="0" h="139700">
                <a:moveTo>
                  <a:pt x="0" y="139700"/>
                </a:moveTo>
                <a:lnTo>
                  <a:pt x="0" y="0"/>
                </a:lnTo>
              </a:path>
            </a:pathLst>
          </a:custGeom>
          <a:ln w="12700">
            <a:solidFill>
              <a:srgbClr val="FFFFFF"/>
            </a:solidFill>
          </a:ln>
        </p:spPr>
        <p:txBody>
          <a:bodyPr wrap="square" lIns="0" tIns="0" rIns="0" bIns="0" rtlCol="0"/>
          <a:lstStyle/>
          <a:p/>
        </p:txBody>
      </p:sp>
      <p:sp>
        <p:nvSpPr>
          <p:cNvPr id="347" name="object 347"/>
          <p:cNvSpPr/>
          <p:nvPr/>
        </p:nvSpPr>
        <p:spPr>
          <a:xfrm>
            <a:off x="156235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348" name="object 348"/>
          <p:cNvSpPr/>
          <p:nvPr/>
        </p:nvSpPr>
        <p:spPr>
          <a:xfrm>
            <a:off x="355879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349" name="object 349"/>
          <p:cNvSpPr/>
          <p:nvPr/>
        </p:nvSpPr>
        <p:spPr>
          <a:xfrm>
            <a:off x="5987028"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350" name="object 350"/>
          <p:cNvSpPr/>
          <p:nvPr/>
        </p:nvSpPr>
        <p:spPr>
          <a:xfrm>
            <a:off x="8389869"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351" name="object 351"/>
          <p:cNvSpPr/>
          <p:nvPr/>
        </p:nvSpPr>
        <p:spPr>
          <a:xfrm>
            <a:off x="10711429"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352" name="object 352"/>
          <p:cNvSpPr/>
          <p:nvPr/>
        </p:nvSpPr>
        <p:spPr>
          <a:xfrm>
            <a:off x="1562350"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3" name="object 353"/>
          <p:cNvSpPr/>
          <p:nvPr/>
        </p:nvSpPr>
        <p:spPr>
          <a:xfrm>
            <a:off x="5987028"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4" name="object 354"/>
          <p:cNvSpPr/>
          <p:nvPr/>
        </p:nvSpPr>
        <p:spPr>
          <a:xfrm>
            <a:off x="8389869"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5" name="object 355"/>
          <p:cNvSpPr/>
          <p:nvPr/>
        </p:nvSpPr>
        <p:spPr>
          <a:xfrm>
            <a:off x="10711429"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6" name="object 356"/>
          <p:cNvSpPr/>
          <p:nvPr/>
        </p:nvSpPr>
        <p:spPr>
          <a:xfrm>
            <a:off x="1562350"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7" name="object 357"/>
          <p:cNvSpPr/>
          <p:nvPr/>
        </p:nvSpPr>
        <p:spPr>
          <a:xfrm>
            <a:off x="5987028"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8" name="object 358"/>
          <p:cNvSpPr/>
          <p:nvPr/>
        </p:nvSpPr>
        <p:spPr>
          <a:xfrm>
            <a:off x="8389869"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59" name="object 359"/>
          <p:cNvSpPr/>
          <p:nvPr/>
        </p:nvSpPr>
        <p:spPr>
          <a:xfrm>
            <a:off x="10711429"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0" name="object 360"/>
          <p:cNvSpPr/>
          <p:nvPr/>
        </p:nvSpPr>
        <p:spPr>
          <a:xfrm>
            <a:off x="1562350"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1" name="object 361"/>
          <p:cNvSpPr/>
          <p:nvPr/>
        </p:nvSpPr>
        <p:spPr>
          <a:xfrm>
            <a:off x="5987028"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2" name="object 362"/>
          <p:cNvSpPr/>
          <p:nvPr/>
        </p:nvSpPr>
        <p:spPr>
          <a:xfrm>
            <a:off x="8389869"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3" name="object 363"/>
          <p:cNvSpPr/>
          <p:nvPr/>
        </p:nvSpPr>
        <p:spPr>
          <a:xfrm>
            <a:off x="10711429"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4" name="object 364"/>
          <p:cNvSpPr/>
          <p:nvPr/>
        </p:nvSpPr>
        <p:spPr>
          <a:xfrm>
            <a:off x="1562350"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5" name="object 365"/>
          <p:cNvSpPr/>
          <p:nvPr/>
        </p:nvSpPr>
        <p:spPr>
          <a:xfrm>
            <a:off x="5987028"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6" name="object 366"/>
          <p:cNvSpPr/>
          <p:nvPr/>
        </p:nvSpPr>
        <p:spPr>
          <a:xfrm>
            <a:off x="8389869"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7" name="object 367"/>
          <p:cNvSpPr/>
          <p:nvPr/>
        </p:nvSpPr>
        <p:spPr>
          <a:xfrm>
            <a:off x="10711429"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8" name="object 368"/>
          <p:cNvSpPr/>
          <p:nvPr/>
        </p:nvSpPr>
        <p:spPr>
          <a:xfrm>
            <a:off x="1562350"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69" name="object 369"/>
          <p:cNvSpPr/>
          <p:nvPr/>
        </p:nvSpPr>
        <p:spPr>
          <a:xfrm>
            <a:off x="5987028"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0" name="object 370"/>
          <p:cNvSpPr/>
          <p:nvPr/>
        </p:nvSpPr>
        <p:spPr>
          <a:xfrm>
            <a:off x="8389869"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1" name="object 371"/>
          <p:cNvSpPr/>
          <p:nvPr/>
        </p:nvSpPr>
        <p:spPr>
          <a:xfrm>
            <a:off x="10711429"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2" name="object 372"/>
          <p:cNvSpPr/>
          <p:nvPr/>
        </p:nvSpPr>
        <p:spPr>
          <a:xfrm>
            <a:off x="1562350"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3" name="object 373"/>
          <p:cNvSpPr/>
          <p:nvPr/>
        </p:nvSpPr>
        <p:spPr>
          <a:xfrm>
            <a:off x="5987028"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4" name="object 374"/>
          <p:cNvSpPr/>
          <p:nvPr/>
        </p:nvSpPr>
        <p:spPr>
          <a:xfrm>
            <a:off x="8389869"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5" name="object 375"/>
          <p:cNvSpPr/>
          <p:nvPr/>
        </p:nvSpPr>
        <p:spPr>
          <a:xfrm>
            <a:off x="10711429"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6" name="object 376"/>
          <p:cNvSpPr/>
          <p:nvPr/>
        </p:nvSpPr>
        <p:spPr>
          <a:xfrm>
            <a:off x="1562350"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7" name="object 377"/>
          <p:cNvSpPr/>
          <p:nvPr/>
        </p:nvSpPr>
        <p:spPr>
          <a:xfrm>
            <a:off x="5987028"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8" name="object 378"/>
          <p:cNvSpPr/>
          <p:nvPr/>
        </p:nvSpPr>
        <p:spPr>
          <a:xfrm>
            <a:off x="8389869"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79" name="object 379"/>
          <p:cNvSpPr/>
          <p:nvPr/>
        </p:nvSpPr>
        <p:spPr>
          <a:xfrm>
            <a:off x="10711429"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0" name="object 380"/>
          <p:cNvSpPr/>
          <p:nvPr/>
        </p:nvSpPr>
        <p:spPr>
          <a:xfrm>
            <a:off x="1562350"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1" name="object 381"/>
          <p:cNvSpPr/>
          <p:nvPr/>
        </p:nvSpPr>
        <p:spPr>
          <a:xfrm>
            <a:off x="5987028"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2" name="object 382"/>
          <p:cNvSpPr/>
          <p:nvPr/>
        </p:nvSpPr>
        <p:spPr>
          <a:xfrm>
            <a:off x="8389869"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3" name="object 383"/>
          <p:cNvSpPr/>
          <p:nvPr/>
        </p:nvSpPr>
        <p:spPr>
          <a:xfrm>
            <a:off x="10711429"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4" name="object 384"/>
          <p:cNvSpPr/>
          <p:nvPr/>
        </p:nvSpPr>
        <p:spPr>
          <a:xfrm>
            <a:off x="1562350"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5" name="object 385"/>
          <p:cNvSpPr/>
          <p:nvPr/>
        </p:nvSpPr>
        <p:spPr>
          <a:xfrm>
            <a:off x="5987028"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6" name="object 386"/>
          <p:cNvSpPr/>
          <p:nvPr/>
        </p:nvSpPr>
        <p:spPr>
          <a:xfrm>
            <a:off x="8389869"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7" name="object 387"/>
          <p:cNvSpPr/>
          <p:nvPr/>
        </p:nvSpPr>
        <p:spPr>
          <a:xfrm>
            <a:off x="10711429"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8" name="object 388"/>
          <p:cNvSpPr/>
          <p:nvPr/>
        </p:nvSpPr>
        <p:spPr>
          <a:xfrm>
            <a:off x="1562350"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89" name="object 389"/>
          <p:cNvSpPr/>
          <p:nvPr/>
        </p:nvSpPr>
        <p:spPr>
          <a:xfrm>
            <a:off x="5987028"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0" name="object 390"/>
          <p:cNvSpPr/>
          <p:nvPr/>
        </p:nvSpPr>
        <p:spPr>
          <a:xfrm>
            <a:off x="8389869"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1" name="object 391"/>
          <p:cNvSpPr/>
          <p:nvPr/>
        </p:nvSpPr>
        <p:spPr>
          <a:xfrm>
            <a:off x="10711429"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2" name="object 392"/>
          <p:cNvSpPr/>
          <p:nvPr/>
        </p:nvSpPr>
        <p:spPr>
          <a:xfrm>
            <a:off x="1562350"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3" name="object 393"/>
          <p:cNvSpPr/>
          <p:nvPr/>
        </p:nvSpPr>
        <p:spPr>
          <a:xfrm>
            <a:off x="5987028"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4" name="object 394"/>
          <p:cNvSpPr/>
          <p:nvPr/>
        </p:nvSpPr>
        <p:spPr>
          <a:xfrm>
            <a:off x="8389869"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5" name="object 395"/>
          <p:cNvSpPr/>
          <p:nvPr/>
        </p:nvSpPr>
        <p:spPr>
          <a:xfrm>
            <a:off x="10711429"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6" name="object 396"/>
          <p:cNvSpPr/>
          <p:nvPr/>
        </p:nvSpPr>
        <p:spPr>
          <a:xfrm>
            <a:off x="1562350"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7" name="object 397"/>
          <p:cNvSpPr/>
          <p:nvPr/>
        </p:nvSpPr>
        <p:spPr>
          <a:xfrm>
            <a:off x="5987028"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8" name="object 398"/>
          <p:cNvSpPr/>
          <p:nvPr/>
        </p:nvSpPr>
        <p:spPr>
          <a:xfrm>
            <a:off x="8389869"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399" name="object 399"/>
          <p:cNvSpPr/>
          <p:nvPr/>
        </p:nvSpPr>
        <p:spPr>
          <a:xfrm>
            <a:off x="10711429"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0" name="object 400"/>
          <p:cNvSpPr/>
          <p:nvPr/>
        </p:nvSpPr>
        <p:spPr>
          <a:xfrm>
            <a:off x="1562350"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1" name="object 401"/>
          <p:cNvSpPr/>
          <p:nvPr/>
        </p:nvSpPr>
        <p:spPr>
          <a:xfrm>
            <a:off x="5987028"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2" name="object 402"/>
          <p:cNvSpPr/>
          <p:nvPr/>
        </p:nvSpPr>
        <p:spPr>
          <a:xfrm>
            <a:off x="8389869"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3" name="object 403"/>
          <p:cNvSpPr/>
          <p:nvPr/>
        </p:nvSpPr>
        <p:spPr>
          <a:xfrm>
            <a:off x="10711429"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4" name="object 404"/>
          <p:cNvSpPr/>
          <p:nvPr/>
        </p:nvSpPr>
        <p:spPr>
          <a:xfrm>
            <a:off x="1562350"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5" name="object 405"/>
          <p:cNvSpPr/>
          <p:nvPr/>
        </p:nvSpPr>
        <p:spPr>
          <a:xfrm>
            <a:off x="5987028"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6" name="object 406"/>
          <p:cNvSpPr/>
          <p:nvPr/>
        </p:nvSpPr>
        <p:spPr>
          <a:xfrm>
            <a:off x="8389869"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7" name="object 407"/>
          <p:cNvSpPr/>
          <p:nvPr/>
        </p:nvSpPr>
        <p:spPr>
          <a:xfrm>
            <a:off x="10711429"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8" name="object 408"/>
          <p:cNvSpPr/>
          <p:nvPr/>
        </p:nvSpPr>
        <p:spPr>
          <a:xfrm>
            <a:off x="1562350"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09" name="object 409"/>
          <p:cNvSpPr/>
          <p:nvPr/>
        </p:nvSpPr>
        <p:spPr>
          <a:xfrm>
            <a:off x="5987028"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10" name="object 410"/>
          <p:cNvSpPr/>
          <p:nvPr/>
        </p:nvSpPr>
        <p:spPr>
          <a:xfrm>
            <a:off x="8389869"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11" name="object 411"/>
          <p:cNvSpPr/>
          <p:nvPr/>
        </p:nvSpPr>
        <p:spPr>
          <a:xfrm>
            <a:off x="10711429"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12" name="object 412"/>
          <p:cNvSpPr/>
          <p:nvPr/>
        </p:nvSpPr>
        <p:spPr>
          <a:xfrm>
            <a:off x="1562350"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3" name="object 413"/>
          <p:cNvSpPr/>
          <p:nvPr/>
        </p:nvSpPr>
        <p:spPr>
          <a:xfrm>
            <a:off x="5987028"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4" name="object 414"/>
          <p:cNvSpPr/>
          <p:nvPr/>
        </p:nvSpPr>
        <p:spPr>
          <a:xfrm>
            <a:off x="8389869"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5" name="object 415"/>
          <p:cNvSpPr/>
          <p:nvPr/>
        </p:nvSpPr>
        <p:spPr>
          <a:xfrm>
            <a:off x="10711429"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6" name="object 416"/>
          <p:cNvSpPr/>
          <p:nvPr/>
        </p:nvSpPr>
        <p:spPr>
          <a:xfrm>
            <a:off x="1562350"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7" name="object 417"/>
          <p:cNvSpPr/>
          <p:nvPr/>
        </p:nvSpPr>
        <p:spPr>
          <a:xfrm>
            <a:off x="5987028"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8" name="object 418"/>
          <p:cNvSpPr/>
          <p:nvPr/>
        </p:nvSpPr>
        <p:spPr>
          <a:xfrm>
            <a:off x="8389869"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19" name="object 419"/>
          <p:cNvSpPr/>
          <p:nvPr/>
        </p:nvSpPr>
        <p:spPr>
          <a:xfrm>
            <a:off x="10711429"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0" name="object 420"/>
          <p:cNvSpPr/>
          <p:nvPr/>
        </p:nvSpPr>
        <p:spPr>
          <a:xfrm>
            <a:off x="1562350"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1" name="object 421"/>
          <p:cNvSpPr/>
          <p:nvPr/>
        </p:nvSpPr>
        <p:spPr>
          <a:xfrm>
            <a:off x="5987028"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2" name="object 422"/>
          <p:cNvSpPr/>
          <p:nvPr/>
        </p:nvSpPr>
        <p:spPr>
          <a:xfrm>
            <a:off x="8389869"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3" name="object 423"/>
          <p:cNvSpPr/>
          <p:nvPr/>
        </p:nvSpPr>
        <p:spPr>
          <a:xfrm>
            <a:off x="10711429"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4" name="object 424"/>
          <p:cNvSpPr/>
          <p:nvPr/>
        </p:nvSpPr>
        <p:spPr>
          <a:xfrm>
            <a:off x="1562350"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5" name="object 425"/>
          <p:cNvSpPr/>
          <p:nvPr/>
        </p:nvSpPr>
        <p:spPr>
          <a:xfrm>
            <a:off x="5987028"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6" name="object 426"/>
          <p:cNvSpPr/>
          <p:nvPr/>
        </p:nvSpPr>
        <p:spPr>
          <a:xfrm>
            <a:off x="8389869"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7" name="object 427"/>
          <p:cNvSpPr/>
          <p:nvPr/>
        </p:nvSpPr>
        <p:spPr>
          <a:xfrm>
            <a:off x="10711429"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8" name="object 428"/>
          <p:cNvSpPr/>
          <p:nvPr/>
        </p:nvSpPr>
        <p:spPr>
          <a:xfrm>
            <a:off x="1562350"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29" name="object 429"/>
          <p:cNvSpPr/>
          <p:nvPr/>
        </p:nvSpPr>
        <p:spPr>
          <a:xfrm>
            <a:off x="5987028"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0" name="object 430"/>
          <p:cNvSpPr/>
          <p:nvPr/>
        </p:nvSpPr>
        <p:spPr>
          <a:xfrm>
            <a:off x="8389869"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1" name="object 431"/>
          <p:cNvSpPr/>
          <p:nvPr/>
        </p:nvSpPr>
        <p:spPr>
          <a:xfrm>
            <a:off x="10711429"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2" name="object 432"/>
          <p:cNvSpPr/>
          <p:nvPr/>
        </p:nvSpPr>
        <p:spPr>
          <a:xfrm>
            <a:off x="1562350"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3" name="object 433"/>
          <p:cNvSpPr/>
          <p:nvPr/>
        </p:nvSpPr>
        <p:spPr>
          <a:xfrm>
            <a:off x="5987028"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4" name="object 434"/>
          <p:cNvSpPr/>
          <p:nvPr/>
        </p:nvSpPr>
        <p:spPr>
          <a:xfrm>
            <a:off x="8389869"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5" name="object 435"/>
          <p:cNvSpPr/>
          <p:nvPr/>
        </p:nvSpPr>
        <p:spPr>
          <a:xfrm>
            <a:off x="10711429"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436" name="object 436"/>
          <p:cNvSpPr/>
          <p:nvPr/>
        </p:nvSpPr>
        <p:spPr>
          <a:xfrm>
            <a:off x="540000" y="1880002"/>
            <a:ext cx="499109" cy="12700"/>
          </a:xfrm>
          <a:custGeom>
            <a:avLst/>
            <a:gdLst/>
            <a:ahLst/>
            <a:cxnLst/>
            <a:rect l="l" t="t" r="r" b="b"/>
            <a:pathLst>
              <a:path w="499109" h="12700">
                <a:moveTo>
                  <a:pt x="0" y="12700"/>
                </a:moveTo>
                <a:lnTo>
                  <a:pt x="499109" y="12700"/>
                </a:lnTo>
                <a:lnTo>
                  <a:pt x="499109" y="0"/>
                </a:lnTo>
                <a:lnTo>
                  <a:pt x="0" y="0"/>
                </a:lnTo>
                <a:lnTo>
                  <a:pt x="0" y="12700"/>
                </a:lnTo>
                <a:close/>
              </a:path>
            </a:pathLst>
          </a:custGeom>
          <a:solidFill>
            <a:srgbClr val="FFFFFF"/>
          </a:solidFill>
        </p:spPr>
        <p:txBody>
          <a:bodyPr wrap="square" lIns="0" tIns="0" rIns="0" bIns="0" rtlCol="0"/>
          <a:lstStyle/>
          <a:p/>
        </p:txBody>
      </p:sp>
      <p:sp>
        <p:nvSpPr>
          <p:cNvPr id="437" name="object 437"/>
          <p:cNvSpPr/>
          <p:nvPr/>
        </p:nvSpPr>
        <p:spPr>
          <a:xfrm>
            <a:off x="1039110" y="188000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438" name="object 438"/>
          <p:cNvSpPr/>
          <p:nvPr/>
        </p:nvSpPr>
        <p:spPr>
          <a:xfrm>
            <a:off x="103911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439" name="object 439"/>
          <p:cNvSpPr/>
          <p:nvPr/>
        </p:nvSpPr>
        <p:spPr>
          <a:xfrm>
            <a:off x="1562350" y="188000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440" name="object 440"/>
          <p:cNvSpPr/>
          <p:nvPr/>
        </p:nvSpPr>
        <p:spPr>
          <a:xfrm>
            <a:off x="2883150" y="1880002"/>
            <a:ext cx="675640" cy="12700"/>
          </a:xfrm>
          <a:custGeom>
            <a:avLst/>
            <a:gdLst/>
            <a:ahLst/>
            <a:cxnLst/>
            <a:rect l="l" t="t" r="r" b="b"/>
            <a:pathLst>
              <a:path w="675639" h="12700">
                <a:moveTo>
                  <a:pt x="0" y="12700"/>
                </a:moveTo>
                <a:lnTo>
                  <a:pt x="675640" y="12700"/>
                </a:lnTo>
                <a:lnTo>
                  <a:pt x="675640" y="0"/>
                </a:lnTo>
                <a:lnTo>
                  <a:pt x="0" y="0"/>
                </a:lnTo>
                <a:lnTo>
                  <a:pt x="0" y="12700"/>
                </a:lnTo>
                <a:close/>
              </a:path>
            </a:pathLst>
          </a:custGeom>
          <a:solidFill>
            <a:srgbClr val="FFFFFF"/>
          </a:solidFill>
        </p:spPr>
        <p:txBody>
          <a:bodyPr wrap="square" lIns="0" tIns="0" rIns="0" bIns="0" rtlCol="0"/>
          <a:lstStyle/>
          <a:p/>
        </p:txBody>
      </p:sp>
      <p:sp>
        <p:nvSpPr>
          <p:cNvPr id="441" name="object 441"/>
          <p:cNvSpPr/>
          <p:nvPr/>
        </p:nvSpPr>
        <p:spPr>
          <a:xfrm>
            <a:off x="288315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442" name="object 442"/>
          <p:cNvSpPr/>
          <p:nvPr/>
        </p:nvSpPr>
        <p:spPr>
          <a:xfrm>
            <a:off x="3558790" y="1880002"/>
            <a:ext cx="1386840" cy="12700"/>
          </a:xfrm>
          <a:custGeom>
            <a:avLst/>
            <a:gdLst/>
            <a:ahLst/>
            <a:cxnLst/>
            <a:rect l="l" t="t" r="r" b="b"/>
            <a:pathLst>
              <a:path w="1386839" h="12700">
                <a:moveTo>
                  <a:pt x="0" y="12700"/>
                </a:moveTo>
                <a:lnTo>
                  <a:pt x="1386840" y="12700"/>
                </a:lnTo>
                <a:lnTo>
                  <a:pt x="1386840" y="0"/>
                </a:lnTo>
                <a:lnTo>
                  <a:pt x="0" y="0"/>
                </a:lnTo>
                <a:lnTo>
                  <a:pt x="0" y="12700"/>
                </a:lnTo>
                <a:close/>
              </a:path>
            </a:pathLst>
          </a:custGeom>
          <a:solidFill>
            <a:srgbClr val="FFFFFF"/>
          </a:solidFill>
        </p:spPr>
        <p:txBody>
          <a:bodyPr wrap="square" lIns="0" tIns="0" rIns="0" bIns="0" rtlCol="0"/>
          <a:lstStyle/>
          <a:p/>
        </p:txBody>
      </p:sp>
      <p:sp>
        <p:nvSpPr>
          <p:cNvPr id="443" name="object 443"/>
          <p:cNvSpPr/>
          <p:nvPr/>
        </p:nvSpPr>
        <p:spPr>
          <a:xfrm>
            <a:off x="4945628" y="1880002"/>
            <a:ext cx="1041400" cy="12700"/>
          </a:xfrm>
          <a:custGeom>
            <a:avLst/>
            <a:gdLst/>
            <a:ahLst/>
            <a:cxnLst/>
            <a:rect l="l" t="t" r="r" b="b"/>
            <a:pathLst>
              <a:path w="1041400" h="12700">
                <a:moveTo>
                  <a:pt x="0" y="12700"/>
                </a:moveTo>
                <a:lnTo>
                  <a:pt x="1041400" y="12700"/>
                </a:lnTo>
                <a:lnTo>
                  <a:pt x="1041400" y="0"/>
                </a:lnTo>
                <a:lnTo>
                  <a:pt x="0" y="0"/>
                </a:lnTo>
                <a:lnTo>
                  <a:pt x="0" y="12700"/>
                </a:lnTo>
                <a:close/>
              </a:path>
            </a:pathLst>
          </a:custGeom>
          <a:solidFill>
            <a:srgbClr val="FFFFFF"/>
          </a:solidFill>
        </p:spPr>
        <p:txBody>
          <a:bodyPr wrap="square" lIns="0" tIns="0" rIns="0" bIns="0" rtlCol="0"/>
          <a:lstStyle/>
          <a:p/>
        </p:txBody>
      </p:sp>
      <p:sp>
        <p:nvSpPr>
          <p:cNvPr id="444" name="object 444"/>
          <p:cNvSpPr/>
          <p:nvPr/>
        </p:nvSpPr>
        <p:spPr>
          <a:xfrm>
            <a:off x="4945628"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445" name="object 445"/>
          <p:cNvSpPr/>
          <p:nvPr/>
        </p:nvSpPr>
        <p:spPr>
          <a:xfrm>
            <a:off x="5987028" y="188000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446" name="object 446"/>
          <p:cNvSpPr/>
          <p:nvPr/>
        </p:nvSpPr>
        <p:spPr>
          <a:xfrm>
            <a:off x="7348469" y="1880002"/>
            <a:ext cx="1041400" cy="12700"/>
          </a:xfrm>
          <a:custGeom>
            <a:avLst/>
            <a:gdLst/>
            <a:ahLst/>
            <a:cxnLst/>
            <a:rect l="l" t="t" r="r" b="b"/>
            <a:pathLst>
              <a:path w="1041400" h="12700">
                <a:moveTo>
                  <a:pt x="0" y="12700"/>
                </a:moveTo>
                <a:lnTo>
                  <a:pt x="1041400" y="12700"/>
                </a:lnTo>
                <a:lnTo>
                  <a:pt x="1041400" y="0"/>
                </a:lnTo>
                <a:lnTo>
                  <a:pt x="0" y="0"/>
                </a:lnTo>
                <a:lnTo>
                  <a:pt x="0" y="12700"/>
                </a:lnTo>
                <a:close/>
              </a:path>
            </a:pathLst>
          </a:custGeom>
          <a:solidFill>
            <a:srgbClr val="FFFFFF"/>
          </a:solidFill>
        </p:spPr>
        <p:txBody>
          <a:bodyPr wrap="square" lIns="0" tIns="0" rIns="0" bIns="0" rtlCol="0"/>
          <a:lstStyle/>
          <a:p/>
        </p:txBody>
      </p:sp>
      <p:sp>
        <p:nvSpPr>
          <p:cNvPr id="447" name="object 447"/>
          <p:cNvSpPr/>
          <p:nvPr/>
        </p:nvSpPr>
        <p:spPr>
          <a:xfrm>
            <a:off x="7348469"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448" name="object 448"/>
          <p:cNvSpPr/>
          <p:nvPr/>
        </p:nvSpPr>
        <p:spPr>
          <a:xfrm>
            <a:off x="8389869" y="188000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449" name="object 449"/>
          <p:cNvSpPr/>
          <p:nvPr/>
        </p:nvSpPr>
        <p:spPr>
          <a:xfrm>
            <a:off x="9720829" y="188000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450" name="object 450"/>
          <p:cNvSpPr/>
          <p:nvPr/>
        </p:nvSpPr>
        <p:spPr>
          <a:xfrm>
            <a:off x="9720829"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451" name="object 451"/>
          <p:cNvSpPr/>
          <p:nvPr/>
        </p:nvSpPr>
        <p:spPr>
          <a:xfrm>
            <a:off x="10711429" y="188000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452" name="object 452"/>
          <p:cNvSpPr/>
          <p:nvPr/>
        </p:nvSpPr>
        <p:spPr>
          <a:xfrm>
            <a:off x="12067790" y="1880002"/>
            <a:ext cx="1123950" cy="12700"/>
          </a:xfrm>
          <a:custGeom>
            <a:avLst/>
            <a:gdLst/>
            <a:ahLst/>
            <a:cxnLst/>
            <a:rect l="l" t="t" r="r" b="b"/>
            <a:pathLst>
              <a:path w="1123950" h="12700">
                <a:moveTo>
                  <a:pt x="0" y="12700"/>
                </a:moveTo>
                <a:lnTo>
                  <a:pt x="1123950" y="12700"/>
                </a:lnTo>
                <a:lnTo>
                  <a:pt x="1123950" y="0"/>
                </a:lnTo>
                <a:lnTo>
                  <a:pt x="0" y="0"/>
                </a:lnTo>
                <a:lnTo>
                  <a:pt x="0" y="12700"/>
                </a:lnTo>
                <a:close/>
              </a:path>
            </a:pathLst>
          </a:custGeom>
          <a:solidFill>
            <a:srgbClr val="FFFFFF"/>
          </a:solidFill>
        </p:spPr>
        <p:txBody>
          <a:bodyPr wrap="square" lIns="0" tIns="0" rIns="0" bIns="0" rtlCol="0"/>
          <a:lstStyle/>
          <a:p/>
        </p:txBody>
      </p:sp>
      <p:sp>
        <p:nvSpPr>
          <p:cNvPr id="453" name="object 453"/>
          <p:cNvSpPr/>
          <p:nvPr/>
        </p:nvSpPr>
        <p:spPr>
          <a:xfrm>
            <a:off x="1206779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454" name="object 454"/>
          <p:cNvSpPr/>
          <p:nvPr/>
        </p:nvSpPr>
        <p:spPr>
          <a:xfrm>
            <a:off x="1039110"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55" name="object 455"/>
          <p:cNvSpPr/>
          <p:nvPr/>
        </p:nvSpPr>
        <p:spPr>
          <a:xfrm>
            <a:off x="2883150"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56" name="object 456"/>
          <p:cNvSpPr/>
          <p:nvPr/>
        </p:nvSpPr>
        <p:spPr>
          <a:xfrm>
            <a:off x="4945628"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57" name="object 457"/>
          <p:cNvSpPr/>
          <p:nvPr/>
        </p:nvSpPr>
        <p:spPr>
          <a:xfrm>
            <a:off x="7348469"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58" name="object 458"/>
          <p:cNvSpPr/>
          <p:nvPr/>
        </p:nvSpPr>
        <p:spPr>
          <a:xfrm>
            <a:off x="9720829"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59" name="object 459"/>
          <p:cNvSpPr/>
          <p:nvPr/>
        </p:nvSpPr>
        <p:spPr>
          <a:xfrm>
            <a:off x="12067790" y="2354983"/>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0" name="object 460"/>
          <p:cNvSpPr/>
          <p:nvPr/>
        </p:nvSpPr>
        <p:spPr>
          <a:xfrm>
            <a:off x="1039110"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1" name="object 461"/>
          <p:cNvSpPr/>
          <p:nvPr/>
        </p:nvSpPr>
        <p:spPr>
          <a:xfrm>
            <a:off x="2883150"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2" name="object 462"/>
          <p:cNvSpPr/>
          <p:nvPr/>
        </p:nvSpPr>
        <p:spPr>
          <a:xfrm>
            <a:off x="4945628"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3" name="object 463"/>
          <p:cNvSpPr/>
          <p:nvPr/>
        </p:nvSpPr>
        <p:spPr>
          <a:xfrm>
            <a:off x="7348469"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4" name="object 464"/>
          <p:cNvSpPr/>
          <p:nvPr/>
        </p:nvSpPr>
        <p:spPr>
          <a:xfrm>
            <a:off x="9720829"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5" name="object 465"/>
          <p:cNvSpPr/>
          <p:nvPr/>
        </p:nvSpPr>
        <p:spPr>
          <a:xfrm>
            <a:off x="12067790" y="263027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6" name="object 466"/>
          <p:cNvSpPr/>
          <p:nvPr/>
        </p:nvSpPr>
        <p:spPr>
          <a:xfrm>
            <a:off x="1039110"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7" name="object 467"/>
          <p:cNvSpPr/>
          <p:nvPr/>
        </p:nvSpPr>
        <p:spPr>
          <a:xfrm>
            <a:off x="2883150"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8" name="object 468"/>
          <p:cNvSpPr/>
          <p:nvPr/>
        </p:nvSpPr>
        <p:spPr>
          <a:xfrm>
            <a:off x="4945628"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69" name="object 469"/>
          <p:cNvSpPr/>
          <p:nvPr/>
        </p:nvSpPr>
        <p:spPr>
          <a:xfrm>
            <a:off x="7348469"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0" name="object 470"/>
          <p:cNvSpPr/>
          <p:nvPr/>
        </p:nvSpPr>
        <p:spPr>
          <a:xfrm>
            <a:off x="9720829"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1" name="object 471"/>
          <p:cNvSpPr/>
          <p:nvPr/>
        </p:nvSpPr>
        <p:spPr>
          <a:xfrm>
            <a:off x="12067790" y="290555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2" name="object 472"/>
          <p:cNvSpPr/>
          <p:nvPr/>
        </p:nvSpPr>
        <p:spPr>
          <a:xfrm>
            <a:off x="1039110"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3" name="object 473"/>
          <p:cNvSpPr/>
          <p:nvPr/>
        </p:nvSpPr>
        <p:spPr>
          <a:xfrm>
            <a:off x="2883150"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4" name="object 474"/>
          <p:cNvSpPr/>
          <p:nvPr/>
        </p:nvSpPr>
        <p:spPr>
          <a:xfrm>
            <a:off x="4945628"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5" name="object 475"/>
          <p:cNvSpPr/>
          <p:nvPr/>
        </p:nvSpPr>
        <p:spPr>
          <a:xfrm>
            <a:off x="7348469"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6" name="object 476"/>
          <p:cNvSpPr/>
          <p:nvPr/>
        </p:nvSpPr>
        <p:spPr>
          <a:xfrm>
            <a:off x="9720829"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7" name="object 477"/>
          <p:cNvSpPr/>
          <p:nvPr/>
        </p:nvSpPr>
        <p:spPr>
          <a:xfrm>
            <a:off x="12067790" y="318084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8" name="object 478"/>
          <p:cNvSpPr/>
          <p:nvPr/>
        </p:nvSpPr>
        <p:spPr>
          <a:xfrm>
            <a:off x="1039110"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79" name="object 479"/>
          <p:cNvSpPr/>
          <p:nvPr/>
        </p:nvSpPr>
        <p:spPr>
          <a:xfrm>
            <a:off x="2883150"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0" name="object 480"/>
          <p:cNvSpPr/>
          <p:nvPr/>
        </p:nvSpPr>
        <p:spPr>
          <a:xfrm>
            <a:off x="4945628"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1" name="object 481"/>
          <p:cNvSpPr/>
          <p:nvPr/>
        </p:nvSpPr>
        <p:spPr>
          <a:xfrm>
            <a:off x="7348469"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2" name="object 482"/>
          <p:cNvSpPr/>
          <p:nvPr/>
        </p:nvSpPr>
        <p:spPr>
          <a:xfrm>
            <a:off x="9720829"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3" name="object 483"/>
          <p:cNvSpPr/>
          <p:nvPr/>
        </p:nvSpPr>
        <p:spPr>
          <a:xfrm>
            <a:off x="12067790" y="345613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4" name="object 484"/>
          <p:cNvSpPr/>
          <p:nvPr/>
        </p:nvSpPr>
        <p:spPr>
          <a:xfrm>
            <a:off x="1039110"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5" name="object 485"/>
          <p:cNvSpPr/>
          <p:nvPr/>
        </p:nvSpPr>
        <p:spPr>
          <a:xfrm>
            <a:off x="2883150"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6" name="object 486"/>
          <p:cNvSpPr/>
          <p:nvPr/>
        </p:nvSpPr>
        <p:spPr>
          <a:xfrm>
            <a:off x="4945628"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7" name="object 487"/>
          <p:cNvSpPr/>
          <p:nvPr/>
        </p:nvSpPr>
        <p:spPr>
          <a:xfrm>
            <a:off x="7348469"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8" name="object 488"/>
          <p:cNvSpPr/>
          <p:nvPr/>
        </p:nvSpPr>
        <p:spPr>
          <a:xfrm>
            <a:off x="9720829"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89" name="object 489"/>
          <p:cNvSpPr/>
          <p:nvPr/>
        </p:nvSpPr>
        <p:spPr>
          <a:xfrm>
            <a:off x="12067790" y="373141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0" name="object 490"/>
          <p:cNvSpPr/>
          <p:nvPr/>
        </p:nvSpPr>
        <p:spPr>
          <a:xfrm>
            <a:off x="1039110"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1" name="object 491"/>
          <p:cNvSpPr/>
          <p:nvPr/>
        </p:nvSpPr>
        <p:spPr>
          <a:xfrm>
            <a:off x="2883150"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2" name="object 492"/>
          <p:cNvSpPr/>
          <p:nvPr/>
        </p:nvSpPr>
        <p:spPr>
          <a:xfrm>
            <a:off x="4945628"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3" name="object 493"/>
          <p:cNvSpPr/>
          <p:nvPr/>
        </p:nvSpPr>
        <p:spPr>
          <a:xfrm>
            <a:off x="7348469"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4" name="object 494"/>
          <p:cNvSpPr/>
          <p:nvPr/>
        </p:nvSpPr>
        <p:spPr>
          <a:xfrm>
            <a:off x="9720829"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5" name="object 495"/>
          <p:cNvSpPr/>
          <p:nvPr/>
        </p:nvSpPr>
        <p:spPr>
          <a:xfrm>
            <a:off x="12067790" y="400670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6" name="object 496"/>
          <p:cNvSpPr/>
          <p:nvPr/>
        </p:nvSpPr>
        <p:spPr>
          <a:xfrm>
            <a:off x="1039110"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7" name="object 497"/>
          <p:cNvSpPr/>
          <p:nvPr/>
        </p:nvSpPr>
        <p:spPr>
          <a:xfrm>
            <a:off x="2883150"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8" name="object 498"/>
          <p:cNvSpPr/>
          <p:nvPr/>
        </p:nvSpPr>
        <p:spPr>
          <a:xfrm>
            <a:off x="4945628"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499" name="object 499"/>
          <p:cNvSpPr/>
          <p:nvPr/>
        </p:nvSpPr>
        <p:spPr>
          <a:xfrm>
            <a:off x="7348469"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0" name="object 500"/>
          <p:cNvSpPr/>
          <p:nvPr/>
        </p:nvSpPr>
        <p:spPr>
          <a:xfrm>
            <a:off x="9720829"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1" name="object 501"/>
          <p:cNvSpPr/>
          <p:nvPr/>
        </p:nvSpPr>
        <p:spPr>
          <a:xfrm>
            <a:off x="12067790" y="428199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2" name="object 502"/>
          <p:cNvSpPr/>
          <p:nvPr/>
        </p:nvSpPr>
        <p:spPr>
          <a:xfrm>
            <a:off x="1039110"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3" name="object 503"/>
          <p:cNvSpPr/>
          <p:nvPr/>
        </p:nvSpPr>
        <p:spPr>
          <a:xfrm>
            <a:off x="2883150"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4" name="object 504"/>
          <p:cNvSpPr/>
          <p:nvPr/>
        </p:nvSpPr>
        <p:spPr>
          <a:xfrm>
            <a:off x="4945628"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5" name="object 505"/>
          <p:cNvSpPr/>
          <p:nvPr/>
        </p:nvSpPr>
        <p:spPr>
          <a:xfrm>
            <a:off x="7348469"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6" name="object 506"/>
          <p:cNvSpPr/>
          <p:nvPr/>
        </p:nvSpPr>
        <p:spPr>
          <a:xfrm>
            <a:off x="9720829"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7" name="object 507"/>
          <p:cNvSpPr/>
          <p:nvPr/>
        </p:nvSpPr>
        <p:spPr>
          <a:xfrm>
            <a:off x="12067790" y="4557278"/>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8" name="object 508"/>
          <p:cNvSpPr/>
          <p:nvPr/>
        </p:nvSpPr>
        <p:spPr>
          <a:xfrm>
            <a:off x="1039110"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09" name="object 509"/>
          <p:cNvSpPr/>
          <p:nvPr/>
        </p:nvSpPr>
        <p:spPr>
          <a:xfrm>
            <a:off x="2883150"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0" name="object 510"/>
          <p:cNvSpPr/>
          <p:nvPr/>
        </p:nvSpPr>
        <p:spPr>
          <a:xfrm>
            <a:off x="4945628"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1" name="object 511"/>
          <p:cNvSpPr/>
          <p:nvPr/>
        </p:nvSpPr>
        <p:spPr>
          <a:xfrm>
            <a:off x="7348469"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2" name="object 512"/>
          <p:cNvSpPr/>
          <p:nvPr/>
        </p:nvSpPr>
        <p:spPr>
          <a:xfrm>
            <a:off x="9720829"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3" name="object 513"/>
          <p:cNvSpPr/>
          <p:nvPr/>
        </p:nvSpPr>
        <p:spPr>
          <a:xfrm>
            <a:off x="12067790" y="483256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4" name="object 514"/>
          <p:cNvSpPr/>
          <p:nvPr/>
        </p:nvSpPr>
        <p:spPr>
          <a:xfrm>
            <a:off x="1039110"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5" name="object 515"/>
          <p:cNvSpPr/>
          <p:nvPr/>
        </p:nvSpPr>
        <p:spPr>
          <a:xfrm>
            <a:off x="2883150"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6" name="object 516"/>
          <p:cNvSpPr/>
          <p:nvPr/>
        </p:nvSpPr>
        <p:spPr>
          <a:xfrm>
            <a:off x="4945628"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7" name="object 517"/>
          <p:cNvSpPr/>
          <p:nvPr/>
        </p:nvSpPr>
        <p:spPr>
          <a:xfrm>
            <a:off x="7348469"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8" name="object 518"/>
          <p:cNvSpPr/>
          <p:nvPr/>
        </p:nvSpPr>
        <p:spPr>
          <a:xfrm>
            <a:off x="9720829"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19" name="object 519"/>
          <p:cNvSpPr/>
          <p:nvPr/>
        </p:nvSpPr>
        <p:spPr>
          <a:xfrm>
            <a:off x="12067790" y="5107851"/>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0" name="object 520"/>
          <p:cNvSpPr/>
          <p:nvPr/>
        </p:nvSpPr>
        <p:spPr>
          <a:xfrm>
            <a:off x="1039110"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1" name="object 521"/>
          <p:cNvSpPr/>
          <p:nvPr/>
        </p:nvSpPr>
        <p:spPr>
          <a:xfrm>
            <a:off x="2883150"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2" name="object 522"/>
          <p:cNvSpPr/>
          <p:nvPr/>
        </p:nvSpPr>
        <p:spPr>
          <a:xfrm>
            <a:off x="4945628"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3" name="object 523"/>
          <p:cNvSpPr/>
          <p:nvPr/>
        </p:nvSpPr>
        <p:spPr>
          <a:xfrm>
            <a:off x="7348469"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4" name="object 524"/>
          <p:cNvSpPr/>
          <p:nvPr/>
        </p:nvSpPr>
        <p:spPr>
          <a:xfrm>
            <a:off x="9720829"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5" name="object 525"/>
          <p:cNvSpPr/>
          <p:nvPr/>
        </p:nvSpPr>
        <p:spPr>
          <a:xfrm>
            <a:off x="12067790" y="5383137"/>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6" name="object 526"/>
          <p:cNvSpPr/>
          <p:nvPr/>
        </p:nvSpPr>
        <p:spPr>
          <a:xfrm>
            <a:off x="1039110"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7" name="object 527"/>
          <p:cNvSpPr/>
          <p:nvPr/>
        </p:nvSpPr>
        <p:spPr>
          <a:xfrm>
            <a:off x="2883150"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8" name="object 528"/>
          <p:cNvSpPr/>
          <p:nvPr/>
        </p:nvSpPr>
        <p:spPr>
          <a:xfrm>
            <a:off x="4945628"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29" name="object 529"/>
          <p:cNvSpPr/>
          <p:nvPr/>
        </p:nvSpPr>
        <p:spPr>
          <a:xfrm>
            <a:off x="7348469"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0" name="object 530"/>
          <p:cNvSpPr/>
          <p:nvPr/>
        </p:nvSpPr>
        <p:spPr>
          <a:xfrm>
            <a:off x="9720829"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1" name="object 531"/>
          <p:cNvSpPr/>
          <p:nvPr/>
        </p:nvSpPr>
        <p:spPr>
          <a:xfrm>
            <a:off x="12067790" y="5658424"/>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2" name="object 532"/>
          <p:cNvSpPr/>
          <p:nvPr/>
        </p:nvSpPr>
        <p:spPr>
          <a:xfrm>
            <a:off x="1039110"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3" name="object 533"/>
          <p:cNvSpPr/>
          <p:nvPr/>
        </p:nvSpPr>
        <p:spPr>
          <a:xfrm>
            <a:off x="2883150"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4" name="object 534"/>
          <p:cNvSpPr/>
          <p:nvPr/>
        </p:nvSpPr>
        <p:spPr>
          <a:xfrm>
            <a:off x="4945628"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5" name="object 535"/>
          <p:cNvSpPr/>
          <p:nvPr/>
        </p:nvSpPr>
        <p:spPr>
          <a:xfrm>
            <a:off x="7348469"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6" name="object 536"/>
          <p:cNvSpPr/>
          <p:nvPr/>
        </p:nvSpPr>
        <p:spPr>
          <a:xfrm>
            <a:off x="9720829"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7" name="object 537"/>
          <p:cNvSpPr/>
          <p:nvPr/>
        </p:nvSpPr>
        <p:spPr>
          <a:xfrm>
            <a:off x="12067790" y="5933710"/>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8" name="object 538"/>
          <p:cNvSpPr/>
          <p:nvPr/>
        </p:nvSpPr>
        <p:spPr>
          <a:xfrm>
            <a:off x="1039110"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39" name="object 539"/>
          <p:cNvSpPr/>
          <p:nvPr/>
        </p:nvSpPr>
        <p:spPr>
          <a:xfrm>
            <a:off x="2883150"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40" name="object 540"/>
          <p:cNvSpPr/>
          <p:nvPr/>
        </p:nvSpPr>
        <p:spPr>
          <a:xfrm>
            <a:off x="4945628"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41" name="object 541"/>
          <p:cNvSpPr/>
          <p:nvPr/>
        </p:nvSpPr>
        <p:spPr>
          <a:xfrm>
            <a:off x="7348469"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42" name="object 542"/>
          <p:cNvSpPr/>
          <p:nvPr/>
        </p:nvSpPr>
        <p:spPr>
          <a:xfrm>
            <a:off x="9720829"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43" name="object 543"/>
          <p:cNvSpPr/>
          <p:nvPr/>
        </p:nvSpPr>
        <p:spPr>
          <a:xfrm>
            <a:off x="12067790" y="6208996"/>
            <a:ext cx="0" cy="262890"/>
          </a:xfrm>
          <a:custGeom>
            <a:avLst/>
            <a:gdLst/>
            <a:ahLst/>
            <a:cxnLst/>
            <a:rect l="l" t="t" r="r" b="b"/>
            <a:pathLst>
              <a:path w="0" h="262889">
                <a:moveTo>
                  <a:pt x="0" y="262585"/>
                </a:moveTo>
                <a:lnTo>
                  <a:pt x="0" y="0"/>
                </a:lnTo>
              </a:path>
            </a:pathLst>
          </a:custGeom>
          <a:ln w="12700">
            <a:solidFill>
              <a:srgbClr val="FFFFFF"/>
            </a:solidFill>
          </a:ln>
        </p:spPr>
        <p:txBody>
          <a:bodyPr wrap="square" lIns="0" tIns="0" rIns="0" bIns="0" rtlCol="0"/>
          <a:lstStyle/>
          <a:p/>
        </p:txBody>
      </p:sp>
      <p:sp>
        <p:nvSpPr>
          <p:cNvPr id="544" name="object 544"/>
          <p:cNvSpPr/>
          <p:nvPr/>
        </p:nvSpPr>
        <p:spPr>
          <a:xfrm>
            <a:off x="1039110"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45" name="object 545"/>
          <p:cNvSpPr/>
          <p:nvPr/>
        </p:nvSpPr>
        <p:spPr>
          <a:xfrm>
            <a:off x="2883150"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46" name="object 546"/>
          <p:cNvSpPr/>
          <p:nvPr/>
        </p:nvSpPr>
        <p:spPr>
          <a:xfrm>
            <a:off x="4945628"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47" name="object 547"/>
          <p:cNvSpPr/>
          <p:nvPr/>
        </p:nvSpPr>
        <p:spPr>
          <a:xfrm>
            <a:off x="7348469"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48" name="object 548"/>
          <p:cNvSpPr/>
          <p:nvPr/>
        </p:nvSpPr>
        <p:spPr>
          <a:xfrm>
            <a:off x="9720829"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49" name="object 549"/>
          <p:cNvSpPr/>
          <p:nvPr/>
        </p:nvSpPr>
        <p:spPr>
          <a:xfrm>
            <a:off x="12067790" y="648428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0" name="object 550"/>
          <p:cNvSpPr/>
          <p:nvPr/>
        </p:nvSpPr>
        <p:spPr>
          <a:xfrm>
            <a:off x="1039110"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1" name="object 551"/>
          <p:cNvSpPr/>
          <p:nvPr/>
        </p:nvSpPr>
        <p:spPr>
          <a:xfrm>
            <a:off x="2883150"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2" name="object 552"/>
          <p:cNvSpPr/>
          <p:nvPr/>
        </p:nvSpPr>
        <p:spPr>
          <a:xfrm>
            <a:off x="4945628"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3" name="object 553"/>
          <p:cNvSpPr/>
          <p:nvPr/>
        </p:nvSpPr>
        <p:spPr>
          <a:xfrm>
            <a:off x="7348469"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4" name="object 554"/>
          <p:cNvSpPr/>
          <p:nvPr/>
        </p:nvSpPr>
        <p:spPr>
          <a:xfrm>
            <a:off x="9720829"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5" name="object 555"/>
          <p:cNvSpPr/>
          <p:nvPr/>
        </p:nvSpPr>
        <p:spPr>
          <a:xfrm>
            <a:off x="12067790" y="6759571"/>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6" name="object 556"/>
          <p:cNvSpPr/>
          <p:nvPr/>
        </p:nvSpPr>
        <p:spPr>
          <a:xfrm>
            <a:off x="1039110"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7" name="object 557"/>
          <p:cNvSpPr/>
          <p:nvPr/>
        </p:nvSpPr>
        <p:spPr>
          <a:xfrm>
            <a:off x="2883150"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8" name="object 558"/>
          <p:cNvSpPr/>
          <p:nvPr/>
        </p:nvSpPr>
        <p:spPr>
          <a:xfrm>
            <a:off x="4945628"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59" name="object 559"/>
          <p:cNvSpPr/>
          <p:nvPr/>
        </p:nvSpPr>
        <p:spPr>
          <a:xfrm>
            <a:off x="7348469"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0" name="object 560"/>
          <p:cNvSpPr/>
          <p:nvPr/>
        </p:nvSpPr>
        <p:spPr>
          <a:xfrm>
            <a:off x="9720829"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1" name="object 561"/>
          <p:cNvSpPr/>
          <p:nvPr/>
        </p:nvSpPr>
        <p:spPr>
          <a:xfrm>
            <a:off x="12067790" y="7034858"/>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2" name="object 562"/>
          <p:cNvSpPr/>
          <p:nvPr/>
        </p:nvSpPr>
        <p:spPr>
          <a:xfrm>
            <a:off x="1039110"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3" name="object 563"/>
          <p:cNvSpPr/>
          <p:nvPr/>
        </p:nvSpPr>
        <p:spPr>
          <a:xfrm>
            <a:off x="2883150"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4" name="object 564"/>
          <p:cNvSpPr/>
          <p:nvPr/>
        </p:nvSpPr>
        <p:spPr>
          <a:xfrm>
            <a:off x="4945628"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5" name="object 565"/>
          <p:cNvSpPr/>
          <p:nvPr/>
        </p:nvSpPr>
        <p:spPr>
          <a:xfrm>
            <a:off x="7348469"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6" name="object 566"/>
          <p:cNvSpPr/>
          <p:nvPr/>
        </p:nvSpPr>
        <p:spPr>
          <a:xfrm>
            <a:off x="9720829"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7" name="object 567"/>
          <p:cNvSpPr/>
          <p:nvPr/>
        </p:nvSpPr>
        <p:spPr>
          <a:xfrm>
            <a:off x="12067790" y="7310144"/>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8" name="object 568"/>
          <p:cNvSpPr/>
          <p:nvPr/>
        </p:nvSpPr>
        <p:spPr>
          <a:xfrm>
            <a:off x="1039110"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69" name="object 569"/>
          <p:cNvSpPr/>
          <p:nvPr/>
        </p:nvSpPr>
        <p:spPr>
          <a:xfrm>
            <a:off x="2883150"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0" name="object 570"/>
          <p:cNvSpPr/>
          <p:nvPr/>
        </p:nvSpPr>
        <p:spPr>
          <a:xfrm>
            <a:off x="4945628"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1" name="object 571"/>
          <p:cNvSpPr/>
          <p:nvPr/>
        </p:nvSpPr>
        <p:spPr>
          <a:xfrm>
            <a:off x="7348469"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2" name="object 572"/>
          <p:cNvSpPr/>
          <p:nvPr/>
        </p:nvSpPr>
        <p:spPr>
          <a:xfrm>
            <a:off x="9720829"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3" name="object 573"/>
          <p:cNvSpPr/>
          <p:nvPr/>
        </p:nvSpPr>
        <p:spPr>
          <a:xfrm>
            <a:off x="12067790" y="7585430"/>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4" name="object 574"/>
          <p:cNvSpPr/>
          <p:nvPr/>
        </p:nvSpPr>
        <p:spPr>
          <a:xfrm>
            <a:off x="1039110"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5" name="object 575"/>
          <p:cNvSpPr/>
          <p:nvPr/>
        </p:nvSpPr>
        <p:spPr>
          <a:xfrm>
            <a:off x="2883150"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6" name="object 576"/>
          <p:cNvSpPr/>
          <p:nvPr/>
        </p:nvSpPr>
        <p:spPr>
          <a:xfrm>
            <a:off x="4945628"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7" name="object 577"/>
          <p:cNvSpPr/>
          <p:nvPr/>
        </p:nvSpPr>
        <p:spPr>
          <a:xfrm>
            <a:off x="7348469"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8" name="object 578"/>
          <p:cNvSpPr/>
          <p:nvPr/>
        </p:nvSpPr>
        <p:spPr>
          <a:xfrm>
            <a:off x="9720829"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79" name="object 579"/>
          <p:cNvSpPr/>
          <p:nvPr/>
        </p:nvSpPr>
        <p:spPr>
          <a:xfrm>
            <a:off x="12067790" y="7860717"/>
            <a:ext cx="0" cy="262890"/>
          </a:xfrm>
          <a:custGeom>
            <a:avLst/>
            <a:gdLst/>
            <a:ahLst/>
            <a:cxnLst/>
            <a:rect l="l" t="t" r="r" b="b"/>
            <a:pathLst>
              <a:path w="0" h="262890">
                <a:moveTo>
                  <a:pt x="0" y="262585"/>
                </a:moveTo>
                <a:lnTo>
                  <a:pt x="0" y="0"/>
                </a:lnTo>
              </a:path>
            </a:pathLst>
          </a:custGeom>
          <a:ln w="12700">
            <a:solidFill>
              <a:srgbClr val="FFFFFF"/>
            </a:solidFill>
          </a:ln>
        </p:spPr>
        <p:txBody>
          <a:bodyPr wrap="square" lIns="0" tIns="0" rIns="0" bIns="0" rtlCol="0"/>
          <a:lstStyle/>
          <a:p/>
        </p:txBody>
      </p:sp>
      <p:sp>
        <p:nvSpPr>
          <p:cNvPr id="580" name="object 580"/>
          <p:cNvSpPr/>
          <p:nvPr/>
        </p:nvSpPr>
        <p:spPr>
          <a:xfrm>
            <a:off x="552700" y="2617569"/>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581" name="object 581"/>
          <p:cNvSpPr/>
          <p:nvPr/>
        </p:nvSpPr>
        <p:spPr>
          <a:xfrm>
            <a:off x="1039110" y="2617569"/>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582" name="object 582"/>
          <p:cNvSpPr/>
          <p:nvPr/>
        </p:nvSpPr>
        <p:spPr>
          <a:xfrm>
            <a:off x="1562350" y="2617569"/>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583" name="object 583"/>
          <p:cNvSpPr/>
          <p:nvPr/>
        </p:nvSpPr>
        <p:spPr>
          <a:xfrm>
            <a:off x="2883150" y="2617569"/>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584" name="object 584"/>
          <p:cNvSpPr/>
          <p:nvPr/>
        </p:nvSpPr>
        <p:spPr>
          <a:xfrm>
            <a:off x="3565140" y="2617569"/>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585" name="object 585"/>
          <p:cNvSpPr/>
          <p:nvPr/>
        </p:nvSpPr>
        <p:spPr>
          <a:xfrm>
            <a:off x="5435099" y="2617569"/>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586" name="object 586"/>
          <p:cNvSpPr/>
          <p:nvPr/>
        </p:nvSpPr>
        <p:spPr>
          <a:xfrm>
            <a:off x="4945628" y="2617569"/>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587" name="object 587"/>
          <p:cNvSpPr/>
          <p:nvPr/>
        </p:nvSpPr>
        <p:spPr>
          <a:xfrm>
            <a:off x="5987028" y="2617569"/>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588" name="object 588"/>
          <p:cNvSpPr/>
          <p:nvPr/>
        </p:nvSpPr>
        <p:spPr>
          <a:xfrm>
            <a:off x="7896999" y="2617569"/>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589" name="object 589"/>
          <p:cNvSpPr/>
          <p:nvPr/>
        </p:nvSpPr>
        <p:spPr>
          <a:xfrm>
            <a:off x="7348469" y="2617569"/>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590" name="object 590"/>
          <p:cNvSpPr/>
          <p:nvPr/>
        </p:nvSpPr>
        <p:spPr>
          <a:xfrm>
            <a:off x="8389869" y="2617569"/>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591" name="object 591"/>
          <p:cNvSpPr/>
          <p:nvPr/>
        </p:nvSpPr>
        <p:spPr>
          <a:xfrm>
            <a:off x="9720829" y="2617569"/>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592" name="object 592"/>
          <p:cNvSpPr/>
          <p:nvPr/>
        </p:nvSpPr>
        <p:spPr>
          <a:xfrm>
            <a:off x="10711429" y="2617569"/>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593" name="object 593"/>
          <p:cNvSpPr/>
          <p:nvPr/>
        </p:nvSpPr>
        <p:spPr>
          <a:xfrm>
            <a:off x="12331999" y="2623919"/>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594" name="object 594"/>
          <p:cNvSpPr/>
          <p:nvPr/>
        </p:nvSpPr>
        <p:spPr>
          <a:xfrm>
            <a:off x="12072894" y="2617569"/>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595" name="object 595"/>
          <p:cNvSpPr/>
          <p:nvPr/>
        </p:nvSpPr>
        <p:spPr>
          <a:xfrm>
            <a:off x="552700" y="3168143"/>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596" name="object 596"/>
          <p:cNvSpPr/>
          <p:nvPr/>
        </p:nvSpPr>
        <p:spPr>
          <a:xfrm>
            <a:off x="1039110" y="3168143"/>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597" name="object 597"/>
          <p:cNvSpPr/>
          <p:nvPr/>
        </p:nvSpPr>
        <p:spPr>
          <a:xfrm>
            <a:off x="1562350" y="3168143"/>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598" name="object 598"/>
          <p:cNvSpPr/>
          <p:nvPr/>
        </p:nvSpPr>
        <p:spPr>
          <a:xfrm>
            <a:off x="2883150" y="3168143"/>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599" name="object 599"/>
          <p:cNvSpPr/>
          <p:nvPr/>
        </p:nvSpPr>
        <p:spPr>
          <a:xfrm>
            <a:off x="3565140" y="3168143"/>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00" name="object 600"/>
          <p:cNvSpPr/>
          <p:nvPr/>
        </p:nvSpPr>
        <p:spPr>
          <a:xfrm>
            <a:off x="5435099" y="3168143"/>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01" name="object 601"/>
          <p:cNvSpPr/>
          <p:nvPr/>
        </p:nvSpPr>
        <p:spPr>
          <a:xfrm>
            <a:off x="4945628" y="3168143"/>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02" name="object 602"/>
          <p:cNvSpPr/>
          <p:nvPr/>
        </p:nvSpPr>
        <p:spPr>
          <a:xfrm>
            <a:off x="5987028" y="3168143"/>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03" name="object 603"/>
          <p:cNvSpPr/>
          <p:nvPr/>
        </p:nvSpPr>
        <p:spPr>
          <a:xfrm>
            <a:off x="7896999" y="3168143"/>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04" name="object 604"/>
          <p:cNvSpPr/>
          <p:nvPr/>
        </p:nvSpPr>
        <p:spPr>
          <a:xfrm>
            <a:off x="7348469" y="3168143"/>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05" name="object 605"/>
          <p:cNvSpPr/>
          <p:nvPr/>
        </p:nvSpPr>
        <p:spPr>
          <a:xfrm>
            <a:off x="8389869" y="3168143"/>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06" name="object 606"/>
          <p:cNvSpPr/>
          <p:nvPr/>
        </p:nvSpPr>
        <p:spPr>
          <a:xfrm>
            <a:off x="9720829" y="3168143"/>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07" name="object 607"/>
          <p:cNvSpPr/>
          <p:nvPr/>
        </p:nvSpPr>
        <p:spPr>
          <a:xfrm>
            <a:off x="10711429" y="3168143"/>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08" name="object 608"/>
          <p:cNvSpPr/>
          <p:nvPr/>
        </p:nvSpPr>
        <p:spPr>
          <a:xfrm>
            <a:off x="12331999" y="3174493"/>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09" name="object 609"/>
          <p:cNvSpPr/>
          <p:nvPr/>
        </p:nvSpPr>
        <p:spPr>
          <a:xfrm>
            <a:off x="12072894" y="3168143"/>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610" name="object 610"/>
          <p:cNvSpPr/>
          <p:nvPr/>
        </p:nvSpPr>
        <p:spPr>
          <a:xfrm>
            <a:off x="552700" y="3718716"/>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611" name="object 611"/>
          <p:cNvSpPr/>
          <p:nvPr/>
        </p:nvSpPr>
        <p:spPr>
          <a:xfrm>
            <a:off x="1039110" y="3718716"/>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612" name="object 612"/>
          <p:cNvSpPr/>
          <p:nvPr/>
        </p:nvSpPr>
        <p:spPr>
          <a:xfrm>
            <a:off x="1562350" y="3718716"/>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613" name="object 613"/>
          <p:cNvSpPr/>
          <p:nvPr/>
        </p:nvSpPr>
        <p:spPr>
          <a:xfrm>
            <a:off x="2883150" y="3718716"/>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614" name="object 614"/>
          <p:cNvSpPr/>
          <p:nvPr/>
        </p:nvSpPr>
        <p:spPr>
          <a:xfrm>
            <a:off x="3565140" y="3718716"/>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15" name="object 615"/>
          <p:cNvSpPr/>
          <p:nvPr/>
        </p:nvSpPr>
        <p:spPr>
          <a:xfrm>
            <a:off x="5435099" y="3718716"/>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16" name="object 616"/>
          <p:cNvSpPr/>
          <p:nvPr/>
        </p:nvSpPr>
        <p:spPr>
          <a:xfrm>
            <a:off x="4945628" y="3718716"/>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17" name="object 617"/>
          <p:cNvSpPr/>
          <p:nvPr/>
        </p:nvSpPr>
        <p:spPr>
          <a:xfrm>
            <a:off x="5987028" y="3718716"/>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18" name="object 618"/>
          <p:cNvSpPr/>
          <p:nvPr/>
        </p:nvSpPr>
        <p:spPr>
          <a:xfrm>
            <a:off x="7896999" y="3718716"/>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19" name="object 619"/>
          <p:cNvSpPr/>
          <p:nvPr/>
        </p:nvSpPr>
        <p:spPr>
          <a:xfrm>
            <a:off x="7348469" y="3718716"/>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20" name="object 620"/>
          <p:cNvSpPr/>
          <p:nvPr/>
        </p:nvSpPr>
        <p:spPr>
          <a:xfrm>
            <a:off x="8389869" y="3718716"/>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21" name="object 621"/>
          <p:cNvSpPr/>
          <p:nvPr/>
        </p:nvSpPr>
        <p:spPr>
          <a:xfrm>
            <a:off x="9720829" y="3718716"/>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22" name="object 622"/>
          <p:cNvSpPr/>
          <p:nvPr/>
        </p:nvSpPr>
        <p:spPr>
          <a:xfrm>
            <a:off x="10711429" y="3718716"/>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23" name="object 623"/>
          <p:cNvSpPr/>
          <p:nvPr/>
        </p:nvSpPr>
        <p:spPr>
          <a:xfrm>
            <a:off x="12331999" y="3725066"/>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24" name="object 624"/>
          <p:cNvSpPr/>
          <p:nvPr/>
        </p:nvSpPr>
        <p:spPr>
          <a:xfrm>
            <a:off x="12072894" y="3718716"/>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625" name="object 625"/>
          <p:cNvSpPr/>
          <p:nvPr/>
        </p:nvSpPr>
        <p:spPr>
          <a:xfrm>
            <a:off x="552700" y="4269289"/>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626" name="object 626"/>
          <p:cNvSpPr/>
          <p:nvPr/>
        </p:nvSpPr>
        <p:spPr>
          <a:xfrm>
            <a:off x="1039110" y="4269289"/>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627" name="object 627"/>
          <p:cNvSpPr/>
          <p:nvPr/>
        </p:nvSpPr>
        <p:spPr>
          <a:xfrm>
            <a:off x="1562350" y="4269289"/>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628" name="object 628"/>
          <p:cNvSpPr/>
          <p:nvPr/>
        </p:nvSpPr>
        <p:spPr>
          <a:xfrm>
            <a:off x="2883150" y="4269289"/>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629" name="object 629"/>
          <p:cNvSpPr/>
          <p:nvPr/>
        </p:nvSpPr>
        <p:spPr>
          <a:xfrm>
            <a:off x="3565140" y="4269289"/>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30" name="object 630"/>
          <p:cNvSpPr/>
          <p:nvPr/>
        </p:nvSpPr>
        <p:spPr>
          <a:xfrm>
            <a:off x="5435099" y="4269289"/>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31" name="object 631"/>
          <p:cNvSpPr/>
          <p:nvPr/>
        </p:nvSpPr>
        <p:spPr>
          <a:xfrm>
            <a:off x="4945628" y="4269289"/>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32" name="object 632"/>
          <p:cNvSpPr/>
          <p:nvPr/>
        </p:nvSpPr>
        <p:spPr>
          <a:xfrm>
            <a:off x="5987028" y="4269289"/>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33" name="object 633"/>
          <p:cNvSpPr/>
          <p:nvPr/>
        </p:nvSpPr>
        <p:spPr>
          <a:xfrm>
            <a:off x="7896999" y="4269289"/>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34" name="object 634"/>
          <p:cNvSpPr/>
          <p:nvPr/>
        </p:nvSpPr>
        <p:spPr>
          <a:xfrm>
            <a:off x="7348469" y="4269289"/>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35" name="object 635"/>
          <p:cNvSpPr/>
          <p:nvPr/>
        </p:nvSpPr>
        <p:spPr>
          <a:xfrm>
            <a:off x="8389869" y="4269289"/>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36" name="object 636"/>
          <p:cNvSpPr/>
          <p:nvPr/>
        </p:nvSpPr>
        <p:spPr>
          <a:xfrm>
            <a:off x="9720829" y="4269289"/>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37" name="object 637"/>
          <p:cNvSpPr/>
          <p:nvPr/>
        </p:nvSpPr>
        <p:spPr>
          <a:xfrm>
            <a:off x="10711429" y="4269289"/>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38" name="object 638"/>
          <p:cNvSpPr/>
          <p:nvPr/>
        </p:nvSpPr>
        <p:spPr>
          <a:xfrm>
            <a:off x="12331999" y="4275639"/>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39" name="object 639"/>
          <p:cNvSpPr/>
          <p:nvPr/>
        </p:nvSpPr>
        <p:spPr>
          <a:xfrm>
            <a:off x="12072894" y="4269289"/>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640" name="object 640"/>
          <p:cNvSpPr/>
          <p:nvPr/>
        </p:nvSpPr>
        <p:spPr>
          <a:xfrm>
            <a:off x="552700" y="4819863"/>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641" name="object 641"/>
          <p:cNvSpPr/>
          <p:nvPr/>
        </p:nvSpPr>
        <p:spPr>
          <a:xfrm>
            <a:off x="1039110" y="4819863"/>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642" name="object 642"/>
          <p:cNvSpPr/>
          <p:nvPr/>
        </p:nvSpPr>
        <p:spPr>
          <a:xfrm>
            <a:off x="1562350" y="4819863"/>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643" name="object 643"/>
          <p:cNvSpPr/>
          <p:nvPr/>
        </p:nvSpPr>
        <p:spPr>
          <a:xfrm>
            <a:off x="2883150" y="4819863"/>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644" name="object 644"/>
          <p:cNvSpPr/>
          <p:nvPr/>
        </p:nvSpPr>
        <p:spPr>
          <a:xfrm>
            <a:off x="3565140" y="4819863"/>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45" name="object 645"/>
          <p:cNvSpPr/>
          <p:nvPr/>
        </p:nvSpPr>
        <p:spPr>
          <a:xfrm>
            <a:off x="5435099" y="4819863"/>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46" name="object 646"/>
          <p:cNvSpPr/>
          <p:nvPr/>
        </p:nvSpPr>
        <p:spPr>
          <a:xfrm>
            <a:off x="4945628" y="4819863"/>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47" name="object 647"/>
          <p:cNvSpPr/>
          <p:nvPr/>
        </p:nvSpPr>
        <p:spPr>
          <a:xfrm>
            <a:off x="5987028" y="4819863"/>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48" name="object 648"/>
          <p:cNvSpPr/>
          <p:nvPr/>
        </p:nvSpPr>
        <p:spPr>
          <a:xfrm>
            <a:off x="7896999" y="4819863"/>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49" name="object 649"/>
          <p:cNvSpPr/>
          <p:nvPr/>
        </p:nvSpPr>
        <p:spPr>
          <a:xfrm>
            <a:off x="7348469" y="4819863"/>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50" name="object 650"/>
          <p:cNvSpPr/>
          <p:nvPr/>
        </p:nvSpPr>
        <p:spPr>
          <a:xfrm>
            <a:off x="8389869" y="4819863"/>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51" name="object 651"/>
          <p:cNvSpPr/>
          <p:nvPr/>
        </p:nvSpPr>
        <p:spPr>
          <a:xfrm>
            <a:off x="9720829" y="4819863"/>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52" name="object 652"/>
          <p:cNvSpPr/>
          <p:nvPr/>
        </p:nvSpPr>
        <p:spPr>
          <a:xfrm>
            <a:off x="10711429" y="4819863"/>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53" name="object 653"/>
          <p:cNvSpPr/>
          <p:nvPr/>
        </p:nvSpPr>
        <p:spPr>
          <a:xfrm>
            <a:off x="12331999" y="4826213"/>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54" name="object 654"/>
          <p:cNvSpPr/>
          <p:nvPr/>
        </p:nvSpPr>
        <p:spPr>
          <a:xfrm>
            <a:off x="12072894" y="4819863"/>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655" name="object 655"/>
          <p:cNvSpPr/>
          <p:nvPr/>
        </p:nvSpPr>
        <p:spPr>
          <a:xfrm>
            <a:off x="552700" y="5370436"/>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656" name="object 656"/>
          <p:cNvSpPr/>
          <p:nvPr/>
        </p:nvSpPr>
        <p:spPr>
          <a:xfrm>
            <a:off x="1039110" y="5370436"/>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657" name="object 657"/>
          <p:cNvSpPr/>
          <p:nvPr/>
        </p:nvSpPr>
        <p:spPr>
          <a:xfrm>
            <a:off x="1562350" y="5370436"/>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658" name="object 658"/>
          <p:cNvSpPr/>
          <p:nvPr/>
        </p:nvSpPr>
        <p:spPr>
          <a:xfrm>
            <a:off x="2883150" y="5370436"/>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659" name="object 659"/>
          <p:cNvSpPr/>
          <p:nvPr/>
        </p:nvSpPr>
        <p:spPr>
          <a:xfrm>
            <a:off x="3565140" y="5370436"/>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60" name="object 660"/>
          <p:cNvSpPr/>
          <p:nvPr/>
        </p:nvSpPr>
        <p:spPr>
          <a:xfrm>
            <a:off x="5435099" y="5370436"/>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61" name="object 661"/>
          <p:cNvSpPr/>
          <p:nvPr/>
        </p:nvSpPr>
        <p:spPr>
          <a:xfrm>
            <a:off x="4945628" y="5370436"/>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62" name="object 662"/>
          <p:cNvSpPr/>
          <p:nvPr/>
        </p:nvSpPr>
        <p:spPr>
          <a:xfrm>
            <a:off x="5987028" y="5370436"/>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63" name="object 663"/>
          <p:cNvSpPr/>
          <p:nvPr/>
        </p:nvSpPr>
        <p:spPr>
          <a:xfrm>
            <a:off x="7896999" y="5370436"/>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64" name="object 664"/>
          <p:cNvSpPr/>
          <p:nvPr/>
        </p:nvSpPr>
        <p:spPr>
          <a:xfrm>
            <a:off x="7348469" y="5370436"/>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65" name="object 665"/>
          <p:cNvSpPr/>
          <p:nvPr/>
        </p:nvSpPr>
        <p:spPr>
          <a:xfrm>
            <a:off x="8389869" y="5370436"/>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66" name="object 666"/>
          <p:cNvSpPr/>
          <p:nvPr/>
        </p:nvSpPr>
        <p:spPr>
          <a:xfrm>
            <a:off x="9720829" y="5370436"/>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67" name="object 667"/>
          <p:cNvSpPr/>
          <p:nvPr/>
        </p:nvSpPr>
        <p:spPr>
          <a:xfrm>
            <a:off x="10711429" y="5370436"/>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68" name="object 668"/>
          <p:cNvSpPr/>
          <p:nvPr/>
        </p:nvSpPr>
        <p:spPr>
          <a:xfrm>
            <a:off x="12331999" y="5376786"/>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69" name="object 669"/>
          <p:cNvSpPr/>
          <p:nvPr/>
        </p:nvSpPr>
        <p:spPr>
          <a:xfrm>
            <a:off x="12072894" y="5370436"/>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670" name="object 670"/>
          <p:cNvSpPr/>
          <p:nvPr/>
        </p:nvSpPr>
        <p:spPr>
          <a:xfrm>
            <a:off x="552700" y="5921009"/>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671" name="object 671"/>
          <p:cNvSpPr/>
          <p:nvPr/>
        </p:nvSpPr>
        <p:spPr>
          <a:xfrm>
            <a:off x="1039110" y="5921009"/>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672" name="object 672"/>
          <p:cNvSpPr/>
          <p:nvPr/>
        </p:nvSpPr>
        <p:spPr>
          <a:xfrm>
            <a:off x="1562350" y="5921009"/>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673" name="object 673"/>
          <p:cNvSpPr/>
          <p:nvPr/>
        </p:nvSpPr>
        <p:spPr>
          <a:xfrm>
            <a:off x="2883150" y="5921009"/>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674" name="object 674"/>
          <p:cNvSpPr/>
          <p:nvPr/>
        </p:nvSpPr>
        <p:spPr>
          <a:xfrm>
            <a:off x="3565140" y="5921009"/>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75" name="object 675"/>
          <p:cNvSpPr/>
          <p:nvPr/>
        </p:nvSpPr>
        <p:spPr>
          <a:xfrm>
            <a:off x="5435099" y="5921009"/>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76" name="object 676"/>
          <p:cNvSpPr/>
          <p:nvPr/>
        </p:nvSpPr>
        <p:spPr>
          <a:xfrm>
            <a:off x="4945628" y="5921009"/>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77" name="object 677"/>
          <p:cNvSpPr/>
          <p:nvPr/>
        </p:nvSpPr>
        <p:spPr>
          <a:xfrm>
            <a:off x="5987028" y="5921009"/>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78" name="object 678"/>
          <p:cNvSpPr/>
          <p:nvPr/>
        </p:nvSpPr>
        <p:spPr>
          <a:xfrm>
            <a:off x="7896999" y="5921009"/>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79" name="object 679"/>
          <p:cNvSpPr/>
          <p:nvPr/>
        </p:nvSpPr>
        <p:spPr>
          <a:xfrm>
            <a:off x="7348469" y="5921009"/>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80" name="object 680"/>
          <p:cNvSpPr/>
          <p:nvPr/>
        </p:nvSpPr>
        <p:spPr>
          <a:xfrm>
            <a:off x="8389869" y="5921009"/>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81" name="object 681"/>
          <p:cNvSpPr/>
          <p:nvPr/>
        </p:nvSpPr>
        <p:spPr>
          <a:xfrm>
            <a:off x="9720829" y="5921009"/>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82" name="object 682"/>
          <p:cNvSpPr/>
          <p:nvPr/>
        </p:nvSpPr>
        <p:spPr>
          <a:xfrm>
            <a:off x="10711429" y="5921009"/>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83" name="object 683"/>
          <p:cNvSpPr/>
          <p:nvPr/>
        </p:nvSpPr>
        <p:spPr>
          <a:xfrm>
            <a:off x="12331999" y="5927359"/>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84" name="object 684"/>
          <p:cNvSpPr/>
          <p:nvPr/>
        </p:nvSpPr>
        <p:spPr>
          <a:xfrm>
            <a:off x="12072894" y="5921009"/>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685" name="object 685"/>
          <p:cNvSpPr/>
          <p:nvPr/>
        </p:nvSpPr>
        <p:spPr>
          <a:xfrm>
            <a:off x="552700" y="6471582"/>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686" name="object 686"/>
          <p:cNvSpPr/>
          <p:nvPr/>
        </p:nvSpPr>
        <p:spPr>
          <a:xfrm>
            <a:off x="1039110" y="647158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687" name="object 687"/>
          <p:cNvSpPr/>
          <p:nvPr/>
        </p:nvSpPr>
        <p:spPr>
          <a:xfrm>
            <a:off x="1562350" y="647158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688" name="object 688"/>
          <p:cNvSpPr/>
          <p:nvPr/>
        </p:nvSpPr>
        <p:spPr>
          <a:xfrm>
            <a:off x="2883150" y="6471582"/>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689" name="object 689"/>
          <p:cNvSpPr/>
          <p:nvPr/>
        </p:nvSpPr>
        <p:spPr>
          <a:xfrm>
            <a:off x="3565140" y="6471582"/>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690" name="object 690"/>
          <p:cNvSpPr/>
          <p:nvPr/>
        </p:nvSpPr>
        <p:spPr>
          <a:xfrm>
            <a:off x="5435099" y="6471582"/>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691" name="object 691"/>
          <p:cNvSpPr/>
          <p:nvPr/>
        </p:nvSpPr>
        <p:spPr>
          <a:xfrm>
            <a:off x="4945628" y="6471582"/>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692" name="object 692"/>
          <p:cNvSpPr/>
          <p:nvPr/>
        </p:nvSpPr>
        <p:spPr>
          <a:xfrm>
            <a:off x="5987028" y="647158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693" name="object 693"/>
          <p:cNvSpPr/>
          <p:nvPr/>
        </p:nvSpPr>
        <p:spPr>
          <a:xfrm>
            <a:off x="7896999" y="6471582"/>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694" name="object 694"/>
          <p:cNvSpPr/>
          <p:nvPr/>
        </p:nvSpPr>
        <p:spPr>
          <a:xfrm>
            <a:off x="7348469" y="6471582"/>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695" name="object 695"/>
          <p:cNvSpPr/>
          <p:nvPr/>
        </p:nvSpPr>
        <p:spPr>
          <a:xfrm>
            <a:off x="8389869" y="647158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696" name="object 696"/>
          <p:cNvSpPr/>
          <p:nvPr/>
        </p:nvSpPr>
        <p:spPr>
          <a:xfrm>
            <a:off x="9720829" y="647158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697" name="object 697"/>
          <p:cNvSpPr/>
          <p:nvPr/>
        </p:nvSpPr>
        <p:spPr>
          <a:xfrm>
            <a:off x="10711429" y="647158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698" name="object 698"/>
          <p:cNvSpPr/>
          <p:nvPr/>
        </p:nvSpPr>
        <p:spPr>
          <a:xfrm>
            <a:off x="12331999" y="6477932"/>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699" name="object 699"/>
          <p:cNvSpPr/>
          <p:nvPr/>
        </p:nvSpPr>
        <p:spPr>
          <a:xfrm>
            <a:off x="12072894" y="6471582"/>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00" name="object 700"/>
          <p:cNvSpPr/>
          <p:nvPr/>
        </p:nvSpPr>
        <p:spPr>
          <a:xfrm>
            <a:off x="552700" y="7022156"/>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01" name="object 701"/>
          <p:cNvSpPr/>
          <p:nvPr/>
        </p:nvSpPr>
        <p:spPr>
          <a:xfrm>
            <a:off x="1039110" y="7022156"/>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02" name="object 702"/>
          <p:cNvSpPr/>
          <p:nvPr/>
        </p:nvSpPr>
        <p:spPr>
          <a:xfrm>
            <a:off x="1562350" y="7022156"/>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03" name="object 703"/>
          <p:cNvSpPr/>
          <p:nvPr/>
        </p:nvSpPr>
        <p:spPr>
          <a:xfrm>
            <a:off x="2883150" y="7022156"/>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04" name="object 704"/>
          <p:cNvSpPr/>
          <p:nvPr/>
        </p:nvSpPr>
        <p:spPr>
          <a:xfrm>
            <a:off x="3565140" y="7022156"/>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05" name="object 705"/>
          <p:cNvSpPr/>
          <p:nvPr/>
        </p:nvSpPr>
        <p:spPr>
          <a:xfrm>
            <a:off x="5435099" y="7022156"/>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06" name="object 706"/>
          <p:cNvSpPr/>
          <p:nvPr/>
        </p:nvSpPr>
        <p:spPr>
          <a:xfrm>
            <a:off x="4945628" y="7022156"/>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07" name="object 707"/>
          <p:cNvSpPr/>
          <p:nvPr/>
        </p:nvSpPr>
        <p:spPr>
          <a:xfrm>
            <a:off x="5987028" y="7022156"/>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08" name="object 708"/>
          <p:cNvSpPr/>
          <p:nvPr/>
        </p:nvSpPr>
        <p:spPr>
          <a:xfrm>
            <a:off x="7896999" y="7022156"/>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09" name="object 709"/>
          <p:cNvSpPr/>
          <p:nvPr/>
        </p:nvSpPr>
        <p:spPr>
          <a:xfrm>
            <a:off x="7348469" y="7022156"/>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710" name="object 710"/>
          <p:cNvSpPr/>
          <p:nvPr/>
        </p:nvSpPr>
        <p:spPr>
          <a:xfrm>
            <a:off x="8389869" y="7022156"/>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711" name="object 711"/>
          <p:cNvSpPr/>
          <p:nvPr/>
        </p:nvSpPr>
        <p:spPr>
          <a:xfrm>
            <a:off x="9720829" y="7022156"/>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712" name="object 712"/>
          <p:cNvSpPr/>
          <p:nvPr/>
        </p:nvSpPr>
        <p:spPr>
          <a:xfrm>
            <a:off x="10711429" y="7022156"/>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713" name="object 713"/>
          <p:cNvSpPr/>
          <p:nvPr/>
        </p:nvSpPr>
        <p:spPr>
          <a:xfrm>
            <a:off x="12331999" y="7028506"/>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714" name="object 714"/>
          <p:cNvSpPr/>
          <p:nvPr/>
        </p:nvSpPr>
        <p:spPr>
          <a:xfrm>
            <a:off x="12072894" y="7022156"/>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15" name="object 715"/>
          <p:cNvSpPr/>
          <p:nvPr/>
        </p:nvSpPr>
        <p:spPr>
          <a:xfrm>
            <a:off x="552700" y="7572729"/>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16" name="object 716"/>
          <p:cNvSpPr/>
          <p:nvPr/>
        </p:nvSpPr>
        <p:spPr>
          <a:xfrm>
            <a:off x="1039110" y="7572729"/>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17" name="object 717"/>
          <p:cNvSpPr/>
          <p:nvPr/>
        </p:nvSpPr>
        <p:spPr>
          <a:xfrm>
            <a:off x="1562350" y="7572729"/>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18" name="object 718"/>
          <p:cNvSpPr/>
          <p:nvPr/>
        </p:nvSpPr>
        <p:spPr>
          <a:xfrm>
            <a:off x="2883150" y="7572729"/>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19" name="object 719"/>
          <p:cNvSpPr/>
          <p:nvPr/>
        </p:nvSpPr>
        <p:spPr>
          <a:xfrm>
            <a:off x="3565140" y="7572729"/>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20" name="object 720"/>
          <p:cNvSpPr/>
          <p:nvPr/>
        </p:nvSpPr>
        <p:spPr>
          <a:xfrm>
            <a:off x="5435099" y="7572729"/>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21" name="object 721"/>
          <p:cNvSpPr/>
          <p:nvPr/>
        </p:nvSpPr>
        <p:spPr>
          <a:xfrm>
            <a:off x="4945628" y="7572729"/>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22" name="object 722"/>
          <p:cNvSpPr/>
          <p:nvPr/>
        </p:nvSpPr>
        <p:spPr>
          <a:xfrm>
            <a:off x="5987028" y="7572729"/>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23" name="object 723"/>
          <p:cNvSpPr/>
          <p:nvPr/>
        </p:nvSpPr>
        <p:spPr>
          <a:xfrm>
            <a:off x="7896999" y="7572729"/>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24" name="object 724"/>
          <p:cNvSpPr/>
          <p:nvPr/>
        </p:nvSpPr>
        <p:spPr>
          <a:xfrm>
            <a:off x="7348469" y="7572729"/>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725" name="object 725"/>
          <p:cNvSpPr/>
          <p:nvPr/>
        </p:nvSpPr>
        <p:spPr>
          <a:xfrm>
            <a:off x="8389869" y="7572729"/>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726" name="object 726"/>
          <p:cNvSpPr/>
          <p:nvPr/>
        </p:nvSpPr>
        <p:spPr>
          <a:xfrm>
            <a:off x="9720829" y="7572729"/>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727" name="object 727"/>
          <p:cNvSpPr/>
          <p:nvPr/>
        </p:nvSpPr>
        <p:spPr>
          <a:xfrm>
            <a:off x="10711429" y="7572729"/>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728" name="object 728"/>
          <p:cNvSpPr/>
          <p:nvPr/>
        </p:nvSpPr>
        <p:spPr>
          <a:xfrm>
            <a:off x="12331999" y="7579079"/>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729" name="object 729"/>
          <p:cNvSpPr/>
          <p:nvPr/>
        </p:nvSpPr>
        <p:spPr>
          <a:xfrm>
            <a:off x="12072894" y="7572729"/>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30" name="object 730"/>
          <p:cNvSpPr/>
          <p:nvPr/>
        </p:nvSpPr>
        <p:spPr>
          <a:xfrm>
            <a:off x="552700" y="2892855"/>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31" name="object 731"/>
          <p:cNvSpPr/>
          <p:nvPr/>
        </p:nvSpPr>
        <p:spPr>
          <a:xfrm>
            <a:off x="1039110" y="2892855"/>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32" name="object 732"/>
          <p:cNvSpPr/>
          <p:nvPr/>
        </p:nvSpPr>
        <p:spPr>
          <a:xfrm>
            <a:off x="1562350" y="2892855"/>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33" name="object 733"/>
          <p:cNvSpPr/>
          <p:nvPr/>
        </p:nvSpPr>
        <p:spPr>
          <a:xfrm>
            <a:off x="2883150" y="2892855"/>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34" name="object 734"/>
          <p:cNvSpPr/>
          <p:nvPr/>
        </p:nvSpPr>
        <p:spPr>
          <a:xfrm>
            <a:off x="3565140" y="2892855"/>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35" name="object 735"/>
          <p:cNvSpPr/>
          <p:nvPr/>
        </p:nvSpPr>
        <p:spPr>
          <a:xfrm>
            <a:off x="5435099" y="2892855"/>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36" name="object 736"/>
          <p:cNvSpPr/>
          <p:nvPr/>
        </p:nvSpPr>
        <p:spPr>
          <a:xfrm>
            <a:off x="4945628" y="2892855"/>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37" name="object 737"/>
          <p:cNvSpPr/>
          <p:nvPr/>
        </p:nvSpPr>
        <p:spPr>
          <a:xfrm>
            <a:off x="5987028" y="2892855"/>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38" name="object 738"/>
          <p:cNvSpPr/>
          <p:nvPr/>
        </p:nvSpPr>
        <p:spPr>
          <a:xfrm>
            <a:off x="7896999" y="2892855"/>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39" name="object 739"/>
          <p:cNvSpPr/>
          <p:nvPr/>
        </p:nvSpPr>
        <p:spPr>
          <a:xfrm>
            <a:off x="7348469" y="2892855"/>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740" name="object 740"/>
          <p:cNvSpPr/>
          <p:nvPr/>
        </p:nvSpPr>
        <p:spPr>
          <a:xfrm>
            <a:off x="8389869" y="2892855"/>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741" name="object 741"/>
          <p:cNvSpPr/>
          <p:nvPr/>
        </p:nvSpPr>
        <p:spPr>
          <a:xfrm>
            <a:off x="9720829" y="2892855"/>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742" name="object 742"/>
          <p:cNvSpPr/>
          <p:nvPr/>
        </p:nvSpPr>
        <p:spPr>
          <a:xfrm>
            <a:off x="10711429" y="2892855"/>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743" name="object 743"/>
          <p:cNvSpPr/>
          <p:nvPr/>
        </p:nvSpPr>
        <p:spPr>
          <a:xfrm>
            <a:off x="12331999" y="2899205"/>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744" name="object 744"/>
          <p:cNvSpPr/>
          <p:nvPr/>
        </p:nvSpPr>
        <p:spPr>
          <a:xfrm>
            <a:off x="12072894" y="2892855"/>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45" name="object 745"/>
          <p:cNvSpPr/>
          <p:nvPr/>
        </p:nvSpPr>
        <p:spPr>
          <a:xfrm>
            <a:off x="552700" y="3443429"/>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46" name="object 746"/>
          <p:cNvSpPr/>
          <p:nvPr/>
        </p:nvSpPr>
        <p:spPr>
          <a:xfrm>
            <a:off x="1039110" y="3443429"/>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47" name="object 747"/>
          <p:cNvSpPr/>
          <p:nvPr/>
        </p:nvSpPr>
        <p:spPr>
          <a:xfrm>
            <a:off x="1562350" y="3443429"/>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48" name="object 748"/>
          <p:cNvSpPr/>
          <p:nvPr/>
        </p:nvSpPr>
        <p:spPr>
          <a:xfrm>
            <a:off x="2883150" y="3443429"/>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49" name="object 749"/>
          <p:cNvSpPr/>
          <p:nvPr/>
        </p:nvSpPr>
        <p:spPr>
          <a:xfrm>
            <a:off x="3565140" y="3443429"/>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50" name="object 750"/>
          <p:cNvSpPr/>
          <p:nvPr/>
        </p:nvSpPr>
        <p:spPr>
          <a:xfrm>
            <a:off x="5435099" y="3443429"/>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51" name="object 751"/>
          <p:cNvSpPr/>
          <p:nvPr/>
        </p:nvSpPr>
        <p:spPr>
          <a:xfrm>
            <a:off x="4945628" y="3443429"/>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52" name="object 752"/>
          <p:cNvSpPr/>
          <p:nvPr/>
        </p:nvSpPr>
        <p:spPr>
          <a:xfrm>
            <a:off x="5987028" y="3443429"/>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53" name="object 753"/>
          <p:cNvSpPr/>
          <p:nvPr/>
        </p:nvSpPr>
        <p:spPr>
          <a:xfrm>
            <a:off x="7896999" y="3443429"/>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54" name="object 754"/>
          <p:cNvSpPr/>
          <p:nvPr/>
        </p:nvSpPr>
        <p:spPr>
          <a:xfrm>
            <a:off x="7348469" y="3443429"/>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755" name="object 755"/>
          <p:cNvSpPr/>
          <p:nvPr/>
        </p:nvSpPr>
        <p:spPr>
          <a:xfrm>
            <a:off x="8389869" y="3443429"/>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756" name="object 756"/>
          <p:cNvSpPr/>
          <p:nvPr/>
        </p:nvSpPr>
        <p:spPr>
          <a:xfrm>
            <a:off x="9720829" y="3443429"/>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757" name="object 757"/>
          <p:cNvSpPr/>
          <p:nvPr/>
        </p:nvSpPr>
        <p:spPr>
          <a:xfrm>
            <a:off x="10711429" y="3443429"/>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758" name="object 758"/>
          <p:cNvSpPr/>
          <p:nvPr/>
        </p:nvSpPr>
        <p:spPr>
          <a:xfrm>
            <a:off x="12331999" y="3449779"/>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759" name="object 759"/>
          <p:cNvSpPr/>
          <p:nvPr/>
        </p:nvSpPr>
        <p:spPr>
          <a:xfrm>
            <a:off x="12072894" y="3443429"/>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60" name="object 760"/>
          <p:cNvSpPr/>
          <p:nvPr/>
        </p:nvSpPr>
        <p:spPr>
          <a:xfrm>
            <a:off x="552700" y="3994002"/>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61" name="object 761"/>
          <p:cNvSpPr/>
          <p:nvPr/>
        </p:nvSpPr>
        <p:spPr>
          <a:xfrm>
            <a:off x="1039110" y="399400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62" name="object 762"/>
          <p:cNvSpPr/>
          <p:nvPr/>
        </p:nvSpPr>
        <p:spPr>
          <a:xfrm>
            <a:off x="1562350" y="399400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63" name="object 763"/>
          <p:cNvSpPr/>
          <p:nvPr/>
        </p:nvSpPr>
        <p:spPr>
          <a:xfrm>
            <a:off x="2883150" y="3994002"/>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64" name="object 764"/>
          <p:cNvSpPr/>
          <p:nvPr/>
        </p:nvSpPr>
        <p:spPr>
          <a:xfrm>
            <a:off x="3565140" y="3994002"/>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65" name="object 765"/>
          <p:cNvSpPr/>
          <p:nvPr/>
        </p:nvSpPr>
        <p:spPr>
          <a:xfrm>
            <a:off x="5435099" y="3994002"/>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66" name="object 766"/>
          <p:cNvSpPr/>
          <p:nvPr/>
        </p:nvSpPr>
        <p:spPr>
          <a:xfrm>
            <a:off x="4945628" y="3994002"/>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67" name="object 767"/>
          <p:cNvSpPr/>
          <p:nvPr/>
        </p:nvSpPr>
        <p:spPr>
          <a:xfrm>
            <a:off x="5987028" y="399400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68" name="object 768"/>
          <p:cNvSpPr/>
          <p:nvPr/>
        </p:nvSpPr>
        <p:spPr>
          <a:xfrm>
            <a:off x="7896999" y="3994002"/>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69" name="object 769"/>
          <p:cNvSpPr/>
          <p:nvPr/>
        </p:nvSpPr>
        <p:spPr>
          <a:xfrm>
            <a:off x="7348469" y="3994002"/>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770" name="object 770"/>
          <p:cNvSpPr/>
          <p:nvPr/>
        </p:nvSpPr>
        <p:spPr>
          <a:xfrm>
            <a:off x="8389869" y="399400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771" name="object 771"/>
          <p:cNvSpPr/>
          <p:nvPr/>
        </p:nvSpPr>
        <p:spPr>
          <a:xfrm>
            <a:off x="9720829" y="399400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772" name="object 772"/>
          <p:cNvSpPr/>
          <p:nvPr/>
        </p:nvSpPr>
        <p:spPr>
          <a:xfrm>
            <a:off x="10711429" y="399400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773" name="object 773"/>
          <p:cNvSpPr/>
          <p:nvPr/>
        </p:nvSpPr>
        <p:spPr>
          <a:xfrm>
            <a:off x="12331999" y="4000352"/>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774" name="object 774"/>
          <p:cNvSpPr/>
          <p:nvPr/>
        </p:nvSpPr>
        <p:spPr>
          <a:xfrm>
            <a:off x="12072894" y="3994002"/>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75" name="object 775"/>
          <p:cNvSpPr/>
          <p:nvPr/>
        </p:nvSpPr>
        <p:spPr>
          <a:xfrm>
            <a:off x="552700" y="4544575"/>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76" name="object 776"/>
          <p:cNvSpPr/>
          <p:nvPr/>
        </p:nvSpPr>
        <p:spPr>
          <a:xfrm>
            <a:off x="1039110" y="4544575"/>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77" name="object 777"/>
          <p:cNvSpPr/>
          <p:nvPr/>
        </p:nvSpPr>
        <p:spPr>
          <a:xfrm>
            <a:off x="1562350" y="4544575"/>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78" name="object 778"/>
          <p:cNvSpPr/>
          <p:nvPr/>
        </p:nvSpPr>
        <p:spPr>
          <a:xfrm>
            <a:off x="2883150" y="4544575"/>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79" name="object 779"/>
          <p:cNvSpPr/>
          <p:nvPr/>
        </p:nvSpPr>
        <p:spPr>
          <a:xfrm>
            <a:off x="3565140" y="4544575"/>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80" name="object 780"/>
          <p:cNvSpPr/>
          <p:nvPr/>
        </p:nvSpPr>
        <p:spPr>
          <a:xfrm>
            <a:off x="5435099" y="4544575"/>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81" name="object 781"/>
          <p:cNvSpPr/>
          <p:nvPr/>
        </p:nvSpPr>
        <p:spPr>
          <a:xfrm>
            <a:off x="4945628" y="4544575"/>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82" name="object 782"/>
          <p:cNvSpPr/>
          <p:nvPr/>
        </p:nvSpPr>
        <p:spPr>
          <a:xfrm>
            <a:off x="5987028" y="4544575"/>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83" name="object 783"/>
          <p:cNvSpPr/>
          <p:nvPr/>
        </p:nvSpPr>
        <p:spPr>
          <a:xfrm>
            <a:off x="7896999" y="4544575"/>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84" name="object 784"/>
          <p:cNvSpPr/>
          <p:nvPr/>
        </p:nvSpPr>
        <p:spPr>
          <a:xfrm>
            <a:off x="7348469" y="4544575"/>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785" name="object 785"/>
          <p:cNvSpPr/>
          <p:nvPr/>
        </p:nvSpPr>
        <p:spPr>
          <a:xfrm>
            <a:off x="8389869" y="4544575"/>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786" name="object 786"/>
          <p:cNvSpPr/>
          <p:nvPr/>
        </p:nvSpPr>
        <p:spPr>
          <a:xfrm>
            <a:off x="9720829" y="4544575"/>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787" name="object 787"/>
          <p:cNvSpPr/>
          <p:nvPr/>
        </p:nvSpPr>
        <p:spPr>
          <a:xfrm>
            <a:off x="10711429" y="4544575"/>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788" name="object 788"/>
          <p:cNvSpPr/>
          <p:nvPr/>
        </p:nvSpPr>
        <p:spPr>
          <a:xfrm>
            <a:off x="12331999" y="4550925"/>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789" name="object 789"/>
          <p:cNvSpPr/>
          <p:nvPr/>
        </p:nvSpPr>
        <p:spPr>
          <a:xfrm>
            <a:off x="12072894" y="4544575"/>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790" name="object 790"/>
          <p:cNvSpPr/>
          <p:nvPr/>
        </p:nvSpPr>
        <p:spPr>
          <a:xfrm>
            <a:off x="552700" y="5095149"/>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791" name="object 791"/>
          <p:cNvSpPr/>
          <p:nvPr/>
        </p:nvSpPr>
        <p:spPr>
          <a:xfrm>
            <a:off x="1039110" y="5095149"/>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792" name="object 792"/>
          <p:cNvSpPr/>
          <p:nvPr/>
        </p:nvSpPr>
        <p:spPr>
          <a:xfrm>
            <a:off x="1562350" y="5095149"/>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793" name="object 793"/>
          <p:cNvSpPr/>
          <p:nvPr/>
        </p:nvSpPr>
        <p:spPr>
          <a:xfrm>
            <a:off x="2883150" y="5095149"/>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794" name="object 794"/>
          <p:cNvSpPr/>
          <p:nvPr/>
        </p:nvSpPr>
        <p:spPr>
          <a:xfrm>
            <a:off x="3565140" y="5095149"/>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795" name="object 795"/>
          <p:cNvSpPr/>
          <p:nvPr/>
        </p:nvSpPr>
        <p:spPr>
          <a:xfrm>
            <a:off x="5435099" y="5095149"/>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796" name="object 796"/>
          <p:cNvSpPr/>
          <p:nvPr/>
        </p:nvSpPr>
        <p:spPr>
          <a:xfrm>
            <a:off x="4945628" y="5095149"/>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797" name="object 797"/>
          <p:cNvSpPr/>
          <p:nvPr/>
        </p:nvSpPr>
        <p:spPr>
          <a:xfrm>
            <a:off x="5987028" y="5095149"/>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798" name="object 798"/>
          <p:cNvSpPr/>
          <p:nvPr/>
        </p:nvSpPr>
        <p:spPr>
          <a:xfrm>
            <a:off x="7896999" y="5095149"/>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799" name="object 799"/>
          <p:cNvSpPr/>
          <p:nvPr/>
        </p:nvSpPr>
        <p:spPr>
          <a:xfrm>
            <a:off x="7348469" y="5095149"/>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800" name="object 800"/>
          <p:cNvSpPr/>
          <p:nvPr/>
        </p:nvSpPr>
        <p:spPr>
          <a:xfrm>
            <a:off x="8389869" y="5095149"/>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801" name="object 801"/>
          <p:cNvSpPr/>
          <p:nvPr/>
        </p:nvSpPr>
        <p:spPr>
          <a:xfrm>
            <a:off x="9720829" y="5095149"/>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802" name="object 802"/>
          <p:cNvSpPr/>
          <p:nvPr/>
        </p:nvSpPr>
        <p:spPr>
          <a:xfrm>
            <a:off x="10711429" y="5095149"/>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803" name="object 803"/>
          <p:cNvSpPr/>
          <p:nvPr/>
        </p:nvSpPr>
        <p:spPr>
          <a:xfrm>
            <a:off x="12331999" y="5101499"/>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804" name="object 804"/>
          <p:cNvSpPr/>
          <p:nvPr/>
        </p:nvSpPr>
        <p:spPr>
          <a:xfrm>
            <a:off x="12072894" y="5095149"/>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805" name="object 805"/>
          <p:cNvSpPr/>
          <p:nvPr/>
        </p:nvSpPr>
        <p:spPr>
          <a:xfrm>
            <a:off x="552700" y="5645722"/>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806" name="object 806"/>
          <p:cNvSpPr/>
          <p:nvPr/>
        </p:nvSpPr>
        <p:spPr>
          <a:xfrm>
            <a:off x="1039110" y="564572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807" name="object 807"/>
          <p:cNvSpPr/>
          <p:nvPr/>
        </p:nvSpPr>
        <p:spPr>
          <a:xfrm>
            <a:off x="1562350" y="564572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808" name="object 808"/>
          <p:cNvSpPr/>
          <p:nvPr/>
        </p:nvSpPr>
        <p:spPr>
          <a:xfrm>
            <a:off x="2883150" y="5645722"/>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809" name="object 809"/>
          <p:cNvSpPr/>
          <p:nvPr/>
        </p:nvSpPr>
        <p:spPr>
          <a:xfrm>
            <a:off x="3565140" y="5645722"/>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810" name="object 810"/>
          <p:cNvSpPr/>
          <p:nvPr/>
        </p:nvSpPr>
        <p:spPr>
          <a:xfrm>
            <a:off x="5435099" y="5645722"/>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811" name="object 811"/>
          <p:cNvSpPr/>
          <p:nvPr/>
        </p:nvSpPr>
        <p:spPr>
          <a:xfrm>
            <a:off x="4945628" y="5645722"/>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812" name="object 812"/>
          <p:cNvSpPr/>
          <p:nvPr/>
        </p:nvSpPr>
        <p:spPr>
          <a:xfrm>
            <a:off x="5987028" y="564572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813" name="object 813"/>
          <p:cNvSpPr/>
          <p:nvPr/>
        </p:nvSpPr>
        <p:spPr>
          <a:xfrm>
            <a:off x="7896999" y="5645722"/>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814" name="object 814"/>
          <p:cNvSpPr/>
          <p:nvPr/>
        </p:nvSpPr>
        <p:spPr>
          <a:xfrm>
            <a:off x="7348469" y="5645722"/>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815" name="object 815"/>
          <p:cNvSpPr/>
          <p:nvPr/>
        </p:nvSpPr>
        <p:spPr>
          <a:xfrm>
            <a:off x="8389869" y="564572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816" name="object 816"/>
          <p:cNvSpPr/>
          <p:nvPr/>
        </p:nvSpPr>
        <p:spPr>
          <a:xfrm>
            <a:off x="9720829" y="564572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817" name="object 817"/>
          <p:cNvSpPr/>
          <p:nvPr/>
        </p:nvSpPr>
        <p:spPr>
          <a:xfrm>
            <a:off x="10711429" y="564572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818" name="object 818"/>
          <p:cNvSpPr/>
          <p:nvPr/>
        </p:nvSpPr>
        <p:spPr>
          <a:xfrm>
            <a:off x="12331999" y="5652072"/>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819" name="object 819"/>
          <p:cNvSpPr/>
          <p:nvPr/>
        </p:nvSpPr>
        <p:spPr>
          <a:xfrm>
            <a:off x="12072894" y="5645722"/>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820" name="object 820"/>
          <p:cNvSpPr/>
          <p:nvPr/>
        </p:nvSpPr>
        <p:spPr>
          <a:xfrm>
            <a:off x="552700" y="6196295"/>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821" name="object 821"/>
          <p:cNvSpPr/>
          <p:nvPr/>
        </p:nvSpPr>
        <p:spPr>
          <a:xfrm>
            <a:off x="1039110" y="6196295"/>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822" name="object 822"/>
          <p:cNvSpPr/>
          <p:nvPr/>
        </p:nvSpPr>
        <p:spPr>
          <a:xfrm>
            <a:off x="1562350" y="6196295"/>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823" name="object 823"/>
          <p:cNvSpPr/>
          <p:nvPr/>
        </p:nvSpPr>
        <p:spPr>
          <a:xfrm>
            <a:off x="2883150" y="6196295"/>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824" name="object 824"/>
          <p:cNvSpPr/>
          <p:nvPr/>
        </p:nvSpPr>
        <p:spPr>
          <a:xfrm>
            <a:off x="3565140" y="6196295"/>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825" name="object 825"/>
          <p:cNvSpPr/>
          <p:nvPr/>
        </p:nvSpPr>
        <p:spPr>
          <a:xfrm>
            <a:off x="5435099" y="6196295"/>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826" name="object 826"/>
          <p:cNvSpPr/>
          <p:nvPr/>
        </p:nvSpPr>
        <p:spPr>
          <a:xfrm>
            <a:off x="4945628" y="6196295"/>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827" name="object 827"/>
          <p:cNvSpPr/>
          <p:nvPr/>
        </p:nvSpPr>
        <p:spPr>
          <a:xfrm>
            <a:off x="5987028" y="6196295"/>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828" name="object 828"/>
          <p:cNvSpPr/>
          <p:nvPr/>
        </p:nvSpPr>
        <p:spPr>
          <a:xfrm>
            <a:off x="7896999" y="6196295"/>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829" name="object 829"/>
          <p:cNvSpPr/>
          <p:nvPr/>
        </p:nvSpPr>
        <p:spPr>
          <a:xfrm>
            <a:off x="7348469" y="6196295"/>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830" name="object 830"/>
          <p:cNvSpPr/>
          <p:nvPr/>
        </p:nvSpPr>
        <p:spPr>
          <a:xfrm>
            <a:off x="8389869" y="6196295"/>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831" name="object 831"/>
          <p:cNvSpPr/>
          <p:nvPr/>
        </p:nvSpPr>
        <p:spPr>
          <a:xfrm>
            <a:off x="9720829" y="6196295"/>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832" name="object 832"/>
          <p:cNvSpPr/>
          <p:nvPr/>
        </p:nvSpPr>
        <p:spPr>
          <a:xfrm>
            <a:off x="10711429" y="6196295"/>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833" name="object 833"/>
          <p:cNvSpPr/>
          <p:nvPr/>
        </p:nvSpPr>
        <p:spPr>
          <a:xfrm>
            <a:off x="12331999" y="6202645"/>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834" name="object 834"/>
          <p:cNvSpPr/>
          <p:nvPr/>
        </p:nvSpPr>
        <p:spPr>
          <a:xfrm>
            <a:off x="12072894" y="6196295"/>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835" name="object 835"/>
          <p:cNvSpPr/>
          <p:nvPr/>
        </p:nvSpPr>
        <p:spPr>
          <a:xfrm>
            <a:off x="552700" y="6746870"/>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836" name="object 836"/>
          <p:cNvSpPr/>
          <p:nvPr/>
        </p:nvSpPr>
        <p:spPr>
          <a:xfrm>
            <a:off x="1039110" y="6746870"/>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837" name="object 837"/>
          <p:cNvSpPr/>
          <p:nvPr/>
        </p:nvSpPr>
        <p:spPr>
          <a:xfrm>
            <a:off x="1562350" y="6746870"/>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838" name="object 838"/>
          <p:cNvSpPr/>
          <p:nvPr/>
        </p:nvSpPr>
        <p:spPr>
          <a:xfrm>
            <a:off x="2883150" y="6746870"/>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839" name="object 839"/>
          <p:cNvSpPr/>
          <p:nvPr/>
        </p:nvSpPr>
        <p:spPr>
          <a:xfrm>
            <a:off x="3565140" y="6746870"/>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840" name="object 840"/>
          <p:cNvSpPr/>
          <p:nvPr/>
        </p:nvSpPr>
        <p:spPr>
          <a:xfrm>
            <a:off x="5435099" y="6746870"/>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841" name="object 841"/>
          <p:cNvSpPr/>
          <p:nvPr/>
        </p:nvSpPr>
        <p:spPr>
          <a:xfrm>
            <a:off x="4945628" y="6746870"/>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842" name="object 842"/>
          <p:cNvSpPr/>
          <p:nvPr/>
        </p:nvSpPr>
        <p:spPr>
          <a:xfrm>
            <a:off x="5987028" y="6746870"/>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843" name="object 843"/>
          <p:cNvSpPr/>
          <p:nvPr/>
        </p:nvSpPr>
        <p:spPr>
          <a:xfrm>
            <a:off x="7896999" y="6746870"/>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844" name="object 844"/>
          <p:cNvSpPr/>
          <p:nvPr/>
        </p:nvSpPr>
        <p:spPr>
          <a:xfrm>
            <a:off x="7348469" y="6746870"/>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845" name="object 845"/>
          <p:cNvSpPr/>
          <p:nvPr/>
        </p:nvSpPr>
        <p:spPr>
          <a:xfrm>
            <a:off x="8389869" y="6746870"/>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846" name="object 846"/>
          <p:cNvSpPr/>
          <p:nvPr/>
        </p:nvSpPr>
        <p:spPr>
          <a:xfrm>
            <a:off x="9720829" y="6746870"/>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847" name="object 847"/>
          <p:cNvSpPr/>
          <p:nvPr/>
        </p:nvSpPr>
        <p:spPr>
          <a:xfrm>
            <a:off x="10711429" y="6746870"/>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848" name="object 848"/>
          <p:cNvSpPr/>
          <p:nvPr/>
        </p:nvSpPr>
        <p:spPr>
          <a:xfrm>
            <a:off x="12331999" y="6753220"/>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849" name="object 849"/>
          <p:cNvSpPr/>
          <p:nvPr/>
        </p:nvSpPr>
        <p:spPr>
          <a:xfrm>
            <a:off x="12072894" y="6746870"/>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850" name="object 850"/>
          <p:cNvSpPr/>
          <p:nvPr/>
        </p:nvSpPr>
        <p:spPr>
          <a:xfrm>
            <a:off x="552700" y="7297442"/>
            <a:ext cx="486409" cy="12700"/>
          </a:xfrm>
          <a:custGeom>
            <a:avLst/>
            <a:gdLst/>
            <a:ahLst/>
            <a:cxnLst/>
            <a:rect l="l" t="t" r="r" b="b"/>
            <a:pathLst>
              <a:path w="486409" h="12700">
                <a:moveTo>
                  <a:pt x="0" y="12699"/>
                </a:moveTo>
                <a:lnTo>
                  <a:pt x="486409" y="12699"/>
                </a:lnTo>
                <a:lnTo>
                  <a:pt x="486409" y="0"/>
                </a:lnTo>
                <a:lnTo>
                  <a:pt x="0" y="0"/>
                </a:lnTo>
                <a:lnTo>
                  <a:pt x="0" y="12699"/>
                </a:lnTo>
                <a:close/>
              </a:path>
            </a:pathLst>
          </a:custGeom>
          <a:solidFill>
            <a:srgbClr val="FFFFFF"/>
          </a:solidFill>
        </p:spPr>
        <p:txBody>
          <a:bodyPr wrap="square" lIns="0" tIns="0" rIns="0" bIns="0" rtlCol="0"/>
          <a:lstStyle/>
          <a:p/>
        </p:txBody>
      </p:sp>
      <p:sp>
        <p:nvSpPr>
          <p:cNvPr id="851" name="object 851"/>
          <p:cNvSpPr/>
          <p:nvPr/>
        </p:nvSpPr>
        <p:spPr>
          <a:xfrm>
            <a:off x="1039110" y="7297442"/>
            <a:ext cx="523240" cy="12700"/>
          </a:xfrm>
          <a:custGeom>
            <a:avLst/>
            <a:gdLst/>
            <a:ahLst/>
            <a:cxnLst/>
            <a:rect l="l" t="t" r="r" b="b"/>
            <a:pathLst>
              <a:path w="523240" h="12700">
                <a:moveTo>
                  <a:pt x="0" y="12699"/>
                </a:moveTo>
                <a:lnTo>
                  <a:pt x="523240" y="12699"/>
                </a:lnTo>
                <a:lnTo>
                  <a:pt x="523240" y="0"/>
                </a:lnTo>
                <a:lnTo>
                  <a:pt x="0" y="0"/>
                </a:lnTo>
                <a:lnTo>
                  <a:pt x="0" y="12699"/>
                </a:lnTo>
                <a:close/>
              </a:path>
            </a:pathLst>
          </a:custGeom>
          <a:solidFill>
            <a:srgbClr val="FFFFFF"/>
          </a:solidFill>
        </p:spPr>
        <p:txBody>
          <a:bodyPr wrap="square" lIns="0" tIns="0" rIns="0" bIns="0" rtlCol="0"/>
          <a:lstStyle/>
          <a:p/>
        </p:txBody>
      </p:sp>
      <p:sp>
        <p:nvSpPr>
          <p:cNvPr id="852" name="object 852"/>
          <p:cNvSpPr/>
          <p:nvPr/>
        </p:nvSpPr>
        <p:spPr>
          <a:xfrm>
            <a:off x="1562350" y="7297442"/>
            <a:ext cx="1320800" cy="12700"/>
          </a:xfrm>
          <a:custGeom>
            <a:avLst/>
            <a:gdLst/>
            <a:ahLst/>
            <a:cxnLst/>
            <a:rect l="l" t="t" r="r" b="b"/>
            <a:pathLst>
              <a:path w="1320800" h="12700">
                <a:moveTo>
                  <a:pt x="0" y="12699"/>
                </a:moveTo>
                <a:lnTo>
                  <a:pt x="1320800" y="12699"/>
                </a:lnTo>
                <a:lnTo>
                  <a:pt x="1320800" y="0"/>
                </a:lnTo>
                <a:lnTo>
                  <a:pt x="0" y="0"/>
                </a:lnTo>
                <a:lnTo>
                  <a:pt x="0" y="12699"/>
                </a:lnTo>
                <a:close/>
              </a:path>
            </a:pathLst>
          </a:custGeom>
          <a:solidFill>
            <a:srgbClr val="FFFFFF"/>
          </a:solidFill>
        </p:spPr>
        <p:txBody>
          <a:bodyPr wrap="square" lIns="0" tIns="0" rIns="0" bIns="0" rtlCol="0"/>
          <a:lstStyle/>
          <a:p/>
        </p:txBody>
      </p:sp>
      <p:sp>
        <p:nvSpPr>
          <p:cNvPr id="853" name="object 853"/>
          <p:cNvSpPr/>
          <p:nvPr/>
        </p:nvSpPr>
        <p:spPr>
          <a:xfrm>
            <a:off x="2883150" y="7297442"/>
            <a:ext cx="669290" cy="12700"/>
          </a:xfrm>
          <a:custGeom>
            <a:avLst/>
            <a:gdLst/>
            <a:ahLst/>
            <a:cxnLst/>
            <a:rect l="l" t="t" r="r" b="b"/>
            <a:pathLst>
              <a:path w="669289" h="12700">
                <a:moveTo>
                  <a:pt x="0" y="12699"/>
                </a:moveTo>
                <a:lnTo>
                  <a:pt x="669290" y="12699"/>
                </a:lnTo>
                <a:lnTo>
                  <a:pt x="669290" y="0"/>
                </a:lnTo>
                <a:lnTo>
                  <a:pt x="0" y="0"/>
                </a:lnTo>
                <a:lnTo>
                  <a:pt x="0" y="12699"/>
                </a:lnTo>
                <a:close/>
              </a:path>
            </a:pathLst>
          </a:custGeom>
          <a:solidFill>
            <a:srgbClr val="FFFFFF"/>
          </a:solidFill>
        </p:spPr>
        <p:txBody>
          <a:bodyPr wrap="square" lIns="0" tIns="0" rIns="0" bIns="0" rtlCol="0"/>
          <a:lstStyle/>
          <a:p/>
        </p:txBody>
      </p:sp>
      <p:sp>
        <p:nvSpPr>
          <p:cNvPr id="854" name="object 854"/>
          <p:cNvSpPr/>
          <p:nvPr/>
        </p:nvSpPr>
        <p:spPr>
          <a:xfrm>
            <a:off x="3565140" y="7297442"/>
            <a:ext cx="1380490" cy="12700"/>
          </a:xfrm>
          <a:custGeom>
            <a:avLst/>
            <a:gdLst/>
            <a:ahLst/>
            <a:cxnLst/>
            <a:rect l="l" t="t" r="r" b="b"/>
            <a:pathLst>
              <a:path w="1380489" h="12700">
                <a:moveTo>
                  <a:pt x="0" y="12699"/>
                </a:moveTo>
                <a:lnTo>
                  <a:pt x="1380490" y="12699"/>
                </a:lnTo>
                <a:lnTo>
                  <a:pt x="1380490" y="0"/>
                </a:lnTo>
                <a:lnTo>
                  <a:pt x="0" y="0"/>
                </a:lnTo>
                <a:lnTo>
                  <a:pt x="0" y="12699"/>
                </a:lnTo>
                <a:close/>
              </a:path>
            </a:pathLst>
          </a:custGeom>
          <a:solidFill>
            <a:srgbClr val="FFFFFF"/>
          </a:solidFill>
        </p:spPr>
        <p:txBody>
          <a:bodyPr wrap="square" lIns="0" tIns="0" rIns="0" bIns="0" rtlCol="0"/>
          <a:lstStyle/>
          <a:p/>
        </p:txBody>
      </p:sp>
      <p:sp>
        <p:nvSpPr>
          <p:cNvPr id="855" name="object 855"/>
          <p:cNvSpPr/>
          <p:nvPr/>
        </p:nvSpPr>
        <p:spPr>
          <a:xfrm>
            <a:off x="5435099" y="7297442"/>
            <a:ext cx="552450" cy="12700"/>
          </a:xfrm>
          <a:custGeom>
            <a:avLst/>
            <a:gdLst/>
            <a:ahLst/>
            <a:cxnLst/>
            <a:rect l="l" t="t" r="r" b="b"/>
            <a:pathLst>
              <a:path w="552450" h="12700">
                <a:moveTo>
                  <a:pt x="0" y="12699"/>
                </a:moveTo>
                <a:lnTo>
                  <a:pt x="551929" y="12699"/>
                </a:lnTo>
                <a:lnTo>
                  <a:pt x="551929" y="0"/>
                </a:lnTo>
                <a:lnTo>
                  <a:pt x="0" y="0"/>
                </a:lnTo>
                <a:lnTo>
                  <a:pt x="0" y="12699"/>
                </a:lnTo>
                <a:close/>
              </a:path>
            </a:pathLst>
          </a:custGeom>
          <a:solidFill>
            <a:srgbClr val="FFFFFF"/>
          </a:solidFill>
        </p:spPr>
        <p:txBody>
          <a:bodyPr wrap="square" lIns="0" tIns="0" rIns="0" bIns="0" rtlCol="0"/>
          <a:lstStyle/>
          <a:p/>
        </p:txBody>
      </p:sp>
      <p:sp>
        <p:nvSpPr>
          <p:cNvPr id="856" name="object 856"/>
          <p:cNvSpPr/>
          <p:nvPr/>
        </p:nvSpPr>
        <p:spPr>
          <a:xfrm>
            <a:off x="4945628" y="7297442"/>
            <a:ext cx="426084" cy="12700"/>
          </a:xfrm>
          <a:custGeom>
            <a:avLst/>
            <a:gdLst/>
            <a:ahLst/>
            <a:cxnLst/>
            <a:rect l="l" t="t" r="r" b="b"/>
            <a:pathLst>
              <a:path w="426085" h="12700">
                <a:moveTo>
                  <a:pt x="0" y="12699"/>
                </a:moveTo>
                <a:lnTo>
                  <a:pt x="425970" y="12699"/>
                </a:lnTo>
                <a:lnTo>
                  <a:pt x="425970" y="0"/>
                </a:lnTo>
                <a:lnTo>
                  <a:pt x="0" y="0"/>
                </a:lnTo>
                <a:lnTo>
                  <a:pt x="0" y="12699"/>
                </a:lnTo>
                <a:close/>
              </a:path>
            </a:pathLst>
          </a:custGeom>
          <a:solidFill>
            <a:srgbClr val="FFFFFF"/>
          </a:solidFill>
        </p:spPr>
        <p:txBody>
          <a:bodyPr wrap="square" lIns="0" tIns="0" rIns="0" bIns="0" rtlCol="0"/>
          <a:lstStyle/>
          <a:p/>
        </p:txBody>
      </p:sp>
      <p:sp>
        <p:nvSpPr>
          <p:cNvPr id="857" name="object 857"/>
          <p:cNvSpPr/>
          <p:nvPr/>
        </p:nvSpPr>
        <p:spPr>
          <a:xfrm>
            <a:off x="5987028" y="7297442"/>
            <a:ext cx="1361440" cy="12700"/>
          </a:xfrm>
          <a:custGeom>
            <a:avLst/>
            <a:gdLst/>
            <a:ahLst/>
            <a:cxnLst/>
            <a:rect l="l" t="t" r="r" b="b"/>
            <a:pathLst>
              <a:path w="1361440" h="12700">
                <a:moveTo>
                  <a:pt x="0" y="12699"/>
                </a:moveTo>
                <a:lnTo>
                  <a:pt x="1361440" y="12699"/>
                </a:lnTo>
                <a:lnTo>
                  <a:pt x="1361440" y="0"/>
                </a:lnTo>
                <a:lnTo>
                  <a:pt x="0" y="0"/>
                </a:lnTo>
                <a:lnTo>
                  <a:pt x="0" y="12699"/>
                </a:lnTo>
                <a:close/>
              </a:path>
            </a:pathLst>
          </a:custGeom>
          <a:solidFill>
            <a:srgbClr val="FFFFFF"/>
          </a:solidFill>
        </p:spPr>
        <p:txBody>
          <a:bodyPr wrap="square" lIns="0" tIns="0" rIns="0" bIns="0" rtlCol="0"/>
          <a:lstStyle/>
          <a:p/>
        </p:txBody>
      </p:sp>
      <p:sp>
        <p:nvSpPr>
          <p:cNvPr id="858" name="object 858"/>
          <p:cNvSpPr/>
          <p:nvPr/>
        </p:nvSpPr>
        <p:spPr>
          <a:xfrm>
            <a:off x="7896999" y="7297442"/>
            <a:ext cx="493395" cy="12700"/>
          </a:xfrm>
          <a:custGeom>
            <a:avLst/>
            <a:gdLst/>
            <a:ahLst/>
            <a:cxnLst/>
            <a:rect l="l" t="t" r="r" b="b"/>
            <a:pathLst>
              <a:path w="493395" h="12700">
                <a:moveTo>
                  <a:pt x="0" y="12699"/>
                </a:moveTo>
                <a:lnTo>
                  <a:pt x="492869" y="12699"/>
                </a:lnTo>
                <a:lnTo>
                  <a:pt x="492869" y="0"/>
                </a:lnTo>
                <a:lnTo>
                  <a:pt x="0" y="0"/>
                </a:lnTo>
                <a:lnTo>
                  <a:pt x="0" y="12699"/>
                </a:lnTo>
                <a:close/>
              </a:path>
            </a:pathLst>
          </a:custGeom>
          <a:solidFill>
            <a:srgbClr val="FFFFFF"/>
          </a:solidFill>
        </p:spPr>
        <p:txBody>
          <a:bodyPr wrap="square" lIns="0" tIns="0" rIns="0" bIns="0" rtlCol="0"/>
          <a:lstStyle/>
          <a:p/>
        </p:txBody>
      </p:sp>
      <p:sp>
        <p:nvSpPr>
          <p:cNvPr id="859" name="object 859"/>
          <p:cNvSpPr/>
          <p:nvPr/>
        </p:nvSpPr>
        <p:spPr>
          <a:xfrm>
            <a:off x="7348469" y="7297442"/>
            <a:ext cx="421640" cy="12700"/>
          </a:xfrm>
          <a:custGeom>
            <a:avLst/>
            <a:gdLst/>
            <a:ahLst/>
            <a:cxnLst/>
            <a:rect l="l" t="t" r="r" b="b"/>
            <a:pathLst>
              <a:path w="421640" h="12700">
                <a:moveTo>
                  <a:pt x="0" y="12699"/>
                </a:moveTo>
                <a:lnTo>
                  <a:pt x="421530" y="12699"/>
                </a:lnTo>
                <a:lnTo>
                  <a:pt x="421530" y="0"/>
                </a:lnTo>
                <a:lnTo>
                  <a:pt x="0" y="0"/>
                </a:lnTo>
                <a:lnTo>
                  <a:pt x="0" y="12699"/>
                </a:lnTo>
                <a:close/>
              </a:path>
            </a:pathLst>
          </a:custGeom>
          <a:solidFill>
            <a:srgbClr val="FFFFFF"/>
          </a:solidFill>
        </p:spPr>
        <p:txBody>
          <a:bodyPr wrap="square" lIns="0" tIns="0" rIns="0" bIns="0" rtlCol="0"/>
          <a:lstStyle/>
          <a:p/>
        </p:txBody>
      </p:sp>
      <p:sp>
        <p:nvSpPr>
          <p:cNvPr id="860" name="object 860"/>
          <p:cNvSpPr/>
          <p:nvPr/>
        </p:nvSpPr>
        <p:spPr>
          <a:xfrm>
            <a:off x="8389869" y="7297442"/>
            <a:ext cx="1330960" cy="12700"/>
          </a:xfrm>
          <a:custGeom>
            <a:avLst/>
            <a:gdLst/>
            <a:ahLst/>
            <a:cxnLst/>
            <a:rect l="l" t="t" r="r" b="b"/>
            <a:pathLst>
              <a:path w="1330959" h="12700">
                <a:moveTo>
                  <a:pt x="0" y="12699"/>
                </a:moveTo>
                <a:lnTo>
                  <a:pt x="1330960" y="12699"/>
                </a:lnTo>
                <a:lnTo>
                  <a:pt x="1330960" y="0"/>
                </a:lnTo>
                <a:lnTo>
                  <a:pt x="0" y="0"/>
                </a:lnTo>
                <a:lnTo>
                  <a:pt x="0" y="12699"/>
                </a:lnTo>
                <a:close/>
              </a:path>
            </a:pathLst>
          </a:custGeom>
          <a:solidFill>
            <a:srgbClr val="FFFFFF"/>
          </a:solidFill>
        </p:spPr>
        <p:txBody>
          <a:bodyPr wrap="square" lIns="0" tIns="0" rIns="0" bIns="0" rtlCol="0"/>
          <a:lstStyle/>
          <a:p/>
        </p:txBody>
      </p:sp>
      <p:sp>
        <p:nvSpPr>
          <p:cNvPr id="861" name="object 861"/>
          <p:cNvSpPr/>
          <p:nvPr/>
        </p:nvSpPr>
        <p:spPr>
          <a:xfrm>
            <a:off x="9720829" y="7297442"/>
            <a:ext cx="990600" cy="12700"/>
          </a:xfrm>
          <a:custGeom>
            <a:avLst/>
            <a:gdLst/>
            <a:ahLst/>
            <a:cxnLst/>
            <a:rect l="l" t="t" r="r" b="b"/>
            <a:pathLst>
              <a:path w="990600" h="12700">
                <a:moveTo>
                  <a:pt x="0" y="12699"/>
                </a:moveTo>
                <a:lnTo>
                  <a:pt x="990600" y="12699"/>
                </a:lnTo>
                <a:lnTo>
                  <a:pt x="990600" y="0"/>
                </a:lnTo>
                <a:lnTo>
                  <a:pt x="0" y="0"/>
                </a:lnTo>
                <a:lnTo>
                  <a:pt x="0" y="12699"/>
                </a:lnTo>
                <a:close/>
              </a:path>
            </a:pathLst>
          </a:custGeom>
          <a:solidFill>
            <a:srgbClr val="FFFFFF"/>
          </a:solidFill>
        </p:spPr>
        <p:txBody>
          <a:bodyPr wrap="square" lIns="0" tIns="0" rIns="0" bIns="0" rtlCol="0"/>
          <a:lstStyle/>
          <a:p/>
        </p:txBody>
      </p:sp>
      <p:sp>
        <p:nvSpPr>
          <p:cNvPr id="862" name="object 862"/>
          <p:cNvSpPr/>
          <p:nvPr/>
        </p:nvSpPr>
        <p:spPr>
          <a:xfrm>
            <a:off x="10711429" y="7297442"/>
            <a:ext cx="1356360" cy="12700"/>
          </a:xfrm>
          <a:custGeom>
            <a:avLst/>
            <a:gdLst/>
            <a:ahLst/>
            <a:cxnLst/>
            <a:rect l="l" t="t" r="r" b="b"/>
            <a:pathLst>
              <a:path w="1356359" h="12700">
                <a:moveTo>
                  <a:pt x="0" y="12699"/>
                </a:moveTo>
                <a:lnTo>
                  <a:pt x="1356360" y="12699"/>
                </a:lnTo>
                <a:lnTo>
                  <a:pt x="1356360" y="0"/>
                </a:lnTo>
                <a:lnTo>
                  <a:pt x="0" y="0"/>
                </a:lnTo>
                <a:lnTo>
                  <a:pt x="0" y="12699"/>
                </a:lnTo>
                <a:close/>
              </a:path>
            </a:pathLst>
          </a:custGeom>
          <a:solidFill>
            <a:srgbClr val="FFFFFF"/>
          </a:solidFill>
        </p:spPr>
        <p:txBody>
          <a:bodyPr wrap="square" lIns="0" tIns="0" rIns="0" bIns="0" rtlCol="0"/>
          <a:lstStyle/>
          <a:p/>
        </p:txBody>
      </p:sp>
      <p:sp>
        <p:nvSpPr>
          <p:cNvPr id="863" name="object 863"/>
          <p:cNvSpPr/>
          <p:nvPr/>
        </p:nvSpPr>
        <p:spPr>
          <a:xfrm>
            <a:off x="12331999" y="7303792"/>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864" name="object 864"/>
          <p:cNvSpPr/>
          <p:nvPr/>
        </p:nvSpPr>
        <p:spPr>
          <a:xfrm>
            <a:off x="12072894" y="7297442"/>
            <a:ext cx="0" cy="12700"/>
          </a:xfrm>
          <a:custGeom>
            <a:avLst/>
            <a:gdLst/>
            <a:ahLst/>
            <a:cxnLst/>
            <a:rect l="l" t="t" r="r" b="b"/>
            <a:pathLst>
              <a:path w="0" h="12700">
                <a:moveTo>
                  <a:pt x="0" y="0"/>
                </a:moveTo>
                <a:lnTo>
                  <a:pt x="0" y="12699"/>
                </a:lnTo>
              </a:path>
            </a:pathLst>
          </a:custGeom>
          <a:ln w="10209">
            <a:solidFill>
              <a:srgbClr val="FFFFFF"/>
            </a:solidFill>
          </a:ln>
        </p:spPr>
        <p:txBody>
          <a:bodyPr wrap="square" lIns="0" tIns="0" rIns="0" bIns="0" rtlCol="0"/>
          <a:lstStyle/>
          <a:p/>
        </p:txBody>
      </p:sp>
      <p:sp>
        <p:nvSpPr>
          <p:cNvPr id="865" name="object 865"/>
          <p:cNvSpPr/>
          <p:nvPr/>
        </p:nvSpPr>
        <p:spPr>
          <a:xfrm>
            <a:off x="552700" y="7848016"/>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866" name="object 866"/>
          <p:cNvSpPr/>
          <p:nvPr/>
        </p:nvSpPr>
        <p:spPr>
          <a:xfrm>
            <a:off x="1039110" y="7848016"/>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867" name="object 867"/>
          <p:cNvSpPr/>
          <p:nvPr/>
        </p:nvSpPr>
        <p:spPr>
          <a:xfrm>
            <a:off x="1562350" y="7848016"/>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868" name="object 868"/>
          <p:cNvSpPr/>
          <p:nvPr/>
        </p:nvSpPr>
        <p:spPr>
          <a:xfrm>
            <a:off x="2883150" y="7848016"/>
            <a:ext cx="669290" cy="12700"/>
          </a:xfrm>
          <a:custGeom>
            <a:avLst/>
            <a:gdLst/>
            <a:ahLst/>
            <a:cxnLst/>
            <a:rect l="l" t="t" r="r" b="b"/>
            <a:pathLst>
              <a:path w="669289" h="12700">
                <a:moveTo>
                  <a:pt x="0" y="12700"/>
                </a:moveTo>
                <a:lnTo>
                  <a:pt x="669290" y="12700"/>
                </a:lnTo>
                <a:lnTo>
                  <a:pt x="669290" y="0"/>
                </a:lnTo>
                <a:lnTo>
                  <a:pt x="0" y="0"/>
                </a:lnTo>
                <a:lnTo>
                  <a:pt x="0" y="12700"/>
                </a:lnTo>
                <a:close/>
              </a:path>
            </a:pathLst>
          </a:custGeom>
          <a:solidFill>
            <a:srgbClr val="FFFFFF"/>
          </a:solidFill>
        </p:spPr>
        <p:txBody>
          <a:bodyPr wrap="square" lIns="0" tIns="0" rIns="0" bIns="0" rtlCol="0"/>
          <a:lstStyle/>
          <a:p/>
        </p:txBody>
      </p:sp>
      <p:sp>
        <p:nvSpPr>
          <p:cNvPr id="869" name="object 869"/>
          <p:cNvSpPr/>
          <p:nvPr/>
        </p:nvSpPr>
        <p:spPr>
          <a:xfrm>
            <a:off x="3565140" y="7848016"/>
            <a:ext cx="1380490" cy="12700"/>
          </a:xfrm>
          <a:custGeom>
            <a:avLst/>
            <a:gdLst/>
            <a:ahLst/>
            <a:cxnLst/>
            <a:rect l="l" t="t" r="r" b="b"/>
            <a:pathLst>
              <a:path w="1380489" h="12700">
                <a:moveTo>
                  <a:pt x="0" y="12700"/>
                </a:moveTo>
                <a:lnTo>
                  <a:pt x="1380490" y="12700"/>
                </a:lnTo>
                <a:lnTo>
                  <a:pt x="1380490" y="0"/>
                </a:lnTo>
                <a:lnTo>
                  <a:pt x="0" y="0"/>
                </a:lnTo>
                <a:lnTo>
                  <a:pt x="0" y="12700"/>
                </a:lnTo>
                <a:close/>
              </a:path>
            </a:pathLst>
          </a:custGeom>
          <a:solidFill>
            <a:srgbClr val="FFFFFF"/>
          </a:solidFill>
        </p:spPr>
        <p:txBody>
          <a:bodyPr wrap="square" lIns="0" tIns="0" rIns="0" bIns="0" rtlCol="0"/>
          <a:lstStyle/>
          <a:p/>
        </p:txBody>
      </p:sp>
      <p:sp>
        <p:nvSpPr>
          <p:cNvPr id="870" name="object 870"/>
          <p:cNvSpPr/>
          <p:nvPr/>
        </p:nvSpPr>
        <p:spPr>
          <a:xfrm>
            <a:off x="5435099" y="7848016"/>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871" name="object 871"/>
          <p:cNvSpPr/>
          <p:nvPr/>
        </p:nvSpPr>
        <p:spPr>
          <a:xfrm>
            <a:off x="4945628" y="7848016"/>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872" name="object 872"/>
          <p:cNvSpPr/>
          <p:nvPr/>
        </p:nvSpPr>
        <p:spPr>
          <a:xfrm>
            <a:off x="5987028" y="7848016"/>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873" name="object 873"/>
          <p:cNvSpPr/>
          <p:nvPr/>
        </p:nvSpPr>
        <p:spPr>
          <a:xfrm>
            <a:off x="7896999" y="7848016"/>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874" name="object 874"/>
          <p:cNvSpPr/>
          <p:nvPr/>
        </p:nvSpPr>
        <p:spPr>
          <a:xfrm>
            <a:off x="7348469" y="7848016"/>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875" name="object 875"/>
          <p:cNvSpPr/>
          <p:nvPr/>
        </p:nvSpPr>
        <p:spPr>
          <a:xfrm>
            <a:off x="8389869" y="7848016"/>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876" name="object 876"/>
          <p:cNvSpPr/>
          <p:nvPr/>
        </p:nvSpPr>
        <p:spPr>
          <a:xfrm>
            <a:off x="9720829" y="7848016"/>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877" name="object 877"/>
          <p:cNvSpPr/>
          <p:nvPr/>
        </p:nvSpPr>
        <p:spPr>
          <a:xfrm>
            <a:off x="10711429" y="7848016"/>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878" name="object 878"/>
          <p:cNvSpPr/>
          <p:nvPr/>
        </p:nvSpPr>
        <p:spPr>
          <a:xfrm>
            <a:off x="12331999" y="7854366"/>
            <a:ext cx="847090" cy="0"/>
          </a:xfrm>
          <a:custGeom>
            <a:avLst/>
            <a:gdLst/>
            <a:ahLst/>
            <a:cxnLst/>
            <a:rect l="l" t="t" r="r" b="b"/>
            <a:pathLst>
              <a:path w="847090" h="0">
                <a:moveTo>
                  <a:pt x="0" y="0"/>
                </a:moveTo>
                <a:lnTo>
                  <a:pt x="847040" y="0"/>
                </a:lnTo>
              </a:path>
            </a:pathLst>
          </a:custGeom>
          <a:ln w="10209">
            <a:solidFill>
              <a:srgbClr val="FFFFFF"/>
            </a:solidFill>
          </a:ln>
        </p:spPr>
        <p:txBody>
          <a:bodyPr wrap="square" lIns="0" tIns="0" rIns="0" bIns="0" rtlCol="0"/>
          <a:lstStyle/>
          <a:p/>
        </p:txBody>
      </p:sp>
      <p:sp>
        <p:nvSpPr>
          <p:cNvPr id="879" name="object 879"/>
          <p:cNvSpPr/>
          <p:nvPr/>
        </p:nvSpPr>
        <p:spPr>
          <a:xfrm>
            <a:off x="12072894" y="7848016"/>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880" name="object 880"/>
          <p:cNvSpPr/>
          <p:nvPr/>
        </p:nvSpPr>
        <p:spPr>
          <a:xfrm>
            <a:off x="13185390" y="2348633"/>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1" name="object 881"/>
          <p:cNvSpPr/>
          <p:nvPr/>
        </p:nvSpPr>
        <p:spPr>
          <a:xfrm>
            <a:off x="13185390" y="262392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2" name="object 882"/>
          <p:cNvSpPr/>
          <p:nvPr/>
        </p:nvSpPr>
        <p:spPr>
          <a:xfrm>
            <a:off x="13185390" y="2899208"/>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3" name="object 883"/>
          <p:cNvSpPr/>
          <p:nvPr/>
        </p:nvSpPr>
        <p:spPr>
          <a:xfrm>
            <a:off x="13185390" y="317449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4" name="object 884"/>
          <p:cNvSpPr/>
          <p:nvPr/>
        </p:nvSpPr>
        <p:spPr>
          <a:xfrm>
            <a:off x="13185390" y="3449781"/>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5" name="object 885"/>
          <p:cNvSpPr/>
          <p:nvPr/>
        </p:nvSpPr>
        <p:spPr>
          <a:xfrm>
            <a:off x="13185390" y="3725067"/>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6" name="object 886"/>
          <p:cNvSpPr/>
          <p:nvPr/>
        </p:nvSpPr>
        <p:spPr>
          <a:xfrm>
            <a:off x="13185390" y="400035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7" name="object 887"/>
          <p:cNvSpPr/>
          <p:nvPr/>
        </p:nvSpPr>
        <p:spPr>
          <a:xfrm>
            <a:off x="13185390" y="427564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8" name="object 888"/>
          <p:cNvSpPr/>
          <p:nvPr/>
        </p:nvSpPr>
        <p:spPr>
          <a:xfrm>
            <a:off x="13185390" y="4550928"/>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89" name="object 889"/>
          <p:cNvSpPr/>
          <p:nvPr/>
        </p:nvSpPr>
        <p:spPr>
          <a:xfrm>
            <a:off x="13185390" y="482621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90" name="object 890"/>
          <p:cNvSpPr/>
          <p:nvPr/>
        </p:nvSpPr>
        <p:spPr>
          <a:xfrm>
            <a:off x="13185390" y="5101501"/>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91" name="object 891"/>
          <p:cNvSpPr/>
          <p:nvPr/>
        </p:nvSpPr>
        <p:spPr>
          <a:xfrm>
            <a:off x="13185390" y="5376787"/>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92" name="object 892"/>
          <p:cNvSpPr/>
          <p:nvPr/>
        </p:nvSpPr>
        <p:spPr>
          <a:xfrm>
            <a:off x="13185390" y="565207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93" name="object 893"/>
          <p:cNvSpPr/>
          <p:nvPr/>
        </p:nvSpPr>
        <p:spPr>
          <a:xfrm>
            <a:off x="13185390" y="592736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94" name="object 894"/>
          <p:cNvSpPr/>
          <p:nvPr/>
        </p:nvSpPr>
        <p:spPr>
          <a:xfrm>
            <a:off x="13185390" y="6202646"/>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895" name="object 895"/>
          <p:cNvSpPr/>
          <p:nvPr/>
        </p:nvSpPr>
        <p:spPr>
          <a:xfrm>
            <a:off x="13185390" y="6477934"/>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896" name="object 896"/>
          <p:cNvSpPr/>
          <p:nvPr/>
        </p:nvSpPr>
        <p:spPr>
          <a:xfrm>
            <a:off x="13185390" y="6753221"/>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897" name="object 897"/>
          <p:cNvSpPr/>
          <p:nvPr/>
        </p:nvSpPr>
        <p:spPr>
          <a:xfrm>
            <a:off x="13185390" y="7028508"/>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898" name="object 898"/>
          <p:cNvSpPr/>
          <p:nvPr/>
        </p:nvSpPr>
        <p:spPr>
          <a:xfrm>
            <a:off x="13185390" y="7303794"/>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899" name="object 899"/>
          <p:cNvSpPr/>
          <p:nvPr/>
        </p:nvSpPr>
        <p:spPr>
          <a:xfrm>
            <a:off x="13185390" y="7579080"/>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00" name="object 900"/>
          <p:cNvSpPr/>
          <p:nvPr/>
        </p:nvSpPr>
        <p:spPr>
          <a:xfrm>
            <a:off x="13185390" y="7854367"/>
            <a:ext cx="0" cy="269240"/>
          </a:xfrm>
          <a:custGeom>
            <a:avLst/>
            <a:gdLst/>
            <a:ahLst/>
            <a:cxnLst/>
            <a:rect l="l" t="t" r="r" b="b"/>
            <a:pathLst>
              <a:path w="0" h="269240">
                <a:moveTo>
                  <a:pt x="0" y="268935"/>
                </a:moveTo>
                <a:lnTo>
                  <a:pt x="0" y="0"/>
                </a:lnTo>
              </a:path>
            </a:pathLst>
          </a:custGeom>
          <a:ln w="12700">
            <a:solidFill>
              <a:srgbClr val="FFFFFF"/>
            </a:solidFill>
          </a:ln>
        </p:spPr>
        <p:txBody>
          <a:bodyPr wrap="square" lIns="0" tIns="0" rIns="0" bIns="0" rtlCol="0"/>
          <a:lstStyle/>
          <a:p/>
        </p:txBody>
      </p:sp>
      <p:sp>
        <p:nvSpPr>
          <p:cNvPr id="901" name="object 901"/>
          <p:cNvSpPr/>
          <p:nvPr/>
        </p:nvSpPr>
        <p:spPr>
          <a:xfrm>
            <a:off x="3558790" y="8123302"/>
            <a:ext cx="1386840" cy="12700"/>
          </a:xfrm>
          <a:custGeom>
            <a:avLst/>
            <a:gdLst/>
            <a:ahLst/>
            <a:cxnLst/>
            <a:rect l="l" t="t" r="r" b="b"/>
            <a:pathLst>
              <a:path w="1386839" h="12700">
                <a:moveTo>
                  <a:pt x="0" y="12700"/>
                </a:moveTo>
                <a:lnTo>
                  <a:pt x="1386840" y="12700"/>
                </a:lnTo>
                <a:lnTo>
                  <a:pt x="1386840" y="0"/>
                </a:lnTo>
                <a:lnTo>
                  <a:pt x="0" y="0"/>
                </a:lnTo>
                <a:lnTo>
                  <a:pt x="0" y="12700"/>
                </a:lnTo>
                <a:close/>
              </a:path>
            </a:pathLst>
          </a:custGeom>
          <a:solidFill>
            <a:srgbClr val="FFFFFF"/>
          </a:solidFill>
        </p:spPr>
        <p:txBody>
          <a:bodyPr wrap="square" lIns="0" tIns="0" rIns="0" bIns="0" rtlCol="0"/>
          <a:lstStyle/>
          <a:p/>
        </p:txBody>
      </p:sp>
      <p:sp>
        <p:nvSpPr>
          <p:cNvPr id="902" name="object 902"/>
          <p:cNvSpPr/>
          <p:nvPr/>
        </p:nvSpPr>
        <p:spPr>
          <a:xfrm>
            <a:off x="5435099" y="8123302"/>
            <a:ext cx="552450" cy="12700"/>
          </a:xfrm>
          <a:custGeom>
            <a:avLst/>
            <a:gdLst/>
            <a:ahLst/>
            <a:cxnLst/>
            <a:rect l="l" t="t" r="r" b="b"/>
            <a:pathLst>
              <a:path w="552450" h="12700">
                <a:moveTo>
                  <a:pt x="0" y="12700"/>
                </a:moveTo>
                <a:lnTo>
                  <a:pt x="551929" y="12700"/>
                </a:lnTo>
                <a:lnTo>
                  <a:pt x="551929" y="0"/>
                </a:lnTo>
                <a:lnTo>
                  <a:pt x="0" y="0"/>
                </a:lnTo>
                <a:lnTo>
                  <a:pt x="0" y="12700"/>
                </a:lnTo>
                <a:close/>
              </a:path>
            </a:pathLst>
          </a:custGeom>
          <a:solidFill>
            <a:srgbClr val="FFFFFF"/>
          </a:solidFill>
        </p:spPr>
        <p:txBody>
          <a:bodyPr wrap="square" lIns="0" tIns="0" rIns="0" bIns="0" rtlCol="0"/>
          <a:lstStyle/>
          <a:p/>
        </p:txBody>
      </p:sp>
      <p:sp>
        <p:nvSpPr>
          <p:cNvPr id="903" name="object 903"/>
          <p:cNvSpPr/>
          <p:nvPr/>
        </p:nvSpPr>
        <p:spPr>
          <a:xfrm>
            <a:off x="4945628" y="8123302"/>
            <a:ext cx="426084" cy="12700"/>
          </a:xfrm>
          <a:custGeom>
            <a:avLst/>
            <a:gdLst/>
            <a:ahLst/>
            <a:cxnLst/>
            <a:rect l="l" t="t" r="r" b="b"/>
            <a:pathLst>
              <a:path w="426085" h="12700">
                <a:moveTo>
                  <a:pt x="0" y="12700"/>
                </a:moveTo>
                <a:lnTo>
                  <a:pt x="425970" y="12700"/>
                </a:lnTo>
                <a:lnTo>
                  <a:pt x="425970" y="0"/>
                </a:lnTo>
                <a:lnTo>
                  <a:pt x="0" y="0"/>
                </a:lnTo>
                <a:lnTo>
                  <a:pt x="0" y="12700"/>
                </a:lnTo>
                <a:close/>
              </a:path>
            </a:pathLst>
          </a:custGeom>
          <a:solidFill>
            <a:srgbClr val="FFFFFF"/>
          </a:solidFill>
        </p:spPr>
        <p:txBody>
          <a:bodyPr wrap="square" lIns="0" tIns="0" rIns="0" bIns="0" rtlCol="0"/>
          <a:lstStyle/>
          <a:p/>
        </p:txBody>
      </p:sp>
      <p:sp>
        <p:nvSpPr>
          <p:cNvPr id="904" name="object 904"/>
          <p:cNvSpPr/>
          <p:nvPr/>
        </p:nvSpPr>
        <p:spPr>
          <a:xfrm>
            <a:off x="5987028" y="812330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905" name="object 905"/>
          <p:cNvSpPr/>
          <p:nvPr/>
        </p:nvSpPr>
        <p:spPr>
          <a:xfrm>
            <a:off x="7896999" y="8123302"/>
            <a:ext cx="493395" cy="12700"/>
          </a:xfrm>
          <a:custGeom>
            <a:avLst/>
            <a:gdLst/>
            <a:ahLst/>
            <a:cxnLst/>
            <a:rect l="l" t="t" r="r" b="b"/>
            <a:pathLst>
              <a:path w="493395" h="12700">
                <a:moveTo>
                  <a:pt x="0" y="12700"/>
                </a:moveTo>
                <a:lnTo>
                  <a:pt x="492869" y="12700"/>
                </a:lnTo>
                <a:lnTo>
                  <a:pt x="492869" y="0"/>
                </a:lnTo>
                <a:lnTo>
                  <a:pt x="0" y="0"/>
                </a:lnTo>
                <a:lnTo>
                  <a:pt x="0" y="12700"/>
                </a:lnTo>
                <a:close/>
              </a:path>
            </a:pathLst>
          </a:custGeom>
          <a:solidFill>
            <a:srgbClr val="FFFFFF"/>
          </a:solidFill>
        </p:spPr>
        <p:txBody>
          <a:bodyPr wrap="square" lIns="0" tIns="0" rIns="0" bIns="0" rtlCol="0"/>
          <a:lstStyle/>
          <a:p/>
        </p:txBody>
      </p:sp>
      <p:sp>
        <p:nvSpPr>
          <p:cNvPr id="906" name="object 906"/>
          <p:cNvSpPr/>
          <p:nvPr/>
        </p:nvSpPr>
        <p:spPr>
          <a:xfrm>
            <a:off x="7348469" y="8123302"/>
            <a:ext cx="421640" cy="12700"/>
          </a:xfrm>
          <a:custGeom>
            <a:avLst/>
            <a:gdLst/>
            <a:ahLst/>
            <a:cxnLst/>
            <a:rect l="l" t="t" r="r" b="b"/>
            <a:pathLst>
              <a:path w="421640" h="12700">
                <a:moveTo>
                  <a:pt x="0" y="12700"/>
                </a:moveTo>
                <a:lnTo>
                  <a:pt x="421530" y="12700"/>
                </a:lnTo>
                <a:lnTo>
                  <a:pt x="421530" y="0"/>
                </a:lnTo>
                <a:lnTo>
                  <a:pt x="0" y="0"/>
                </a:lnTo>
                <a:lnTo>
                  <a:pt x="0" y="12700"/>
                </a:lnTo>
                <a:close/>
              </a:path>
            </a:pathLst>
          </a:custGeom>
          <a:solidFill>
            <a:srgbClr val="FFFFFF"/>
          </a:solidFill>
        </p:spPr>
        <p:txBody>
          <a:bodyPr wrap="square" lIns="0" tIns="0" rIns="0" bIns="0" rtlCol="0"/>
          <a:lstStyle/>
          <a:p/>
        </p:txBody>
      </p:sp>
      <p:sp>
        <p:nvSpPr>
          <p:cNvPr id="907" name="object 907"/>
          <p:cNvSpPr/>
          <p:nvPr/>
        </p:nvSpPr>
        <p:spPr>
          <a:xfrm>
            <a:off x="8389869" y="812330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908" name="object 908"/>
          <p:cNvSpPr/>
          <p:nvPr/>
        </p:nvSpPr>
        <p:spPr>
          <a:xfrm>
            <a:off x="9720829" y="812330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909" name="object 909"/>
          <p:cNvSpPr/>
          <p:nvPr/>
        </p:nvSpPr>
        <p:spPr>
          <a:xfrm>
            <a:off x="10711429" y="812330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910" name="object 910"/>
          <p:cNvSpPr/>
          <p:nvPr/>
        </p:nvSpPr>
        <p:spPr>
          <a:xfrm>
            <a:off x="12331999" y="8129652"/>
            <a:ext cx="859790" cy="0"/>
          </a:xfrm>
          <a:custGeom>
            <a:avLst/>
            <a:gdLst/>
            <a:ahLst/>
            <a:cxnLst/>
            <a:rect l="l" t="t" r="r" b="b"/>
            <a:pathLst>
              <a:path w="859790" h="0">
                <a:moveTo>
                  <a:pt x="0" y="0"/>
                </a:moveTo>
                <a:lnTo>
                  <a:pt x="859740" y="0"/>
                </a:lnTo>
              </a:path>
            </a:pathLst>
          </a:custGeom>
          <a:ln w="10209">
            <a:solidFill>
              <a:srgbClr val="FFFFFF"/>
            </a:solidFill>
          </a:ln>
        </p:spPr>
        <p:txBody>
          <a:bodyPr wrap="square" lIns="0" tIns="0" rIns="0" bIns="0" rtlCol="0"/>
          <a:lstStyle/>
          <a:p/>
        </p:txBody>
      </p:sp>
      <p:sp>
        <p:nvSpPr>
          <p:cNvPr id="911" name="object 911"/>
          <p:cNvSpPr/>
          <p:nvPr/>
        </p:nvSpPr>
        <p:spPr>
          <a:xfrm>
            <a:off x="12072894" y="8123302"/>
            <a:ext cx="0" cy="12700"/>
          </a:xfrm>
          <a:custGeom>
            <a:avLst/>
            <a:gdLst/>
            <a:ahLst/>
            <a:cxnLst/>
            <a:rect l="l" t="t" r="r" b="b"/>
            <a:pathLst>
              <a:path w="0" h="12700">
                <a:moveTo>
                  <a:pt x="0" y="0"/>
                </a:moveTo>
                <a:lnTo>
                  <a:pt x="0" y="12700"/>
                </a:lnTo>
              </a:path>
            </a:pathLst>
          </a:custGeom>
          <a:ln w="10209">
            <a:solidFill>
              <a:srgbClr val="FFFFFF"/>
            </a:solidFill>
          </a:ln>
        </p:spPr>
        <p:txBody>
          <a:bodyPr wrap="square" lIns="0" tIns="0" rIns="0" bIns="0" rtlCol="0"/>
          <a:lstStyle/>
          <a:p/>
        </p:txBody>
      </p:sp>
      <p:sp>
        <p:nvSpPr>
          <p:cNvPr id="912" name="object 912"/>
          <p:cNvSpPr/>
          <p:nvPr/>
        </p:nvSpPr>
        <p:spPr>
          <a:xfrm>
            <a:off x="546350" y="2348633"/>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3" name="object 913"/>
          <p:cNvSpPr/>
          <p:nvPr/>
        </p:nvSpPr>
        <p:spPr>
          <a:xfrm>
            <a:off x="546350" y="262392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4" name="object 914"/>
          <p:cNvSpPr/>
          <p:nvPr/>
        </p:nvSpPr>
        <p:spPr>
          <a:xfrm>
            <a:off x="546350" y="2899208"/>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5" name="object 915"/>
          <p:cNvSpPr/>
          <p:nvPr/>
        </p:nvSpPr>
        <p:spPr>
          <a:xfrm>
            <a:off x="546350" y="317449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6" name="object 916"/>
          <p:cNvSpPr/>
          <p:nvPr/>
        </p:nvSpPr>
        <p:spPr>
          <a:xfrm>
            <a:off x="546350" y="3449781"/>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7" name="object 917"/>
          <p:cNvSpPr/>
          <p:nvPr/>
        </p:nvSpPr>
        <p:spPr>
          <a:xfrm>
            <a:off x="546350" y="3725067"/>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8" name="object 918"/>
          <p:cNvSpPr/>
          <p:nvPr/>
        </p:nvSpPr>
        <p:spPr>
          <a:xfrm>
            <a:off x="546350" y="400035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19" name="object 919"/>
          <p:cNvSpPr/>
          <p:nvPr/>
        </p:nvSpPr>
        <p:spPr>
          <a:xfrm>
            <a:off x="546350" y="427564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0" name="object 920"/>
          <p:cNvSpPr/>
          <p:nvPr/>
        </p:nvSpPr>
        <p:spPr>
          <a:xfrm>
            <a:off x="546350" y="4550928"/>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1" name="object 921"/>
          <p:cNvSpPr/>
          <p:nvPr/>
        </p:nvSpPr>
        <p:spPr>
          <a:xfrm>
            <a:off x="546350" y="482621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2" name="object 922"/>
          <p:cNvSpPr/>
          <p:nvPr/>
        </p:nvSpPr>
        <p:spPr>
          <a:xfrm>
            <a:off x="546350" y="5101501"/>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3" name="object 923"/>
          <p:cNvSpPr/>
          <p:nvPr/>
        </p:nvSpPr>
        <p:spPr>
          <a:xfrm>
            <a:off x="546350" y="5376787"/>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4" name="object 924"/>
          <p:cNvSpPr/>
          <p:nvPr/>
        </p:nvSpPr>
        <p:spPr>
          <a:xfrm>
            <a:off x="546350" y="565207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5" name="object 925"/>
          <p:cNvSpPr/>
          <p:nvPr/>
        </p:nvSpPr>
        <p:spPr>
          <a:xfrm>
            <a:off x="546350" y="592736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6" name="object 926"/>
          <p:cNvSpPr/>
          <p:nvPr/>
        </p:nvSpPr>
        <p:spPr>
          <a:xfrm>
            <a:off x="546350" y="6202646"/>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27" name="object 927"/>
          <p:cNvSpPr/>
          <p:nvPr/>
        </p:nvSpPr>
        <p:spPr>
          <a:xfrm>
            <a:off x="546350" y="6477934"/>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28" name="object 928"/>
          <p:cNvSpPr/>
          <p:nvPr/>
        </p:nvSpPr>
        <p:spPr>
          <a:xfrm>
            <a:off x="546350" y="6753221"/>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29" name="object 929"/>
          <p:cNvSpPr/>
          <p:nvPr/>
        </p:nvSpPr>
        <p:spPr>
          <a:xfrm>
            <a:off x="546350" y="7028508"/>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30" name="object 930"/>
          <p:cNvSpPr/>
          <p:nvPr/>
        </p:nvSpPr>
        <p:spPr>
          <a:xfrm>
            <a:off x="546350" y="7303794"/>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31" name="object 931"/>
          <p:cNvSpPr/>
          <p:nvPr/>
        </p:nvSpPr>
        <p:spPr>
          <a:xfrm>
            <a:off x="546350" y="7579080"/>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32" name="object 932"/>
          <p:cNvSpPr/>
          <p:nvPr/>
        </p:nvSpPr>
        <p:spPr>
          <a:xfrm>
            <a:off x="546350" y="7854367"/>
            <a:ext cx="0" cy="269240"/>
          </a:xfrm>
          <a:custGeom>
            <a:avLst/>
            <a:gdLst/>
            <a:ahLst/>
            <a:cxnLst/>
            <a:rect l="l" t="t" r="r" b="b"/>
            <a:pathLst>
              <a:path w="0" h="269240">
                <a:moveTo>
                  <a:pt x="0" y="268935"/>
                </a:moveTo>
                <a:lnTo>
                  <a:pt x="0" y="0"/>
                </a:lnTo>
              </a:path>
            </a:pathLst>
          </a:custGeom>
          <a:ln w="12700">
            <a:solidFill>
              <a:srgbClr val="FFFFFF"/>
            </a:solidFill>
          </a:ln>
        </p:spPr>
        <p:txBody>
          <a:bodyPr wrap="square" lIns="0" tIns="0" rIns="0" bIns="0" rtlCol="0"/>
          <a:lstStyle/>
          <a:p/>
        </p:txBody>
      </p:sp>
      <p:sp>
        <p:nvSpPr>
          <p:cNvPr id="933" name="object 933"/>
          <p:cNvSpPr/>
          <p:nvPr/>
        </p:nvSpPr>
        <p:spPr>
          <a:xfrm>
            <a:off x="540000" y="8123302"/>
            <a:ext cx="499109" cy="12700"/>
          </a:xfrm>
          <a:custGeom>
            <a:avLst/>
            <a:gdLst/>
            <a:ahLst/>
            <a:cxnLst/>
            <a:rect l="l" t="t" r="r" b="b"/>
            <a:pathLst>
              <a:path w="499109" h="12700">
                <a:moveTo>
                  <a:pt x="0" y="12700"/>
                </a:moveTo>
                <a:lnTo>
                  <a:pt x="499109" y="12700"/>
                </a:lnTo>
                <a:lnTo>
                  <a:pt x="499109" y="0"/>
                </a:lnTo>
                <a:lnTo>
                  <a:pt x="0" y="0"/>
                </a:lnTo>
                <a:lnTo>
                  <a:pt x="0" y="12700"/>
                </a:lnTo>
                <a:close/>
              </a:path>
            </a:pathLst>
          </a:custGeom>
          <a:solidFill>
            <a:srgbClr val="FFFFFF"/>
          </a:solidFill>
        </p:spPr>
        <p:txBody>
          <a:bodyPr wrap="square" lIns="0" tIns="0" rIns="0" bIns="0" rtlCol="0"/>
          <a:lstStyle/>
          <a:p/>
        </p:txBody>
      </p:sp>
      <p:sp>
        <p:nvSpPr>
          <p:cNvPr id="934" name="object 934"/>
          <p:cNvSpPr/>
          <p:nvPr/>
        </p:nvSpPr>
        <p:spPr>
          <a:xfrm>
            <a:off x="1039110" y="812330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935" name="object 935"/>
          <p:cNvSpPr/>
          <p:nvPr/>
        </p:nvSpPr>
        <p:spPr>
          <a:xfrm>
            <a:off x="1562350" y="812330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936" name="object 936"/>
          <p:cNvSpPr/>
          <p:nvPr/>
        </p:nvSpPr>
        <p:spPr>
          <a:xfrm>
            <a:off x="2883150" y="8123302"/>
            <a:ext cx="675640" cy="12700"/>
          </a:xfrm>
          <a:custGeom>
            <a:avLst/>
            <a:gdLst/>
            <a:ahLst/>
            <a:cxnLst/>
            <a:rect l="l" t="t" r="r" b="b"/>
            <a:pathLst>
              <a:path w="675639" h="12700">
                <a:moveTo>
                  <a:pt x="0" y="12700"/>
                </a:moveTo>
                <a:lnTo>
                  <a:pt x="675640" y="12700"/>
                </a:lnTo>
                <a:lnTo>
                  <a:pt x="675640" y="0"/>
                </a:lnTo>
                <a:lnTo>
                  <a:pt x="0" y="0"/>
                </a:lnTo>
                <a:lnTo>
                  <a:pt x="0" y="12700"/>
                </a:lnTo>
                <a:close/>
              </a:path>
            </a:pathLst>
          </a:custGeom>
          <a:solidFill>
            <a:srgbClr val="FFFFFF"/>
          </a:solidFill>
        </p:spPr>
        <p:txBody>
          <a:bodyPr wrap="square" lIns="0" tIns="0" rIns="0" bIns="0" rtlCol="0"/>
          <a:lstStyle/>
          <a:p/>
        </p:txBody>
      </p:sp>
      <p:sp>
        <p:nvSpPr>
          <p:cNvPr id="937" name="object 937"/>
          <p:cNvSpPr/>
          <p:nvPr/>
        </p:nvSpPr>
        <p:spPr>
          <a:xfrm>
            <a:off x="3558790" y="2354983"/>
            <a:ext cx="0" cy="269240"/>
          </a:xfrm>
          <a:custGeom>
            <a:avLst/>
            <a:gdLst/>
            <a:ahLst/>
            <a:cxnLst/>
            <a:rect l="l" t="t" r="r" b="b"/>
            <a:pathLst>
              <a:path w="0" h="269239">
                <a:moveTo>
                  <a:pt x="0" y="268935"/>
                </a:moveTo>
                <a:lnTo>
                  <a:pt x="0" y="0"/>
                </a:lnTo>
              </a:path>
            </a:pathLst>
          </a:custGeom>
          <a:ln w="12700">
            <a:solidFill>
              <a:srgbClr val="FFFFFF"/>
            </a:solidFill>
          </a:ln>
        </p:spPr>
        <p:txBody>
          <a:bodyPr wrap="square" lIns="0" tIns="0" rIns="0" bIns="0" rtlCol="0"/>
          <a:lstStyle/>
          <a:p/>
        </p:txBody>
      </p:sp>
      <p:sp>
        <p:nvSpPr>
          <p:cNvPr id="938" name="object 938"/>
          <p:cNvSpPr/>
          <p:nvPr/>
        </p:nvSpPr>
        <p:spPr>
          <a:xfrm>
            <a:off x="3558790" y="262392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39" name="object 939"/>
          <p:cNvSpPr/>
          <p:nvPr/>
        </p:nvSpPr>
        <p:spPr>
          <a:xfrm>
            <a:off x="3558790" y="2899208"/>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0" name="object 940"/>
          <p:cNvSpPr/>
          <p:nvPr/>
        </p:nvSpPr>
        <p:spPr>
          <a:xfrm>
            <a:off x="3558790" y="317449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1" name="object 941"/>
          <p:cNvSpPr/>
          <p:nvPr/>
        </p:nvSpPr>
        <p:spPr>
          <a:xfrm>
            <a:off x="3558790" y="3449781"/>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2" name="object 942"/>
          <p:cNvSpPr/>
          <p:nvPr/>
        </p:nvSpPr>
        <p:spPr>
          <a:xfrm>
            <a:off x="3558790" y="3725067"/>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3" name="object 943"/>
          <p:cNvSpPr/>
          <p:nvPr/>
        </p:nvSpPr>
        <p:spPr>
          <a:xfrm>
            <a:off x="3558790" y="400035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4" name="object 944"/>
          <p:cNvSpPr/>
          <p:nvPr/>
        </p:nvSpPr>
        <p:spPr>
          <a:xfrm>
            <a:off x="3558790" y="427564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5" name="object 945"/>
          <p:cNvSpPr/>
          <p:nvPr/>
        </p:nvSpPr>
        <p:spPr>
          <a:xfrm>
            <a:off x="3558790" y="4550928"/>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6" name="object 946"/>
          <p:cNvSpPr/>
          <p:nvPr/>
        </p:nvSpPr>
        <p:spPr>
          <a:xfrm>
            <a:off x="3558790" y="482621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7" name="object 947"/>
          <p:cNvSpPr/>
          <p:nvPr/>
        </p:nvSpPr>
        <p:spPr>
          <a:xfrm>
            <a:off x="3558790" y="5101501"/>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8" name="object 948"/>
          <p:cNvSpPr/>
          <p:nvPr/>
        </p:nvSpPr>
        <p:spPr>
          <a:xfrm>
            <a:off x="3558790" y="5376787"/>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49" name="object 949"/>
          <p:cNvSpPr/>
          <p:nvPr/>
        </p:nvSpPr>
        <p:spPr>
          <a:xfrm>
            <a:off x="3558790" y="5652074"/>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50" name="object 950"/>
          <p:cNvSpPr/>
          <p:nvPr/>
        </p:nvSpPr>
        <p:spPr>
          <a:xfrm>
            <a:off x="3558790" y="5927360"/>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51" name="object 951"/>
          <p:cNvSpPr/>
          <p:nvPr/>
        </p:nvSpPr>
        <p:spPr>
          <a:xfrm>
            <a:off x="3558790" y="6202646"/>
            <a:ext cx="0" cy="275590"/>
          </a:xfrm>
          <a:custGeom>
            <a:avLst/>
            <a:gdLst/>
            <a:ahLst/>
            <a:cxnLst/>
            <a:rect l="l" t="t" r="r" b="b"/>
            <a:pathLst>
              <a:path w="0" h="275589">
                <a:moveTo>
                  <a:pt x="0" y="275285"/>
                </a:moveTo>
                <a:lnTo>
                  <a:pt x="0" y="0"/>
                </a:lnTo>
              </a:path>
            </a:pathLst>
          </a:custGeom>
          <a:ln w="12700">
            <a:solidFill>
              <a:srgbClr val="FFFFFF"/>
            </a:solidFill>
          </a:ln>
        </p:spPr>
        <p:txBody>
          <a:bodyPr wrap="square" lIns="0" tIns="0" rIns="0" bIns="0" rtlCol="0"/>
          <a:lstStyle/>
          <a:p/>
        </p:txBody>
      </p:sp>
      <p:sp>
        <p:nvSpPr>
          <p:cNvPr id="952" name="object 952"/>
          <p:cNvSpPr/>
          <p:nvPr/>
        </p:nvSpPr>
        <p:spPr>
          <a:xfrm>
            <a:off x="3558790" y="6477934"/>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53" name="object 953"/>
          <p:cNvSpPr/>
          <p:nvPr/>
        </p:nvSpPr>
        <p:spPr>
          <a:xfrm>
            <a:off x="3558790" y="6753221"/>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54" name="object 954"/>
          <p:cNvSpPr/>
          <p:nvPr/>
        </p:nvSpPr>
        <p:spPr>
          <a:xfrm>
            <a:off x="3558790" y="7028508"/>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55" name="object 955"/>
          <p:cNvSpPr/>
          <p:nvPr/>
        </p:nvSpPr>
        <p:spPr>
          <a:xfrm>
            <a:off x="3558790" y="7303794"/>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56" name="object 956"/>
          <p:cNvSpPr/>
          <p:nvPr/>
        </p:nvSpPr>
        <p:spPr>
          <a:xfrm>
            <a:off x="3558790" y="7579080"/>
            <a:ext cx="0" cy="275590"/>
          </a:xfrm>
          <a:custGeom>
            <a:avLst/>
            <a:gdLst/>
            <a:ahLst/>
            <a:cxnLst/>
            <a:rect l="l" t="t" r="r" b="b"/>
            <a:pathLst>
              <a:path w="0" h="275590">
                <a:moveTo>
                  <a:pt x="0" y="275285"/>
                </a:moveTo>
                <a:lnTo>
                  <a:pt x="0" y="0"/>
                </a:lnTo>
              </a:path>
            </a:pathLst>
          </a:custGeom>
          <a:ln w="12700">
            <a:solidFill>
              <a:srgbClr val="FFFFFF"/>
            </a:solidFill>
          </a:ln>
        </p:spPr>
        <p:txBody>
          <a:bodyPr wrap="square" lIns="0" tIns="0" rIns="0" bIns="0" rtlCol="0"/>
          <a:lstStyle/>
          <a:p/>
        </p:txBody>
      </p:sp>
      <p:sp>
        <p:nvSpPr>
          <p:cNvPr id="957" name="object 957"/>
          <p:cNvSpPr/>
          <p:nvPr/>
        </p:nvSpPr>
        <p:spPr>
          <a:xfrm>
            <a:off x="3558790" y="7854367"/>
            <a:ext cx="0" cy="269240"/>
          </a:xfrm>
          <a:custGeom>
            <a:avLst/>
            <a:gdLst/>
            <a:ahLst/>
            <a:cxnLst/>
            <a:rect l="l" t="t" r="r" b="b"/>
            <a:pathLst>
              <a:path w="0" h="269240">
                <a:moveTo>
                  <a:pt x="0" y="268935"/>
                </a:moveTo>
                <a:lnTo>
                  <a:pt x="0" y="0"/>
                </a:lnTo>
              </a:path>
            </a:pathLst>
          </a:custGeom>
          <a:ln w="12700">
            <a:solidFill>
              <a:srgbClr val="FFFFFF"/>
            </a:solidFill>
          </a:ln>
        </p:spPr>
        <p:txBody>
          <a:bodyPr wrap="square" lIns="0" tIns="0" rIns="0" bIns="0" rtlCol="0"/>
          <a:lstStyle/>
          <a:p/>
        </p:txBody>
      </p:sp>
      <p:sp>
        <p:nvSpPr>
          <p:cNvPr id="958" name="object 958"/>
          <p:cNvSpPr/>
          <p:nvPr/>
        </p:nvSpPr>
        <p:spPr>
          <a:xfrm>
            <a:off x="540000" y="1733952"/>
            <a:ext cx="499109" cy="0"/>
          </a:xfrm>
          <a:custGeom>
            <a:avLst/>
            <a:gdLst/>
            <a:ahLst/>
            <a:cxnLst/>
            <a:rect l="l" t="t" r="r" b="b"/>
            <a:pathLst>
              <a:path w="499109" h="0">
                <a:moveTo>
                  <a:pt x="0" y="0"/>
                </a:moveTo>
                <a:lnTo>
                  <a:pt x="499109" y="0"/>
                </a:lnTo>
              </a:path>
            </a:pathLst>
          </a:custGeom>
          <a:ln w="12700">
            <a:solidFill>
              <a:srgbClr val="FFFFFF"/>
            </a:solidFill>
          </a:ln>
        </p:spPr>
        <p:txBody>
          <a:bodyPr wrap="square" lIns="0" tIns="0" rIns="0" bIns="0" rtlCol="0"/>
          <a:lstStyle/>
          <a:p/>
        </p:txBody>
      </p:sp>
      <p:sp>
        <p:nvSpPr>
          <p:cNvPr id="959" name="object 959"/>
          <p:cNvSpPr/>
          <p:nvPr/>
        </p:nvSpPr>
        <p:spPr>
          <a:xfrm>
            <a:off x="546350" y="1740302"/>
            <a:ext cx="0" cy="139700"/>
          </a:xfrm>
          <a:custGeom>
            <a:avLst/>
            <a:gdLst/>
            <a:ahLst/>
            <a:cxnLst/>
            <a:rect l="l" t="t" r="r" b="b"/>
            <a:pathLst>
              <a:path w="0" h="139700">
                <a:moveTo>
                  <a:pt x="0" y="139700"/>
                </a:moveTo>
                <a:lnTo>
                  <a:pt x="0" y="0"/>
                </a:lnTo>
              </a:path>
            </a:pathLst>
          </a:custGeom>
          <a:ln w="12700">
            <a:solidFill>
              <a:srgbClr val="FFFFFF"/>
            </a:solidFill>
          </a:ln>
        </p:spPr>
        <p:txBody>
          <a:bodyPr wrap="square" lIns="0" tIns="0" rIns="0" bIns="0" rtlCol="0"/>
          <a:lstStyle/>
          <a:p/>
        </p:txBody>
      </p:sp>
      <p:sp>
        <p:nvSpPr>
          <p:cNvPr id="960" name="object 960"/>
          <p:cNvSpPr/>
          <p:nvPr/>
        </p:nvSpPr>
        <p:spPr>
          <a:xfrm>
            <a:off x="1039110" y="1733952"/>
            <a:ext cx="523240" cy="0"/>
          </a:xfrm>
          <a:custGeom>
            <a:avLst/>
            <a:gdLst/>
            <a:ahLst/>
            <a:cxnLst/>
            <a:rect l="l" t="t" r="r" b="b"/>
            <a:pathLst>
              <a:path w="523240" h="0">
                <a:moveTo>
                  <a:pt x="0" y="0"/>
                </a:moveTo>
                <a:lnTo>
                  <a:pt x="523240" y="0"/>
                </a:lnTo>
              </a:path>
            </a:pathLst>
          </a:custGeom>
          <a:ln w="12700">
            <a:solidFill>
              <a:srgbClr val="FFFFFF"/>
            </a:solidFill>
          </a:ln>
        </p:spPr>
        <p:txBody>
          <a:bodyPr wrap="square" lIns="0" tIns="0" rIns="0" bIns="0" rtlCol="0"/>
          <a:lstStyle/>
          <a:p/>
        </p:txBody>
      </p:sp>
      <p:sp>
        <p:nvSpPr>
          <p:cNvPr id="961" name="object 961"/>
          <p:cNvSpPr/>
          <p:nvPr/>
        </p:nvSpPr>
        <p:spPr>
          <a:xfrm>
            <a:off x="1562350" y="1733952"/>
            <a:ext cx="1320800" cy="0"/>
          </a:xfrm>
          <a:custGeom>
            <a:avLst/>
            <a:gdLst/>
            <a:ahLst/>
            <a:cxnLst/>
            <a:rect l="l" t="t" r="r" b="b"/>
            <a:pathLst>
              <a:path w="1320800" h="0">
                <a:moveTo>
                  <a:pt x="0" y="0"/>
                </a:moveTo>
                <a:lnTo>
                  <a:pt x="1320800" y="0"/>
                </a:lnTo>
              </a:path>
            </a:pathLst>
          </a:custGeom>
          <a:ln w="12700">
            <a:solidFill>
              <a:srgbClr val="FFFFFF"/>
            </a:solidFill>
          </a:ln>
        </p:spPr>
        <p:txBody>
          <a:bodyPr wrap="square" lIns="0" tIns="0" rIns="0" bIns="0" rtlCol="0"/>
          <a:lstStyle/>
          <a:p/>
        </p:txBody>
      </p:sp>
      <p:sp>
        <p:nvSpPr>
          <p:cNvPr id="962" name="object 962"/>
          <p:cNvSpPr/>
          <p:nvPr/>
        </p:nvSpPr>
        <p:spPr>
          <a:xfrm>
            <a:off x="2883150" y="1733952"/>
            <a:ext cx="675640" cy="0"/>
          </a:xfrm>
          <a:custGeom>
            <a:avLst/>
            <a:gdLst/>
            <a:ahLst/>
            <a:cxnLst/>
            <a:rect l="l" t="t" r="r" b="b"/>
            <a:pathLst>
              <a:path w="675639" h="0">
                <a:moveTo>
                  <a:pt x="0" y="0"/>
                </a:moveTo>
                <a:lnTo>
                  <a:pt x="675640" y="0"/>
                </a:lnTo>
              </a:path>
            </a:pathLst>
          </a:custGeom>
          <a:ln w="12700">
            <a:solidFill>
              <a:srgbClr val="FFFFFF"/>
            </a:solidFill>
          </a:ln>
        </p:spPr>
        <p:txBody>
          <a:bodyPr wrap="square" lIns="0" tIns="0" rIns="0" bIns="0" rtlCol="0"/>
          <a:lstStyle/>
          <a:p/>
        </p:txBody>
      </p:sp>
      <p:sp>
        <p:nvSpPr>
          <p:cNvPr id="963" name="object 963"/>
          <p:cNvSpPr/>
          <p:nvPr/>
        </p:nvSpPr>
        <p:spPr>
          <a:xfrm>
            <a:off x="3558790" y="1733952"/>
            <a:ext cx="1386840" cy="0"/>
          </a:xfrm>
          <a:custGeom>
            <a:avLst/>
            <a:gdLst/>
            <a:ahLst/>
            <a:cxnLst/>
            <a:rect l="l" t="t" r="r" b="b"/>
            <a:pathLst>
              <a:path w="1386839" h="0">
                <a:moveTo>
                  <a:pt x="0" y="0"/>
                </a:moveTo>
                <a:lnTo>
                  <a:pt x="1386840" y="0"/>
                </a:lnTo>
              </a:path>
            </a:pathLst>
          </a:custGeom>
          <a:ln w="12700">
            <a:solidFill>
              <a:srgbClr val="FFFFFF"/>
            </a:solidFill>
          </a:ln>
        </p:spPr>
        <p:txBody>
          <a:bodyPr wrap="square" lIns="0" tIns="0" rIns="0" bIns="0" rtlCol="0"/>
          <a:lstStyle/>
          <a:p/>
        </p:txBody>
      </p:sp>
      <p:sp>
        <p:nvSpPr>
          <p:cNvPr id="964" name="object 964"/>
          <p:cNvSpPr/>
          <p:nvPr/>
        </p:nvSpPr>
        <p:spPr>
          <a:xfrm>
            <a:off x="4945628" y="1733952"/>
            <a:ext cx="1041400" cy="0"/>
          </a:xfrm>
          <a:custGeom>
            <a:avLst/>
            <a:gdLst/>
            <a:ahLst/>
            <a:cxnLst/>
            <a:rect l="l" t="t" r="r" b="b"/>
            <a:pathLst>
              <a:path w="1041400" h="0">
                <a:moveTo>
                  <a:pt x="0" y="0"/>
                </a:moveTo>
                <a:lnTo>
                  <a:pt x="1041400" y="0"/>
                </a:lnTo>
              </a:path>
            </a:pathLst>
          </a:custGeom>
          <a:ln w="12700">
            <a:solidFill>
              <a:srgbClr val="FFFFFF"/>
            </a:solidFill>
          </a:ln>
        </p:spPr>
        <p:txBody>
          <a:bodyPr wrap="square" lIns="0" tIns="0" rIns="0" bIns="0" rtlCol="0"/>
          <a:lstStyle/>
          <a:p/>
        </p:txBody>
      </p:sp>
      <p:sp>
        <p:nvSpPr>
          <p:cNvPr id="965" name="object 965"/>
          <p:cNvSpPr/>
          <p:nvPr/>
        </p:nvSpPr>
        <p:spPr>
          <a:xfrm>
            <a:off x="5987028" y="1733952"/>
            <a:ext cx="1361440" cy="0"/>
          </a:xfrm>
          <a:custGeom>
            <a:avLst/>
            <a:gdLst/>
            <a:ahLst/>
            <a:cxnLst/>
            <a:rect l="l" t="t" r="r" b="b"/>
            <a:pathLst>
              <a:path w="1361440" h="0">
                <a:moveTo>
                  <a:pt x="0" y="0"/>
                </a:moveTo>
                <a:lnTo>
                  <a:pt x="1361440" y="0"/>
                </a:lnTo>
              </a:path>
            </a:pathLst>
          </a:custGeom>
          <a:ln w="12700">
            <a:solidFill>
              <a:srgbClr val="FFFFFF"/>
            </a:solidFill>
          </a:ln>
        </p:spPr>
        <p:txBody>
          <a:bodyPr wrap="square" lIns="0" tIns="0" rIns="0" bIns="0" rtlCol="0"/>
          <a:lstStyle/>
          <a:p/>
        </p:txBody>
      </p:sp>
      <p:sp>
        <p:nvSpPr>
          <p:cNvPr id="966" name="object 966"/>
          <p:cNvSpPr/>
          <p:nvPr/>
        </p:nvSpPr>
        <p:spPr>
          <a:xfrm>
            <a:off x="7348469" y="1733952"/>
            <a:ext cx="1041400" cy="0"/>
          </a:xfrm>
          <a:custGeom>
            <a:avLst/>
            <a:gdLst/>
            <a:ahLst/>
            <a:cxnLst/>
            <a:rect l="l" t="t" r="r" b="b"/>
            <a:pathLst>
              <a:path w="1041400" h="0">
                <a:moveTo>
                  <a:pt x="0" y="0"/>
                </a:moveTo>
                <a:lnTo>
                  <a:pt x="1041400" y="0"/>
                </a:lnTo>
              </a:path>
            </a:pathLst>
          </a:custGeom>
          <a:ln w="12700">
            <a:solidFill>
              <a:srgbClr val="FFFFFF"/>
            </a:solidFill>
          </a:ln>
        </p:spPr>
        <p:txBody>
          <a:bodyPr wrap="square" lIns="0" tIns="0" rIns="0" bIns="0" rtlCol="0"/>
          <a:lstStyle/>
          <a:p/>
        </p:txBody>
      </p:sp>
      <p:sp>
        <p:nvSpPr>
          <p:cNvPr id="967" name="object 967"/>
          <p:cNvSpPr/>
          <p:nvPr/>
        </p:nvSpPr>
        <p:spPr>
          <a:xfrm>
            <a:off x="8389869" y="1733952"/>
            <a:ext cx="1330960" cy="0"/>
          </a:xfrm>
          <a:custGeom>
            <a:avLst/>
            <a:gdLst/>
            <a:ahLst/>
            <a:cxnLst/>
            <a:rect l="l" t="t" r="r" b="b"/>
            <a:pathLst>
              <a:path w="1330959" h="0">
                <a:moveTo>
                  <a:pt x="0" y="0"/>
                </a:moveTo>
                <a:lnTo>
                  <a:pt x="1330960" y="0"/>
                </a:lnTo>
              </a:path>
            </a:pathLst>
          </a:custGeom>
          <a:ln w="12700">
            <a:solidFill>
              <a:srgbClr val="FFFFFF"/>
            </a:solidFill>
          </a:ln>
        </p:spPr>
        <p:txBody>
          <a:bodyPr wrap="square" lIns="0" tIns="0" rIns="0" bIns="0" rtlCol="0"/>
          <a:lstStyle/>
          <a:p/>
        </p:txBody>
      </p:sp>
      <p:sp>
        <p:nvSpPr>
          <p:cNvPr id="968" name="object 968"/>
          <p:cNvSpPr/>
          <p:nvPr/>
        </p:nvSpPr>
        <p:spPr>
          <a:xfrm>
            <a:off x="9720829" y="1733952"/>
            <a:ext cx="990600" cy="0"/>
          </a:xfrm>
          <a:custGeom>
            <a:avLst/>
            <a:gdLst/>
            <a:ahLst/>
            <a:cxnLst/>
            <a:rect l="l" t="t" r="r" b="b"/>
            <a:pathLst>
              <a:path w="990600" h="0">
                <a:moveTo>
                  <a:pt x="0" y="0"/>
                </a:moveTo>
                <a:lnTo>
                  <a:pt x="990600" y="0"/>
                </a:lnTo>
              </a:path>
            </a:pathLst>
          </a:custGeom>
          <a:ln w="12700">
            <a:solidFill>
              <a:srgbClr val="FFFFFF"/>
            </a:solidFill>
          </a:ln>
        </p:spPr>
        <p:txBody>
          <a:bodyPr wrap="square" lIns="0" tIns="0" rIns="0" bIns="0" rtlCol="0"/>
          <a:lstStyle/>
          <a:p/>
        </p:txBody>
      </p:sp>
      <p:sp>
        <p:nvSpPr>
          <p:cNvPr id="969" name="object 969"/>
          <p:cNvSpPr/>
          <p:nvPr/>
        </p:nvSpPr>
        <p:spPr>
          <a:xfrm>
            <a:off x="10711429" y="1733952"/>
            <a:ext cx="1356360" cy="0"/>
          </a:xfrm>
          <a:custGeom>
            <a:avLst/>
            <a:gdLst/>
            <a:ahLst/>
            <a:cxnLst/>
            <a:rect l="l" t="t" r="r" b="b"/>
            <a:pathLst>
              <a:path w="1356359" h="0">
                <a:moveTo>
                  <a:pt x="0" y="0"/>
                </a:moveTo>
                <a:lnTo>
                  <a:pt x="1356360" y="0"/>
                </a:lnTo>
              </a:path>
            </a:pathLst>
          </a:custGeom>
          <a:ln w="12700">
            <a:solidFill>
              <a:srgbClr val="FFFFFF"/>
            </a:solidFill>
          </a:ln>
        </p:spPr>
        <p:txBody>
          <a:bodyPr wrap="square" lIns="0" tIns="0" rIns="0" bIns="0" rtlCol="0"/>
          <a:lstStyle/>
          <a:p/>
        </p:txBody>
      </p:sp>
      <p:sp>
        <p:nvSpPr>
          <p:cNvPr id="970" name="object 970"/>
          <p:cNvSpPr/>
          <p:nvPr/>
        </p:nvSpPr>
        <p:spPr>
          <a:xfrm>
            <a:off x="12067790" y="1733952"/>
            <a:ext cx="1123950" cy="0"/>
          </a:xfrm>
          <a:custGeom>
            <a:avLst/>
            <a:gdLst/>
            <a:ahLst/>
            <a:cxnLst/>
            <a:rect l="l" t="t" r="r" b="b"/>
            <a:pathLst>
              <a:path w="1123950" h="0">
                <a:moveTo>
                  <a:pt x="0" y="0"/>
                </a:moveTo>
                <a:lnTo>
                  <a:pt x="1123950" y="0"/>
                </a:lnTo>
              </a:path>
            </a:pathLst>
          </a:custGeom>
          <a:ln w="12700">
            <a:solidFill>
              <a:srgbClr val="FFFFFF"/>
            </a:solidFill>
          </a:ln>
        </p:spPr>
        <p:txBody>
          <a:bodyPr wrap="square" lIns="0" tIns="0" rIns="0" bIns="0" rtlCol="0"/>
          <a:lstStyle/>
          <a:p/>
        </p:txBody>
      </p:sp>
      <p:sp>
        <p:nvSpPr>
          <p:cNvPr id="971" name="object 971"/>
          <p:cNvSpPr/>
          <p:nvPr/>
        </p:nvSpPr>
        <p:spPr>
          <a:xfrm>
            <a:off x="13185390" y="1740302"/>
            <a:ext cx="0" cy="139700"/>
          </a:xfrm>
          <a:custGeom>
            <a:avLst/>
            <a:gdLst/>
            <a:ahLst/>
            <a:cxnLst/>
            <a:rect l="l" t="t" r="r" b="b"/>
            <a:pathLst>
              <a:path w="0" h="139700">
                <a:moveTo>
                  <a:pt x="0" y="139700"/>
                </a:moveTo>
                <a:lnTo>
                  <a:pt x="0" y="0"/>
                </a:lnTo>
              </a:path>
            </a:pathLst>
          </a:custGeom>
          <a:ln w="12700">
            <a:solidFill>
              <a:srgbClr val="FFFFFF"/>
            </a:solidFill>
          </a:ln>
        </p:spPr>
        <p:txBody>
          <a:bodyPr wrap="square" lIns="0" tIns="0" rIns="0" bIns="0" rtlCol="0"/>
          <a:lstStyle/>
          <a:p/>
        </p:txBody>
      </p:sp>
      <p:sp>
        <p:nvSpPr>
          <p:cNvPr id="972" name="object 972"/>
          <p:cNvSpPr/>
          <p:nvPr/>
        </p:nvSpPr>
        <p:spPr>
          <a:xfrm>
            <a:off x="54635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973" name="object 973"/>
          <p:cNvSpPr/>
          <p:nvPr/>
        </p:nvSpPr>
        <p:spPr>
          <a:xfrm>
            <a:off x="13185390" y="1892702"/>
            <a:ext cx="0" cy="297180"/>
          </a:xfrm>
          <a:custGeom>
            <a:avLst/>
            <a:gdLst/>
            <a:ahLst/>
            <a:cxnLst/>
            <a:rect l="l" t="t" r="r" b="b"/>
            <a:pathLst>
              <a:path w="0" h="297180">
                <a:moveTo>
                  <a:pt x="0" y="297179"/>
                </a:moveTo>
                <a:lnTo>
                  <a:pt x="0" y="0"/>
                </a:lnTo>
              </a:path>
            </a:pathLst>
          </a:custGeom>
          <a:ln w="12700">
            <a:solidFill>
              <a:srgbClr val="FFFFFF"/>
            </a:solidFill>
          </a:ln>
        </p:spPr>
        <p:txBody>
          <a:bodyPr wrap="square" lIns="0" tIns="0" rIns="0" bIns="0" rtlCol="0"/>
          <a:lstStyle/>
          <a:p/>
        </p:txBody>
      </p:sp>
      <p:sp>
        <p:nvSpPr>
          <p:cNvPr id="974" name="object 974"/>
          <p:cNvSpPr/>
          <p:nvPr/>
        </p:nvSpPr>
        <p:spPr>
          <a:xfrm>
            <a:off x="540000" y="2189882"/>
            <a:ext cx="499109" cy="12700"/>
          </a:xfrm>
          <a:custGeom>
            <a:avLst/>
            <a:gdLst/>
            <a:ahLst/>
            <a:cxnLst/>
            <a:rect l="l" t="t" r="r" b="b"/>
            <a:pathLst>
              <a:path w="499109" h="12700">
                <a:moveTo>
                  <a:pt x="0" y="12700"/>
                </a:moveTo>
                <a:lnTo>
                  <a:pt x="499109" y="12700"/>
                </a:lnTo>
                <a:lnTo>
                  <a:pt x="499109" y="0"/>
                </a:lnTo>
                <a:lnTo>
                  <a:pt x="0" y="0"/>
                </a:lnTo>
                <a:lnTo>
                  <a:pt x="0" y="12700"/>
                </a:lnTo>
                <a:close/>
              </a:path>
            </a:pathLst>
          </a:custGeom>
          <a:solidFill>
            <a:srgbClr val="FFFFFF"/>
          </a:solidFill>
        </p:spPr>
        <p:txBody>
          <a:bodyPr wrap="square" lIns="0" tIns="0" rIns="0" bIns="0" rtlCol="0"/>
          <a:lstStyle/>
          <a:p/>
        </p:txBody>
      </p:sp>
      <p:sp>
        <p:nvSpPr>
          <p:cNvPr id="975" name="object 975"/>
          <p:cNvSpPr/>
          <p:nvPr/>
        </p:nvSpPr>
        <p:spPr>
          <a:xfrm>
            <a:off x="1039110" y="218988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976" name="object 976"/>
          <p:cNvSpPr/>
          <p:nvPr/>
        </p:nvSpPr>
        <p:spPr>
          <a:xfrm>
            <a:off x="1562350" y="218988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977" name="object 977"/>
          <p:cNvSpPr/>
          <p:nvPr/>
        </p:nvSpPr>
        <p:spPr>
          <a:xfrm>
            <a:off x="2883150" y="2189882"/>
            <a:ext cx="675640" cy="12700"/>
          </a:xfrm>
          <a:custGeom>
            <a:avLst/>
            <a:gdLst/>
            <a:ahLst/>
            <a:cxnLst/>
            <a:rect l="l" t="t" r="r" b="b"/>
            <a:pathLst>
              <a:path w="675639" h="12700">
                <a:moveTo>
                  <a:pt x="0" y="12700"/>
                </a:moveTo>
                <a:lnTo>
                  <a:pt x="675640" y="12700"/>
                </a:lnTo>
                <a:lnTo>
                  <a:pt x="675640" y="0"/>
                </a:lnTo>
                <a:lnTo>
                  <a:pt x="0" y="0"/>
                </a:lnTo>
                <a:lnTo>
                  <a:pt x="0" y="12700"/>
                </a:lnTo>
                <a:close/>
              </a:path>
            </a:pathLst>
          </a:custGeom>
          <a:solidFill>
            <a:srgbClr val="FFFFFF"/>
          </a:solidFill>
        </p:spPr>
        <p:txBody>
          <a:bodyPr wrap="square" lIns="0" tIns="0" rIns="0" bIns="0" rtlCol="0"/>
          <a:lstStyle/>
          <a:p/>
        </p:txBody>
      </p:sp>
      <p:sp>
        <p:nvSpPr>
          <p:cNvPr id="978" name="object 978"/>
          <p:cNvSpPr/>
          <p:nvPr/>
        </p:nvSpPr>
        <p:spPr>
          <a:xfrm>
            <a:off x="3558790" y="2189882"/>
            <a:ext cx="1386840" cy="12700"/>
          </a:xfrm>
          <a:custGeom>
            <a:avLst/>
            <a:gdLst/>
            <a:ahLst/>
            <a:cxnLst/>
            <a:rect l="l" t="t" r="r" b="b"/>
            <a:pathLst>
              <a:path w="1386839" h="12700">
                <a:moveTo>
                  <a:pt x="0" y="12700"/>
                </a:moveTo>
                <a:lnTo>
                  <a:pt x="1386840" y="12700"/>
                </a:lnTo>
                <a:lnTo>
                  <a:pt x="1386840" y="0"/>
                </a:lnTo>
                <a:lnTo>
                  <a:pt x="0" y="0"/>
                </a:lnTo>
                <a:lnTo>
                  <a:pt x="0" y="12700"/>
                </a:lnTo>
                <a:close/>
              </a:path>
            </a:pathLst>
          </a:custGeom>
          <a:solidFill>
            <a:srgbClr val="FFFFFF"/>
          </a:solidFill>
        </p:spPr>
        <p:txBody>
          <a:bodyPr wrap="square" lIns="0" tIns="0" rIns="0" bIns="0" rtlCol="0"/>
          <a:lstStyle/>
          <a:p/>
        </p:txBody>
      </p:sp>
      <p:sp>
        <p:nvSpPr>
          <p:cNvPr id="979" name="object 979"/>
          <p:cNvSpPr/>
          <p:nvPr/>
        </p:nvSpPr>
        <p:spPr>
          <a:xfrm>
            <a:off x="4945628" y="2189882"/>
            <a:ext cx="1041400" cy="12700"/>
          </a:xfrm>
          <a:custGeom>
            <a:avLst/>
            <a:gdLst/>
            <a:ahLst/>
            <a:cxnLst/>
            <a:rect l="l" t="t" r="r" b="b"/>
            <a:pathLst>
              <a:path w="1041400" h="12700">
                <a:moveTo>
                  <a:pt x="0" y="12700"/>
                </a:moveTo>
                <a:lnTo>
                  <a:pt x="1041400" y="12700"/>
                </a:lnTo>
                <a:lnTo>
                  <a:pt x="1041400" y="0"/>
                </a:lnTo>
                <a:lnTo>
                  <a:pt x="0" y="0"/>
                </a:lnTo>
                <a:lnTo>
                  <a:pt x="0" y="12700"/>
                </a:lnTo>
                <a:close/>
              </a:path>
            </a:pathLst>
          </a:custGeom>
          <a:solidFill>
            <a:srgbClr val="FFFFFF"/>
          </a:solidFill>
        </p:spPr>
        <p:txBody>
          <a:bodyPr wrap="square" lIns="0" tIns="0" rIns="0" bIns="0" rtlCol="0"/>
          <a:lstStyle/>
          <a:p/>
        </p:txBody>
      </p:sp>
      <p:sp>
        <p:nvSpPr>
          <p:cNvPr id="980" name="object 980"/>
          <p:cNvSpPr/>
          <p:nvPr/>
        </p:nvSpPr>
        <p:spPr>
          <a:xfrm>
            <a:off x="5987028" y="218988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981" name="object 981"/>
          <p:cNvSpPr/>
          <p:nvPr/>
        </p:nvSpPr>
        <p:spPr>
          <a:xfrm>
            <a:off x="7348469" y="2189882"/>
            <a:ext cx="1041400" cy="12700"/>
          </a:xfrm>
          <a:custGeom>
            <a:avLst/>
            <a:gdLst/>
            <a:ahLst/>
            <a:cxnLst/>
            <a:rect l="l" t="t" r="r" b="b"/>
            <a:pathLst>
              <a:path w="1041400" h="12700">
                <a:moveTo>
                  <a:pt x="0" y="12700"/>
                </a:moveTo>
                <a:lnTo>
                  <a:pt x="1041400" y="12700"/>
                </a:lnTo>
                <a:lnTo>
                  <a:pt x="1041400" y="0"/>
                </a:lnTo>
                <a:lnTo>
                  <a:pt x="0" y="0"/>
                </a:lnTo>
                <a:lnTo>
                  <a:pt x="0" y="12700"/>
                </a:lnTo>
                <a:close/>
              </a:path>
            </a:pathLst>
          </a:custGeom>
          <a:solidFill>
            <a:srgbClr val="FFFFFF"/>
          </a:solidFill>
        </p:spPr>
        <p:txBody>
          <a:bodyPr wrap="square" lIns="0" tIns="0" rIns="0" bIns="0" rtlCol="0"/>
          <a:lstStyle/>
          <a:p/>
        </p:txBody>
      </p:sp>
      <p:sp>
        <p:nvSpPr>
          <p:cNvPr id="982" name="object 982"/>
          <p:cNvSpPr/>
          <p:nvPr/>
        </p:nvSpPr>
        <p:spPr>
          <a:xfrm>
            <a:off x="8389869" y="218988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983" name="object 983"/>
          <p:cNvSpPr/>
          <p:nvPr/>
        </p:nvSpPr>
        <p:spPr>
          <a:xfrm>
            <a:off x="9720829" y="218988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984" name="object 984"/>
          <p:cNvSpPr/>
          <p:nvPr/>
        </p:nvSpPr>
        <p:spPr>
          <a:xfrm>
            <a:off x="10711429" y="218988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985" name="object 985"/>
          <p:cNvSpPr/>
          <p:nvPr/>
        </p:nvSpPr>
        <p:spPr>
          <a:xfrm>
            <a:off x="12067790" y="2189882"/>
            <a:ext cx="1123950" cy="12700"/>
          </a:xfrm>
          <a:custGeom>
            <a:avLst/>
            <a:gdLst/>
            <a:ahLst/>
            <a:cxnLst/>
            <a:rect l="l" t="t" r="r" b="b"/>
            <a:pathLst>
              <a:path w="1123950" h="12700">
                <a:moveTo>
                  <a:pt x="0" y="12700"/>
                </a:moveTo>
                <a:lnTo>
                  <a:pt x="1123950" y="12700"/>
                </a:lnTo>
                <a:lnTo>
                  <a:pt x="1123950" y="0"/>
                </a:lnTo>
                <a:lnTo>
                  <a:pt x="0" y="0"/>
                </a:lnTo>
                <a:lnTo>
                  <a:pt x="0" y="12700"/>
                </a:lnTo>
                <a:close/>
              </a:path>
            </a:pathLst>
          </a:custGeom>
          <a:solidFill>
            <a:srgbClr val="FFFFFF"/>
          </a:solidFill>
        </p:spPr>
        <p:txBody>
          <a:bodyPr wrap="square" lIns="0" tIns="0" rIns="0" bIns="0" rtlCol="0"/>
          <a:lstStyle/>
          <a:p/>
        </p:txBody>
      </p:sp>
      <p:sp>
        <p:nvSpPr>
          <p:cNvPr id="986" name="object 986"/>
          <p:cNvSpPr/>
          <p:nvPr/>
        </p:nvSpPr>
        <p:spPr>
          <a:xfrm>
            <a:off x="546350" y="2202582"/>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87" name="object 987"/>
          <p:cNvSpPr/>
          <p:nvPr/>
        </p:nvSpPr>
        <p:spPr>
          <a:xfrm>
            <a:off x="13185390" y="2202582"/>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88" name="object 988"/>
          <p:cNvSpPr/>
          <p:nvPr/>
        </p:nvSpPr>
        <p:spPr>
          <a:xfrm>
            <a:off x="552700" y="2342282"/>
            <a:ext cx="486409" cy="12700"/>
          </a:xfrm>
          <a:custGeom>
            <a:avLst/>
            <a:gdLst/>
            <a:ahLst/>
            <a:cxnLst/>
            <a:rect l="l" t="t" r="r" b="b"/>
            <a:pathLst>
              <a:path w="486409" h="12700">
                <a:moveTo>
                  <a:pt x="0" y="12700"/>
                </a:moveTo>
                <a:lnTo>
                  <a:pt x="486409" y="12700"/>
                </a:lnTo>
                <a:lnTo>
                  <a:pt x="486409" y="0"/>
                </a:lnTo>
                <a:lnTo>
                  <a:pt x="0" y="0"/>
                </a:lnTo>
                <a:lnTo>
                  <a:pt x="0" y="12700"/>
                </a:lnTo>
                <a:close/>
              </a:path>
            </a:pathLst>
          </a:custGeom>
          <a:solidFill>
            <a:srgbClr val="FFFFFF"/>
          </a:solidFill>
        </p:spPr>
        <p:txBody>
          <a:bodyPr wrap="square" lIns="0" tIns="0" rIns="0" bIns="0" rtlCol="0"/>
          <a:lstStyle/>
          <a:p/>
        </p:txBody>
      </p:sp>
      <p:sp>
        <p:nvSpPr>
          <p:cNvPr id="989" name="object 989"/>
          <p:cNvSpPr/>
          <p:nvPr/>
        </p:nvSpPr>
        <p:spPr>
          <a:xfrm>
            <a:off x="1039110" y="2342282"/>
            <a:ext cx="523240" cy="12700"/>
          </a:xfrm>
          <a:custGeom>
            <a:avLst/>
            <a:gdLst/>
            <a:ahLst/>
            <a:cxnLst/>
            <a:rect l="l" t="t" r="r" b="b"/>
            <a:pathLst>
              <a:path w="523240" h="12700">
                <a:moveTo>
                  <a:pt x="0" y="12700"/>
                </a:moveTo>
                <a:lnTo>
                  <a:pt x="523240" y="12700"/>
                </a:lnTo>
                <a:lnTo>
                  <a:pt x="523240" y="0"/>
                </a:lnTo>
                <a:lnTo>
                  <a:pt x="0" y="0"/>
                </a:lnTo>
                <a:lnTo>
                  <a:pt x="0" y="12700"/>
                </a:lnTo>
                <a:close/>
              </a:path>
            </a:pathLst>
          </a:custGeom>
          <a:solidFill>
            <a:srgbClr val="FFFFFF"/>
          </a:solidFill>
        </p:spPr>
        <p:txBody>
          <a:bodyPr wrap="square" lIns="0" tIns="0" rIns="0" bIns="0" rtlCol="0"/>
          <a:lstStyle/>
          <a:p/>
        </p:txBody>
      </p:sp>
      <p:sp>
        <p:nvSpPr>
          <p:cNvPr id="990" name="object 990"/>
          <p:cNvSpPr/>
          <p:nvPr/>
        </p:nvSpPr>
        <p:spPr>
          <a:xfrm>
            <a:off x="1562350" y="2342282"/>
            <a:ext cx="1320800" cy="12700"/>
          </a:xfrm>
          <a:custGeom>
            <a:avLst/>
            <a:gdLst/>
            <a:ahLst/>
            <a:cxnLst/>
            <a:rect l="l" t="t" r="r" b="b"/>
            <a:pathLst>
              <a:path w="1320800" h="12700">
                <a:moveTo>
                  <a:pt x="0" y="12700"/>
                </a:moveTo>
                <a:lnTo>
                  <a:pt x="1320800" y="12700"/>
                </a:lnTo>
                <a:lnTo>
                  <a:pt x="1320800" y="0"/>
                </a:lnTo>
                <a:lnTo>
                  <a:pt x="0" y="0"/>
                </a:lnTo>
                <a:lnTo>
                  <a:pt x="0" y="12700"/>
                </a:lnTo>
                <a:close/>
              </a:path>
            </a:pathLst>
          </a:custGeom>
          <a:solidFill>
            <a:srgbClr val="FFFFFF"/>
          </a:solidFill>
        </p:spPr>
        <p:txBody>
          <a:bodyPr wrap="square" lIns="0" tIns="0" rIns="0" bIns="0" rtlCol="0"/>
          <a:lstStyle/>
          <a:p/>
        </p:txBody>
      </p:sp>
      <p:sp>
        <p:nvSpPr>
          <p:cNvPr id="991" name="object 991"/>
          <p:cNvSpPr/>
          <p:nvPr/>
        </p:nvSpPr>
        <p:spPr>
          <a:xfrm>
            <a:off x="2883150" y="2342282"/>
            <a:ext cx="675640" cy="12700"/>
          </a:xfrm>
          <a:custGeom>
            <a:avLst/>
            <a:gdLst/>
            <a:ahLst/>
            <a:cxnLst/>
            <a:rect l="l" t="t" r="r" b="b"/>
            <a:pathLst>
              <a:path w="675639" h="12700">
                <a:moveTo>
                  <a:pt x="0" y="12700"/>
                </a:moveTo>
                <a:lnTo>
                  <a:pt x="675640" y="12700"/>
                </a:lnTo>
                <a:lnTo>
                  <a:pt x="675640" y="0"/>
                </a:lnTo>
                <a:lnTo>
                  <a:pt x="0" y="0"/>
                </a:lnTo>
                <a:lnTo>
                  <a:pt x="0" y="12700"/>
                </a:lnTo>
                <a:close/>
              </a:path>
            </a:pathLst>
          </a:custGeom>
          <a:solidFill>
            <a:srgbClr val="FFFFFF"/>
          </a:solidFill>
        </p:spPr>
        <p:txBody>
          <a:bodyPr wrap="square" lIns="0" tIns="0" rIns="0" bIns="0" rtlCol="0"/>
          <a:lstStyle/>
          <a:p/>
        </p:txBody>
      </p:sp>
      <p:sp>
        <p:nvSpPr>
          <p:cNvPr id="992" name="object 992"/>
          <p:cNvSpPr/>
          <p:nvPr/>
        </p:nvSpPr>
        <p:spPr>
          <a:xfrm>
            <a:off x="3558790" y="2342282"/>
            <a:ext cx="1386840" cy="12700"/>
          </a:xfrm>
          <a:custGeom>
            <a:avLst/>
            <a:gdLst/>
            <a:ahLst/>
            <a:cxnLst/>
            <a:rect l="l" t="t" r="r" b="b"/>
            <a:pathLst>
              <a:path w="1386839" h="12700">
                <a:moveTo>
                  <a:pt x="0" y="12700"/>
                </a:moveTo>
                <a:lnTo>
                  <a:pt x="1386840" y="12700"/>
                </a:lnTo>
                <a:lnTo>
                  <a:pt x="1386840" y="0"/>
                </a:lnTo>
                <a:lnTo>
                  <a:pt x="0" y="0"/>
                </a:lnTo>
                <a:lnTo>
                  <a:pt x="0" y="12700"/>
                </a:lnTo>
                <a:close/>
              </a:path>
            </a:pathLst>
          </a:custGeom>
          <a:solidFill>
            <a:srgbClr val="FFFFFF"/>
          </a:solidFill>
        </p:spPr>
        <p:txBody>
          <a:bodyPr wrap="square" lIns="0" tIns="0" rIns="0" bIns="0" rtlCol="0"/>
          <a:lstStyle/>
          <a:p/>
        </p:txBody>
      </p:sp>
      <p:sp>
        <p:nvSpPr>
          <p:cNvPr id="993" name="object 993"/>
          <p:cNvSpPr/>
          <p:nvPr/>
        </p:nvSpPr>
        <p:spPr>
          <a:xfrm>
            <a:off x="4945628" y="2342282"/>
            <a:ext cx="1041400" cy="12700"/>
          </a:xfrm>
          <a:custGeom>
            <a:avLst/>
            <a:gdLst/>
            <a:ahLst/>
            <a:cxnLst/>
            <a:rect l="l" t="t" r="r" b="b"/>
            <a:pathLst>
              <a:path w="1041400" h="12700">
                <a:moveTo>
                  <a:pt x="0" y="12700"/>
                </a:moveTo>
                <a:lnTo>
                  <a:pt x="1041400" y="12700"/>
                </a:lnTo>
                <a:lnTo>
                  <a:pt x="1041400" y="0"/>
                </a:lnTo>
                <a:lnTo>
                  <a:pt x="0" y="0"/>
                </a:lnTo>
                <a:lnTo>
                  <a:pt x="0" y="12700"/>
                </a:lnTo>
                <a:close/>
              </a:path>
            </a:pathLst>
          </a:custGeom>
          <a:solidFill>
            <a:srgbClr val="FFFFFF"/>
          </a:solidFill>
        </p:spPr>
        <p:txBody>
          <a:bodyPr wrap="square" lIns="0" tIns="0" rIns="0" bIns="0" rtlCol="0"/>
          <a:lstStyle/>
          <a:p/>
        </p:txBody>
      </p:sp>
      <p:sp>
        <p:nvSpPr>
          <p:cNvPr id="994" name="object 994"/>
          <p:cNvSpPr/>
          <p:nvPr/>
        </p:nvSpPr>
        <p:spPr>
          <a:xfrm>
            <a:off x="5987028" y="2342282"/>
            <a:ext cx="1361440" cy="12700"/>
          </a:xfrm>
          <a:custGeom>
            <a:avLst/>
            <a:gdLst/>
            <a:ahLst/>
            <a:cxnLst/>
            <a:rect l="l" t="t" r="r" b="b"/>
            <a:pathLst>
              <a:path w="1361440" h="12700">
                <a:moveTo>
                  <a:pt x="0" y="12700"/>
                </a:moveTo>
                <a:lnTo>
                  <a:pt x="1361440" y="12700"/>
                </a:lnTo>
                <a:lnTo>
                  <a:pt x="1361440" y="0"/>
                </a:lnTo>
                <a:lnTo>
                  <a:pt x="0" y="0"/>
                </a:lnTo>
                <a:lnTo>
                  <a:pt x="0" y="12700"/>
                </a:lnTo>
                <a:close/>
              </a:path>
            </a:pathLst>
          </a:custGeom>
          <a:solidFill>
            <a:srgbClr val="FFFFFF"/>
          </a:solidFill>
        </p:spPr>
        <p:txBody>
          <a:bodyPr wrap="square" lIns="0" tIns="0" rIns="0" bIns="0" rtlCol="0"/>
          <a:lstStyle/>
          <a:p/>
        </p:txBody>
      </p:sp>
      <p:sp>
        <p:nvSpPr>
          <p:cNvPr id="995" name="object 995"/>
          <p:cNvSpPr/>
          <p:nvPr/>
        </p:nvSpPr>
        <p:spPr>
          <a:xfrm>
            <a:off x="7348469" y="2342282"/>
            <a:ext cx="1041400" cy="12700"/>
          </a:xfrm>
          <a:custGeom>
            <a:avLst/>
            <a:gdLst/>
            <a:ahLst/>
            <a:cxnLst/>
            <a:rect l="l" t="t" r="r" b="b"/>
            <a:pathLst>
              <a:path w="1041400" h="12700">
                <a:moveTo>
                  <a:pt x="0" y="12700"/>
                </a:moveTo>
                <a:lnTo>
                  <a:pt x="1041400" y="12700"/>
                </a:lnTo>
                <a:lnTo>
                  <a:pt x="1041400" y="0"/>
                </a:lnTo>
                <a:lnTo>
                  <a:pt x="0" y="0"/>
                </a:lnTo>
                <a:lnTo>
                  <a:pt x="0" y="12700"/>
                </a:lnTo>
                <a:close/>
              </a:path>
            </a:pathLst>
          </a:custGeom>
          <a:solidFill>
            <a:srgbClr val="FFFFFF"/>
          </a:solidFill>
        </p:spPr>
        <p:txBody>
          <a:bodyPr wrap="square" lIns="0" tIns="0" rIns="0" bIns="0" rtlCol="0"/>
          <a:lstStyle/>
          <a:p/>
        </p:txBody>
      </p:sp>
      <p:sp>
        <p:nvSpPr>
          <p:cNvPr id="996" name="object 996"/>
          <p:cNvSpPr/>
          <p:nvPr/>
        </p:nvSpPr>
        <p:spPr>
          <a:xfrm>
            <a:off x="8389869" y="2342282"/>
            <a:ext cx="1330960" cy="12700"/>
          </a:xfrm>
          <a:custGeom>
            <a:avLst/>
            <a:gdLst/>
            <a:ahLst/>
            <a:cxnLst/>
            <a:rect l="l" t="t" r="r" b="b"/>
            <a:pathLst>
              <a:path w="1330959" h="12700">
                <a:moveTo>
                  <a:pt x="0" y="12700"/>
                </a:moveTo>
                <a:lnTo>
                  <a:pt x="1330960" y="12700"/>
                </a:lnTo>
                <a:lnTo>
                  <a:pt x="1330960" y="0"/>
                </a:lnTo>
                <a:lnTo>
                  <a:pt x="0" y="0"/>
                </a:lnTo>
                <a:lnTo>
                  <a:pt x="0" y="12700"/>
                </a:lnTo>
                <a:close/>
              </a:path>
            </a:pathLst>
          </a:custGeom>
          <a:solidFill>
            <a:srgbClr val="FFFFFF"/>
          </a:solidFill>
        </p:spPr>
        <p:txBody>
          <a:bodyPr wrap="square" lIns="0" tIns="0" rIns="0" bIns="0" rtlCol="0"/>
          <a:lstStyle/>
          <a:p/>
        </p:txBody>
      </p:sp>
      <p:sp>
        <p:nvSpPr>
          <p:cNvPr id="997" name="object 997"/>
          <p:cNvSpPr/>
          <p:nvPr/>
        </p:nvSpPr>
        <p:spPr>
          <a:xfrm>
            <a:off x="9720829" y="2342282"/>
            <a:ext cx="990600" cy="12700"/>
          </a:xfrm>
          <a:custGeom>
            <a:avLst/>
            <a:gdLst/>
            <a:ahLst/>
            <a:cxnLst/>
            <a:rect l="l" t="t" r="r" b="b"/>
            <a:pathLst>
              <a:path w="990600" h="12700">
                <a:moveTo>
                  <a:pt x="0" y="12700"/>
                </a:moveTo>
                <a:lnTo>
                  <a:pt x="990600" y="12700"/>
                </a:lnTo>
                <a:lnTo>
                  <a:pt x="990600" y="0"/>
                </a:lnTo>
                <a:lnTo>
                  <a:pt x="0" y="0"/>
                </a:lnTo>
                <a:lnTo>
                  <a:pt x="0" y="12700"/>
                </a:lnTo>
                <a:close/>
              </a:path>
            </a:pathLst>
          </a:custGeom>
          <a:solidFill>
            <a:srgbClr val="FFFFFF"/>
          </a:solidFill>
        </p:spPr>
        <p:txBody>
          <a:bodyPr wrap="square" lIns="0" tIns="0" rIns="0" bIns="0" rtlCol="0"/>
          <a:lstStyle/>
          <a:p/>
        </p:txBody>
      </p:sp>
      <p:sp>
        <p:nvSpPr>
          <p:cNvPr id="998" name="object 998"/>
          <p:cNvSpPr/>
          <p:nvPr/>
        </p:nvSpPr>
        <p:spPr>
          <a:xfrm>
            <a:off x="10711429" y="2342282"/>
            <a:ext cx="1356360" cy="12700"/>
          </a:xfrm>
          <a:custGeom>
            <a:avLst/>
            <a:gdLst/>
            <a:ahLst/>
            <a:cxnLst/>
            <a:rect l="l" t="t" r="r" b="b"/>
            <a:pathLst>
              <a:path w="1356359" h="12700">
                <a:moveTo>
                  <a:pt x="0" y="12700"/>
                </a:moveTo>
                <a:lnTo>
                  <a:pt x="1356360" y="12700"/>
                </a:lnTo>
                <a:lnTo>
                  <a:pt x="1356360" y="0"/>
                </a:lnTo>
                <a:lnTo>
                  <a:pt x="0" y="0"/>
                </a:lnTo>
                <a:lnTo>
                  <a:pt x="0" y="12700"/>
                </a:lnTo>
                <a:close/>
              </a:path>
            </a:pathLst>
          </a:custGeom>
          <a:solidFill>
            <a:srgbClr val="FFFFFF"/>
          </a:solidFill>
        </p:spPr>
        <p:txBody>
          <a:bodyPr wrap="square" lIns="0" tIns="0" rIns="0" bIns="0" rtlCol="0"/>
          <a:lstStyle/>
          <a:p/>
        </p:txBody>
      </p:sp>
      <p:sp>
        <p:nvSpPr>
          <p:cNvPr id="999" name="object 999"/>
          <p:cNvSpPr/>
          <p:nvPr/>
        </p:nvSpPr>
        <p:spPr>
          <a:xfrm>
            <a:off x="12067790" y="2342282"/>
            <a:ext cx="1111250" cy="12700"/>
          </a:xfrm>
          <a:custGeom>
            <a:avLst/>
            <a:gdLst/>
            <a:ahLst/>
            <a:cxnLst/>
            <a:rect l="l" t="t" r="r" b="b"/>
            <a:pathLst>
              <a:path w="1111250" h="12700">
                <a:moveTo>
                  <a:pt x="0" y="12700"/>
                </a:moveTo>
                <a:lnTo>
                  <a:pt x="1111250" y="12700"/>
                </a:lnTo>
                <a:lnTo>
                  <a:pt x="1111250" y="0"/>
                </a:lnTo>
                <a:lnTo>
                  <a:pt x="0" y="0"/>
                </a:lnTo>
                <a:lnTo>
                  <a:pt x="0" y="12700"/>
                </a:lnTo>
                <a:close/>
              </a:path>
            </a:pathLst>
          </a:custGeom>
          <a:solidFill>
            <a:srgbClr val="FFFFFF"/>
          </a:solidFill>
        </p:spPr>
        <p:txBody>
          <a:bodyPr wrap="square" lIns="0" tIns="0" rIns="0" bIns="0" rtlCol="0"/>
          <a:lstStyle/>
          <a:p/>
        </p:txBody>
      </p:sp>
      <p:sp>
        <p:nvSpPr>
          <p:cNvPr id="1000" name="object 1000"/>
          <p:cNvSpPr txBox="1"/>
          <p:nvPr/>
        </p:nvSpPr>
        <p:spPr>
          <a:xfrm>
            <a:off x="984331" y="1732464"/>
            <a:ext cx="213804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SINAMICS</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G120C</a:t>
            </a:r>
            <a:r>
              <a:rPr dirty="0" sz="800" spc="-65" b="1">
                <a:solidFill>
                  <a:srgbClr val="FFFFFF"/>
                </a:solidFill>
                <a:latin typeface="Microsoft YaHei UI"/>
                <a:cs typeface="Microsoft YaHei UI"/>
              </a:rPr>
              <a:t> </a:t>
            </a:r>
            <a:r>
              <a:rPr dirty="0" sz="800" b="1">
                <a:solidFill>
                  <a:srgbClr val="FFFFFF"/>
                </a:solidFill>
                <a:latin typeface="Microsoft YaHei UI"/>
                <a:cs typeface="Microsoft YaHei UI"/>
              </a:rPr>
              <a:t>紧凑型频器</a:t>
            </a:r>
            <a:r>
              <a:rPr dirty="0" sz="800" spc="-65" b="1">
                <a:solidFill>
                  <a:srgbClr val="FFFFFF"/>
                </a:solidFill>
                <a:latin typeface="Microsoft YaHei UI"/>
                <a:cs typeface="Microsoft YaHei UI"/>
              </a:rPr>
              <a:t> </a:t>
            </a:r>
            <a:r>
              <a:rPr dirty="0" sz="800" b="1">
                <a:solidFill>
                  <a:srgbClr val="FFFFFF"/>
                </a:solidFill>
                <a:latin typeface="Microsoft YaHei UI"/>
                <a:cs typeface="Microsoft YaHei UI"/>
              </a:rPr>
              <a:t>0.55~132KW</a:t>
            </a:r>
            <a:endParaRPr sz="800">
              <a:latin typeface="Microsoft YaHei UI"/>
              <a:cs typeface="Microsoft YaHei UI"/>
            </a:endParaRPr>
          </a:p>
        </p:txBody>
      </p:sp>
      <p:sp>
        <p:nvSpPr>
          <p:cNvPr id="1001" name="object 1001"/>
          <p:cNvSpPr txBox="1"/>
          <p:nvPr/>
        </p:nvSpPr>
        <p:spPr>
          <a:xfrm>
            <a:off x="4506210" y="1732464"/>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进线电抗器</a:t>
            </a:r>
            <a:endParaRPr sz="800">
              <a:latin typeface="Microsoft YaHei UI"/>
              <a:cs typeface="Microsoft YaHei UI"/>
            </a:endParaRPr>
          </a:p>
        </p:txBody>
      </p:sp>
      <p:sp>
        <p:nvSpPr>
          <p:cNvPr id="1002" name="object 1002"/>
          <p:cNvSpPr txBox="1"/>
          <p:nvPr/>
        </p:nvSpPr>
        <p:spPr>
          <a:xfrm>
            <a:off x="6921750" y="1732464"/>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输出电抗器</a:t>
            </a:r>
            <a:endParaRPr sz="800">
              <a:latin typeface="Microsoft YaHei UI"/>
              <a:cs typeface="Microsoft YaHei UI"/>
            </a:endParaRPr>
          </a:p>
        </p:txBody>
      </p:sp>
      <p:sp>
        <p:nvSpPr>
          <p:cNvPr id="1003" name="object 1003"/>
          <p:cNvSpPr txBox="1"/>
          <p:nvPr/>
        </p:nvSpPr>
        <p:spPr>
          <a:xfrm>
            <a:off x="9283950" y="1732464"/>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进线滤波器</a:t>
            </a:r>
            <a:endParaRPr sz="800">
              <a:latin typeface="Microsoft YaHei UI"/>
              <a:cs typeface="Microsoft YaHei UI"/>
            </a:endParaRPr>
          </a:p>
        </p:txBody>
      </p:sp>
      <p:sp>
        <p:nvSpPr>
          <p:cNvPr id="1004" name="object 1004"/>
          <p:cNvSpPr txBox="1"/>
          <p:nvPr/>
        </p:nvSpPr>
        <p:spPr>
          <a:xfrm>
            <a:off x="11732508" y="173246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制动电阻</a:t>
            </a:r>
            <a:endParaRPr sz="800">
              <a:latin typeface="Microsoft YaHei UI"/>
              <a:cs typeface="Microsoft YaHei UI"/>
            </a:endParaRPr>
          </a:p>
        </p:txBody>
      </p:sp>
      <p:sp>
        <p:nvSpPr>
          <p:cNvPr id="1005" name="object 1005"/>
          <p:cNvSpPr txBox="1"/>
          <p:nvPr/>
        </p:nvSpPr>
        <p:spPr>
          <a:xfrm>
            <a:off x="576830" y="1902644"/>
            <a:ext cx="431800" cy="269240"/>
          </a:xfrm>
          <a:prstGeom prst="rect">
            <a:avLst/>
          </a:prstGeom>
        </p:spPr>
        <p:txBody>
          <a:bodyPr wrap="square" lIns="0" tIns="12700" rIns="0" bIns="0" rtlCol="0" vert="horz">
            <a:spAutoFit/>
          </a:bodyPr>
          <a:lstStyle/>
          <a:p>
            <a:pPr marL="18415" marR="5080" indent="-6350">
              <a:lnSpc>
                <a:spcPct val="100000"/>
              </a:lnSpc>
              <a:spcBef>
                <a:spcPts val="100"/>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p:txBody>
      </p:sp>
      <p:sp>
        <p:nvSpPr>
          <p:cNvPr id="1006" name="object 1006"/>
          <p:cNvSpPr txBox="1"/>
          <p:nvPr/>
        </p:nvSpPr>
        <p:spPr>
          <a:xfrm>
            <a:off x="1075279" y="1902644"/>
            <a:ext cx="450850" cy="269240"/>
          </a:xfrm>
          <a:prstGeom prst="rect">
            <a:avLst/>
          </a:prstGeom>
        </p:spPr>
        <p:txBody>
          <a:bodyPr wrap="square" lIns="0" tIns="12700" rIns="0" bIns="0" rtlCol="0" vert="horz">
            <a:spAutoFit/>
          </a:bodyPr>
          <a:lstStyle/>
          <a:p>
            <a:pPr marL="12700" marR="5080" indent="9525">
              <a:lnSpc>
                <a:spcPct val="100000"/>
              </a:lnSpc>
              <a:spcBef>
                <a:spcPts val="100"/>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p:txBody>
      </p:sp>
      <p:sp>
        <p:nvSpPr>
          <p:cNvPr id="1007" name="object 1007"/>
          <p:cNvSpPr txBox="1"/>
          <p:nvPr/>
        </p:nvSpPr>
        <p:spPr>
          <a:xfrm>
            <a:off x="2108450" y="196360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1008" name="object 1008"/>
          <p:cNvSpPr txBox="1"/>
          <p:nvPr/>
        </p:nvSpPr>
        <p:spPr>
          <a:xfrm>
            <a:off x="3106670" y="1902644"/>
            <a:ext cx="228600" cy="269240"/>
          </a:xfrm>
          <a:prstGeom prst="rect">
            <a:avLst/>
          </a:prstGeom>
        </p:spPr>
        <p:txBody>
          <a:bodyPr wrap="square" lIns="0" tIns="12700" rIns="0" bIns="0" rtlCol="0" vert="horz">
            <a:spAutoFit/>
          </a:bodyPr>
          <a:lstStyle/>
          <a:p>
            <a:pPr marL="12700" marR="5080">
              <a:lnSpc>
                <a:spcPct val="100000"/>
              </a:lnSpc>
              <a:spcBef>
                <a:spcPts val="100"/>
              </a:spcBef>
            </a:pPr>
            <a:r>
              <a:rPr dirty="0" sz="800" b="1">
                <a:solidFill>
                  <a:srgbClr val="FFFFFF"/>
                </a:solidFill>
                <a:latin typeface="Microsoft YaHei UI"/>
                <a:cs typeface="Microsoft YaHei UI"/>
              </a:rPr>
              <a:t>外形 尺寸</a:t>
            </a:r>
            <a:endParaRPr sz="800">
              <a:latin typeface="Microsoft YaHei UI"/>
              <a:cs typeface="Microsoft YaHei UI"/>
            </a:endParaRPr>
          </a:p>
        </p:txBody>
      </p:sp>
      <p:sp>
        <p:nvSpPr>
          <p:cNvPr id="1009" name="object 1009"/>
          <p:cNvSpPr txBox="1"/>
          <p:nvPr/>
        </p:nvSpPr>
        <p:spPr>
          <a:xfrm>
            <a:off x="4036309"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010" name="object 1010"/>
          <p:cNvSpPr txBox="1"/>
          <p:nvPr/>
        </p:nvSpPr>
        <p:spPr>
          <a:xfrm>
            <a:off x="5250428"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011" name="object 1011"/>
          <p:cNvSpPr txBox="1"/>
          <p:nvPr/>
        </p:nvSpPr>
        <p:spPr>
          <a:xfrm>
            <a:off x="6451850"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012" name="object 1012"/>
          <p:cNvSpPr txBox="1"/>
          <p:nvPr/>
        </p:nvSpPr>
        <p:spPr>
          <a:xfrm>
            <a:off x="7653270"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013" name="object 1013"/>
          <p:cNvSpPr txBox="1"/>
          <p:nvPr/>
        </p:nvSpPr>
        <p:spPr>
          <a:xfrm>
            <a:off x="8839450"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014" name="object 1014"/>
          <p:cNvSpPr txBox="1"/>
          <p:nvPr/>
        </p:nvSpPr>
        <p:spPr>
          <a:xfrm>
            <a:off x="10000229"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015" name="object 1015"/>
          <p:cNvSpPr txBox="1"/>
          <p:nvPr/>
        </p:nvSpPr>
        <p:spPr>
          <a:xfrm>
            <a:off x="11173708" y="1963604"/>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原配型号</a:t>
            </a:r>
            <a:endParaRPr sz="800">
              <a:latin typeface="Microsoft YaHei UI"/>
              <a:cs typeface="Microsoft YaHei UI"/>
            </a:endParaRPr>
          </a:p>
        </p:txBody>
      </p:sp>
      <p:sp>
        <p:nvSpPr>
          <p:cNvPr id="1016" name="object 1016"/>
          <p:cNvSpPr txBox="1"/>
          <p:nvPr/>
        </p:nvSpPr>
        <p:spPr>
          <a:xfrm>
            <a:off x="12373233" y="1963604"/>
            <a:ext cx="50673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a:t>
            </a:r>
            <a:r>
              <a:rPr dirty="0" sz="800" spc="-110" b="1">
                <a:solidFill>
                  <a:srgbClr val="FFFFFF"/>
                </a:solidFill>
                <a:latin typeface="Microsoft YaHei UI"/>
                <a:cs typeface="Microsoft YaHei UI"/>
              </a:rPr>
              <a:t> </a:t>
            </a:r>
            <a:r>
              <a:rPr dirty="0" sz="800" b="1">
                <a:solidFill>
                  <a:srgbClr val="FFFFFF"/>
                </a:solidFill>
                <a:latin typeface="Microsoft YaHei UI"/>
                <a:cs typeface="Microsoft YaHei UI"/>
              </a:rPr>
              <a:t>贝派型号</a:t>
            </a:r>
            <a:endParaRPr sz="800">
              <a:latin typeface="Microsoft YaHei UI"/>
              <a:cs typeface="Microsoft YaHei UI"/>
            </a:endParaRPr>
          </a:p>
        </p:txBody>
      </p:sp>
      <p:sp>
        <p:nvSpPr>
          <p:cNvPr id="1017" name="object 1017"/>
          <p:cNvSpPr txBox="1"/>
          <p:nvPr/>
        </p:nvSpPr>
        <p:spPr>
          <a:xfrm>
            <a:off x="2888449" y="2411614"/>
            <a:ext cx="28448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spc="-5" b="1">
                <a:solidFill>
                  <a:srgbClr val="231F20"/>
                </a:solidFill>
                <a:latin typeface="Microsoft JhengHei UI"/>
                <a:cs typeface="Microsoft JhengHei UI"/>
              </a:rPr>
              <a:t>SAA</a:t>
            </a:r>
            <a:endParaRPr sz="800">
              <a:latin typeface="Microsoft JhengHei UI"/>
              <a:cs typeface="Microsoft JhengHei UI"/>
            </a:endParaRPr>
          </a:p>
        </p:txBody>
      </p:sp>
      <p:sp>
        <p:nvSpPr>
          <p:cNvPr id="1018" name="object 1018"/>
          <p:cNvSpPr txBox="1"/>
          <p:nvPr/>
        </p:nvSpPr>
        <p:spPr>
          <a:xfrm>
            <a:off x="3564089" y="2350654"/>
            <a:ext cx="1096010"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6SE6400-3CC00-2AD3</a:t>
            </a:r>
            <a:endParaRPr sz="800">
              <a:latin typeface="Microsoft JhengHei UI"/>
              <a:cs typeface="Microsoft JhengHei UI"/>
            </a:endParaRPr>
          </a:p>
        </p:txBody>
      </p:sp>
      <p:sp>
        <p:nvSpPr>
          <p:cNvPr id="1019" name="object 1019"/>
          <p:cNvSpPr txBox="1"/>
          <p:nvPr/>
        </p:nvSpPr>
        <p:spPr>
          <a:xfrm>
            <a:off x="4950929" y="2411614"/>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20" name="object 1020"/>
          <p:cNvSpPr txBox="1"/>
          <p:nvPr/>
        </p:nvSpPr>
        <p:spPr>
          <a:xfrm>
            <a:off x="5423154" y="2411614"/>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2-0005</a:t>
            </a:r>
            <a:endParaRPr sz="800">
              <a:latin typeface="Microsoft JhengHei UI"/>
              <a:cs typeface="Microsoft JhengHei UI"/>
            </a:endParaRPr>
          </a:p>
        </p:txBody>
      </p:sp>
      <p:sp>
        <p:nvSpPr>
          <p:cNvPr id="1021" name="object 1021"/>
          <p:cNvSpPr txBox="1"/>
          <p:nvPr/>
        </p:nvSpPr>
        <p:spPr>
          <a:xfrm>
            <a:off x="5992329" y="2350654"/>
            <a:ext cx="108267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6SE6400-3TC00-4AD2</a:t>
            </a:r>
            <a:endParaRPr sz="800">
              <a:latin typeface="Microsoft JhengHei UI"/>
              <a:cs typeface="Microsoft JhengHei UI"/>
            </a:endParaRPr>
          </a:p>
        </p:txBody>
      </p:sp>
      <p:sp>
        <p:nvSpPr>
          <p:cNvPr id="1022" name="object 1022"/>
          <p:cNvSpPr txBox="1"/>
          <p:nvPr/>
        </p:nvSpPr>
        <p:spPr>
          <a:xfrm>
            <a:off x="7353769" y="2411614"/>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23" name="object 1023"/>
          <p:cNvSpPr txBox="1"/>
          <p:nvPr/>
        </p:nvSpPr>
        <p:spPr>
          <a:xfrm>
            <a:off x="7884893" y="2411614"/>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024" name="object 1024"/>
          <p:cNvSpPr txBox="1"/>
          <p:nvPr/>
        </p:nvSpPr>
        <p:spPr>
          <a:xfrm>
            <a:off x="8395169" y="2411614"/>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25" name="object 1025"/>
          <p:cNvSpPr txBox="1"/>
          <p:nvPr/>
        </p:nvSpPr>
        <p:spPr>
          <a:xfrm>
            <a:off x="9726129" y="2411614"/>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026" name="object 1026"/>
          <p:cNvSpPr txBox="1"/>
          <p:nvPr/>
        </p:nvSpPr>
        <p:spPr>
          <a:xfrm>
            <a:off x="10716729" y="2350654"/>
            <a:ext cx="109664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p>
            <a:pPr marL="12700">
              <a:lnSpc>
                <a:spcPct val="100000"/>
              </a:lnSpc>
            </a:pPr>
            <a:r>
              <a:rPr dirty="0" sz="800">
                <a:solidFill>
                  <a:srgbClr val="231F20"/>
                </a:solidFill>
                <a:latin typeface="Microsoft JhengHei UI"/>
                <a:cs typeface="Microsoft JhengHei UI"/>
              </a:rPr>
              <a:t>6SE6400-4BD11-0AA0</a:t>
            </a:r>
            <a:endParaRPr sz="800">
              <a:latin typeface="Microsoft JhengHei UI"/>
              <a:cs typeface="Microsoft JhengHei UI"/>
            </a:endParaRPr>
          </a:p>
        </p:txBody>
      </p:sp>
      <p:sp>
        <p:nvSpPr>
          <p:cNvPr id="1027" name="object 1027"/>
          <p:cNvSpPr txBox="1"/>
          <p:nvPr/>
        </p:nvSpPr>
        <p:spPr>
          <a:xfrm>
            <a:off x="12314880" y="2411614"/>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028" name="object 1028"/>
          <p:cNvSpPr txBox="1"/>
          <p:nvPr/>
        </p:nvSpPr>
        <p:spPr>
          <a:xfrm>
            <a:off x="2888449" y="2686902"/>
            <a:ext cx="28448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spc="-5" b="1">
                <a:solidFill>
                  <a:srgbClr val="231F20"/>
                </a:solidFill>
                <a:latin typeface="Microsoft JhengHei UI"/>
                <a:cs typeface="Microsoft JhengHei UI"/>
              </a:rPr>
              <a:t>SAA</a:t>
            </a:r>
            <a:endParaRPr sz="800">
              <a:latin typeface="Microsoft JhengHei UI"/>
              <a:cs typeface="Microsoft JhengHei UI"/>
            </a:endParaRPr>
          </a:p>
        </p:txBody>
      </p:sp>
      <p:sp>
        <p:nvSpPr>
          <p:cNvPr id="1029" name="object 1029"/>
          <p:cNvSpPr txBox="1"/>
          <p:nvPr/>
        </p:nvSpPr>
        <p:spPr>
          <a:xfrm>
            <a:off x="3564089" y="2625942"/>
            <a:ext cx="1096010"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6SE6400-3CC00-4AD3</a:t>
            </a:r>
            <a:endParaRPr sz="800">
              <a:latin typeface="Microsoft JhengHei UI"/>
              <a:cs typeface="Microsoft JhengHei UI"/>
            </a:endParaRPr>
          </a:p>
        </p:txBody>
      </p:sp>
      <p:sp>
        <p:nvSpPr>
          <p:cNvPr id="1030" name="object 1030"/>
          <p:cNvSpPr txBox="1"/>
          <p:nvPr/>
        </p:nvSpPr>
        <p:spPr>
          <a:xfrm>
            <a:off x="4950929" y="2686902"/>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31" name="object 1031"/>
          <p:cNvSpPr txBox="1"/>
          <p:nvPr/>
        </p:nvSpPr>
        <p:spPr>
          <a:xfrm>
            <a:off x="5423154" y="2686902"/>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2-0005</a:t>
            </a:r>
            <a:endParaRPr sz="800">
              <a:latin typeface="Microsoft JhengHei UI"/>
              <a:cs typeface="Microsoft JhengHei UI"/>
            </a:endParaRPr>
          </a:p>
        </p:txBody>
      </p:sp>
      <p:sp>
        <p:nvSpPr>
          <p:cNvPr id="1032" name="object 1032"/>
          <p:cNvSpPr txBox="1"/>
          <p:nvPr/>
        </p:nvSpPr>
        <p:spPr>
          <a:xfrm>
            <a:off x="5992329" y="2625942"/>
            <a:ext cx="108267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6SE6400-3TC00-4AD2</a:t>
            </a:r>
            <a:endParaRPr sz="800">
              <a:latin typeface="Microsoft JhengHei UI"/>
              <a:cs typeface="Microsoft JhengHei UI"/>
            </a:endParaRPr>
          </a:p>
        </p:txBody>
      </p:sp>
      <p:sp>
        <p:nvSpPr>
          <p:cNvPr id="1033" name="object 1033"/>
          <p:cNvSpPr txBox="1"/>
          <p:nvPr/>
        </p:nvSpPr>
        <p:spPr>
          <a:xfrm>
            <a:off x="7353769" y="2686902"/>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34" name="object 1034"/>
          <p:cNvSpPr txBox="1"/>
          <p:nvPr/>
        </p:nvSpPr>
        <p:spPr>
          <a:xfrm>
            <a:off x="7884893" y="2686902"/>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035" name="object 1035"/>
          <p:cNvSpPr txBox="1"/>
          <p:nvPr/>
        </p:nvSpPr>
        <p:spPr>
          <a:xfrm>
            <a:off x="8395169" y="2686902"/>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36" name="object 1036"/>
          <p:cNvSpPr txBox="1"/>
          <p:nvPr/>
        </p:nvSpPr>
        <p:spPr>
          <a:xfrm>
            <a:off x="9726129" y="2686902"/>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037" name="object 1037"/>
          <p:cNvSpPr txBox="1"/>
          <p:nvPr/>
        </p:nvSpPr>
        <p:spPr>
          <a:xfrm>
            <a:off x="10716729" y="2625942"/>
            <a:ext cx="109664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p>
            <a:pPr marL="12700">
              <a:lnSpc>
                <a:spcPct val="100000"/>
              </a:lnSpc>
            </a:pPr>
            <a:r>
              <a:rPr dirty="0" sz="800">
                <a:solidFill>
                  <a:srgbClr val="231F20"/>
                </a:solidFill>
                <a:latin typeface="Microsoft JhengHei UI"/>
                <a:cs typeface="Microsoft JhengHei UI"/>
              </a:rPr>
              <a:t>6SE6400-4BD11-0AA0</a:t>
            </a:r>
            <a:endParaRPr sz="800">
              <a:latin typeface="Microsoft JhengHei UI"/>
              <a:cs typeface="Microsoft JhengHei UI"/>
            </a:endParaRPr>
          </a:p>
        </p:txBody>
      </p:sp>
      <p:sp>
        <p:nvSpPr>
          <p:cNvPr id="1038" name="object 1038"/>
          <p:cNvSpPr txBox="1"/>
          <p:nvPr/>
        </p:nvSpPr>
        <p:spPr>
          <a:xfrm>
            <a:off x="12314880" y="2686902"/>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039" name="object 1039"/>
          <p:cNvSpPr txBox="1"/>
          <p:nvPr/>
        </p:nvSpPr>
        <p:spPr>
          <a:xfrm>
            <a:off x="2888449" y="2962188"/>
            <a:ext cx="28448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spc="-5" b="1">
                <a:solidFill>
                  <a:srgbClr val="231F20"/>
                </a:solidFill>
                <a:latin typeface="Microsoft JhengHei UI"/>
                <a:cs typeface="Microsoft JhengHei UI"/>
              </a:rPr>
              <a:t>SAA</a:t>
            </a:r>
            <a:endParaRPr sz="800">
              <a:latin typeface="Microsoft JhengHei UI"/>
              <a:cs typeface="Microsoft JhengHei UI"/>
            </a:endParaRPr>
          </a:p>
        </p:txBody>
      </p:sp>
      <p:sp>
        <p:nvSpPr>
          <p:cNvPr id="1040" name="object 1040"/>
          <p:cNvSpPr txBox="1"/>
          <p:nvPr/>
        </p:nvSpPr>
        <p:spPr>
          <a:xfrm>
            <a:off x="3564089" y="2901229"/>
            <a:ext cx="1096010"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6SE6400-3CC00-4AD3</a:t>
            </a:r>
            <a:endParaRPr sz="800">
              <a:latin typeface="Microsoft JhengHei UI"/>
              <a:cs typeface="Microsoft JhengHei UI"/>
            </a:endParaRPr>
          </a:p>
        </p:txBody>
      </p:sp>
      <p:sp>
        <p:nvSpPr>
          <p:cNvPr id="1041" name="object 1041"/>
          <p:cNvSpPr txBox="1"/>
          <p:nvPr/>
        </p:nvSpPr>
        <p:spPr>
          <a:xfrm>
            <a:off x="4950929" y="2962188"/>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42" name="object 1042"/>
          <p:cNvSpPr txBox="1"/>
          <p:nvPr/>
        </p:nvSpPr>
        <p:spPr>
          <a:xfrm>
            <a:off x="5423154" y="2962188"/>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2-0005</a:t>
            </a:r>
            <a:endParaRPr sz="800">
              <a:latin typeface="Microsoft JhengHei UI"/>
              <a:cs typeface="Microsoft JhengHei UI"/>
            </a:endParaRPr>
          </a:p>
        </p:txBody>
      </p:sp>
      <p:sp>
        <p:nvSpPr>
          <p:cNvPr id="1043" name="object 1043"/>
          <p:cNvSpPr txBox="1"/>
          <p:nvPr/>
        </p:nvSpPr>
        <p:spPr>
          <a:xfrm>
            <a:off x="5992329" y="2901229"/>
            <a:ext cx="108267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6SE6400-3TC00-4AD2</a:t>
            </a:r>
            <a:endParaRPr sz="800">
              <a:latin typeface="Microsoft JhengHei UI"/>
              <a:cs typeface="Microsoft JhengHei UI"/>
            </a:endParaRPr>
          </a:p>
        </p:txBody>
      </p:sp>
      <p:sp>
        <p:nvSpPr>
          <p:cNvPr id="1044" name="object 1044"/>
          <p:cNvSpPr txBox="1"/>
          <p:nvPr/>
        </p:nvSpPr>
        <p:spPr>
          <a:xfrm>
            <a:off x="7353769" y="2962188"/>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45" name="object 1045"/>
          <p:cNvSpPr txBox="1"/>
          <p:nvPr/>
        </p:nvSpPr>
        <p:spPr>
          <a:xfrm>
            <a:off x="7884893" y="2962188"/>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046" name="object 1046"/>
          <p:cNvSpPr txBox="1"/>
          <p:nvPr/>
        </p:nvSpPr>
        <p:spPr>
          <a:xfrm>
            <a:off x="8395169" y="2962188"/>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47" name="object 1047"/>
          <p:cNvSpPr txBox="1"/>
          <p:nvPr/>
        </p:nvSpPr>
        <p:spPr>
          <a:xfrm>
            <a:off x="9726129" y="2962188"/>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p:txBody>
      </p:sp>
      <p:sp>
        <p:nvSpPr>
          <p:cNvPr id="1048" name="object 1048"/>
          <p:cNvSpPr txBox="1"/>
          <p:nvPr/>
        </p:nvSpPr>
        <p:spPr>
          <a:xfrm>
            <a:off x="10716729" y="2901229"/>
            <a:ext cx="109664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p>
            <a:pPr marL="12700">
              <a:lnSpc>
                <a:spcPct val="100000"/>
              </a:lnSpc>
            </a:pPr>
            <a:r>
              <a:rPr dirty="0" sz="800">
                <a:solidFill>
                  <a:srgbClr val="231F20"/>
                </a:solidFill>
                <a:latin typeface="Microsoft JhengHei UI"/>
                <a:cs typeface="Microsoft JhengHei UI"/>
              </a:rPr>
              <a:t>6SE6400-4BD11-0AA0</a:t>
            </a:r>
            <a:endParaRPr sz="800">
              <a:latin typeface="Microsoft JhengHei UI"/>
              <a:cs typeface="Microsoft JhengHei UI"/>
            </a:endParaRPr>
          </a:p>
        </p:txBody>
      </p:sp>
      <p:sp>
        <p:nvSpPr>
          <p:cNvPr id="1049" name="object 1049"/>
          <p:cNvSpPr txBox="1"/>
          <p:nvPr/>
        </p:nvSpPr>
        <p:spPr>
          <a:xfrm>
            <a:off x="12314880" y="2962188"/>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050" name="object 1050"/>
          <p:cNvSpPr txBox="1"/>
          <p:nvPr/>
        </p:nvSpPr>
        <p:spPr>
          <a:xfrm>
            <a:off x="2888449" y="3237475"/>
            <a:ext cx="28448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spc="-5" b="1">
                <a:solidFill>
                  <a:srgbClr val="231F20"/>
                </a:solidFill>
                <a:latin typeface="Microsoft JhengHei UI"/>
                <a:cs typeface="Microsoft JhengHei UI"/>
              </a:rPr>
              <a:t>SAA</a:t>
            </a:r>
            <a:endParaRPr sz="800">
              <a:latin typeface="Microsoft JhengHei UI"/>
              <a:cs typeface="Microsoft JhengHei UI"/>
            </a:endParaRPr>
          </a:p>
        </p:txBody>
      </p:sp>
      <p:sp>
        <p:nvSpPr>
          <p:cNvPr id="1051" name="object 1051"/>
          <p:cNvSpPr txBox="1"/>
          <p:nvPr/>
        </p:nvSpPr>
        <p:spPr>
          <a:xfrm>
            <a:off x="3564089" y="3176515"/>
            <a:ext cx="1096010"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6SE6400-3CC00-6AD3</a:t>
            </a:r>
            <a:endParaRPr sz="800">
              <a:latin typeface="Microsoft JhengHei UI"/>
              <a:cs typeface="Microsoft JhengHei UI"/>
            </a:endParaRPr>
          </a:p>
        </p:txBody>
      </p:sp>
      <p:sp>
        <p:nvSpPr>
          <p:cNvPr id="1052" name="object 1052"/>
          <p:cNvSpPr txBox="1"/>
          <p:nvPr/>
        </p:nvSpPr>
        <p:spPr>
          <a:xfrm>
            <a:off x="4950929" y="323747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53" name="object 1053"/>
          <p:cNvSpPr txBox="1"/>
          <p:nvPr/>
        </p:nvSpPr>
        <p:spPr>
          <a:xfrm>
            <a:off x="5423154" y="3237476"/>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2-0010</a:t>
            </a:r>
            <a:endParaRPr sz="800">
              <a:latin typeface="Microsoft JhengHei UI"/>
              <a:cs typeface="Microsoft JhengHei UI"/>
            </a:endParaRPr>
          </a:p>
        </p:txBody>
      </p:sp>
      <p:sp>
        <p:nvSpPr>
          <p:cNvPr id="1054" name="object 1054"/>
          <p:cNvSpPr txBox="1"/>
          <p:nvPr/>
        </p:nvSpPr>
        <p:spPr>
          <a:xfrm>
            <a:off x="5992329" y="3176516"/>
            <a:ext cx="108267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a:p>
            <a:pPr marL="12700">
              <a:lnSpc>
                <a:spcPct val="100000"/>
              </a:lnSpc>
            </a:pPr>
            <a:r>
              <a:rPr dirty="0" sz="800" spc="-5">
                <a:solidFill>
                  <a:srgbClr val="231F20"/>
                </a:solidFill>
                <a:latin typeface="Microsoft JhengHei UI"/>
                <a:cs typeface="Microsoft JhengHei UI"/>
              </a:rPr>
              <a:t>6SE6400-3TC00-4AD2</a:t>
            </a:r>
            <a:endParaRPr sz="800">
              <a:latin typeface="Microsoft JhengHei UI"/>
              <a:cs typeface="Microsoft JhengHei UI"/>
            </a:endParaRPr>
          </a:p>
        </p:txBody>
      </p:sp>
      <p:sp>
        <p:nvSpPr>
          <p:cNvPr id="1055" name="object 1055"/>
          <p:cNvSpPr txBox="1"/>
          <p:nvPr/>
        </p:nvSpPr>
        <p:spPr>
          <a:xfrm>
            <a:off x="7353769" y="323747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56" name="object 1056"/>
          <p:cNvSpPr txBox="1"/>
          <p:nvPr/>
        </p:nvSpPr>
        <p:spPr>
          <a:xfrm>
            <a:off x="7884893" y="3237476"/>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-0005</a:t>
            </a:r>
            <a:endParaRPr sz="800">
              <a:latin typeface="Microsoft JhengHei UI"/>
              <a:cs typeface="Microsoft JhengHei UI"/>
            </a:endParaRPr>
          </a:p>
        </p:txBody>
      </p:sp>
      <p:sp>
        <p:nvSpPr>
          <p:cNvPr id="1057" name="object 1057"/>
          <p:cNvSpPr txBox="1"/>
          <p:nvPr/>
        </p:nvSpPr>
        <p:spPr>
          <a:xfrm>
            <a:off x="8395169" y="323747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58" name="object 1058"/>
          <p:cNvSpPr txBox="1"/>
          <p:nvPr/>
        </p:nvSpPr>
        <p:spPr>
          <a:xfrm>
            <a:off x="9726129" y="323747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p:txBody>
      </p:sp>
      <p:sp>
        <p:nvSpPr>
          <p:cNvPr id="1059" name="object 1059"/>
          <p:cNvSpPr txBox="1"/>
          <p:nvPr/>
        </p:nvSpPr>
        <p:spPr>
          <a:xfrm>
            <a:off x="10716729" y="3176516"/>
            <a:ext cx="1096645" cy="26924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p>
            <a:pPr marL="12700">
              <a:lnSpc>
                <a:spcPct val="100000"/>
              </a:lnSpc>
            </a:pPr>
            <a:r>
              <a:rPr dirty="0" sz="800">
                <a:solidFill>
                  <a:srgbClr val="231F20"/>
                </a:solidFill>
                <a:latin typeface="Microsoft JhengHei UI"/>
                <a:cs typeface="Microsoft JhengHei UI"/>
              </a:rPr>
              <a:t>6SE6400-4BD11-0AA0</a:t>
            </a:r>
            <a:endParaRPr sz="800">
              <a:latin typeface="Microsoft JhengHei UI"/>
              <a:cs typeface="Microsoft JhengHei UI"/>
            </a:endParaRPr>
          </a:p>
        </p:txBody>
      </p:sp>
      <p:sp>
        <p:nvSpPr>
          <p:cNvPr id="1060" name="object 1060"/>
          <p:cNvSpPr txBox="1"/>
          <p:nvPr/>
        </p:nvSpPr>
        <p:spPr>
          <a:xfrm>
            <a:off x="12314880" y="3237476"/>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p:txBody>
      </p:sp>
      <p:sp>
        <p:nvSpPr>
          <p:cNvPr id="1061" name="object 1061"/>
          <p:cNvSpPr txBox="1"/>
          <p:nvPr/>
        </p:nvSpPr>
        <p:spPr>
          <a:xfrm>
            <a:off x="2888449" y="3512763"/>
            <a:ext cx="284480" cy="147320"/>
          </a:xfrm>
          <a:prstGeom prst="rect">
            <a:avLst/>
          </a:prstGeom>
        </p:spPr>
        <p:txBody>
          <a:bodyPr wrap="square" lIns="0" tIns="12700" rIns="0" bIns="0" rtlCol="0" vert="horz">
            <a:spAutoFit/>
          </a:bodyPr>
          <a:lstStyle/>
          <a:p>
            <a:pPr marL="12700">
              <a:lnSpc>
                <a:spcPct val="100000"/>
              </a:lnSpc>
              <a:spcBef>
                <a:spcPts val="100"/>
              </a:spcBef>
            </a:pPr>
            <a:r>
              <a:rPr dirty="0" sz="800" spc="-15" b="1">
                <a:solidFill>
                  <a:srgbClr val="231F20"/>
                </a:solidFill>
                <a:latin typeface="Microsoft JhengHei UI"/>
                <a:cs typeface="Microsoft JhengHei UI"/>
              </a:rPr>
              <a:t>F</a:t>
            </a:r>
            <a:r>
              <a:rPr dirty="0" sz="800" spc="-5" b="1">
                <a:solidFill>
                  <a:srgbClr val="231F20"/>
                </a:solidFill>
                <a:latin typeface="Microsoft JhengHei UI"/>
                <a:cs typeface="Microsoft JhengHei UI"/>
              </a:rPr>
              <a:t>SAA</a:t>
            </a:r>
            <a:endParaRPr sz="800">
              <a:latin typeface="Microsoft JhengHei UI"/>
              <a:cs typeface="Microsoft JhengHei UI"/>
            </a:endParaRPr>
          </a:p>
        </p:txBody>
      </p:sp>
      <p:sp>
        <p:nvSpPr>
          <p:cNvPr id="1062" name="object 1062"/>
          <p:cNvSpPr txBox="1"/>
          <p:nvPr/>
        </p:nvSpPr>
        <p:spPr>
          <a:xfrm>
            <a:off x="3564089" y="3512763"/>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063" name="object 1063"/>
          <p:cNvSpPr txBox="1"/>
          <p:nvPr/>
        </p:nvSpPr>
        <p:spPr>
          <a:xfrm>
            <a:off x="4950929" y="351276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64" name="object 1064"/>
          <p:cNvSpPr txBox="1"/>
          <p:nvPr/>
        </p:nvSpPr>
        <p:spPr>
          <a:xfrm>
            <a:off x="5423154" y="3512763"/>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2-0010</a:t>
            </a:r>
            <a:endParaRPr sz="800">
              <a:latin typeface="Microsoft JhengHei UI"/>
              <a:cs typeface="Microsoft JhengHei UI"/>
            </a:endParaRPr>
          </a:p>
        </p:txBody>
      </p:sp>
      <p:sp>
        <p:nvSpPr>
          <p:cNvPr id="1065" name="object 1065"/>
          <p:cNvSpPr txBox="1"/>
          <p:nvPr/>
        </p:nvSpPr>
        <p:spPr>
          <a:xfrm>
            <a:off x="5992329" y="3512763"/>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6SL3202-0AE16-1CA0</a:t>
            </a:r>
            <a:endParaRPr sz="800">
              <a:latin typeface="Microsoft JhengHei UI"/>
              <a:cs typeface="Microsoft JhengHei UI"/>
            </a:endParaRPr>
          </a:p>
        </p:txBody>
      </p:sp>
      <p:sp>
        <p:nvSpPr>
          <p:cNvPr id="1066" name="object 1066"/>
          <p:cNvSpPr txBox="1"/>
          <p:nvPr/>
        </p:nvSpPr>
        <p:spPr>
          <a:xfrm>
            <a:off x="7353769" y="351276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67" name="object 1067"/>
          <p:cNvSpPr txBox="1"/>
          <p:nvPr/>
        </p:nvSpPr>
        <p:spPr>
          <a:xfrm>
            <a:off x="7884893" y="3512763"/>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068" name="object 1068"/>
          <p:cNvSpPr txBox="1"/>
          <p:nvPr/>
        </p:nvSpPr>
        <p:spPr>
          <a:xfrm>
            <a:off x="8395169" y="3512763"/>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69" name="object 1069"/>
          <p:cNvSpPr txBox="1"/>
          <p:nvPr/>
        </p:nvSpPr>
        <p:spPr>
          <a:xfrm>
            <a:off x="9726129" y="3512763"/>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p:txBody>
      </p:sp>
      <p:sp>
        <p:nvSpPr>
          <p:cNvPr id="1070" name="object 1070"/>
          <p:cNvSpPr txBox="1"/>
          <p:nvPr/>
        </p:nvSpPr>
        <p:spPr>
          <a:xfrm>
            <a:off x="10716729" y="3512763"/>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p:txBody>
      </p:sp>
      <p:sp>
        <p:nvSpPr>
          <p:cNvPr id="1071" name="object 1071"/>
          <p:cNvSpPr txBox="1"/>
          <p:nvPr/>
        </p:nvSpPr>
        <p:spPr>
          <a:xfrm>
            <a:off x="12314880" y="3512763"/>
            <a:ext cx="6369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03P02-AD0R</a:t>
            </a:r>
            <a:endParaRPr sz="800">
              <a:latin typeface="Microsoft JhengHei UI"/>
              <a:cs typeface="Microsoft JhengHei UI"/>
            </a:endParaRPr>
          </a:p>
        </p:txBody>
      </p:sp>
      <p:sp>
        <p:nvSpPr>
          <p:cNvPr id="1072" name="object 1072"/>
          <p:cNvSpPr txBox="1"/>
          <p:nvPr/>
        </p:nvSpPr>
        <p:spPr>
          <a:xfrm>
            <a:off x="3564089" y="3788049"/>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073" name="object 1073"/>
          <p:cNvSpPr txBox="1"/>
          <p:nvPr/>
        </p:nvSpPr>
        <p:spPr>
          <a:xfrm>
            <a:off x="4950929" y="3788049"/>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74" name="object 1074"/>
          <p:cNvSpPr txBox="1"/>
          <p:nvPr/>
        </p:nvSpPr>
        <p:spPr>
          <a:xfrm>
            <a:off x="5423154" y="3788049"/>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2-0015</a:t>
            </a:r>
            <a:endParaRPr sz="800">
              <a:latin typeface="Microsoft JhengHei UI"/>
              <a:cs typeface="Microsoft JhengHei UI"/>
            </a:endParaRPr>
          </a:p>
        </p:txBody>
      </p:sp>
      <p:sp>
        <p:nvSpPr>
          <p:cNvPr id="1075" name="object 1075"/>
          <p:cNvSpPr txBox="1"/>
          <p:nvPr/>
        </p:nvSpPr>
        <p:spPr>
          <a:xfrm>
            <a:off x="5992329" y="3788049"/>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6SL3202-0AE18-8CA0</a:t>
            </a:r>
            <a:endParaRPr sz="800">
              <a:latin typeface="Microsoft JhengHei UI"/>
              <a:cs typeface="Microsoft JhengHei UI"/>
            </a:endParaRPr>
          </a:p>
        </p:txBody>
      </p:sp>
      <p:sp>
        <p:nvSpPr>
          <p:cNvPr id="1076" name="object 1076"/>
          <p:cNvSpPr txBox="1"/>
          <p:nvPr/>
        </p:nvSpPr>
        <p:spPr>
          <a:xfrm>
            <a:off x="7353769" y="3788049"/>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77" name="object 1077"/>
          <p:cNvSpPr txBox="1"/>
          <p:nvPr/>
        </p:nvSpPr>
        <p:spPr>
          <a:xfrm>
            <a:off x="7884893" y="3788049"/>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078" name="object 1078"/>
          <p:cNvSpPr txBox="1"/>
          <p:nvPr/>
        </p:nvSpPr>
        <p:spPr>
          <a:xfrm>
            <a:off x="8395169" y="3788049"/>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79" name="object 1079"/>
          <p:cNvSpPr txBox="1"/>
          <p:nvPr/>
        </p:nvSpPr>
        <p:spPr>
          <a:xfrm>
            <a:off x="9726129" y="3788049"/>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p:txBody>
      </p:sp>
      <p:sp>
        <p:nvSpPr>
          <p:cNvPr id="1080" name="object 1080"/>
          <p:cNvSpPr txBox="1"/>
          <p:nvPr/>
        </p:nvSpPr>
        <p:spPr>
          <a:xfrm>
            <a:off x="10716729" y="3788049"/>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p:txBody>
      </p:sp>
      <p:sp>
        <p:nvSpPr>
          <p:cNvPr id="1081" name="object 1081"/>
          <p:cNvSpPr txBox="1"/>
          <p:nvPr/>
        </p:nvSpPr>
        <p:spPr>
          <a:xfrm>
            <a:off x="12314880" y="3788049"/>
            <a:ext cx="6369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03P02-AD0R</a:t>
            </a:r>
            <a:endParaRPr sz="800">
              <a:latin typeface="Microsoft JhengHei UI"/>
              <a:cs typeface="Microsoft JhengHei UI"/>
            </a:endParaRPr>
          </a:p>
        </p:txBody>
      </p:sp>
      <p:sp>
        <p:nvSpPr>
          <p:cNvPr id="1082" name="object 1082"/>
          <p:cNvSpPr txBox="1"/>
          <p:nvPr/>
        </p:nvSpPr>
        <p:spPr>
          <a:xfrm>
            <a:off x="3564089" y="4063335"/>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p:txBody>
      </p:sp>
      <p:sp>
        <p:nvSpPr>
          <p:cNvPr id="1083" name="object 1083"/>
          <p:cNvSpPr txBox="1"/>
          <p:nvPr/>
        </p:nvSpPr>
        <p:spPr>
          <a:xfrm>
            <a:off x="4950929" y="4063335"/>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84" name="object 1084"/>
          <p:cNvSpPr txBox="1"/>
          <p:nvPr/>
        </p:nvSpPr>
        <p:spPr>
          <a:xfrm>
            <a:off x="5423154" y="4063335"/>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2-0015</a:t>
            </a:r>
            <a:endParaRPr sz="800">
              <a:latin typeface="Microsoft JhengHei UI"/>
              <a:cs typeface="Microsoft JhengHei UI"/>
            </a:endParaRPr>
          </a:p>
        </p:txBody>
      </p:sp>
      <p:sp>
        <p:nvSpPr>
          <p:cNvPr id="1085" name="object 1085"/>
          <p:cNvSpPr txBox="1"/>
          <p:nvPr/>
        </p:nvSpPr>
        <p:spPr>
          <a:xfrm>
            <a:off x="5992329" y="4063335"/>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6SL3202-0AE18-8CA0</a:t>
            </a:r>
            <a:endParaRPr sz="800">
              <a:latin typeface="Microsoft JhengHei UI"/>
              <a:cs typeface="Microsoft JhengHei UI"/>
            </a:endParaRPr>
          </a:p>
        </p:txBody>
      </p:sp>
      <p:sp>
        <p:nvSpPr>
          <p:cNvPr id="1086" name="object 1086"/>
          <p:cNvSpPr txBox="1"/>
          <p:nvPr/>
        </p:nvSpPr>
        <p:spPr>
          <a:xfrm>
            <a:off x="7353769" y="4063335"/>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87" name="object 1087"/>
          <p:cNvSpPr txBox="1"/>
          <p:nvPr/>
        </p:nvSpPr>
        <p:spPr>
          <a:xfrm>
            <a:off x="7884893" y="4063335"/>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-0010</a:t>
            </a:r>
            <a:endParaRPr sz="800">
              <a:latin typeface="Microsoft JhengHei UI"/>
              <a:cs typeface="Microsoft JhengHei UI"/>
            </a:endParaRPr>
          </a:p>
        </p:txBody>
      </p:sp>
      <p:sp>
        <p:nvSpPr>
          <p:cNvPr id="1088" name="object 1088"/>
          <p:cNvSpPr txBox="1"/>
          <p:nvPr/>
        </p:nvSpPr>
        <p:spPr>
          <a:xfrm>
            <a:off x="8395169" y="4063335"/>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p:txBody>
      </p:sp>
      <p:sp>
        <p:nvSpPr>
          <p:cNvPr id="1089" name="object 1089"/>
          <p:cNvSpPr txBox="1"/>
          <p:nvPr/>
        </p:nvSpPr>
        <p:spPr>
          <a:xfrm>
            <a:off x="9726129" y="4063335"/>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p:txBody>
      </p:sp>
      <p:sp>
        <p:nvSpPr>
          <p:cNvPr id="1090" name="object 1090"/>
          <p:cNvSpPr txBox="1"/>
          <p:nvPr/>
        </p:nvSpPr>
        <p:spPr>
          <a:xfrm>
            <a:off x="10716729" y="4063335"/>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p:txBody>
      </p:sp>
      <p:sp>
        <p:nvSpPr>
          <p:cNvPr id="1091" name="object 1091"/>
          <p:cNvSpPr txBox="1"/>
          <p:nvPr/>
        </p:nvSpPr>
        <p:spPr>
          <a:xfrm>
            <a:off x="12314880" y="4063335"/>
            <a:ext cx="6369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03P02-AD0R</a:t>
            </a:r>
            <a:endParaRPr sz="800">
              <a:latin typeface="Microsoft JhengHei UI"/>
              <a:cs typeface="Microsoft JhengHei UI"/>
            </a:endParaRPr>
          </a:p>
        </p:txBody>
      </p:sp>
      <p:sp>
        <p:nvSpPr>
          <p:cNvPr id="1092" name="object 1092"/>
          <p:cNvSpPr txBox="1"/>
          <p:nvPr/>
        </p:nvSpPr>
        <p:spPr>
          <a:xfrm>
            <a:off x="3564089" y="4338623"/>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093" name="object 1093"/>
          <p:cNvSpPr txBox="1"/>
          <p:nvPr/>
        </p:nvSpPr>
        <p:spPr>
          <a:xfrm>
            <a:off x="4950929" y="433862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094" name="object 1094"/>
          <p:cNvSpPr txBox="1"/>
          <p:nvPr/>
        </p:nvSpPr>
        <p:spPr>
          <a:xfrm>
            <a:off x="5423154" y="4338623"/>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2-0020</a:t>
            </a:r>
            <a:endParaRPr sz="800">
              <a:latin typeface="Microsoft JhengHei UI"/>
              <a:cs typeface="Microsoft JhengHei UI"/>
            </a:endParaRPr>
          </a:p>
        </p:txBody>
      </p:sp>
      <p:sp>
        <p:nvSpPr>
          <p:cNvPr id="1095" name="object 1095"/>
          <p:cNvSpPr txBox="1"/>
          <p:nvPr/>
        </p:nvSpPr>
        <p:spPr>
          <a:xfrm>
            <a:off x="5992329" y="4338623"/>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p:txBody>
      </p:sp>
      <p:sp>
        <p:nvSpPr>
          <p:cNvPr id="1096" name="object 1096"/>
          <p:cNvSpPr txBox="1"/>
          <p:nvPr/>
        </p:nvSpPr>
        <p:spPr>
          <a:xfrm>
            <a:off x="7353769" y="433862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097" name="object 1097"/>
          <p:cNvSpPr txBox="1"/>
          <p:nvPr/>
        </p:nvSpPr>
        <p:spPr>
          <a:xfrm>
            <a:off x="7884893" y="4338623"/>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-0015</a:t>
            </a:r>
            <a:endParaRPr sz="800">
              <a:latin typeface="Microsoft JhengHei UI"/>
              <a:cs typeface="Microsoft JhengHei UI"/>
            </a:endParaRPr>
          </a:p>
        </p:txBody>
      </p:sp>
      <p:sp>
        <p:nvSpPr>
          <p:cNvPr id="1098" name="object 1098"/>
          <p:cNvSpPr txBox="1"/>
          <p:nvPr/>
        </p:nvSpPr>
        <p:spPr>
          <a:xfrm>
            <a:off x="8395169" y="4338623"/>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p:txBody>
      </p:sp>
      <p:sp>
        <p:nvSpPr>
          <p:cNvPr id="1099" name="object 1099"/>
          <p:cNvSpPr txBox="1"/>
          <p:nvPr/>
        </p:nvSpPr>
        <p:spPr>
          <a:xfrm>
            <a:off x="9726129" y="4338623"/>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p:txBody>
      </p:sp>
      <p:sp>
        <p:nvSpPr>
          <p:cNvPr id="1100" name="object 1100"/>
          <p:cNvSpPr txBox="1"/>
          <p:nvPr/>
        </p:nvSpPr>
        <p:spPr>
          <a:xfrm>
            <a:off x="10716729" y="4338623"/>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p:txBody>
      </p:sp>
      <p:sp>
        <p:nvSpPr>
          <p:cNvPr id="1101" name="object 1101"/>
          <p:cNvSpPr txBox="1"/>
          <p:nvPr/>
        </p:nvSpPr>
        <p:spPr>
          <a:xfrm>
            <a:off x="12314880" y="4338623"/>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05P02-0GER</a:t>
            </a:r>
            <a:endParaRPr sz="800">
              <a:latin typeface="Microsoft JhengHei UI"/>
              <a:cs typeface="Microsoft JhengHei UI"/>
            </a:endParaRPr>
          </a:p>
        </p:txBody>
      </p:sp>
      <p:sp>
        <p:nvSpPr>
          <p:cNvPr id="1102" name="object 1102"/>
          <p:cNvSpPr txBox="1"/>
          <p:nvPr/>
        </p:nvSpPr>
        <p:spPr>
          <a:xfrm>
            <a:off x="3564089" y="4613910"/>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p:txBody>
      </p:sp>
      <p:sp>
        <p:nvSpPr>
          <p:cNvPr id="1103" name="object 1103"/>
          <p:cNvSpPr txBox="1"/>
          <p:nvPr/>
        </p:nvSpPr>
        <p:spPr>
          <a:xfrm>
            <a:off x="4950929" y="4613910"/>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104" name="object 1104"/>
          <p:cNvSpPr txBox="1"/>
          <p:nvPr/>
        </p:nvSpPr>
        <p:spPr>
          <a:xfrm>
            <a:off x="5423154" y="4613910"/>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2-0030</a:t>
            </a:r>
            <a:endParaRPr sz="800">
              <a:latin typeface="Microsoft JhengHei UI"/>
              <a:cs typeface="Microsoft JhengHei UI"/>
            </a:endParaRPr>
          </a:p>
        </p:txBody>
      </p:sp>
      <p:sp>
        <p:nvSpPr>
          <p:cNvPr id="1105" name="object 1105"/>
          <p:cNvSpPr txBox="1"/>
          <p:nvPr/>
        </p:nvSpPr>
        <p:spPr>
          <a:xfrm>
            <a:off x="5992329" y="4613910"/>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6SL3202-0AE21-8CA0</a:t>
            </a:r>
            <a:endParaRPr sz="800">
              <a:latin typeface="Microsoft JhengHei UI"/>
              <a:cs typeface="Microsoft JhengHei UI"/>
            </a:endParaRPr>
          </a:p>
        </p:txBody>
      </p:sp>
      <p:sp>
        <p:nvSpPr>
          <p:cNvPr id="1106" name="object 1106"/>
          <p:cNvSpPr txBox="1"/>
          <p:nvPr/>
        </p:nvSpPr>
        <p:spPr>
          <a:xfrm>
            <a:off x="7353769" y="4613910"/>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07" name="object 1107"/>
          <p:cNvSpPr txBox="1"/>
          <p:nvPr/>
        </p:nvSpPr>
        <p:spPr>
          <a:xfrm>
            <a:off x="7884893" y="4613910"/>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-0020</a:t>
            </a:r>
            <a:endParaRPr sz="800">
              <a:latin typeface="Microsoft JhengHei UI"/>
              <a:cs typeface="Microsoft JhengHei UI"/>
            </a:endParaRPr>
          </a:p>
        </p:txBody>
      </p:sp>
      <p:sp>
        <p:nvSpPr>
          <p:cNvPr id="1108" name="object 1108"/>
          <p:cNvSpPr txBox="1"/>
          <p:nvPr/>
        </p:nvSpPr>
        <p:spPr>
          <a:xfrm>
            <a:off x="8395169" y="4613910"/>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p:txBody>
      </p:sp>
      <p:sp>
        <p:nvSpPr>
          <p:cNvPr id="1109" name="object 1109"/>
          <p:cNvSpPr txBox="1"/>
          <p:nvPr/>
        </p:nvSpPr>
        <p:spPr>
          <a:xfrm>
            <a:off x="9726129" y="4613910"/>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p:txBody>
      </p:sp>
      <p:sp>
        <p:nvSpPr>
          <p:cNvPr id="1110" name="object 1110"/>
          <p:cNvSpPr txBox="1"/>
          <p:nvPr/>
        </p:nvSpPr>
        <p:spPr>
          <a:xfrm>
            <a:off x="10716729" y="4613910"/>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p:txBody>
      </p:sp>
      <p:sp>
        <p:nvSpPr>
          <p:cNvPr id="1111" name="object 1111"/>
          <p:cNvSpPr txBox="1"/>
          <p:nvPr/>
        </p:nvSpPr>
        <p:spPr>
          <a:xfrm>
            <a:off x="12314880" y="4613910"/>
            <a:ext cx="6203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05P02-0GER</a:t>
            </a:r>
            <a:endParaRPr sz="800">
              <a:latin typeface="Microsoft JhengHei UI"/>
              <a:cs typeface="Microsoft JhengHei UI"/>
            </a:endParaRPr>
          </a:p>
        </p:txBody>
      </p:sp>
      <p:sp>
        <p:nvSpPr>
          <p:cNvPr id="1112" name="object 1112"/>
          <p:cNvSpPr txBox="1"/>
          <p:nvPr/>
        </p:nvSpPr>
        <p:spPr>
          <a:xfrm>
            <a:off x="3564089" y="488919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113" name="object 1113"/>
          <p:cNvSpPr txBox="1"/>
          <p:nvPr/>
        </p:nvSpPr>
        <p:spPr>
          <a:xfrm>
            <a:off x="4950929" y="488919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114" name="object 1114"/>
          <p:cNvSpPr txBox="1"/>
          <p:nvPr/>
        </p:nvSpPr>
        <p:spPr>
          <a:xfrm>
            <a:off x="5423154" y="4889196"/>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2-0040</a:t>
            </a:r>
            <a:endParaRPr sz="800">
              <a:latin typeface="Microsoft JhengHei UI"/>
              <a:cs typeface="Microsoft JhengHei UI"/>
            </a:endParaRPr>
          </a:p>
        </p:txBody>
      </p:sp>
      <p:sp>
        <p:nvSpPr>
          <p:cNvPr id="1115" name="object 1115"/>
          <p:cNvSpPr txBox="1"/>
          <p:nvPr/>
        </p:nvSpPr>
        <p:spPr>
          <a:xfrm>
            <a:off x="5992329" y="4889196"/>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p:txBody>
      </p:sp>
      <p:sp>
        <p:nvSpPr>
          <p:cNvPr id="1116" name="object 1116"/>
          <p:cNvSpPr txBox="1"/>
          <p:nvPr/>
        </p:nvSpPr>
        <p:spPr>
          <a:xfrm>
            <a:off x="7353769" y="488919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17" name="object 1117"/>
          <p:cNvSpPr txBox="1"/>
          <p:nvPr/>
        </p:nvSpPr>
        <p:spPr>
          <a:xfrm>
            <a:off x="7884893" y="4889196"/>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-0035</a:t>
            </a:r>
            <a:endParaRPr sz="800">
              <a:latin typeface="Microsoft JhengHei UI"/>
              <a:cs typeface="Microsoft JhengHei UI"/>
            </a:endParaRPr>
          </a:p>
        </p:txBody>
      </p:sp>
      <p:sp>
        <p:nvSpPr>
          <p:cNvPr id="1118" name="object 1118"/>
          <p:cNvSpPr txBox="1"/>
          <p:nvPr/>
        </p:nvSpPr>
        <p:spPr>
          <a:xfrm>
            <a:off x="8395169" y="4889196"/>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p:txBody>
      </p:sp>
      <p:sp>
        <p:nvSpPr>
          <p:cNvPr id="1119" name="object 1119"/>
          <p:cNvSpPr txBox="1"/>
          <p:nvPr/>
        </p:nvSpPr>
        <p:spPr>
          <a:xfrm>
            <a:off x="9726129" y="488919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120" name="object 1120"/>
          <p:cNvSpPr txBox="1"/>
          <p:nvPr/>
        </p:nvSpPr>
        <p:spPr>
          <a:xfrm>
            <a:off x="10716729" y="4889196"/>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p:txBody>
      </p:sp>
      <p:sp>
        <p:nvSpPr>
          <p:cNvPr id="1121" name="object 1121"/>
          <p:cNvSpPr txBox="1"/>
          <p:nvPr/>
        </p:nvSpPr>
        <p:spPr>
          <a:xfrm>
            <a:off x="12314880" y="4889196"/>
            <a:ext cx="6165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1P203-0C0R</a:t>
            </a:r>
            <a:endParaRPr sz="800">
              <a:latin typeface="Microsoft JhengHei UI"/>
              <a:cs typeface="Microsoft JhengHei UI"/>
            </a:endParaRPr>
          </a:p>
        </p:txBody>
      </p:sp>
      <p:sp>
        <p:nvSpPr>
          <p:cNvPr id="1122" name="object 1122"/>
          <p:cNvSpPr txBox="1"/>
          <p:nvPr/>
        </p:nvSpPr>
        <p:spPr>
          <a:xfrm>
            <a:off x="3564089" y="5164483"/>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123" name="object 1123"/>
          <p:cNvSpPr txBox="1"/>
          <p:nvPr/>
        </p:nvSpPr>
        <p:spPr>
          <a:xfrm>
            <a:off x="4950929" y="516448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124" name="object 1124"/>
          <p:cNvSpPr txBox="1"/>
          <p:nvPr/>
        </p:nvSpPr>
        <p:spPr>
          <a:xfrm>
            <a:off x="5423154" y="5164483"/>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2-0050</a:t>
            </a:r>
            <a:endParaRPr sz="800">
              <a:latin typeface="Microsoft JhengHei UI"/>
              <a:cs typeface="Microsoft JhengHei UI"/>
            </a:endParaRPr>
          </a:p>
        </p:txBody>
      </p:sp>
      <p:sp>
        <p:nvSpPr>
          <p:cNvPr id="1125" name="object 1125"/>
          <p:cNvSpPr txBox="1"/>
          <p:nvPr/>
        </p:nvSpPr>
        <p:spPr>
          <a:xfrm>
            <a:off x="5992329" y="5164483"/>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p:txBody>
      </p:sp>
      <p:sp>
        <p:nvSpPr>
          <p:cNvPr id="1126" name="object 1126"/>
          <p:cNvSpPr txBox="1"/>
          <p:nvPr/>
        </p:nvSpPr>
        <p:spPr>
          <a:xfrm>
            <a:off x="7353769" y="516448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27" name="object 1127"/>
          <p:cNvSpPr txBox="1"/>
          <p:nvPr/>
        </p:nvSpPr>
        <p:spPr>
          <a:xfrm>
            <a:off x="7884893" y="5164483"/>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-0040</a:t>
            </a:r>
            <a:endParaRPr sz="800">
              <a:latin typeface="Microsoft JhengHei UI"/>
              <a:cs typeface="Microsoft JhengHei UI"/>
            </a:endParaRPr>
          </a:p>
        </p:txBody>
      </p:sp>
      <p:sp>
        <p:nvSpPr>
          <p:cNvPr id="1128" name="object 1128"/>
          <p:cNvSpPr txBox="1"/>
          <p:nvPr/>
        </p:nvSpPr>
        <p:spPr>
          <a:xfrm>
            <a:off x="8395169" y="5164483"/>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p:txBody>
      </p:sp>
      <p:sp>
        <p:nvSpPr>
          <p:cNvPr id="1129" name="object 1129"/>
          <p:cNvSpPr txBox="1"/>
          <p:nvPr/>
        </p:nvSpPr>
        <p:spPr>
          <a:xfrm>
            <a:off x="9726129" y="5164483"/>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p:txBody>
      </p:sp>
      <p:sp>
        <p:nvSpPr>
          <p:cNvPr id="1130" name="object 1130"/>
          <p:cNvSpPr txBox="1"/>
          <p:nvPr/>
        </p:nvSpPr>
        <p:spPr>
          <a:xfrm>
            <a:off x="10716729" y="5164483"/>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p:txBody>
      </p:sp>
      <p:sp>
        <p:nvSpPr>
          <p:cNvPr id="1131" name="object 1131"/>
          <p:cNvSpPr txBox="1"/>
          <p:nvPr/>
        </p:nvSpPr>
        <p:spPr>
          <a:xfrm>
            <a:off x="12314880" y="5164483"/>
            <a:ext cx="6165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1P203-0C0R</a:t>
            </a:r>
            <a:endParaRPr sz="800">
              <a:latin typeface="Microsoft JhengHei UI"/>
              <a:cs typeface="Microsoft JhengHei UI"/>
            </a:endParaRPr>
          </a:p>
        </p:txBody>
      </p:sp>
      <p:sp>
        <p:nvSpPr>
          <p:cNvPr id="1132" name="object 1132"/>
          <p:cNvSpPr txBox="1"/>
          <p:nvPr/>
        </p:nvSpPr>
        <p:spPr>
          <a:xfrm>
            <a:off x="3564089" y="5439769"/>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p:txBody>
      </p:sp>
      <p:sp>
        <p:nvSpPr>
          <p:cNvPr id="1133" name="object 1133"/>
          <p:cNvSpPr txBox="1"/>
          <p:nvPr/>
        </p:nvSpPr>
        <p:spPr>
          <a:xfrm>
            <a:off x="4950929" y="5439769"/>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a:t>
            </a:r>
            <a:endParaRPr sz="800">
              <a:latin typeface="Microsoft JhengHei UI"/>
              <a:cs typeface="Microsoft JhengHei UI"/>
            </a:endParaRPr>
          </a:p>
        </p:txBody>
      </p:sp>
      <p:sp>
        <p:nvSpPr>
          <p:cNvPr id="1134" name="object 1134"/>
          <p:cNvSpPr txBox="1"/>
          <p:nvPr/>
        </p:nvSpPr>
        <p:spPr>
          <a:xfrm>
            <a:off x="5423154" y="5439769"/>
            <a:ext cx="36385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2-0050</a:t>
            </a:r>
            <a:endParaRPr sz="800">
              <a:latin typeface="Microsoft JhengHei UI"/>
              <a:cs typeface="Microsoft JhengHei UI"/>
            </a:endParaRPr>
          </a:p>
        </p:txBody>
      </p:sp>
      <p:sp>
        <p:nvSpPr>
          <p:cNvPr id="1135" name="object 1135"/>
          <p:cNvSpPr txBox="1"/>
          <p:nvPr/>
        </p:nvSpPr>
        <p:spPr>
          <a:xfrm>
            <a:off x="5312648" y="2422727"/>
            <a:ext cx="123825" cy="315722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225800"/>
              </a:lnSpc>
            </a:pPr>
            <a:r>
              <a:rPr dirty="0" sz="800">
                <a:solidFill>
                  <a:srgbClr val="231F20"/>
                </a:solidFill>
                <a:latin typeface="Microsoft JhengHei UI"/>
                <a:cs typeface="Microsoft JhengHei UI"/>
              </a:rPr>
              <a:t>EC  EC  EC  EC  EC  EC  EC  EC  EC  EC  EC</a:t>
            </a:r>
            <a:endParaRPr sz="800">
              <a:latin typeface="Microsoft JhengHei UI"/>
              <a:cs typeface="Microsoft JhengHei UI"/>
            </a:endParaRPr>
          </a:p>
        </p:txBody>
      </p:sp>
      <p:sp>
        <p:nvSpPr>
          <p:cNvPr id="1136" name="object 1136"/>
          <p:cNvSpPr txBox="1"/>
          <p:nvPr/>
        </p:nvSpPr>
        <p:spPr>
          <a:xfrm>
            <a:off x="5992329" y="5439769"/>
            <a:ext cx="1076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p:txBody>
      </p:sp>
      <p:sp>
        <p:nvSpPr>
          <p:cNvPr id="1137" name="object 1137"/>
          <p:cNvSpPr txBox="1"/>
          <p:nvPr/>
        </p:nvSpPr>
        <p:spPr>
          <a:xfrm>
            <a:off x="7353769" y="5439769"/>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38" name="object 1138"/>
          <p:cNvSpPr txBox="1"/>
          <p:nvPr/>
        </p:nvSpPr>
        <p:spPr>
          <a:xfrm>
            <a:off x="7884893" y="5439769"/>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-0040</a:t>
            </a:r>
            <a:endParaRPr sz="800">
              <a:latin typeface="Microsoft JhengHei UI"/>
              <a:cs typeface="Microsoft JhengHei UI"/>
            </a:endParaRPr>
          </a:p>
        </p:txBody>
      </p:sp>
      <p:sp>
        <p:nvSpPr>
          <p:cNvPr id="1139" name="object 1139"/>
          <p:cNvSpPr txBox="1"/>
          <p:nvPr/>
        </p:nvSpPr>
        <p:spPr>
          <a:xfrm>
            <a:off x="8395169" y="5439769"/>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p:txBody>
      </p:sp>
      <p:sp>
        <p:nvSpPr>
          <p:cNvPr id="1140" name="object 1140"/>
          <p:cNvSpPr txBox="1"/>
          <p:nvPr/>
        </p:nvSpPr>
        <p:spPr>
          <a:xfrm>
            <a:off x="9726129" y="5439769"/>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141" name="object 1141"/>
          <p:cNvSpPr txBox="1"/>
          <p:nvPr/>
        </p:nvSpPr>
        <p:spPr>
          <a:xfrm>
            <a:off x="10716729" y="5439769"/>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p:txBody>
      </p:sp>
      <p:sp>
        <p:nvSpPr>
          <p:cNvPr id="1142" name="object 1142"/>
          <p:cNvSpPr txBox="1"/>
          <p:nvPr/>
        </p:nvSpPr>
        <p:spPr>
          <a:xfrm>
            <a:off x="12314880" y="5439769"/>
            <a:ext cx="6165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1P203-0C0R</a:t>
            </a:r>
            <a:endParaRPr sz="800">
              <a:latin typeface="Microsoft JhengHei UI"/>
              <a:cs typeface="Microsoft JhengHei UI"/>
            </a:endParaRPr>
          </a:p>
        </p:txBody>
      </p:sp>
      <p:sp>
        <p:nvSpPr>
          <p:cNvPr id="1143" name="object 1143"/>
          <p:cNvSpPr txBox="1"/>
          <p:nvPr/>
        </p:nvSpPr>
        <p:spPr>
          <a:xfrm>
            <a:off x="3564089" y="5715056"/>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44" name="object 1144"/>
          <p:cNvSpPr txBox="1"/>
          <p:nvPr/>
        </p:nvSpPr>
        <p:spPr>
          <a:xfrm>
            <a:off x="4950929" y="571505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45" name="object 1145"/>
          <p:cNvSpPr txBox="1"/>
          <p:nvPr/>
        </p:nvSpPr>
        <p:spPr>
          <a:xfrm>
            <a:off x="5992329" y="5715056"/>
            <a:ext cx="1068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p:txBody>
      </p:sp>
      <p:sp>
        <p:nvSpPr>
          <p:cNvPr id="1146" name="object 1146"/>
          <p:cNvSpPr txBox="1"/>
          <p:nvPr/>
        </p:nvSpPr>
        <p:spPr>
          <a:xfrm>
            <a:off x="7353769" y="5715056"/>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47" name="object 1147"/>
          <p:cNvSpPr txBox="1"/>
          <p:nvPr/>
        </p:nvSpPr>
        <p:spPr>
          <a:xfrm>
            <a:off x="7884893" y="5715056"/>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-0060</a:t>
            </a:r>
            <a:endParaRPr sz="800">
              <a:latin typeface="Microsoft JhengHei UI"/>
              <a:cs typeface="Microsoft JhengHei UI"/>
            </a:endParaRPr>
          </a:p>
        </p:txBody>
      </p:sp>
      <p:sp>
        <p:nvSpPr>
          <p:cNvPr id="1148" name="object 1148"/>
          <p:cNvSpPr txBox="1"/>
          <p:nvPr/>
        </p:nvSpPr>
        <p:spPr>
          <a:xfrm>
            <a:off x="8395169" y="5715056"/>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49" name="object 1149"/>
          <p:cNvSpPr txBox="1"/>
          <p:nvPr/>
        </p:nvSpPr>
        <p:spPr>
          <a:xfrm>
            <a:off x="9726129" y="5715056"/>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150" name="object 1150"/>
          <p:cNvSpPr txBox="1"/>
          <p:nvPr/>
        </p:nvSpPr>
        <p:spPr>
          <a:xfrm>
            <a:off x="10716729" y="5715056"/>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023422620001</a:t>
            </a:r>
            <a:endParaRPr sz="800">
              <a:latin typeface="Microsoft JhengHei UI"/>
              <a:cs typeface="Microsoft JhengHei UI"/>
            </a:endParaRPr>
          </a:p>
        </p:txBody>
      </p:sp>
      <p:sp>
        <p:nvSpPr>
          <p:cNvPr id="1151" name="object 1151"/>
          <p:cNvSpPr txBox="1"/>
          <p:nvPr/>
        </p:nvSpPr>
        <p:spPr>
          <a:xfrm>
            <a:off x="12314880" y="5715056"/>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02P03-0BER</a:t>
            </a:r>
            <a:endParaRPr sz="800">
              <a:latin typeface="Microsoft JhengHei UI"/>
              <a:cs typeface="Microsoft JhengHei UI"/>
            </a:endParaRPr>
          </a:p>
        </p:txBody>
      </p:sp>
      <p:sp>
        <p:nvSpPr>
          <p:cNvPr id="1152" name="object 1152"/>
          <p:cNvSpPr txBox="1"/>
          <p:nvPr/>
        </p:nvSpPr>
        <p:spPr>
          <a:xfrm>
            <a:off x="3564089" y="5990343"/>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53" name="object 1153"/>
          <p:cNvSpPr txBox="1"/>
          <p:nvPr/>
        </p:nvSpPr>
        <p:spPr>
          <a:xfrm>
            <a:off x="4950929" y="5990343"/>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54" name="object 1154"/>
          <p:cNvSpPr txBox="1"/>
          <p:nvPr/>
        </p:nvSpPr>
        <p:spPr>
          <a:xfrm>
            <a:off x="5992329" y="5990343"/>
            <a:ext cx="1068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p:txBody>
      </p:sp>
      <p:sp>
        <p:nvSpPr>
          <p:cNvPr id="1155" name="object 1155"/>
          <p:cNvSpPr txBox="1"/>
          <p:nvPr/>
        </p:nvSpPr>
        <p:spPr>
          <a:xfrm>
            <a:off x="7353769" y="599034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56" name="object 1156"/>
          <p:cNvSpPr txBox="1"/>
          <p:nvPr/>
        </p:nvSpPr>
        <p:spPr>
          <a:xfrm>
            <a:off x="7884893" y="5990343"/>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-0070</a:t>
            </a:r>
            <a:endParaRPr sz="800">
              <a:latin typeface="Microsoft JhengHei UI"/>
              <a:cs typeface="Microsoft JhengHei UI"/>
            </a:endParaRPr>
          </a:p>
        </p:txBody>
      </p:sp>
      <p:sp>
        <p:nvSpPr>
          <p:cNvPr id="1157" name="object 1157"/>
          <p:cNvSpPr txBox="1"/>
          <p:nvPr/>
        </p:nvSpPr>
        <p:spPr>
          <a:xfrm>
            <a:off x="8395169" y="5990343"/>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58" name="object 1158"/>
          <p:cNvSpPr txBox="1"/>
          <p:nvPr/>
        </p:nvSpPr>
        <p:spPr>
          <a:xfrm>
            <a:off x="9726129" y="5990343"/>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159" name="object 1159"/>
          <p:cNvSpPr txBox="1"/>
          <p:nvPr/>
        </p:nvSpPr>
        <p:spPr>
          <a:xfrm>
            <a:off x="10716729" y="5990343"/>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023424020001</a:t>
            </a:r>
            <a:endParaRPr sz="800">
              <a:latin typeface="Microsoft JhengHei UI"/>
              <a:cs typeface="Microsoft JhengHei UI"/>
            </a:endParaRPr>
          </a:p>
        </p:txBody>
      </p:sp>
      <p:sp>
        <p:nvSpPr>
          <p:cNvPr id="1160" name="object 1160"/>
          <p:cNvSpPr txBox="1"/>
          <p:nvPr/>
        </p:nvSpPr>
        <p:spPr>
          <a:xfrm>
            <a:off x="12314880" y="5990343"/>
            <a:ext cx="6159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2P503-0AER</a:t>
            </a:r>
            <a:endParaRPr sz="800">
              <a:latin typeface="Microsoft JhengHei UI"/>
              <a:cs typeface="Microsoft JhengHei UI"/>
            </a:endParaRPr>
          </a:p>
        </p:txBody>
      </p:sp>
      <p:sp>
        <p:nvSpPr>
          <p:cNvPr id="1161" name="object 1161"/>
          <p:cNvSpPr txBox="1"/>
          <p:nvPr/>
        </p:nvSpPr>
        <p:spPr>
          <a:xfrm>
            <a:off x="3564089" y="6265630"/>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62" name="object 1162"/>
          <p:cNvSpPr txBox="1"/>
          <p:nvPr/>
        </p:nvSpPr>
        <p:spPr>
          <a:xfrm>
            <a:off x="4950929" y="6265630"/>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63" name="object 1163"/>
          <p:cNvSpPr txBox="1"/>
          <p:nvPr/>
        </p:nvSpPr>
        <p:spPr>
          <a:xfrm>
            <a:off x="5992329" y="6265630"/>
            <a:ext cx="1068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p:txBody>
      </p:sp>
      <p:sp>
        <p:nvSpPr>
          <p:cNvPr id="1164" name="object 1164"/>
          <p:cNvSpPr txBox="1"/>
          <p:nvPr/>
        </p:nvSpPr>
        <p:spPr>
          <a:xfrm>
            <a:off x="7353769" y="6265630"/>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65" name="object 1165"/>
          <p:cNvSpPr txBox="1"/>
          <p:nvPr/>
        </p:nvSpPr>
        <p:spPr>
          <a:xfrm>
            <a:off x="7884893" y="6265630"/>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-0080</a:t>
            </a:r>
            <a:endParaRPr sz="800">
              <a:latin typeface="Microsoft JhengHei UI"/>
              <a:cs typeface="Microsoft JhengHei UI"/>
            </a:endParaRPr>
          </a:p>
        </p:txBody>
      </p:sp>
      <p:sp>
        <p:nvSpPr>
          <p:cNvPr id="1166" name="object 1166"/>
          <p:cNvSpPr txBox="1"/>
          <p:nvPr/>
        </p:nvSpPr>
        <p:spPr>
          <a:xfrm>
            <a:off x="8395169" y="6265630"/>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67" name="object 1167"/>
          <p:cNvSpPr txBox="1"/>
          <p:nvPr/>
        </p:nvSpPr>
        <p:spPr>
          <a:xfrm>
            <a:off x="9726129" y="6265630"/>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p:txBody>
      </p:sp>
      <p:sp>
        <p:nvSpPr>
          <p:cNvPr id="1168" name="object 1168"/>
          <p:cNvSpPr txBox="1"/>
          <p:nvPr/>
        </p:nvSpPr>
        <p:spPr>
          <a:xfrm>
            <a:off x="10716729" y="6265630"/>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023424020001</a:t>
            </a:r>
            <a:endParaRPr sz="800">
              <a:latin typeface="Microsoft JhengHei UI"/>
              <a:cs typeface="Microsoft JhengHei UI"/>
            </a:endParaRPr>
          </a:p>
        </p:txBody>
      </p:sp>
      <p:sp>
        <p:nvSpPr>
          <p:cNvPr id="1169" name="object 1169"/>
          <p:cNvSpPr txBox="1"/>
          <p:nvPr/>
        </p:nvSpPr>
        <p:spPr>
          <a:xfrm>
            <a:off x="12314880" y="6265630"/>
            <a:ext cx="6159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2P503-0AER</a:t>
            </a:r>
            <a:endParaRPr sz="800">
              <a:latin typeface="Microsoft JhengHei UI"/>
              <a:cs typeface="Microsoft JhengHei UI"/>
            </a:endParaRPr>
          </a:p>
        </p:txBody>
      </p:sp>
      <p:sp>
        <p:nvSpPr>
          <p:cNvPr id="1170" name="object 1170"/>
          <p:cNvSpPr txBox="1"/>
          <p:nvPr/>
        </p:nvSpPr>
        <p:spPr>
          <a:xfrm>
            <a:off x="3564089" y="6540917"/>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71" name="object 1171"/>
          <p:cNvSpPr txBox="1"/>
          <p:nvPr/>
        </p:nvSpPr>
        <p:spPr>
          <a:xfrm>
            <a:off x="4950929" y="654091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72" name="object 1172"/>
          <p:cNvSpPr txBox="1"/>
          <p:nvPr/>
        </p:nvSpPr>
        <p:spPr>
          <a:xfrm>
            <a:off x="5992329" y="6540917"/>
            <a:ext cx="106616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p:txBody>
      </p:sp>
      <p:sp>
        <p:nvSpPr>
          <p:cNvPr id="1173" name="object 1173"/>
          <p:cNvSpPr txBox="1"/>
          <p:nvPr/>
        </p:nvSpPr>
        <p:spPr>
          <a:xfrm>
            <a:off x="7353769" y="6540917"/>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74" name="object 1174"/>
          <p:cNvSpPr txBox="1"/>
          <p:nvPr/>
        </p:nvSpPr>
        <p:spPr>
          <a:xfrm>
            <a:off x="7884893" y="6540917"/>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-0110</a:t>
            </a:r>
            <a:endParaRPr sz="800">
              <a:latin typeface="Microsoft JhengHei UI"/>
              <a:cs typeface="Microsoft JhengHei UI"/>
            </a:endParaRPr>
          </a:p>
        </p:txBody>
      </p:sp>
      <p:sp>
        <p:nvSpPr>
          <p:cNvPr id="1175" name="object 1175"/>
          <p:cNvSpPr txBox="1"/>
          <p:nvPr/>
        </p:nvSpPr>
        <p:spPr>
          <a:xfrm>
            <a:off x="8395169" y="6540917"/>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76" name="object 1176"/>
          <p:cNvSpPr txBox="1"/>
          <p:nvPr/>
        </p:nvSpPr>
        <p:spPr>
          <a:xfrm>
            <a:off x="9726129" y="6540917"/>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p:txBody>
      </p:sp>
      <p:sp>
        <p:nvSpPr>
          <p:cNvPr id="1177" name="object 1177"/>
          <p:cNvSpPr txBox="1"/>
          <p:nvPr/>
        </p:nvSpPr>
        <p:spPr>
          <a:xfrm>
            <a:off x="10716729" y="6540917"/>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023434020001</a:t>
            </a:r>
            <a:endParaRPr sz="800">
              <a:latin typeface="Microsoft JhengHei UI"/>
              <a:cs typeface="Microsoft JhengHei UI"/>
            </a:endParaRPr>
          </a:p>
        </p:txBody>
      </p:sp>
      <p:sp>
        <p:nvSpPr>
          <p:cNvPr id="1178" name="object 1178"/>
          <p:cNvSpPr txBox="1"/>
          <p:nvPr/>
        </p:nvSpPr>
        <p:spPr>
          <a:xfrm>
            <a:off x="12314880" y="6540917"/>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03P03-0A0R</a:t>
            </a:r>
            <a:endParaRPr sz="800">
              <a:latin typeface="Microsoft JhengHei UI"/>
              <a:cs typeface="Microsoft JhengHei UI"/>
            </a:endParaRPr>
          </a:p>
        </p:txBody>
      </p:sp>
      <p:sp>
        <p:nvSpPr>
          <p:cNvPr id="1179" name="object 1179"/>
          <p:cNvSpPr txBox="1"/>
          <p:nvPr/>
        </p:nvSpPr>
        <p:spPr>
          <a:xfrm>
            <a:off x="3564089" y="6816203"/>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80" name="object 1180"/>
          <p:cNvSpPr txBox="1"/>
          <p:nvPr/>
        </p:nvSpPr>
        <p:spPr>
          <a:xfrm>
            <a:off x="4950929" y="6816203"/>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81" name="object 1181"/>
          <p:cNvSpPr txBox="1"/>
          <p:nvPr/>
        </p:nvSpPr>
        <p:spPr>
          <a:xfrm>
            <a:off x="5992329" y="6816203"/>
            <a:ext cx="106616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p:txBody>
      </p:sp>
      <p:sp>
        <p:nvSpPr>
          <p:cNvPr id="1182" name="object 1182"/>
          <p:cNvSpPr txBox="1"/>
          <p:nvPr/>
        </p:nvSpPr>
        <p:spPr>
          <a:xfrm>
            <a:off x="7353769" y="6816203"/>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83" name="object 1183"/>
          <p:cNvSpPr txBox="1"/>
          <p:nvPr/>
        </p:nvSpPr>
        <p:spPr>
          <a:xfrm>
            <a:off x="7884893" y="6816203"/>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-0110</a:t>
            </a:r>
            <a:endParaRPr sz="800">
              <a:latin typeface="Microsoft JhengHei UI"/>
              <a:cs typeface="Microsoft JhengHei UI"/>
            </a:endParaRPr>
          </a:p>
        </p:txBody>
      </p:sp>
      <p:sp>
        <p:nvSpPr>
          <p:cNvPr id="1184" name="object 1184"/>
          <p:cNvSpPr txBox="1"/>
          <p:nvPr/>
        </p:nvSpPr>
        <p:spPr>
          <a:xfrm>
            <a:off x="8395169" y="6816203"/>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85" name="object 1185"/>
          <p:cNvSpPr txBox="1"/>
          <p:nvPr/>
        </p:nvSpPr>
        <p:spPr>
          <a:xfrm>
            <a:off x="9726129" y="6816203"/>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p:txBody>
      </p:sp>
      <p:sp>
        <p:nvSpPr>
          <p:cNvPr id="1186" name="object 1186"/>
          <p:cNvSpPr txBox="1"/>
          <p:nvPr/>
        </p:nvSpPr>
        <p:spPr>
          <a:xfrm>
            <a:off x="10716729" y="6816203"/>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023434020001</a:t>
            </a:r>
            <a:endParaRPr sz="800">
              <a:latin typeface="Microsoft JhengHei UI"/>
              <a:cs typeface="Microsoft JhengHei UI"/>
            </a:endParaRPr>
          </a:p>
        </p:txBody>
      </p:sp>
      <p:sp>
        <p:nvSpPr>
          <p:cNvPr id="1187" name="object 1187"/>
          <p:cNvSpPr txBox="1"/>
          <p:nvPr/>
        </p:nvSpPr>
        <p:spPr>
          <a:xfrm>
            <a:off x="12314880" y="6816203"/>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03P03-0A0R</a:t>
            </a:r>
            <a:endParaRPr sz="800">
              <a:latin typeface="Microsoft JhengHei UI"/>
              <a:cs typeface="Microsoft JhengHei UI"/>
            </a:endParaRPr>
          </a:p>
        </p:txBody>
      </p:sp>
      <p:sp>
        <p:nvSpPr>
          <p:cNvPr id="1188" name="object 1188"/>
          <p:cNvSpPr txBox="1"/>
          <p:nvPr/>
        </p:nvSpPr>
        <p:spPr>
          <a:xfrm>
            <a:off x="3564089" y="7091489"/>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89" name="object 1189"/>
          <p:cNvSpPr txBox="1"/>
          <p:nvPr/>
        </p:nvSpPr>
        <p:spPr>
          <a:xfrm>
            <a:off x="4950929" y="7091489"/>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90" name="object 1190"/>
          <p:cNvSpPr txBox="1"/>
          <p:nvPr/>
        </p:nvSpPr>
        <p:spPr>
          <a:xfrm>
            <a:off x="5992329" y="7091489"/>
            <a:ext cx="106616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p:txBody>
      </p:sp>
      <p:sp>
        <p:nvSpPr>
          <p:cNvPr id="1191" name="object 1191"/>
          <p:cNvSpPr txBox="1"/>
          <p:nvPr/>
        </p:nvSpPr>
        <p:spPr>
          <a:xfrm>
            <a:off x="7353769" y="7091489"/>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192" name="object 1192"/>
          <p:cNvSpPr txBox="1"/>
          <p:nvPr/>
        </p:nvSpPr>
        <p:spPr>
          <a:xfrm>
            <a:off x="7884893" y="7091489"/>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-0150</a:t>
            </a:r>
            <a:endParaRPr sz="800">
              <a:latin typeface="Microsoft JhengHei UI"/>
              <a:cs typeface="Microsoft JhengHei UI"/>
            </a:endParaRPr>
          </a:p>
        </p:txBody>
      </p:sp>
      <p:sp>
        <p:nvSpPr>
          <p:cNvPr id="1193" name="object 1193"/>
          <p:cNvSpPr txBox="1"/>
          <p:nvPr/>
        </p:nvSpPr>
        <p:spPr>
          <a:xfrm>
            <a:off x="8395169" y="7091489"/>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94" name="object 1194"/>
          <p:cNvSpPr txBox="1"/>
          <p:nvPr/>
        </p:nvSpPr>
        <p:spPr>
          <a:xfrm>
            <a:off x="9726129" y="7091489"/>
            <a:ext cx="7766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p:txBody>
      </p:sp>
      <p:sp>
        <p:nvSpPr>
          <p:cNvPr id="1195" name="object 1195"/>
          <p:cNvSpPr txBox="1"/>
          <p:nvPr/>
        </p:nvSpPr>
        <p:spPr>
          <a:xfrm>
            <a:off x="10716729" y="7091489"/>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023454020001</a:t>
            </a:r>
            <a:endParaRPr sz="800">
              <a:latin typeface="Microsoft JhengHei UI"/>
              <a:cs typeface="Microsoft JhengHei UI"/>
            </a:endParaRPr>
          </a:p>
        </p:txBody>
      </p:sp>
      <p:sp>
        <p:nvSpPr>
          <p:cNvPr id="1196" name="object 1196"/>
          <p:cNvSpPr txBox="1"/>
          <p:nvPr/>
        </p:nvSpPr>
        <p:spPr>
          <a:xfrm>
            <a:off x="12263064" y="7091489"/>
            <a:ext cx="7810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W-4P503-0GRA</a:t>
            </a:r>
            <a:endParaRPr sz="800">
              <a:latin typeface="Microsoft JhengHei UI"/>
              <a:cs typeface="Microsoft JhengHei UI"/>
            </a:endParaRPr>
          </a:p>
        </p:txBody>
      </p:sp>
      <p:sp>
        <p:nvSpPr>
          <p:cNvPr id="1197" name="object 1197"/>
          <p:cNvSpPr txBox="1"/>
          <p:nvPr/>
        </p:nvSpPr>
        <p:spPr>
          <a:xfrm>
            <a:off x="3564089" y="7366775"/>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198" name="object 1198"/>
          <p:cNvSpPr txBox="1"/>
          <p:nvPr/>
        </p:nvSpPr>
        <p:spPr>
          <a:xfrm>
            <a:off x="4950929" y="7366775"/>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199" name="object 1199"/>
          <p:cNvSpPr txBox="1"/>
          <p:nvPr/>
        </p:nvSpPr>
        <p:spPr>
          <a:xfrm>
            <a:off x="5992329" y="7366775"/>
            <a:ext cx="106616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p:txBody>
      </p:sp>
      <p:sp>
        <p:nvSpPr>
          <p:cNvPr id="1200" name="object 1200"/>
          <p:cNvSpPr txBox="1"/>
          <p:nvPr/>
        </p:nvSpPr>
        <p:spPr>
          <a:xfrm>
            <a:off x="7353769" y="7366775"/>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201" name="object 1201"/>
          <p:cNvSpPr txBox="1"/>
          <p:nvPr/>
        </p:nvSpPr>
        <p:spPr>
          <a:xfrm>
            <a:off x="7884893" y="7366775"/>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-0200</a:t>
            </a:r>
            <a:endParaRPr sz="800">
              <a:latin typeface="Microsoft JhengHei UI"/>
              <a:cs typeface="Microsoft JhengHei UI"/>
            </a:endParaRPr>
          </a:p>
        </p:txBody>
      </p:sp>
      <p:sp>
        <p:nvSpPr>
          <p:cNvPr id="1202" name="object 1202"/>
          <p:cNvSpPr txBox="1"/>
          <p:nvPr/>
        </p:nvSpPr>
        <p:spPr>
          <a:xfrm>
            <a:off x="8395169" y="7366775"/>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203" name="object 1203"/>
          <p:cNvSpPr txBox="1"/>
          <p:nvPr/>
        </p:nvSpPr>
        <p:spPr>
          <a:xfrm>
            <a:off x="9726129" y="7366775"/>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p:txBody>
      </p:sp>
      <p:sp>
        <p:nvSpPr>
          <p:cNvPr id="1204" name="object 1204"/>
          <p:cNvSpPr txBox="1"/>
          <p:nvPr/>
        </p:nvSpPr>
        <p:spPr>
          <a:xfrm>
            <a:off x="10716729" y="7366775"/>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023454020001</a:t>
            </a:r>
            <a:endParaRPr sz="800">
              <a:latin typeface="Microsoft JhengHei UI"/>
              <a:cs typeface="Microsoft JhengHei UI"/>
            </a:endParaRPr>
          </a:p>
        </p:txBody>
      </p:sp>
      <p:sp>
        <p:nvSpPr>
          <p:cNvPr id="1205" name="object 1205"/>
          <p:cNvSpPr txBox="1"/>
          <p:nvPr/>
        </p:nvSpPr>
        <p:spPr>
          <a:xfrm>
            <a:off x="12263064" y="7366775"/>
            <a:ext cx="7810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W-4P503-0GRA</a:t>
            </a:r>
            <a:endParaRPr sz="800">
              <a:latin typeface="Microsoft JhengHei UI"/>
              <a:cs typeface="Microsoft JhengHei UI"/>
            </a:endParaRPr>
          </a:p>
        </p:txBody>
      </p:sp>
      <p:sp>
        <p:nvSpPr>
          <p:cNvPr id="1206" name="object 1206"/>
          <p:cNvSpPr txBox="1"/>
          <p:nvPr/>
        </p:nvSpPr>
        <p:spPr>
          <a:xfrm>
            <a:off x="3564089" y="7642062"/>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207" name="object 1207"/>
          <p:cNvSpPr txBox="1"/>
          <p:nvPr/>
        </p:nvSpPr>
        <p:spPr>
          <a:xfrm>
            <a:off x="4950929" y="7642062"/>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208" name="object 1208"/>
          <p:cNvSpPr txBox="1"/>
          <p:nvPr/>
        </p:nvSpPr>
        <p:spPr>
          <a:xfrm>
            <a:off x="5992329" y="7642062"/>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p:txBody>
      </p:sp>
      <p:sp>
        <p:nvSpPr>
          <p:cNvPr id="1209" name="object 1209"/>
          <p:cNvSpPr txBox="1"/>
          <p:nvPr/>
        </p:nvSpPr>
        <p:spPr>
          <a:xfrm>
            <a:off x="7353769" y="7642062"/>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210" name="object 1210"/>
          <p:cNvSpPr txBox="1"/>
          <p:nvPr/>
        </p:nvSpPr>
        <p:spPr>
          <a:xfrm>
            <a:off x="7884893" y="7642062"/>
            <a:ext cx="3054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-0250</a:t>
            </a:r>
            <a:endParaRPr sz="800">
              <a:latin typeface="Microsoft JhengHei UI"/>
              <a:cs typeface="Microsoft JhengHei UI"/>
            </a:endParaRPr>
          </a:p>
        </p:txBody>
      </p:sp>
      <p:sp>
        <p:nvSpPr>
          <p:cNvPr id="1211" name="object 1211"/>
          <p:cNvSpPr txBox="1"/>
          <p:nvPr/>
        </p:nvSpPr>
        <p:spPr>
          <a:xfrm>
            <a:off x="8395169" y="7642062"/>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212" name="object 1212"/>
          <p:cNvSpPr txBox="1"/>
          <p:nvPr/>
        </p:nvSpPr>
        <p:spPr>
          <a:xfrm>
            <a:off x="9726129" y="7642062"/>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p:txBody>
      </p:sp>
      <p:sp>
        <p:nvSpPr>
          <p:cNvPr id="1213" name="object 1213"/>
          <p:cNvSpPr txBox="1"/>
          <p:nvPr/>
        </p:nvSpPr>
        <p:spPr>
          <a:xfrm>
            <a:off x="10716729" y="7642062"/>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023464020001</a:t>
            </a:r>
            <a:endParaRPr sz="800">
              <a:latin typeface="Microsoft JhengHei UI"/>
              <a:cs typeface="Microsoft JhengHei UI"/>
            </a:endParaRPr>
          </a:p>
        </p:txBody>
      </p:sp>
      <p:sp>
        <p:nvSpPr>
          <p:cNvPr id="1214" name="object 1214"/>
          <p:cNvSpPr txBox="1"/>
          <p:nvPr/>
        </p:nvSpPr>
        <p:spPr>
          <a:xfrm>
            <a:off x="12263064" y="7642062"/>
            <a:ext cx="7499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W-06P03-00ER</a:t>
            </a:r>
            <a:endParaRPr sz="800">
              <a:latin typeface="Microsoft JhengHei UI"/>
              <a:cs typeface="Microsoft JhengHei UI"/>
            </a:endParaRPr>
          </a:p>
        </p:txBody>
      </p:sp>
      <p:sp>
        <p:nvSpPr>
          <p:cNvPr id="1215" name="object 1215"/>
          <p:cNvSpPr txBox="1"/>
          <p:nvPr/>
        </p:nvSpPr>
        <p:spPr>
          <a:xfrm>
            <a:off x="551649" y="2197770"/>
            <a:ext cx="2553335" cy="586740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p>
            <a:pPr marL="12700">
              <a:lnSpc>
                <a:spcPct val="100000"/>
              </a:lnSpc>
              <a:spcBef>
                <a:spcPts val="720"/>
              </a:spcBef>
              <a:tabLst>
                <a:tab pos="504825" algn="l"/>
                <a:tab pos="1028065" algn="l"/>
              </a:tabLst>
            </a:pPr>
            <a:r>
              <a:rPr dirty="0" sz="800" b="1">
                <a:solidFill>
                  <a:srgbClr val="231F20"/>
                </a:solidFill>
                <a:latin typeface="Microsoft JhengHei UI"/>
                <a:cs typeface="Microsoft JhengHei UI"/>
              </a:rPr>
              <a:t>0.55	0.37	6SL3210-1KE11-8 ●■</a:t>
            </a:r>
            <a:r>
              <a:rPr dirty="0" sz="800" spc="-105" b="1">
                <a:solidFill>
                  <a:srgbClr val="231F20"/>
                </a:solidFill>
                <a:latin typeface="Microsoft JhengHei UI"/>
                <a:cs typeface="Microsoft JhengHei UI"/>
              </a:rPr>
              <a:t> </a:t>
            </a:r>
            <a:r>
              <a:rPr dirty="0" sz="800" b="1">
                <a:solidFill>
                  <a:srgbClr val="231F20"/>
                </a:solidFill>
                <a:latin typeface="Microsoft JhengHei UI"/>
                <a:cs typeface="Microsoft JhengHei UI"/>
              </a:rPr>
              <a:t>2</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spcBef>
                <a:spcPts val="5"/>
              </a:spcBef>
              <a:tabLst>
                <a:tab pos="504825" algn="l"/>
                <a:tab pos="1028065" algn="l"/>
              </a:tabLst>
            </a:pPr>
            <a:r>
              <a:rPr dirty="0" sz="800" b="1">
                <a:solidFill>
                  <a:srgbClr val="231F20"/>
                </a:solidFill>
                <a:latin typeface="Microsoft JhengHei UI"/>
                <a:cs typeface="Microsoft JhengHei UI"/>
              </a:rPr>
              <a:t>0.75	0.55	6SL3210-1KE12-3 ●■</a:t>
            </a:r>
            <a:r>
              <a:rPr dirty="0" sz="800" spc="-105" b="1">
                <a:solidFill>
                  <a:srgbClr val="231F20"/>
                </a:solidFill>
                <a:latin typeface="Microsoft JhengHei UI"/>
                <a:cs typeface="Microsoft JhengHei UI"/>
              </a:rPr>
              <a:t> </a:t>
            </a:r>
            <a:r>
              <a:rPr dirty="0" sz="800" b="1">
                <a:solidFill>
                  <a:srgbClr val="231F20"/>
                </a:solidFill>
                <a:latin typeface="Microsoft JhengHei UI"/>
                <a:cs typeface="Microsoft JhengHei UI"/>
              </a:rPr>
              <a:t>2</a:t>
            </a:r>
            <a:endParaRPr sz="800">
              <a:latin typeface="Microsoft JhengHei UI"/>
              <a:cs typeface="Microsoft JhengHei UI"/>
            </a:endParaRPr>
          </a:p>
          <a:p>
            <a:pPr>
              <a:lnSpc>
                <a:spcPct val="100000"/>
              </a:lnSpc>
              <a:spcBef>
                <a:spcPts val="55"/>
              </a:spcBef>
            </a:pPr>
            <a:endParaRPr sz="1000">
              <a:latin typeface="Times New Roman"/>
              <a:cs typeface="Times New Roman"/>
            </a:endParaRPr>
          </a:p>
          <a:p>
            <a:pPr marL="12700">
              <a:lnSpc>
                <a:spcPct val="100000"/>
              </a:lnSpc>
              <a:tabLst>
                <a:tab pos="504825" algn="l"/>
                <a:tab pos="1028065" algn="l"/>
              </a:tabLst>
            </a:pPr>
            <a:r>
              <a:rPr dirty="0" sz="800" b="1">
                <a:solidFill>
                  <a:srgbClr val="231F20"/>
                </a:solidFill>
                <a:latin typeface="Microsoft JhengHei UI"/>
                <a:cs typeface="Microsoft JhengHei UI"/>
              </a:rPr>
              <a:t>1.1	0.75	6SL3210-1KE13-2 ●■</a:t>
            </a:r>
            <a:r>
              <a:rPr dirty="0" sz="800" spc="-105" b="1">
                <a:solidFill>
                  <a:srgbClr val="231F20"/>
                </a:solidFill>
                <a:latin typeface="Microsoft JhengHei UI"/>
                <a:cs typeface="Microsoft JhengHei UI"/>
              </a:rPr>
              <a:t> </a:t>
            </a:r>
            <a:r>
              <a:rPr dirty="0" sz="800" b="1">
                <a:solidFill>
                  <a:srgbClr val="231F20"/>
                </a:solidFill>
                <a:latin typeface="Microsoft JhengHei UI"/>
                <a:cs typeface="Microsoft JhengHei UI"/>
              </a:rPr>
              <a:t>2</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Lst>
            </a:pPr>
            <a:r>
              <a:rPr dirty="0" sz="800" b="1">
                <a:solidFill>
                  <a:srgbClr val="231F20"/>
                </a:solidFill>
                <a:latin typeface="Microsoft JhengHei UI"/>
                <a:cs typeface="Microsoft JhengHei UI"/>
              </a:rPr>
              <a:t>1.5	1.1	6SL3210-1KE14-3 ●■</a:t>
            </a:r>
            <a:r>
              <a:rPr dirty="0" sz="800" spc="-105" b="1">
                <a:solidFill>
                  <a:srgbClr val="231F20"/>
                </a:solidFill>
                <a:latin typeface="Microsoft JhengHei UI"/>
                <a:cs typeface="Microsoft JhengHei UI"/>
              </a:rPr>
              <a:t> </a:t>
            </a:r>
            <a:r>
              <a:rPr dirty="0" sz="800" b="1">
                <a:solidFill>
                  <a:srgbClr val="231F20"/>
                </a:solidFill>
                <a:latin typeface="Microsoft JhengHei UI"/>
                <a:cs typeface="Microsoft JhengHei UI"/>
              </a:rPr>
              <a:t>2</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Lst>
            </a:pPr>
            <a:r>
              <a:rPr dirty="0" sz="800" b="1">
                <a:solidFill>
                  <a:srgbClr val="231F20"/>
                </a:solidFill>
                <a:latin typeface="Microsoft JhengHei UI"/>
                <a:cs typeface="Microsoft JhengHei UI"/>
              </a:rPr>
              <a:t>2.2	1.5	6SL3210-1KE15-8 ●■</a:t>
            </a:r>
            <a:r>
              <a:rPr dirty="0" sz="800" spc="-105" b="1">
                <a:solidFill>
                  <a:srgbClr val="231F20"/>
                </a:solidFill>
                <a:latin typeface="Microsoft JhengHei UI"/>
                <a:cs typeface="Microsoft JhengHei UI"/>
              </a:rPr>
              <a:t> </a:t>
            </a:r>
            <a:r>
              <a:rPr dirty="0" sz="800" b="1">
                <a:solidFill>
                  <a:srgbClr val="231F20"/>
                </a:solidFill>
                <a:latin typeface="Microsoft JhengHei UI"/>
                <a:cs typeface="Microsoft JhengHei UI"/>
              </a:rPr>
              <a:t>2</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3	2.2	6SL3210-1KE17-5</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FSA</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4	3	6SL3210-1KE18-8</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FSA</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5.5	4	6SL3210-1KE21-3</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FSB</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7.5	5.5	6SL3210-1KE21-7</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FSB</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11	7.5	6SL3210-1KE22-6</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FSC</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15	11	6SL3210-1KE23-2</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FSC</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18.5	15	6SL3210-1KE23-8</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FSC</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22	18.5	6SL3210-1KE24-4</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spcBef>
                <a:spcPts val="5"/>
              </a:spcBef>
              <a:tabLst>
                <a:tab pos="504825" algn="l"/>
                <a:tab pos="1028065" algn="l"/>
                <a:tab pos="2348865" algn="l"/>
              </a:tabLst>
            </a:pPr>
            <a:r>
              <a:rPr dirty="0" sz="800" b="1">
                <a:solidFill>
                  <a:srgbClr val="231F20"/>
                </a:solidFill>
                <a:latin typeface="Microsoft JhengHei UI"/>
                <a:cs typeface="Microsoft JhengHei UI"/>
              </a:rPr>
              <a:t>30	22	6SL3210-1KE26-0</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a:p>
            <a:pPr>
              <a:lnSpc>
                <a:spcPct val="100000"/>
              </a:lnSpc>
              <a:spcBef>
                <a:spcPts val="55"/>
              </a:spcBef>
            </a:pPr>
            <a:endParaRPr sz="100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37	30	6SL3210-1KE27-0</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45	37	6SL3210-1KE28-4</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15" b="1">
                <a:solidFill>
                  <a:srgbClr val="231F20"/>
                </a:solidFill>
                <a:latin typeface="Microsoft JhengHei UI"/>
                <a:cs typeface="Microsoft JhengHei UI"/>
              </a:rPr>
              <a:t>F</a:t>
            </a:r>
            <a:r>
              <a:rPr dirty="0" sz="800" b="1">
                <a:solidFill>
                  <a:srgbClr val="231F20"/>
                </a:solidFill>
                <a:latin typeface="Microsoft JhengHei UI"/>
                <a:cs typeface="Microsoft JhengHei UI"/>
              </a:rPr>
              <a:t>SD</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55	45	6SL3210-1KE31-1</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FSE</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75	55	6SL3210-1KE31-4</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FSF</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90	75	6SL3210-1KE31-7</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FSF</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110	90	6SL3210-1KE32-1</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FSF</a:t>
            </a:r>
            <a:endParaRPr sz="800">
              <a:latin typeface="Microsoft JhengHei UI"/>
              <a:cs typeface="Microsoft JhengHei UI"/>
            </a:endParaRPr>
          </a:p>
          <a:p>
            <a:pPr>
              <a:lnSpc>
                <a:spcPct val="100000"/>
              </a:lnSpc>
            </a:pPr>
            <a:endParaRPr sz="1050">
              <a:latin typeface="Times New Roman"/>
              <a:cs typeface="Times New Roman"/>
            </a:endParaRPr>
          </a:p>
          <a:p>
            <a:pPr marL="12700">
              <a:lnSpc>
                <a:spcPct val="100000"/>
              </a:lnSpc>
              <a:tabLst>
                <a:tab pos="504825" algn="l"/>
                <a:tab pos="1028065" algn="l"/>
                <a:tab pos="2348865" algn="l"/>
              </a:tabLst>
            </a:pPr>
            <a:r>
              <a:rPr dirty="0" sz="800" b="1">
                <a:solidFill>
                  <a:srgbClr val="231F20"/>
                </a:solidFill>
                <a:latin typeface="Microsoft JhengHei UI"/>
                <a:cs typeface="Microsoft JhengHei UI"/>
              </a:rPr>
              <a:t>132	110	6SL3210-1KE32-4</a:t>
            </a:r>
            <a:r>
              <a:rPr dirty="0" sz="800" spc="-5" b="1">
                <a:solidFill>
                  <a:srgbClr val="231F20"/>
                </a:solidFill>
                <a:latin typeface="Microsoft JhengHei UI"/>
                <a:cs typeface="Microsoft JhengHei UI"/>
              </a:rPr>
              <a:t> </a:t>
            </a:r>
            <a:r>
              <a:rPr dirty="0" sz="800" b="1">
                <a:solidFill>
                  <a:srgbClr val="231F20"/>
                </a:solidFill>
                <a:latin typeface="Microsoft JhengHei UI"/>
                <a:cs typeface="Microsoft JhengHei UI"/>
              </a:rPr>
              <a:t>●■ 1	</a:t>
            </a:r>
            <a:r>
              <a:rPr dirty="0" sz="800" spc="-5" b="1">
                <a:solidFill>
                  <a:srgbClr val="231F20"/>
                </a:solidFill>
                <a:latin typeface="Microsoft JhengHei UI"/>
                <a:cs typeface="Microsoft JhengHei UI"/>
              </a:rPr>
              <a:t>FSF</a:t>
            </a:r>
            <a:endParaRPr sz="800">
              <a:latin typeface="Microsoft JhengHei UI"/>
              <a:cs typeface="Microsoft JhengHei UI"/>
            </a:endParaRPr>
          </a:p>
        </p:txBody>
      </p:sp>
      <p:sp>
        <p:nvSpPr>
          <p:cNvPr id="1216" name="object 1216"/>
          <p:cNvSpPr txBox="1"/>
          <p:nvPr/>
        </p:nvSpPr>
        <p:spPr>
          <a:xfrm>
            <a:off x="3564089" y="7917349"/>
            <a:ext cx="104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p:txBody>
      </p:sp>
      <p:sp>
        <p:nvSpPr>
          <p:cNvPr id="1217" name="object 1217"/>
          <p:cNvSpPr txBox="1"/>
          <p:nvPr/>
        </p:nvSpPr>
        <p:spPr>
          <a:xfrm>
            <a:off x="4950929" y="7917349"/>
            <a:ext cx="69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1218" name="object 1218"/>
          <p:cNvSpPr txBox="1"/>
          <p:nvPr/>
        </p:nvSpPr>
        <p:spPr>
          <a:xfrm>
            <a:off x="5992329" y="7917349"/>
            <a:ext cx="107124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p:txBody>
      </p:sp>
      <p:sp>
        <p:nvSpPr>
          <p:cNvPr id="1219" name="object 1219"/>
          <p:cNvSpPr txBox="1"/>
          <p:nvPr/>
        </p:nvSpPr>
        <p:spPr>
          <a:xfrm>
            <a:off x="7353769" y="7917349"/>
            <a:ext cx="3746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a:t>
            </a:r>
            <a:endParaRPr sz="800">
              <a:latin typeface="Microsoft JhengHei UI"/>
              <a:cs typeface="Microsoft JhengHei UI"/>
            </a:endParaRPr>
          </a:p>
        </p:txBody>
      </p:sp>
      <p:sp>
        <p:nvSpPr>
          <p:cNvPr id="1220" name="object 1220"/>
          <p:cNvSpPr txBox="1"/>
          <p:nvPr/>
        </p:nvSpPr>
        <p:spPr>
          <a:xfrm>
            <a:off x="7715487" y="2422727"/>
            <a:ext cx="123825" cy="563499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225800"/>
              </a:lnSpc>
            </a:pPr>
            <a:r>
              <a:rPr dirty="0" sz="800">
                <a:solidFill>
                  <a:srgbClr val="231F20"/>
                </a:solidFill>
                <a:latin typeface="Microsoft JhengHei UI"/>
                <a:cs typeface="Microsoft JhengHei UI"/>
              </a:rPr>
              <a:t>EC  EC  EC  EC  EC  EC  EC  EC  EC  EC  EC  EC  EC  EC  EC  EC  EC  EC  EC  EC</a:t>
            </a:r>
            <a:endParaRPr sz="800">
              <a:latin typeface="Microsoft JhengHei UI"/>
              <a:cs typeface="Microsoft JhengHei UI"/>
            </a:endParaRPr>
          </a:p>
        </p:txBody>
      </p:sp>
      <p:sp>
        <p:nvSpPr>
          <p:cNvPr id="1221" name="object 1221"/>
          <p:cNvSpPr txBox="1"/>
          <p:nvPr/>
        </p:nvSpPr>
        <p:spPr>
          <a:xfrm>
            <a:off x="7838694" y="2422727"/>
            <a:ext cx="59055" cy="563499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5"/>
              </a:spcBef>
            </a:pPr>
            <a:endParaRPr sz="10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5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5"/>
              </a:spcBef>
            </a:pPr>
            <a:endParaRPr sz="10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222" name="object 1222"/>
          <p:cNvSpPr txBox="1"/>
          <p:nvPr/>
        </p:nvSpPr>
        <p:spPr>
          <a:xfrm>
            <a:off x="9726129" y="7917349"/>
            <a:ext cx="7677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p:txBody>
      </p:sp>
      <p:sp>
        <p:nvSpPr>
          <p:cNvPr id="1223" name="object 1223"/>
          <p:cNvSpPr txBox="1"/>
          <p:nvPr/>
        </p:nvSpPr>
        <p:spPr>
          <a:xfrm>
            <a:off x="10716729" y="7917349"/>
            <a:ext cx="915669"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JJY:</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023464020001</a:t>
            </a:r>
            <a:endParaRPr sz="800">
              <a:latin typeface="Microsoft JhengHei UI"/>
              <a:cs typeface="Microsoft JhengHei UI"/>
            </a:endParaRPr>
          </a:p>
        </p:txBody>
      </p:sp>
      <p:sp>
        <p:nvSpPr>
          <p:cNvPr id="1224" name="object 1224"/>
          <p:cNvSpPr txBox="1"/>
          <p:nvPr/>
        </p:nvSpPr>
        <p:spPr>
          <a:xfrm>
            <a:off x="12263064" y="7917349"/>
            <a:ext cx="7499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W-06P03-00ER</a:t>
            </a:r>
            <a:endParaRPr sz="800">
              <a:latin typeface="Microsoft JhengHei UI"/>
              <a:cs typeface="Microsoft JhengHei UI"/>
            </a:endParaRPr>
          </a:p>
        </p:txBody>
      </p:sp>
      <p:sp>
        <p:nvSpPr>
          <p:cNvPr id="1225" name="object 1225"/>
          <p:cNvSpPr txBox="1"/>
          <p:nvPr/>
        </p:nvSpPr>
        <p:spPr>
          <a:xfrm>
            <a:off x="12085790" y="2422727"/>
            <a:ext cx="241935" cy="563499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nSpc>
                <a:spcPct val="225800"/>
              </a:lnSpc>
            </a:pPr>
            <a:r>
              <a:rPr dirty="0" sz="800" spc="-5">
                <a:solidFill>
                  <a:srgbClr val="231F20"/>
                </a:solidFill>
                <a:latin typeface="Microsoft JhengHei UI"/>
                <a:cs typeface="Microsoft JhengHei UI"/>
              </a:rPr>
              <a:t>BRA-  BRA-  BRA-  BRA-  BRA-  BRA-  BRA-  BRA-  BRA-  BRA-  BRA-  BRA-  BRA-  BRA-  BRA-  BRA-  BRB  BRB  BRB  BRB</a:t>
            </a:r>
            <a:endParaRPr sz="800">
              <a:latin typeface="Microsoft JhengHei UI"/>
              <a:cs typeface="Microsoft JhengHei UI"/>
            </a:endParaRPr>
          </a:p>
        </p:txBody>
      </p:sp>
      <p:sp>
        <p:nvSpPr>
          <p:cNvPr id="1226" name="object 1226"/>
          <p:cNvSpPr/>
          <p:nvPr/>
        </p:nvSpPr>
        <p:spPr>
          <a:xfrm>
            <a:off x="7801749" y="2356586"/>
            <a:ext cx="0" cy="6893559"/>
          </a:xfrm>
          <a:custGeom>
            <a:avLst/>
            <a:gdLst/>
            <a:ahLst/>
            <a:cxnLst/>
            <a:rect l="l" t="t" r="r" b="b"/>
            <a:pathLst>
              <a:path w="0" h="6893559">
                <a:moveTo>
                  <a:pt x="0" y="0"/>
                </a:moveTo>
                <a:lnTo>
                  <a:pt x="0" y="6893242"/>
                </a:lnTo>
              </a:path>
            </a:pathLst>
          </a:custGeom>
          <a:ln w="63500">
            <a:solidFill>
              <a:srgbClr val="F79546"/>
            </a:solidFill>
          </a:ln>
        </p:spPr>
        <p:txBody>
          <a:bodyPr wrap="square" lIns="0" tIns="0" rIns="0" bIns="0" rtlCol="0"/>
          <a:lstStyle/>
          <a:p/>
        </p:txBody>
      </p:sp>
      <p:sp>
        <p:nvSpPr>
          <p:cNvPr id="1227" name="object 1227"/>
          <p:cNvSpPr txBox="1"/>
          <p:nvPr/>
        </p:nvSpPr>
        <p:spPr>
          <a:xfrm>
            <a:off x="7757299" y="8858782"/>
            <a:ext cx="1609725" cy="391160"/>
          </a:xfrm>
          <a:prstGeom prst="rect">
            <a:avLst/>
          </a:prstGeom>
        </p:spPr>
        <p:txBody>
          <a:bodyPr wrap="square" lIns="0" tIns="12700" rIns="0" bIns="0" rtlCol="0" vert="horz">
            <a:spAutoFit/>
          </a:bodyPr>
          <a:lstStyle/>
          <a:p>
            <a:pPr marL="12700" marR="648970">
              <a:lnSpc>
                <a:spcPct val="100000"/>
              </a:lnSpc>
              <a:spcBef>
                <a:spcPts val="100"/>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228" name="object 1228"/>
          <p:cNvSpPr/>
          <p:nvPr/>
        </p:nvSpPr>
        <p:spPr>
          <a:xfrm>
            <a:off x="7865249" y="2356586"/>
            <a:ext cx="0" cy="6214745"/>
          </a:xfrm>
          <a:custGeom>
            <a:avLst/>
            <a:gdLst/>
            <a:ahLst/>
            <a:cxnLst/>
            <a:rect l="l" t="t" r="r" b="b"/>
            <a:pathLst>
              <a:path w="0" h="6214745">
                <a:moveTo>
                  <a:pt x="0" y="0"/>
                </a:moveTo>
                <a:lnTo>
                  <a:pt x="0" y="6214541"/>
                </a:lnTo>
              </a:path>
            </a:pathLst>
          </a:custGeom>
          <a:ln w="63500">
            <a:solidFill>
              <a:srgbClr val="2B9793"/>
            </a:solidFill>
          </a:ln>
        </p:spPr>
        <p:txBody>
          <a:bodyPr wrap="square" lIns="0" tIns="0" rIns="0" bIns="0" rtlCol="0"/>
          <a:lstStyle/>
          <a:p/>
        </p:txBody>
      </p:sp>
      <p:sp>
        <p:nvSpPr>
          <p:cNvPr id="1229" name="object 1229"/>
          <p:cNvSpPr txBox="1"/>
          <p:nvPr/>
        </p:nvSpPr>
        <p:spPr>
          <a:xfrm>
            <a:off x="7820799" y="7917349"/>
            <a:ext cx="1203325" cy="685800"/>
          </a:xfrm>
          <a:prstGeom prst="rect">
            <a:avLst/>
          </a:prstGeom>
        </p:spPr>
        <p:txBody>
          <a:bodyPr wrap="square" lIns="0" tIns="12700" rIns="0" bIns="0" rtlCol="0" vert="horz">
            <a:spAutoFit/>
          </a:bodyPr>
          <a:lstStyle/>
          <a:p>
            <a:pPr algn="ctr" marR="487680">
              <a:lnSpc>
                <a:spcPct val="100000"/>
              </a:lnSpc>
              <a:spcBef>
                <a:spcPts val="100"/>
              </a:spcBef>
              <a:tabLst>
                <a:tab pos="509905" algn="l"/>
              </a:tabLst>
            </a:pPr>
            <a:r>
              <a:rPr dirty="0" sz="800">
                <a:solidFill>
                  <a:srgbClr val="231F20"/>
                </a:solidFill>
                <a:latin typeface="Microsoft JhengHei UI"/>
                <a:cs typeface="Microsoft JhengHei UI"/>
              </a:rPr>
              <a:t>-0300	-</a:t>
            </a:r>
            <a:endParaRPr sz="800">
              <a:latin typeface="Microsoft JhengHei UI"/>
              <a:cs typeface="Microsoft JhengHei UI"/>
            </a:endParaRPr>
          </a:p>
          <a:p>
            <a:pPr>
              <a:lnSpc>
                <a:spcPct val="100000"/>
              </a:lnSpc>
              <a:spcBef>
                <a:spcPts val="30"/>
              </a:spcBef>
            </a:pPr>
            <a:endParaRPr sz="1150">
              <a:latin typeface="Times New Roman"/>
              <a:cs typeface="Times New Roman"/>
            </a:endParaRPr>
          </a:p>
          <a:p>
            <a:pPr marL="12700">
              <a:lnSpc>
                <a:spcPct val="100000"/>
              </a:lnSpc>
              <a:spcBef>
                <a:spcPts val="5"/>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127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p:txBody>
      </p:sp>
      <p:sp>
        <p:nvSpPr>
          <p:cNvPr id="1230" name="object 1230"/>
          <p:cNvSpPr/>
          <p:nvPr/>
        </p:nvSpPr>
        <p:spPr>
          <a:xfrm>
            <a:off x="12077999" y="2356537"/>
            <a:ext cx="254000" cy="7004050"/>
          </a:xfrm>
          <a:custGeom>
            <a:avLst/>
            <a:gdLst/>
            <a:ahLst/>
            <a:cxnLst/>
            <a:rect l="l" t="t" r="r" b="b"/>
            <a:pathLst>
              <a:path w="254000" h="7004050">
                <a:moveTo>
                  <a:pt x="0" y="7003453"/>
                </a:moveTo>
                <a:lnTo>
                  <a:pt x="254000" y="7003453"/>
                </a:lnTo>
                <a:lnTo>
                  <a:pt x="254000" y="0"/>
                </a:lnTo>
                <a:lnTo>
                  <a:pt x="0" y="0"/>
                </a:lnTo>
                <a:lnTo>
                  <a:pt x="0" y="7003453"/>
                </a:lnTo>
                <a:close/>
              </a:path>
            </a:pathLst>
          </a:custGeom>
          <a:solidFill>
            <a:srgbClr val="F79546">
              <a:alpha val="19999"/>
            </a:srgbClr>
          </a:solidFill>
        </p:spPr>
        <p:txBody>
          <a:bodyPr wrap="square" lIns="0" tIns="0" rIns="0" bIns="0" rtlCol="0"/>
          <a:lstStyle/>
          <a:p/>
        </p:txBody>
      </p:sp>
      <p:sp>
        <p:nvSpPr>
          <p:cNvPr id="1231" name="object 1231"/>
          <p:cNvSpPr txBox="1"/>
          <p:nvPr/>
        </p:nvSpPr>
        <p:spPr>
          <a:xfrm>
            <a:off x="12065299" y="8197673"/>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1232" name="object 1232"/>
          <p:cNvSpPr txBox="1"/>
          <p:nvPr/>
        </p:nvSpPr>
        <p:spPr>
          <a:xfrm>
            <a:off x="12065299" y="8319593"/>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1233" name="object 1233"/>
          <p:cNvSpPr txBox="1"/>
          <p:nvPr/>
        </p:nvSpPr>
        <p:spPr>
          <a:xfrm>
            <a:off x="12065299" y="8441513"/>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1234" name="object 1234"/>
          <p:cNvSpPr txBox="1"/>
          <p:nvPr/>
        </p:nvSpPr>
        <p:spPr>
          <a:xfrm>
            <a:off x="12065299" y="8563433"/>
            <a:ext cx="899794" cy="269240"/>
          </a:xfrm>
          <a:prstGeom prst="rect">
            <a:avLst/>
          </a:prstGeom>
        </p:spPr>
        <p:txBody>
          <a:bodyPr wrap="square" lIns="0" tIns="12700" rIns="0" bIns="0" rtlCol="0" vert="horz">
            <a:spAutoFit/>
          </a:bodyPr>
          <a:lstStyle/>
          <a:p>
            <a:pPr marL="12700" marR="5080">
              <a:lnSpc>
                <a:spcPct val="100000"/>
              </a:lnSpc>
              <a:spcBef>
                <a:spcPts val="100"/>
              </a:spcBef>
            </a:pPr>
            <a:r>
              <a:rPr dirty="0" sz="800" spc="-5">
                <a:solidFill>
                  <a:srgbClr val="939598"/>
                </a:solidFill>
                <a:latin typeface="Microsoft YaHei UI"/>
                <a:cs typeface="Microsoft YaHei UI"/>
              </a:rPr>
              <a:t>BRW-</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波纹电阻 </a:t>
            </a:r>
            <a:r>
              <a:rPr dirty="0" sz="800" spc="-5">
                <a:solidFill>
                  <a:srgbClr val="939598"/>
                </a:solidFill>
                <a:latin typeface="Microsoft YaHei UI"/>
                <a:cs typeface="Microsoft YaHei UI"/>
              </a:rPr>
              <a:t>BRBW-</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1235" name="object 1235"/>
          <p:cNvSpPr txBox="1"/>
          <p:nvPr/>
        </p:nvSpPr>
        <p:spPr>
          <a:xfrm>
            <a:off x="12065299" y="8807273"/>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1236" name="object 1236"/>
          <p:cNvSpPr txBox="1"/>
          <p:nvPr/>
        </p:nvSpPr>
        <p:spPr>
          <a:xfrm>
            <a:off x="12065299" y="8929193"/>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1237" name="object 1237"/>
          <p:cNvSpPr txBox="1"/>
          <p:nvPr/>
        </p:nvSpPr>
        <p:spPr>
          <a:xfrm>
            <a:off x="12065299" y="9051113"/>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1238" name="object 1238"/>
          <p:cNvSpPr txBox="1"/>
          <p:nvPr/>
        </p:nvSpPr>
        <p:spPr>
          <a:xfrm>
            <a:off x="12335961" y="9185733"/>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1239" name="object 1239"/>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1240" name="object 1240"/>
          <p:cNvSpPr/>
          <p:nvPr/>
        </p:nvSpPr>
        <p:spPr>
          <a:xfrm>
            <a:off x="5403349" y="2356537"/>
            <a:ext cx="0" cy="6101715"/>
          </a:xfrm>
          <a:custGeom>
            <a:avLst/>
            <a:gdLst/>
            <a:ahLst/>
            <a:cxnLst/>
            <a:rect l="l" t="t" r="r" b="b"/>
            <a:pathLst>
              <a:path w="0" h="6101715">
                <a:moveTo>
                  <a:pt x="0" y="0"/>
                </a:moveTo>
                <a:lnTo>
                  <a:pt x="0" y="6101651"/>
                </a:lnTo>
              </a:path>
            </a:pathLst>
          </a:custGeom>
          <a:ln w="63500">
            <a:solidFill>
              <a:srgbClr val="F79546"/>
            </a:solidFill>
          </a:ln>
        </p:spPr>
        <p:txBody>
          <a:bodyPr wrap="square" lIns="0" tIns="0" rIns="0" bIns="0" rtlCol="0"/>
          <a:lstStyle/>
          <a:p/>
        </p:txBody>
      </p:sp>
      <p:sp>
        <p:nvSpPr>
          <p:cNvPr id="1241" name="object 1241"/>
          <p:cNvSpPr txBox="1"/>
          <p:nvPr/>
        </p:nvSpPr>
        <p:spPr>
          <a:xfrm>
            <a:off x="5352549" y="8215015"/>
            <a:ext cx="965835" cy="269240"/>
          </a:xfrm>
          <a:prstGeom prst="rect">
            <a:avLst/>
          </a:prstGeom>
        </p:spPr>
        <p:txBody>
          <a:bodyPr wrap="square" lIns="0" tIns="12700" rIns="0" bIns="0" rtlCol="0" vert="horz">
            <a:spAutoFit/>
          </a:bodyPr>
          <a:lstStyle/>
          <a:p>
            <a:pPr marL="12700" marR="5080">
              <a:lnSpc>
                <a:spcPct val="100000"/>
              </a:lnSpc>
              <a:spcBef>
                <a:spcPts val="100"/>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1242" name="object 1242"/>
          <p:cNvSpPr txBox="1"/>
          <p:nvPr/>
        </p:nvSpPr>
        <p:spPr>
          <a:xfrm>
            <a:off x="5412696" y="8458855"/>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243" name="object 1243"/>
          <p:cNvSpPr/>
          <p:nvPr/>
        </p:nvSpPr>
        <p:spPr>
          <a:xfrm>
            <a:off x="807053" y="10053091"/>
            <a:ext cx="198707" cy="154374"/>
          </a:xfrm>
          <a:prstGeom prst="rect">
            <a:avLst/>
          </a:prstGeom>
          <a:blipFill>
            <a:blip r:embed="rId3" cstate="print"/>
            <a:stretch>
              <a:fillRect/>
            </a:stretch>
          </a:blipFill>
        </p:spPr>
        <p:txBody>
          <a:bodyPr wrap="square" lIns="0" tIns="0" rIns="0" bIns="0" rtlCol="0"/>
          <a:lstStyle/>
          <a:p/>
        </p:txBody>
      </p:sp>
      <p:sp>
        <p:nvSpPr>
          <p:cNvPr id="1244" name="object 1244"/>
          <p:cNvSpPr txBox="1"/>
          <p:nvPr/>
        </p:nvSpPr>
        <p:spPr>
          <a:xfrm>
            <a:off x="344931" y="994542"/>
            <a:ext cx="3475354"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30504" indent="-179705">
              <a:lnSpc>
                <a:spcPct val="100000"/>
              </a:lnSpc>
              <a:spcBef>
                <a:spcPts val="500"/>
              </a:spcBef>
              <a:buClr>
                <a:srgbClr val="D66E2A"/>
              </a:buClr>
              <a:buFont typeface=""/>
              <a:buChar char="■"/>
              <a:tabLst>
                <a:tab pos="231140"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紧凑型变频器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0.55~132KW</a:t>
            </a:r>
            <a:endParaRPr sz="1200">
              <a:latin typeface="Microsoft JhengHei UI"/>
              <a:cs typeface="Microsoft JhengHei UI"/>
            </a:endParaRPr>
          </a:p>
        </p:txBody>
      </p:sp>
      <p:sp>
        <p:nvSpPr>
          <p:cNvPr id="1245" name="object 1245"/>
          <p:cNvSpPr txBox="1"/>
          <p:nvPr/>
        </p:nvSpPr>
        <p:spPr>
          <a:xfrm>
            <a:off x="1021764" y="10028760"/>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246" name="object 1246"/>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59</a:t>
            </a:r>
            <a:endParaRPr sz="1000">
              <a:latin typeface="Arial"/>
              <a:cs typeface="Arial"/>
            </a:endParaRPr>
          </a:p>
        </p:txBody>
      </p:sp>
      <p:sp>
        <p:nvSpPr>
          <p:cNvPr id="1247" name="object 1247"/>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60</a:t>
            </a:r>
            <a:endParaRPr sz="1000">
              <a:latin typeface="Arial"/>
              <a:cs typeface="Arial"/>
            </a:endParaRPr>
          </a:p>
        </p:txBody>
      </p:sp>
      <p:sp>
        <p:nvSpPr>
          <p:cNvPr id="1248" name="object 1248"/>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1249" name="object 1249"/>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1250" name="object 1250"/>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1251" name="object 1251"/>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5626337" y="7201940"/>
            <a:ext cx="123825" cy="119062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74100"/>
              </a:lnSpc>
            </a:pPr>
            <a:r>
              <a:rPr dirty="0" sz="800">
                <a:solidFill>
                  <a:srgbClr val="231F20"/>
                </a:solidFill>
                <a:latin typeface="Microsoft JhengHei UI"/>
                <a:cs typeface="Microsoft JhengHei UI"/>
              </a:rPr>
              <a:t>EC  EC  EC  EC  EC</a:t>
            </a:r>
            <a:endParaRPr sz="800">
              <a:latin typeface="Microsoft JhengHei UI"/>
              <a:cs typeface="Microsoft JhengHei UI"/>
            </a:endParaRPr>
          </a:p>
        </p:txBody>
      </p:sp>
      <p:sp>
        <p:nvSpPr>
          <p:cNvPr id="14" name="object 14"/>
          <p:cNvSpPr txBox="1"/>
          <p:nvPr/>
        </p:nvSpPr>
        <p:spPr>
          <a:xfrm>
            <a:off x="7891017" y="2319618"/>
            <a:ext cx="123825" cy="60731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74100"/>
              </a:lnSpc>
            </a:pPr>
            <a:r>
              <a:rPr dirty="0" sz="800">
                <a:solidFill>
                  <a:srgbClr val="231F20"/>
                </a:solidFill>
                <a:latin typeface="Microsoft JhengHei UI"/>
                <a:cs typeface="Microsoft JhengHei UI"/>
              </a:rPr>
              <a:t>EC  EC  EC  EC  EC  EC  EC  EC  EC  EC  EC  EC  EC  EC  EC  EC  EC  EC  EC  EC  EC  EC  EC  EC  EC  EC  EC  EC</a:t>
            </a:r>
            <a:endParaRPr sz="800">
              <a:latin typeface="Microsoft JhengHei UI"/>
              <a:cs typeface="Microsoft JhengHei UI"/>
            </a:endParaRPr>
          </a:p>
        </p:txBody>
      </p:sp>
      <p:sp>
        <p:nvSpPr>
          <p:cNvPr id="15" name="object 15"/>
          <p:cNvSpPr txBox="1"/>
          <p:nvPr/>
        </p:nvSpPr>
        <p:spPr>
          <a:xfrm>
            <a:off x="8014223" y="2319618"/>
            <a:ext cx="59055" cy="60731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710"/>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6" name="object 16"/>
          <p:cNvSpPr txBox="1"/>
          <p:nvPr/>
        </p:nvSpPr>
        <p:spPr>
          <a:xfrm>
            <a:off x="7934299" y="8491618"/>
            <a:ext cx="1609725" cy="83566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648970">
              <a:lnSpc>
                <a:spcPct val="100000"/>
              </a:lnSpc>
              <a:spcBef>
                <a:spcPts val="615"/>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7" name="object 17"/>
          <p:cNvSpPr txBox="1"/>
          <p:nvPr/>
        </p:nvSpPr>
        <p:spPr>
          <a:xfrm>
            <a:off x="5737825" y="8474816"/>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p:txBody>
      </p:sp>
      <p:graphicFrame>
        <p:nvGraphicFramePr>
          <p:cNvPr id="18" name="object 18"/>
          <p:cNvGraphicFramePr>
            <a:graphicFrameLocks noGrp="1"/>
          </p:cNvGraphicFramePr>
          <p:nvPr/>
        </p:nvGraphicFramePr>
        <p:xfrm>
          <a:off x="540000" y="1656001"/>
          <a:ext cx="10396855" cy="7062470"/>
        </p:xfrm>
        <a:graphic>
          <a:graphicData uri="http://schemas.openxmlformats.org/drawingml/2006/table">
            <a:tbl>
              <a:tblPr firstRow="1" bandRow="1">
                <a:tableStyleId>{2D5ABB26-0587-4C30-8999-92F81FD0307C}</a:tableStyleId>
              </a:tblPr>
              <a:tblGrid>
                <a:gridCol w="511809"/>
                <a:gridCol w="523240"/>
                <a:gridCol w="1615439"/>
                <a:gridCol w="675639"/>
                <a:gridCol w="1386839"/>
                <a:gridCol w="494665"/>
                <a:gridCol w="583564"/>
                <a:gridCol w="1223010"/>
                <a:gridCol w="422909"/>
                <a:gridCol w="127000"/>
                <a:gridCol w="491490"/>
                <a:gridCol w="1330959"/>
                <a:gridCol w="990600"/>
              </a:tblGrid>
              <a:tr h="152400">
                <a:tc gridSpan="4">
                  <a:txBody>
                    <a:bodyPr/>
                    <a:lstStyle/>
                    <a:p>
                      <a:pPr marL="300990">
                        <a:lnSpc>
                          <a:spcPct val="100000"/>
                        </a:lnSpc>
                        <a:spcBef>
                          <a:spcPts val="85"/>
                        </a:spcBef>
                      </a:pP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spc="-5" b="1">
                          <a:solidFill>
                            <a:srgbClr val="FFFFFF"/>
                          </a:solidFill>
                          <a:latin typeface="Microsoft YaHei UI"/>
                          <a:cs typeface="Microsoft YaHei UI"/>
                        </a:rPr>
                        <a:t>G120X</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高性能风机泵专用变频器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0.75~630KW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9880">
                <a:tc>
                  <a:txBody>
                    <a:bodyPr/>
                    <a:lstStyle/>
                    <a:p>
                      <a:pPr marL="58419" marR="45085"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127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35585" marR="229235">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16865">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21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gridSpan="13">
                  <a:txBody>
                    <a:bodyPr/>
                    <a:lstStyle/>
                    <a:p>
                      <a:pPr marL="17780">
                        <a:lnSpc>
                          <a:spcPct val="100000"/>
                        </a:lnSpc>
                        <a:spcBef>
                          <a:spcPts val="110"/>
                        </a:spcBef>
                      </a:pPr>
                      <a:r>
                        <a:rPr dirty="0" sz="800" spc="-5">
                          <a:solidFill>
                            <a:srgbClr val="231F20"/>
                          </a:solidFill>
                          <a:latin typeface="Microsoft JhengHei UI"/>
                          <a:cs typeface="Microsoft JhengHei UI"/>
                        </a:rPr>
                        <a:t>3AC380 </a:t>
                      </a:r>
                      <a:r>
                        <a:rPr dirty="0" sz="800">
                          <a:solidFill>
                            <a:srgbClr val="231F20"/>
                          </a:solidFill>
                          <a:latin typeface="Microsoft JhengHei UI"/>
                          <a:cs typeface="Microsoft JhengHei UI"/>
                        </a:rPr>
                        <a:t>… 440 V ，0.75 … 560</a:t>
                      </a:r>
                      <a:r>
                        <a:rPr dirty="0" sz="800" spc="-5">
                          <a:solidFill>
                            <a:srgbClr val="231F20"/>
                          </a:solidFill>
                          <a:latin typeface="Microsoft JhengHei UI"/>
                          <a:cs typeface="Microsoft JhengHei UI"/>
                        </a:rPr>
                        <a:t> kW</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2274">
                <a:tc>
                  <a:txBody>
                    <a:bodyPr/>
                    <a:lstStyle/>
                    <a:p>
                      <a:pPr marL="17780">
                        <a:lnSpc>
                          <a:spcPct val="100000"/>
                        </a:lnSpc>
                        <a:spcBef>
                          <a:spcPts val="34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YE10-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17780">
                        <a:lnSpc>
                          <a:spcPct val="100000"/>
                        </a:lnSpc>
                        <a:spcBef>
                          <a:spcPts val="345"/>
                        </a:spcBef>
                        <a:tabLst>
                          <a:tab pos="548640" algn="l"/>
                        </a:tabLst>
                      </a:pPr>
                      <a:r>
                        <a:rPr dirty="0" sz="800">
                          <a:solidFill>
                            <a:srgbClr val="231F20"/>
                          </a:solidFill>
                          <a:latin typeface="Microsoft JhengHei UI"/>
                          <a:cs typeface="Microsoft JhengHei UI"/>
                        </a:rPr>
                        <a:t>BLA3-0	-0005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6SL3203-0BE17-7BA1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YE12-</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28">
                  <a:txBody>
                    <a:bodyPr/>
                    <a:lstStyle/>
                    <a:p>
                      <a:pPr>
                        <a:lnSpc>
                          <a:spcPct val="100000"/>
                        </a:lnSpc>
                      </a:pPr>
                      <a:endParaRPr sz="800">
                        <a:latin typeface="Times New Roman"/>
                        <a:cs typeface="Times New Roman"/>
                      </a:endParaR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6SL3203-0BE17-7BA1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YE14-</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6SL3203-0BE17-7BA1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YE16-</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6SL3203-0BE17-7BA1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YE18-</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6SL3203-0BE17-7BA1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YE20-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YE22-</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YE24-</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-0020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YE26-</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YE28-</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-0035</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YE30-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-0040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YE32-</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-0060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YE34-</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-0070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6SL3203-0BE27-5BA0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YE36-</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6SL3203-0BE27-5BA0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YE38-</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6SL3203-0BE31-1BA0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YE40-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6SL3203-0BE31-1BA0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YE42-</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6SL3000-0BE31-2DA0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BFC-1EB3-0150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YE44-</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6SL3000-0BE31-2DA0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YE46-</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6SL3203-0BE31-8BA0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YE48-</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YE50-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FSG</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6SL3000-2BE33-2AA0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YE52-</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FSG</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6SL3000-2BE33-8AA0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-0400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YE54-</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FSG</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45"/>
                        </a:spcBef>
                      </a:pPr>
                      <a:r>
                        <a:rPr dirty="0" sz="800">
                          <a:solidFill>
                            <a:srgbClr val="231F20"/>
                          </a:solidFill>
                          <a:latin typeface="Microsoft JhengHei UI"/>
                          <a:cs typeface="Microsoft JhengHei UI"/>
                        </a:rPr>
                        <a:t>6SL3000-2BE35-0AA0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YE56- </a:t>
                      </a:r>
                      <a:r>
                        <a:rPr dirty="0" sz="800">
                          <a:solidFill>
                            <a:srgbClr val="231F20"/>
                          </a:solidFill>
                          <a:latin typeface="Microsoft JhengHei UI"/>
                          <a:cs typeface="Microsoft JhengHei UI"/>
                        </a:rPr>
                        <a:t>● 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6SL3000-0CE36-3AA0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438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2384">
                        <a:lnSpc>
                          <a:spcPct val="100000"/>
                        </a:lnSpc>
                        <a:spcBef>
                          <a:spcPts val="345"/>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438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6SL3000-2AE36-1AA0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6SL3760-0MR00-0AA0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YE58- </a:t>
                      </a:r>
                      <a:r>
                        <a:rPr dirty="0" sz="800">
                          <a:solidFill>
                            <a:srgbClr val="231F20"/>
                          </a:solidFill>
                          <a:latin typeface="Microsoft JhengHei UI"/>
                          <a:cs typeface="Microsoft JhengHei UI"/>
                        </a:rPr>
                        <a:t>● 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6SL3000-0CE37-7AA0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438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2384">
                        <a:lnSpc>
                          <a:spcPct val="100000"/>
                        </a:lnSpc>
                        <a:spcBef>
                          <a:spcPts val="345"/>
                        </a:spcBef>
                      </a:pPr>
                      <a:r>
                        <a:rPr dirty="0" sz="800">
                          <a:solidFill>
                            <a:srgbClr val="231F20"/>
                          </a:solidFill>
                          <a:latin typeface="Microsoft JhengHei UI"/>
                          <a:cs typeface="Microsoft JhengHei UI"/>
                        </a:rPr>
                        <a:t>2-0720</a:t>
                      </a:r>
                      <a:endParaRPr sz="800">
                        <a:latin typeface="Microsoft JhengHei UI"/>
                        <a:cs typeface="Microsoft JhengHei UI"/>
                      </a:endParaRPr>
                    </a:p>
                  </a:txBody>
                  <a:tcPr marL="0" marR="0" marB="0" marT="438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-0720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6SL3760-0MR00-0AA0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YE60- </a:t>
                      </a:r>
                      <a:r>
                        <a:rPr dirty="0" sz="800">
                          <a:solidFill>
                            <a:srgbClr val="231F20"/>
                          </a:solidFill>
                          <a:latin typeface="Microsoft JhengHei UI"/>
                          <a:cs typeface="Microsoft JhengHei UI"/>
                        </a:rPr>
                        <a:t>● 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6SL3000-0CE37-7AA0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438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2384">
                        <a:lnSpc>
                          <a:spcPct val="100000"/>
                        </a:lnSpc>
                        <a:spcBef>
                          <a:spcPts val="345"/>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438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6SL3760-0MR00-0AA0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4">
                <a:tc>
                  <a:txBody>
                    <a:bodyPr/>
                    <a:lstStyle/>
                    <a:p>
                      <a:pPr marL="17780">
                        <a:lnSpc>
                          <a:spcPct val="100000"/>
                        </a:lnSpc>
                        <a:spcBef>
                          <a:spcPts val="34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YE62- </a:t>
                      </a:r>
                      <a:r>
                        <a:rPr dirty="0" sz="800">
                          <a:solidFill>
                            <a:srgbClr val="231F20"/>
                          </a:solidFill>
                          <a:latin typeface="Microsoft JhengHei UI"/>
                          <a:cs typeface="Microsoft JhengHei UI"/>
                        </a:rPr>
                        <a:t>● 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6SL3000-0CE38-7AA0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438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2384">
                        <a:lnSpc>
                          <a:spcPct val="100000"/>
                        </a:lnSpc>
                        <a:spcBef>
                          <a:spcPts val="345"/>
                        </a:spcBef>
                      </a:pPr>
                      <a:r>
                        <a:rPr dirty="0" sz="800">
                          <a:solidFill>
                            <a:srgbClr val="231F20"/>
                          </a:solidFill>
                          <a:latin typeface="Microsoft JhengHei UI"/>
                          <a:cs typeface="Microsoft JhengHei UI"/>
                        </a:rPr>
                        <a:t>2-1000</a:t>
                      </a:r>
                      <a:endParaRPr sz="800">
                        <a:latin typeface="Microsoft JhengHei UI"/>
                        <a:cs typeface="Microsoft JhengHei UI"/>
                      </a:endParaRPr>
                    </a:p>
                  </a:txBody>
                  <a:tcPr marL="0" marR="0" marB="0" marT="438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6SL3000-2AE41-0AA0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6SL3760-0MR00-0AA0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YE64- </a:t>
                      </a:r>
                      <a:r>
                        <a:rPr dirty="0" sz="800">
                          <a:solidFill>
                            <a:srgbClr val="231F20"/>
                          </a:solidFill>
                          <a:latin typeface="Microsoft JhengHei UI"/>
                          <a:cs typeface="Microsoft JhengHei UI"/>
                        </a:rPr>
                        <a:t>● 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438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2384">
                        <a:lnSpc>
                          <a:spcPct val="100000"/>
                        </a:lnSpc>
                        <a:spcBef>
                          <a:spcPts val="345"/>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438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6SL3000-2AE41-0AA0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6SL3760-0MR00-0AA0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2275">
                <a:tc>
                  <a:txBody>
                    <a:bodyPr/>
                    <a:lstStyle/>
                    <a:p>
                      <a:pPr marL="17780">
                        <a:lnSpc>
                          <a:spcPct val="100000"/>
                        </a:lnSpc>
                        <a:spcBef>
                          <a:spcPts val="34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YE66- </a:t>
                      </a:r>
                      <a:r>
                        <a:rPr dirty="0" sz="800">
                          <a:solidFill>
                            <a:srgbClr val="231F20"/>
                          </a:solidFill>
                          <a:latin typeface="Microsoft JhengHei UI"/>
                          <a:cs typeface="Microsoft JhengHei UI"/>
                        </a:rPr>
                        <a:t>● 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438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2384">
                        <a:lnSpc>
                          <a:spcPct val="100000"/>
                        </a:lnSpc>
                        <a:spcBef>
                          <a:spcPts val="345"/>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438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6SL3000-2AE41-4AA0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438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45"/>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438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a:solidFill>
                            <a:srgbClr val="231F20"/>
                          </a:solidFill>
                          <a:latin typeface="Microsoft JhengHei UI"/>
                          <a:cs typeface="Microsoft JhengHei UI"/>
                        </a:rPr>
                        <a:t>6SL3760-0MR00-0AA0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4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438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4990">
                <a:tc gridSpan="6">
                  <a:txBody>
                    <a:bodyPr/>
                    <a:lstStyle/>
                    <a:p>
                      <a:pPr algn="r" marL="5132070">
                        <a:lnSpc>
                          <a:spcPct val="100000"/>
                        </a:lnSpc>
                        <a:spcBef>
                          <a:spcPts val="430"/>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54610">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7">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19" name="object 19"/>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20" name="object 20"/>
          <p:cNvSpPr/>
          <p:nvPr/>
        </p:nvSpPr>
        <p:spPr>
          <a:xfrm>
            <a:off x="7978749" y="2286016"/>
            <a:ext cx="0" cy="6926580"/>
          </a:xfrm>
          <a:custGeom>
            <a:avLst/>
            <a:gdLst/>
            <a:ahLst/>
            <a:cxnLst/>
            <a:rect l="l" t="t" r="r" b="b"/>
            <a:pathLst>
              <a:path w="0" h="6926580">
                <a:moveTo>
                  <a:pt x="0" y="0"/>
                </a:moveTo>
                <a:lnTo>
                  <a:pt x="0" y="6926414"/>
                </a:lnTo>
              </a:path>
            </a:pathLst>
          </a:custGeom>
          <a:ln w="63500">
            <a:solidFill>
              <a:srgbClr val="F79546"/>
            </a:solidFill>
          </a:ln>
        </p:spPr>
        <p:txBody>
          <a:bodyPr wrap="square" lIns="0" tIns="0" rIns="0" bIns="0" rtlCol="0"/>
          <a:lstStyle/>
          <a:p/>
        </p:txBody>
      </p:sp>
      <p:sp>
        <p:nvSpPr>
          <p:cNvPr id="21" name="object 21"/>
          <p:cNvSpPr/>
          <p:nvPr/>
        </p:nvSpPr>
        <p:spPr>
          <a:xfrm>
            <a:off x="8042249" y="2286016"/>
            <a:ext cx="0" cy="6461125"/>
          </a:xfrm>
          <a:custGeom>
            <a:avLst/>
            <a:gdLst/>
            <a:ahLst/>
            <a:cxnLst/>
            <a:rect l="l" t="t" r="r" b="b"/>
            <a:pathLst>
              <a:path w="0" h="6461125">
                <a:moveTo>
                  <a:pt x="0" y="0"/>
                </a:moveTo>
                <a:lnTo>
                  <a:pt x="0" y="6460807"/>
                </a:lnTo>
              </a:path>
            </a:pathLst>
          </a:custGeom>
          <a:ln w="63500">
            <a:solidFill>
              <a:srgbClr val="2B9793"/>
            </a:solidFill>
          </a:ln>
        </p:spPr>
        <p:txBody>
          <a:bodyPr wrap="square" lIns="0" tIns="0" rIns="0" bIns="0" rtlCol="0"/>
          <a:lstStyle/>
          <a:p/>
        </p:txBody>
      </p:sp>
      <p:sp>
        <p:nvSpPr>
          <p:cNvPr id="22" name="object 22"/>
          <p:cNvSpPr txBox="1"/>
          <p:nvPr/>
        </p:nvSpPr>
        <p:spPr>
          <a:xfrm>
            <a:off x="5734269" y="8596737"/>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23" name="object 23"/>
          <p:cNvSpPr txBox="1"/>
          <p:nvPr/>
        </p:nvSpPr>
        <p:spPr>
          <a:xfrm>
            <a:off x="5726446" y="8718656"/>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4" name="object 24"/>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5" name="object 25"/>
          <p:cNvSpPr txBox="1"/>
          <p:nvPr/>
        </p:nvSpPr>
        <p:spPr>
          <a:xfrm>
            <a:off x="347300" y="994542"/>
            <a:ext cx="4233545"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8600" indent="-180340">
              <a:lnSpc>
                <a:spcPct val="100000"/>
              </a:lnSpc>
              <a:spcBef>
                <a:spcPts val="500"/>
              </a:spcBef>
              <a:buClr>
                <a:srgbClr val="D66E2A"/>
              </a:buClr>
              <a:buFont typeface=""/>
              <a:buChar char="■"/>
              <a:tabLst>
                <a:tab pos="229235"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G120X</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高性能风机泵专用变频器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0.75~630KW</a:t>
            </a:r>
            <a:endParaRPr sz="1200">
              <a:latin typeface="Microsoft JhengHei UI"/>
              <a:cs typeface="Microsoft JhengHei UI"/>
            </a:endParaRPr>
          </a:p>
        </p:txBody>
      </p:sp>
      <p:sp>
        <p:nvSpPr>
          <p:cNvPr id="26" name="object 26"/>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7" name="object 2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61</a:t>
            </a:r>
            <a:endParaRPr sz="1000">
              <a:latin typeface="Arial"/>
              <a:cs typeface="Arial"/>
            </a:endParaRPr>
          </a:p>
        </p:txBody>
      </p:sp>
      <p:sp>
        <p:nvSpPr>
          <p:cNvPr id="28" name="object 2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62</a:t>
            </a:r>
            <a:endParaRPr sz="1000">
              <a:latin typeface="Arial"/>
              <a:cs typeface="Arial"/>
            </a:endParaRPr>
          </a:p>
        </p:txBody>
      </p:sp>
      <p:sp>
        <p:nvSpPr>
          <p:cNvPr id="29" name="object 2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0" name="object 3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1" name="object 3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2" name="object 3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5626337" y="7261114"/>
            <a:ext cx="145415" cy="185420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HC</a:t>
            </a:r>
            <a:endParaRPr sz="800">
              <a:latin typeface="Microsoft JhengHei UI"/>
              <a:cs typeface="Microsoft JhengHei UI"/>
            </a:endParaRPr>
          </a:p>
          <a:p>
            <a:pPr algn="just">
              <a:lnSpc>
                <a:spcPct val="235800"/>
              </a:lnSpc>
            </a:pPr>
            <a:r>
              <a:rPr dirty="0" sz="800">
                <a:solidFill>
                  <a:srgbClr val="231F20"/>
                </a:solidFill>
                <a:latin typeface="Microsoft JhengHei UI"/>
                <a:cs typeface="Microsoft JhengHei UI"/>
              </a:rPr>
              <a:t>HC  HC  HC  HC  HC  HC</a:t>
            </a:r>
            <a:endParaRPr sz="800">
              <a:latin typeface="Microsoft JhengHei UI"/>
              <a:cs typeface="Microsoft JhengHei UI"/>
            </a:endParaRPr>
          </a:p>
        </p:txBody>
      </p:sp>
      <p:sp>
        <p:nvSpPr>
          <p:cNvPr id="14" name="object 14"/>
          <p:cNvSpPr txBox="1"/>
          <p:nvPr/>
        </p:nvSpPr>
        <p:spPr>
          <a:xfrm>
            <a:off x="7891017" y="2316241"/>
            <a:ext cx="145415" cy="679894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HC</a:t>
            </a:r>
            <a:endParaRPr sz="800">
              <a:latin typeface="Microsoft JhengHei UI"/>
              <a:cs typeface="Microsoft JhengHei UI"/>
            </a:endParaRPr>
          </a:p>
          <a:p>
            <a:pPr algn="just">
              <a:lnSpc>
                <a:spcPct val="212900"/>
              </a:lnSpc>
            </a:pPr>
            <a:r>
              <a:rPr dirty="0" sz="800">
                <a:solidFill>
                  <a:srgbClr val="231F20"/>
                </a:solidFill>
                <a:latin typeface="Microsoft JhengHei UI"/>
                <a:cs typeface="Microsoft JhengHei UI"/>
              </a:rPr>
              <a:t>HC  HC  HC  HC  HC  HC  HC  HC  HC  HC  HC  HC  HC  HC  HC  HC  HC  HC</a:t>
            </a:r>
            <a:endParaRPr sz="800">
              <a:latin typeface="Microsoft JhengHei UI"/>
              <a:cs typeface="Microsoft JhengHei UI"/>
            </a:endParaRPr>
          </a:p>
          <a:p>
            <a:pPr algn="just">
              <a:lnSpc>
                <a:spcPts val="2260"/>
              </a:lnSpc>
              <a:spcBef>
                <a:spcPts val="185"/>
              </a:spcBef>
            </a:pPr>
            <a:r>
              <a:rPr dirty="0" sz="800">
                <a:solidFill>
                  <a:srgbClr val="231F20"/>
                </a:solidFill>
                <a:latin typeface="Microsoft JhengHei UI"/>
                <a:cs typeface="Microsoft JhengHei UI"/>
              </a:rPr>
              <a:t>HC  HC  HC  HC  HC  HC  HC</a:t>
            </a:r>
            <a:endParaRPr sz="800">
              <a:latin typeface="Microsoft JhengHei UI"/>
              <a:cs typeface="Microsoft JhengHei UI"/>
            </a:endParaRPr>
          </a:p>
        </p:txBody>
      </p:sp>
      <p:sp>
        <p:nvSpPr>
          <p:cNvPr id="15" name="object 15"/>
          <p:cNvSpPr txBox="1"/>
          <p:nvPr/>
        </p:nvSpPr>
        <p:spPr>
          <a:xfrm>
            <a:off x="8036399" y="2316241"/>
            <a:ext cx="102870" cy="679894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50"/>
              </a:spcBef>
            </a:pPr>
            <a:endParaRPr sz="9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5"/>
              </a:spcBef>
            </a:pPr>
            <a:endParaRPr sz="10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35"/>
              </a:spcBef>
            </a:pPr>
            <a:endParaRPr sz="110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35"/>
              </a:spcBef>
            </a:pPr>
            <a:endParaRPr sz="11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0"/>
              </a:spcBef>
            </a:pPr>
            <a:endParaRPr sz="11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40"/>
              </a:spcBef>
            </a:pPr>
            <a:endParaRPr sz="11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35"/>
              </a:spcBef>
            </a:pPr>
            <a:endParaRPr sz="1100">
              <a:latin typeface="Times New Roman"/>
              <a:cs typeface="Times New Roman"/>
            </a:endParaRPr>
          </a:p>
          <a:p>
            <a:pPr>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35"/>
              </a:spcBef>
            </a:pPr>
            <a:endParaRPr sz="110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6" name="object 16"/>
          <p:cNvSpPr txBox="1"/>
          <p:nvPr/>
        </p:nvSpPr>
        <p:spPr>
          <a:xfrm>
            <a:off x="7962800" y="9202618"/>
            <a:ext cx="1609725" cy="83566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648970">
              <a:lnSpc>
                <a:spcPct val="100000"/>
              </a:lnSpc>
              <a:spcBef>
                <a:spcPts val="615"/>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7" name="object 17"/>
          <p:cNvSpPr txBox="1"/>
          <p:nvPr/>
        </p:nvSpPr>
        <p:spPr>
          <a:xfrm>
            <a:off x="5764827" y="9194817"/>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p:txBody>
      </p:sp>
      <p:graphicFrame>
        <p:nvGraphicFramePr>
          <p:cNvPr id="18" name="object 18"/>
          <p:cNvGraphicFramePr>
            <a:graphicFrameLocks noGrp="1"/>
          </p:cNvGraphicFramePr>
          <p:nvPr/>
        </p:nvGraphicFramePr>
        <p:xfrm>
          <a:off x="540000" y="1629001"/>
          <a:ext cx="10396855" cy="7809230"/>
        </p:xfrm>
        <a:graphic>
          <a:graphicData uri="http://schemas.openxmlformats.org/drawingml/2006/table">
            <a:tbl>
              <a:tblPr firstRow="1" bandRow="1">
                <a:tableStyleId>{2D5ABB26-0587-4C30-8999-92F81FD0307C}</a:tableStyleId>
              </a:tblPr>
              <a:tblGrid>
                <a:gridCol w="511809"/>
                <a:gridCol w="523240"/>
                <a:gridCol w="1615439"/>
                <a:gridCol w="675639"/>
                <a:gridCol w="1386839"/>
                <a:gridCol w="521334"/>
                <a:gridCol w="556260"/>
                <a:gridCol w="1223009"/>
                <a:gridCol w="451484"/>
                <a:gridCol w="127000"/>
                <a:gridCol w="462915"/>
                <a:gridCol w="1330959"/>
                <a:gridCol w="990600"/>
              </a:tblGrid>
              <a:tr h="152400">
                <a:tc gridSpan="4">
                  <a:txBody>
                    <a:bodyPr/>
                    <a:lstStyle/>
                    <a:p>
                      <a:pPr marL="300990">
                        <a:lnSpc>
                          <a:spcPct val="100000"/>
                        </a:lnSpc>
                        <a:spcBef>
                          <a:spcPts val="85"/>
                        </a:spcBef>
                      </a:pP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spc="-5" b="1">
                          <a:solidFill>
                            <a:srgbClr val="FFFFFF"/>
                          </a:solidFill>
                          <a:latin typeface="Microsoft YaHei UI"/>
                          <a:cs typeface="Microsoft YaHei UI"/>
                        </a:rPr>
                        <a:t>G120X</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高性能风机泵专用变频器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0.75~630KW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9879">
                <a:tc>
                  <a:txBody>
                    <a:bodyPr/>
                    <a:lstStyle/>
                    <a:p>
                      <a:pPr marL="58419" marR="45085"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127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35585" marR="229235">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16865">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21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gridSpan="13">
                  <a:txBody>
                    <a:bodyPr/>
                    <a:lstStyle/>
                    <a:p>
                      <a:pPr marL="17780">
                        <a:lnSpc>
                          <a:spcPct val="100000"/>
                        </a:lnSpc>
                        <a:spcBef>
                          <a:spcPts val="110"/>
                        </a:spcBef>
                      </a:pPr>
                      <a:r>
                        <a:rPr dirty="0" sz="800" spc="-5">
                          <a:solidFill>
                            <a:srgbClr val="231F20"/>
                          </a:solidFill>
                          <a:latin typeface="Microsoft JhengHei UI"/>
                          <a:cs typeface="Microsoft JhengHei UI"/>
                        </a:rPr>
                        <a:t>3AC500 </a:t>
                      </a:r>
                      <a:r>
                        <a:rPr dirty="0" sz="800">
                          <a:solidFill>
                            <a:srgbClr val="231F20"/>
                          </a:solidFill>
                          <a:latin typeface="Microsoft JhengHei UI"/>
                          <a:cs typeface="Microsoft JhengHei UI"/>
                        </a:rPr>
                        <a:t>… 690 V ，3 … 630</a:t>
                      </a:r>
                      <a:r>
                        <a:rPr dirty="0" sz="800" spc="-5">
                          <a:solidFill>
                            <a:srgbClr val="231F20"/>
                          </a:solidFill>
                          <a:latin typeface="Microsoft JhengHei UI"/>
                          <a:cs typeface="Microsoft JhengHei UI"/>
                        </a:rPr>
                        <a:t> kW</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YH18-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17780">
                        <a:lnSpc>
                          <a:spcPct val="100000"/>
                        </a:lnSpc>
                        <a:spcBef>
                          <a:spcPts val="530"/>
                        </a:spcBef>
                        <a:tabLst>
                          <a:tab pos="614680" algn="l"/>
                        </a:tabLst>
                      </a:pPr>
                      <a:r>
                        <a:rPr dirty="0" sz="800">
                          <a:solidFill>
                            <a:srgbClr val="231F20"/>
                          </a:solidFill>
                          <a:latin typeface="Microsoft JhengHei UI"/>
                          <a:cs typeface="Microsoft JhengHei UI"/>
                        </a:rPr>
                        <a:t>BLA3-0	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YH20-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25">
                  <a:txBody>
                    <a:bodyPr/>
                    <a:lstStyle/>
                    <a:p>
                      <a:pPr>
                        <a:lnSpc>
                          <a:spcPct val="100000"/>
                        </a:lnSpc>
                      </a:pPr>
                      <a:endParaRPr sz="800">
                        <a:latin typeface="Times New Roman"/>
                        <a:cs typeface="Times New Roman"/>
                      </a:endParaR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YH22-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YH24-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YH26-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YH28-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YH30-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A:TEU2532-0FP00-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YH32-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0035</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YH34-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0040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YH36-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399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A:TEU9932-0FP00-  4EA0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0050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YH38-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907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S00-  0EA0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0060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YH40-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907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S00-  0EA0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0070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YH42-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0764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A:TEU9932-1FC00-  1BA0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YH44-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0764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A:TEU9932-1FC00-  1BA0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BFC-1HA3-0120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YH46-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0764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A:TEU9932-0FV00-  1BA0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YH48- </a:t>
                      </a:r>
                      <a:r>
                        <a:rPr dirty="0" sz="800">
                          <a:solidFill>
                            <a:srgbClr val="231F20"/>
                          </a:solidFill>
                          <a:latin typeface="Microsoft JhengHei UI"/>
                          <a:cs typeface="Microsoft JhengHei UI"/>
                        </a:rPr>
                        <a:t>■●■</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07645">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A:TEU9932-0FV00-  1BA0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YH50-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2090">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A:TEU4732-0</a:t>
                      </a:r>
                      <a:r>
                        <a:rPr dirty="0" sz="800" spc="-60">
                          <a:solidFill>
                            <a:srgbClr val="231F20"/>
                          </a:solidFill>
                          <a:latin typeface="Microsoft JhengHei UI"/>
                          <a:cs typeface="Microsoft JhengHei UI"/>
                        </a:rPr>
                        <a:t>F</a:t>
                      </a:r>
                      <a:r>
                        <a:rPr dirty="0" sz="800">
                          <a:solidFill>
                            <a:srgbClr val="231F20"/>
                          </a:solidFill>
                          <a:latin typeface="Microsoft JhengHei UI"/>
                          <a:cs typeface="Microsoft JhengHei UI"/>
                        </a:rPr>
                        <a:t>A00-  0BA0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YH52-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marR="212090">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A:TEU4732-0</a:t>
                      </a:r>
                      <a:r>
                        <a:rPr dirty="0" sz="800" spc="-60">
                          <a:solidFill>
                            <a:srgbClr val="231F20"/>
                          </a:solidFill>
                          <a:latin typeface="Microsoft JhengHei UI"/>
                          <a:cs typeface="Microsoft JhengHei UI"/>
                        </a:rPr>
                        <a:t>F</a:t>
                      </a:r>
                      <a:r>
                        <a:rPr dirty="0" sz="800">
                          <a:solidFill>
                            <a:srgbClr val="231F20"/>
                          </a:solidFill>
                          <a:latin typeface="Microsoft JhengHei UI"/>
                          <a:cs typeface="Microsoft JhengHei UI"/>
                        </a:rPr>
                        <a:t>A00-  0BA0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YH54-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FSG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marR="212090">
                        <a:lnSpc>
                          <a:spcPct val="100000"/>
                        </a:lnSpc>
                        <a:spcBef>
                          <a:spcPts val="50"/>
                        </a:spcBef>
                      </a:pPr>
                      <a:r>
                        <a:rPr dirty="0" sz="800">
                          <a:solidFill>
                            <a:srgbClr val="231F20"/>
                          </a:solidFill>
                          <a:latin typeface="Microsoft JhengHei UI"/>
                          <a:cs typeface="Microsoft JhengHei UI"/>
                        </a:rPr>
                        <a:t>J</a:t>
                      </a:r>
                      <a:r>
                        <a:rPr dirty="0" sz="800" spc="-70">
                          <a:solidFill>
                            <a:srgbClr val="231F20"/>
                          </a:solidFill>
                          <a:latin typeface="Microsoft JhengHei UI"/>
                          <a:cs typeface="Microsoft JhengHei UI"/>
                        </a:rPr>
                        <a:t>T</a:t>
                      </a:r>
                      <a:r>
                        <a:rPr dirty="0" sz="800">
                          <a:solidFill>
                            <a:srgbClr val="231F20"/>
                          </a:solidFill>
                          <a:latin typeface="Microsoft JhengHei UI"/>
                          <a:cs typeface="Microsoft JhengHei UI"/>
                        </a:rPr>
                        <a:t>A:TEU4732-0</a:t>
                      </a:r>
                      <a:r>
                        <a:rPr dirty="0" sz="800" spc="-60">
                          <a:solidFill>
                            <a:srgbClr val="231F20"/>
                          </a:solidFill>
                          <a:latin typeface="Microsoft JhengHei UI"/>
                          <a:cs typeface="Microsoft JhengHei UI"/>
                        </a:rPr>
                        <a:t>F</a:t>
                      </a:r>
                      <a:r>
                        <a:rPr dirty="0" sz="800">
                          <a:solidFill>
                            <a:srgbClr val="231F20"/>
                          </a:solidFill>
                          <a:latin typeface="Microsoft JhengHei UI"/>
                          <a:cs typeface="Microsoft JhengHei UI"/>
                        </a:rPr>
                        <a:t>A00-  0BA0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6731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530"/>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673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7505">
                <a:tc>
                  <a:txBody>
                    <a:bodyPr/>
                    <a:lstStyle/>
                    <a:p>
                      <a:pPr marL="17780">
                        <a:lnSpc>
                          <a:spcPct val="100000"/>
                        </a:lnSpc>
                        <a:spcBef>
                          <a:spcPts val="64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YH56-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2-0400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6SL3000-2AH34-7AA0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0400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7506">
                <a:tc>
                  <a:txBody>
                    <a:bodyPr/>
                    <a:lstStyle/>
                    <a:p>
                      <a:pPr marL="17780">
                        <a:lnSpc>
                          <a:spcPct val="100000"/>
                        </a:lnSpc>
                        <a:spcBef>
                          <a:spcPts val="64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YH58-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2-0450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6SL3000-2AH34-7AA0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0450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7506">
                <a:tc>
                  <a:txBody>
                    <a:bodyPr/>
                    <a:lstStyle/>
                    <a:p>
                      <a:pPr marL="17780">
                        <a:lnSpc>
                          <a:spcPct val="100000"/>
                        </a:lnSpc>
                        <a:spcBef>
                          <a:spcPts val="64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YH60-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2-0500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6SL3000-2AH35-8AA0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7506">
                <a:tc>
                  <a:txBody>
                    <a:bodyPr/>
                    <a:lstStyle/>
                    <a:p>
                      <a:pPr marL="17780">
                        <a:lnSpc>
                          <a:spcPct val="100000"/>
                        </a:lnSpc>
                        <a:spcBef>
                          <a:spcPts val="64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YH62-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spc="-10">
                          <a:solidFill>
                            <a:srgbClr val="231F20"/>
                          </a:solidFill>
                          <a:latin typeface="Microsoft JhengHei UI"/>
                          <a:cs typeface="Microsoft JhengHei UI"/>
                        </a:rPr>
                        <a:t>FSH</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6SL3000-0CH36-0AA0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2-0560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0560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7505">
                <a:tc>
                  <a:txBody>
                    <a:bodyPr/>
                    <a:lstStyle/>
                    <a:p>
                      <a:pPr marL="17780">
                        <a:lnSpc>
                          <a:spcPct val="100000"/>
                        </a:lnSpc>
                        <a:spcBef>
                          <a:spcPts val="64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YH64-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6SL3000-0CH36-0AA0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BFC-1HB3-0800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7506">
                <a:tc>
                  <a:txBody>
                    <a:bodyPr/>
                    <a:lstStyle/>
                    <a:p>
                      <a:pPr marL="17780">
                        <a:lnSpc>
                          <a:spcPct val="100000"/>
                        </a:lnSpc>
                        <a:spcBef>
                          <a:spcPts val="64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YH66-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6SL3000-0CH38-4AA0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2-0720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0720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7506">
                <a:tc>
                  <a:txBody>
                    <a:bodyPr/>
                    <a:lstStyle/>
                    <a:p>
                      <a:pPr marL="17780">
                        <a:lnSpc>
                          <a:spcPct val="100000"/>
                        </a:lnSpc>
                        <a:spcBef>
                          <a:spcPts val="64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6SL32 ■ 0- ■ </a:t>
                      </a:r>
                      <a:r>
                        <a:rPr dirty="0" sz="800" spc="-5">
                          <a:solidFill>
                            <a:srgbClr val="231F20"/>
                          </a:solidFill>
                          <a:latin typeface="Microsoft JhengHei UI"/>
                          <a:cs typeface="Microsoft JhengHei UI"/>
                        </a:rPr>
                        <a:t>YH68- </a:t>
                      </a:r>
                      <a:r>
                        <a:rPr dirty="0" sz="800">
                          <a:solidFill>
                            <a:srgbClr val="231F20"/>
                          </a:solidFill>
                          <a:latin typeface="Microsoft JhengHei UI"/>
                          <a:cs typeface="Microsoft JhengHei UI"/>
                        </a:rPr>
                        <a:t>■ C ■</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6SL3000-0CH38-4AA0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4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8191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645"/>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8191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8191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6195">
                        <a:lnSpc>
                          <a:spcPct val="100000"/>
                        </a:lnSpc>
                        <a:spcBef>
                          <a:spcPts val="645"/>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8191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a:solidFill>
                            <a:srgbClr val="231F20"/>
                          </a:solidFill>
                          <a:latin typeface="Microsoft JhengHei UI"/>
                          <a:cs typeface="Microsoft JhengHei UI"/>
                        </a:rPr>
                        <a:t>6SL3760-0MS00-0AA0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45"/>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4552">
                <a:tc gridSpan="6">
                  <a:txBody>
                    <a:bodyPr/>
                    <a:lstStyle/>
                    <a:p>
                      <a:pPr algn="r" marL="5159375">
                        <a:lnSpc>
                          <a:spcPct val="100000"/>
                        </a:lnSpc>
                        <a:spcBef>
                          <a:spcPts val="110"/>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13970">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7">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19" name="object 19"/>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20" name="object 20"/>
          <p:cNvSpPr/>
          <p:nvPr/>
        </p:nvSpPr>
        <p:spPr>
          <a:xfrm>
            <a:off x="8007250" y="2259005"/>
            <a:ext cx="0" cy="7664450"/>
          </a:xfrm>
          <a:custGeom>
            <a:avLst/>
            <a:gdLst/>
            <a:ahLst/>
            <a:cxnLst/>
            <a:rect l="l" t="t" r="r" b="b"/>
            <a:pathLst>
              <a:path w="0" h="7664450">
                <a:moveTo>
                  <a:pt x="0" y="0"/>
                </a:moveTo>
                <a:lnTo>
                  <a:pt x="0" y="7664399"/>
                </a:lnTo>
              </a:path>
            </a:pathLst>
          </a:custGeom>
          <a:ln w="63500">
            <a:solidFill>
              <a:srgbClr val="F79546"/>
            </a:solidFill>
          </a:ln>
        </p:spPr>
        <p:txBody>
          <a:bodyPr wrap="square" lIns="0" tIns="0" rIns="0" bIns="0" rtlCol="0"/>
          <a:lstStyle/>
          <a:p/>
        </p:txBody>
      </p:sp>
      <p:sp>
        <p:nvSpPr>
          <p:cNvPr id="21" name="object 21"/>
          <p:cNvSpPr/>
          <p:nvPr/>
        </p:nvSpPr>
        <p:spPr>
          <a:xfrm>
            <a:off x="8070750" y="2259005"/>
            <a:ext cx="0" cy="7198995"/>
          </a:xfrm>
          <a:custGeom>
            <a:avLst/>
            <a:gdLst/>
            <a:ahLst/>
            <a:cxnLst/>
            <a:rect l="l" t="t" r="r" b="b"/>
            <a:pathLst>
              <a:path w="0" h="7198995">
                <a:moveTo>
                  <a:pt x="0" y="0"/>
                </a:moveTo>
                <a:lnTo>
                  <a:pt x="0" y="7198791"/>
                </a:lnTo>
              </a:path>
            </a:pathLst>
          </a:custGeom>
          <a:ln w="63500">
            <a:solidFill>
              <a:srgbClr val="2B9793"/>
            </a:solidFill>
          </a:ln>
        </p:spPr>
        <p:txBody>
          <a:bodyPr wrap="square" lIns="0" tIns="0" rIns="0" bIns="0" rtlCol="0"/>
          <a:lstStyle/>
          <a:p/>
        </p:txBody>
      </p:sp>
      <p:sp>
        <p:nvSpPr>
          <p:cNvPr id="22" name="object 22"/>
          <p:cNvSpPr txBox="1"/>
          <p:nvPr/>
        </p:nvSpPr>
        <p:spPr>
          <a:xfrm>
            <a:off x="5761271" y="9316736"/>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23" name="object 23"/>
          <p:cNvSpPr txBox="1"/>
          <p:nvPr/>
        </p:nvSpPr>
        <p:spPr>
          <a:xfrm>
            <a:off x="5753448" y="9438656"/>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4" name="object 24"/>
          <p:cNvSpPr/>
          <p:nvPr/>
        </p:nvSpPr>
        <p:spPr>
          <a:xfrm>
            <a:off x="807053" y="10086864"/>
            <a:ext cx="198707" cy="154377"/>
          </a:xfrm>
          <a:prstGeom prst="rect">
            <a:avLst/>
          </a:prstGeom>
          <a:blipFill>
            <a:blip r:embed="rId3" cstate="print"/>
            <a:stretch>
              <a:fillRect/>
            </a:stretch>
          </a:blipFill>
        </p:spPr>
        <p:txBody>
          <a:bodyPr wrap="square" lIns="0" tIns="0" rIns="0" bIns="0" rtlCol="0"/>
          <a:lstStyle/>
          <a:p/>
        </p:txBody>
      </p:sp>
      <p:sp>
        <p:nvSpPr>
          <p:cNvPr id="25" name="object 25"/>
          <p:cNvSpPr txBox="1"/>
          <p:nvPr/>
        </p:nvSpPr>
        <p:spPr>
          <a:xfrm>
            <a:off x="347300" y="965145"/>
            <a:ext cx="4853305" cy="614680"/>
          </a:xfrm>
          <a:prstGeom prst="rect">
            <a:avLst/>
          </a:prstGeom>
        </p:spPr>
        <p:txBody>
          <a:bodyPr wrap="square" lIns="0" tIns="116205" rIns="0" bIns="0" rtlCol="0" vert="horz">
            <a:spAutoFit/>
          </a:bodyPr>
          <a:lstStyle/>
          <a:p>
            <a:pPr marL="12700">
              <a:lnSpc>
                <a:spcPct val="100000"/>
              </a:lnSpc>
              <a:spcBef>
                <a:spcPts val="91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390525" indent="-180340">
              <a:lnSpc>
                <a:spcPct val="100000"/>
              </a:lnSpc>
              <a:spcBef>
                <a:spcPts val="700"/>
              </a:spcBef>
              <a:buClr>
                <a:srgbClr val="D66E2A"/>
              </a:buClr>
              <a:buFont typeface=""/>
              <a:buChar char="■"/>
              <a:tabLst>
                <a:tab pos="391160"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G120X</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高性能风机泵专用变频器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0.75~630KW（续）</a:t>
            </a:r>
            <a:endParaRPr sz="1200">
              <a:latin typeface="Microsoft JhengHei UI"/>
              <a:cs typeface="Microsoft JhengHei UI"/>
            </a:endParaRPr>
          </a:p>
        </p:txBody>
      </p:sp>
      <p:sp>
        <p:nvSpPr>
          <p:cNvPr id="26" name="object 26"/>
          <p:cNvSpPr txBox="1"/>
          <p:nvPr/>
        </p:nvSpPr>
        <p:spPr>
          <a:xfrm>
            <a:off x="1021764" y="10062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7" name="object 2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63</a:t>
            </a:r>
            <a:endParaRPr sz="1000">
              <a:latin typeface="Arial"/>
              <a:cs typeface="Arial"/>
            </a:endParaRPr>
          </a:p>
        </p:txBody>
      </p:sp>
      <p:sp>
        <p:nvSpPr>
          <p:cNvPr id="28" name="object 2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64</a:t>
            </a:r>
            <a:endParaRPr sz="1000">
              <a:latin typeface="Arial"/>
              <a:cs typeface="Arial"/>
            </a:endParaRPr>
          </a:p>
        </p:txBody>
      </p:sp>
      <p:sp>
        <p:nvSpPr>
          <p:cNvPr id="29" name="object 2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0" name="object 3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1" name="object 3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2" name="object 3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5595638" y="6966829"/>
            <a:ext cx="123825" cy="113665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65300"/>
              </a:lnSpc>
            </a:pPr>
            <a:r>
              <a:rPr dirty="0" sz="800">
                <a:solidFill>
                  <a:srgbClr val="231F20"/>
                </a:solidFill>
                <a:latin typeface="Microsoft JhengHei UI"/>
                <a:cs typeface="Microsoft JhengHei UI"/>
              </a:rPr>
              <a:t>EC  EC  EC  EC  EC</a:t>
            </a:r>
            <a:endParaRPr sz="800">
              <a:latin typeface="Microsoft JhengHei UI"/>
              <a:cs typeface="Microsoft JhengHei UI"/>
            </a:endParaRPr>
          </a:p>
        </p:txBody>
      </p:sp>
      <p:sp>
        <p:nvSpPr>
          <p:cNvPr id="14" name="object 14"/>
          <p:cNvSpPr txBox="1"/>
          <p:nvPr/>
        </p:nvSpPr>
        <p:spPr>
          <a:xfrm>
            <a:off x="7998477" y="2332234"/>
            <a:ext cx="123825" cy="577151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65300"/>
              </a:lnSpc>
            </a:pPr>
            <a:r>
              <a:rPr dirty="0" sz="800">
                <a:solidFill>
                  <a:srgbClr val="231F20"/>
                </a:solidFill>
                <a:latin typeface="Microsoft JhengHei UI"/>
                <a:cs typeface="Microsoft JhengHei UI"/>
              </a:rPr>
              <a:t>EC  EC  EC  EC  EC  EC  EC  EC  EC  EC  EC  EC  EC  EC  EC  EC  EC  EC  EC  EC  EC  EC  EC  EC  EC  EC  EC  EC</a:t>
            </a:r>
            <a:endParaRPr sz="800">
              <a:latin typeface="Microsoft JhengHei UI"/>
              <a:cs typeface="Microsoft JhengHei UI"/>
            </a:endParaRPr>
          </a:p>
        </p:txBody>
      </p:sp>
      <p:sp>
        <p:nvSpPr>
          <p:cNvPr id="15" name="object 15"/>
          <p:cNvSpPr txBox="1"/>
          <p:nvPr/>
        </p:nvSpPr>
        <p:spPr>
          <a:xfrm>
            <a:off x="8121683" y="2332234"/>
            <a:ext cx="59055" cy="577151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2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6" name="object 16"/>
          <p:cNvSpPr txBox="1"/>
          <p:nvPr/>
        </p:nvSpPr>
        <p:spPr>
          <a:xfrm>
            <a:off x="8105447" y="8835950"/>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17" name="object 17"/>
          <p:cNvSpPr txBox="1"/>
          <p:nvPr/>
        </p:nvSpPr>
        <p:spPr>
          <a:xfrm>
            <a:off x="8045300" y="8213949"/>
            <a:ext cx="1266825" cy="64770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306070">
              <a:lnSpc>
                <a:spcPct val="100000"/>
              </a:lnSpc>
              <a:spcBef>
                <a:spcPts val="95"/>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18" name="object 18"/>
          <p:cNvSpPr txBox="1"/>
          <p:nvPr/>
        </p:nvSpPr>
        <p:spPr>
          <a:xfrm>
            <a:off x="5710826" y="8159816"/>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p:txBody>
      </p:sp>
      <p:graphicFrame>
        <p:nvGraphicFramePr>
          <p:cNvPr id="19" name="object 19"/>
          <p:cNvGraphicFramePr>
            <a:graphicFrameLocks noGrp="1"/>
          </p:cNvGraphicFramePr>
          <p:nvPr/>
        </p:nvGraphicFramePr>
        <p:xfrm>
          <a:off x="540000" y="1674001"/>
          <a:ext cx="10515600" cy="6729095"/>
        </p:xfrm>
        <a:graphic>
          <a:graphicData uri="http://schemas.openxmlformats.org/drawingml/2006/table">
            <a:tbl>
              <a:tblPr firstRow="1" bandRow="1">
                <a:tableStyleId>{2D5ABB26-0587-4C30-8999-92F81FD0307C}</a:tableStyleId>
              </a:tblPr>
              <a:tblGrid>
                <a:gridCol w="492759"/>
                <a:gridCol w="523240"/>
                <a:gridCol w="1615439"/>
                <a:gridCol w="675639"/>
                <a:gridCol w="1386839"/>
                <a:gridCol w="486409"/>
                <a:gridCol w="591185"/>
                <a:gridCol w="1360804"/>
                <a:gridCol w="414020"/>
                <a:gridCol w="126365"/>
                <a:gridCol w="499109"/>
                <a:gridCol w="1330325"/>
                <a:gridCol w="989965"/>
              </a:tblGrid>
              <a:tr h="152400">
                <a:tc gridSpan="4">
                  <a:txBody>
                    <a:bodyPr/>
                    <a:lstStyle/>
                    <a:p>
                      <a:pPr marL="507365">
                        <a:lnSpc>
                          <a:spcPct val="100000"/>
                        </a:lnSpc>
                        <a:spcBef>
                          <a:spcPts val="85"/>
                        </a:spcBef>
                      </a:pPr>
                      <a:r>
                        <a:rPr dirty="0" sz="800" b="1">
                          <a:solidFill>
                            <a:srgbClr val="FFFFFF"/>
                          </a:solidFill>
                          <a:latin typeface="Microsoft YaHei UI"/>
                          <a:cs typeface="Microsoft YaHei UI"/>
                        </a:rPr>
                        <a:t>SINAMICS</a:t>
                      </a:r>
                      <a:r>
                        <a:rPr dirty="0" sz="800" spc="-5" b="1">
                          <a:solidFill>
                            <a:srgbClr val="FFFFFF"/>
                          </a:solidFill>
                          <a:latin typeface="Microsoft YaHei UI"/>
                          <a:cs typeface="Microsoft YaHei UI"/>
                        </a:rPr>
                        <a:t> G120XA</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矢量型变频器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0.75~560KW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9879">
                <a:tc>
                  <a:txBody>
                    <a:bodyPr/>
                    <a:lstStyle/>
                    <a:p>
                      <a:pPr marL="48895" marR="36195"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127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36220" marR="229235">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21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gridSpan="13">
                  <a:txBody>
                    <a:bodyPr/>
                    <a:lstStyle/>
                    <a:p>
                      <a:pPr marL="6350">
                        <a:lnSpc>
                          <a:spcPct val="100000"/>
                        </a:lnSpc>
                        <a:spcBef>
                          <a:spcPts val="110"/>
                        </a:spcBef>
                      </a:pPr>
                      <a:r>
                        <a:rPr dirty="0" sz="800" spc="-5">
                          <a:solidFill>
                            <a:srgbClr val="231F20"/>
                          </a:solidFill>
                          <a:latin typeface="Microsoft JhengHei UI"/>
                          <a:cs typeface="Microsoft JhengHei UI"/>
                        </a:rPr>
                        <a:t>3AC380 </a:t>
                      </a:r>
                      <a:r>
                        <a:rPr dirty="0" sz="800">
                          <a:solidFill>
                            <a:srgbClr val="231F20"/>
                          </a:solidFill>
                          <a:latin typeface="Microsoft JhengHei UI"/>
                          <a:cs typeface="Microsoft JhengHei UI"/>
                        </a:rPr>
                        <a:t>… 440 V ，0.75 … 560</a:t>
                      </a:r>
                      <a:r>
                        <a:rPr dirty="0" sz="800" spc="-5">
                          <a:solidFill>
                            <a:srgbClr val="231F20"/>
                          </a:solidFill>
                          <a:latin typeface="Microsoft JhengHei UI"/>
                          <a:cs typeface="Microsoft JhengHei UI"/>
                        </a:rPr>
                        <a:t> kW</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1504">
                <a:tc>
                  <a:txBody>
                    <a:bodyPr/>
                    <a:lstStyle/>
                    <a:p>
                      <a:pPr marL="6350">
                        <a:lnSpc>
                          <a:spcPct val="100000"/>
                        </a:lnSpc>
                        <a:spcBef>
                          <a:spcPts val="3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YD10-0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6350">
                        <a:lnSpc>
                          <a:spcPct val="100000"/>
                        </a:lnSpc>
                        <a:spcBef>
                          <a:spcPts val="305"/>
                        </a:spcBef>
                        <a:tabLst>
                          <a:tab pos="537210" algn="l"/>
                        </a:tabLst>
                      </a:pPr>
                      <a:r>
                        <a:rPr dirty="0" sz="800">
                          <a:solidFill>
                            <a:srgbClr val="231F20"/>
                          </a:solidFill>
                          <a:latin typeface="Microsoft JhengHei UI"/>
                          <a:cs typeface="Microsoft JhengHei UI"/>
                        </a:rPr>
                        <a:t>BLA3-0	-0005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YD12-0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28">
                  <a:txBody>
                    <a:bodyPr/>
                    <a:lstStyle/>
                    <a:p>
                      <a:pPr>
                        <a:lnSpc>
                          <a:spcPct val="100000"/>
                        </a:lnSpc>
                      </a:pPr>
                      <a:endParaRPr sz="800">
                        <a:latin typeface="Times New Roman"/>
                        <a:cs typeface="Times New Roman"/>
                      </a:endParaR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YD14-0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YD16-0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YD18-0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FSA</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YD20-0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FSB</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YD22-0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FSB</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-0015</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YD24-0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FSB</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-0020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YD26-0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FSC</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YD28-0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FSC</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-0035</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YD30-0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FSD</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6SL3202-0AE23-8CA0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-0040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YD32-0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FSD</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-0060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YD34-0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FSD</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-0070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6SL3203-0BE27-5BA0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YD36-0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FSD</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6SE6400-3TC07-5ED0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6SL3203-0BE27-5BA0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YD38-0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FSD</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6SL3203-0BE31-1BA0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YD40-0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FSE</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6SL3203-0BE31-1BA0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YD42-0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FSF</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6SL3203-0BE31-8BA0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BFC-1EB3-0150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YD44-0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FSF</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spc="-5">
                          <a:solidFill>
                            <a:srgbClr val="231F20"/>
                          </a:solidFill>
                          <a:latin typeface="Microsoft JhengHei UI"/>
                          <a:cs typeface="Microsoft JhengHei UI"/>
                        </a:rPr>
                        <a:t>6SE6400-3TC14-5FD0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6SL3203-0BE31-8BA0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YD46-0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FSF</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6SL3203-0BE31-8BA0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 </a:t>
                      </a:r>
                      <a:r>
                        <a:rPr dirty="0" sz="800" spc="-5">
                          <a:solidFill>
                            <a:srgbClr val="231F20"/>
                          </a:solidFill>
                          <a:latin typeface="Microsoft JhengHei UI"/>
                          <a:cs typeface="Microsoft JhengHei UI"/>
                        </a:rPr>
                        <a:t>YD48-0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FSF</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6SL3203-0BE31-8BA0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YD50-0CB0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FSG</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6SL3000-2BE33-2AA0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YD52-0CB0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FSG</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6SL3000-2BE33-8AA0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-0400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YD54-0CB0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FSG</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集成有直流母线电抗器</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6350">
                        <a:lnSpc>
                          <a:spcPct val="100000"/>
                        </a:lnSpc>
                        <a:spcBef>
                          <a:spcPts val="305"/>
                        </a:spcBef>
                      </a:pPr>
                      <a:r>
                        <a:rPr dirty="0" sz="800">
                          <a:solidFill>
                            <a:srgbClr val="231F20"/>
                          </a:solidFill>
                          <a:latin typeface="Microsoft JhengHei UI"/>
                          <a:cs typeface="Microsoft JhengHei UI"/>
                        </a:rPr>
                        <a:t>6SL3000-2BE35-0AA0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YD56-0CB0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FSH</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6SL3000-0CE36-3AA0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marR="30480">
                        <a:lnSpc>
                          <a:spcPct val="100000"/>
                        </a:lnSpc>
                        <a:spcBef>
                          <a:spcPts val="30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873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8575">
                        <a:lnSpc>
                          <a:spcPct val="100000"/>
                        </a:lnSpc>
                        <a:spcBef>
                          <a:spcPts val="305"/>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3873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6SL3000-2AE36-1AA0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YD58-0CB0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FSH</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6SL3000-0CE37-7AA0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marR="30480">
                        <a:lnSpc>
                          <a:spcPct val="100000"/>
                        </a:lnSpc>
                        <a:spcBef>
                          <a:spcPts val="30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873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8575">
                        <a:lnSpc>
                          <a:spcPct val="100000"/>
                        </a:lnSpc>
                        <a:spcBef>
                          <a:spcPts val="305"/>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3873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-0720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6SL3220-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YD60-0CB0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FSH</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6SL3000-0CE37-7AA0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marR="30480">
                        <a:lnSpc>
                          <a:spcPct val="100000"/>
                        </a:lnSpc>
                        <a:spcBef>
                          <a:spcPts val="30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873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8575">
                        <a:lnSpc>
                          <a:spcPct val="100000"/>
                        </a:lnSpc>
                        <a:spcBef>
                          <a:spcPts val="305"/>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3873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6SL3225-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YD62-0CB0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6SL3000-0CE38-7AA0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marR="30480">
                        <a:lnSpc>
                          <a:spcPct val="100000"/>
                        </a:lnSpc>
                        <a:spcBef>
                          <a:spcPts val="30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873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8575">
                        <a:lnSpc>
                          <a:spcPct val="100000"/>
                        </a:lnSpc>
                        <a:spcBef>
                          <a:spcPts val="305"/>
                        </a:spcBef>
                      </a:pPr>
                      <a:r>
                        <a:rPr dirty="0" sz="800">
                          <a:solidFill>
                            <a:srgbClr val="231F20"/>
                          </a:solidFill>
                          <a:latin typeface="Microsoft JhengHei UI"/>
                          <a:cs typeface="Microsoft JhengHei UI"/>
                        </a:rPr>
                        <a:t>2-1000</a:t>
                      </a:r>
                      <a:endParaRPr sz="800">
                        <a:latin typeface="Microsoft JhengHei UI"/>
                        <a:cs typeface="Microsoft JhengHei UI"/>
                      </a:endParaRPr>
                    </a:p>
                  </a:txBody>
                  <a:tcPr marL="0" marR="0" marB="0" marT="3873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6SL3000-2AE41-0AA0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1504">
                <a:tc>
                  <a:txBody>
                    <a:bodyPr/>
                    <a:lstStyle/>
                    <a:p>
                      <a:pPr marL="6350">
                        <a:lnSpc>
                          <a:spcPct val="100000"/>
                        </a:lnSpc>
                        <a:spcBef>
                          <a:spcPts val="30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6SL3225-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YD64-0CB0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marR="30480">
                        <a:lnSpc>
                          <a:spcPct val="100000"/>
                        </a:lnSpc>
                        <a:spcBef>
                          <a:spcPts val="30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873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8575">
                        <a:lnSpc>
                          <a:spcPct val="100000"/>
                        </a:lnSpc>
                        <a:spcBef>
                          <a:spcPts val="305"/>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3873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6SL3000-2AE41-0AA0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1503">
                <a:tc>
                  <a:txBody>
                    <a:bodyPr/>
                    <a:lstStyle/>
                    <a:p>
                      <a:pPr marL="6350">
                        <a:lnSpc>
                          <a:spcPct val="100000"/>
                        </a:lnSpc>
                        <a:spcBef>
                          <a:spcPts val="30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6SL3225- ●</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YD66-0CB0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FSJ</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marR="30480">
                        <a:lnSpc>
                          <a:spcPct val="100000"/>
                        </a:lnSpc>
                        <a:spcBef>
                          <a:spcPts val="305"/>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8735">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8575">
                        <a:lnSpc>
                          <a:spcPct val="100000"/>
                        </a:lnSpc>
                        <a:spcBef>
                          <a:spcPts val="305"/>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38735">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6SL3000-2AE41-4AA0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8735">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305"/>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387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6350">
                        <a:lnSpc>
                          <a:spcPct val="100000"/>
                        </a:lnSpc>
                        <a:spcBef>
                          <a:spcPts val="30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4349">
                <a:tc gridSpan="6">
                  <a:txBody>
                    <a:bodyPr/>
                    <a:lstStyle/>
                    <a:p>
                      <a:pPr algn="r" marL="5105400">
                        <a:lnSpc>
                          <a:spcPct val="100000"/>
                        </a:lnSpc>
                        <a:spcBef>
                          <a:spcPts val="265"/>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33655">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7">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20" name="object 20"/>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21" name="object 21"/>
          <p:cNvSpPr/>
          <p:nvPr/>
        </p:nvSpPr>
        <p:spPr>
          <a:xfrm>
            <a:off x="8089750" y="2304025"/>
            <a:ext cx="0" cy="6528434"/>
          </a:xfrm>
          <a:custGeom>
            <a:avLst/>
            <a:gdLst/>
            <a:ahLst/>
            <a:cxnLst/>
            <a:rect l="l" t="t" r="r" b="b"/>
            <a:pathLst>
              <a:path w="0" h="6528434">
                <a:moveTo>
                  <a:pt x="0" y="0"/>
                </a:moveTo>
                <a:lnTo>
                  <a:pt x="0" y="6527876"/>
                </a:lnTo>
              </a:path>
            </a:pathLst>
          </a:custGeom>
          <a:ln w="63500">
            <a:solidFill>
              <a:srgbClr val="F79546"/>
            </a:solidFill>
          </a:ln>
        </p:spPr>
        <p:txBody>
          <a:bodyPr wrap="square" lIns="0" tIns="0" rIns="0" bIns="0" rtlCol="0"/>
          <a:lstStyle/>
          <a:p/>
        </p:txBody>
      </p:sp>
      <p:sp>
        <p:nvSpPr>
          <p:cNvPr id="22" name="object 22"/>
          <p:cNvSpPr/>
          <p:nvPr/>
        </p:nvSpPr>
        <p:spPr>
          <a:xfrm>
            <a:off x="8153250" y="2304025"/>
            <a:ext cx="0" cy="6131560"/>
          </a:xfrm>
          <a:custGeom>
            <a:avLst/>
            <a:gdLst/>
            <a:ahLst/>
            <a:cxnLst/>
            <a:rect l="l" t="t" r="r" b="b"/>
            <a:pathLst>
              <a:path w="0" h="6131559">
                <a:moveTo>
                  <a:pt x="0" y="0"/>
                </a:moveTo>
                <a:lnTo>
                  <a:pt x="0" y="6131318"/>
                </a:lnTo>
              </a:path>
            </a:pathLst>
          </a:custGeom>
          <a:ln w="63500">
            <a:solidFill>
              <a:srgbClr val="2B9793"/>
            </a:solidFill>
          </a:ln>
        </p:spPr>
        <p:txBody>
          <a:bodyPr wrap="square" lIns="0" tIns="0" rIns="0" bIns="0" rtlCol="0"/>
          <a:lstStyle/>
          <a:p/>
        </p:txBody>
      </p:sp>
      <p:sp>
        <p:nvSpPr>
          <p:cNvPr id="23" name="object 23"/>
          <p:cNvSpPr txBox="1"/>
          <p:nvPr/>
        </p:nvSpPr>
        <p:spPr>
          <a:xfrm>
            <a:off x="5707270" y="8281737"/>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24" name="object 24"/>
          <p:cNvSpPr txBox="1"/>
          <p:nvPr/>
        </p:nvSpPr>
        <p:spPr>
          <a:xfrm>
            <a:off x="5699447" y="8403656"/>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5" name="object 25"/>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6" name="object 26"/>
          <p:cNvSpPr txBox="1"/>
          <p:nvPr/>
        </p:nvSpPr>
        <p:spPr>
          <a:xfrm>
            <a:off x="347300" y="994542"/>
            <a:ext cx="3581400"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8600" indent="-180340">
              <a:lnSpc>
                <a:spcPct val="100000"/>
              </a:lnSpc>
              <a:spcBef>
                <a:spcPts val="500"/>
              </a:spcBef>
              <a:buClr>
                <a:srgbClr val="D66E2A"/>
              </a:buClr>
              <a:buFont typeface=""/>
              <a:buChar char="■"/>
              <a:tabLst>
                <a:tab pos="229235"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G120XA</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矢量型变频器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0.75~560KW</a:t>
            </a:r>
            <a:endParaRPr sz="1200">
              <a:latin typeface="Microsoft JhengHei UI"/>
              <a:cs typeface="Microsoft JhengHei UI"/>
            </a:endParaRPr>
          </a:p>
        </p:txBody>
      </p:sp>
      <p:sp>
        <p:nvSpPr>
          <p:cNvPr id="27" name="object 2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8" name="object 28"/>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65</a:t>
            </a:r>
            <a:endParaRPr sz="1000">
              <a:latin typeface="Arial"/>
              <a:cs typeface="Arial"/>
            </a:endParaRPr>
          </a:p>
        </p:txBody>
      </p:sp>
      <p:sp>
        <p:nvSpPr>
          <p:cNvPr id="29" name="object 29"/>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66</a:t>
            </a:r>
            <a:endParaRPr sz="1000">
              <a:latin typeface="Arial"/>
              <a:cs typeface="Arial"/>
            </a:endParaRPr>
          </a:p>
        </p:txBody>
      </p:sp>
      <p:sp>
        <p:nvSpPr>
          <p:cNvPr id="30" name="object 3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1" name="object 3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2" name="object 3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3" name="object 3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5607288" y="4394574"/>
            <a:ext cx="145415" cy="459359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HC</a:t>
            </a:r>
            <a:endParaRPr sz="800">
              <a:latin typeface="Microsoft JhengHei UI"/>
              <a:cs typeface="Microsoft JhengHei UI"/>
            </a:endParaRPr>
          </a:p>
          <a:p>
            <a:pPr algn="just">
              <a:lnSpc>
                <a:spcPct val="166400"/>
              </a:lnSpc>
            </a:pPr>
            <a:r>
              <a:rPr dirty="0" sz="800">
                <a:solidFill>
                  <a:srgbClr val="231F20"/>
                </a:solidFill>
                <a:latin typeface="Microsoft JhengHei UI"/>
                <a:cs typeface="Microsoft JhengHei UI"/>
              </a:rPr>
              <a:t>HC  HC  HC  HC  HC  HC  HC  HC</a:t>
            </a:r>
            <a:endParaRPr sz="800">
              <a:latin typeface="Microsoft JhengHei UI"/>
              <a:cs typeface="Microsoft JhengHei UI"/>
            </a:endParaRPr>
          </a:p>
          <a:p>
            <a:pPr>
              <a:lnSpc>
                <a:spcPct val="100000"/>
              </a:lnSpc>
              <a:spcBef>
                <a:spcPts val="45"/>
              </a:spcBef>
            </a:pPr>
            <a:endParaRPr sz="1350">
              <a:latin typeface="Times New Roman"/>
              <a:cs typeface="Times New Roman"/>
            </a:endParaRPr>
          </a:p>
          <a:p>
            <a:pPr algn="just">
              <a:lnSpc>
                <a:spcPct val="166400"/>
              </a:lnSpc>
            </a:pPr>
            <a:r>
              <a:rPr dirty="0" sz="800">
                <a:solidFill>
                  <a:srgbClr val="231F20"/>
                </a:solidFill>
                <a:latin typeface="Microsoft JhengHei UI"/>
                <a:cs typeface="Microsoft JhengHei UI"/>
              </a:rPr>
              <a:t>HC  HC  HC  HC  HC  HC  HC  HC  HC  HC  HC  HC  HC</a:t>
            </a:r>
            <a:endParaRPr sz="800">
              <a:latin typeface="Microsoft JhengHei UI"/>
              <a:cs typeface="Microsoft JhengHei UI"/>
            </a:endParaRPr>
          </a:p>
        </p:txBody>
      </p:sp>
      <p:graphicFrame>
        <p:nvGraphicFramePr>
          <p:cNvPr id="14" name="object 14"/>
          <p:cNvGraphicFramePr>
            <a:graphicFrameLocks noGrp="1"/>
          </p:cNvGraphicFramePr>
          <p:nvPr/>
        </p:nvGraphicFramePr>
        <p:xfrm>
          <a:off x="5751499" y="6379441"/>
          <a:ext cx="2345055" cy="2651125"/>
        </p:xfrm>
        <a:graphic>
          <a:graphicData uri="http://schemas.openxmlformats.org/drawingml/2006/table">
            <a:tbl>
              <a:tblPr firstRow="1" bandRow="1">
                <a:tableStyleId>{2D5ABB26-0587-4C30-8999-92F81FD0307C}</a:tableStyleId>
              </a:tblPr>
              <a:tblGrid>
                <a:gridCol w="523875"/>
                <a:gridCol w="1361439"/>
                <a:gridCol w="440689"/>
              </a:tblGrid>
              <a:tr h="202911">
                <a:tc>
                  <a:txBody>
                    <a:bodyPr/>
                    <a:lstStyle/>
                    <a:p>
                      <a:pPr>
                        <a:lnSpc>
                          <a:spcPct val="100000"/>
                        </a:lnSpc>
                        <a:spcBef>
                          <a:spcPts val="310"/>
                        </a:spcBef>
                      </a:pPr>
                      <a:r>
                        <a:rPr dirty="0" sz="800">
                          <a:solidFill>
                            <a:srgbClr val="231F20"/>
                          </a:solidFill>
                          <a:latin typeface="Microsoft JhengHei UI"/>
                          <a:cs typeface="Microsoft JhengHei UI"/>
                        </a:rPr>
                        <a:t>2-0110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6SL3000-2AH31-0AA0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2-0110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6SL3000-2AH31-0AA0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202912">
                <a:tc>
                  <a:txBody>
                    <a:bodyPr/>
                    <a:lstStyle/>
                    <a:p>
                      <a:pPr>
                        <a:lnSpc>
                          <a:spcPct val="100000"/>
                        </a:lnSpc>
                        <a:spcBef>
                          <a:spcPts val="310"/>
                        </a:spcBef>
                      </a:pPr>
                      <a:r>
                        <a:rPr dirty="0" sz="800">
                          <a:solidFill>
                            <a:srgbClr val="231F20"/>
                          </a:solidFill>
                          <a:latin typeface="Microsoft JhengHei UI"/>
                          <a:cs typeface="Microsoft JhengHei UI"/>
                        </a:rPr>
                        <a:t>2-0150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6SL3000-2AH31-5AA0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2-0200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6SL3000-2AH31-5AA0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202912">
                <a:tc>
                  <a:txBody>
                    <a:bodyPr/>
                    <a:lstStyle/>
                    <a:p>
                      <a:pPr>
                        <a:lnSpc>
                          <a:spcPct val="100000"/>
                        </a:lnSpc>
                        <a:spcBef>
                          <a:spcPts val="310"/>
                        </a:spcBef>
                      </a:pPr>
                      <a:r>
                        <a:rPr dirty="0" sz="800">
                          <a:solidFill>
                            <a:srgbClr val="231F20"/>
                          </a:solidFill>
                          <a:latin typeface="Microsoft JhengHei UI"/>
                          <a:cs typeface="Microsoft JhengHei UI"/>
                        </a:rPr>
                        <a:t>2-0250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6SL3000-2AH31-8AA0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2-0250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6SL3000-2AH32-4AA0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202912">
                <a:tc>
                  <a:txBody>
                    <a:bodyPr/>
                    <a:lstStyle/>
                    <a:p>
                      <a:pPr>
                        <a:lnSpc>
                          <a:spcPct val="100000"/>
                        </a:lnSpc>
                        <a:spcBef>
                          <a:spcPts val="310"/>
                        </a:spcBef>
                      </a:pPr>
                      <a:r>
                        <a:rPr dirty="0" sz="800">
                          <a:solidFill>
                            <a:srgbClr val="231F20"/>
                          </a:solidFill>
                          <a:latin typeface="Microsoft JhengHei UI"/>
                          <a:cs typeface="Microsoft JhengHei UI"/>
                        </a:rPr>
                        <a:t>2-0300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6SL3000-2AH32-6AA0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2-0350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6SL3000-2AH33-6AA0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2-0450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6SL3000-2AH34-5AA0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202912">
                <a:tc>
                  <a:txBody>
                    <a:bodyPr/>
                    <a:lstStyle/>
                    <a:p>
                      <a:pPr>
                        <a:lnSpc>
                          <a:spcPct val="100000"/>
                        </a:lnSpc>
                        <a:spcBef>
                          <a:spcPts val="310"/>
                        </a:spcBef>
                      </a:pPr>
                      <a:r>
                        <a:rPr dirty="0" sz="800">
                          <a:solidFill>
                            <a:srgbClr val="231F20"/>
                          </a:solidFill>
                          <a:latin typeface="Microsoft JhengHei UI"/>
                          <a:cs typeface="Microsoft JhengHei UI"/>
                        </a:rPr>
                        <a:t>2-0500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6SL3000-2AH34-7AA0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202912">
                <a:tc>
                  <a:txBody>
                    <a:bodyPr/>
                    <a:lstStyle/>
                    <a:p>
                      <a:pPr>
                        <a:lnSpc>
                          <a:spcPct val="100000"/>
                        </a:lnSpc>
                        <a:spcBef>
                          <a:spcPts val="310"/>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6SL3000-2AH35-8AA0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r>
              <a:tr h="202911">
                <a:tc>
                  <a:txBody>
                    <a:bodyPr/>
                    <a:lstStyle/>
                    <a:p>
                      <a:pPr>
                        <a:lnSpc>
                          <a:spcPct val="100000"/>
                        </a:lnSpc>
                        <a:spcBef>
                          <a:spcPts val="310"/>
                        </a:spcBef>
                      </a:pPr>
                      <a:r>
                        <a:rPr dirty="0" sz="800">
                          <a:solidFill>
                            <a:srgbClr val="231F20"/>
                          </a:solidFill>
                          <a:latin typeface="Microsoft JhengHei UI"/>
                          <a:cs typeface="Microsoft JhengHei UI"/>
                        </a:rPr>
                        <a:t>2-1000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r>
            </a:tbl>
          </a:graphicData>
        </a:graphic>
      </p:graphicFrame>
      <p:sp>
        <p:nvSpPr>
          <p:cNvPr id="15" name="object 15"/>
          <p:cNvSpPr txBox="1"/>
          <p:nvPr/>
        </p:nvSpPr>
        <p:spPr>
          <a:xfrm>
            <a:off x="8010128" y="2365451"/>
            <a:ext cx="145415" cy="662241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marR="13970">
              <a:lnSpc>
                <a:spcPct val="166400"/>
              </a:lnSpc>
            </a:pPr>
            <a:r>
              <a:rPr dirty="0" sz="800">
                <a:solidFill>
                  <a:srgbClr val="231F20"/>
                </a:solidFill>
                <a:latin typeface="Microsoft JhengHei UI"/>
                <a:cs typeface="Microsoft JhengHei UI"/>
              </a:rPr>
              <a:t>EC  EC  EC  EC  EC  EC  EC  EC</a:t>
            </a:r>
            <a:endParaRPr sz="800">
              <a:latin typeface="Microsoft JhengHei UI"/>
              <a:cs typeface="Microsoft JhengHei UI"/>
            </a:endParaRPr>
          </a:p>
          <a:p>
            <a:pPr>
              <a:lnSpc>
                <a:spcPct val="100000"/>
              </a:lnSpc>
              <a:spcBef>
                <a:spcPts val="45"/>
              </a:spcBef>
            </a:pPr>
            <a:endParaRPr sz="1350">
              <a:latin typeface="Times New Roman"/>
              <a:cs typeface="Times New Roman"/>
            </a:endParaRPr>
          </a:p>
          <a:p>
            <a:pPr algn="just">
              <a:lnSpc>
                <a:spcPct val="166400"/>
              </a:lnSpc>
            </a:pPr>
            <a:r>
              <a:rPr dirty="0" sz="800">
                <a:solidFill>
                  <a:srgbClr val="231F20"/>
                </a:solidFill>
                <a:latin typeface="Microsoft JhengHei UI"/>
                <a:cs typeface="Microsoft JhengHei UI"/>
              </a:rPr>
              <a:t>HC  HC  HC  HC  HC  HC  HC  HC  HC</a:t>
            </a:r>
            <a:endParaRPr sz="800">
              <a:latin typeface="Microsoft JhengHei UI"/>
              <a:cs typeface="Microsoft JhengHei UI"/>
            </a:endParaRPr>
          </a:p>
          <a:p>
            <a:pPr>
              <a:lnSpc>
                <a:spcPct val="100000"/>
              </a:lnSpc>
              <a:spcBef>
                <a:spcPts val="45"/>
              </a:spcBef>
            </a:pPr>
            <a:endParaRPr sz="1350">
              <a:latin typeface="Times New Roman"/>
              <a:cs typeface="Times New Roman"/>
            </a:endParaRPr>
          </a:p>
          <a:p>
            <a:pPr algn="just">
              <a:lnSpc>
                <a:spcPct val="166400"/>
              </a:lnSpc>
              <a:spcBef>
                <a:spcPts val="5"/>
              </a:spcBef>
            </a:pPr>
            <a:r>
              <a:rPr dirty="0" sz="800">
                <a:solidFill>
                  <a:srgbClr val="231F20"/>
                </a:solidFill>
                <a:latin typeface="Microsoft JhengHei UI"/>
                <a:cs typeface="Microsoft JhengHei UI"/>
              </a:rPr>
              <a:t>HC  HC  HC  HC  HC  HC  HC  HC  HC  HC  HC  HC  HC</a:t>
            </a:r>
            <a:endParaRPr sz="800">
              <a:latin typeface="Microsoft JhengHei UI"/>
              <a:cs typeface="Microsoft JhengHei UI"/>
            </a:endParaRPr>
          </a:p>
        </p:txBody>
      </p:sp>
      <p:sp>
        <p:nvSpPr>
          <p:cNvPr id="16" name="object 16"/>
          <p:cNvSpPr txBox="1"/>
          <p:nvPr/>
        </p:nvSpPr>
        <p:spPr>
          <a:xfrm>
            <a:off x="8133334" y="2365451"/>
            <a:ext cx="102870" cy="662241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00">
              <a:latin typeface="Times New Roman"/>
              <a:cs typeface="Times New Roman"/>
            </a:endParaRPr>
          </a:p>
          <a:p>
            <a:pPr>
              <a:lnSpc>
                <a:spcPct val="100000"/>
              </a:lnSpc>
              <a:spcBef>
                <a:spcPts val="50"/>
              </a:spcBef>
            </a:pPr>
            <a:endParaRPr sz="900">
              <a:latin typeface="Times New Roman"/>
              <a:cs typeface="Times New Roman"/>
            </a:endParaRPr>
          </a:p>
          <a:p>
            <a:pPr marL="2159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pPr>
            <a:endParaRPr sz="1000">
              <a:latin typeface="Times New Roman"/>
              <a:cs typeface="Times New Roman"/>
            </a:endParaRPr>
          </a:p>
          <a:p>
            <a:pPr>
              <a:lnSpc>
                <a:spcPct val="100000"/>
              </a:lnSpc>
              <a:spcBef>
                <a:spcPts val="50"/>
              </a:spcBef>
            </a:pPr>
            <a:endParaRPr sz="900">
              <a:latin typeface="Times New Roman"/>
              <a:cs typeface="Times New Roman"/>
            </a:endParaRPr>
          </a:p>
          <a:p>
            <a:pPr marL="2159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35"/>
              </a:spcBef>
            </a:pPr>
            <a:r>
              <a:rPr dirty="0" sz="800">
                <a:solidFill>
                  <a:srgbClr val="231F20"/>
                </a:solidFill>
                <a:latin typeface="Microsoft JhengHei UI"/>
                <a:cs typeface="Microsoft JhengHei UI"/>
              </a:rPr>
              <a:t>1</a:t>
            </a:r>
            <a:endParaRPr sz="800">
              <a:latin typeface="Microsoft JhengHei UI"/>
              <a:cs typeface="Microsoft JhengHei UI"/>
            </a:endParaRPr>
          </a:p>
          <a:p>
            <a:pPr marL="21590">
              <a:lnSpc>
                <a:spcPct val="100000"/>
              </a:lnSpc>
              <a:spcBef>
                <a:spcPts val="640"/>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7" name="object 17"/>
          <p:cNvSpPr txBox="1"/>
          <p:nvPr/>
        </p:nvSpPr>
        <p:spPr>
          <a:xfrm>
            <a:off x="12380429" y="2365451"/>
            <a:ext cx="296545" cy="662241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BRBW</a:t>
            </a:r>
            <a:endParaRPr sz="800">
              <a:latin typeface="Microsoft JhengHei UI"/>
              <a:cs typeface="Microsoft JhengHei UI"/>
            </a:endParaRPr>
          </a:p>
          <a:p>
            <a:pPr algn="just">
              <a:lnSpc>
                <a:spcPct val="166400"/>
              </a:lnSpc>
            </a:pPr>
            <a:r>
              <a:rPr dirty="0" sz="800" spc="-5">
                <a:solidFill>
                  <a:srgbClr val="231F20"/>
                </a:solidFill>
                <a:latin typeface="Microsoft JhengHei UI"/>
                <a:cs typeface="Microsoft JhengHei UI"/>
              </a:rPr>
              <a:t>BRBW  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a:t>
            </a:r>
            <a:endParaRPr sz="800">
              <a:latin typeface="Microsoft JhengHei UI"/>
              <a:cs typeface="Microsoft JhengHei UI"/>
            </a:endParaRPr>
          </a:p>
          <a:p>
            <a:pPr>
              <a:lnSpc>
                <a:spcPct val="100000"/>
              </a:lnSpc>
              <a:spcBef>
                <a:spcPts val="45"/>
              </a:spcBef>
            </a:pPr>
            <a:endParaRPr sz="1350">
              <a:latin typeface="Times New Roman"/>
              <a:cs typeface="Times New Roman"/>
            </a:endParaRPr>
          </a:p>
          <a:p>
            <a:pPr algn="just">
              <a:lnSpc>
                <a:spcPct val="166400"/>
              </a:lnSpc>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a:t>
            </a:r>
            <a:endParaRPr sz="800">
              <a:latin typeface="Microsoft JhengHei UI"/>
              <a:cs typeface="Microsoft JhengHei UI"/>
            </a:endParaRPr>
          </a:p>
          <a:p>
            <a:pPr>
              <a:lnSpc>
                <a:spcPct val="100000"/>
              </a:lnSpc>
              <a:spcBef>
                <a:spcPts val="45"/>
              </a:spcBef>
            </a:pPr>
            <a:endParaRPr sz="1350">
              <a:latin typeface="Times New Roman"/>
              <a:cs typeface="Times New Roman"/>
            </a:endParaRPr>
          </a:p>
          <a:p>
            <a:pPr algn="just">
              <a:lnSpc>
                <a:spcPct val="166400"/>
              </a:lnSpc>
              <a:spcBef>
                <a:spcPts val="5"/>
              </a:spcBef>
            </a:pPr>
            <a:r>
              <a:rPr dirty="0" sz="800" spc="-5">
                <a:solidFill>
                  <a:srgbClr val="231F20"/>
                </a:solidFill>
                <a:latin typeface="Microsoft JhengHei UI"/>
                <a:cs typeface="Microsoft JhengHei UI"/>
              </a:rPr>
              <a:t>BRBW  BRBW  BRBW  BRBW  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CW</a:t>
            </a:r>
            <a:endParaRPr sz="800">
              <a:latin typeface="Microsoft JhengHei UI"/>
              <a:cs typeface="Microsoft JhengHei UI"/>
            </a:endParaRPr>
          </a:p>
        </p:txBody>
      </p:sp>
      <p:sp>
        <p:nvSpPr>
          <p:cNvPr id="18" name="object 18"/>
          <p:cNvSpPr txBox="1"/>
          <p:nvPr/>
        </p:nvSpPr>
        <p:spPr>
          <a:xfrm>
            <a:off x="5746826" y="9029216"/>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p:txBody>
      </p:sp>
      <p:sp>
        <p:nvSpPr>
          <p:cNvPr id="19" name="object 19"/>
          <p:cNvSpPr txBox="1"/>
          <p:nvPr/>
        </p:nvSpPr>
        <p:spPr>
          <a:xfrm>
            <a:off x="5743270" y="9151135"/>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a:t>
            </a:r>
            <a:r>
              <a:rPr dirty="0" sz="800" spc="-11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20" name="object 20"/>
          <p:cNvSpPr txBox="1"/>
          <p:nvPr/>
        </p:nvSpPr>
        <p:spPr>
          <a:xfrm>
            <a:off x="5735446" y="9273056"/>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1" name="object 21"/>
          <p:cNvSpPr txBox="1"/>
          <p:nvPr/>
        </p:nvSpPr>
        <p:spPr>
          <a:xfrm>
            <a:off x="8131247" y="9652783"/>
            <a:ext cx="1549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2" name="object 22"/>
          <p:cNvSpPr txBox="1"/>
          <p:nvPr/>
        </p:nvSpPr>
        <p:spPr>
          <a:xfrm>
            <a:off x="8071100" y="9030783"/>
            <a:ext cx="1266825" cy="64770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306070">
              <a:lnSpc>
                <a:spcPct val="100000"/>
              </a:lnSpc>
              <a:spcBef>
                <a:spcPts val="95"/>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graphicFrame>
        <p:nvGraphicFramePr>
          <p:cNvPr id="23" name="object 23"/>
          <p:cNvGraphicFramePr>
            <a:graphicFrameLocks noGrp="1"/>
          </p:cNvGraphicFramePr>
          <p:nvPr/>
        </p:nvGraphicFramePr>
        <p:xfrm>
          <a:off x="540000" y="1656002"/>
          <a:ext cx="12989560" cy="7616825"/>
        </p:xfrm>
        <a:graphic>
          <a:graphicData uri="http://schemas.openxmlformats.org/drawingml/2006/table">
            <a:tbl>
              <a:tblPr firstRow="1" bandRow="1">
                <a:tableStyleId>{2D5ABB26-0587-4C30-8999-92F81FD0307C}</a:tableStyleId>
              </a:tblPr>
              <a:tblGrid>
                <a:gridCol w="492759"/>
                <a:gridCol w="523240"/>
                <a:gridCol w="1615439"/>
                <a:gridCol w="675639"/>
                <a:gridCol w="1386839"/>
                <a:gridCol w="549275"/>
                <a:gridCol w="528954"/>
                <a:gridCol w="1361439"/>
                <a:gridCol w="440690"/>
                <a:gridCol w="127000"/>
                <a:gridCol w="473709"/>
                <a:gridCol w="1330959"/>
                <a:gridCol w="990600"/>
                <a:gridCol w="1356359"/>
                <a:gridCol w="285750"/>
                <a:gridCol w="831215"/>
              </a:tblGrid>
              <a:tr h="152400">
                <a:tc gridSpan="4">
                  <a:txBody>
                    <a:bodyPr/>
                    <a:lstStyle/>
                    <a:p>
                      <a:pPr marL="677545">
                        <a:lnSpc>
                          <a:spcPct val="100000"/>
                        </a:lnSpc>
                        <a:spcBef>
                          <a:spcPts val="85"/>
                        </a:spcBef>
                      </a:pPr>
                      <a:r>
                        <a:rPr dirty="0" sz="800" b="1">
                          <a:solidFill>
                            <a:srgbClr val="FFFFFF"/>
                          </a:solidFill>
                          <a:latin typeface="Microsoft YaHei UI"/>
                          <a:cs typeface="Microsoft YaHei UI"/>
                        </a:rPr>
                        <a:t>SINAMICS</a:t>
                      </a:r>
                      <a:r>
                        <a:rPr dirty="0" sz="800" spc="-5" b="1">
                          <a:solidFill>
                            <a:srgbClr val="FFFFFF"/>
                          </a:solidFill>
                          <a:latin typeface="Microsoft YaHei UI"/>
                          <a:cs typeface="Microsoft YaHei UI"/>
                        </a:rPr>
                        <a:t> G130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内置变频器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75~800KW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09879">
                <a:tc>
                  <a:txBody>
                    <a:bodyPr/>
                    <a:lstStyle/>
                    <a:p>
                      <a:pPr marL="48895" marR="36195"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127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36220" marR="229235">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21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556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02911">
                <a:tc gridSpan="16">
                  <a:txBody>
                    <a:bodyPr/>
                    <a:lstStyle/>
                    <a:p>
                      <a:pPr marL="17780">
                        <a:lnSpc>
                          <a:spcPct val="100000"/>
                        </a:lnSpc>
                        <a:spcBef>
                          <a:spcPts val="310"/>
                        </a:spcBef>
                      </a:pPr>
                      <a:r>
                        <a:rPr dirty="0" sz="800" spc="-5">
                          <a:solidFill>
                            <a:srgbClr val="231F20"/>
                          </a:solidFill>
                          <a:latin typeface="Microsoft JhengHei UI"/>
                          <a:cs typeface="Microsoft JhengHei UI"/>
                        </a:rPr>
                        <a:t>3AC380 </a:t>
                      </a:r>
                      <a:r>
                        <a:rPr dirty="0" sz="800">
                          <a:solidFill>
                            <a:srgbClr val="231F20"/>
                          </a:solidFill>
                          <a:latin typeface="Microsoft JhengHei UI"/>
                          <a:cs typeface="Microsoft JhengHei UI"/>
                        </a:rPr>
                        <a:t>… 480 V ，110 … 560</a:t>
                      </a:r>
                      <a:r>
                        <a:rPr dirty="0" sz="800" spc="-5">
                          <a:solidFill>
                            <a:srgbClr val="231F20"/>
                          </a:solidFill>
                          <a:latin typeface="Microsoft JhengHei UI"/>
                          <a:cs typeface="Microsoft JhengHei UI"/>
                        </a:rPr>
                        <a:t> kW</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2912">
                <a:tc>
                  <a:txBody>
                    <a:bodyPr/>
                    <a:lstStyle/>
                    <a:p>
                      <a:pPr marL="17780">
                        <a:lnSpc>
                          <a:spcPct val="100000"/>
                        </a:lnSpc>
                        <a:spcBef>
                          <a:spcPts val="3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6SL3310-1GE32-1AA3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FX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6SL3000-0CE32-3AA0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17780">
                        <a:lnSpc>
                          <a:spcPct val="100000"/>
                        </a:lnSpc>
                        <a:spcBef>
                          <a:spcPts val="310"/>
                        </a:spcBef>
                        <a:tabLst>
                          <a:tab pos="592455" algn="l"/>
                        </a:tabLst>
                      </a:pPr>
                      <a:r>
                        <a:rPr dirty="0" sz="800">
                          <a:solidFill>
                            <a:srgbClr val="231F20"/>
                          </a:solidFill>
                          <a:latin typeface="Microsoft JhengHei UI"/>
                          <a:cs typeface="Microsoft JhengHei UI"/>
                        </a:rPr>
                        <a:t>BLA3-0	0250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6SL3000-0BE32-5AA0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6SL3000-1BE31-3AA0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309880">
                        <a:lnSpc>
                          <a:spcPct val="100000"/>
                        </a:lnSpc>
                        <a:spcBef>
                          <a:spcPts val="270"/>
                        </a:spcBef>
                      </a:pPr>
                      <a:r>
                        <a:rPr dirty="0" sz="800" spc="-5">
                          <a:solidFill>
                            <a:srgbClr val="231F20"/>
                          </a:solidFill>
                          <a:latin typeface="Microsoft JhengHei UI"/>
                          <a:cs typeface="Microsoft JhengHei UI"/>
                        </a:rPr>
                        <a:t>-30P03-0DRD</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solidFill>
                      <a:srgbClr val="DCDDDE"/>
                    </a:solidFill>
                  </a:tcPr>
                </a:tc>
                <a:tc hMerge="1">
                  <a:txBody>
                    <a:bodyPr/>
                    <a:lstStyle/>
                    <a:p>
                      <a:pPr/>
                    </a:p>
                  </a:txBody>
                  <a:tcPr marL="0" marR="0" marB="0" marT="0"/>
                </a:tc>
              </a:tr>
              <a:tr h="202911">
                <a:tc>
                  <a:txBody>
                    <a:bodyPr/>
                    <a:lstStyle/>
                    <a:p>
                      <a:pPr marL="17780">
                        <a:lnSpc>
                          <a:spcPct val="100000"/>
                        </a:lnSpc>
                        <a:spcBef>
                          <a:spcPts val="3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6SL3310-1GE32-6AA3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FX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6SL3000-0CE32-8AA0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18">
                  <a:txBody>
                    <a:bodyPr/>
                    <a:lstStyle/>
                    <a:p>
                      <a:pPr>
                        <a:lnSpc>
                          <a:spcPct val="100000"/>
                        </a:lnSpc>
                      </a:pPr>
                      <a:endParaRPr sz="800">
                        <a:latin typeface="Times New Roman"/>
                        <a:cs typeface="Times New Roman"/>
                      </a:endParaR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6SL3000-1BE31-3AA0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3495">
                        <a:lnSpc>
                          <a:spcPct val="100000"/>
                        </a:lnSpc>
                        <a:spcBef>
                          <a:spcPts val="310"/>
                        </a:spcBef>
                      </a:pPr>
                      <a:r>
                        <a:rPr dirty="0" sz="800" spc="-5">
                          <a:solidFill>
                            <a:srgbClr val="231F20"/>
                          </a:solidFill>
                          <a:latin typeface="Microsoft JhengHei UI"/>
                          <a:cs typeface="Microsoft JhengHei UI"/>
                        </a:rPr>
                        <a:t>-30P03-0DRD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6SL3310-1GE33-1AA3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6SL3000-0CE33-3AA0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6SL3000-2BE33-2AA0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6SL3310-1GE33-8AA3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6SL3000-0CE35-1AA0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6SL3000-2BE33-8AA0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0400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6SL3310-1GE35-0AA3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6SL3000-0CE35-1AA0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6SL3000-2BE35-0AA0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6SL3000-0BE36-0AA0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6SL3310-1GE36-1AA3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6SL3000-0CE36-3AA0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6SL3000-2AE36-1AA0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6SL3310-1GE37-5AA3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6SL3000-0CE37-7AA0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6SL3310-1GE38-4AA3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6SL3000-0CE38-7AA0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6SL3310-1GE41-0AA3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31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310"/>
                        </a:spcBef>
                      </a:pPr>
                      <a:r>
                        <a:rPr dirty="0" sz="800">
                          <a:solidFill>
                            <a:srgbClr val="231F20"/>
                          </a:solidFill>
                          <a:latin typeface="Microsoft JhengHei UI"/>
                          <a:cs typeface="Microsoft JhengHei UI"/>
                        </a:rPr>
                        <a:t>6SL3000-2AE41-0AA0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4765">
                        <a:lnSpc>
                          <a:spcPct val="100000"/>
                        </a:lnSpc>
                        <a:spcBef>
                          <a:spcPts val="3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6SL3000-0BE41-2AA0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gridSpan="9">
                  <a:txBody>
                    <a:bodyPr/>
                    <a:lstStyle/>
                    <a:p>
                      <a:pPr marL="17780">
                        <a:lnSpc>
                          <a:spcPct val="100000"/>
                        </a:lnSpc>
                        <a:spcBef>
                          <a:spcPts val="310"/>
                        </a:spcBef>
                      </a:pPr>
                      <a:r>
                        <a:rPr dirty="0" sz="800" spc="-5">
                          <a:solidFill>
                            <a:srgbClr val="231F20"/>
                          </a:solidFill>
                          <a:latin typeface="Microsoft JhengHei UI"/>
                          <a:cs typeface="Microsoft JhengHei UI"/>
                        </a:rPr>
                        <a:t>3AC500 </a:t>
                      </a:r>
                      <a:r>
                        <a:rPr dirty="0" sz="800">
                          <a:solidFill>
                            <a:srgbClr val="231F20"/>
                          </a:solidFill>
                          <a:latin typeface="Microsoft JhengHei UI"/>
                          <a:cs typeface="Microsoft JhengHei UI"/>
                        </a:rPr>
                        <a:t>… 600 V ，110 … 560</a:t>
                      </a:r>
                      <a:r>
                        <a:rPr dirty="0" sz="800" spc="-5">
                          <a:solidFill>
                            <a:srgbClr val="231F20"/>
                          </a:solidFill>
                          <a:latin typeface="Microsoft JhengHei UI"/>
                          <a:cs typeface="Microsoft JhengHei UI"/>
                        </a:rPr>
                        <a:t> kW</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tc>
                <a:tc gridSpan="4">
                  <a:txBody>
                    <a:bodyPr/>
                    <a:lstStyle/>
                    <a:p>
                      <a:pPr>
                        <a:lnSpc>
                          <a:spcPct val="100000"/>
                        </a:lnSpc>
                      </a:pPr>
                      <a:endParaRPr sz="8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6SL3310-1GF31-8AA3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6SL3000-0CH32-2AA0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2-0200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6SL3000-2AH31-8AA0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6SL3310-1GF32-2AA3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6SL3000-0CH32-2AA0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2-0250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6SL3000-2AH32-4AA0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6SL3310-1GF32-6AA3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6SL3000-0CH32-7AA0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2-0300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6SL3000-2AH32-6AA0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6SL3310-1GF33-3AA3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6SL3000-0CH33-4AA0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2-0350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6SL3000-2AH33-6AA0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6SL3310-1GF34-1AA3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2-0450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6SL3000-2AH34-5AA0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-0450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6SL3310-1GF34-7AA3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2-0500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6SL3000-2AH34-7AA0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6SL3000-0BG36-0AA0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6SL3310-1GF35-8AA3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6SL3000-0CH36-0AA0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6SL3000-2AH35-8AA0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6SL3310-1GF37-4AA3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JX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6SL3000-0CH38-4AA0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6034">
                        <a:lnSpc>
                          <a:spcPct val="100000"/>
                        </a:lnSpc>
                        <a:spcBef>
                          <a:spcPts val="310"/>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6SL3310-1GF38-1AA3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JX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6SL3000-0CH38-4AA0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6034">
                        <a:lnSpc>
                          <a:spcPct val="100000"/>
                        </a:lnSpc>
                        <a:spcBef>
                          <a:spcPts val="310"/>
                        </a:spcBef>
                      </a:pPr>
                      <a:r>
                        <a:rPr dirty="0" sz="800">
                          <a:solidFill>
                            <a:srgbClr val="231F20"/>
                          </a:solidFill>
                          <a:latin typeface="Microsoft JhengHei UI"/>
                          <a:cs typeface="Microsoft JhengHei UI"/>
                        </a:rPr>
                        <a:t>2-1000</a:t>
                      </a:r>
                      <a:endParaRPr sz="800">
                        <a:latin typeface="Microsoft JhengHei UI"/>
                        <a:cs typeface="Microsoft JhengHei UI"/>
                      </a:endParaRPr>
                    </a:p>
                  </a:txBody>
                  <a:tcPr marL="0" marR="0" marB="0" marT="393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7625">
                        <a:lnSpc>
                          <a:spcPct val="100000"/>
                        </a:lnSpc>
                        <a:spcBef>
                          <a:spcPts val="3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393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2">
                <a:tc gridSpan="6">
                  <a:txBody>
                    <a:bodyPr/>
                    <a:lstStyle/>
                    <a:p>
                      <a:pPr marL="17780" marR="30480">
                        <a:lnSpc>
                          <a:spcPct val="100000"/>
                        </a:lnSpc>
                        <a:spcBef>
                          <a:spcPts val="310"/>
                        </a:spcBef>
                      </a:pPr>
                      <a:r>
                        <a:rPr dirty="0" sz="800">
                          <a:solidFill>
                            <a:srgbClr val="231F20"/>
                          </a:solidFill>
                          <a:latin typeface="Microsoft JhengHei UI"/>
                          <a:cs typeface="Microsoft JhengHei UI"/>
                        </a:rPr>
                        <a:t>3 </a:t>
                      </a: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660 … 690 V ，75 … 800</a:t>
                      </a:r>
                      <a:r>
                        <a:rPr dirty="0" sz="800" spc="-5">
                          <a:solidFill>
                            <a:srgbClr val="231F20"/>
                          </a:solidFill>
                          <a:latin typeface="Microsoft JhengHei UI"/>
                          <a:cs typeface="Microsoft JhengHei UI"/>
                        </a:rPr>
                        <a:t> kW</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lnT w="12700">
                      <a:solidFill>
                        <a:srgbClr val="FFFFFF"/>
                      </a:solidFill>
                      <a:prstDash val="solid"/>
                    </a:lnT>
                    <a:solidFill>
                      <a:srgbClr val="8AB6B5"/>
                    </a:solidFill>
                  </a:tcPr>
                </a:tc>
                <a:tc>
                  <a:txBody>
                    <a:bodyPr/>
                    <a:lstStyle/>
                    <a:p>
                      <a:pPr>
                        <a:lnSpc>
                          <a:spcPct val="100000"/>
                        </a:lnSpc>
                      </a:pPr>
                      <a:endParaRPr sz="800">
                        <a:latin typeface="Times New Roman"/>
                        <a:cs typeface="Times New Roman"/>
                      </a:endParaRPr>
                    </a:p>
                  </a:txBody>
                  <a:tcPr marL="0" marR="0" marB="0" marT="0">
                    <a:lnT w="12700">
                      <a:solidFill>
                        <a:srgbClr val="FFFFFF"/>
                      </a:solidFill>
                      <a:prstDash val="solid"/>
                    </a:lnT>
                    <a:solidFill>
                      <a:srgbClr val="8AB6B5"/>
                    </a:solidFill>
                  </a:tcPr>
                </a:tc>
                <a:tc gridSpan="2">
                  <a:txBody>
                    <a:bodyPr/>
                    <a:lstStyle/>
                    <a:p>
                      <a:pPr>
                        <a:lnSpc>
                          <a:spcPct val="100000"/>
                        </a:lnSpc>
                      </a:pPr>
                      <a:endParaRPr sz="800">
                        <a:latin typeface="Times New Roman"/>
                        <a:cs typeface="Times New Roman"/>
                      </a:endParaRPr>
                    </a:p>
                  </a:txBody>
                  <a:tcPr marL="0" marR="0" marB="0" marT="0">
                    <a:solidFill>
                      <a:srgbClr val="8AB6B5"/>
                    </a:solidFill>
                  </a:tcPr>
                </a:tc>
                <a:tc hMerge="1">
                  <a:txBody>
                    <a:bodyPr/>
                    <a:lstStyle/>
                    <a:p>
                      <a:pPr/>
                    </a:p>
                  </a:txBody>
                  <a:tcPr marL="0" marR="0" marB="0" marT="0"/>
                </a:tc>
                <a:tc gridSpan="4">
                  <a:txBody>
                    <a:bodyPr/>
                    <a:lstStyle/>
                    <a:p>
                      <a:pPr>
                        <a:lnSpc>
                          <a:spcPct val="100000"/>
                        </a:lnSpc>
                      </a:pPr>
                      <a:endParaRPr sz="800">
                        <a:latin typeface="Times New Roman"/>
                        <a:cs typeface="Times New Roman"/>
                      </a:endParaRPr>
                    </a:p>
                  </a:txBody>
                  <a:tcPr marL="0" marR="0" marB="0" marT="0">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6SL3310-1GH28-5AA3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FX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6SL3000-0CH31-1AA0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BFC-1HA3-0100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6SL3000-1BH31-3AA0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3495">
                        <a:lnSpc>
                          <a:spcPct val="100000"/>
                        </a:lnSpc>
                        <a:spcBef>
                          <a:spcPts val="310"/>
                        </a:spcBef>
                      </a:pPr>
                      <a:r>
                        <a:rPr dirty="0" sz="800" spc="-5">
                          <a:solidFill>
                            <a:srgbClr val="231F20"/>
                          </a:solidFill>
                          <a:latin typeface="Microsoft JhengHei UI"/>
                          <a:cs typeface="Microsoft JhengHei UI"/>
                        </a:rPr>
                        <a:t>-30P03-0JRH</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6SL3310-1GH31-0AA3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FX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6SL3000-0CH31-1AA0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EBEBEC"/>
                    </a:solidFill>
                  </a:tcPr>
                </a:tc>
                <a:tc>
                  <a:txBody>
                    <a:bodyPr/>
                    <a:lstStyle/>
                    <a:p>
                      <a:pPr>
                        <a:lnSpc>
                          <a:spcPct val="100000"/>
                        </a:lnSpc>
                      </a:pPr>
                      <a:endParaRPr sz="800">
                        <a:latin typeface="Times New Roman"/>
                        <a:cs typeface="Times New Roman"/>
                      </a:endParaRPr>
                    </a:p>
                  </a:txBody>
                  <a:tcPr marL="0" marR="0" marB="0" marT="0">
                    <a:solidFill>
                      <a:srgbClr val="EBEBEC"/>
                    </a:solidFill>
                  </a:tcPr>
                </a:tc>
                <a:tc gridSpan="2">
                  <a:txBody>
                    <a:bodyPr/>
                    <a:lstStyle/>
                    <a:p>
                      <a:pPr>
                        <a:lnSpc>
                          <a:spcPct val="100000"/>
                        </a:lnSpc>
                      </a:pPr>
                      <a:endParaRPr sz="800">
                        <a:latin typeface="Times New Roman"/>
                        <a:cs typeface="Times New Roman"/>
                      </a:endParaRPr>
                    </a:p>
                  </a:txBody>
                  <a:tcPr marL="0" marR="0" marB="0" marT="0">
                    <a:solidFill>
                      <a:srgbClr val="EBEBEC"/>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BFC-1HA3-0120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6SL3000-1BH31-3AA0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3495">
                        <a:lnSpc>
                          <a:spcPct val="100000"/>
                        </a:lnSpc>
                        <a:spcBef>
                          <a:spcPts val="310"/>
                        </a:spcBef>
                      </a:pPr>
                      <a:r>
                        <a:rPr dirty="0" sz="800" spc="-5">
                          <a:solidFill>
                            <a:srgbClr val="231F20"/>
                          </a:solidFill>
                          <a:latin typeface="Microsoft JhengHei UI"/>
                          <a:cs typeface="Microsoft JhengHei UI"/>
                        </a:rPr>
                        <a:t>-30P03-0JRH</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6SL3310-1GH31-2AA3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FX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6SL3000-0CH31-6AA0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6SL3000-1BH31-3AA0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3495">
                        <a:lnSpc>
                          <a:spcPct val="100000"/>
                        </a:lnSpc>
                        <a:spcBef>
                          <a:spcPts val="310"/>
                        </a:spcBef>
                      </a:pPr>
                      <a:r>
                        <a:rPr dirty="0" sz="800" spc="-5">
                          <a:solidFill>
                            <a:srgbClr val="231F20"/>
                          </a:solidFill>
                          <a:latin typeface="Microsoft JhengHei UI"/>
                          <a:cs typeface="Microsoft JhengHei UI"/>
                        </a:rPr>
                        <a:t>-30P03-0JRH</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6SL3310-1GH31-5AA3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FX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6SL3000-0CH31-6AA0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EBEBEC"/>
                    </a:solidFill>
                  </a:tcPr>
                </a:tc>
                <a:tc>
                  <a:txBody>
                    <a:bodyPr/>
                    <a:lstStyle/>
                    <a:p>
                      <a:pPr>
                        <a:lnSpc>
                          <a:spcPct val="100000"/>
                        </a:lnSpc>
                      </a:pPr>
                      <a:endParaRPr sz="800">
                        <a:latin typeface="Times New Roman"/>
                        <a:cs typeface="Times New Roman"/>
                      </a:endParaRPr>
                    </a:p>
                  </a:txBody>
                  <a:tcPr marL="0" marR="0" marB="0" marT="0">
                    <a:solidFill>
                      <a:srgbClr val="EBEBEC"/>
                    </a:solidFill>
                  </a:tcPr>
                </a:tc>
                <a:tc gridSpan="2">
                  <a:txBody>
                    <a:bodyPr/>
                    <a:lstStyle/>
                    <a:p>
                      <a:pPr>
                        <a:lnSpc>
                          <a:spcPct val="100000"/>
                        </a:lnSpc>
                      </a:pPr>
                      <a:endParaRPr sz="800">
                        <a:latin typeface="Times New Roman"/>
                        <a:cs typeface="Times New Roman"/>
                      </a:endParaRPr>
                    </a:p>
                  </a:txBody>
                  <a:tcPr marL="0" marR="0" marB="0" marT="0">
                    <a:solidFill>
                      <a:srgbClr val="EBEBEC"/>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6SL3000-1BH31-3AA0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3495">
                        <a:lnSpc>
                          <a:spcPct val="100000"/>
                        </a:lnSpc>
                        <a:spcBef>
                          <a:spcPts val="310"/>
                        </a:spcBef>
                      </a:pPr>
                      <a:r>
                        <a:rPr dirty="0" sz="800" spc="-5">
                          <a:solidFill>
                            <a:srgbClr val="231F20"/>
                          </a:solidFill>
                          <a:latin typeface="Microsoft JhengHei UI"/>
                          <a:cs typeface="Microsoft JhengHei UI"/>
                        </a:rPr>
                        <a:t>-30P03-0JRH</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6SL3310-1GH31-8AA3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6SL3000-0CH32-2AA0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6SL3310-1GH32-2AA3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6SL3000-0CH32-2AA0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EBEBEC"/>
                    </a:solidFill>
                  </a:tcPr>
                </a:tc>
                <a:tc>
                  <a:txBody>
                    <a:bodyPr/>
                    <a:lstStyle/>
                    <a:p>
                      <a:pPr>
                        <a:lnSpc>
                          <a:spcPct val="100000"/>
                        </a:lnSpc>
                      </a:pPr>
                      <a:endParaRPr sz="800">
                        <a:latin typeface="Times New Roman"/>
                        <a:cs typeface="Times New Roman"/>
                      </a:endParaRPr>
                    </a:p>
                  </a:txBody>
                  <a:tcPr marL="0" marR="0" marB="0" marT="0">
                    <a:solidFill>
                      <a:srgbClr val="EBEBEC"/>
                    </a:solidFill>
                  </a:tcPr>
                </a:tc>
                <a:tc gridSpan="2">
                  <a:txBody>
                    <a:bodyPr/>
                    <a:lstStyle/>
                    <a:p>
                      <a:pPr>
                        <a:lnSpc>
                          <a:spcPct val="100000"/>
                        </a:lnSpc>
                      </a:pPr>
                      <a:endParaRPr sz="800">
                        <a:latin typeface="Times New Roman"/>
                        <a:cs typeface="Times New Roman"/>
                      </a:endParaRPr>
                    </a:p>
                  </a:txBody>
                  <a:tcPr marL="0" marR="0" marB="0" marT="0">
                    <a:solidFill>
                      <a:srgbClr val="EBEBEC"/>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6SL3310-1GH32-6AA3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6SL3000-0CH32-7AA0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6SL3310-1GH33-3AA3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GX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6SL3000-0CH33-4AA0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EBEBEC"/>
                    </a:solidFill>
                  </a:tcPr>
                </a:tc>
                <a:tc>
                  <a:txBody>
                    <a:bodyPr/>
                    <a:lstStyle/>
                    <a:p>
                      <a:pPr>
                        <a:lnSpc>
                          <a:spcPct val="100000"/>
                        </a:lnSpc>
                      </a:pPr>
                      <a:endParaRPr sz="800">
                        <a:latin typeface="Times New Roman"/>
                        <a:cs typeface="Times New Roman"/>
                      </a:endParaRPr>
                    </a:p>
                  </a:txBody>
                  <a:tcPr marL="0" marR="0" marB="0" marT="0">
                    <a:solidFill>
                      <a:srgbClr val="EBEBEC"/>
                    </a:solidFill>
                  </a:tcPr>
                </a:tc>
                <a:tc gridSpan="2">
                  <a:txBody>
                    <a:bodyPr/>
                    <a:lstStyle/>
                    <a:p>
                      <a:pPr>
                        <a:lnSpc>
                          <a:spcPct val="100000"/>
                        </a:lnSpc>
                      </a:pPr>
                      <a:endParaRPr sz="800">
                        <a:latin typeface="Times New Roman"/>
                        <a:cs typeface="Times New Roman"/>
                      </a:endParaRPr>
                    </a:p>
                  </a:txBody>
                  <a:tcPr marL="0" marR="0" marB="0" marT="0">
                    <a:solidFill>
                      <a:srgbClr val="EBEBEC"/>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6SL3310-1GH34-1AA3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-0450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6SL3310-1GH34-7AA3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EBEBEC"/>
                    </a:solidFill>
                  </a:tcPr>
                </a:tc>
                <a:tc>
                  <a:txBody>
                    <a:bodyPr/>
                    <a:lstStyle/>
                    <a:p>
                      <a:pPr>
                        <a:lnSpc>
                          <a:spcPct val="100000"/>
                        </a:lnSpc>
                      </a:pPr>
                      <a:endParaRPr sz="800">
                        <a:latin typeface="Times New Roman"/>
                        <a:cs typeface="Times New Roman"/>
                      </a:endParaRPr>
                    </a:p>
                  </a:txBody>
                  <a:tcPr marL="0" marR="0" marB="0" marT="0">
                    <a:solidFill>
                      <a:srgbClr val="EBEBEC"/>
                    </a:solidFill>
                  </a:tcPr>
                </a:tc>
                <a:tc gridSpan="2">
                  <a:txBody>
                    <a:bodyPr/>
                    <a:lstStyle/>
                    <a:p>
                      <a:pPr>
                        <a:lnSpc>
                          <a:spcPct val="100000"/>
                        </a:lnSpc>
                      </a:pPr>
                      <a:endParaRPr sz="800">
                        <a:latin typeface="Times New Roman"/>
                        <a:cs typeface="Times New Roman"/>
                      </a:endParaRPr>
                    </a:p>
                  </a:txBody>
                  <a:tcPr marL="0" marR="0" marB="0" marT="0">
                    <a:solidFill>
                      <a:srgbClr val="EBEBEC"/>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6SL3000-0BG36-0AA0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2">
                <a:tc>
                  <a:txBody>
                    <a:bodyPr/>
                    <a:lstStyle/>
                    <a:p>
                      <a:pPr marL="17780">
                        <a:lnSpc>
                          <a:spcPct val="100000"/>
                        </a:lnSpc>
                        <a:spcBef>
                          <a:spcPts val="3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6SL3310-1GH35-8AA3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HX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6SL3000-0CH36-0AA0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BFC-1HB3-0800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6SL3310-1GH37-4AA3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JX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6SL3000-0CH38-4AA0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EBEBEC"/>
                    </a:solidFill>
                  </a:tcPr>
                </a:tc>
                <a:tc>
                  <a:txBody>
                    <a:bodyPr/>
                    <a:lstStyle/>
                    <a:p>
                      <a:pPr>
                        <a:lnSpc>
                          <a:spcPct val="100000"/>
                        </a:lnSpc>
                      </a:pPr>
                      <a:endParaRPr sz="800">
                        <a:latin typeface="Times New Roman"/>
                        <a:cs typeface="Times New Roman"/>
                      </a:endParaRPr>
                    </a:p>
                  </a:txBody>
                  <a:tcPr marL="0" marR="0" marB="0" marT="0">
                    <a:solidFill>
                      <a:srgbClr val="EBEBEC"/>
                    </a:solidFill>
                  </a:tcPr>
                </a:tc>
                <a:tc gridSpan="2">
                  <a:txBody>
                    <a:bodyPr/>
                    <a:lstStyle/>
                    <a:p>
                      <a:pPr>
                        <a:lnSpc>
                          <a:spcPct val="100000"/>
                        </a:lnSpc>
                      </a:pPr>
                      <a:endParaRPr sz="800">
                        <a:latin typeface="Times New Roman"/>
                        <a:cs typeface="Times New Roman"/>
                      </a:endParaRPr>
                    </a:p>
                  </a:txBody>
                  <a:tcPr marL="0" marR="0" marB="0" marT="0">
                    <a:solidFill>
                      <a:srgbClr val="EBEBEC"/>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11">
                <a:tc>
                  <a:txBody>
                    <a:bodyPr/>
                    <a:lstStyle/>
                    <a:p>
                      <a:pPr marL="17780">
                        <a:lnSpc>
                          <a:spcPct val="100000"/>
                        </a:lnSpc>
                        <a:spcBef>
                          <a:spcPts val="3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6SL3310-1GH38-1AA3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JX</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6SL3000-0CH38-4AA0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3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393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solidFill>
                      <a:srgbClr val="DCDDDE"/>
                    </a:solidFill>
                  </a:tcPr>
                </a:tc>
                <a:tc>
                  <a:txBody>
                    <a:bodyPr/>
                    <a:lstStyle/>
                    <a:p>
                      <a:pPr>
                        <a:lnSpc>
                          <a:spcPct val="100000"/>
                        </a:lnSpc>
                      </a:pPr>
                      <a:endParaRPr sz="800">
                        <a:latin typeface="Times New Roman"/>
                        <a:cs typeface="Times New Roman"/>
                      </a:endParaRPr>
                    </a:p>
                  </a:txBody>
                  <a:tcPr marL="0" marR="0" marB="0" marT="0">
                    <a:solidFill>
                      <a:srgbClr val="DCDDDE"/>
                    </a:solidFill>
                  </a:tcPr>
                </a:tc>
                <a:tc gridSpan="2">
                  <a:txBody>
                    <a:bodyPr/>
                    <a:lstStyle/>
                    <a:p>
                      <a:pPr>
                        <a:lnSpc>
                          <a:spcPct val="100000"/>
                        </a:lnSpc>
                      </a:pPr>
                      <a:endParaRPr sz="800">
                        <a:latin typeface="Times New Roman"/>
                        <a:cs typeface="Times New Roman"/>
                      </a:endParaRPr>
                    </a:p>
                  </a:txBody>
                  <a:tcPr marL="0" marR="0" marB="0" marT="0">
                    <a:solidFill>
                      <a:srgbClr val="DCDDDE"/>
                    </a:solidFill>
                  </a:tcPr>
                </a:tc>
                <a:tc hMerge="1">
                  <a:txBody>
                    <a:bodyPr/>
                    <a:lstStyle/>
                    <a:p>
                      <a:pPr/>
                    </a:p>
                  </a:txBody>
                  <a:tcPr marL="0" marR="0" marB="0" marT="0"/>
                </a:tc>
                <a:tc>
                  <a:txBody>
                    <a:bodyPr/>
                    <a:lstStyle/>
                    <a:p>
                      <a:pPr marL="3175">
                        <a:lnSpc>
                          <a:spcPct val="100000"/>
                        </a:lnSpc>
                        <a:spcBef>
                          <a:spcPts val="3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27940">
                        <a:lnSpc>
                          <a:spcPct val="100000"/>
                        </a:lnSpc>
                        <a:spcBef>
                          <a:spcPts val="3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393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8751">
                <a:tc gridSpan="6">
                  <a:txBody>
                    <a:bodyPr/>
                    <a:lstStyle/>
                    <a:p>
                      <a:pPr algn="r" marL="5141595">
                        <a:lnSpc>
                          <a:spcPct val="100000"/>
                        </a:lnSpc>
                        <a:spcBef>
                          <a:spcPts val="140"/>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17780">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10">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24" name="object 24"/>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25" name="object 25"/>
          <p:cNvSpPr/>
          <p:nvPr/>
        </p:nvSpPr>
        <p:spPr>
          <a:xfrm>
            <a:off x="8115550" y="2332798"/>
            <a:ext cx="0" cy="7316470"/>
          </a:xfrm>
          <a:custGeom>
            <a:avLst/>
            <a:gdLst/>
            <a:ahLst/>
            <a:cxnLst/>
            <a:rect l="l" t="t" r="r" b="b"/>
            <a:pathLst>
              <a:path w="0" h="7316470">
                <a:moveTo>
                  <a:pt x="0" y="0"/>
                </a:moveTo>
                <a:lnTo>
                  <a:pt x="0" y="7315923"/>
                </a:lnTo>
              </a:path>
            </a:pathLst>
          </a:custGeom>
          <a:ln w="63500">
            <a:solidFill>
              <a:srgbClr val="F79546"/>
            </a:solidFill>
          </a:ln>
        </p:spPr>
        <p:txBody>
          <a:bodyPr wrap="square" lIns="0" tIns="0" rIns="0" bIns="0" rtlCol="0"/>
          <a:lstStyle/>
          <a:p/>
        </p:txBody>
      </p:sp>
      <p:sp>
        <p:nvSpPr>
          <p:cNvPr id="26" name="object 26"/>
          <p:cNvSpPr/>
          <p:nvPr/>
        </p:nvSpPr>
        <p:spPr>
          <a:xfrm>
            <a:off x="8179050" y="2332798"/>
            <a:ext cx="0" cy="6919595"/>
          </a:xfrm>
          <a:custGeom>
            <a:avLst/>
            <a:gdLst/>
            <a:ahLst/>
            <a:cxnLst/>
            <a:rect l="l" t="t" r="r" b="b"/>
            <a:pathLst>
              <a:path w="0" h="6919595">
                <a:moveTo>
                  <a:pt x="0" y="0"/>
                </a:moveTo>
                <a:lnTo>
                  <a:pt x="0" y="6919366"/>
                </a:lnTo>
              </a:path>
            </a:pathLst>
          </a:custGeom>
          <a:ln w="63500">
            <a:solidFill>
              <a:srgbClr val="2B9793"/>
            </a:solidFill>
          </a:ln>
        </p:spPr>
        <p:txBody>
          <a:bodyPr wrap="square" lIns="0" tIns="0" rIns="0" bIns="0" rtlCol="0"/>
          <a:lstStyle/>
          <a:p/>
        </p:txBody>
      </p:sp>
      <p:sp>
        <p:nvSpPr>
          <p:cNvPr id="27" name="object 27"/>
          <p:cNvSpPr/>
          <p:nvPr/>
        </p:nvSpPr>
        <p:spPr>
          <a:xfrm>
            <a:off x="12394386" y="2332774"/>
            <a:ext cx="254000" cy="7931150"/>
          </a:xfrm>
          <a:custGeom>
            <a:avLst/>
            <a:gdLst/>
            <a:ahLst/>
            <a:cxnLst/>
            <a:rect l="l" t="t" r="r" b="b"/>
            <a:pathLst>
              <a:path w="254000" h="7931150">
                <a:moveTo>
                  <a:pt x="0" y="7930756"/>
                </a:moveTo>
                <a:lnTo>
                  <a:pt x="254000" y="7930756"/>
                </a:lnTo>
                <a:lnTo>
                  <a:pt x="254000" y="0"/>
                </a:lnTo>
                <a:lnTo>
                  <a:pt x="0" y="0"/>
                </a:lnTo>
                <a:lnTo>
                  <a:pt x="0" y="7930756"/>
                </a:lnTo>
                <a:close/>
              </a:path>
            </a:pathLst>
          </a:custGeom>
          <a:solidFill>
            <a:srgbClr val="F79546">
              <a:alpha val="19999"/>
            </a:srgbClr>
          </a:solidFill>
        </p:spPr>
        <p:txBody>
          <a:bodyPr wrap="square" lIns="0" tIns="0" rIns="0" bIns="0" rtlCol="0"/>
          <a:lstStyle/>
          <a:p/>
        </p:txBody>
      </p:sp>
      <p:sp>
        <p:nvSpPr>
          <p:cNvPr id="28" name="object 28"/>
          <p:cNvSpPr txBox="1"/>
          <p:nvPr/>
        </p:nvSpPr>
        <p:spPr>
          <a:xfrm>
            <a:off x="12381686" y="9110668"/>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29" name="object 29"/>
          <p:cNvSpPr txBox="1"/>
          <p:nvPr/>
        </p:nvSpPr>
        <p:spPr>
          <a:xfrm>
            <a:off x="12381686" y="9232589"/>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30" name="object 30"/>
          <p:cNvSpPr txBox="1"/>
          <p:nvPr/>
        </p:nvSpPr>
        <p:spPr>
          <a:xfrm>
            <a:off x="12381686" y="9354508"/>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31" name="object 31"/>
          <p:cNvSpPr txBox="1"/>
          <p:nvPr/>
        </p:nvSpPr>
        <p:spPr>
          <a:xfrm>
            <a:off x="12381686" y="9476430"/>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32" name="object 32"/>
          <p:cNvSpPr txBox="1"/>
          <p:nvPr/>
        </p:nvSpPr>
        <p:spPr>
          <a:xfrm>
            <a:off x="12381686" y="9598350"/>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33" name="object 33"/>
          <p:cNvSpPr txBox="1"/>
          <p:nvPr/>
        </p:nvSpPr>
        <p:spPr>
          <a:xfrm>
            <a:off x="12381686" y="9720268"/>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34" name="object 34"/>
          <p:cNvSpPr txBox="1"/>
          <p:nvPr/>
        </p:nvSpPr>
        <p:spPr>
          <a:xfrm>
            <a:off x="12381686" y="9842189"/>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35" name="object 35"/>
          <p:cNvSpPr txBox="1"/>
          <p:nvPr/>
        </p:nvSpPr>
        <p:spPr>
          <a:xfrm>
            <a:off x="12381686" y="9964108"/>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36" name="object 36"/>
          <p:cNvSpPr txBox="1"/>
          <p:nvPr/>
        </p:nvSpPr>
        <p:spPr>
          <a:xfrm>
            <a:off x="1021764" y="10037300"/>
            <a:ext cx="612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p:txBody>
      </p:sp>
      <p:sp>
        <p:nvSpPr>
          <p:cNvPr id="37" name="object 37"/>
          <p:cNvSpPr/>
          <p:nvPr/>
        </p:nvSpPr>
        <p:spPr>
          <a:xfrm>
            <a:off x="807053" y="10071278"/>
            <a:ext cx="198707" cy="154378"/>
          </a:xfrm>
          <a:prstGeom prst="rect">
            <a:avLst/>
          </a:prstGeom>
          <a:blipFill>
            <a:blip r:embed="rId3" cstate="print"/>
            <a:stretch>
              <a:fillRect/>
            </a:stretch>
          </a:blipFill>
        </p:spPr>
        <p:txBody>
          <a:bodyPr wrap="square" lIns="0" tIns="0" rIns="0" bIns="0" rtlCol="0"/>
          <a:lstStyle/>
          <a:p/>
        </p:txBody>
      </p:sp>
      <p:sp>
        <p:nvSpPr>
          <p:cNvPr id="38" name="object 38"/>
          <p:cNvSpPr txBox="1"/>
          <p:nvPr/>
        </p:nvSpPr>
        <p:spPr>
          <a:xfrm>
            <a:off x="350899" y="994542"/>
            <a:ext cx="3085465"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4790" indent="-179705">
              <a:lnSpc>
                <a:spcPct val="100000"/>
              </a:lnSpc>
              <a:spcBef>
                <a:spcPts val="500"/>
              </a:spcBef>
              <a:buClr>
                <a:srgbClr val="D66E2A"/>
              </a:buClr>
              <a:buFont typeface=""/>
              <a:buChar char="■"/>
              <a:tabLst>
                <a:tab pos="225425"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G130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内置变频器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75~800KW</a:t>
            </a:r>
            <a:endParaRPr sz="1200">
              <a:latin typeface="Microsoft JhengHei UI"/>
              <a:cs typeface="Microsoft JhengHei UI"/>
            </a:endParaRPr>
          </a:p>
        </p:txBody>
      </p:sp>
      <p:sp>
        <p:nvSpPr>
          <p:cNvPr id="39" name="object 39"/>
          <p:cNvSpPr txBox="1"/>
          <p:nvPr/>
        </p:nvSpPr>
        <p:spPr>
          <a:xfrm>
            <a:off x="12652348" y="10097142"/>
            <a:ext cx="1651000" cy="154940"/>
          </a:xfrm>
          <a:prstGeom prst="rect">
            <a:avLst/>
          </a:prstGeom>
        </p:spPr>
        <p:txBody>
          <a:bodyPr wrap="square" lIns="0" tIns="13970" rIns="0" bIns="0" rtlCol="0" vert="horz">
            <a:spAutoFit/>
          </a:bodyPr>
          <a:lstStyle/>
          <a:p>
            <a:pPr marL="12700">
              <a:lnSpc>
                <a:spcPct val="100000"/>
              </a:lnSpc>
              <a:spcBef>
                <a:spcPts val="11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40" name="object 40"/>
          <p:cNvSpPr txBox="1"/>
          <p:nvPr/>
        </p:nvSpPr>
        <p:spPr>
          <a:xfrm>
            <a:off x="1021764" y="10168872"/>
            <a:ext cx="3479800" cy="143510"/>
          </a:xfrm>
          <a:prstGeom prst="rect">
            <a:avLst/>
          </a:prstGeom>
        </p:spPr>
        <p:txBody>
          <a:bodyPr wrap="square" lIns="0" tIns="2540" rIns="0" bIns="0" rtlCol="0" vert="horz">
            <a:spAutoFit/>
          </a:bodyPr>
          <a:lstStyle/>
          <a:p>
            <a:pPr marL="12700">
              <a:lnSpc>
                <a:spcPct val="100000"/>
              </a:lnSpc>
              <a:spcBef>
                <a:spcPts val="20"/>
              </a:spcBef>
            </a:pPr>
            <a:r>
              <a:rPr dirty="0" sz="800">
                <a:solidFill>
                  <a:srgbClr val="231F20"/>
                </a:solidFill>
                <a:latin typeface="宋体"/>
                <a:cs typeface="宋体"/>
              </a:rPr>
              <a:t>热而引发火灾，影响设备运行安全，因而要根据实际情况进行功率选型调整。</a:t>
            </a:r>
            <a:endParaRPr sz="800">
              <a:latin typeface="宋体"/>
              <a:cs typeface="宋体"/>
            </a:endParaRPr>
          </a:p>
        </p:txBody>
      </p:sp>
      <p:sp>
        <p:nvSpPr>
          <p:cNvPr id="41" name="object 41"/>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67</a:t>
            </a:r>
            <a:endParaRPr sz="1000">
              <a:latin typeface="Arial"/>
              <a:cs typeface="Arial"/>
            </a:endParaRPr>
          </a:p>
        </p:txBody>
      </p:sp>
      <p:sp>
        <p:nvSpPr>
          <p:cNvPr id="42" name="object 42"/>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68</a:t>
            </a:r>
            <a:endParaRPr sz="1000">
              <a:latin typeface="Arial"/>
              <a:cs typeface="Arial"/>
            </a:endParaRPr>
          </a:p>
        </p:txBody>
      </p:sp>
      <p:sp>
        <p:nvSpPr>
          <p:cNvPr id="43" name="object 4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4" name="object 4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5" name="object 4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6" name="object 4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7943300" y="1345759"/>
            <a:ext cx="278701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G220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0.55~55KW</a:t>
            </a:r>
            <a:endParaRPr sz="1200">
              <a:latin typeface="Microsoft JhengHei UI"/>
              <a:cs typeface="Microsoft JhengHei UI"/>
            </a:endParaRPr>
          </a:p>
        </p:txBody>
      </p:sp>
      <p:graphicFrame>
        <p:nvGraphicFramePr>
          <p:cNvPr id="14" name="object 14"/>
          <p:cNvGraphicFramePr>
            <a:graphicFrameLocks noGrp="1"/>
          </p:cNvGraphicFramePr>
          <p:nvPr/>
        </p:nvGraphicFramePr>
        <p:xfrm>
          <a:off x="8099999" y="1668403"/>
          <a:ext cx="6666865" cy="6840220"/>
        </p:xfrm>
        <a:graphic>
          <a:graphicData uri="http://schemas.openxmlformats.org/drawingml/2006/table">
            <a:tbl>
              <a:tblPr firstRow="1" bandRow="1">
                <a:tableStyleId>{2D5ABB26-0587-4C30-8999-92F81FD0307C}</a:tableStyleId>
              </a:tblPr>
              <a:tblGrid>
                <a:gridCol w="492759"/>
                <a:gridCol w="523240"/>
                <a:gridCol w="1615439"/>
                <a:gridCol w="675639"/>
                <a:gridCol w="1742439"/>
                <a:gridCol w="285114"/>
                <a:gridCol w="1312545"/>
              </a:tblGrid>
              <a:tr h="152400">
                <a:tc gridSpan="4">
                  <a:txBody>
                    <a:bodyPr/>
                    <a:lstStyle/>
                    <a:p>
                      <a:pPr marL="764540">
                        <a:lnSpc>
                          <a:spcPct val="100000"/>
                        </a:lnSpc>
                        <a:spcBef>
                          <a:spcPts val="85"/>
                        </a:spcBef>
                      </a:pPr>
                      <a:r>
                        <a:rPr dirty="0" sz="800" b="1">
                          <a:solidFill>
                            <a:srgbClr val="FFFFFF"/>
                          </a:solidFill>
                          <a:latin typeface="Microsoft YaHei UI"/>
                          <a:cs typeface="Microsoft YaHei UI"/>
                        </a:rPr>
                        <a:t>SINAMICS</a:t>
                      </a:r>
                      <a:r>
                        <a:rPr dirty="0" sz="800" spc="-5" b="1">
                          <a:solidFill>
                            <a:srgbClr val="FFFFFF"/>
                          </a:solidFill>
                          <a:latin typeface="Microsoft YaHei UI"/>
                          <a:cs typeface="Microsoft YaHei UI"/>
                        </a:rPr>
                        <a:t> G220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变频器</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0.55~55KW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09881">
                <a:tc>
                  <a:txBody>
                    <a:bodyPr/>
                    <a:lstStyle/>
                    <a:p>
                      <a:pPr marL="48895" marR="35560"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127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36220" marR="229235">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2400">
                <a:tc gridSpan="7">
                  <a:txBody>
                    <a:bodyPr/>
                    <a:lstStyle/>
                    <a:p>
                      <a:pPr marL="17780">
                        <a:lnSpc>
                          <a:spcPct val="100000"/>
                        </a:lnSpc>
                        <a:spcBef>
                          <a:spcPts val="11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3AC200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spc="-20">
                          <a:solidFill>
                            <a:srgbClr val="231F20"/>
                          </a:solidFill>
                          <a:latin typeface="Microsoft JhengHei UI"/>
                          <a:cs typeface="Microsoft JhengHei UI"/>
                        </a:rPr>
                        <a:t>240V,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0.55~30KW</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7093">
                <a:tc>
                  <a:txBody>
                    <a:bodyPr/>
                    <a:lstStyle/>
                    <a:p>
                      <a:pPr marL="17780">
                        <a:lnSpc>
                          <a:spcPct val="100000"/>
                        </a:lnSpc>
                        <a:spcBef>
                          <a:spcPts val="32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A05-0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318135">
                        <a:lnSpc>
                          <a:spcPct val="100000"/>
                        </a:lnSpc>
                        <a:spcBef>
                          <a:spcPts val="325"/>
                        </a:spcBef>
                      </a:pPr>
                      <a:r>
                        <a:rPr dirty="0" sz="800" spc="-5">
                          <a:solidFill>
                            <a:srgbClr val="231F20"/>
                          </a:solidFill>
                          <a:latin typeface="Microsoft JhengHei UI"/>
                          <a:cs typeface="Microsoft JhengHei UI"/>
                        </a:rPr>
                        <a:t>2P02-0FHR</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207093">
                <a:tc>
                  <a:txBody>
                    <a:bodyPr/>
                    <a:lstStyle/>
                    <a:p>
                      <a:pPr marL="17780">
                        <a:lnSpc>
                          <a:spcPct val="100000"/>
                        </a:lnSpc>
                        <a:spcBef>
                          <a:spcPts val="3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A06-0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9">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2P02-0FHR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A08-0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2P02-0FHR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A10-0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2P02-0FHR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5">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A11-0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JJY:023151720007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2P02-0FHR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2">
                <a:tc>
                  <a:txBody>
                    <a:bodyPr/>
                    <a:lstStyle/>
                    <a:p>
                      <a:pPr marL="17780">
                        <a:lnSpc>
                          <a:spcPct val="100000"/>
                        </a:lnSpc>
                        <a:spcBef>
                          <a:spcPts val="32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A12-0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JJY:023163720018</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10">
                          <a:solidFill>
                            <a:srgbClr val="231F20"/>
                          </a:solidFill>
                          <a:latin typeface="Microsoft JhengHei UI"/>
                          <a:cs typeface="Microsoft JhengHei UI"/>
                        </a:rPr>
                        <a:t>3P02-0CGR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A13-0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JJY:023163720018</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10">
                          <a:solidFill>
                            <a:srgbClr val="231F20"/>
                          </a:solidFill>
                          <a:latin typeface="Microsoft JhengHei UI"/>
                          <a:cs typeface="Microsoft JhengHei UI"/>
                        </a:rPr>
                        <a:t>3P02-0CGR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5">
                <a:tc>
                  <a:txBody>
                    <a:bodyPr/>
                    <a:lstStyle/>
                    <a:p>
                      <a:pPr marL="17780">
                        <a:lnSpc>
                          <a:spcPct val="100000"/>
                        </a:lnSpc>
                        <a:spcBef>
                          <a:spcPts val="3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A15-0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JJY:023433720001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5P02-0B0R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A16-0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JJY:023433720001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5P02-0B0R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A17-0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JJY:023422620002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P203-0GRE</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A18-0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JJY:023422620002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P203-0GRE</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A20-0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JJY:023422620002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P203-0GRE</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A21-0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JJY:023423320001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2P03-0DRE</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6SL4112-0 ■ A23-0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JJY:023423320001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2P03-0DRE</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5">
                <a:tc gridSpan="5">
                  <a:txBody>
                    <a:bodyPr/>
                    <a:lstStyle/>
                    <a:p>
                      <a:pPr marL="17780">
                        <a:lnSpc>
                          <a:spcPct val="100000"/>
                        </a:lnSpc>
                        <a:spcBef>
                          <a:spcPts val="32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a:t>
                      </a:r>
                      <a:r>
                        <a:rPr dirty="0" sz="800" spc="-15">
                          <a:solidFill>
                            <a:srgbClr val="231F20"/>
                          </a:solidFill>
                          <a:latin typeface="Microsoft JhengHei UI"/>
                          <a:cs typeface="Microsoft JhengHei UI"/>
                        </a:rPr>
                        <a:t>…500V,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1.1~55KW</a:t>
                      </a:r>
                      <a:endParaRPr sz="800">
                        <a:latin typeface="Microsoft JhengHei UI"/>
                        <a:cs typeface="Microsoft JhengHei UI"/>
                      </a:endParaRPr>
                    </a:p>
                  </a:txBody>
                  <a:tcPr marL="0" marR="0" marB="0" marT="4127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A08-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10">
                          <a:solidFill>
                            <a:srgbClr val="231F20"/>
                          </a:solidFill>
                          <a:latin typeface="Microsoft JhengHei UI"/>
                          <a:cs typeface="Microsoft JhengHei UI"/>
                        </a:rPr>
                        <a:t>P502-CG0R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10">
                          <a:solidFill>
                            <a:srgbClr val="231F20"/>
                          </a:solidFill>
                          <a:latin typeface="Microsoft JhengHei UI"/>
                          <a:cs typeface="Microsoft JhengHei UI"/>
                        </a:rPr>
                        <a:t>P502-CG0R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A11-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3P02-AD0R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A12-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3P02-AD0R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A13-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3P02-AD0R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A15-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5P02-0GER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5">
                <a:tc>
                  <a:txBody>
                    <a:bodyPr/>
                    <a:lstStyle/>
                    <a:p>
                      <a:pPr marL="17780">
                        <a:lnSpc>
                          <a:spcPct val="100000"/>
                        </a:lnSpc>
                        <a:spcBef>
                          <a:spcPts val="3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A16-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5P02-0GER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A17-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P203-0C0R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A18-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P203-0C0R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A20-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JJY:023422620001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P503-0BER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A21-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JJY:023422620001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P503-0BER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A23-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JJY:023424020001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P503-0AER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A24-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FSD2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JJY:023424020001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P503-0AER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095">
                <a:tc>
                  <a:txBody>
                    <a:bodyPr/>
                    <a:lstStyle/>
                    <a:p>
                      <a:pPr marL="17780">
                        <a:lnSpc>
                          <a:spcPct val="100000"/>
                        </a:lnSpc>
                        <a:spcBef>
                          <a:spcPts val="3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A26-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JJY:023434020001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3P03-0A0R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093">
                <a:tc>
                  <a:txBody>
                    <a:bodyPr/>
                    <a:lstStyle/>
                    <a:p>
                      <a:pPr marL="17780">
                        <a:lnSpc>
                          <a:spcPct val="100000"/>
                        </a:lnSpc>
                        <a:spcBef>
                          <a:spcPts val="3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6SL4113-0 ■ A27- ■■</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F0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JJY:023434020001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325"/>
                        </a:spcBef>
                      </a:pPr>
                      <a:r>
                        <a:rPr dirty="0" sz="800" spc="-5">
                          <a:solidFill>
                            <a:srgbClr val="231F20"/>
                          </a:solidFill>
                          <a:latin typeface="Microsoft JhengHei UI"/>
                          <a:cs typeface="Microsoft JhengHei UI"/>
                        </a:rPr>
                        <a:t>3P03-0A0R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txBox="1"/>
          <p:nvPr/>
        </p:nvSpPr>
        <p:spPr>
          <a:xfrm>
            <a:off x="13173868" y="2329430"/>
            <a:ext cx="300990" cy="613537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BRA-0</a:t>
            </a:r>
            <a:endParaRPr sz="800">
              <a:latin typeface="Microsoft JhengHei UI"/>
              <a:cs typeface="Microsoft JhengHei UI"/>
            </a:endParaRPr>
          </a:p>
          <a:p>
            <a:pPr algn="just">
              <a:lnSpc>
                <a:spcPct val="169900"/>
              </a:lnSpc>
            </a:pPr>
            <a:r>
              <a:rPr dirty="0" sz="800" spc="-5">
                <a:solidFill>
                  <a:srgbClr val="231F20"/>
                </a:solidFill>
                <a:latin typeface="Microsoft JhengHei UI"/>
                <a:cs typeface="Microsoft JhengHei UI"/>
              </a:rPr>
              <a:t>BRA-0  BRA-0  BRA-0  BRA-0  BRA-0  BRA-0  BRA-0  BRA-0  BRA-1  BRA-1  BRA-1  BRA-0  BRA-0</a:t>
            </a:r>
            <a:endParaRPr sz="800">
              <a:latin typeface="Microsoft JhengHei UI"/>
              <a:cs typeface="Microsoft JhengHei UI"/>
            </a:endParaRPr>
          </a:p>
          <a:p>
            <a:pPr>
              <a:lnSpc>
                <a:spcPct val="100000"/>
              </a:lnSpc>
              <a:spcBef>
                <a:spcPts val="20"/>
              </a:spcBef>
            </a:pPr>
            <a:endParaRPr sz="1400">
              <a:latin typeface="Times New Roman"/>
              <a:cs typeface="Times New Roman"/>
            </a:endParaRPr>
          </a:p>
          <a:p>
            <a:pPr algn="just">
              <a:lnSpc>
                <a:spcPct val="169900"/>
              </a:lnSpc>
            </a:pPr>
            <a:r>
              <a:rPr dirty="0" sz="800" spc="-5">
                <a:solidFill>
                  <a:srgbClr val="231F20"/>
                </a:solidFill>
                <a:latin typeface="Microsoft JhengHei UI"/>
                <a:cs typeface="Microsoft JhengHei UI"/>
              </a:rPr>
              <a:t>BRA-1  BRA-1  BRA-0  BRA-0  BRA-0  BRA-0  BRA-0  BRA-1  BRA-1  BRA-1  BRA-1  BRA-2  BRA-2  BRA-0  BRA-0</a:t>
            </a:r>
            <a:endParaRPr sz="800">
              <a:latin typeface="Microsoft JhengHei UI"/>
              <a:cs typeface="Microsoft JhengHei UI"/>
            </a:endParaRPr>
          </a:p>
        </p:txBody>
      </p:sp>
      <p:sp>
        <p:nvSpPr>
          <p:cNvPr id="16" name="object 16"/>
          <p:cNvSpPr txBox="1"/>
          <p:nvPr/>
        </p:nvSpPr>
        <p:spPr>
          <a:xfrm>
            <a:off x="383299" y="1345759"/>
            <a:ext cx="340042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G150D</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分布式变频器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0.37~7.5KW</a:t>
            </a:r>
            <a:endParaRPr sz="1200">
              <a:latin typeface="Microsoft JhengHei UI"/>
              <a:cs typeface="Microsoft JhengHei UI"/>
            </a:endParaRPr>
          </a:p>
        </p:txBody>
      </p:sp>
      <p:sp>
        <p:nvSpPr>
          <p:cNvPr id="17" name="object 17"/>
          <p:cNvSpPr txBox="1"/>
          <p:nvPr/>
        </p:nvSpPr>
        <p:spPr>
          <a:xfrm>
            <a:off x="5417653" y="2553488"/>
            <a:ext cx="241935" cy="1294765"/>
          </a:xfrm>
          <a:prstGeom prst="rect">
            <a:avLst/>
          </a:prstGeom>
        </p:spPr>
        <p:txBody>
          <a:bodyPr wrap="square" lIns="0" tIns="1270" rIns="0" bIns="0" rtlCol="0" vert="horz">
            <a:spAutoFit/>
          </a:bodyPr>
          <a:lstStyle/>
          <a:p>
            <a:pPr algn="just">
              <a:lnSpc>
                <a:spcPct val="100000"/>
              </a:lnSpc>
              <a:spcBef>
                <a:spcPts val="10"/>
              </a:spcBef>
            </a:pPr>
            <a:r>
              <a:rPr dirty="0" sz="800" spc="-5">
                <a:solidFill>
                  <a:srgbClr val="231F20"/>
                </a:solidFill>
                <a:latin typeface="Microsoft JhengHei UI"/>
                <a:cs typeface="Microsoft JhengHei UI"/>
              </a:rPr>
              <a:t>BRA-  BRA-  BRA-</a:t>
            </a:r>
            <a:endParaRPr sz="800">
              <a:latin typeface="Microsoft JhengHei UI"/>
              <a:cs typeface="Microsoft JhengHei UI"/>
            </a:endParaRPr>
          </a:p>
          <a:p>
            <a:pPr>
              <a:lnSpc>
                <a:spcPct val="100000"/>
              </a:lnSpc>
            </a:pPr>
            <a:endParaRPr sz="1000">
              <a:latin typeface="Times New Roman"/>
              <a:cs typeface="Times New Roman"/>
            </a:endParaRPr>
          </a:p>
          <a:p>
            <a:pPr algn="just">
              <a:lnSpc>
                <a:spcPct val="100000"/>
              </a:lnSpc>
              <a:spcBef>
                <a:spcPts val="730"/>
              </a:spcBef>
            </a:pPr>
            <a:r>
              <a:rPr dirty="0" sz="800" spc="-5">
                <a:solidFill>
                  <a:srgbClr val="231F20"/>
                </a:solidFill>
                <a:latin typeface="Microsoft JhengHei UI"/>
                <a:cs typeface="Microsoft JhengHei UI"/>
              </a:rPr>
              <a:t>BRA-  BRA-  BRA-</a:t>
            </a:r>
            <a:endParaRPr sz="800">
              <a:latin typeface="Microsoft JhengHei UI"/>
              <a:cs typeface="Microsoft JhengHei UI"/>
            </a:endParaRPr>
          </a:p>
          <a:p>
            <a:pPr algn="just">
              <a:lnSpc>
                <a:spcPct val="100000"/>
              </a:lnSpc>
              <a:spcBef>
                <a:spcPts val="575"/>
              </a:spcBef>
            </a:pPr>
            <a:r>
              <a:rPr dirty="0" sz="800" spc="-5">
                <a:solidFill>
                  <a:srgbClr val="231F20"/>
                </a:solidFill>
                <a:latin typeface="Microsoft JhengHei UI"/>
                <a:cs typeface="Microsoft JhengHei UI"/>
              </a:rPr>
              <a:t>BRA-  BRA-</a:t>
            </a:r>
            <a:endParaRPr sz="800">
              <a:latin typeface="Microsoft JhengHei UI"/>
              <a:cs typeface="Microsoft JhengHei UI"/>
            </a:endParaRPr>
          </a:p>
        </p:txBody>
      </p:sp>
      <p:graphicFrame>
        <p:nvGraphicFramePr>
          <p:cNvPr id="18" name="object 18"/>
          <p:cNvGraphicFramePr>
            <a:graphicFrameLocks noGrp="1"/>
          </p:cNvGraphicFramePr>
          <p:nvPr/>
        </p:nvGraphicFramePr>
        <p:xfrm>
          <a:off x="540000" y="1727602"/>
          <a:ext cx="5945505" cy="2151380"/>
        </p:xfrm>
        <a:graphic>
          <a:graphicData uri="http://schemas.openxmlformats.org/drawingml/2006/table">
            <a:tbl>
              <a:tblPr firstRow="1" bandRow="1">
                <a:tableStyleId>{2D5ABB26-0587-4C30-8999-92F81FD0307C}</a:tableStyleId>
              </a:tblPr>
              <a:tblGrid>
                <a:gridCol w="471170"/>
                <a:gridCol w="504190"/>
                <a:gridCol w="1552575"/>
                <a:gridCol w="650875"/>
                <a:gridCol w="1674494"/>
                <a:gridCol w="263525"/>
                <a:gridCol w="810260"/>
              </a:tblGrid>
              <a:tr h="151129">
                <a:tc gridSpan="4">
                  <a:txBody>
                    <a:bodyPr/>
                    <a:lstStyle/>
                    <a:p>
                      <a:pPr marL="493395">
                        <a:lnSpc>
                          <a:spcPct val="100000"/>
                        </a:lnSpc>
                        <a:spcBef>
                          <a:spcPts val="80"/>
                        </a:spcBef>
                      </a:pPr>
                      <a:r>
                        <a:rPr dirty="0" sz="800" b="1">
                          <a:solidFill>
                            <a:srgbClr val="FFFFFF"/>
                          </a:solidFill>
                          <a:latin typeface="Microsoft YaHei UI"/>
                          <a:cs typeface="Microsoft YaHei UI"/>
                        </a:rPr>
                        <a:t>SINAMICS</a:t>
                      </a:r>
                      <a:r>
                        <a:rPr dirty="0" sz="800" spc="-5" b="1">
                          <a:solidFill>
                            <a:srgbClr val="FFFFFF"/>
                          </a:solidFill>
                          <a:latin typeface="Microsoft YaHei UI"/>
                          <a:cs typeface="Microsoft YaHei UI"/>
                        </a:rPr>
                        <a:t> G115D</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分布式变频器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0.37~7.5KW</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24920">
                <a:tc>
                  <a:txBody>
                    <a:bodyPr/>
                    <a:lstStyle/>
                    <a:p>
                      <a:pPr marL="38100" marR="24765" indent="-6350">
                        <a:lnSpc>
                          <a:spcPct val="100000"/>
                        </a:lnSpc>
                        <a:spcBef>
                          <a:spcPts val="28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361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735" marR="31750" indent="9525">
                        <a:lnSpc>
                          <a:spcPct val="100000"/>
                        </a:lnSpc>
                        <a:spcBef>
                          <a:spcPts val="28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361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23520" marR="215900">
                        <a:lnSpc>
                          <a:spcPct val="100000"/>
                        </a:lnSpc>
                        <a:spcBef>
                          <a:spcPts val="28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361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33375">
                        <a:lnSpc>
                          <a:spcPct val="100000"/>
                        </a:lnSpc>
                        <a:spcBef>
                          <a:spcPts val="7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71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1129">
                <a:tc gridSpan="7">
                  <a:txBody>
                    <a:bodyPr/>
                    <a:lstStyle/>
                    <a:p>
                      <a:pPr marL="17780">
                        <a:lnSpc>
                          <a:spcPct val="100000"/>
                        </a:lnSpc>
                        <a:spcBef>
                          <a:spcPts val="10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480V</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1130">
                <a:tc>
                  <a:txBody>
                    <a:bodyPr/>
                    <a:lstStyle/>
                    <a:p>
                      <a:pPr marL="17780">
                        <a:lnSpc>
                          <a:spcPct val="100000"/>
                        </a:lnSpc>
                        <a:spcBef>
                          <a:spcPts val="10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0-3A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5">
                  <a:txBody>
                    <a:bodyPr/>
                    <a:lstStyle/>
                    <a:p>
                      <a:pPr>
                        <a:lnSpc>
                          <a:spcPct val="100000"/>
                        </a:lnSpc>
                        <a:spcBef>
                          <a:spcPts val="30"/>
                        </a:spcBef>
                      </a:pPr>
                      <a:endParaRPr sz="1300">
                        <a:latin typeface="Times New Roman"/>
                        <a:cs typeface="Times New Roman"/>
                      </a:endParaRPr>
                    </a:p>
                    <a:p>
                      <a:pPr marL="17780">
                        <a:lnSpc>
                          <a:spcPct val="100000"/>
                        </a:lnSpc>
                      </a:pPr>
                      <a:r>
                        <a:rPr dirty="0" sz="800">
                          <a:solidFill>
                            <a:srgbClr val="231F20"/>
                          </a:solidFill>
                          <a:latin typeface="Microsoft JhengHei UI"/>
                          <a:cs typeface="Microsoft JhengHei UI"/>
                        </a:rPr>
                        <a:t>6SL3501-1BE32-0AA0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6SL3501-1BE32-4AA0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6SL3501-1BE34-8AA0</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5">
                  <a:txBody>
                    <a:bodyPr/>
                    <a:lstStyle/>
                    <a:p>
                      <a:pPr>
                        <a:lnSpc>
                          <a:spcPct val="100000"/>
                        </a:lnSpc>
                        <a:spcBef>
                          <a:spcPts val="30"/>
                        </a:spcBef>
                      </a:pPr>
                      <a:endParaRPr sz="1300">
                        <a:latin typeface="Times New Roman"/>
                        <a:cs typeface="Times New Roman"/>
                      </a:endParaRPr>
                    </a:p>
                    <a:p>
                      <a:pPr marL="259715">
                        <a:lnSpc>
                          <a:spcPct val="100000"/>
                        </a:lnSpc>
                      </a:pPr>
                      <a:r>
                        <a:rPr dirty="0" sz="800" spc="-5">
                          <a:solidFill>
                            <a:srgbClr val="231F20"/>
                          </a:solidFill>
                          <a:latin typeface="Microsoft JhengHei UI"/>
                          <a:cs typeface="Microsoft JhengHei UI"/>
                        </a:rPr>
                        <a:t>03P02-BA0R</a:t>
                      </a:r>
                      <a:endParaRPr sz="800">
                        <a:latin typeface="Microsoft JhengHei UI"/>
                        <a:cs typeface="Microsoft JhengHei UI"/>
                      </a:endParaRPr>
                    </a:p>
                    <a:p>
                      <a:pPr marL="259715">
                        <a:lnSpc>
                          <a:spcPct val="100000"/>
                        </a:lnSpc>
                      </a:pPr>
                      <a:r>
                        <a:rPr dirty="0" sz="800" spc="-5">
                          <a:solidFill>
                            <a:srgbClr val="231F20"/>
                          </a:solidFill>
                          <a:latin typeface="Microsoft JhengHei UI"/>
                          <a:cs typeface="Microsoft JhengHei UI"/>
                        </a:rPr>
                        <a:t>03P02-BB0R</a:t>
                      </a:r>
                      <a:endParaRPr sz="800">
                        <a:latin typeface="Microsoft JhengHei UI"/>
                        <a:cs typeface="Microsoft JhengHei UI"/>
                      </a:endParaRPr>
                    </a:p>
                    <a:p>
                      <a:pPr marL="259715">
                        <a:lnSpc>
                          <a:spcPct val="100000"/>
                        </a:lnSpc>
                      </a:pPr>
                      <a:r>
                        <a:rPr dirty="0" sz="800" spc="-5">
                          <a:solidFill>
                            <a:srgbClr val="231F20"/>
                          </a:solidFill>
                          <a:latin typeface="Microsoft JhengHei UI"/>
                          <a:cs typeface="Microsoft JhengHei UI"/>
                        </a:rPr>
                        <a:t>06P02-B00R</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5" h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0-5A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v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0-7A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v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1-1A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v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1-5A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vMerge="1">
                  <a:txBody>
                    <a:bodyPr/>
                    <a:lstStyle/>
                    <a:p>
                      <a:pPr/>
                    </a:p>
                  </a:txBody>
                  <a:tcPr marL="0" marR="0" marB="0" marT="0"/>
                </a:tc>
              </a:tr>
              <a:tr h="151130">
                <a:tc>
                  <a:txBody>
                    <a:bodyPr/>
                    <a:lstStyle/>
                    <a:p>
                      <a:pPr marL="17780">
                        <a:lnSpc>
                          <a:spcPct val="100000"/>
                        </a:lnSpc>
                        <a:spcBef>
                          <a:spcPts val="1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2-2A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marL="17780">
                        <a:lnSpc>
                          <a:spcPct val="100000"/>
                        </a:lnSpc>
                        <a:spcBef>
                          <a:spcPts val="335"/>
                        </a:spcBef>
                      </a:pPr>
                      <a:r>
                        <a:rPr dirty="0" sz="800">
                          <a:solidFill>
                            <a:srgbClr val="231F20"/>
                          </a:solidFill>
                          <a:latin typeface="Microsoft JhengHei UI"/>
                          <a:cs typeface="Microsoft JhengHei UI"/>
                        </a:rPr>
                        <a:t>6SL3501-1BE32-0BA0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6SL3501-1BE32-4BA0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6SL3501-1BE36-0BA0</a:t>
                      </a:r>
                      <a:endParaRPr sz="800">
                        <a:latin typeface="Microsoft JhengHei UI"/>
                        <a:cs typeface="Microsoft JhengHei UI"/>
                      </a:endParaRPr>
                    </a:p>
                  </a:txBody>
                  <a:tcPr marL="0" marR="0" marB="0" marT="425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5">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rowSpan="3">
                  <a:txBody>
                    <a:bodyPr/>
                    <a:lstStyle/>
                    <a:p>
                      <a:pPr>
                        <a:lnSpc>
                          <a:spcPct val="100000"/>
                        </a:lnSpc>
                        <a:spcBef>
                          <a:spcPts val="335"/>
                        </a:spcBef>
                      </a:pPr>
                      <a:r>
                        <a:rPr dirty="0" sz="800" spc="-5">
                          <a:solidFill>
                            <a:srgbClr val="231F20"/>
                          </a:solidFill>
                          <a:latin typeface="Microsoft JhengHei UI"/>
                          <a:cs typeface="Microsoft JhengHei UI"/>
                        </a:rPr>
                        <a:t>03P02-AF0R</a:t>
                      </a:r>
                      <a:endParaRPr sz="800">
                        <a:latin typeface="Microsoft JhengHei UI"/>
                        <a:cs typeface="Microsoft JhengHei UI"/>
                      </a:endParaRPr>
                    </a:p>
                    <a:p>
                      <a:pPr>
                        <a:lnSpc>
                          <a:spcPct val="100000"/>
                        </a:lnSpc>
                      </a:pPr>
                      <a:r>
                        <a:rPr dirty="0" sz="800" spc="-5">
                          <a:solidFill>
                            <a:srgbClr val="231F20"/>
                          </a:solidFill>
                          <a:latin typeface="Microsoft JhengHei UI"/>
                          <a:cs typeface="Microsoft JhengHei UI"/>
                        </a:rPr>
                        <a:t>03P02-AE0R</a:t>
                      </a:r>
                      <a:endParaRPr sz="800">
                        <a:latin typeface="Microsoft JhengHei UI"/>
                        <a:cs typeface="Microsoft JhengHei UI"/>
                      </a:endParaRPr>
                    </a:p>
                    <a:p>
                      <a:pPr>
                        <a:lnSpc>
                          <a:spcPct val="100000"/>
                        </a:lnSpc>
                      </a:pPr>
                      <a:r>
                        <a:rPr dirty="0" sz="800" spc="-5">
                          <a:solidFill>
                            <a:srgbClr val="231F20"/>
                          </a:solidFill>
                          <a:latin typeface="Microsoft JhengHei UI"/>
                          <a:cs typeface="Microsoft JhengHei UI"/>
                        </a:rPr>
                        <a:t>06P02-AE0R</a:t>
                      </a:r>
                      <a:endParaRPr sz="800">
                        <a:latin typeface="Microsoft JhengHei UI"/>
                        <a:cs typeface="Microsoft JhengHei UI"/>
                      </a:endParaRPr>
                    </a:p>
                  </a:txBody>
                  <a:tcPr marL="0" marR="0" marB="0" marT="42545">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3-0A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25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vMerge="1">
                  <a:txBody>
                    <a:bodyPr/>
                    <a:lstStyle/>
                    <a:p>
                      <a:pPr/>
                    </a:p>
                  </a:txBody>
                  <a:tcPr marL="0" marR="0" marB="0" marT="42545">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4-0A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25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vMerge="1">
                  <a:txBody>
                    <a:bodyPr/>
                    <a:lstStyle/>
                    <a:p>
                      <a:pPr/>
                    </a:p>
                  </a:txBody>
                  <a:tcPr marL="0" marR="0" marB="0" marT="42545">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5-5A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20"/>
                        </a:spcBef>
                      </a:pPr>
                      <a:r>
                        <a:rPr dirty="0" sz="800">
                          <a:solidFill>
                            <a:srgbClr val="231F20"/>
                          </a:solidFill>
                          <a:latin typeface="Microsoft JhengHei UI"/>
                          <a:cs typeface="Microsoft JhengHei UI"/>
                        </a:rPr>
                        <a:t>6SL3501-1BE36-0CA0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6SL3501-1BE41-2CA0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rowSpan="2">
                  <a:txBody>
                    <a:bodyPr/>
                    <a:lstStyle/>
                    <a:p>
                      <a:pPr>
                        <a:lnSpc>
                          <a:spcPct val="100000"/>
                        </a:lnSpc>
                        <a:spcBef>
                          <a:spcPts val="220"/>
                        </a:spcBef>
                      </a:pPr>
                      <a:r>
                        <a:rPr dirty="0" sz="800" spc="-10">
                          <a:solidFill>
                            <a:srgbClr val="231F20"/>
                          </a:solidFill>
                          <a:latin typeface="Microsoft JhengHei UI"/>
                          <a:cs typeface="Microsoft JhengHei UI"/>
                        </a:rPr>
                        <a:t>08P02-0JAR</a:t>
                      </a:r>
                      <a:endParaRPr sz="800">
                        <a:latin typeface="Microsoft JhengHei UI"/>
                        <a:cs typeface="Microsoft JhengHei UI"/>
                      </a:endParaRPr>
                    </a:p>
                    <a:p>
                      <a:pPr>
                        <a:lnSpc>
                          <a:spcPct val="100000"/>
                        </a:lnSpc>
                      </a:pPr>
                      <a:r>
                        <a:rPr dirty="0" sz="800" spc="-5">
                          <a:solidFill>
                            <a:srgbClr val="231F20"/>
                          </a:solidFill>
                          <a:latin typeface="Microsoft JhengHei UI"/>
                          <a:cs typeface="Microsoft JhengHei UI"/>
                        </a:rPr>
                        <a:t>1P503-0GBR</a:t>
                      </a:r>
                      <a:endParaRPr sz="800">
                        <a:latin typeface="Microsoft JhengHei UI"/>
                        <a:cs typeface="Microsoft JhengHei UI"/>
                      </a:endParaRPr>
                    </a:p>
                  </a:txBody>
                  <a:tcPr marL="0" marR="0" marB="0" marT="2794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6SL352 ■ - ■ X ■■ 7-5A ■</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vMerge="1">
                  <a:txBody>
                    <a:bodyPr/>
                    <a:lstStyle/>
                    <a:p>
                      <a:pPr/>
                    </a:p>
                  </a:txBody>
                  <a:tcPr marL="0" marR="0" marB="0" marT="2794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bl>
          </a:graphicData>
        </a:graphic>
      </p:graphicFrame>
      <p:sp>
        <p:nvSpPr>
          <p:cNvPr id="19" name="object 19"/>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20" name="object 20"/>
          <p:cNvSpPr/>
          <p:nvPr/>
        </p:nvSpPr>
        <p:spPr>
          <a:xfrm>
            <a:off x="13187191" y="2310003"/>
            <a:ext cx="254000" cy="7390765"/>
          </a:xfrm>
          <a:custGeom>
            <a:avLst/>
            <a:gdLst/>
            <a:ahLst/>
            <a:cxnLst/>
            <a:rect l="l" t="t" r="r" b="b"/>
            <a:pathLst>
              <a:path w="254000" h="7390765">
                <a:moveTo>
                  <a:pt x="0" y="7390726"/>
                </a:moveTo>
                <a:lnTo>
                  <a:pt x="254000" y="7390726"/>
                </a:lnTo>
                <a:lnTo>
                  <a:pt x="254000" y="0"/>
                </a:lnTo>
                <a:lnTo>
                  <a:pt x="0" y="0"/>
                </a:lnTo>
                <a:lnTo>
                  <a:pt x="0" y="7390726"/>
                </a:lnTo>
                <a:close/>
              </a:path>
            </a:pathLst>
          </a:custGeom>
          <a:solidFill>
            <a:srgbClr val="F79546">
              <a:alpha val="19999"/>
            </a:srgbClr>
          </a:solidFill>
        </p:spPr>
        <p:txBody>
          <a:bodyPr wrap="square" lIns="0" tIns="0" rIns="0" bIns="0" rtlCol="0"/>
          <a:lstStyle/>
          <a:p/>
        </p:txBody>
      </p:sp>
      <p:sp>
        <p:nvSpPr>
          <p:cNvPr id="21" name="object 21"/>
          <p:cNvSpPr txBox="1"/>
          <p:nvPr/>
        </p:nvSpPr>
        <p:spPr>
          <a:xfrm>
            <a:off x="13174491" y="8547869"/>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2" name="object 22"/>
          <p:cNvSpPr/>
          <p:nvPr/>
        </p:nvSpPr>
        <p:spPr>
          <a:xfrm>
            <a:off x="5408999" y="2382011"/>
            <a:ext cx="254000" cy="2688590"/>
          </a:xfrm>
          <a:custGeom>
            <a:avLst/>
            <a:gdLst/>
            <a:ahLst/>
            <a:cxnLst/>
            <a:rect l="l" t="t" r="r" b="b"/>
            <a:pathLst>
              <a:path w="254000" h="2688590">
                <a:moveTo>
                  <a:pt x="0" y="2688475"/>
                </a:moveTo>
                <a:lnTo>
                  <a:pt x="254000" y="2688475"/>
                </a:lnTo>
                <a:lnTo>
                  <a:pt x="254000" y="0"/>
                </a:lnTo>
                <a:lnTo>
                  <a:pt x="0" y="0"/>
                </a:lnTo>
                <a:lnTo>
                  <a:pt x="0" y="2688475"/>
                </a:lnTo>
                <a:close/>
              </a:path>
            </a:pathLst>
          </a:custGeom>
          <a:solidFill>
            <a:srgbClr val="F79546">
              <a:alpha val="19999"/>
            </a:srgbClr>
          </a:solidFill>
        </p:spPr>
        <p:txBody>
          <a:bodyPr wrap="square" lIns="0" tIns="0" rIns="0" bIns="0" rtlCol="0"/>
          <a:lstStyle/>
          <a:p/>
        </p:txBody>
      </p:sp>
      <p:sp>
        <p:nvSpPr>
          <p:cNvPr id="23" name="object 23"/>
          <p:cNvSpPr txBox="1"/>
          <p:nvPr/>
        </p:nvSpPr>
        <p:spPr>
          <a:xfrm>
            <a:off x="5396299" y="3917621"/>
            <a:ext cx="1062990" cy="756920"/>
          </a:xfrm>
          <a:prstGeom prst="rect">
            <a:avLst/>
          </a:prstGeom>
        </p:spPr>
        <p:txBody>
          <a:bodyPr wrap="square" lIns="0" tIns="12700" rIns="0" bIns="0" rtlCol="0" vert="horz">
            <a:spAutoFit/>
          </a:bodyPr>
          <a:lstStyle/>
          <a:p>
            <a:pPr marL="12700" marR="199390">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5080">
              <a:lnSpc>
                <a:spcPct val="100000"/>
              </a:lnSpc>
            </a:pPr>
            <a:r>
              <a:rPr dirty="0" sz="800">
                <a:solidFill>
                  <a:srgbClr val="939598"/>
                </a:solidFill>
                <a:latin typeface="Microsoft YaHei UI"/>
                <a:cs typeface="Microsoft YaHei UI"/>
              </a:rPr>
              <a:t>BRLA-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marL="12700" marR="167640">
              <a:lnSpc>
                <a:spcPct val="100000"/>
              </a:lnSpc>
            </a:pPr>
            <a:r>
              <a:rPr dirty="0" sz="800" spc="-5">
                <a:solidFill>
                  <a:srgbClr val="939598"/>
                </a:solidFill>
                <a:latin typeface="Microsoft YaHei UI"/>
                <a:cs typeface="Microsoft YaHei UI"/>
              </a:rPr>
              <a:t>BRBW-</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24" name="object 24"/>
          <p:cNvSpPr txBox="1"/>
          <p:nvPr/>
        </p:nvSpPr>
        <p:spPr>
          <a:xfrm>
            <a:off x="5396299" y="4649141"/>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25" name="object 25"/>
          <p:cNvSpPr txBox="1"/>
          <p:nvPr/>
        </p:nvSpPr>
        <p:spPr>
          <a:xfrm>
            <a:off x="5396299" y="4771061"/>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26" name="object 26"/>
          <p:cNvSpPr txBox="1"/>
          <p:nvPr/>
        </p:nvSpPr>
        <p:spPr>
          <a:xfrm>
            <a:off x="5666962" y="4905681"/>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7" name="object 27"/>
          <p:cNvSpPr txBox="1"/>
          <p:nvPr/>
        </p:nvSpPr>
        <p:spPr>
          <a:xfrm>
            <a:off x="1021764" y="10043891"/>
            <a:ext cx="612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p:txBody>
      </p:sp>
      <p:sp>
        <p:nvSpPr>
          <p:cNvPr id="28" name="object 28"/>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9" name="object 29"/>
          <p:cNvSpPr txBox="1"/>
          <p:nvPr/>
        </p:nvSpPr>
        <p:spPr>
          <a:xfrm>
            <a:off x="345499" y="1068773"/>
            <a:ext cx="141478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SIEMENS</a:t>
            </a:r>
            <a:r>
              <a:rPr dirty="0" sz="1400" spc="-150"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p:txBody>
      </p:sp>
      <p:sp>
        <p:nvSpPr>
          <p:cNvPr id="30" name="object 30"/>
          <p:cNvSpPr txBox="1"/>
          <p:nvPr/>
        </p:nvSpPr>
        <p:spPr>
          <a:xfrm>
            <a:off x="1021764" y="10175463"/>
            <a:ext cx="34798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热而引发火灾，影响设备运行安全，因而要根据实际情况进行功率选型调整。</a:t>
            </a:r>
            <a:endParaRPr sz="800">
              <a:latin typeface="宋体"/>
              <a:cs typeface="宋体"/>
            </a:endParaRPr>
          </a:p>
        </p:txBody>
      </p:sp>
      <p:sp>
        <p:nvSpPr>
          <p:cNvPr id="31" name="object 31"/>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69</a:t>
            </a:r>
            <a:endParaRPr sz="1000">
              <a:latin typeface="Arial"/>
              <a:cs typeface="Arial"/>
            </a:endParaRPr>
          </a:p>
        </p:txBody>
      </p:sp>
      <p:sp>
        <p:nvSpPr>
          <p:cNvPr id="32" name="object 32"/>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70</a:t>
            </a:r>
            <a:endParaRPr sz="1000">
              <a:latin typeface="Arial"/>
              <a:cs typeface="Arial"/>
            </a:endParaRPr>
          </a:p>
        </p:txBody>
      </p:sp>
      <p:sp>
        <p:nvSpPr>
          <p:cNvPr id="33" name="object 3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4" name="object 3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5" name="object 3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6" name="object 3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3" name="object 3"/>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4" name="object 4"/>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5" name="object 5"/>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6" name="object 6"/>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7" name="object 7"/>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8" name="object 8"/>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9" name="object 9"/>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0" name="object 10"/>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1" name="object 11"/>
          <p:cNvSpPr txBox="1"/>
          <p:nvPr/>
        </p:nvSpPr>
        <p:spPr>
          <a:xfrm>
            <a:off x="5084048" y="5293995"/>
            <a:ext cx="123825" cy="376364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229300"/>
              </a:lnSpc>
            </a:pPr>
            <a:r>
              <a:rPr dirty="0" sz="800">
                <a:solidFill>
                  <a:srgbClr val="231F20"/>
                </a:solidFill>
                <a:latin typeface="Microsoft JhengHei UI"/>
                <a:cs typeface="Microsoft JhengHei UI"/>
              </a:rPr>
              <a:t>EC  EC  EC  EC  EC  EC  EC  EC  EC  EC  EC  EC  EC</a:t>
            </a:r>
            <a:endParaRPr sz="800">
              <a:latin typeface="Microsoft JhengHei UI"/>
              <a:cs typeface="Microsoft JhengHei UI"/>
            </a:endParaRPr>
          </a:p>
        </p:txBody>
      </p:sp>
      <p:sp>
        <p:nvSpPr>
          <p:cNvPr id="12" name="object 12"/>
          <p:cNvSpPr txBox="1"/>
          <p:nvPr/>
        </p:nvSpPr>
        <p:spPr>
          <a:xfrm>
            <a:off x="9698190" y="2498417"/>
            <a:ext cx="241935" cy="655891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a:lnSpc>
                <a:spcPct val="229300"/>
              </a:lnSpc>
            </a:pPr>
            <a:r>
              <a:rPr dirty="0" sz="800" spc="-5">
                <a:solidFill>
                  <a:srgbClr val="231F20"/>
                </a:solidFill>
                <a:latin typeface="Microsoft JhengHei UI"/>
                <a:cs typeface="Microsoft JhengHei UI"/>
              </a:rPr>
              <a:t>BRA-  BRA-  BRA-  BRA-  BRA-  BRA-  BRA-  BRA-</a:t>
            </a:r>
            <a:endParaRPr sz="800">
              <a:latin typeface="Microsoft JhengHei UI"/>
              <a:cs typeface="Microsoft JhengHei UI"/>
            </a:endParaRPr>
          </a:p>
          <a:p>
            <a:pPr>
              <a:lnSpc>
                <a:spcPct val="100000"/>
              </a:lnSpc>
            </a:pPr>
            <a:endParaRPr sz="1000">
              <a:latin typeface="Times New Roman"/>
              <a:cs typeface="Times New Roman"/>
            </a:endParaRPr>
          </a:p>
          <a:p>
            <a:pPr>
              <a:lnSpc>
                <a:spcPct val="100000"/>
              </a:lnSpc>
              <a:spcBef>
                <a:spcPts val="15"/>
              </a:spcBef>
            </a:pPr>
            <a:endParaRPr sz="900">
              <a:latin typeface="Times New Roman"/>
              <a:cs typeface="Times New Roman"/>
            </a:endParaRPr>
          </a:p>
          <a:p>
            <a:pPr algn="just">
              <a:lnSpc>
                <a:spcPct val="229300"/>
              </a:lnSpc>
            </a:pPr>
            <a:r>
              <a:rPr dirty="0" sz="800" spc="-5">
                <a:solidFill>
                  <a:srgbClr val="231F20"/>
                </a:solidFill>
                <a:latin typeface="Microsoft JhengHei UI"/>
                <a:cs typeface="Microsoft JhengHei UI"/>
              </a:rPr>
              <a:t>BRA-  BRA-  BRA-  BRA-  BRA-  BRA-  BRA-  BRA-  BRA-  BRA-  BRA-  BRA-  BRA-  BRA-</a:t>
            </a:r>
            <a:endParaRPr sz="800">
              <a:latin typeface="Microsoft JhengHei UI"/>
              <a:cs typeface="Microsoft JhengHei UI"/>
            </a:endParaRPr>
          </a:p>
        </p:txBody>
      </p:sp>
      <p:sp>
        <p:nvSpPr>
          <p:cNvPr id="13" name="object 13"/>
          <p:cNvSpPr txBox="1"/>
          <p:nvPr/>
        </p:nvSpPr>
        <p:spPr>
          <a:xfrm>
            <a:off x="9869375" y="9135069"/>
            <a:ext cx="869315" cy="1000760"/>
          </a:xfrm>
          <a:prstGeom prst="rect">
            <a:avLst/>
          </a:prstGeom>
        </p:spPr>
        <p:txBody>
          <a:bodyPr wrap="square" lIns="0" tIns="12700" rIns="0" bIns="0" rtlCol="0" vert="horz">
            <a:spAutoFit/>
          </a:bodyPr>
          <a:lstStyle/>
          <a:p>
            <a:pPr marL="89535">
              <a:lnSpc>
                <a:spcPct val="100000"/>
              </a:lnSpc>
              <a:spcBef>
                <a:spcPts val="100"/>
              </a:spcBef>
            </a:pPr>
            <a:r>
              <a:rPr dirty="0" sz="800">
                <a:solidFill>
                  <a:srgbClr val="939598"/>
                </a:solidFill>
                <a:latin typeface="Microsoft YaHei UI"/>
                <a:cs typeface="Microsoft YaHei UI"/>
              </a:rPr>
              <a:t>铝壳电阻</a:t>
            </a:r>
            <a:endParaRPr sz="800">
              <a:latin typeface="Microsoft YaHei UI"/>
              <a:cs typeface="Microsoft YaHei UI"/>
            </a:endParaRPr>
          </a:p>
          <a:p>
            <a:pPr marL="121285" indent="-37465">
              <a:lnSpc>
                <a:spcPct val="100000"/>
              </a:lnSpc>
              <a:buChar char="-"/>
              <a:tabLst>
                <a:tab pos="153670" algn="l"/>
              </a:tabLst>
            </a:pPr>
            <a:r>
              <a:rPr dirty="0" sz="800">
                <a:solidFill>
                  <a:srgbClr val="939598"/>
                </a:solidFill>
                <a:latin typeface="Microsoft YaHei UI"/>
                <a:cs typeface="Microsoft YaHei UI"/>
              </a:rPr>
              <a:t>铝壳电阻箱</a:t>
            </a:r>
            <a:endParaRPr sz="800">
              <a:latin typeface="Microsoft YaHei UI"/>
              <a:cs typeface="Microsoft YaHei UI"/>
            </a:endParaRPr>
          </a:p>
          <a:p>
            <a:pPr marL="121285" marR="5080" indent="-45720">
              <a:lnSpc>
                <a:spcPct val="100000"/>
              </a:lnSpc>
              <a:buChar char="-"/>
              <a:tabLst>
                <a:tab pos="145415" algn="l"/>
              </a:tabLst>
            </a:pPr>
            <a:r>
              <a:rPr dirty="0" sz="800">
                <a:solidFill>
                  <a:srgbClr val="939598"/>
                </a:solidFill>
                <a:latin typeface="Microsoft YaHei UI"/>
                <a:cs typeface="Microsoft YaHei UI"/>
              </a:rPr>
              <a:t>铝壳多联体电阻 波纹电阻</a:t>
            </a:r>
            <a:endParaRPr sz="800">
              <a:latin typeface="Microsoft YaHei UI"/>
              <a:cs typeface="Microsoft YaHei UI"/>
            </a:endParaRPr>
          </a:p>
          <a:p>
            <a:pPr marL="12700">
              <a:lnSpc>
                <a:spcPct val="100000"/>
              </a:lnSpc>
            </a:pPr>
            <a:r>
              <a:rPr dirty="0" sz="800" spc="-5">
                <a:solidFill>
                  <a:srgbClr val="939598"/>
                </a:solidFill>
                <a:latin typeface="Microsoft YaHei UI"/>
                <a:cs typeface="Microsoft YaHei UI"/>
              </a:rPr>
              <a:t>W-</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a:p>
            <a:pPr marL="15240" marR="165100" indent="93980">
              <a:lnSpc>
                <a:spcPct val="100000"/>
              </a:lnSpc>
              <a:buChar char="-"/>
              <a:tabLst>
                <a:tab pos="179705" algn="l"/>
              </a:tabLst>
            </a:pPr>
            <a:r>
              <a:rPr dirty="0" sz="800">
                <a:solidFill>
                  <a:srgbClr val="939598"/>
                </a:solidFill>
                <a:latin typeface="Microsoft YaHei UI"/>
                <a:cs typeface="Microsoft YaHei UI"/>
              </a:rPr>
              <a:t>欧式电阻箱  W-</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a:p>
            <a:pPr marL="142875" indent="-69215">
              <a:lnSpc>
                <a:spcPct val="100000"/>
              </a:lnSpc>
              <a:buChar char="-"/>
              <a:tabLst>
                <a:tab pos="143510" algn="l"/>
              </a:tabLst>
            </a:pPr>
            <a:r>
              <a:rPr dirty="0" sz="800">
                <a:solidFill>
                  <a:srgbClr val="939598"/>
                </a:solidFill>
                <a:latin typeface="Microsoft YaHei UI"/>
                <a:cs typeface="Microsoft YaHei UI"/>
              </a:rPr>
              <a:t>不锈钢电阻柜</a:t>
            </a:r>
            <a:endParaRPr sz="800">
              <a:latin typeface="Microsoft YaHei UI"/>
              <a:cs typeface="Microsoft YaHei UI"/>
            </a:endParaRPr>
          </a:p>
        </p:txBody>
      </p:sp>
      <p:graphicFrame>
        <p:nvGraphicFramePr>
          <p:cNvPr id="14" name="object 14"/>
          <p:cNvGraphicFramePr>
            <a:graphicFrameLocks noGrp="1"/>
          </p:cNvGraphicFramePr>
          <p:nvPr/>
        </p:nvGraphicFramePr>
        <p:xfrm>
          <a:off x="540000" y="1673999"/>
          <a:ext cx="10353040" cy="8620760"/>
        </p:xfrm>
        <a:graphic>
          <a:graphicData uri="http://schemas.openxmlformats.org/drawingml/2006/table">
            <a:tbl>
              <a:tblPr firstRow="1" bandRow="1">
                <a:tableStyleId>{2D5ABB26-0587-4C30-8999-92F81FD0307C}</a:tableStyleId>
              </a:tblPr>
              <a:tblGrid>
                <a:gridCol w="492759"/>
                <a:gridCol w="543560"/>
                <a:gridCol w="1356359"/>
                <a:gridCol w="391160"/>
                <a:gridCol w="1386839"/>
                <a:gridCol w="490855"/>
                <a:gridCol w="587375"/>
                <a:gridCol w="1574800"/>
                <a:gridCol w="990600"/>
                <a:gridCol w="1356359"/>
                <a:gridCol w="307974"/>
                <a:gridCol w="855345"/>
              </a:tblGrid>
              <a:tr h="152400">
                <a:tc gridSpan="4">
                  <a:txBody>
                    <a:bodyPr/>
                    <a:lstStyle/>
                    <a:p>
                      <a:pPr marL="384810">
                        <a:lnSpc>
                          <a:spcPct val="100000"/>
                        </a:lnSpc>
                        <a:spcBef>
                          <a:spcPts val="85"/>
                        </a:spcBef>
                      </a:pP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V20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基本型变频器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0.12~30KW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09879">
                <a:tc>
                  <a:txBody>
                    <a:bodyPr/>
                    <a:lstStyle/>
                    <a:p>
                      <a:pPr marL="48895" marR="36195"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8419" marR="5143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980" marR="86995">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175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21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4325">
                        <a:lnSpc>
                          <a:spcPct val="100000"/>
                        </a:lnSpc>
                        <a:spcBef>
                          <a:spcPts val="705"/>
                        </a:spcBef>
                      </a:pPr>
                      <a:r>
                        <a:rPr dirty="0" sz="800" b="1">
                          <a:solidFill>
                            <a:srgbClr val="FFFFFF"/>
                          </a:solidFill>
                          <a:latin typeface="Microsoft YaHei UI"/>
                          <a:cs typeface="Microsoft YaHei UI"/>
                        </a:rPr>
                        <a:t>5%ED</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55600">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79557">
                <a:tc gridSpan="12">
                  <a:txBody>
                    <a:bodyPr/>
                    <a:lstStyle/>
                    <a:p>
                      <a:pPr marL="17780">
                        <a:lnSpc>
                          <a:spcPct val="100000"/>
                        </a:lnSpc>
                        <a:spcBef>
                          <a:spcPts val="610"/>
                        </a:spcBef>
                      </a:pPr>
                      <a:r>
                        <a:rPr dirty="0" sz="800">
                          <a:solidFill>
                            <a:srgbClr val="231F20"/>
                          </a:solidFill>
                          <a:latin typeface="Microsoft JhengHei UI"/>
                          <a:cs typeface="Microsoft JhengHei UI"/>
                        </a:rPr>
                        <a:t>进线电压</a:t>
                      </a:r>
                      <a:r>
                        <a:rPr dirty="0" sz="800" spc="-5">
                          <a:solidFill>
                            <a:srgbClr val="231F20"/>
                          </a:solidFill>
                          <a:latin typeface="Microsoft JhengHei UI"/>
                          <a:cs typeface="Microsoft JhengHei UI"/>
                        </a:rPr>
                        <a:t>：1AC200 ... </a:t>
                      </a:r>
                      <a:r>
                        <a:rPr dirty="0" sz="800">
                          <a:solidFill>
                            <a:srgbClr val="231F20"/>
                          </a:solidFill>
                          <a:latin typeface="Microsoft JhengHei UI"/>
                          <a:cs typeface="Microsoft JhengHei UI"/>
                        </a:rPr>
                        <a:t>240 V</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9558">
                <a:tc>
                  <a:txBody>
                    <a:bodyPr/>
                    <a:lstStyle/>
                    <a:p>
                      <a:pPr marL="17780">
                        <a:lnSpc>
                          <a:spcPct val="100000"/>
                        </a:lnSpc>
                        <a:spcBef>
                          <a:spcPts val="610"/>
                        </a:spcBef>
                      </a:pPr>
                      <a:r>
                        <a:rPr dirty="0" sz="800">
                          <a:solidFill>
                            <a:srgbClr val="231F20"/>
                          </a:solidFill>
                          <a:latin typeface="Microsoft JhengHei UI"/>
                          <a:cs typeface="Microsoft JhengHei UI"/>
                        </a:rPr>
                        <a:t>0.12</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6SL3210-5BB11-2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6SE6400-3CC00-4AB3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6SE6400-4BC05-0AA0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R="39370">
                        <a:lnSpc>
                          <a:spcPct val="100000"/>
                        </a:lnSpc>
                      </a:pPr>
                      <a:endParaRPr sz="800">
                        <a:latin typeface="Times New Roman"/>
                        <a:cs typeface="Times New Roman"/>
                      </a:endParaRPr>
                    </a:p>
                  </a:txBody>
                  <a:tcPr marL="0" marR="0" marB="0" marT="0">
                    <a:lnL w="12700">
                      <a:solidFill>
                        <a:srgbClr val="FFFFFF"/>
                      </a:solidFill>
                      <a:prstDash val="solid"/>
                    </a:lnL>
                    <a:lnT w="12700">
                      <a:solidFill>
                        <a:srgbClr val="FFFFFF"/>
                      </a:solidFill>
                      <a:prstDash val="solid"/>
                    </a:lnT>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01P02-AH0R</a:t>
                      </a:r>
                      <a:endParaRPr sz="800">
                        <a:latin typeface="Microsoft JhengHei UI"/>
                        <a:cs typeface="Microsoft JhengHei UI"/>
                      </a:endParaRPr>
                    </a:p>
                  </a:txBody>
                  <a:tcPr marL="0" marR="0" marB="0" marT="77470">
                    <a:lnR w="12700">
                      <a:solidFill>
                        <a:srgbClr val="FFFFFF"/>
                      </a:solidFill>
                      <a:prstDash val="solid"/>
                    </a:lnR>
                    <a:lnT w="12700">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6SL3210-5BB12-5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6SE6400-3CC00-4AB3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6SE6400-4BC05-0AA0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5">
                  <a:txBody>
                    <a:bodyPr/>
                    <a:lstStyle/>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pPr>
                      <a:endParaRPr sz="1000">
                        <a:latin typeface="Times New Roman"/>
                        <a:cs typeface="Times New Roman"/>
                      </a:endParaRPr>
                    </a:p>
                    <a:p>
                      <a:pPr marR="39370">
                        <a:lnSpc>
                          <a:spcPct val="100000"/>
                        </a:lnSpc>
                        <a:spcBef>
                          <a:spcPts val="45"/>
                        </a:spcBef>
                      </a:pPr>
                      <a:endParaRPr sz="1100">
                        <a:latin typeface="Times New Roman"/>
                        <a:cs typeface="Times New Roman"/>
                      </a:endParaRPr>
                    </a:p>
                    <a:p>
                      <a:pPr marL="7620">
                        <a:lnSpc>
                          <a:spcPct val="100000"/>
                        </a:lnSpc>
                      </a:pPr>
                      <a:r>
                        <a:rPr dirty="0" sz="800" spc="-5">
                          <a:solidFill>
                            <a:srgbClr val="939598"/>
                          </a:solidFill>
                          <a:latin typeface="Microsoft YaHei UI"/>
                          <a:cs typeface="Microsoft YaHei UI"/>
                        </a:rPr>
                        <a:t>BRA-  BRBA  </a:t>
                      </a:r>
                      <a:r>
                        <a:rPr dirty="0" sz="800">
                          <a:solidFill>
                            <a:srgbClr val="939598"/>
                          </a:solidFill>
                          <a:latin typeface="Microsoft YaHei UI"/>
                          <a:cs typeface="Microsoft YaHei UI"/>
                        </a:rPr>
                        <a:t>BRLA  </a:t>
                      </a:r>
                      <a:r>
                        <a:rPr dirty="0" sz="800" spc="-5">
                          <a:solidFill>
                            <a:srgbClr val="939598"/>
                          </a:solidFill>
                          <a:latin typeface="Microsoft YaHei UI"/>
                          <a:cs typeface="Microsoft YaHei UI"/>
                        </a:rPr>
                        <a:t>BRW-  BRB  BR</a:t>
                      </a:r>
                      <a:r>
                        <a:rPr dirty="0" sz="800" spc="10">
                          <a:solidFill>
                            <a:srgbClr val="939598"/>
                          </a:solidFill>
                          <a:latin typeface="Microsoft YaHei UI"/>
                          <a:cs typeface="Microsoft YaHei UI"/>
                        </a:rPr>
                        <a:t>E</a:t>
                      </a:r>
                      <a:r>
                        <a:rPr dirty="0" sz="800">
                          <a:solidFill>
                            <a:srgbClr val="939598"/>
                          </a:solidFill>
                          <a:latin typeface="Microsoft YaHei UI"/>
                          <a:cs typeface="Microsoft YaHei UI"/>
                        </a:rPr>
                        <a:t>W  </a:t>
                      </a:r>
                      <a:r>
                        <a:rPr dirty="0" sz="800" spc="-10">
                          <a:solidFill>
                            <a:srgbClr val="939598"/>
                          </a:solidFill>
                          <a:latin typeface="Microsoft YaHei UI"/>
                          <a:cs typeface="Microsoft YaHei UI"/>
                        </a:rPr>
                        <a:t>BRC  </a:t>
                      </a:r>
                      <a:r>
                        <a:rPr dirty="0" sz="800" spc="-5">
                          <a:solidFill>
                            <a:srgbClr val="939598"/>
                          </a:solidFill>
                          <a:latin typeface="Microsoft YaHei UI"/>
                          <a:cs typeface="Microsoft YaHei UI"/>
                        </a:rPr>
                        <a:t>BRCS</a:t>
                      </a:r>
                      <a:endParaRPr sz="800">
                        <a:latin typeface="Microsoft YaHei UI"/>
                        <a:cs typeface="Microsoft YaHei UI"/>
                      </a:endParaR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01P02-AH0R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6SL3210-5BB13-7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6SE6400-3CC01-0AB3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6SE6400-4BC05-0AA0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01P02-AH0R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8">
                <a:tc>
                  <a:txBody>
                    <a:bodyPr/>
                    <a:lstStyle/>
                    <a:p>
                      <a:pPr marL="17780">
                        <a:lnSpc>
                          <a:spcPct val="100000"/>
                        </a:lnSpc>
                        <a:spcBef>
                          <a:spcPts val="61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6SL3210-5BB15-5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FSAB</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6SE6400-3CC01-0AB3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6SE6400-4BC05-0AA0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01P02-AH0R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6SL3210-5BB17-5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FSAB</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6SE6400-3CC01-0AB3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6SE6400-4BC05-0AA0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01P02-AH0R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6SL3210-5BB21-1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5">
                          <a:solidFill>
                            <a:srgbClr val="231F20"/>
                          </a:solidFill>
                          <a:latin typeface="Microsoft JhengHei UI"/>
                          <a:cs typeface="Microsoft JhengHei UI"/>
                        </a:rPr>
                        <a:t>FSAC</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6SE6400-3CC02-6BB3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JJY:</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023151720007</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02P02-0FHR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6SL3210-5BB21-5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5">
                          <a:solidFill>
                            <a:srgbClr val="231F20"/>
                          </a:solidFill>
                          <a:latin typeface="Microsoft JhengHei UI"/>
                          <a:cs typeface="Microsoft JhengHei UI"/>
                        </a:rPr>
                        <a:t>FSAC</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6SE6400-3CC02-6BB3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610"/>
                        </a:spcBef>
                      </a:pPr>
                      <a:r>
                        <a:rPr dirty="0" sz="800">
                          <a:solidFill>
                            <a:srgbClr val="231F20"/>
                          </a:solidFill>
                          <a:latin typeface="Microsoft JhengHei UI"/>
                          <a:cs typeface="Microsoft JhengHei UI"/>
                        </a:rPr>
                        <a:t>TDK</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B84713H0020B193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JJY:</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023151720007</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02P02-0FHR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8">
                <a:tc>
                  <a:txBody>
                    <a:bodyPr/>
                    <a:lstStyle/>
                    <a:p>
                      <a:pPr marL="17780">
                        <a:lnSpc>
                          <a:spcPct val="100000"/>
                        </a:lnSpc>
                        <a:spcBef>
                          <a:spcPts val="61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6SL3210-5BB22-2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FSAD</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6SE6400-3CC03-5CB3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a:txBody>
                    <a:bodyPr/>
                    <a:lstStyle/>
                    <a:p>
                      <a:pPr marL="17780">
                        <a:lnSpc>
                          <a:spcPct val="100000"/>
                        </a:lnSpc>
                        <a:spcBef>
                          <a:spcPts val="610"/>
                        </a:spcBef>
                      </a:pPr>
                      <a:r>
                        <a:rPr dirty="0" sz="800" spc="-5">
                          <a:solidFill>
                            <a:srgbClr val="231F20"/>
                          </a:solidFill>
                          <a:latin typeface="Microsoft JhengHei UI"/>
                          <a:cs typeface="Microsoft JhengHei UI"/>
                        </a:rPr>
                        <a:t>Schaffner-FS41095-30-44</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JJY:</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023163720018</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03P02-0CJR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6SL3210-5BB23-0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FSAD</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6SE6400-3CC03-5CB3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a:txBody>
                    <a:bodyPr/>
                    <a:lstStyle/>
                    <a:p>
                      <a:pPr marL="17780">
                        <a:lnSpc>
                          <a:spcPct val="100000"/>
                        </a:lnSpc>
                        <a:spcBef>
                          <a:spcPts val="610"/>
                        </a:spcBef>
                      </a:pPr>
                      <a:r>
                        <a:rPr dirty="0" sz="800" spc="-5">
                          <a:solidFill>
                            <a:srgbClr val="231F20"/>
                          </a:solidFill>
                          <a:latin typeface="Microsoft JhengHei UI"/>
                          <a:cs typeface="Microsoft JhengHei UI"/>
                        </a:rPr>
                        <a:t>Schaffner-FS41095-30-44</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JJY:</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023163720018</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03P02-0CJR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gridSpan="10">
                  <a:txBody>
                    <a:bodyPr/>
                    <a:lstStyle/>
                    <a:p>
                      <a:pPr marL="17780">
                        <a:lnSpc>
                          <a:spcPct val="100000"/>
                        </a:lnSpc>
                        <a:spcBef>
                          <a:spcPts val="610"/>
                        </a:spcBef>
                      </a:pPr>
                      <a:r>
                        <a:rPr dirty="0" sz="800">
                          <a:solidFill>
                            <a:srgbClr val="231F20"/>
                          </a:solidFill>
                          <a:latin typeface="Microsoft JhengHei UI"/>
                          <a:cs typeface="Microsoft JhengHei UI"/>
                        </a:rPr>
                        <a:t>进线电压</a:t>
                      </a:r>
                      <a:r>
                        <a:rPr dirty="0" sz="800" spc="-5">
                          <a:solidFill>
                            <a:srgbClr val="231F20"/>
                          </a:solidFill>
                          <a:latin typeface="Microsoft JhengHei UI"/>
                          <a:cs typeface="Microsoft JhengHei UI"/>
                        </a:rPr>
                        <a:t>：3AC380 ... </a:t>
                      </a:r>
                      <a:r>
                        <a:rPr dirty="0" sz="800">
                          <a:solidFill>
                            <a:srgbClr val="231F20"/>
                          </a:solidFill>
                          <a:latin typeface="Microsoft JhengHei UI"/>
                          <a:cs typeface="Microsoft JhengHei UI"/>
                        </a:rPr>
                        <a:t>480 V</a:t>
                      </a:r>
                      <a:endParaRPr sz="800">
                        <a:latin typeface="Microsoft JhengHei UI"/>
                        <a:cs typeface="Microsoft JhengHei UI"/>
                      </a:endParaRPr>
                    </a:p>
                  </a:txBody>
                  <a:tcPr marL="0" marR="0" marB="0" marT="7747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9525">
                      <a:solidFill>
                        <a:srgbClr val="FFFFFF"/>
                      </a:solidFill>
                      <a:prstDash val="solid"/>
                    </a:lnT>
                    <a:lnB w="9525">
                      <a:solidFill>
                        <a:srgbClr val="FFFFFF"/>
                      </a:solidFill>
                      <a:prstDash val="solid"/>
                    </a:lnB>
                    <a:solidFill>
                      <a:srgbClr val="8AB6B5"/>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6SL3210-5BE13-7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6SL3210-5BE15-5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8">
                <a:tc>
                  <a:txBody>
                    <a:bodyPr/>
                    <a:lstStyle/>
                    <a:p>
                      <a:pPr marL="17780">
                        <a:lnSpc>
                          <a:spcPct val="100000"/>
                        </a:lnSpc>
                        <a:spcBef>
                          <a:spcPts val="61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6SL3210-5BE17-5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6SL3210-5BE21-1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6SL3203-0CE13-2AA0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2-0005</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6SL3210-5BE21-5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2-0010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6SL3201-0BE14-3AA0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10">
                          <a:solidFill>
                            <a:srgbClr val="231F20"/>
                          </a:solidFill>
                          <a:latin typeface="Microsoft JhengHei UI"/>
                          <a:cs typeface="Microsoft JhengHei UI"/>
                        </a:rPr>
                        <a:t>1P502-CG0R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6SL3210-5BE22-2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2-0010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6SL3203-0BE17-7BA0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03P02-AD0R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8">
                <a:tc>
                  <a:txBody>
                    <a:bodyPr/>
                    <a:lstStyle/>
                    <a:p>
                      <a:pPr marL="17780">
                        <a:lnSpc>
                          <a:spcPct val="100000"/>
                        </a:lnSpc>
                        <a:spcBef>
                          <a:spcPts val="61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6SL3210-5BE23-0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2-0010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03P02-AD0R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6SL3210-5BE24-0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2-0015</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6SL3201-0BE21-0AA0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03P02-AD0R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6SL3210-5BE25-5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2-0020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6SL3203-0BE21-8BA0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05P02-0GER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6SL3210-5BE27-5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6SL3203-0CE21-8AA0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2-0030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6SL3201-0BE21-8AA0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05P02-0GER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8">
                <a:tc>
                  <a:txBody>
                    <a:bodyPr/>
                    <a:lstStyle/>
                    <a:p>
                      <a:pPr marL="17780">
                        <a:lnSpc>
                          <a:spcPct val="100000"/>
                        </a:lnSpc>
                        <a:spcBef>
                          <a:spcPts val="61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6SL3210-5BE31-1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2-0035</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1P203-0C0R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6SL3210-5BE31-5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6SL3203-0CE23-8AA0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2-0050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6SL3203-0BE23-8BA0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6SL3201-0BE23-8AA0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1P203-0C0R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79557">
                <a:tc>
                  <a:txBody>
                    <a:bodyPr/>
                    <a:lstStyle/>
                    <a:p>
                      <a:pPr marL="17780">
                        <a:lnSpc>
                          <a:spcPct val="100000"/>
                        </a:lnSpc>
                        <a:spcBef>
                          <a:spcPts val="61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6SL3210-5BE31-8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6SL3203-0CJ24-5AA0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2-0050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6SL3203-0BE27-5BA0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6SE6400-4BD21-2DA0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02P03-0BGR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279558">
                <a:tc>
                  <a:txBody>
                    <a:bodyPr/>
                    <a:lstStyle/>
                    <a:p>
                      <a:pPr marL="17780">
                        <a:lnSpc>
                          <a:spcPct val="100000"/>
                        </a:lnSpc>
                        <a:spcBef>
                          <a:spcPts val="61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6SL3210-5BE32-2 ■</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10">
                          <a:solidFill>
                            <a:srgbClr val="231F20"/>
                          </a:solidFill>
                          <a:latin typeface="Microsoft JhengHei UI"/>
                          <a:cs typeface="Microsoft JhengHei UI"/>
                        </a:rPr>
                        <a:t>FSE</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6SL3203-0CD25-3AA0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0480">
                        <a:lnSpc>
                          <a:spcPct val="100000"/>
                        </a:lnSpc>
                        <a:spcBef>
                          <a:spcPts val="6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774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5560">
                        <a:lnSpc>
                          <a:spcPct val="100000"/>
                        </a:lnSpc>
                        <a:spcBef>
                          <a:spcPts val="610"/>
                        </a:spcBef>
                      </a:pPr>
                      <a:r>
                        <a:rPr dirty="0" sz="800">
                          <a:solidFill>
                            <a:srgbClr val="231F20"/>
                          </a:solidFill>
                          <a:latin typeface="Microsoft JhengHei UI"/>
                          <a:cs typeface="Microsoft JhengHei UI"/>
                        </a:rPr>
                        <a:t>2-0070</a:t>
                      </a:r>
                      <a:endParaRPr sz="800">
                        <a:latin typeface="Microsoft JhengHei UI"/>
                        <a:cs typeface="Microsoft JhengHei UI"/>
                      </a:endParaRPr>
                    </a:p>
                  </a:txBody>
                  <a:tcPr marL="0" marR="0" marB="0" marT="774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a:solidFill>
                            <a:srgbClr val="231F20"/>
                          </a:solidFill>
                          <a:latin typeface="Microsoft JhengHei UI"/>
                          <a:cs typeface="Microsoft JhengHei UI"/>
                        </a:rPr>
                        <a:t>6SL3203-0BE27-5BA0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10"/>
                        </a:spcBef>
                      </a:pPr>
                      <a:r>
                        <a:rPr dirty="0" sz="800" spc="-5">
                          <a:solidFill>
                            <a:srgbClr val="231F20"/>
                          </a:solidFill>
                          <a:latin typeface="Microsoft JhengHei UI"/>
                          <a:cs typeface="Microsoft JhengHei UI"/>
                        </a:rPr>
                        <a:t>6SE6400-4BD21-2DA0</a:t>
                      </a:r>
                      <a:endParaRPr sz="800">
                        <a:latin typeface="Microsoft JhengHei UI"/>
                        <a:cs typeface="Microsoft JhengHei UI"/>
                      </a:endParaRPr>
                    </a:p>
                  </a:txBody>
                  <a:tcPr marL="0" marR="0" marB="0" marT="774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solidFill>
                      <a:srgbClr val="F79546">
                        <a:alpha val="19999"/>
                      </a:srgbClr>
                    </a:solidFill>
                  </a:tcPr>
                </a:tc>
                <a:tc>
                  <a:txBody>
                    <a:bodyPr/>
                    <a:lstStyle/>
                    <a:p>
                      <a:pPr>
                        <a:lnSpc>
                          <a:spcPct val="100000"/>
                        </a:lnSpc>
                        <a:spcBef>
                          <a:spcPts val="610"/>
                        </a:spcBef>
                      </a:pPr>
                      <a:r>
                        <a:rPr dirty="0" sz="800" spc="-5">
                          <a:solidFill>
                            <a:srgbClr val="231F20"/>
                          </a:solidFill>
                          <a:latin typeface="Microsoft JhengHei UI"/>
                          <a:cs typeface="Microsoft JhengHei UI"/>
                        </a:rPr>
                        <a:t>02P03-0BGR</a:t>
                      </a:r>
                      <a:endParaRPr sz="800">
                        <a:latin typeface="Microsoft JhengHei UI"/>
                        <a:cs typeface="Microsoft JhengHei UI"/>
                      </a:endParaRPr>
                    </a:p>
                  </a:txBody>
                  <a:tcPr marL="0" marR="0" marB="0" marT="774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236226">
                <a:tc gridSpan="6">
                  <a:txBody>
                    <a:bodyPr/>
                    <a:lstStyle/>
                    <a:p>
                      <a:pPr algn="r" marL="4586605">
                        <a:lnSpc>
                          <a:spcPct val="100000"/>
                        </a:lnSpc>
                        <a:spcBef>
                          <a:spcPts val="45"/>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5715">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4">
                  <a:txBody>
                    <a:bodyPr/>
                    <a:lstStyle/>
                    <a:p>
                      <a:pPr marL="33020">
                        <a:lnSpc>
                          <a:spcPct val="100000"/>
                        </a:lnSpc>
                        <a:spcBef>
                          <a:spcPts val="45"/>
                        </a:spcBef>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a:p>
                      <a:pPr marL="29845">
                        <a:lnSpc>
                          <a:spcPts val="755"/>
                        </a:lnSpc>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txBody>
                  <a:tcPr marL="0" marR="0" marB="0" marT="5715">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solidFill>
                      <a:srgbClr val="F79546">
                        <a:alpha val="19999"/>
                      </a:srgbClr>
                    </a:solidFill>
                  </a:tcPr>
                </a:tc>
                <a:tc rowSpan="2">
                  <a:txBody>
                    <a:bodyPr/>
                    <a:lstStyle/>
                    <a:p>
                      <a:pPr>
                        <a:lnSpc>
                          <a:spcPct val="100000"/>
                        </a:lnSpc>
                      </a:pPr>
                      <a:endParaRPr sz="800">
                        <a:latin typeface="Times New Roman"/>
                        <a:cs typeface="Times New Roman"/>
                      </a:endParaRPr>
                    </a:p>
                  </a:txBody>
                  <a:tcPr marL="0" marR="0" marB="0" marT="0">
                    <a:lnT w="9525">
                      <a:solidFill>
                        <a:srgbClr val="FFFFFF"/>
                      </a:solidFill>
                      <a:prstDash val="solid"/>
                    </a:lnT>
                  </a:tcPr>
                </a:tc>
              </a:tr>
              <a:tr h="906802">
                <a:tc gridSpan="10">
                  <a:txBody>
                    <a:bodyPr/>
                    <a:lstStyle/>
                    <a:p>
                      <a:pPr marL="4646295">
                        <a:lnSpc>
                          <a:spcPct val="100000"/>
                        </a:lnSpc>
                        <a:spcBef>
                          <a:spcPts val="105"/>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5"/>
                        </a:spcBef>
                      </a:pPr>
                      <a:endParaRPr sz="900">
                        <a:latin typeface="Times New Roman"/>
                        <a:cs typeface="Times New Roman"/>
                      </a:endParaRPr>
                    </a:p>
                    <a:p>
                      <a:pPr marL="487680">
                        <a:lnSpc>
                          <a:spcPct val="100000"/>
                        </a:lnSpc>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a:p>
                      <a:pPr>
                        <a:lnSpc>
                          <a:spcPts val="620"/>
                        </a:lnSpc>
                        <a:tabLst>
                          <a:tab pos="487680" algn="l"/>
                          <a:tab pos="6653530" algn="l"/>
                        </a:tabLst>
                      </a:pPr>
                      <a:r>
                        <a:rPr dirty="0" u="heavy" sz="800">
                          <a:solidFill>
                            <a:srgbClr val="231F20"/>
                          </a:solidFill>
                          <a:uFill>
                            <a:solidFill>
                              <a:srgbClr val="7F93A1"/>
                            </a:solidFill>
                          </a:uFill>
                          <a:latin typeface="Times New Roman"/>
                          <a:cs typeface="Times New Roman"/>
                        </a:rPr>
                        <a:t> 	</a:t>
                      </a:r>
                      <a:r>
                        <a:rPr dirty="0" u="heavy" sz="800">
                          <a:solidFill>
                            <a:srgbClr val="231F20"/>
                          </a:solidFill>
                          <a:uFill>
                            <a:solidFill>
                              <a:srgbClr val="7F93A1"/>
                            </a:solidFill>
                          </a:uFill>
                          <a:latin typeface="宋体"/>
                          <a:cs typeface="宋体"/>
                        </a:rPr>
                        <a:t>热而引发火灾，影响设备运行安全，因而要根据实际情况进行功率选型调整。	</a:t>
                      </a:r>
                      <a:endParaRPr sz="800">
                        <a:latin typeface="宋体"/>
                        <a:cs typeface="宋体"/>
                      </a:endParaRPr>
                    </a:p>
                  </a:txBody>
                  <a:tcPr marL="0" marR="0" marB="0" marT="13335"/>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solidFill>
                      <a:srgbClr val="F79546">
                        <a:alpha val="19999"/>
                      </a:srgbClr>
                    </a:solidFill>
                  </a:tcPr>
                </a:tc>
                <a:tc vMerge="1">
                  <a:txBody>
                    <a:bodyPr/>
                    <a:lstStyle/>
                    <a:p>
                      <a:pPr/>
                    </a:p>
                  </a:txBody>
                  <a:tcPr marL="0" marR="0" marB="0" marT="0">
                    <a:lnT w="9525">
                      <a:solidFill>
                        <a:srgbClr val="FFFFFF"/>
                      </a:solidFill>
                      <a:prstDash val="solid"/>
                    </a:lnT>
                  </a:tcPr>
                </a:tc>
              </a:tr>
            </a:tbl>
          </a:graphicData>
        </a:graphic>
      </p:graphicFrame>
      <p:sp>
        <p:nvSpPr>
          <p:cNvPr id="15" name="object 15"/>
          <p:cNvSpPr/>
          <p:nvPr/>
        </p:nvSpPr>
        <p:spPr>
          <a:xfrm>
            <a:off x="13537798" y="1076942"/>
            <a:ext cx="1223999" cy="236521"/>
          </a:xfrm>
          <a:prstGeom prst="rect">
            <a:avLst/>
          </a:prstGeom>
          <a:blipFill>
            <a:blip r:embed="rId2" cstate="print"/>
            <a:stretch>
              <a:fillRect/>
            </a:stretch>
          </a:blipFill>
        </p:spPr>
        <p:txBody>
          <a:bodyPr wrap="square" lIns="0" tIns="0" rIns="0" bIns="0" rtlCol="0"/>
          <a:lstStyle/>
          <a:p/>
        </p:txBody>
      </p:sp>
      <p:sp>
        <p:nvSpPr>
          <p:cNvPr id="16" name="object 16"/>
          <p:cNvSpPr/>
          <p:nvPr/>
        </p:nvSpPr>
        <p:spPr>
          <a:xfrm>
            <a:off x="807053" y="10095865"/>
            <a:ext cx="198707" cy="154379"/>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347300" y="984800"/>
            <a:ext cx="3180080" cy="569595"/>
          </a:xfrm>
          <a:prstGeom prst="rect">
            <a:avLst/>
          </a:prstGeom>
        </p:spPr>
        <p:txBody>
          <a:bodyPr wrap="square" lIns="0" tIns="92075" rIns="0" bIns="0" rtlCol="0" vert="horz">
            <a:spAutoFit/>
          </a:bodyPr>
          <a:lstStyle/>
          <a:p>
            <a:pPr marL="12700">
              <a:lnSpc>
                <a:spcPct val="100000"/>
              </a:lnSpc>
              <a:spcBef>
                <a:spcPts val="72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8600" indent="-180340">
              <a:lnSpc>
                <a:spcPct val="100000"/>
              </a:lnSpc>
              <a:spcBef>
                <a:spcPts val="535"/>
              </a:spcBef>
              <a:buClr>
                <a:srgbClr val="D66E2A"/>
              </a:buClr>
              <a:buFont typeface=""/>
              <a:buChar char="■"/>
              <a:tabLst>
                <a:tab pos="229235"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V20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基本型变频器</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0.12~30KW</a:t>
            </a:r>
            <a:endParaRPr sz="1200">
              <a:latin typeface="Microsoft JhengHei UI"/>
              <a:cs typeface="Microsoft JhengHei UI"/>
            </a:endParaRPr>
          </a:p>
        </p:txBody>
      </p:sp>
      <p:sp>
        <p:nvSpPr>
          <p:cNvPr id="18" name="object 18"/>
          <p:cNvSpPr txBox="1"/>
          <p:nvPr/>
        </p:nvSpPr>
        <p:spPr>
          <a:xfrm>
            <a:off x="9946347" y="10121541"/>
            <a:ext cx="1651000" cy="154940"/>
          </a:xfrm>
          <a:prstGeom prst="rect">
            <a:avLst/>
          </a:prstGeom>
        </p:spPr>
        <p:txBody>
          <a:bodyPr wrap="square" lIns="0" tIns="13970" rIns="0" bIns="0" rtlCol="0" vert="horz">
            <a:spAutoFit/>
          </a:bodyPr>
          <a:lstStyle/>
          <a:p>
            <a:pPr marL="12700">
              <a:lnSpc>
                <a:spcPct val="100000"/>
              </a:lnSpc>
              <a:spcBef>
                <a:spcPts val="11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19" name="object 19"/>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71</a:t>
            </a:r>
            <a:endParaRPr sz="1000">
              <a:latin typeface="Arial"/>
              <a:cs typeface="Arial"/>
            </a:endParaRPr>
          </a:p>
        </p:txBody>
      </p:sp>
      <p:sp>
        <p:nvSpPr>
          <p:cNvPr id="20" name="object 20"/>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72</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graphicFrame>
        <p:nvGraphicFramePr>
          <p:cNvPr id="13" name="object 13"/>
          <p:cNvGraphicFramePr>
            <a:graphicFrameLocks noGrp="1"/>
          </p:cNvGraphicFramePr>
          <p:nvPr/>
        </p:nvGraphicFramePr>
        <p:xfrm>
          <a:off x="540000" y="1692000"/>
          <a:ext cx="6656705" cy="5050790"/>
        </p:xfrm>
        <a:graphic>
          <a:graphicData uri="http://schemas.openxmlformats.org/drawingml/2006/table">
            <a:tbl>
              <a:tblPr firstRow="1" bandRow="1">
                <a:tableStyleId>{2D5ABB26-0587-4C30-8999-92F81FD0307C}</a:tableStyleId>
              </a:tblPr>
              <a:tblGrid>
                <a:gridCol w="492759"/>
                <a:gridCol w="523240"/>
                <a:gridCol w="1209675"/>
                <a:gridCol w="476250"/>
                <a:gridCol w="1224914"/>
                <a:gridCol w="927100"/>
                <a:gridCol w="666114"/>
                <a:gridCol w="264160"/>
                <a:gridCol w="853439"/>
              </a:tblGrid>
              <a:tr h="152400">
                <a:tc gridSpan="4">
                  <a:txBody>
                    <a:bodyPr/>
                    <a:lstStyle/>
                    <a:p>
                      <a:pPr marL="355600">
                        <a:lnSpc>
                          <a:spcPct val="100000"/>
                        </a:lnSpc>
                        <a:spcBef>
                          <a:spcPts val="85"/>
                        </a:spcBef>
                      </a:pP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V90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基本伺服驱动器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0.1~7KW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09879">
                <a:tc>
                  <a:txBody>
                    <a:bodyPr/>
                    <a:lstStyle/>
                    <a:p>
                      <a:pPr marL="48895" marR="36195" indent="-6350">
                        <a:lnSpc>
                          <a:spcPct val="100000"/>
                        </a:lnSpc>
                        <a:spcBef>
                          <a:spcPts val="225"/>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1275" indent="9525">
                        <a:lnSpc>
                          <a:spcPct val="100000"/>
                        </a:lnSpc>
                        <a:spcBef>
                          <a:spcPts val="225"/>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5890" marR="128270">
                        <a:lnSpc>
                          <a:spcPct val="100000"/>
                        </a:lnSpc>
                        <a:spcBef>
                          <a:spcPts val="225"/>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59715">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9539">
                        <a:lnSpc>
                          <a:spcPct val="100000"/>
                        </a:lnSpc>
                        <a:spcBef>
                          <a:spcPts val="70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54965">
                        <a:lnSpc>
                          <a:spcPct val="100000"/>
                        </a:lnSpc>
                        <a:spcBef>
                          <a:spcPts val="70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07227">
                <a:tc gridSpan="9">
                  <a:txBody>
                    <a:bodyPr/>
                    <a:lstStyle/>
                    <a:p>
                      <a:pPr marL="17780">
                        <a:lnSpc>
                          <a:spcPct val="100000"/>
                        </a:lnSpc>
                        <a:spcBef>
                          <a:spcPts val="32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1AC200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240V</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7228">
                <a:tc>
                  <a:txBody>
                    <a:bodyPr/>
                    <a:lstStyle/>
                    <a:p>
                      <a:pPr marL="17780">
                        <a:lnSpc>
                          <a:spcPct val="100000"/>
                        </a:lnSpc>
                        <a:spcBef>
                          <a:spcPts val="325"/>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6SL3210-5FB10-1U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6SL3203-0BB21-8VA0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259715">
                        <a:lnSpc>
                          <a:spcPct val="100000"/>
                        </a:lnSpc>
                        <a:spcBef>
                          <a:spcPts val="325"/>
                        </a:spcBef>
                      </a:pPr>
                      <a:r>
                        <a:rPr dirty="0" sz="800" spc="-5">
                          <a:solidFill>
                            <a:srgbClr val="231F20"/>
                          </a:solidFill>
                          <a:latin typeface="Microsoft JhengHei UI"/>
                          <a:cs typeface="Microsoft JhengHei UI"/>
                        </a:rPr>
                        <a:t>06P01-AE0R</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207228">
                <a:tc>
                  <a:txBody>
                    <a:bodyPr/>
                    <a:lstStyle/>
                    <a:p>
                      <a:pPr marL="17780">
                        <a:lnSpc>
                          <a:spcPct val="100000"/>
                        </a:lnSpc>
                        <a:spcBef>
                          <a:spcPts val="32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6SL3210-5FB10-2U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6SL3203-0BB21-8VA0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0">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06P01-AE0R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3688">
                <a:tc>
                  <a:txBody>
                    <a:bodyPr/>
                    <a:lstStyle/>
                    <a:p>
                      <a:pPr marL="17780">
                        <a:lnSpc>
                          <a:spcPct val="100000"/>
                        </a:lnSpc>
                        <a:spcBef>
                          <a:spcPts val="3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90"/>
                        </a:spcBef>
                      </a:pPr>
                      <a:r>
                        <a:rPr dirty="0" sz="800">
                          <a:solidFill>
                            <a:srgbClr val="231F20"/>
                          </a:solidFill>
                          <a:latin typeface="Microsoft JhengHei UI"/>
                          <a:cs typeface="Microsoft JhengHei UI"/>
                        </a:rPr>
                        <a:t>6SL3210-5FB10-4U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90"/>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90"/>
                        </a:spcBef>
                      </a:pPr>
                      <a:r>
                        <a:rPr dirty="0" sz="800" spc="-5">
                          <a:solidFill>
                            <a:srgbClr val="231F20"/>
                          </a:solidFill>
                          <a:latin typeface="Microsoft JhengHei UI"/>
                          <a:cs typeface="Microsoft JhengHei UI"/>
                        </a:rPr>
                        <a:t>6SL3203-0BB21-8VA0</a:t>
                      </a:r>
                      <a:endParaRPr sz="800">
                        <a:latin typeface="Microsoft JhengHei UI"/>
                        <a:cs typeface="Microsoft Jheng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95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90"/>
                        </a:spcBef>
                      </a:pPr>
                      <a:r>
                        <a:rPr dirty="0" sz="800" spc="-5">
                          <a:solidFill>
                            <a:srgbClr val="231F20"/>
                          </a:solidFill>
                          <a:latin typeface="Microsoft JhengHei UI"/>
                          <a:cs typeface="Microsoft JhengHei UI"/>
                        </a:rPr>
                        <a:t>06P01-A00R</a:t>
                      </a:r>
                      <a:endParaRPr sz="800">
                        <a:latin typeface="Microsoft JhengHei UI"/>
                        <a:cs typeface="Microsoft JhengHei UI"/>
                      </a:endParaRPr>
                    </a:p>
                  </a:txBody>
                  <a:tcPr marL="0" marR="0" marB="0" marT="495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6SL3210-5FB10-8U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6SL3203-0BB21-8VA0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01P02-0E0R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7">
                <a:tc gridSpan="7">
                  <a:txBody>
                    <a:bodyPr/>
                    <a:lstStyle/>
                    <a:p>
                      <a:pPr marL="17780">
                        <a:lnSpc>
                          <a:spcPct val="100000"/>
                        </a:lnSpc>
                        <a:spcBef>
                          <a:spcPts val="32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3AC200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240V</a:t>
                      </a:r>
                      <a:endParaRPr sz="800">
                        <a:latin typeface="Microsoft JhengHei UI"/>
                        <a:cs typeface="Microsoft JhengHei UI"/>
                      </a:endParaRPr>
                    </a:p>
                  </a:txBody>
                  <a:tcPr marL="0" marR="0" marB="0" marT="4127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6SL3210-5FB10-1U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06P01-AE0R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6SL3210-5FB10-2U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06P01-AE0R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7">
                <a:tc>
                  <a:txBody>
                    <a:bodyPr/>
                    <a:lstStyle/>
                    <a:p>
                      <a:pPr marL="17780">
                        <a:lnSpc>
                          <a:spcPct val="100000"/>
                        </a:lnSpc>
                        <a:spcBef>
                          <a:spcPts val="32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6SL3210-5FB10-4U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06P01-A00R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6SL3210-5FB10-8U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01P02-0E0R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6SL3210-5FB11-0U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6SL3203-0BE21-2VA0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01P02-0E0R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6SL3210-5FB11-5U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6SL3203-0BE21-2VA0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02P02-0BER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6SL3210-5FB12-0U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6SL3203-0BE21-2VA0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02P02-0BER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7">
                <a:tc gridSpan="7">
                  <a:txBody>
                    <a:bodyPr/>
                    <a:lstStyle/>
                    <a:p>
                      <a:pPr marL="17780">
                        <a:lnSpc>
                          <a:spcPct val="100000"/>
                        </a:lnSpc>
                        <a:spcBef>
                          <a:spcPts val="32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480V</a:t>
                      </a:r>
                      <a:endParaRPr sz="800">
                        <a:latin typeface="Microsoft JhengHei UI"/>
                        <a:cs typeface="Microsoft JhengHei UI"/>
                      </a:endParaRPr>
                    </a:p>
                  </a:txBody>
                  <a:tcPr marL="0" marR="0" marB="0" marT="4127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6SL3210-5FE10-4U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FSAA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10">
                          <a:solidFill>
                            <a:srgbClr val="231F20"/>
                          </a:solidFill>
                          <a:latin typeface="Microsoft JhengHei UI"/>
                          <a:cs typeface="Microsoft JhengHei UI"/>
                        </a:rPr>
                        <a:t>06P01-ECCR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6SL3210-5FE10-8U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1P502-AF0R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0.75-1</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6SL3210-5FE11-0U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1P502-AF0R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1.5-1.75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6SL3210-5FE11-5U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6SL3203-0BE21-2VA0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03P02-0G0R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6SL3210-5FE12-0U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6SL3203-0BE21-2VA0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03P02-0G0R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6SL3210-5FE13-5U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6SL3203-0BE22-0VA0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1P503-0BGR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7227">
                <a:tc>
                  <a:txBody>
                    <a:bodyPr/>
                    <a:lstStyle/>
                    <a:p>
                      <a:pPr marL="17780">
                        <a:lnSpc>
                          <a:spcPct val="100000"/>
                        </a:lnSpc>
                        <a:spcBef>
                          <a:spcPts val="32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6SL3210-5FE15-0U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6SL3203-0BE22-0VA0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1P503-0BGR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7228">
                <a:tc>
                  <a:txBody>
                    <a:bodyPr/>
                    <a:lstStyle/>
                    <a:p>
                      <a:pPr marL="17780">
                        <a:lnSpc>
                          <a:spcPct val="100000"/>
                        </a:lnSpc>
                        <a:spcBef>
                          <a:spcPts val="325"/>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6SL3210-5FE17-0U ■</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6SL3203-0BE22-0VA0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12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325"/>
                        </a:spcBef>
                      </a:pPr>
                      <a:r>
                        <a:rPr dirty="0" sz="800" spc="-5">
                          <a:solidFill>
                            <a:srgbClr val="231F20"/>
                          </a:solidFill>
                          <a:latin typeface="Microsoft JhengHei UI"/>
                          <a:cs typeface="Microsoft JhengHei UI"/>
                        </a:rPr>
                        <a:t>1P503-0BGR</a:t>
                      </a:r>
                      <a:endParaRPr sz="800">
                        <a:latin typeface="Microsoft JhengHei UI"/>
                        <a:cs typeface="Microsoft JhengHei UI"/>
                      </a:endParaRPr>
                    </a:p>
                  </a:txBody>
                  <a:tcPr marL="0" marR="0" marB="0" marT="412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4" name="object 14"/>
          <p:cNvSpPr txBox="1"/>
          <p:nvPr/>
        </p:nvSpPr>
        <p:spPr>
          <a:xfrm>
            <a:off x="6083999" y="2407923"/>
            <a:ext cx="241935" cy="429006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a:lnSpc>
                <a:spcPts val="1700"/>
              </a:lnSpc>
              <a:spcBef>
                <a:spcPts val="115"/>
              </a:spcBef>
            </a:pPr>
            <a:r>
              <a:rPr dirty="0" sz="800" spc="-5">
                <a:solidFill>
                  <a:srgbClr val="231F20"/>
                </a:solidFill>
                <a:latin typeface="Microsoft JhengHei UI"/>
                <a:cs typeface="Microsoft JhengHei UI"/>
              </a:rPr>
              <a:t>BRA-  BRA-  BRA-</a:t>
            </a:r>
            <a:endParaRPr sz="800">
              <a:latin typeface="Microsoft JhengHei UI"/>
              <a:cs typeface="Microsoft JhengHei UI"/>
            </a:endParaRPr>
          </a:p>
          <a:p>
            <a:pPr>
              <a:lnSpc>
                <a:spcPct val="100000"/>
              </a:lnSpc>
              <a:spcBef>
                <a:spcPts val="5"/>
              </a:spcBef>
            </a:pPr>
            <a:endParaRPr sz="1250">
              <a:latin typeface="Times New Roman"/>
              <a:cs typeface="Times New Roman"/>
            </a:endParaRPr>
          </a:p>
          <a:p>
            <a:pPr algn="just">
              <a:lnSpc>
                <a:spcPct val="170000"/>
              </a:lnSpc>
            </a:pPr>
            <a:r>
              <a:rPr dirty="0" sz="800" spc="-5">
                <a:solidFill>
                  <a:srgbClr val="231F20"/>
                </a:solidFill>
                <a:latin typeface="Microsoft JhengHei UI"/>
                <a:cs typeface="Microsoft JhengHei UI"/>
              </a:rPr>
              <a:t>BRA-  BRA-  BRA-  BRA-  BRA-  BRA-  BRA-</a:t>
            </a:r>
            <a:endParaRPr sz="800">
              <a:latin typeface="Microsoft JhengHei UI"/>
              <a:cs typeface="Microsoft JhengHei UI"/>
            </a:endParaRPr>
          </a:p>
          <a:p>
            <a:pPr>
              <a:lnSpc>
                <a:spcPct val="100000"/>
              </a:lnSpc>
              <a:spcBef>
                <a:spcPts val="20"/>
              </a:spcBef>
            </a:pPr>
            <a:endParaRPr sz="1400">
              <a:latin typeface="Times New Roman"/>
              <a:cs typeface="Times New Roman"/>
            </a:endParaRPr>
          </a:p>
          <a:p>
            <a:pPr algn="just">
              <a:lnSpc>
                <a:spcPct val="170000"/>
              </a:lnSpc>
            </a:pPr>
            <a:r>
              <a:rPr dirty="0" sz="800" spc="-5">
                <a:solidFill>
                  <a:srgbClr val="231F20"/>
                </a:solidFill>
                <a:latin typeface="Microsoft JhengHei UI"/>
                <a:cs typeface="Microsoft JhengHei UI"/>
              </a:rPr>
              <a:t>BRA-  BRA-  BRA-  BRA-  BRA-  BRA-  BRA-  BRA-</a:t>
            </a:r>
            <a:endParaRPr sz="800">
              <a:latin typeface="Microsoft JhengHei UI"/>
              <a:cs typeface="Microsoft JhengHei UI"/>
            </a:endParaRPr>
          </a:p>
        </p:txBody>
      </p:sp>
      <p:sp>
        <p:nvSpPr>
          <p:cNvPr id="15" name="object 15"/>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16" name="object 16"/>
          <p:cNvSpPr/>
          <p:nvPr/>
        </p:nvSpPr>
        <p:spPr>
          <a:xfrm>
            <a:off x="6076142" y="2390395"/>
            <a:ext cx="254000" cy="5595620"/>
          </a:xfrm>
          <a:custGeom>
            <a:avLst/>
            <a:gdLst/>
            <a:ahLst/>
            <a:cxnLst/>
            <a:rect l="l" t="t" r="r" b="b"/>
            <a:pathLst>
              <a:path w="254000" h="5595620">
                <a:moveTo>
                  <a:pt x="0" y="5595048"/>
                </a:moveTo>
                <a:lnTo>
                  <a:pt x="254000" y="5595048"/>
                </a:lnTo>
                <a:lnTo>
                  <a:pt x="254000" y="0"/>
                </a:lnTo>
                <a:lnTo>
                  <a:pt x="0" y="0"/>
                </a:lnTo>
                <a:lnTo>
                  <a:pt x="0" y="5595048"/>
                </a:lnTo>
                <a:close/>
              </a:path>
            </a:pathLst>
          </a:custGeom>
          <a:solidFill>
            <a:srgbClr val="F79546">
              <a:alpha val="19999"/>
            </a:srgbClr>
          </a:solidFill>
        </p:spPr>
        <p:txBody>
          <a:bodyPr wrap="square" lIns="0" tIns="0" rIns="0" bIns="0" rtlCol="0"/>
          <a:lstStyle/>
          <a:p/>
        </p:txBody>
      </p:sp>
      <p:sp>
        <p:nvSpPr>
          <p:cNvPr id="17" name="object 17"/>
          <p:cNvSpPr txBox="1"/>
          <p:nvPr/>
        </p:nvSpPr>
        <p:spPr>
          <a:xfrm>
            <a:off x="6063443" y="6832572"/>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18" name="object 18"/>
          <p:cNvSpPr txBox="1"/>
          <p:nvPr/>
        </p:nvSpPr>
        <p:spPr>
          <a:xfrm>
            <a:off x="1038715" y="10043891"/>
            <a:ext cx="612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p:txBody>
      </p:sp>
      <p:sp>
        <p:nvSpPr>
          <p:cNvPr id="19" name="object 19"/>
          <p:cNvSpPr/>
          <p:nvPr/>
        </p:nvSpPr>
        <p:spPr>
          <a:xfrm>
            <a:off x="824005" y="10077870"/>
            <a:ext cx="198709" cy="154378"/>
          </a:xfrm>
          <a:prstGeom prst="rect">
            <a:avLst/>
          </a:prstGeom>
          <a:blipFill>
            <a:blip r:embed="rId3" cstate="print"/>
            <a:stretch>
              <a:fillRect/>
            </a:stretch>
          </a:blipFill>
        </p:spPr>
        <p:txBody>
          <a:bodyPr wrap="square" lIns="0" tIns="0" rIns="0" bIns="0" rtlCol="0"/>
          <a:lstStyle/>
          <a:p/>
        </p:txBody>
      </p:sp>
      <p:sp>
        <p:nvSpPr>
          <p:cNvPr id="20" name="object 20"/>
          <p:cNvSpPr txBox="1"/>
          <p:nvPr/>
        </p:nvSpPr>
        <p:spPr>
          <a:xfrm>
            <a:off x="347300" y="994542"/>
            <a:ext cx="3150870"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8600" indent="-180340">
              <a:lnSpc>
                <a:spcPct val="100000"/>
              </a:lnSpc>
              <a:spcBef>
                <a:spcPts val="500"/>
              </a:spcBef>
              <a:buClr>
                <a:srgbClr val="D66E2A"/>
              </a:buClr>
              <a:buFont typeface=""/>
              <a:buChar char="■"/>
              <a:tabLst>
                <a:tab pos="229235"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V90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基本伺服驱动器</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0.1~7KW</a:t>
            </a:r>
            <a:endParaRPr sz="1200">
              <a:latin typeface="Microsoft JhengHei UI"/>
              <a:cs typeface="Microsoft JhengHei UI"/>
            </a:endParaRPr>
          </a:p>
        </p:txBody>
      </p:sp>
      <p:sp>
        <p:nvSpPr>
          <p:cNvPr id="21" name="object 21"/>
          <p:cNvSpPr txBox="1"/>
          <p:nvPr/>
        </p:nvSpPr>
        <p:spPr>
          <a:xfrm>
            <a:off x="1038715" y="10175463"/>
            <a:ext cx="34798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热而引发火灾，影响设备运行安全，因而要根据实际情况进行功率选型调整。</a:t>
            </a:r>
            <a:endParaRPr sz="800">
              <a:latin typeface="宋体"/>
              <a:cs typeface="宋体"/>
            </a:endParaRPr>
          </a:p>
        </p:txBody>
      </p:sp>
      <p:sp>
        <p:nvSpPr>
          <p:cNvPr id="22" name="object 22"/>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73</a:t>
            </a:r>
            <a:endParaRPr sz="1000">
              <a:latin typeface="Arial"/>
              <a:cs typeface="Arial"/>
            </a:endParaRPr>
          </a:p>
        </p:txBody>
      </p:sp>
      <p:sp>
        <p:nvSpPr>
          <p:cNvPr id="23" name="object 23"/>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74</a:t>
            </a:r>
            <a:endParaRPr sz="1000">
              <a:latin typeface="Arial"/>
              <a:cs typeface="Arial"/>
            </a:endParaRPr>
          </a:p>
        </p:txBody>
      </p:sp>
      <p:sp>
        <p:nvSpPr>
          <p:cNvPr id="24" name="object 24"/>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5" name="object 25"/>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6" name="object 26"/>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7" name="object 27"/>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graphicFrame>
        <p:nvGraphicFramePr>
          <p:cNvPr id="13" name="object 13"/>
          <p:cNvGraphicFramePr>
            <a:graphicFrameLocks noGrp="1"/>
          </p:cNvGraphicFramePr>
          <p:nvPr/>
        </p:nvGraphicFramePr>
        <p:xfrm>
          <a:off x="540000" y="1956303"/>
          <a:ext cx="6028690" cy="1079500"/>
        </p:xfrm>
        <a:graphic>
          <a:graphicData uri="http://schemas.openxmlformats.org/drawingml/2006/table">
            <a:tbl>
              <a:tblPr firstRow="1" bandRow="1">
                <a:tableStyleId>{2D5ABB26-0587-4C30-8999-92F81FD0307C}</a:tableStyleId>
              </a:tblPr>
              <a:tblGrid>
                <a:gridCol w="660400"/>
                <a:gridCol w="1310639"/>
                <a:gridCol w="1259839"/>
                <a:gridCol w="1356360"/>
                <a:gridCol w="1422400"/>
              </a:tblGrid>
              <a:tr h="152400">
                <a:tc gridSpan="2">
                  <a:txBody>
                    <a:bodyPr/>
                    <a:lstStyle/>
                    <a:p>
                      <a:pPr marL="476884">
                        <a:lnSpc>
                          <a:spcPct val="100000"/>
                        </a:lnSpc>
                        <a:spcBef>
                          <a:spcPts val="85"/>
                        </a:spcBef>
                      </a:pPr>
                      <a:r>
                        <a:rPr dirty="0" sz="800" b="1">
                          <a:solidFill>
                            <a:srgbClr val="FFFFFF"/>
                          </a:solidFill>
                          <a:latin typeface="Microsoft YaHei UI"/>
                          <a:cs typeface="Microsoft YaHei UI"/>
                        </a:rPr>
                        <a:t>书本型调节性电源模块</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marL="165100">
                        <a:lnSpc>
                          <a:spcPct val="100000"/>
                        </a:lnSpc>
                        <a:spcBef>
                          <a:spcPts val="685"/>
                        </a:spcBef>
                      </a:pPr>
                      <a:r>
                        <a:rPr dirty="0" sz="800" b="1">
                          <a:solidFill>
                            <a:srgbClr val="FFFFFF"/>
                          </a:solidFill>
                          <a:latin typeface="Microsoft YaHei UI"/>
                          <a:cs typeface="Microsoft YaHei UI"/>
                        </a:rPr>
                        <a:t>电源接口模块</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(AIM)</a:t>
                      </a:r>
                      <a:endParaRPr sz="800">
                        <a:latin typeface="Microsoft YaHei UI"/>
                        <a:cs typeface="Microsoft YaHei UI"/>
                      </a:endParaRPr>
                    </a:p>
                  </a:txBody>
                  <a:tcPr marL="0" marR="0" marB="0" marT="869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2400">
                <a:tc>
                  <a:txBody>
                    <a:bodyPr/>
                    <a:lstStyle/>
                    <a:p>
                      <a:pPr marL="125730">
                        <a:lnSpc>
                          <a:spcPct val="100000"/>
                        </a:lnSpc>
                        <a:spcBef>
                          <a:spcPts val="85"/>
                        </a:spcBef>
                      </a:pPr>
                      <a:r>
                        <a:rPr dirty="0" sz="800" b="1">
                          <a:solidFill>
                            <a:srgbClr val="FFFFFF"/>
                          </a:solidFill>
                          <a:latin typeface="Microsoft YaHei UI"/>
                          <a:cs typeface="Microsoft YaHei UI"/>
                        </a:rPr>
                        <a:t>功率</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5"/>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869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6SL3130-7TE21-6AA4</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6SL3100-0BE21-6AB0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6SL3000-0BE21-6DA0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6SL3130-7TE23-6AA3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6SL3100-0BE23-6AB0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6SL3000-0BE23-6DA1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6SL3130-7TE25-5AA3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6SL3100-0BE25-5AB0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6SL3000-0BE25-5DA0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6SL3130-7TE28-0AA3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6SL3100-0BE28-0AB0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6SL3000-0BE28-0DA0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120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6SL3130-7TE31-2AA3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6SL3100-0BE31-2AB0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6SL3000-0BE31-2DA0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4" name="object 14"/>
          <p:cNvSpPr txBox="1"/>
          <p:nvPr/>
        </p:nvSpPr>
        <p:spPr>
          <a:xfrm>
            <a:off x="383299" y="1345759"/>
            <a:ext cx="2851785" cy="50545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1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S120</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驱动系统</a:t>
            </a:r>
            <a:endParaRPr sz="1200">
              <a:latin typeface="Microsoft JhengHei UI"/>
              <a:cs typeface="Microsoft JhengHei UI"/>
            </a:endParaRPr>
          </a:p>
          <a:p>
            <a:pPr marL="156210">
              <a:lnSpc>
                <a:spcPct val="100000"/>
              </a:lnSpc>
              <a:spcBef>
                <a:spcPts val="1140"/>
              </a:spcBef>
            </a:pPr>
            <a:r>
              <a:rPr dirty="0" sz="1000" b="1">
                <a:solidFill>
                  <a:srgbClr val="231F20"/>
                </a:solidFill>
                <a:latin typeface="Microsoft YaHei UI"/>
                <a:cs typeface="Microsoft YaHei UI"/>
              </a:rPr>
              <a:t>书本型调节性电源模块</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ALM</a:t>
            </a:r>
            <a:r>
              <a:rPr dirty="0" sz="1000" spc="-15" b="1">
                <a:solidFill>
                  <a:srgbClr val="231F20"/>
                </a:solidFill>
                <a:latin typeface="Microsoft YaHei UI"/>
                <a:cs typeface="Microsoft YaHei UI"/>
              </a:rPr>
              <a:t> </a:t>
            </a:r>
            <a:r>
              <a:rPr dirty="0" sz="1000" spc="-10" b="1">
                <a:solidFill>
                  <a:srgbClr val="231F20"/>
                </a:solidFill>
                <a:latin typeface="Microsoft YaHei UI"/>
                <a:cs typeface="Microsoft YaHei UI"/>
              </a:rPr>
              <a:t>3AC380</a:t>
            </a:r>
            <a:r>
              <a:rPr dirty="0" sz="1000" spc="-20"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V</a:t>
            </a:r>
            <a:endParaRPr sz="1000">
              <a:latin typeface="Microsoft YaHei UI"/>
              <a:cs typeface="Microsoft YaHei UI"/>
            </a:endParaRPr>
          </a:p>
        </p:txBody>
      </p:sp>
      <p:sp>
        <p:nvSpPr>
          <p:cNvPr id="15" name="object 15"/>
          <p:cNvSpPr txBox="1"/>
          <p:nvPr/>
        </p:nvSpPr>
        <p:spPr>
          <a:xfrm>
            <a:off x="8087299" y="1673418"/>
            <a:ext cx="306387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装机装柜型非调节型电源模块</a:t>
            </a:r>
            <a:r>
              <a:rPr dirty="0" sz="1000" spc="-65" b="1">
                <a:solidFill>
                  <a:srgbClr val="231F20"/>
                </a:solidFill>
                <a:latin typeface="Microsoft YaHei UI"/>
                <a:cs typeface="Microsoft YaHei UI"/>
              </a:rPr>
              <a:t> </a:t>
            </a:r>
            <a:r>
              <a:rPr dirty="0" sz="1000" b="1">
                <a:solidFill>
                  <a:srgbClr val="231F20"/>
                </a:solidFill>
                <a:latin typeface="Microsoft YaHei UI"/>
                <a:cs typeface="Microsoft YaHei UI"/>
              </a:rPr>
              <a:t>SLM</a:t>
            </a:r>
            <a:r>
              <a:rPr dirty="0" sz="1000" spc="-15" b="1">
                <a:solidFill>
                  <a:srgbClr val="231F20"/>
                </a:solidFill>
                <a:latin typeface="Microsoft YaHei UI"/>
                <a:cs typeface="Microsoft YaHei UI"/>
              </a:rPr>
              <a:t> </a:t>
            </a:r>
            <a:r>
              <a:rPr dirty="0" sz="1000" spc="-10" b="1">
                <a:solidFill>
                  <a:srgbClr val="231F20"/>
                </a:solidFill>
                <a:latin typeface="Microsoft YaHei UI"/>
                <a:cs typeface="Microsoft YaHei UI"/>
              </a:rPr>
              <a:t>3AC380</a:t>
            </a:r>
            <a:r>
              <a:rPr dirty="0" sz="1000" spc="-20"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V</a:t>
            </a:r>
            <a:endParaRPr sz="1000">
              <a:latin typeface="Microsoft YaHei UI"/>
              <a:cs typeface="Microsoft YaHei UI"/>
            </a:endParaRPr>
          </a:p>
        </p:txBody>
      </p:sp>
      <p:sp>
        <p:nvSpPr>
          <p:cNvPr id="16" name="object 16"/>
          <p:cNvSpPr txBox="1"/>
          <p:nvPr/>
        </p:nvSpPr>
        <p:spPr>
          <a:xfrm>
            <a:off x="8087299" y="4642368"/>
            <a:ext cx="256603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书本型基本电源模块</a:t>
            </a:r>
            <a:r>
              <a:rPr dirty="0" sz="1000" spc="-65" b="1">
                <a:solidFill>
                  <a:srgbClr val="231F20"/>
                </a:solidFill>
                <a:latin typeface="Microsoft YaHei UI"/>
                <a:cs typeface="Microsoft YaHei UI"/>
              </a:rPr>
              <a:t> </a:t>
            </a:r>
            <a:r>
              <a:rPr dirty="0" sz="1000" b="1">
                <a:solidFill>
                  <a:srgbClr val="231F20"/>
                </a:solidFill>
                <a:latin typeface="Microsoft YaHei UI"/>
                <a:cs typeface="Microsoft YaHei UI"/>
              </a:rPr>
              <a:t>BLM</a:t>
            </a:r>
            <a:r>
              <a:rPr dirty="0" sz="1000" spc="-15" b="1">
                <a:solidFill>
                  <a:srgbClr val="231F20"/>
                </a:solidFill>
                <a:latin typeface="Microsoft YaHei UI"/>
                <a:cs typeface="Microsoft YaHei UI"/>
              </a:rPr>
              <a:t> </a:t>
            </a:r>
            <a:r>
              <a:rPr dirty="0" sz="1000" spc="-10" b="1">
                <a:solidFill>
                  <a:srgbClr val="231F20"/>
                </a:solidFill>
                <a:latin typeface="Microsoft YaHei UI"/>
                <a:cs typeface="Microsoft YaHei UI"/>
              </a:rPr>
              <a:t>3AC380</a:t>
            </a:r>
            <a:r>
              <a:rPr dirty="0" sz="1000" spc="-20"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V</a:t>
            </a:r>
            <a:endParaRPr sz="1000">
              <a:latin typeface="Microsoft YaHei UI"/>
              <a:cs typeface="Microsoft YaHei UI"/>
            </a:endParaRPr>
          </a:p>
        </p:txBody>
      </p:sp>
      <p:sp>
        <p:nvSpPr>
          <p:cNvPr id="17" name="object 17"/>
          <p:cNvSpPr txBox="1"/>
          <p:nvPr/>
        </p:nvSpPr>
        <p:spPr>
          <a:xfrm>
            <a:off x="527300" y="3195167"/>
            <a:ext cx="295529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装机装柜型调节型电源模块</a:t>
            </a:r>
            <a:r>
              <a:rPr dirty="0" sz="1000" spc="-65" b="1">
                <a:solidFill>
                  <a:srgbClr val="231F20"/>
                </a:solidFill>
                <a:latin typeface="Microsoft YaHei UI"/>
                <a:cs typeface="Microsoft YaHei UI"/>
              </a:rPr>
              <a:t> </a:t>
            </a:r>
            <a:r>
              <a:rPr dirty="0" sz="1000" b="1">
                <a:solidFill>
                  <a:srgbClr val="231F20"/>
                </a:solidFill>
                <a:latin typeface="Microsoft YaHei UI"/>
                <a:cs typeface="Microsoft YaHei UI"/>
              </a:rPr>
              <a:t>ALM</a:t>
            </a:r>
            <a:r>
              <a:rPr dirty="0" sz="1000" spc="-15" b="1">
                <a:solidFill>
                  <a:srgbClr val="231F20"/>
                </a:solidFill>
                <a:latin typeface="Microsoft YaHei UI"/>
                <a:cs typeface="Microsoft YaHei UI"/>
              </a:rPr>
              <a:t> </a:t>
            </a:r>
            <a:r>
              <a:rPr dirty="0" sz="1000" spc="-10" b="1">
                <a:solidFill>
                  <a:srgbClr val="231F20"/>
                </a:solidFill>
                <a:latin typeface="Microsoft YaHei UI"/>
                <a:cs typeface="Microsoft YaHei UI"/>
              </a:rPr>
              <a:t>3AC380</a:t>
            </a:r>
            <a:r>
              <a:rPr dirty="0" sz="1000" spc="-20"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V</a:t>
            </a:r>
            <a:endParaRPr sz="1000">
              <a:latin typeface="Microsoft YaHei UI"/>
              <a:cs typeface="Microsoft YaHei UI"/>
            </a:endParaRPr>
          </a:p>
        </p:txBody>
      </p:sp>
      <p:sp>
        <p:nvSpPr>
          <p:cNvPr id="18" name="object 18"/>
          <p:cNvSpPr txBox="1"/>
          <p:nvPr/>
        </p:nvSpPr>
        <p:spPr>
          <a:xfrm>
            <a:off x="522129" y="7590764"/>
            <a:ext cx="293687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紧凑书本型非调型电源模块</a:t>
            </a:r>
            <a:r>
              <a:rPr dirty="0" sz="1000" spc="-65" b="1">
                <a:solidFill>
                  <a:srgbClr val="231F20"/>
                </a:solidFill>
                <a:latin typeface="Microsoft YaHei UI"/>
                <a:cs typeface="Microsoft YaHei UI"/>
              </a:rPr>
              <a:t> </a:t>
            </a:r>
            <a:r>
              <a:rPr dirty="0" sz="1000" b="1">
                <a:solidFill>
                  <a:srgbClr val="231F20"/>
                </a:solidFill>
                <a:latin typeface="Microsoft YaHei UI"/>
                <a:cs typeface="Microsoft YaHei UI"/>
              </a:rPr>
              <a:t>SLM</a:t>
            </a:r>
            <a:r>
              <a:rPr dirty="0" sz="1000" spc="-15" b="1">
                <a:solidFill>
                  <a:srgbClr val="231F20"/>
                </a:solidFill>
                <a:latin typeface="Microsoft YaHei UI"/>
                <a:cs typeface="Microsoft YaHei UI"/>
              </a:rPr>
              <a:t> </a:t>
            </a:r>
            <a:r>
              <a:rPr dirty="0" sz="1000" spc="-10" b="1">
                <a:solidFill>
                  <a:srgbClr val="231F20"/>
                </a:solidFill>
                <a:latin typeface="Microsoft YaHei UI"/>
                <a:cs typeface="Microsoft YaHei UI"/>
              </a:rPr>
              <a:t>3AC380</a:t>
            </a:r>
            <a:r>
              <a:rPr dirty="0" sz="1000" spc="-20"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V</a:t>
            </a:r>
            <a:endParaRPr sz="1000">
              <a:latin typeface="Microsoft YaHei UI"/>
              <a:cs typeface="Microsoft YaHei UI"/>
            </a:endParaRPr>
          </a:p>
        </p:txBody>
      </p:sp>
      <p:sp>
        <p:nvSpPr>
          <p:cNvPr id="19" name="object 19"/>
          <p:cNvSpPr txBox="1"/>
          <p:nvPr/>
        </p:nvSpPr>
        <p:spPr>
          <a:xfrm>
            <a:off x="522129" y="8609567"/>
            <a:ext cx="280987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书本型非调节型电源模块</a:t>
            </a:r>
            <a:r>
              <a:rPr dirty="0" sz="1000" spc="-65" b="1">
                <a:solidFill>
                  <a:srgbClr val="231F20"/>
                </a:solidFill>
                <a:latin typeface="Microsoft YaHei UI"/>
                <a:cs typeface="Microsoft YaHei UI"/>
              </a:rPr>
              <a:t> </a:t>
            </a:r>
            <a:r>
              <a:rPr dirty="0" sz="1000" b="1">
                <a:solidFill>
                  <a:srgbClr val="231F20"/>
                </a:solidFill>
                <a:latin typeface="Microsoft YaHei UI"/>
                <a:cs typeface="Microsoft YaHei UI"/>
              </a:rPr>
              <a:t>SLM</a:t>
            </a:r>
            <a:r>
              <a:rPr dirty="0" sz="1000" spc="-15" b="1">
                <a:solidFill>
                  <a:srgbClr val="231F20"/>
                </a:solidFill>
                <a:latin typeface="Microsoft YaHei UI"/>
                <a:cs typeface="Microsoft YaHei UI"/>
              </a:rPr>
              <a:t> </a:t>
            </a:r>
            <a:r>
              <a:rPr dirty="0" sz="1000" spc="-10" b="1">
                <a:solidFill>
                  <a:srgbClr val="231F20"/>
                </a:solidFill>
                <a:latin typeface="Microsoft YaHei UI"/>
                <a:cs typeface="Microsoft YaHei UI"/>
              </a:rPr>
              <a:t>3AC380</a:t>
            </a:r>
            <a:r>
              <a:rPr dirty="0" sz="1000" spc="-20"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15" b="1">
                <a:solidFill>
                  <a:srgbClr val="231F20"/>
                </a:solidFill>
                <a:latin typeface="Microsoft YaHei UI"/>
                <a:cs typeface="Microsoft YaHei UI"/>
              </a:rPr>
              <a:t> </a:t>
            </a:r>
            <a:r>
              <a:rPr dirty="0" sz="1000" b="1">
                <a:solidFill>
                  <a:srgbClr val="231F20"/>
                </a:solidFill>
                <a:latin typeface="Microsoft YaHei UI"/>
                <a:cs typeface="Microsoft YaHei UI"/>
              </a:rPr>
              <a:t>V</a:t>
            </a:r>
            <a:endParaRPr sz="1000">
              <a:latin typeface="Microsoft YaHei UI"/>
              <a:cs typeface="Microsoft YaHei UI"/>
            </a:endParaRPr>
          </a:p>
        </p:txBody>
      </p:sp>
      <p:graphicFrame>
        <p:nvGraphicFramePr>
          <p:cNvPr id="20" name="object 20"/>
          <p:cNvGraphicFramePr>
            <a:graphicFrameLocks noGrp="1"/>
          </p:cNvGraphicFramePr>
          <p:nvPr/>
        </p:nvGraphicFramePr>
        <p:xfrm>
          <a:off x="540000" y="3445200"/>
          <a:ext cx="6066790" cy="3980815"/>
        </p:xfrm>
        <a:graphic>
          <a:graphicData uri="http://schemas.openxmlformats.org/drawingml/2006/table">
            <a:tbl>
              <a:tblPr firstRow="1" bandRow="1">
                <a:tableStyleId>{2D5ABB26-0587-4C30-8999-92F81FD0307C}</a:tableStyleId>
              </a:tblPr>
              <a:tblGrid>
                <a:gridCol w="365760"/>
                <a:gridCol w="1212215"/>
                <a:gridCol w="1163955"/>
                <a:gridCol w="1151890"/>
                <a:gridCol w="1223645"/>
                <a:gridCol w="929004"/>
              </a:tblGrid>
              <a:tr h="157480">
                <a:tc gridSpan="3">
                  <a:txBody>
                    <a:bodyPr/>
                    <a:lstStyle/>
                    <a:p>
                      <a:pPr marL="760730">
                        <a:lnSpc>
                          <a:spcPct val="100000"/>
                        </a:lnSpc>
                        <a:spcBef>
                          <a:spcPts val="105"/>
                        </a:spcBef>
                      </a:pPr>
                      <a:r>
                        <a:rPr dirty="0" sz="800" b="1">
                          <a:solidFill>
                            <a:srgbClr val="FFFFFF"/>
                          </a:solidFill>
                          <a:latin typeface="Microsoft YaHei UI"/>
                          <a:cs typeface="Microsoft YaHei UI"/>
                        </a:rPr>
                        <a:t>装机装柜型调节型电源模块</a:t>
                      </a:r>
                      <a:endParaRPr sz="800">
                        <a:latin typeface="Microsoft YaHei UI"/>
                        <a:cs typeface="Microsoft Ya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rowSpan="2">
                  <a:txBody>
                    <a:bodyPr/>
                    <a:lstStyle/>
                    <a:p>
                      <a:pPr>
                        <a:lnSpc>
                          <a:spcPct val="100000"/>
                        </a:lnSpc>
                        <a:spcBef>
                          <a:spcPts val="35"/>
                        </a:spcBef>
                      </a:pPr>
                      <a:endParaRPr sz="950">
                        <a:latin typeface="Times New Roman"/>
                        <a:cs typeface="Times New Roman"/>
                      </a:endParaRPr>
                    </a:p>
                    <a:p>
                      <a:pPr marL="57785">
                        <a:lnSpc>
                          <a:spcPct val="100000"/>
                        </a:lnSpc>
                      </a:pPr>
                      <a:r>
                        <a:rPr dirty="0" sz="800" b="1">
                          <a:solidFill>
                            <a:srgbClr val="FFFFFF"/>
                          </a:solidFill>
                          <a:latin typeface="Microsoft YaHei UI"/>
                          <a:cs typeface="Microsoft YaHei UI"/>
                        </a:rPr>
                        <a:t>调节型接口模块</a:t>
                      </a:r>
                      <a:r>
                        <a:rPr dirty="0" sz="800" spc="-35" b="1">
                          <a:solidFill>
                            <a:srgbClr val="FFFFFF"/>
                          </a:solidFill>
                          <a:latin typeface="Microsoft YaHei UI"/>
                          <a:cs typeface="Microsoft YaHei UI"/>
                        </a:rPr>
                        <a:t> </a:t>
                      </a:r>
                      <a:r>
                        <a:rPr dirty="0" sz="800" b="1">
                          <a:solidFill>
                            <a:srgbClr val="FFFFFF"/>
                          </a:solidFill>
                          <a:latin typeface="Microsoft YaHei UI"/>
                          <a:cs typeface="Microsoft YaHei UI"/>
                        </a:rPr>
                        <a:t>(AIM)</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0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20">
                <a:tc>
                  <a:txBody>
                    <a:bodyPr/>
                    <a:lstStyle/>
                    <a:p>
                      <a:pPr marL="92710" marR="73025" indent="-1206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2590">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8460">
                        <a:lnSpc>
                          <a:spcPct val="100000"/>
                        </a:lnSpc>
                        <a:spcBef>
                          <a:spcPts val="509"/>
                        </a:spcBef>
                      </a:pPr>
                      <a:r>
                        <a:rPr dirty="0" sz="800" b="1">
                          <a:solidFill>
                            <a:srgbClr val="FFFFFF"/>
                          </a:solidFill>
                          <a:latin typeface="Microsoft YaHei UI"/>
                          <a:cs typeface="Microsoft YaHei UI"/>
                        </a:rPr>
                        <a:t>液体冷却</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162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gridSpan="6">
                  <a:txBody>
                    <a:bodyPr/>
                    <a:lstStyle/>
                    <a:p>
                      <a:pPr marL="17780">
                        <a:lnSpc>
                          <a:spcPct val="100000"/>
                        </a:lnSpc>
                        <a:spcBef>
                          <a:spcPts val="11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 V</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2560">
                <a:tc>
                  <a:txBody>
                    <a:bodyPr/>
                    <a:lstStyle/>
                    <a:p>
                      <a:pPr marL="17780">
                        <a:lnSpc>
                          <a:spcPct val="100000"/>
                        </a:lnSpc>
                        <a:spcBef>
                          <a:spcPts val="15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50"/>
                        </a:spcBef>
                      </a:pPr>
                      <a:r>
                        <a:rPr dirty="0" sz="800">
                          <a:solidFill>
                            <a:srgbClr val="231F20"/>
                          </a:solidFill>
                          <a:latin typeface="Microsoft JhengHei UI"/>
                          <a:cs typeface="Microsoft JhengHei UI"/>
                        </a:rPr>
                        <a:t>6SL3330-7TE32-1AA3</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50"/>
                        </a:spcBef>
                      </a:pPr>
                      <a:r>
                        <a:rPr dirty="0" sz="800">
                          <a:solidFill>
                            <a:srgbClr val="231F20"/>
                          </a:solidFill>
                          <a:latin typeface="Microsoft JhengHei UI"/>
                          <a:cs typeface="Microsoft JhengHei UI"/>
                        </a:rPr>
                        <a:t>6SL3300-7TE32-6AA0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50"/>
                        </a:spcBef>
                      </a:pPr>
                      <a:r>
                        <a:rPr dirty="0" sz="800">
                          <a:solidFill>
                            <a:srgbClr val="231F20"/>
                          </a:solidFill>
                          <a:latin typeface="Microsoft JhengHei UI"/>
                          <a:cs typeface="Microsoft JhengHei UI"/>
                        </a:rPr>
                        <a:t>6SL3000-0BE33-1AA0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2559">
                <a:tc>
                  <a:txBody>
                    <a:bodyPr/>
                    <a:lstStyle/>
                    <a:p>
                      <a:pPr marL="17780">
                        <a:lnSpc>
                          <a:spcPct val="100000"/>
                        </a:lnSpc>
                        <a:spcBef>
                          <a:spcPts val="15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50"/>
                        </a:spcBef>
                      </a:pPr>
                      <a:r>
                        <a:rPr dirty="0" sz="800">
                          <a:solidFill>
                            <a:srgbClr val="231F20"/>
                          </a:solidFill>
                          <a:latin typeface="Microsoft JhengHei UI"/>
                          <a:cs typeface="Microsoft JhengHei UI"/>
                        </a:rPr>
                        <a:t>6SL3330-7TE32-6AA3</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50"/>
                        </a:spcBef>
                      </a:pPr>
                      <a:r>
                        <a:rPr dirty="0" sz="800">
                          <a:solidFill>
                            <a:srgbClr val="231F20"/>
                          </a:solidFill>
                          <a:latin typeface="Microsoft JhengHei UI"/>
                          <a:cs typeface="Microsoft JhengHei UI"/>
                        </a:rPr>
                        <a:t>6SL3300-7TE32-6AA0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50"/>
                        </a:spcBef>
                      </a:pPr>
                      <a:r>
                        <a:rPr dirty="0" sz="800">
                          <a:solidFill>
                            <a:srgbClr val="231F20"/>
                          </a:solidFill>
                          <a:latin typeface="Microsoft JhengHei UI"/>
                          <a:cs typeface="Microsoft JhengHei UI"/>
                        </a:rPr>
                        <a:t>6SL3000-0BE33-1AA0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90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235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6SL3330-7TE33-8AA3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6SL3300-7TE33-8AA0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6SL3330-7TE35-0AA3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6SL3335-7TE35-0AA3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6SL3300-7TE35-0AA0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6SL3330-7TE36-1AA3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6SL3335-7TE36-1AA3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6SL3300-7TE38-4AA0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6SL3760-0MB00-0AA0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6SL3330-7TE37-5AA3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6SL3300-7TE38-4AA0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6SL3760-0MB00-0AA0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6SL3330-7TE38-4AA3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6SL3335-7TE38-4AA3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6SL3300-7TE38-4AA0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9880">
                <a:tc>
                  <a:txBody>
                    <a:bodyPr/>
                    <a:lstStyle/>
                    <a:p>
                      <a:pPr marL="17780">
                        <a:lnSpc>
                          <a:spcPct val="100000"/>
                        </a:lnSpc>
                        <a:spcBef>
                          <a:spcPts val="73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6SL3330-7TE41-0AA3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6SL3335-7TE41-0AA3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6SL3300-7TE41-4AA0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6SL3305-7TE41-4AA3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6SL3330-7TE41-2AA3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6SL3300-7TE41-4AA0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9879">
                <a:tc>
                  <a:txBody>
                    <a:bodyPr/>
                    <a:lstStyle/>
                    <a:p>
                      <a:pPr marL="17780">
                        <a:lnSpc>
                          <a:spcPct val="100000"/>
                        </a:lnSpc>
                        <a:spcBef>
                          <a:spcPts val="73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6SL3330-7TE41-4AA3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6SL3335-7TE41-4AA3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6SL3300-7TE41-4AA0</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6SL3305-7TE41-4AA3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gridSpan="6">
                  <a:txBody>
                    <a:bodyPr/>
                    <a:lstStyle/>
                    <a:p>
                      <a:pPr marL="17780">
                        <a:lnSpc>
                          <a:spcPct val="100000"/>
                        </a:lnSpc>
                        <a:spcBef>
                          <a:spcPts val="11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3AC500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690 V</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6SL3330-7TG35-8AA3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6SL3335-7TG35-8AA3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6SL3300-7TG35-8AA0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6SL3760-0ME00-0AA0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9880">
                <a:tc>
                  <a:txBody>
                    <a:bodyPr/>
                    <a:lstStyle/>
                    <a:p>
                      <a:pPr marL="17780">
                        <a:lnSpc>
                          <a:spcPct val="100000"/>
                        </a:lnSpc>
                        <a:spcBef>
                          <a:spcPts val="73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6SL3330-7TG37-4AA3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6SL3335-7TG37-4AA3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6SL3300-7TG37-4AA0</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6SL3305-7TG37-4AA3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6SL3760-0MN00-0AA0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6SL3335-7TG38-1AA3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6SL3305-7TG41-0AA3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9879">
                <a:tc>
                  <a:txBody>
                    <a:bodyPr/>
                    <a:lstStyle/>
                    <a:p>
                      <a:pPr marL="17780">
                        <a:lnSpc>
                          <a:spcPct val="100000"/>
                        </a:lnSpc>
                        <a:spcBef>
                          <a:spcPts val="730"/>
                        </a:spcBef>
                      </a:pPr>
                      <a:r>
                        <a:rPr dirty="0" sz="800">
                          <a:solidFill>
                            <a:srgbClr val="231F20"/>
                          </a:solidFill>
                          <a:latin typeface="Microsoft JhengHei UI"/>
                          <a:cs typeface="Microsoft JhengHei UI"/>
                        </a:rPr>
                        <a:t>1100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6SL3330-7TG41-0AA3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6SL3335-7TG41-0AA3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6SL3300-7TG41-3AA0</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6SL3305-7TG41-0AA3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6SL3760-0MN00-0AA0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9879">
                <a:tc>
                  <a:txBody>
                    <a:bodyPr/>
                    <a:lstStyle/>
                    <a:p>
                      <a:pPr marL="17780">
                        <a:lnSpc>
                          <a:spcPct val="100000"/>
                        </a:lnSpc>
                        <a:spcBef>
                          <a:spcPts val="730"/>
                        </a:spcBef>
                      </a:pPr>
                      <a:r>
                        <a:rPr dirty="0" sz="800">
                          <a:solidFill>
                            <a:srgbClr val="231F20"/>
                          </a:solidFill>
                          <a:latin typeface="Microsoft JhengHei UI"/>
                          <a:cs typeface="Microsoft JhengHei UI"/>
                        </a:rPr>
                        <a:t>1400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6SL3330-7TG41-3AA3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6SL3335-7TG41-3AA3</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6SL3300-7TG41-3AA0</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6SL3305-7TG41-3AA3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a:solidFill>
                            <a:srgbClr val="231F20"/>
                          </a:solidFill>
                          <a:latin typeface="Microsoft JhengHei UI"/>
                          <a:cs typeface="Microsoft JhengHei UI"/>
                        </a:rPr>
                        <a:t>6SL3760-0MG00-0AA0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30"/>
                        </a:spcBef>
                      </a:pPr>
                      <a:r>
                        <a:rPr dirty="0" sz="800" spc="-5">
                          <a:solidFill>
                            <a:srgbClr val="231F20"/>
                          </a:solidFill>
                          <a:latin typeface="Microsoft JhengHei UI"/>
                          <a:cs typeface="Microsoft JhengHei UI"/>
                        </a:rPr>
                        <a:t>BFC-1HB3-1600</a:t>
                      </a:r>
                      <a:endParaRPr sz="800">
                        <a:latin typeface="Microsoft JhengHei UI"/>
                        <a:cs typeface="Microsoft JhengHei UI"/>
                      </a:endParaRPr>
                    </a:p>
                  </a:txBody>
                  <a:tcPr marL="0" marR="0" marB="0" marT="927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1700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6SL3335-7TG41-6AA3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6SL3305-7TG41-6AA3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21" name="object 21"/>
          <p:cNvGraphicFramePr>
            <a:graphicFrameLocks noGrp="1"/>
          </p:cNvGraphicFramePr>
          <p:nvPr/>
        </p:nvGraphicFramePr>
        <p:xfrm>
          <a:off x="540000" y="7860130"/>
          <a:ext cx="6082665" cy="577215"/>
        </p:xfrm>
        <a:graphic>
          <a:graphicData uri="http://schemas.openxmlformats.org/drawingml/2006/table">
            <a:tbl>
              <a:tblPr firstRow="1" bandRow="1">
                <a:tableStyleId>{2D5ABB26-0587-4C30-8999-92F81FD0307C}</a:tableStyleId>
              </a:tblPr>
              <a:tblGrid>
                <a:gridCol w="375285"/>
                <a:gridCol w="1116330"/>
                <a:gridCol w="1159510"/>
                <a:gridCol w="943610"/>
                <a:gridCol w="1123314"/>
                <a:gridCol w="1346200"/>
              </a:tblGrid>
              <a:tr h="152400">
                <a:tc gridSpan="2">
                  <a:txBody>
                    <a:bodyPr/>
                    <a:lstStyle/>
                    <a:p>
                      <a:pPr marL="135890">
                        <a:lnSpc>
                          <a:spcPct val="100000"/>
                        </a:lnSpc>
                        <a:spcBef>
                          <a:spcPts val="85"/>
                        </a:spcBef>
                      </a:pPr>
                      <a:r>
                        <a:rPr dirty="0" sz="800" b="1">
                          <a:solidFill>
                            <a:srgbClr val="FFFFFF"/>
                          </a:solidFill>
                          <a:latin typeface="Microsoft YaHei UI"/>
                          <a:cs typeface="Microsoft YaHei UI"/>
                        </a:rPr>
                        <a:t>紧凑书本型非调型电源模块</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20">
                <a:tc>
                  <a:txBody>
                    <a:bodyPr/>
                    <a:lstStyle/>
                    <a:p>
                      <a:pPr marL="97155" marR="78105" indent="-1206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5920">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797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2384">
                        <a:lnSpc>
                          <a:spcPct val="100000"/>
                        </a:lnSpc>
                        <a:spcBef>
                          <a:spcPts val="110"/>
                        </a:spcBef>
                      </a:pPr>
                      <a:r>
                        <a:rPr dirty="0" sz="800">
                          <a:solidFill>
                            <a:srgbClr val="231F20"/>
                          </a:solidFill>
                          <a:latin typeface="Microsoft JhengHei UI"/>
                          <a:cs typeface="Microsoft JhengHei UI"/>
                        </a:rPr>
                        <a:t>6SL3430-6TE21-6AA1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6SL3000-0CE21-6AA0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9845">
                        <a:lnSpc>
                          <a:spcPct val="100000"/>
                        </a:lnSpc>
                        <a:spcBef>
                          <a:spcPts val="110"/>
                        </a:spcBef>
                      </a:pPr>
                      <a:r>
                        <a:rPr dirty="0" sz="800" spc="-5">
                          <a:solidFill>
                            <a:srgbClr val="231F20"/>
                          </a:solidFill>
                          <a:latin typeface="Microsoft JhengHei UI"/>
                          <a:cs typeface="Microsoft JhengHei UI"/>
                        </a:rPr>
                        <a:t>6SL3000-0BE21-6DA0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22" name="object 22"/>
          <p:cNvGraphicFramePr>
            <a:graphicFrameLocks noGrp="1"/>
          </p:cNvGraphicFramePr>
          <p:nvPr/>
        </p:nvGraphicFramePr>
        <p:xfrm>
          <a:off x="534829" y="8905902"/>
          <a:ext cx="6066790" cy="1186815"/>
        </p:xfrm>
        <a:graphic>
          <a:graphicData uri="http://schemas.openxmlformats.org/drawingml/2006/table">
            <a:tbl>
              <a:tblPr firstRow="1" bandRow="1">
                <a:tableStyleId>{2D5ABB26-0587-4C30-8999-92F81FD0307C}</a:tableStyleId>
              </a:tblPr>
              <a:tblGrid>
                <a:gridCol w="339090"/>
                <a:gridCol w="1166495"/>
                <a:gridCol w="1137919"/>
                <a:gridCol w="972185"/>
                <a:gridCol w="1137919"/>
                <a:gridCol w="1294764"/>
              </a:tblGrid>
              <a:tr h="152400">
                <a:tc gridSpan="2">
                  <a:txBody>
                    <a:bodyPr/>
                    <a:lstStyle/>
                    <a:p>
                      <a:pPr marL="193675">
                        <a:lnSpc>
                          <a:spcPct val="100000"/>
                        </a:lnSpc>
                        <a:spcBef>
                          <a:spcPts val="85"/>
                        </a:spcBef>
                      </a:pPr>
                      <a:r>
                        <a:rPr dirty="0" sz="800" b="1">
                          <a:solidFill>
                            <a:srgbClr val="FFFFFF"/>
                          </a:solidFill>
                          <a:latin typeface="Microsoft YaHei UI"/>
                          <a:cs typeface="Microsoft YaHei UI"/>
                        </a:rPr>
                        <a:t>书本型非调节型电源模块</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a:txBody>
                    <a:bodyPr/>
                    <a:lstStyle/>
                    <a:p>
                      <a:pPr marL="79375" marR="60325" indent="-1206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9730">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8257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6SL3130-6AE15-0AB1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6SL3000-0CE15-0AA0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3020">
                        <a:lnSpc>
                          <a:spcPct val="100000"/>
                        </a:lnSpc>
                        <a:spcBef>
                          <a:spcPts val="110"/>
                        </a:spcBef>
                      </a:pPr>
                      <a:r>
                        <a:rPr dirty="0" sz="800">
                          <a:solidFill>
                            <a:srgbClr val="231F20"/>
                          </a:solidFill>
                          <a:latin typeface="Microsoft JhengHei UI"/>
                          <a:cs typeface="Microsoft JhengHei UI"/>
                        </a:rPr>
                        <a:t>6SL3000-0HE15-0AA0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6SL3130-6AE21-0AB1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6SL3000-0CE21-0AA0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BLA3-1EC4-0030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3020">
                        <a:lnSpc>
                          <a:spcPct val="100000"/>
                        </a:lnSpc>
                        <a:spcBef>
                          <a:spcPts val="110"/>
                        </a:spcBef>
                      </a:pPr>
                      <a:r>
                        <a:rPr dirty="0" sz="800">
                          <a:solidFill>
                            <a:srgbClr val="231F20"/>
                          </a:solidFill>
                          <a:latin typeface="Microsoft JhengHei UI"/>
                          <a:cs typeface="Microsoft JhengHei UI"/>
                        </a:rPr>
                        <a:t>6SL3000-0HE21-0AA0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6SL3130-6TE21-6AA4</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6SL3000-0CE21-6AA0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4450">
                        <a:lnSpc>
                          <a:spcPct val="100000"/>
                        </a:lnSpc>
                        <a:spcBef>
                          <a:spcPts val="110"/>
                        </a:spcBef>
                      </a:pPr>
                      <a:r>
                        <a:rPr dirty="0" sz="800" spc="-5">
                          <a:solidFill>
                            <a:srgbClr val="231F20"/>
                          </a:solidFill>
                          <a:latin typeface="Microsoft JhengHei UI"/>
                          <a:cs typeface="Microsoft JhengHei UI"/>
                        </a:rPr>
                        <a:t>6SL3000-0BE21-6DA0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6SL3130-6TE23-6AA3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6SL3000-0CE23-6AA0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BLA3-1EC4-0070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4450">
                        <a:lnSpc>
                          <a:spcPct val="100000"/>
                        </a:lnSpc>
                        <a:spcBef>
                          <a:spcPts val="110"/>
                        </a:spcBef>
                      </a:pPr>
                      <a:r>
                        <a:rPr dirty="0" sz="800" spc="-5">
                          <a:solidFill>
                            <a:srgbClr val="231F20"/>
                          </a:solidFill>
                          <a:latin typeface="Microsoft JhengHei UI"/>
                          <a:cs typeface="Microsoft JhengHei UI"/>
                        </a:rPr>
                        <a:t>6SL3000-0BE23-6DA1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6SL3130-6TE25-5AA3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6SL3000-0CE25-5AA0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BLA3-1EC4-0110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4450">
                        <a:lnSpc>
                          <a:spcPct val="100000"/>
                        </a:lnSpc>
                        <a:spcBef>
                          <a:spcPts val="110"/>
                        </a:spcBef>
                      </a:pPr>
                      <a:r>
                        <a:rPr dirty="0" sz="800" spc="-5">
                          <a:solidFill>
                            <a:srgbClr val="231F20"/>
                          </a:solidFill>
                          <a:latin typeface="Microsoft JhengHei UI"/>
                          <a:cs typeface="Microsoft JhengHei UI"/>
                        </a:rPr>
                        <a:t>6SL3000-0BE25-5DA0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3" name="object 23"/>
          <p:cNvSpPr txBox="1"/>
          <p:nvPr/>
        </p:nvSpPr>
        <p:spPr>
          <a:xfrm>
            <a:off x="11253418" y="2539624"/>
            <a:ext cx="145415" cy="15011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marR="13970">
              <a:lnSpc>
                <a:spcPct val="125000"/>
              </a:lnSpc>
            </a:pPr>
            <a:r>
              <a:rPr dirty="0" sz="800">
                <a:solidFill>
                  <a:srgbClr val="231F20"/>
                </a:solidFill>
                <a:latin typeface="Microsoft JhengHei UI"/>
                <a:cs typeface="Microsoft JhengHei UI"/>
              </a:rPr>
              <a:t>EC  EC  EC  EC</a:t>
            </a:r>
            <a:endParaRPr sz="800">
              <a:latin typeface="Microsoft JhengHei UI"/>
              <a:cs typeface="Microsoft JhengHei UI"/>
            </a:endParaRPr>
          </a:p>
          <a:p>
            <a:pPr>
              <a:lnSpc>
                <a:spcPct val="100000"/>
              </a:lnSpc>
              <a:spcBef>
                <a:spcPts val="50"/>
              </a:spcBef>
            </a:pPr>
            <a:endParaRPr sz="1000">
              <a:latin typeface="Times New Roman"/>
              <a:cs typeface="Times New Roman"/>
            </a:endParaRPr>
          </a:p>
          <a:p>
            <a:pPr algn="just">
              <a:lnSpc>
                <a:spcPct val="125000"/>
              </a:lnSpc>
            </a:pPr>
            <a:r>
              <a:rPr dirty="0" sz="800">
                <a:solidFill>
                  <a:srgbClr val="231F20"/>
                </a:solidFill>
                <a:latin typeface="Microsoft JhengHei UI"/>
                <a:cs typeface="Microsoft JhengHei UI"/>
              </a:rPr>
              <a:t>HC  HC  HC  HC</a:t>
            </a:r>
            <a:endParaRPr sz="800">
              <a:latin typeface="Microsoft JhengHei UI"/>
              <a:cs typeface="Microsoft JhengHei UI"/>
            </a:endParaRPr>
          </a:p>
        </p:txBody>
      </p:sp>
      <p:sp>
        <p:nvSpPr>
          <p:cNvPr id="24" name="object 24"/>
          <p:cNvSpPr txBox="1"/>
          <p:nvPr/>
        </p:nvSpPr>
        <p:spPr>
          <a:xfrm>
            <a:off x="11246218" y="5390823"/>
            <a:ext cx="123825" cy="4343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nSpc>
                <a:spcPct val="125000"/>
              </a:lnSpc>
            </a:pPr>
            <a:r>
              <a:rPr dirty="0" sz="800">
                <a:solidFill>
                  <a:srgbClr val="231F20"/>
                </a:solidFill>
                <a:latin typeface="Microsoft JhengHei UI"/>
                <a:cs typeface="Microsoft JhengHei UI"/>
              </a:rPr>
              <a:t>EC  EC</a:t>
            </a:r>
            <a:endParaRPr sz="800">
              <a:latin typeface="Microsoft JhengHei UI"/>
              <a:cs typeface="Microsoft JhengHei UI"/>
            </a:endParaRPr>
          </a:p>
        </p:txBody>
      </p:sp>
      <p:sp>
        <p:nvSpPr>
          <p:cNvPr id="25" name="object 25"/>
          <p:cNvSpPr txBox="1"/>
          <p:nvPr/>
        </p:nvSpPr>
        <p:spPr>
          <a:xfrm>
            <a:off x="9313200" y="7788081"/>
            <a:ext cx="273685" cy="89154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BRW-</a:t>
            </a:r>
            <a:endParaRPr sz="800">
              <a:latin typeface="Microsoft JhengHei UI"/>
              <a:cs typeface="Microsoft JhengHei UI"/>
            </a:endParaRPr>
          </a:p>
          <a:p>
            <a:pPr algn="just" marR="71755">
              <a:lnSpc>
                <a:spcPct val="125000"/>
              </a:lnSpc>
            </a:pPr>
            <a:r>
              <a:rPr dirty="0" sz="800" spc="-5">
                <a:solidFill>
                  <a:srgbClr val="231F20"/>
                </a:solidFill>
                <a:latin typeface="Microsoft JhengHei UI"/>
                <a:cs typeface="Microsoft JhengHei UI"/>
              </a:rPr>
              <a:t>BRB  BRB  BRB  BRB  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p:txBody>
      </p:sp>
      <p:graphicFrame>
        <p:nvGraphicFramePr>
          <p:cNvPr id="26" name="object 26"/>
          <p:cNvGraphicFramePr>
            <a:graphicFrameLocks noGrp="1"/>
          </p:cNvGraphicFramePr>
          <p:nvPr/>
        </p:nvGraphicFramePr>
        <p:xfrm>
          <a:off x="8100000" y="7459200"/>
          <a:ext cx="6438900" cy="1236980"/>
        </p:xfrm>
        <a:graphic>
          <a:graphicData uri="http://schemas.openxmlformats.org/drawingml/2006/table">
            <a:tbl>
              <a:tblPr firstRow="1" bandRow="1">
                <a:tableStyleId>{2D5ABB26-0587-4C30-8999-92F81FD0307C}</a:tableStyleId>
              </a:tblPr>
              <a:tblGrid>
                <a:gridCol w="1188720"/>
                <a:gridCol w="314960"/>
                <a:gridCol w="767715"/>
                <a:gridCol w="835025"/>
                <a:gridCol w="1158875"/>
                <a:gridCol w="1115695"/>
                <a:gridCol w="1037589"/>
              </a:tblGrid>
              <a:tr h="309880">
                <a:tc>
                  <a:txBody>
                    <a:bodyPr/>
                    <a:lstStyle/>
                    <a:p>
                      <a:pPr marL="391160">
                        <a:lnSpc>
                          <a:spcPct val="100000"/>
                        </a:lnSpc>
                        <a:spcBef>
                          <a:spcPts val="70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13360">
                        <a:lnSpc>
                          <a:spcPct val="100000"/>
                        </a:lnSpc>
                        <a:spcBef>
                          <a:spcPts val="705"/>
                        </a:spcBef>
                      </a:pPr>
                      <a:r>
                        <a:rPr dirty="0" sz="800" b="1">
                          <a:solidFill>
                            <a:srgbClr val="FFFFFF"/>
                          </a:solidFill>
                          <a:latin typeface="Microsoft YaHei UI"/>
                          <a:cs typeface="Microsoft YaHei UI"/>
                        </a:rPr>
                        <a:t>贝派制动电阻</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61594">
                        <a:lnSpc>
                          <a:spcPct val="100000"/>
                        </a:lnSpc>
                        <a:spcBef>
                          <a:spcPts val="705"/>
                        </a:spcBef>
                      </a:pPr>
                      <a:r>
                        <a:rPr dirty="0" sz="800" b="1">
                          <a:solidFill>
                            <a:srgbClr val="FFFFFF"/>
                          </a:solidFill>
                          <a:latin typeface="Microsoft YaHei UI"/>
                          <a:cs typeface="Microsoft YaHei UI"/>
                        </a:rPr>
                        <a:t>书本型制动模块</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a:lnSpc>
                          <a:spcPct val="100000"/>
                        </a:lnSpc>
                        <a:spcBef>
                          <a:spcPts val="705"/>
                        </a:spcBef>
                      </a:pPr>
                      <a:r>
                        <a:rPr dirty="0" sz="800" b="1">
                          <a:solidFill>
                            <a:srgbClr val="FFFFFF"/>
                          </a:solidFill>
                          <a:latin typeface="Microsoft YaHei UI"/>
                          <a:cs typeface="Microsoft YaHei UI"/>
                        </a:rPr>
                        <a:t>紧凑书本型制动模块</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0175" marR="123189" indent="122555">
                        <a:lnSpc>
                          <a:spcPct val="100000"/>
                        </a:lnSpc>
                        <a:spcBef>
                          <a:spcPts val="225"/>
                        </a:spcBef>
                      </a:pPr>
                      <a:r>
                        <a:rPr dirty="0" sz="800" b="1">
                          <a:solidFill>
                            <a:srgbClr val="FFFFFF"/>
                          </a:solidFill>
                          <a:latin typeface="Microsoft YaHei UI"/>
                          <a:cs typeface="Microsoft YaHei UI"/>
                        </a:rPr>
                        <a:t>基本型电源模 块</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BLM（20kW）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0805" marR="83185" indent="122555">
                        <a:lnSpc>
                          <a:spcPct val="100000"/>
                        </a:lnSpc>
                        <a:spcBef>
                          <a:spcPts val="225"/>
                        </a:spcBef>
                      </a:pPr>
                      <a:r>
                        <a:rPr dirty="0" sz="800" b="1">
                          <a:solidFill>
                            <a:srgbClr val="FFFFFF"/>
                          </a:solidFill>
                          <a:latin typeface="Microsoft YaHei UI"/>
                          <a:cs typeface="Microsoft YaHei UI"/>
                        </a:rPr>
                        <a:t>基本型电源模 块</a:t>
                      </a:r>
                      <a:r>
                        <a:rPr dirty="0" sz="800" spc="-135" b="1">
                          <a:solidFill>
                            <a:srgbClr val="FFFFFF"/>
                          </a:solidFill>
                          <a:latin typeface="Microsoft YaHei UI"/>
                          <a:cs typeface="Microsoft YaHei UI"/>
                        </a:rPr>
                        <a:t> </a:t>
                      </a:r>
                      <a:r>
                        <a:rPr dirty="0" sz="800" b="1">
                          <a:solidFill>
                            <a:srgbClr val="FFFFFF"/>
                          </a:solidFill>
                          <a:latin typeface="Microsoft YaHei UI"/>
                          <a:cs typeface="Microsoft YaHei UI"/>
                        </a:rPr>
                        <a:t>BLM（40kW）</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6SE7018-0ES87-2DC0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290830">
                        <a:lnSpc>
                          <a:spcPct val="100000"/>
                        </a:lnSpc>
                        <a:spcBef>
                          <a:spcPts val="110"/>
                        </a:spcBef>
                      </a:pPr>
                      <a:r>
                        <a:rPr dirty="0" sz="800" spc="-5">
                          <a:solidFill>
                            <a:srgbClr val="231F20"/>
                          </a:solidFill>
                          <a:latin typeface="Microsoft JhengHei UI"/>
                          <a:cs typeface="Microsoft JhengHei UI"/>
                        </a:rPr>
                        <a:t>1P503-0H0R</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6SE7021-6ES87-2DC0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5">
                  <a:txBody>
                    <a:bodyPr/>
                    <a:lstStyle/>
                    <a:p>
                      <a:pPr marL="207645">
                        <a:lnSpc>
                          <a:spcPct val="100000"/>
                        </a:lnSpc>
                        <a:spcBef>
                          <a:spcPts val="110"/>
                        </a:spcBef>
                      </a:pPr>
                      <a:r>
                        <a:rPr dirty="0" sz="800" spc="-5">
                          <a:solidFill>
                            <a:srgbClr val="231F20"/>
                          </a:solidFill>
                          <a:latin typeface="Microsoft JhengHei UI"/>
                          <a:cs typeface="Microsoft JhengHei UI"/>
                        </a:rPr>
                        <a:t>W</a:t>
                      </a:r>
                      <a:endParaRPr sz="800">
                        <a:latin typeface="Microsoft JhengHei UI"/>
                        <a:cs typeface="Microsoft JhengHei UI"/>
                      </a:endParaRPr>
                    </a:p>
                    <a:p>
                      <a:pPr algn="just" marL="207645">
                        <a:lnSpc>
                          <a:spcPct val="125000"/>
                        </a:lnSpc>
                      </a:pPr>
                      <a:r>
                        <a:rPr dirty="0" sz="800" spc="-5">
                          <a:solidFill>
                            <a:srgbClr val="231F20"/>
                          </a:solidFill>
                          <a:latin typeface="Microsoft JhengHei UI"/>
                          <a:cs typeface="Microsoft JhengHei UI"/>
                        </a:rPr>
                        <a:t>W  W  W  </a:t>
                      </a:r>
                      <a:r>
                        <a:rPr dirty="0" sz="800">
                          <a:solidFill>
                            <a:srgbClr val="231F20"/>
                          </a:solidFill>
                          <a:latin typeface="Microsoft JhengHei UI"/>
                          <a:cs typeface="Microsoft JhengHei UI"/>
                        </a:rPr>
                        <a:t>W</a:t>
                      </a:r>
                      <a:endParaRPr sz="800">
                        <a:latin typeface="Microsoft JhengHei UI"/>
                        <a:cs typeface="Microsoft JhengHei UI"/>
                      </a:endParaRPr>
                    </a:p>
                  </a:txBody>
                  <a:tcPr marL="0" marR="0" marB="0" marT="13970">
                    <a:lnL w="12700">
                      <a:solidFill>
                        <a:srgbClr val="FFFFFF"/>
                      </a:solidFill>
                      <a:prstDash val="solid"/>
                    </a:lnL>
                    <a:solidFill>
                      <a:srgbClr val="F79546">
                        <a:alpha val="19999"/>
                      </a:srgbClr>
                    </a:solidFill>
                  </a:tcPr>
                </a:tc>
                <a:tc>
                  <a:txBody>
                    <a:bodyPr/>
                    <a:lstStyle/>
                    <a:p>
                      <a:pPr marL="40640">
                        <a:lnSpc>
                          <a:spcPct val="100000"/>
                        </a:lnSpc>
                        <a:spcBef>
                          <a:spcPts val="110"/>
                        </a:spcBef>
                      </a:pPr>
                      <a:r>
                        <a:rPr dirty="0" sz="800" spc="-5">
                          <a:solidFill>
                            <a:srgbClr val="231F20"/>
                          </a:solidFill>
                          <a:latin typeface="Microsoft JhengHei UI"/>
                          <a:cs typeface="Microsoft JhengHei UI"/>
                        </a:rPr>
                        <a:t>-03P03-0D0R</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6SE7023-2ES87-2DC0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40640">
                        <a:lnSpc>
                          <a:spcPct val="100000"/>
                        </a:lnSpc>
                        <a:spcBef>
                          <a:spcPts val="110"/>
                        </a:spcBef>
                      </a:pPr>
                      <a:r>
                        <a:rPr dirty="0" sz="800" spc="-5">
                          <a:solidFill>
                            <a:srgbClr val="231F20"/>
                          </a:solidFill>
                          <a:latin typeface="Microsoft JhengHei UI"/>
                          <a:cs typeface="Microsoft JhengHei UI"/>
                        </a:rPr>
                        <a:t>-06P03-0B0R</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6SE7028-0ES87-2DC0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40640">
                        <a:lnSpc>
                          <a:spcPct val="100000"/>
                        </a:lnSpc>
                        <a:spcBef>
                          <a:spcPts val="110"/>
                        </a:spcBef>
                      </a:pPr>
                      <a:r>
                        <a:rPr dirty="0" sz="800" spc="-5">
                          <a:solidFill>
                            <a:srgbClr val="231F20"/>
                          </a:solidFill>
                          <a:latin typeface="Microsoft JhengHei UI"/>
                          <a:cs typeface="Microsoft JhengHei UI"/>
                        </a:rPr>
                        <a:t>-15P03-00HR</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6SE7031-6ES87-2DC0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40640">
                        <a:lnSpc>
                          <a:spcPct val="100000"/>
                        </a:lnSpc>
                        <a:spcBef>
                          <a:spcPts val="110"/>
                        </a:spcBef>
                      </a:pPr>
                      <a:r>
                        <a:rPr dirty="0" sz="800" spc="-5">
                          <a:solidFill>
                            <a:srgbClr val="231F20"/>
                          </a:solidFill>
                          <a:latin typeface="Microsoft JhengHei UI"/>
                          <a:cs typeface="Microsoft JhengHei UI"/>
                        </a:rPr>
                        <a:t>-30P03-00DR</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6SE7032-7ES87-2DC0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44450">
                        <a:lnSpc>
                          <a:spcPct val="100000"/>
                        </a:lnSpc>
                        <a:spcBef>
                          <a:spcPts val="110"/>
                        </a:spcBef>
                      </a:pPr>
                      <a:r>
                        <a:rPr dirty="0" sz="800" spc="-5">
                          <a:solidFill>
                            <a:srgbClr val="231F20"/>
                          </a:solidFill>
                          <a:latin typeface="Microsoft JhengHei UI"/>
                          <a:cs typeface="Microsoft JhengHei UI"/>
                        </a:rPr>
                        <a:t>-50P03-BRCE</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7" name="object 27"/>
          <p:cNvSpPr/>
          <p:nvPr/>
        </p:nvSpPr>
        <p:spPr>
          <a:xfrm>
            <a:off x="9310385" y="7783206"/>
            <a:ext cx="254000" cy="2075180"/>
          </a:xfrm>
          <a:custGeom>
            <a:avLst/>
            <a:gdLst/>
            <a:ahLst/>
            <a:cxnLst/>
            <a:rect l="l" t="t" r="r" b="b"/>
            <a:pathLst>
              <a:path w="254000" h="2075179">
                <a:moveTo>
                  <a:pt x="0" y="2074887"/>
                </a:moveTo>
                <a:lnTo>
                  <a:pt x="254000" y="2074887"/>
                </a:lnTo>
                <a:lnTo>
                  <a:pt x="254000" y="0"/>
                </a:lnTo>
                <a:lnTo>
                  <a:pt x="0" y="0"/>
                </a:lnTo>
                <a:lnTo>
                  <a:pt x="0" y="2074887"/>
                </a:lnTo>
                <a:close/>
              </a:path>
            </a:pathLst>
          </a:custGeom>
          <a:solidFill>
            <a:srgbClr val="F79546">
              <a:alpha val="19999"/>
            </a:srgbClr>
          </a:solidFill>
        </p:spPr>
        <p:txBody>
          <a:bodyPr wrap="square" lIns="0" tIns="0" rIns="0" bIns="0" rtlCol="0"/>
          <a:lstStyle/>
          <a:p/>
        </p:txBody>
      </p:sp>
      <p:sp>
        <p:nvSpPr>
          <p:cNvPr id="28" name="object 28"/>
          <p:cNvSpPr txBox="1"/>
          <p:nvPr/>
        </p:nvSpPr>
        <p:spPr>
          <a:xfrm>
            <a:off x="9297686" y="8688575"/>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graphicFrame>
        <p:nvGraphicFramePr>
          <p:cNvPr id="29" name="object 29"/>
          <p:cNvGraphicFramePr>
            <a:graphicFrameLocks noGrp="1"/>
          </p:cNvGraphicFramePr>
          <p:nvPr/>
        </p:nvGraphicFramePr>
        <p:xfrm>
          <a:off x="8100000" y="1956303"/>
          <a:ext cx="6430645" cy="2511425"/>
        </p:xfrm>
        <a:graphic>
          <a:graphicData uri="http://schemas.openxmlformats.org/drawingml/2006/table">
            <a:tbl>
              <a:tblPr firstRow="1" bandRow="1">
                <a:tableStyleId>{2D5ABB26-0587-4C30-8999-92F81FD0307C}</a:tableStyleId>
              </a:tblPr>
              <a:tblGrid>
                <a:gridCol w="454659"/>
                <a:gridCol w="1166495"/>
                <a:gridCol w="1159510"/>
                <a:gridCol w="516255"/>
                <a:gridCol w="523239"/>
                <a:gridCol w="1245869"/>
                <a:gridCol w="1346200"/>
              </a:tblGrid>
              <a:tr h="152400">
                <a:tc gridSpan="2">
                  <a:txBody>
                    <a:bodyPr/>
                    <a:lstStyle/>
                    <a:p>
                      <a:pPr marL="149860">
                        <a:lnSpc>
                          <a:spcPct val="100000"/>
                        </a:lnSpc>
                        <a:spcBef>
                          <a:spcPts val="85"/>
                        </a:spcBef>
                      </a:pPr>
                      <a:r>
                        <a:rPr dirty="0" sz="800" b="1">
                          <a:solidFill>
                            <a:srgbClr val="FFFFFF"/>
                          </a:solidFill>
                          <a:latin typeface="Microsoft YaHei UI"/>
                          <a:cs typeface="Microsoft YaHei UI"/>
                        </a:rPr>
                        <a:t>装机装柜型非调节型电源模块</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a:txBody>
                    <a:bodyPr/>
                    <a:lstStyle/>
                    <a:p>
                      <a:pPr marL="137160" marR="117475" indent="-1206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9730">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9337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gridSpan="7">
                  <a:txBody>
                    <a:bodyPr/>
                    <a:lstStyle/>
                    <a:p>
                      <a:pPr marL="17780">
                        <a:lnSpc>
                          <a:spcPct val="100000"/>
                        </a:lnSpc>
                        <a:spcBef>
                          <a:spcPts val="11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 V</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6SL3330-6TE35-5AA3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6835">
                        <a:lnSpc>
                          <a:spcPct val="100000"/>
                        </a:lnSpc>
                        <a:spcBef>
                          <a:spcPts val="110"/>
                        </a:spcBef>
                      </a:pPr>
                      <a:r>
                        <a:rPr dirty="0" sz="800">
                          <a:solidFill>
                            <a:srgbClr val="231F20"/>
                          </a:solidFill>
                          <a:latin typeface="Microsoft JhengHei UI"/>
                          <a:cs typeface="Microsoft JhengHei UI"/>
                        </a:rPr>
                        <a:t>6SL3000-0EE36-2AA0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9685">
                        <a:lnSpc>
                          <a:spcPct val="100000"/>
                        </a:lnSpc>
                        <a:spcBef>
                          <a:spcPts val="110"/>
                        </a:spcBef>
                      </a:pPr>
                      <a:r>
                        <a:rPr dirty="0" sz="800">
                          <a:solidFill>
                            <a:srgbClr val="231F20"/>
                          </a:solidFill>
                          <a:latin typeface="Microsoft JhengHei UI"/>
                          <a:cs typeface="Microsoft JhengHei UI"/>
                        </a:rPr>
                        <a:t>4-0630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6SL3330-6TE37-3AA3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6835">
                        <a:lnSpc>
                          <a:spcPct val="100000"/>
                        </a:lnSpc>
                        <a:spcBef>
                          <a:spcPts val="110"/>
                        </a:spcBef>
                      </a:pPr>
                      <a:r>
                        <a:rPr dirty="0" sz="800">
                          <a:solidFill>
                            <a:srgbClr val="231F20"/>
                          </a:solidFill>
                          <a:latin typeface="Microsoft JhengHei UI"/>
                          <a:cs typeface="Microsoft JhengHei UI"/>
                        </a:rPr>
                        <a:t>6SL3000-0EE36-2AA0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9685">
                        <a:lnSpc>
                          <a:spcPct val="100000"/>
                        </a:lnSpc>
                        <a:spcBef>
                          <a:spcPts val="110"/>
                        </a:spcBef>
                      </a:pPr>
                      <a:r>
                        <a:rPr dirty="0" sz="800">
                          <a:solidFill>
                            <a:srgbClr val="231F20"/>
                          </a:solidFill>
                          <a:latin typeface="Microsoft JhengHei UI"/>
                          <a:cs typeface="Microsoft JhengHei UI"/>
                        </a:rPr>
                        <a:t>4-0630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6SL3760-0MB00-0AA0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6SL3330-6TE41-1AA3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6835">
                        <a:lnSpc>
                          <a:spcPct val="100000"/>
                        </a:lnSpc>
                        <a:spcBef>
                          <a:spcPts val="110"/>
                        </a:spcBef>
                      </a:pPr>
                      <a:r>
                        <a:rPr dirty="0" sz="800">
                          <a:solidFill>
                            <a:srgbClr val="231F20"/>
                          </a:solidFill>
                          <a:latin typeface="Microsoft JhengHei UI"/>
                          <a:cs typeface="Microsoft JhengHei UI"/>
                        </a:rPr>
                        <a:t>6SL3000-0EE38-8AA0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9685">
                        <a:lnSpc>
                          <a:spcPct val="100000"/>
                        </a:lnSpc>
                        <a:spcBef>
                          <a:spcPts val="110"/>
                        </a:spcBef>
                      </a:pPr>
                      <a:r>
                        <a:rPr dirty="0" sz="800">
                          <a:solidFill>
                            <a:srgbClr val="231F20"/>
                          </a:solidFill>
                          <a:latin typeface="Microsoft JhengHei UI"/>
                          <a:cs typeface="Microsoft JhengHei UI"/>
                        </a:rPr>
                        <a:t>4-1000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6SL3330-6TE41-3AA3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6835">
                        <a:lnSpc>
                          <a:spcPct val="100000"/>
                        </a:lnSpc>
                        <a:spcBef>
                          <a:spcPts val="110"/>
                        </a:spcBef>
                      </a:pPr>
                      <a:r>
                        <a:rPr dirty="0" sz="800">
                          <a:solidFill>
                            <a:srgbClr val="231F20"/>
                          </a:solidFill>
                          <a:latin typeface="Microsoft JhengHei UI"/>
                          <a:cs typeface="Microsoft JhengHei UI"/>
                        </a:rPr>
                        <a:t>6SL3000-0EE41-4AA0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9685">
                        <a:lnSpc>
                          <a:spcPct val="100000"/>
                        </a:lnSpc>
                        <a:spcBef>
                          <a:spcPts val="110"/>
                        </a:spcBef>
                      </a:pPr>
                      <a:r>
                        <a:rPr dirty="0" sz="800">
                          <a:solidFill>
                            <a:srgbClr val="231F20"/>
                          </a:solidFill>
                          <a:latin typeface="Microsoft JhengHei UI"/>
                          <a:cs typeface="Microsoft JhengHei UI"/>
                        </a:rPr>
                        <a:t>4-1500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6SL3330-6TE41-7AA3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6835">
                        <a:lnSpc>
                          <a:spcPct val="100000"/>
                        </a:lnSpc>
                        <a:spcBef>
                          <a:spcPts val="110"/>
                        </a:spcBef>
                      </a:pPr>
                      <a:r>
                        <a:rPr dirty="0" sz="800">
                          <a:solidFill>
                            <a:srgbClr val="231F20"/>
                          </a:solidFill>
                          <a:latin typeface="Microsoft JhengHei UI"/>
                          <a:cs typeface="Microsoft JhengHei UI"/>
                        </a:rPr>
                        <a:t>6SL3000-0EE41-4AA0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9685">
                        <a:lnSpc>
                          <a:spcPct val="100000"/>
                        </a:lnSpc>
                        <a:spcBef>
                          <a:spcPts val="110"/>
                        </a:spcBef>
                      </a:pPr>
                      <a:r>
                        <a:rPr dirty="0" sz="800">
                          <a:solidFill>
                            <a:srgbClr val="231F20"/>
                          </a:solidFill>
                          <a:latin typeface="Microsoft JhengHei UI"/>
                          <a:cs typeface="Microsoft JhengHei UI"/>
                        </a:rPr>
                        <a:t>4-1500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6SL3760-0MC00-0AA0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gridSpan="4">
                  <a:txBody>
                    <a:bodyPr/>
                    <a:lstStyle/>
                    <a:p>
                      <a:pPr marL="17780" marR="39370">
                        <a:lnSpc>
                          <a:spcPct val="100000"/>
                        </a:lnSpc>
                        <a:spcBef>
                          <a:spcPts val="11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3AC500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690 V</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6SL3330-6TG35-5AA3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4610">
                        <a:lnSpc>
                          <a:spcPct val="100000"/>
                        </a:lnSpc>
                        <a:spcBef>
                          <a:spcPts val="110"/>
                        </a:spcBef>
                      </a:pPr>
                      <a:r>
                        <a:rPr dirty="0" sz="800">
                          <a:solidFill>
                            <a:srgbClr val="231F20"/>
                          </a:solidFill>
                          <a:latin typeface="Microsoft JhengHei UI"/>
                          <a:cs typeface="Microsoft JhengHei UI"/>
                        </a:rPr>
                        <a:t>6SL3000-0EH34-7AA0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1910">
                        <a:lnSpc>
                          <a:spcPct val="100000"/>
                        </a:lnSpc>
                        <a:spcBef>
                          <a:spcPts val="110"/>
                        </a:spcBef>
                      </a:pPr>
                      <a:r>
                        <a:rPr dirty="0" sz="800">
                          <a:solidFill>
                            <a:srgbClr val="231F20"/>
                          </a:solidFill>
                          <a:latin typeface="Microsoft JhengHei UI"/>
                          <a:cs typeface="Microsoft JhengHei UI"/>
                        </a:rPr>
                        <a:t>4-0500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6SL3760-0ME00-0AA0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6SL3330-6TG38-8AA3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4610">
                        <a:lnSpc>
                          <a:spcPct val="100000"/>
                        </a:lnSpc>
                        <a:spcBef>
                          <a:spcPts val="110"/>
                        </a:spcBef>
                      </a:pPr>
                      <a:r>
                        <a:rPr dirty="0" sz="800">
                          <a:solidFill>
                            <a:srgbClr val="231F20"/>
                          </a:solidFill>
                          <a:latin typeface="Microsoft JhengHei UI"/>
                          <a:cs typeface="Microsoft JhengHei UI"/>
                        </a:rPr>
                        <a:t>6SL3000-0EH37-6AA0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1910">
                        <a:lnSpc>
                          <a:spcPct val="100000"/>
                        </a:lnSpc>
                        <a:spcBef>
                          <a:spcPts val="110"/>
                        </a:spcBef>
                      </a:pPr>
                      <a:r>
                        <a:rPr dirty="0" sz="800">
                          <a:solidFill>
                            <a:srgbClr val="231F20"/>
                          </a:solidFill>
                          <a:latin typeface="Microsoft JhengHei UI"/>
                          <a:cs typeface="Microsoft JhengHei UI"/>
                        </a:rPr>
                        <a:t>4-0800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6SL3760-0MN00-0AA0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6SL3330-6TG41-2AA3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4610">
                        <a:lnSpc>
                          <a:spcPct val="100000"/>
                        </a:lnSpc>
                        <a:spcBef>
                          <a:spcPts val="110"/>
                        </a:spcBef>
                      </a:pPr>
                      <a:r>
                        <a:rPr dirty="0" sz="800">
                          <a:solidFill>
                            <a:srgbClr val="231F20"/>
                          </a:solidFill>
                          <a:latin typeface="Microsoft JhengHei UI"/>
                          <a:cs typeface="Microsoft JhengHei UI"/>
                        </a:rPr>
                        <a:t>6SL3000-0EH41-4AA0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1910">
                        <a:lnSpc>
                          <a:spcPct val="100000"/>
                        </a:lnSpc>
                        <a:spcBef>
                          <a:spcPts val="110"/>
                        </a:spcBef>
                      </a:pPr>
                      <a:r>
                        <a:rPr dirty="0" sz="800">
                          <a:solidFill>
                            <a:srgbClr val="231F20"/>
                          </a:solidFill>
                          <a:latin typeface="Microsoft JhengHei UI"/>
                          <a:cs typeface="Microsoft JhengHei UI"/>
                        </a:rPr>
                        <a:t>4-1500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6SL3760-0MN00-0AA0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1400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6SL3330-6TG41-7AA3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4610">
                        <a:lnSpc>
                          <a:spcPct val="100000"/>
                        </a:lnSpc>
                        <a:spcBef>
                          <a:spcPts val="110"/>
                        </a:spcBef>
                      </a:pPr>
                      <a:r>
                        <a:rPr dirty="0" sz="800">
                          <a:solidFill>
                            <a:srgbClr val="231F20"/>
                          </a:solidFill>
                          <a:latin typeface="Microsoft JhengHei UI"/>
                          <a:cs typeface="Microsoft JhengHei UI"/>
                        </a:rPr>
                        <a:t>6SL3000-0EH41-4AA0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1910">
                        <a:lnSpc>
                          <a:spcPct val="100000"/>
                        </a:lnSpc>
                        <a:spcBef>
                          <a:spcPts val="110"/>
                        </a:spcBef>
                      </a:pPr>
                      <a:r>
                        <a:rPr dirty="0" sz="800">
                          <a:solidFill>
                            <a:srgbClr val="231F20"/>
                          </a:solidFill>
                          <a:latin typeface="Microsoft JhengHei UI"/>
                          <a:cs typeface="Microsoft JhengHei UI"/>
                        </a:rPr>
                        <a:t>4-1500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6SL3760-0MG00-0AA0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BFC-1HB3-1600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09948">
                <a:tc gridSpan="4">
                  <a:txBody>
                    <a:bodyPr/>
                    <a:lstStyle/>
                    <a:p>
                      <a:pPr algn="r" marL="3218180">
                        <a:lnSpc>
                          <a:spcPct val="100000"/>
                        </a:lnSpc>
                        <a:spcBef>
                          <a:spcPts val="280"/>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35560">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marL="39370">
                        <a:lnSpc>
                          <a:spcPct val="100000"/>
                        </a:lnSpc>
                        <a:spcBef>
                          <a:spcPts val="280"/>
                        </a:spcBef>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a:p>
                      <a:pPr marL="36195">
                        <a:lnSpc>
                          <a:spcPct val="100000"/>
                        </a:lnSpc>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27940">
                        <a:lnSpc>
                          <a:spcPts val="93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a:txBody>
                  <a:tcPr marL="0" marR="0" marB="0" marT="35560">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r>
            </a:tbl>
          </a:graphicData>
        </a:graphic>
      </p:graphicFrame>
      <p:graphicFrame>
        <p:nvGraphicFramePr>
          <p:cNvPr id="30" name="object 30"/>
          <p:cNvGraphicFramePr>
            <a:graphicFrameLocks noGrp="1"/>
          </p:cNvGraphicFramePr>
          <p:nvPr/>
        </p:nvGraphicFramePr>
        <p:xfrm>
          <a:off x="8100000" y="4959903"/>
          <a:ext cx="6437630" cy="1254760"/>
        </p:xfrm>
        <a:graphic>
          <a:graphicData uri="http://schemas.openxmlformats.org/drawingml/2006/table">
            <a:tbl>
              <a:tblPr firstRow="1" bandRow="1">
                <a:tableStyleId>{2D5ABB26-0587-4C30-8999-92F81FD0307C}</a:tableStyleId>
              </a:tblPr>
              <a:tblGrid>
                <a:gridCol w="360680"/>
                <a:gridCol w="1173480"/>
                <a:gridCol w="1238250"/>
                <a:gridCol w="505459"/>
                <a:gridCol w="555625"/>
                <a:gridCol w="1238250"/>
                <a:gridCol w="1346200"/>
              </a:tblGrid>
              <a:tr h="152400">
                <a:tc gridSpan="2">
                  <a:txBody>
                    <a:bodyPr/>
                    <a:lstStyle/>
                    <a:p>
                      <a:pPr marL="259079">
                        <a:lnSpc>
                          <a:spcPct val="100000"/>
                        </a:lnSpc>
                        <a:spcBef>
                          <a:spcPts val="85"/>
                        </a:spcBef>
                      </a:pPr>
                      <a:r>
                        <a:rPr dirty="0" sz="800" b="1">
                          <a:solidFill>
                            <a:srgbClr val="FFFFFF"/>
                          </a:solidFill>
                          <a:latin typeface="Microsoft YaHei UI"/>
                          <a:cs typeface="Microsoft YaHei UI"/>
                        </a:rPr>
                        <a:t>基本型电源模块书本型</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a:txBody>
                    <a:bodyPr/>
                    <a:lstStyle/>
                    <a:p>
                      <a:pPr marL="90170" marR="71120" indent="-1206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3540">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0416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6SL3130-1TE22-0AA0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6SL3000-0CE22-0AA0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0480">
                        <a:lnSpc>
                          <a:spcPct val="100000"/>
                        </a:lnSpc>
                        <a:spcBef>
                          <a:spcPts val="110"/>
                        </a:spcBef>
                      </a:pPr>
                      <a:r>
                        <a:rPr dirty="0" sz="800">
                          <a:solidFill>
                            <a:srgbClr val="231F20"/>
                          </a:solidFill>
                          <a:latin typeface="Microsoft JhengHei UI"/>
                          <a:cs typeface="Microsoft JhengHei UI"/>
                        </a:rPr>
                        <a:t>2-0040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6SL3000-0BE21-6DA0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6SL3130-1TE24-0AA0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6SL3000-0CE24-0AA0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0480">
                        <a:lnSpc>
                          <a:spcPct val="100000"/>
                        </a:lnSpc>
                        <a:spcBef>
                          <a:spcPts val="110"/>
                        </a:spcBef>
                      </a:pPr>
                      <a:r>
                        <a:rPr dirty="0" sz="800">
                          <a:solidFill>
                            <a:srgbClr val="231F20"/>
                          </a:solidFill>
                          <a:latin typeface="Microsoft JhengHei UI"/>
                          <a:cs typeface="Microsoft JhengHei UI"/>
                        </a:rPr>
                        <a:t>2-0080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6SL3000-0BE23-6DA1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6SL3130-1TE31-0AA0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6SL3000-0CE31-0AA0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0480">
                        <a:lnSpc>
                          <a:spcPct val="100000"/>
                        </a:lnSpc>
                        <a:spcBef>
                          <a:spcPts val="110"/>
                        </a:spcBef>
                      </a:pPr>
                      <a:r>
                        <a:rPr dirty="0" sz="800">
                          <a:solidFill>
                            <a:srgbClr val="231F20"/>
                          </a:solidFill>
                          <a:latin typeface="Microsoft JhengHei UI"/>
                          <a:cs typeface="Microsoft JhengHei UI"/>
                        </a:rPr>
                        <a:t>2-0200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6SL3000-0BE31-2DA0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72888">
                <a:tc gridSpan="4">
                  <a:txBody>
                    <a:bodyPr/>
                    <a:lstStyle/>
                    <a:p>
                      <a:pPr algn="r" marL="3200400">
                        <a:lnSpc>
                          <a:spcPts val="960"/>
                        </a:lnSpc>
                        <a:spcBef>
                          <a:spcPts val="20"/>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2540">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marL="39370">
                        <a:lnSpc>
                          <a:spcPts val="950"/>
                        </a:lnSpc>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a:p>
                      <a:pPr marL="36195">
                        <a:lnSpc>
                          <a:spcPct val="100000"/>
                        </a:lnSpc>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27940">
                        <a:lnSpc>
                          <a:spcPts val="93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a:txBody>
                  <a:tcPr marL="0" marR="0" marB="0" marT="0">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r>
            </a:tbl>
          </a:graphicData>
        </a:graphic>
      </p:graphicFrame>
      <p:sp>
        <p:nvSpPr>
          <p:cNvPr id="31" name="object 31"/>
          <p:cNvSpPr/>
          <p:nvPr/>
        </p:nvSpPr>
        <p:spPr>
          <a:xfrm>
            <a:off x="13539599" y="1076942"/>
            <a:ext cx="1223984" cy="236517"/>
          </a:xfrm>
          <a:prstGeom prst="rect">
            <a:avLst/>
          </a:prstGeom>
          <a:blipFill>
            <a:blip r:embed="rId2" cstate="print"/>
            <a:stretch>
              <a:fillRect/>
            </a:stretch>
          </a:blipFill>
        </p:spPr>
        <p:txBody>
          <a:bodyPr wrap="square" lIns="0" tIns="0" rIns="0" bIns="0" rtlCol="0"/>
          <a:lstStyle/>
          <a:p/>
        </p:txBody>
      </p:sp>
      <p:sp>
        <p:nvSpPr>
          <p:cNvPr id="32" name="object 32"/>
          <p:cNvSpPr txBox="1"/>
          <p:nvPr/>
        </p:nvSpPr>
        <p:spPr>
          <a:xfrm>
            <a:off x="8149763" y="8810495"/>
            <a:ext cx="6121400" cy="1395730"/>
          </a:xfrm>
          <a:prstGeom prst="rect">
            <a:avLst/>
          </a:prstGeom>
        </p:spPr>
        <p:txBody>
          <a:bodyPr wrap="square" lIns="0" tIns="12700" rIns="0" bIns="0" rtlCol="0" vert="horz">
            <a:spAutoFit/>
          </a:bodyPr>
          <a:lstStyle/>
          <a:p>
            <a:pPr marL="1160145" marR="3915410">
              <a:lnSpc>
                <a:spcPct val="100000"/>
              </a:lnSpc>
              <a:spcBef>
                <a:spcPts val="100"/>
              </a:spcBef>
            </a:pPr>
            <a:r>
              <a:rPr dirty="0" sz="800" spc="-5">
                <a:solidFill>
                  <a:srgbClr val="939598"/>
                </a:solidFill>
                <a:latin typeface="Microsoft YaHei UI"/>
                <a:cs typeface="Microsoft YaHei UI"/>
              </a:rPr>
              <a:t>BRBA-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铝壳电阻箱 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160145" marR="401891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1430655">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a:p>
            <a:pPr>
              <a:lnSpc>
                <a:spcPct val="100000"/>
              </a:lnSpc>
            </a:pPr>
            <a:endParaRPr sz="1000">
              <a:latin typeface="Times New Roman"/>
              <a:cs typeface="Times New Roman"/>
            </a:endParaRPr>
          </a:p>
          <a:p>
            <a:pPr marL="12700">
              <a:lnSpc>
                <a:spcPct val="100000"/>
              </a:lnSpc>
              <a:spcBef>
                <a:spcPts val="894"/>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p:txBody>
      </p:sp>
      <p:sp>
        <p:nvSpPr>
          <p:cNvPr id="33" name="object 33"/>
          <p:cNvSpPr/>
          <p:nvPr/>
        </p:nvSpPr>
        <p:spPr>
          <a:xfrm>
            <a:off x="7935052" y="10092614"/>
            <a:ext cx="198709" cy="154368"/>
          </a:xfrm>
          <a:prstGeom prst="rect">
            <a:avLst/>
          </a:prstGeom>
          <a:blipFill>
            <a:blip r:embed="rId3" cstate="print"/>
            <a:stretch>
              <a:fillRect/>
            </a:stretch>
          </a:blipFill>
        </p:spPr>
        <p:txBody>
          <a:bodyPr wrap="square" lIns="0" tIns="0" rIns="0" bIns="0" rtlCol="0"/>
          <a:lstStyle/>
          <a:p/>
        </p:txBody>
      </p:sp>
      <p:sp>
        <p:nvSpPr>
          <p:cNvPr id="34" name="object 34"/>
          <p:cNvSpPr txBox="1"/>
          <p:nvPr/>
        </p:nvSpPr>
        <p:spPr>
          <a:xfrm>
            <a:off x="347300" y="1068773"/>
            <a:ext cx="141478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SIEMENS</a:t>
            </a:r>
            <a:r>
              <a:rPr dirty="0" sz="1400" spc="-150"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p:txBody>
      </p:sp>
      <p:sp>
        <p:nvSpPr>
          <p:cNvPr id="35" name="object 35"/>
          <p:cNvSpPr txBox="1"/>
          <p:nvPr/>
        </p:nvSpPr>
        <p:spPr>
          <a:xfrm>
            <a:off x="8149763" y="10190202"/>
            <a:ext cx="3479800" cy="143510"/>
          </a:xfrm>
          <a:prstGeom prst="rect">
            <a:avLst/>
          </a:prstGeom>
        </p:spPr>
        <p:txBody>
          <a:bodyPr wrap="square" lIns="0" tIns="2540" rIns="0" bIns="0" rtlCol="0" vert="horz">
            <a:spAutoFit/>
          </a:bodyPr>
          <a:lstStyle/>
          <a:p>
            <a:pPr marL="12700">
              <a:lnSpc>
                <a:spcPct val="100000"/>
              </a:lnSpc>
              <a:spcBef>
                <a:spcPts val="20"/>
              </a:spcBef>
            </a:pPr>
            <a:r>
              <a:rPr dirty="0" sz="800">
                <a:solidFill>
                  <a:srgbClr val="231F20"/>
                </a:solidFill>
                <a:latin typeface="宋体"/>
                <a:cs typeface="宋体"/>
              </a:rPr>
              <a:t>热而引发火灾，影响设备运行安全，因而要根据实际情况进行功率选型调整。</a:t>
            </a:r>
            <a:endParaRPr sz="800">
              <a:latin typeface="宋体"/>
              <a:cs typeface="宋体"/>
            </a:endParaRPr>
          </a:p>
        </p:txBody>
      </p:sp>
      <p:sp>
        <p:nvSpPr>
          <p:cNvPr id="36" name="object 36"/>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75</a:t>
            </a:r>
            <a:endParaRPr sz="1000">
              <a:latin typeface="Arial"/>
              <a:cs typeface="Arial"/>
            </a:endParaRPr>
          </a:p>
        </p:txBody>
      </p:sp>
      <p:sp>
        <p:nvSpPr>
          <p:cNvPr id="37" name="object 37"/>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76</a:t>
            </a:r>
            <a:endParaRPr sz="1000">
              <a:latin typeface="Arial"/>
              <a:cs typeface="Arial"/>
            </a:endParaRPr>
          </a:p>
        </p:txBody>
      </p:sp>
      <p:sp>
        <p:nvSpPr>
          <p:cNvPr id="38" name="object 38"/>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9" name="object 39"/>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0" name="object 40"/>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1" name="object 41"/>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3" name="object 3"/>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4" name="object 4"/>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5" name="object 5"/>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6" name="object 6"/>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7" name="object 7"/>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8" name="object 8"/>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9" name="object 9"/>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0" name="object 10"/>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1" name="object 11"/>
          <p:cNvSpPr txBox="1"/>
          <p:nvPr/>
        </p:nvSpPr>
        <p:spPr>
          <a:xfrm>
            <a:off x="527300" y="6216451"/>
            <a:ext cx="248412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直流母线组件，用于装机装柜型</a:t>
            </a:r>
            <a:r>
              <a:rPr dirty="0" sz="1000" spc="-45" b="1">
                <a:solidFill>
                  <a:srgbClr val="231F20"/>
                </a:solidFill>
                <a:latin typeface="Microsoft YaHei UI"/>
                <a:cs typeface="Microsoft YaHei UI"/>
              </a:rPr>
              <a:t> </a:t>
            </a:r>
            <a:r>
              <a:rPr dirty="0" sz="1000" b="1">
                <a:solidFill>
                  <a:srgbClr val="231F20"/>
                </a:solidFill>
                <a:latin typeface="Microsoft YaHei UI"/>
                <a:cs typeface="Microsoft YaHei UI"/>
              </a:rPr>
              <a:t>&gt;</a:t>
            </a:r>
            <a:r>
              <a:rPr dirty="0" sz="1000" spc="-45" b="1">
                <a:solidFill>
                  <a:srgbClr val="231F20"/>
                </a:solidFill>
                <a:latin typeface="Microsoft YaHei UI"/>
                <a:cs typeface="Microsoft YaHei UI"/>
              </a:rPr>
              <a:t> </a:t>
            </a:r>
            <a:r>
              <a:rPr dirty="0" sz="1000" b="1">
                <a:solidFill>
                  <a:srgbClr val="231F20"/>
                </a:solidFill>
                <a:latin typeface="Microsoft YaHei UI"/>
                <a:cs typeface="Microsoft YaHei UI"/>
              </a:rPr>
              <a:t>制动模块</a:t>
            </a:r>
            <a:endParaRPr sz="1000">
              <a:latin typeface="Microsoft YaHei UI"/>
              <a:cs typeface="Microsoft YaHei UI"/>
            </a:endParaRPr>
          </a:p>
        </p:txBody>
      </p:sp>
      <p:sp>
        <p:nvSpPr>
          <p:cNvPr id="12" name="object 12"/>
          <p:cNvSpPr txBox="1"/>
          <p:nvPr/>
        </p:nvSpPr>
        <p:spPr>
          <a:xfrm>
            <a:off x="8087299" y="1673418"/>
            <a:ext cx="116840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书本型电机功率模块</a:t>
            </a:r>
            <a:endParaRPr sz="1000">
              <a:latin typeface="Microsoft YaHei UI"/>
              <a:cs typeface="Microsoft YaHei UI"/>
            </a:endParaRPr>
          </a:p>
        </p:txBody>
      </p:sp>
      <p:sp>
        <p:nvSpPr>
          <p:cNvPr id="13" name="object 13"/>
          <p:cNvSpPr txBox="1"/>
          <p:nvPr/>
        </p:nvSpPr>
        <p:spPr>
          <a:xfrm>
            <a:off x="8087299" y="6098067"/>
            <a:ext cx="464566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书本型电机模块</a:t>
            </a:r>
            <a:r>
              <a:rPr dirty="0" sz="1000" spc="280" b="1">
                <a:solidFill>
                  <a:srgbClr val="231F20"/>
                </a:solidFill>
                <a:latin typeface="Microsoft YaHei UI"/>
                <a:cs typeface="Microsoft YaHei UI"/>
              </a:rPr>
              <a:t> </a:t>
            </a:r>
            <a:r>
              <a:rPr dirty="0" sz="1000" b="1">
                <a:solidFill>
                  <a:srgbClr val="231F20"/>
                </a:solidFill>
                <a:latin typeface="Microsoft YaHei UI"/>
                <a:cs typeface="Microsoft YaHei UI"/>
              </a:rPr>
              <a:t>电网电压</a:t>
            </a:r>
            <a:r>
              <a:rPr dirty="0" sz="1000" spc="-5" b="1">
                <a:solidFill>
                  <a:srgbClr val="231F20"/>
                </a:solidFill>
                <a:latin typeface="Microsoft YaHei UI"/>
                <a:cs typeface="Microsoft YaHei UI"/>
              </a:rPr>
              <a:t> </a:t>
            </a:r>
            <a:r>
              <a:rPr dirty="0" sz="1000" spc="-10" b="1">
                <a:solidFill>
                  <a:srgbClr val="231F20"/>
                </a:solidFill>
                <a:latin typeface="Microsoft YaHei UI"/>
                <a:cs typeface="Microsoft YaHei UI"/>
              </a:rPr>
              <a:t>3AC380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480</a:t>
            </a:r>
            <a:r>
              <a:rPr dirty="0" sz="1000" spc="-5" b="1">
                <a:solidFill>
                  <a:srgbClr val="231F20"/>
                </a:solidFill>
                <a:latin typeface="Microsoft YaHei UI"/>
                <a:cs typeface="Microsoft YaHei UI"/>
              </a:rPr>
              <a:t> </a:t>
            </a:r>
            <a:r>
              <a:rPr dirty="0" sz="1000" b="1">
                <a:solidFill>
                  <a:srgbClr val="231F20"/>
                </a:solidFill>
                <a:latin typeface="Microsoft YaHei UI"/>
                <a:cs typeface="Microsoft YaHei UI"/>
              </a:rPr>
              <a:t>V（直流母线电压</a:t>
            </a:r>
            <a:r>
              <a:rPr dirty="0" sz="1000" spc="-55" b="1">
                <a:solidFill>
                  <a:srgbClr val="231F20"/>
                </a:solidFill>
                <a:latin typeface="Microsoft YaHei UI"/>
                <a:cs typeface="Microsoft YaHei UI"/>
              </a:rPr>
              <a:t> </a:t>
            </a:r>
            <a:r>
              <a:rPr dirty="0" sz="1000" b="1">
                <a:solidFill>
                  <a:srgbClr val="231F20"/>
                </a:solidFill>
                <a:latin typeface="Microsoft YaHei UI"/>
                <a:cs typeface="Microsoft YaHei UI"/>
              </a:rPr>
              <a:t>510</a:t>
            </a:r>
            <a:r>
              <a:rPr dirty="0" sz="1000" spc="-5" b="1">
                <a:solidFill>
                  <a:srgbClr val="231F20"/>
                </a:solidFill>
                <a:latin typeface="Microsoft YaHei UI"/>
                <a:cs typeface="Microsoft YaHei UI"/>
              </a:rPr>
              <a:t> </a:t>
            </a:r>
            <a:r>
              <a:rPr dirty="0" sz="1000" b="1">
                <a:solidFill>
                  <a:srgbClr val="231F20"/>
                </a:solidFill>
                <a:latin typeface="Microsoft YaHei UI"/>
                <a:cs typeface="Microsoft YaHei UI"/>
              </a:rPr>
              <a:t>...</a:t>
            </a:r>
            <a:r>
              <a:rPr dirty="0" sz="1000" spc="-10" b="1">
                <a:solidFill>
                  <a:srgbClr val="231F20"/>
                </a:solidFill>
                <a:latin typeface="Microsoft YaHei UI"/>
                <a:cs typeface="Microsoft YaHei UI"/>
              </a:rPr>
              <a:t> </a:t>
            </a:r>
            <a:r>
              <a:rPr dirty="0" sz="1000" b="1">
                <a:solidFill>
                  <a:srgbClr val="231F20"/>
                </a:solidFill>
                <a:latin typeface="Microsoft YaHei UI"/>
                <a:cs typeface="Microsoft YaHei UI"/>
              </a:rPr>
              <a:t>720</a:t>
            </a:r>
            <a:r>
              <a:rPr dirty="0" sz="1000" spc="-5" b="1">
                <a:solidFill>
                  <a:srgbClr val="231F20"/>
                </a:solidFill>
                <a:latin typeface="Microsoft YaHei UI"/>
                <a:cs typeface="Microsoft YaHei UI"/>
              </a:rPr>
              <a:t> </a:t>
            </a:r>
            <a:r>
              <a:rPr dirty="0" sz="1000" b="1">
                <a:solidFill>
                  <a:srgbClr val="231F20"/>
                </a:solidFill>
                <a:latin typeface="Microsoft YaHei UI"/>
                <a:cs typeface="Microsoft YaHei UI"/>
              </a:rPr>
              <a:t>V</a:t>
            </a:r>
            <a:r>
              <a:rPr dirty="0" sz="1000" spc="-5" b="1">
                <a:solidFill>
                  <a:srgbClr val="231F20"/>
                </a:solidFill>
                <a:latin typeface="Microsoft YaHei UI"/>
                <a:cs typeface="Microsoft YaHei UI"/>
              </a:rPr>
              <a:t> </a:t>
            </a:r>
            <a:r>
              <a:rPr dirty="0" sz="1000" b="1">
                <a:solidFill>
                  <a:srgbClr val="231F20"/>
                </a:solidFill>
                <a:latin typeface="Microsoft YaHei UI"/>
                <a:cs typeface="Microsoft YaHei UI"/>
              </a:rPr>
              <a:t>DC）</a:t>
            </a:r>
            <a:endParaRPr sz="1000">
              <a:latin typeface="Microsoft YaHei UI"/>
              <a:cs typeface="Microsoft YaHei UI"/>
            </a:endParaRPr>
          </a:p>
        </p:txBody>
      </p:sp>
      <p:sp>
        <p:nvSpPr>
          <p:cNvPr id="14" name="object 14"/>
          <p:cNvSpPr txBox="1"/>
          <p:nvPr/>
        </p:nvSpPr>
        <p:spPr>
          <a:xfrm>
            <a:off x="4629418" y="2616400"/>
            <a:ext cx="145415" cy="306578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marR="13970">
              <a:lnSpc>
                <a:spcPct val="125000"/>
              </a:lnSpc>
            </a:pPr>
            <a:r>
              <a:rPr dirty="0" sz="800">
                <a:solidFill>
                  <a:srgbClr val="231F20"/>
                </a:solidFill>
                <a:latin typeface="Microsoft JhengHei UI"/>
                <a:cs typeface="Microsoft JhengHei UI"/>
              </a:rPr>
              <a:t>EC  EC  EC  EC  EC  EC  EC  EC</a:t>
            </a:r>
            <a:endParaRPr sz="800">
              <a:latin typeface="Microsoft JhengHei UI"/>
              <a:cs typeface="Microsoft JhengHei UI"/>
            </a:endParaRPr>
          </a:p>
          <a:p>
            <a:pPr>
              <a:lnSpc>
                <a:spcPct val="100000"/>
              </a:lnSpc>
              <a:spcBef>
                <a:spcPts val="10"/>
              </a:spcBef>
            </a:pPr>
            <a:endParaRPr sz="1000">
              <a:latin typeface="Times New Roman"/>
              <a:cs typeface="Times New Roman"/>
            </a:endParaRPr>
          </a:p>
          <a:p>
            <a:pPr algn="just">
              <a:lnSpc>
                <a:spcPct val="137500"/>
              </a:lnSpc>
            </a:pPr>
            <a:r>
              <a:rPr dirty="0" sz="800">
                <a:solidFill>
                  <a:srgbClr val="231F20"/>
                </a:solidFill>
                <a:latin typeface="Microsoft JhengHei UI"/>
                <a:cs typeface="Microsoft JhengHei UI"/>
              </a:rPr>
              <a:t>HC  HC  HC</a:t>
            </a:r>
            <a:endParaRPr sz="800">
              <a:latin typeface="Microsoft JhengHei UI"/>
              <a:cs typeface="Microsoft JhengHei UI"/>
            </a:endParaRPr>
          </a:p>
          <a:p>
            <a:pPr algn="just">
              <a:lnSpc>
                <a:spcPct val="125000"/>
              </a:lnSpc>
            </a:pPr>
            <a:r>
              <a:rPr dirty="0" sz="800">
                <a:solidFill>
                  <a:srgbClr val="231F20"/>
                </a:solidFill>
                <a:latin typeface="Microsoft JhengHei UI"/>
                <a:cs typeface="Microsoft JhengHei UI"/>
              </a:rPr>
              <a:t>HC  HC  HC  HC  HC  HC  HC</a:t>
            </a:r>
            <a:endParaRPr sz="800">
              <a:latin typeface="Microsoft JhengHei UI"/>
              <a:cs typeface="Microsoft JhengHei UI"/>
            </a:endParaRPr>
          </a:p>
        </p:txBody>
      </p:sp>
      <p:sp>
        <p:nvSpPr>
          <p:cNvPr id="15" name="object 15"/>
          <p:cNvSpPr txBox="1"/>
          <p:nvPr/>
        </p:nvSpPr>
        <p:spPr>
          <a:xfrm>
            <a:off x="4878000" y="7019204"/>
            <a:ext cx="194310" cy="1653539"/>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BRB</a:t>
            </a:r>
            <a:endParaRPr sz="800">
              <a:latin typeface="Microsoft JhengHei UI"/>
              <a:cs typeface="Microsoft JhengHei UI"/>
            </a:endParaRPr>
          </a:p>
          <a:p>
            <a:pPr algn="just">
              <a:lnSpc>
                <a:spcPct val="125000"/>
              </a:lnSpc>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p>
            <a:pPr>
              <a:lnSpc>
                <a:spcPct val="100000"/>
              </a:lnSpc>
              <a:spcBef>
                <a:spcPts val="50"/>
              </a:spcBef>
            </a:pPr>
            <a:endParaRPr sz="1000">
              <a:latin typeface="Times New Roman"/>
              <a:cs typeface="Times New Roman"/>
            </a:endParaRPr>
          </a:p>
          <a:p>
            <a:pPr algn="just">
              <a:lnSpc>
                <a:spcPct val="125000"/>
              </a:lnSpc>
            </a:pPr>
            <a:r>
              <a:rPr dirty="0" sz="800" spc="-5">
                <a:solidFill>
                  <a:srgbClr val="231F20"/>
                </a:solidFill>
                <a:latin typeface="Microsoft JhengHei UI"/>
                <a:cs typeface="Microsoft JhengHei UI"/>
              </a:rPr>
              <a:t>BRB  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p>
            <a:pPr>
              <a:lnSpc>
                <a:spcPct val="100000"/>
              </a:lnSpc>
              <a:spcBef>
                <a:spcPts val="50"/>
              </a:spcBef>
            </a:pPr>
            <a:endParaRPr sz="1000">
              <a:latin typeface="Times New Roman"/>
              <a:cs typeface="Times New Roman"/>
            </a:endParaRPr>
          </a:p>
          <a:p>
            <a:pPr algn="just">
              <a:lnSpc>
                <a:spcPct val="125000"/>
              </a:lnSpc>
            </a:pPr>
            <a:r>
              <a:rPr dirty="0" sz="800" spc="-5">
                <a:solidFill>
                  <a:srgbClr val="231F20"/>
                </a:solidFill>
                <a:latin typeface="Microsoft JhengHei UI"/>
                <a:cs typeface="Microsoft JhengHei UI"/>
              </a:rPr>
              <a:t>BRB  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p:txBody>
      </p:sp>
      <p:graphicFrame>
        <p:nvGraphicFramePr>
          <p:cNvPr id="16" name="object 16"/>
          <p:cNvGraphicFramePr>
            <a:graphicFrameLocks noGrp="1"/>
          </p:cNvGraphicFramePr>
          <p:nvPr/>
        </p:nvGraphicFramePr>
        <p:xfrm>
          <a:off x="540000" y="6543003"/>
          <a:ext cx="5810884" cy="2146300"/>
        </p:xfrm>
        <a:graphic>
          <a:graphicData uri="http://schemas.openxmlformats.org/drawingml/2006/table">
            <a:tbl>
              <a:tblPr firstRow="1" bandRow="1">
                <a:tableStyleId>{2D5ABB26-0587-4C30-8999-92F81FD0307C}</a:tableStyleId>
              </a:tblPr>
              <a:tblGrid>
                <a:gridCol w="803910"/>
                <a:gridCol w="997585"/>
                <a:gridCol w="1224280"/>
                <a:gridCol w="1289050"/>
                <a:gridCol w="318770"/>
                <a:gridCol w="1160145"/>
              </a:tblGrid>
              <a:tr h="152400">
                <a:tc rowSpan="2">
                  <a:txBody>
                    <a:bodyPr/>
                    <a:lstStyle/>
                    <a:p>
                      <a:pPr marL="311785" marR="171450" indent="-133350">
                        <a:lnSpc>
                          <a:spcPct val="100000"/>
                        </a:lnSpc>
                        <a:spcBef>
                          <a:spcPts val="204"/>
                        </a:spcBef>
                      </a:pPr>
                      <a:r>
                        <a:rPr dirty="0" sz="800" b="1">
                          <a:solidFill>
                            <a:srgbClr val="FFFFFF"/>
                          </a:solidFill>
                          <a:latin typeface="Microsoft YaHei UI"/>
                          <a:cs typeface="Microsoft YaHei UI"/>
                        </a:rPr>
                        <a:t>功率</a:t>
                      </a:r>
                      <a:r>
                        <a:rPr dirty="0" sz="800" spc="-125" b="1">
                          <a:solidFill>
                            <a:srgbClr val="FFFFFF"/>
                          </a:solidFill>
                          <a:latin typeface="Microsoft YaHei UI"/>
                          <a:cs typeface="Microsoft YaHei UI"/>
                        </a:rPr>
                        <a:t> </a:t>
                      </a:r>
                      <a:r>
                        <a:rPr dirty="0" sz="800" spc="-5" b="1">
                          <a:solidFill>
                            <a:srgbClr val="FFFFFF"/>
                          </a:solidFill>
                          <a:latin typeface="Microsoft YaHei UI"/>
                          <a:cs typeface="Microsoft YaHei UI"/>
                        </a:rPr>
                        <a:t>PDB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295275" marR="287655" indent="101600">
                        <a:lnSpc>
                          <a:spcPct val="100000"/>
                        </a:lnSpc>
                        <a:spcBef>
                          <a:spcPts val="204"/>
                        </a:spcBef>
                      </a:pPr>
                      <a:r>
                        <a:rPr dirty="0" sz="800" b="1">
                          <a:solidFill>
                            <a:srgbClr val="FFFFFF"/>
                          </a:solidFill>
                          <a:latin typeface="Microsoft YaHei UI"/>
                          <a:cs typeface="Microsoft YaHei UI"/>
                        </a:rPr>
                        <a:t>适配 结构尺寸</a:t>
                      </a:r>
                      <a:endParaRPr sz="800">
                        <a:latin typeface="Microsoft YaHei UI"/>
                        <a:cs typeface="Microsoft Ya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gn="ctr">
                        <a:lnSpc>
                          <a:spcPct val="100000"/>
                        </a:lnSpc>
                        <a:spcBef>
                          <a:spcPts val="685"/>
                        </a:spcBef>
                      </a:pPr>
                      <a:r>
                        <a:rPr dirty="0" sz="800" b="1">
                          <a:solidFill>
                            <a:srgbClr val="FFFFFF"/>
                          </a:solidFill>
                          <a:latin typeface="Microsoft YaHei UI"/>
                          <a:cs typeface="Microsoft YaHei UI"/>
                        </a:rPr>
                        <a:t>制动模块</a:t>
                      </a:r>
                      <a:endParaRPr sz="800">
                        <a:latin typeface="Microsoft YaHei UI"/>
                        <a:cs typeface="Microsoft YaHei UI"/>
                      </a:endParaRPr>
                    </a:p>
                  </a:txBody>
                  <a:tcPr marL="0" marR="0" marB="0" marT="869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2400">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869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2400">
                <a:tc gridSpan="6">
                  <a:txBody>
                    <a:bodyPr/>
                    <a:lstStyle/>
                    <a:p>
                      <a:pPr marL="17780">
                        <a:lnSpc>
                          <a:spcPct val="100000"/>
                        </a:lnSpc>
                        <a:spcBef>
                          <a:spcPts val="110"/>
                        </a:spcBef>
                      </a:pPr>
                      <a:r>
                        <a:rPr dirty="0" sz="800">
                          <a:solidFill>
                            <a:srgbClr val="231F20"/>
                          </a:solidFill>
                          <a:latin typeface="Microsoft JhengHei UI"/>
                          <a:cs typeface="Microsoft JhengHei UI"/>
                        </a:rPr>
                        <a:t>电网电压</a:t>
                      </a:r>
                      <a:r>
                        <a:rPr dirty="0" sz="800" spc="-5">
                          <a:solidFill>
                            <a:srgbClr val="231F20"/>
                          </a:solidFill>
                          <a:latin typeface="Microsoft JhengHei UI"/>
                          <a:cs typeface="Microsoft JhengHei UI"/>
                        </a:rPr>
                        <a:t> 3AC380</a:t>
                      </a:r>
                      <a:r>
                        <a:rPr dirty="0" sz="800">
                          <a:solidFill>
                            <a:srgbClr val="231F20"/>
                          </a:solidFill>
                          <a:latin typeface="Microsoft JhengHei UI"/>
                          <a:cs typeface="Microsoft JhengHei UI"/>
                        </a:rPr>
                        <a:t> … 480 </a:t>
                      </a:r>
                      <a:r>
                        <a:rPr dirty="0" sz="800" spc="-5">
                          <a:solidFill>
                            <a:srgbClr val="231F20"/>
                          </a:solidFill>
                          <a:latin typeface="Microsoft JhengHei UI"/>
                          <a:cs typeface="Microsoft JhengHei UI"/>
                        </a:rPr>
                        <a:t>V（直流母线电</a:t>
                      </a:r>
                      <a:r>
                        <a:rPr dirty="0" sz="800">
                          <a:solidFill>
                            <a:srgbClr val="231F20"/>
                          </a:solidFill>
                          <a:latin typeface="Microsoft JhengHei UI"/>
                          <a:cs typeface="Microsoft JhengHei UI"/>
                        </a:rPr>
                        <a:t>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DC 510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720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FX/FB</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6SL3300-1AE31-3AA0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6SL3000-1BE31-3AA0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207645">
                        <a:lnSpc>
                          <a:spcPct val="100000"/>
                        </a:lnSpc>
                        <a:spcBef>
                          <a:spcPts val="110"/>
                        </a:spcBef>
                      </a:pPr>
                      <a:r>
                        <a:rPr dirty="0" sz="800" spc="-5">
                          <a:solidFill>
                            <a:srgbClr val="231F20"/>
                          </a:solidFill>
                          <a:latin typeface="Microsoft JhengHei UI"/>
                          <a:cs typeface="Microsoft JhengHei UI"/>
                        </a:rPr>
                        <a:t>W-30P03-0DRD</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GX/GB/GD</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6SL3300-1AE32-5AA0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0">
                  <a:txBody>
                    <a:bodyPr/>
                    <a:lstStyle/>
                    <a:p>
                      <a:pPr marL="211454">
                        <a:lnSpc>
                          <a:spcPct val="100000"/>
                        </a:lnSpc>
                        <a:spcBef>
                          <a:spcPts val="110"/>
                        </a:spcBef>
                      </a:pPr>
                      <a:r>
                        <a:rPr dirty="0" sz="800">
                          <a:solidFill>
                            <a:srgbClr val="231F20"/>
                          </a:solidFill>
                          <a:latin typeface="Microsoft JhengHei UI"/>
                          <a:cs typeface="Microsoft JhengHei UI"/>
                        </a:rPr>
                        <a:t>W</a:t>
                      </a:r>
                      <a:endParaRPr sz="800">
                        <a:latin typeface="Microsoft JhengHei UI"/>
                        <a:cs typeface="Microsoft JhengHei UI"/>
                      </a:endParaRPr>
                    </a:p>
                    <a:p>
                      <a:pPr marL="211454">
                        <a:lnSpc>
                          <a:spcPct val="100000"/>
                        </a:lnSpc>
                        <a:spcBef>
                          <a:spcPts val="240"/>
                        </a:spcBef>
                      </a:pPr>
                      <a:r>
                        <a:rPr dirty="0" sz="800">
                          <a:solidFill>
                            <a:srgbClr val="231F20"/>
                          </a:solidFill>
                          <a:latin typeface="Microsoft JhengHei UI"/>
                          <a:cs typeface="Microsoft JhengHei UI"/>
                        </a:rPr>
                        <a:t>W</a:t>
                      </a:r>
                      <a:endParaRPr sz="800">
                        <a:latin typeface="Microsoft JhengHei UI"/>
                        <a:cs typeface="Microsoft JhengHei UI"/>
                      </a:endParaRPr>
                    </a:p>
                    <a:p>
                      <a:pPr marR="48895">
                        <a:lnSpc>
                          <a:spcPct val="100000"/>
                        </a:lnSpc>
                        <a:spcBef>
                          <a:spcPts val="50"/>
                        </a:spcBef>
                      </a:pPr>
                      <a:endParaRPr sz="1000">
                        <a:latin typeface="Times New Roman"/>
                        <a:cs typeface="Times New Roman"/>
                      </a:endParaRPr>
                    </a:p>
                    <a:p>
                      <a:pPr algn="just" marL="211454" indent="-4445">
                        <a:lnSpc>
                          <a:spcPct val="125000"/>
                        </a:lnSpc>
                      </a:pPr>
                      <a:r>
                        <a:rPr dirty="0" sz="800" spc="-5">
                          <a:solidFill>
                            <a:srgbClr val="231F20"/>
                          </a:solidFill>
                          <a:latin typeface="Microsoft JhengHei UI"/>
                          <a:cs typeface="Microsoft JhengHei UI"/>
                        </a:rPr>
                        <a:t>W  </a:t>
                      </a:r>
                      <a:r>
                        <a:rPr dirty="0" sz="800">
                          <a:solidFill>
                            <a:srgbClr val="231F20"/>
                          </a:solidFill>
                          <a:latin typeface="Microsoft JhengHei UI"/>
                          <a:cs typeface="Microsoft JhengHei UI"/>
                        </a:rPr>
                        <a:t>W  W</a:t>
                      </a:r>
                      <a:endParaRPr sz="800">
                        <a:latin typeface="Microsoft JhengHei UI"/>
                        <a:cs typeface="Microsoft JhengHei UI"/>
                      </a:endParaRPr>
                    </a:p>
                    <a:p>
                      <a:pPr marR="48895">
                        <a:lnSpc>
                          <a:spcPct val="100000"/>
                        </a:lnSpc>
                        <a:spcBef>
                          <a:spcPts val="50"/>
                        </a:spcBef>
                      </a:pPr>
                      <a:endParaRPr sz="1000">
                        <a:latin typeface="Times New Roman"/>
                        <a:cs typeface="Times New Roman"/>
                      </a:endParaRPr>
                    </a:p>
                    <a:p>
                      <a:pPr algn="just" marL="211454" indent="-4445">
                        <a:lnSpc>
                          <a:spcPct val="125000"/>
                        </a:lnSpc>
                      </a:pPr>
                      <a:r>
                        <a:rPr dirty="0" sz="800" spc="-5">
                          <a:solidFill>
                            <a:srgbClr val="231F20"/>
                          </a:solidFill>
                          <a:latin typeface="Microsoft JhengHei UI"/>
                          <a:cs typeface="Microsoft JhengHei UI"/>
                        </a:rPr>
                        <a:t>W  </a:t>
                      </a:r>
                      <a:r>
                        <a:rPr dirty="0" sz="800">
                          <a:solidFill>
                            <a:srgbClr val="231F20"/>
                          </a:solidFill>
                          <a:latin typeface="Microsoft JhengHei UI"/>
                          <a:cs typeface="Microsoft JhengHei UI"/>
                        </a:rPr>
                        <a:t>W  W</a:t>
                      </a:r>
                      <a:endParaRPr sz="800">
                        <a:latin typeface="Microsoft JhengHei UI"/>
                        <a:cs typeface="Microsoft JhengHei UI"/>
                      </a:endParaRPr>
                    </a:p>
                  </a:txBody>
                  <a:tcPr marL="0" marR="0" marB="0" marT="13970">
                    <a:lnL w="12700">
                      <a:solidFill>
                        <a:srgbClr val="FFFFFF"/>
                      </a:solidFill>
                      <a:prstDash val="solid"/>
                    </a:lnL>
                    <a:solidFill>
                      <a:srgbClr val="F79546">
                        <a:alpha val="19999"/>
                      </a:srgbClr>
                    </a:solidFill>
                  </a:tcPr>
                </a:tc>
                <a:tc>
                  <a:txBody>
                    <a:bodyPr/>
                    <a:lstStyle/>
                    <a:p>
                      <a:pPr marL="50800">
                        <a:lnSpc>
                          <a:spcPct val="100000"/>
                        </a:lnSpc>
                        <a:spcBef>
                          <a:spcPts val="1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HX/JX</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6SL3300-1AE32-5BA0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6SL3000-1BE32-5AA0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50800">
                        <a:lnSpc>
                          <a:spcPct val="100000"/>
                        </a:lnSpc>
                        <a:spcBef>
                          <a:spcPts val="110"/>
                        </a:spcBef>
                      </a:pPr>
                      <a:r>
                        <a:rPr dirty="0" sz="800">
                          <a:solidFill>
                            <a:srgbClr val="231F20"/>
                          </a:solidFill>
                          <a:latin typeface="Microsoft JhengHei UI"/>
                          <a:cs typeface="Microsoft JhengHei UI"/>
                        </a:rPr>
                        <a:t>-60P03-0BRB</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152400">
                <a:tc gridSpan="4">
                  <a:txBody>
                    <a:bodyPr/>
                    <a:lstStyle/>
                    <a:p>
                      <a:pPr marL="17780">
                        <a:lnSpc>
                          <a:spcPct val="100000"/>
                        </a:lnSpc>
                        <a:spcBef>
                          <a:spcPts val="110"/>
                        </a:spcBef>
                      </a:pPr>
                      <a:r>
                        <a:rPr dirty="0" sz="800">
                          <a:solidFill>
                            <a:srgbClr val="231F20"/>
                          </a:solidFill>
                          <a:latin typeface="Microsoft JhengHei UI"/>
                          <a:cs typeface="Microsoft JhengHei UI"/>
                        </a:rPr>
                        <a:t>电网电压</a:t>
                      </a:r>
                      <a:r>
                        <a:rPr dirty="0" sz="800" spc="-5">
                          <a:solidFill>
                            <a:srgbClr val="231F20"/>
                          </a:solidFill>
                          <a:latin typeface="Microsoft JhengHei UI"/>
                          <a:cs typeface="Microsoft JhengHei UI"/>
                        </a:rPr>
                        <a:t> 3AC500</a:t>
                      </a:r>
                      <a:r>
                        <a:rPr dirty="0" sz="800">
                          <a:solidFill>
                            <a:srgbClr val="231F20"/>
                          </a:solidFill>
                          <a:latin typeface="Microsoft JhengHei UI"/>
                          <a:cs typeface="Microsoft JhengHei UI"/>
                        </a:rPr>
                        <a:t> … 600 </a:t>
                      </a:r>
                      <a:r>
                        <a:rPr dirty="0" sz="800" spc="-5">
                          <a:solidFill>
                            <a:srgbClr val="231F20"/>
                          </a:solidFill>
                          <a:latin typeface="Microsoft JhengHei UI"/>
                          <a:cs typeface="Microsoft JhengHei UI"/>
                        </a:rPr>
                        <a:t>V（直流母线电</a:t>
                      </a:r>
                      <a:r>
                        <a:rPr dirty="0" sz="800">
                          <a:solidFill>
                            <a:srgbClr val="231F20"/>
                          </a:solidFill>
                          <a:latin typeface="Microsoft JhengHei UI"/>
                          <a:cs typeface="Microsoft JhengHei UI"/>
                        </a:rPr>
                        <a:t>压</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DC 675 … 900</a:t>
                      </a:r>
                      <a:r>
                        <a:rPr dirty="0" sz="800" spc="-5">
                          <a:solidFill>
                            <a:srgbClr val="231F20"/>
                          </a:solidFill>
                          <a:latin typeface="Microsoft JhengHei UI"/>
                          <a:cs typeface="Microsoft JhengHei UI"/>
                        </a:rPr>
                        <a:t> V）</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9525">
                      <a:solidFill>
                        <a:srgbClr val="FFFFFF"/>
                      </a:solidFill>
                      <a:prstDash val="solid"/>
                    </a:lnT>
                    <a:lnB w="9525">
                      <a:solidFill>
                        <a:srgbClr val="FFFFFF"/>
                      </a:solidFill>
                      <a:prstDash val="solid"/>
                    </a:lnB>
                    <a:solidFill>
                      <a:srgbClr val="8AB6B5"/>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FX/FB</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6SL3300-1AF31-3AA0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6SL3000-1BF31-3AA0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46355">
                        <a:lnSpc>
                          <a:spcPct val="100000"/>
                        </a:lnSpc>
                        <a:spcBef>
                          <a:spcPts val="110"/>
                        </a:spcBef>
                      </a:pPr>
                      <a:r>
                        <a:rPr dirty="0" sz="800" spc="-5">
                          <a:solidFill>
                            <a:srgbClr val="231F20"/>
                          </a:solidFill>
                          <a:latin typeface="Microsoft JhengHei UI"/>
                          <a:cs typeface="Microsoft JhengHei UI"/>
                        </a:rPr>
                        <a:t>-30P03-0FRH</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GX/GB/GD</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6SL3300-1AF32-5AA0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50800">
                        <a:lnSpc>
                          <a:spcPct val="100000"/>
                        </a:lnSpc>
                        <a:spcBef>
                          <a:spcPts val="1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HX/JX</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6SL3300-1AF32-5BA0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6SL3000-1BF32-5AA0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50800">
                        <a:lnSpc>
                          <a:spcPct val="100000"/>
                        </a:lnSpc>
                        <a:spcBef>
                          <a:spcPts val="110"/>
                        </a:spcBef>
                      </a:pPr>
                      <a:r>
                        <a:rPr dirty="0" sz="800">
                          <a:solidFill>
                            <a:srgbClr val="231F20"/>
                          </a:solidFill>
                          <a:latin typeface="Microsoft JhengHei UI"/>
                          <a:cs typeface="Microsoft JhengHei UI"/>
                        </a:rPr>
                        <a:t>-60P03-0CRD</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152400">
                <a:tc gridSpan="4">
                  <a:txBody>
                    <a:bodyPr/>
                    <a:lstStyle/>
                    <a:p>
                      <a:pPr marL="17780">
                        <a:lnSpc>
                          <a:spcPct val="100000"/>
                        </a:lnSpc>
                        <a:spcBef>
                          <a:spcPts val="110"/>
                        </a:spcBef>
                      </a:pPr>
                      <a:r>
                        <a:rPr dirty="0" sz="800">
                          <a:solidFill>
                            <a:srgbClr val="231F20"/>
                          </a:solidFill>
                          <a:latin typeface="Microsoft JhengHei UI"/>
                          <a:cs typeface="Microsoft JhengHei UI"/>
                        </a:rPr>
                        <a:t>电网电压</a:t>
                      </a:r>
                      <a:r>
                        <a:rPr dirty="0" sz="800" spc="-5">
                          <a:solidFill>
                            <a:srgbClr val="231F20"/>
                          </a:solidFill>
                          <a:latin typeface="Microsoft JhengHei UI"/>
                          <a:cs typeface="Microsoft JhengHei UI"/>
                        </a:rPr>
                        <a:t> 3AC660</a:t>
                      </a:r>
                      <a:r>
                        <a:rPr dirty="0" sz="800">
                          <a:solidFill>
                            <a:srgbClr val="231F20"/>
                          </a:solidFill>
                          <a:latin typeface="Microsoft JhengHei UI"/>
                          <a:cs typeface="Microsoft JhengHei UI"/>
                        </a:rPr>
                        <a:t> … 690</a:t>
                      </a:r>
                      <a:r>
                        <a:rPr dirty="0" sz="800" spc="-5">
                          <a:solidFill>
                            <a:srgbClr val="231F20"/>
                          </a:solidFill>
                          <a:latin typeface="Microsoft JhengHei UI"/>
                          <a:cs typeface="Microsoft JhengHei UI"/>
                        </a:rPr>
                        <a:t> V（直流母线电</a:t>
                      </a:r>
                      <a:r>
                        <a:rPr dirty="0" sz="800">
                          <a:solidFill>
                            <a:srgbClr val="231F20"/>
                          </a:solidFill>
                          <a:latin typeface="Microsoft JhengHei UI"/>
                          <a:cs typeface="Microsoft JhengHei UI"/>
                        </a:rPr>
                        <a:t>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DC 890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1035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9525">
                      <a:solidFill>
                        <a:srgbClr val="FFFFFF"/>
                      </a:solidFill>
                      <a:prstDash val="solid"/>
                    </a:lnT>
                    <a:lnB w="9525">
                      <a:solidFill>
                        <a:srgbClr val="FFFFFF"/>
                      </a:solidFill>
                      <a:prstDash val="solid"/>
                    </a:lnB>
                    <a:solidFill>
                      <a:srgbClr val="8AB6B5"/>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FX/FB</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6SL3300-1AH31-3AA0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6SL3000-1BH31-3AA0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46355">
                        <a:lnSpc>
                          <a:spcPct val="100000"/>
                        </a:lnSpc>
                        <a:spcBef>
                          <a:spcPts val="110"/>
                        </a:spcBef>
                      </a:pPr>
                      <a:r>
                        <a:rPr dirty="0" sz="800" spc="-5">
                          <a:solidFill>
                            <a:srgbClr val="231F20"/>
                          </a:solidFill>
                          <a:latin typeface="Microsoft JhengHei UI"/>
                          <a:cs typeface="Microsoft JhengHei UI"/>
                        </a:rPr>
                        <a:t>-30P03-0JRH</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GX/GB/GD</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6SL3300-1AH32-5AA0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50800">
                        <a:lnSpc>
                          <a:spcPct val="100000"/>
                        </a:lnSpc>
                        <a:spcBef>
                          <a:spcPts val="1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HX/JX</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6SL3300-1AH32-5BA0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6SL3000-1BH32-5AA0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3970">
                    <a:lnL w="12700">
                      <a:solidFill>
                        <a:srgbClr val="FFFFFF"/>
                      </a:solidFill>
                      <a:prstDash val="solid"/>
                    </a:lnL>
                    <a:solidFill>
                      <a:srgbClr val="F79546">
                        <a:alpha val="19999"/>
                      </a:srgbClr>
                    </a:solidFill>
                  </a:tcPr>
                </a:tc>
                <a:tc>
                  <a:txBody>
                    <a:bodyPr/>
                    <a:lstStyle/>
                    <a:p>
                      <a:pPr marL="50800">
                        <a:lnSpc>
                          <a:spcPct val="100000"/>
                        </a:lnSpc>
                        <a:spcBef>
                          <a:spcPts val="110"/>
                        </a:spcBef>
                      </a:pPr>
                      <a:r>
                        <a:rPr dirty="0" sz="800">
                          <a:solidFill>
                            <a:srgbClr val="231F20"/>
                          </a:solidFill>
                          <a:latin typeface="Microsoft JhengHei UI"/>
                          <a:cs typeface="Microsoft JhengHei UI"/>
                        </a:rPr>
                        <a:t>-60P03-0DRJ</a:t>
                      </a:r>
                      <a:endParaRPr sz="800">
                        <a:latin typeface="Microsoft JhengHei UI"/>
                        <a:cs typeface="Microsoft JhengHei UI"/>
                      </a:endParaRPr>
                    </a:p>
                  </a:txBody>
                  <a:tcPr marL="0" marR="0" marB="0" marT="13970">
                    <a:lnR w="12700">
                      <a:solidFill>
                        <a:srgbClr val="FFFFFF"/>
                      </a:solidFill>
                      <a:prstDash val="solid"/>
                    </a:lnR>
                    <a:lnT w="9525">
                      <a:solidFill>
                        <a:srgbClr val="FFFFFF"/>
                      </a:solidFill>
                      <a:prstDash val="solid"/>
                    </a:lnT>
                    <a:lnB w="9525">
                      <a:solidFill>
                        <a:srgbClr val="FFFFFF"/>
                      </a:solidFill>
                      <a:prstDash val="solid"/>
                    </a:lnB>
                    <a:solidFill>
                      <a:srgbClr val="DCDDDE"/>
                    </a:solidFill>
                  </a:tcPr>
                </a:tc>
              </a:tr>
            </a:tbl>
          </a:graphicData>
        </a:graphic>
      </p:graphicFrame>
      <p:sp>
        <p:nvSpPr>
          <p:cNvPr id="17" name="object 17"/>
          <p:cNvSpPr/>
          <p:nvPr/>
        </p:nvSpPr>
        <p:spPr>
          <a:xfrm>
            <a:off x="4868999" y="7014609"/>
            <a:ext cx="254000" cy="2880995"/>
          </a:xfrm>
          <a:custGeom>
            <a:avLst/>
            <a:gdLst/>
            <a:ahLst/>
            <a:cxnLst/>
            <a:rect l="l" t="t" r="r" b="b"/>
            <a:pathLst>
              <a:path w="254000" h="2880995">
                <a:moveTo>
                  <a:pt x="0" y="2880969"/>
                </a:moveTo>
                <a:lnTo>
                  <a:pt x="254000" y="2880969"/>
                </a:lnTo>
                <a:lnTo>
                  <a:pt x="254000" y="0"/>
                </a:lnTo>
                <a:lnTo>
                  <a:pt x="0" y="0"/>
                </a:lnTo>
                <a:lnTo>
                  <a:pt x="0" y="2880969"/>
                </a:lnTo>
                <a:close/>
              </a:path>
            </a:pathLst>
          </a:custGeom>
          <a:solidFill>
            <a:srgbClr val="F79546">
              <a:alpha val="19999"/>
            </a:srgbClr>
          </a:solidFill>
        </p:spPr>
        <p:txBody>
          <a:bodyPr wrap="square" lIns="0" tIns="0" rIns="0" bIns="0" rtlCol="0"/>
          <a:lstStyle/>
          <a:p/>
        </p:txBody>
      </p:sp>
      <p:graphicFrame>
        <p:nvGraphicFramePr>
          <p:cNvPr id="18" name="object 18"/>
          <p:cNvGraphicFramePr>
            <a:graphicFrameLocks noGrp="1"/>
          </p:cNvGraphicFramePr>
          <p:nvPr/>
        </p:nvGraphicFramePr>
        <p:xfrm>
          <a:off x="8100000" y="2027999"/>
          <a:ext cx="6577330" cy="2573020"/>
        </p:xfrm>
        <a:graphic>
          <a:graphicData uri="http://schemas.openxmlformats.org/drawingml/2006/table">
            <a:tbl>
              <a:tblPr firstRow="1" bandRow="1">
                <a:tableStyleId>{2D5ABB26-0587-4C30-8999-92F81FD0307C}</a:tableStyleId>
              </a:tblPr>
              <a:tblGrid>
                <a:gridCol w="533400"/>
                <a:gridCol w="368934"/>
                <a:gridCol w="1161415"/>
                <a:gridCol w="1169670"/>
                <a:gridCol w="1169670"/>
                <a:gridCol w="1124585"/>
                <a:gridCol w="419100"/>
                <a:gridCol w="127000"/>
                <a:gridCol w="482600"/>
              </a:tblGrid>
              <a:tr h="152400">
                <a:tc gridSpan="5">
                  <a:txBody>
                    <a:bodyPr/>
                    <a:lstStyle/>
                    <a:p>
                      <a:pPr marL="252729">
                        <a:lnSpc>
                          <a:spcPct val="100000"/>
                        </a:lnSpc>
                        <a:spcBef>
                          <a:spcPts val="85"/>
                        </a:spcBef>
                      </a:pPr>
                      <a:r>
                        <a:rPr dirty="0" sz="800" b="1">
                          <a:solidFill>
                            <a:srgbClr val="FFFFFF"/>
                          </a:solidFill>
                          <a:latin typeface="Microsoft YaHei UI"/>
                          <a:cs typeface="Microsoft YaHei UI"/>
                        </a:rPr>
                        <a:t>书本型电机功率模块电网电压</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3</a:t>
                      </a:r>
                      <a:r>
                        <a:rPr dirty="0" sz="800" spc="-5" b="1">
                          <a:solidFill>
                            <a:srgbClr val="FFFFFF"/>
                          </a:solidFill>
                          <a:latin typeface="Microsoft YaHei UI"/>
                          <a:cs typeface="Microsoft YaHei UI"/>
                        </a:rPr>
                        <a:t> </a:t>
                      </a:r>
                      <a:r>
                        <a:rPr dirty="0" sz="800" spc="-10" b="1">
                          <a:solidFill>
                            <a:srgbClr val="FFFFFF"/>
                          </a:solidFill>
                          <a:latin typeface="Microsoft YaHei UI"/>
                          <a:cs typeface="Microsoft YaHei UI"/>
                        </a:rPr>
                        <a:t>AC </a:t>
                      </a:r>
                      <a:r>
                        <a:rPr dirty="0" sz="800" b="1">
                          <a:solidFill>
                            <a:srgbClr val="FFFFFF"/>
                          </a:solidFill>
                          <a:latin typeface="Microsoft YaHei UI"/>
                          <a:cs typeface="Microsoft YaHei UI"/>
                        </a:rPr>
                        <a:t>380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480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V（直流母线电压</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510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720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V</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DC）</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4320">
                <a:tc>
                  <a:txBody>
                    <a:bodyPr/>
                    <a:lstStyle/>
                    <a:p>
                      <a:pPr marL="165100">
                        <a:lnSpc>
                          <a:spcPct val="100000"/>
                        </a:lnSpc>
                        <a:spcBef>
                          <a:spcPts val="565"/>
                        </a:spcBef>
                      </a:pPr>
                      <a:r>
                        <a:rPr dirty="0" sz="800" b="1">
                          <a:solidFill>
                            <a:srgbClr val="FFFFFF"/>
                          </a:solidFill>
                          <a:latin typeface="Microsoft YaHei UI"/>
                          <a:cs typeface="Microsoft YaHei UI"/>
                        </a:rPr>
                        <a:t>单双</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4615" marR="74930" indent="-12065">
                        <a:lnSpc>
                          <a:spcPct val="100000"/>
                        </a:lnSpc>
                        <a:spcBef>
                          <a:spcPts val="85"/>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7190">
                        <a:lnSpc>
                          <a:spcPct val="100000"/>
                        </a:lnSpc>
                        <a:spcBef>
                          <a:spcPts val="565"/>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4765">
                        <a:lnSpc>
                          <a:spcPct val="100000"/>
                        </a:lnSpc>
                        <a:spcBef>
                          <a:spcPts val="565"/>
                        </a:spcBef>
                      </a:pPr>
                      <a:r>
                        <a:rPr dirty="0" sz="800" spc="195" b="1">
                          <a:solidFill>
                            <a:srgbClr val="FFFFFF"/>
                          </a:solidFill>
                          <a:latin typeface="Microsoft YaHei UI"/>
                          <a:cs typeface="Microsoft YaHei UI"/>
                        </a:rPr>
                        <a:t>C</a:t>
                      </a:r>
                      <a:r>
                        <a:rPr dirty="0" sz="800" b="1">
                          <a:solidFill>
                            <a:srgbClr val="FFFFFF"/>
                          </a:solidFill>
                          <a:latin typeface="Microsoft YaHei UI"/>
                          <a:cs typeface="Microsoft YaHei UI"/>
                        </a:rPr>
                        <a:t>型</a:t>
                      </a:r>
                      <a:r>
                        <a:rPr dirty="0" sz="800" spc="-40" b="1">
                          <a:solidFill>
                            <a:srgbClr val="FFFFFF"/>
                          </a:solidFill>
                          <a:latin typeface="Microsoft YaHei UI"/>
                          <a:cs typeface="Microsoft YaHei UI"/>
                        </a:rPr>
                        <a:t> </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D</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10515">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2400">
                <a:tc rowSpan="10">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0"/>
                        </a:spcBef>
                      </a:pPr>
                      <a:endParaRPr sz="750">
                        <a:latin typeface="Times New Roman"/>
                        <a:cs typeface="Times New Roman"/>
                      </a:endParaRPr>
                    </a:p>
                    <a:p>
                      <a:pPr marL="17780">
                        <a:lnSpc>
                          <a:spcPct val="100000"/>
                        </a:lnSpc>
                      </a:pPr>
                      <a:r>
                        <a:rPr dirty="0" sz="800">
                          <a:solidFill>
                            <a:srgbClr val="231F20"/>
                          </a:solidFill>
                          <a:latin typeface="Microsoft JhengHei UI"/>
                          <a:cs typeface="Microsoft JhengHei UI"/>
                        </a:rPr>
                        <a:t>单轴电机</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6SL3120-1TE13-0AD0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6SE7021-0ES87-1FE0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3">
                  <a:txBody>
                    <a:bodyPr/>
                    <a:lstStyle/>
                    <a:p>
                      <a:pPr marL="17780">
                        <a:lnSpc>
                          <a:spcPct val="100000"/>
                        </a:lnSpc>
                        <a:spcBef>
                          <a:spcPts val="110"/>
                        </a:spcBef>
                        <a:tabLst>
                          <a:tab pos="548640" algn="l"/>
                        </a:tabLst>
                      </a:pPr>
                      <a:r>
                        <a:rPr dirty="0" sz="800">
                          <a:solidFill>
                            <a:srgbClr val="231F20"/>
                          </a:solidFill>
                          <a:latin typeface="Microsoft JhengHei UI"/>
                          <a:cs typeface="Microsoft JhengHei UI"/>
                        </a:rPr>
                        <a:t>BLA3-0	-0005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6SL3120-1TE15-0AD0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6SE7021-0ES87-1FE0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rowSpan="13">
                  <a:txBody>
                    <a:bodyPr/>
                    <a:lstStyle/>
                    <a:p>
                      <a:pPr>
                        <a:lnSpc>
                          <a:spcPct val="100000"/>
                        </a:lnSpc>
                      </a:pPr>
                      <a:endParaRPr sz="800">
                        <a:latin typeface="Times New Roman"/>
                        <a:cs typeface="Times New Roman"/>
                      </a:endParaR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4.8</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6SL3120-1TE21-0AD0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5560">
                        <a:lnSpc>
                          <a:spcPct val="100000"/>
                        </a:lnSpc>
                        <a:spcBef>
                          <a:spcPts val="110"/>
                        </a:spcBef>
                      </a:pPr>
                      <a:r>
                        <a:rPr dirty="0" sz="800">
                          <a:solidFill>
                            <a:srgbClr val="231F20"/>
                          </a:solidFill>
                          <a:latin typeface="Microsoft JhengHei UI"/>
                          <a:cs typeface="Microsoft JhengHei UI"/>
                        </a:rPr>
                        <a:t>6SL3000-2BE21-0AA0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9.7</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6SL3120-1TE21-8AC0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6SL3120-1TE21-8AD0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6SE7022-6ES87-1FE0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-0020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6SL3120-1TE23-0AC0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6SL3120-1TE23-0AD0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6SE7024-7ES87-1FE0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-0030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6SL3120-1TE24-5AA3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6SE7027-2ES87-1FE0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6SL3120-1TE26-0AA3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5560">
                        <a:lnSpc>
                          <a:spcPct val="100000"/>
                        </a:lnSpc>
                        <a:spcBef>
                          <a:spcPts val="110"/>
                        </a:spcBef>
                      </a:pPr>
                      <a:r>
                        <a:rPr dirty="0" sz="800">
                          <a:solidFill>
                            <a:srgbClr val="231F20"/>
                          </a:solidFill>
                          <a:latin typeface="Microsoft JhengHei UI"/>
                          <a:cs typeface="Microsoft JhengHei UI"/>
                        </a:rPr>
                        <a:t>6SL3000-2BE26-0AA0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-0060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6SL3120-1TE28-5AA3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6SE7031-5ES87-1FE0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6SL3120-1TE31-3AA3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6SE7031-8ES87-1FE0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107</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6SL3120-1TE32-0AA4</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6SE7032-6ES87-1FE0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rowSpan="4">
                  <a:txBody>
                    <a:bodyPr/>
                    <a:lstStyle/>
                    <a:p>
                      <a:pPr>
                        <a:lnSpc>
                          <a:spcPct val="100000"/>
                        </a:lnSpc>
                      </a:pPr>
                      <a:endParaRPr sz="1000">
                        <a:latin typeface="Times New Roman"/>
                        <a:cs typeface="Times New Roman"/>
                      </a:endParaRPr>
                    </a:p>
                    <a:p>
                      <a:pPr marL="17780">
                        <a:lnSpc>
                          <a:spcPct val="100000"/>
                        </a:lnSpc>
                        <a:spcBef>
                          <a:spcPts val="760"/>
                        </a:spcBef>
                      </a:pPr>
                      <a:r>
                        <a:rPr dirty="0" sz="800">
                          <a:solidFill>
                            <a:srgbClr val="231F20"/>
                          </a:solidFill>
                          <a:latin typeface="Microsoft JhengHei UI"/>
                          <a:cs typeface="Microsoft JhengHei UI"/>
                        </a:rPr>
                        <a:t>双轴电机</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2*1.6</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6SL3120-2TE13-0AD0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6SE7021-0ES87-1FE0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1">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2*2.7</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6SL3120-2TE15-0AD0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6SE7021-0ES87-1FE0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-0005</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2*4.8</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6SL3120-2TE21-0AD0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5560">
                        <a:lnSpc>
                          <a:spcPct val="100000"/>
                        </a:lnSpc>
                        <a:spcBef>
                          <a:spcPts val="110"/>
                        </a:spcBef>
                      </a:pPr>
                      <a:r>
                        <a:rPr dirty="0" sz="800">
                          <a:solidFill>
                            <a:srgbClr val="231F20"/>
                          </a:solidFill>
                          <a:latin typeface="Microsoft JhengHei UI"/>
                          <a:cs typeface="Microsoft JhengHei UI"/>
                        </a:rPr>
                        <a:t>6SL3000-2BE21-0AA0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-0010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2*9.7</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6SL3120-2TE21-8AC0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6SL3120-2TE21-8AD0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8580">
                        <a:lnSpc>
                          <a:spcPct val="100000"/>
                        </a:lnSpc>
                        <a:spcBef>
                          <a:spcPts val="110"/>
                        </a:spcBef>
                      </a:pPr>
                      <a:r>
                        <a:rPr dirty="0" sz="800">
                          <a:solidFill>
                            <a:srgbClr val="231F20"/>
                          </a:solidFill>
                          <a:latin typeface="Microsoft JhengHei UI"/>
                          <a:cs typeface="Microsoft JhengHei UI"/>
                        </a:rPr>
                        <a:t>6SE7022-6ES87-1FE0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2667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2540">
                        <a:lnSpc>
                          <a:spcPct val="100000"/>
                        </a:lnSpc>
                        <a:spcBef>
                          <a:spcPts val="110"/>
                        </a:spcBef>
                      </a:pPr>
                      <a:r>
                        <a:rPr dirty="0" sz="800">
                          <a:solidFill>
                            <a:srgbClr val="231F20"/>
                          </a:solidFill>
                          <a:latin typeface="Microsoft JhengHei UI"/>
                          <a:cs typeface="Microsoft JhengHei UI"/>
                        </a:rPr>
                        <a:t>-0020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9" name="object 19"/>
          <p:cNvSpPr txBox="1"/>
          <p:nvPr/>
        </p:nvSpPr>
        <p:spPr>
          <a:xfrm>
            <a:off x="14002768" y="2473721"/>
            <a:ext cx="123825" cy="21107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25000"/>
              </a:lnSpc>
            </a:pPr>
            <a:r>
              <a:rPr dirty="0" sz="800">
                <a:solidFill>
                  <a:srgbClr val="231F20"/>
                </a:solidFill>
                <a:latin typeface="Microsoft JhengHei UI"/>
                <a:cs typeface="Microsoft JhengHei UI"/>
              </a:rPr>
              <a:t>EC  EC  EC  EC  EC  EC  EC  EC  EC  EC  EC  EC  EC</a:t>
            </a:r>
            <a:endParaRPr sz="800">
              <a:latin typeface="Microsoft JhengHei UI"/>
              <a:cs typeface="Microsoft JhengHei UI"/>
            </a:endParaRPr>
          </a:p>
        </p:txBody>
      </p:sp>
      <p:sp>
        <p:nvSpPr>
          <p:cNvPr id="20" name="object 20"/>
          <p:cNvSpPr txBox="1"/>
          <p:nvPr/>
        </p:nvSpPr>
        <p:spPr>
          <a:xfrm>
            <a:off x="14125974" y="2473721"/>
            <a:ext cx="59055" cy="21107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1" name="object 21"/>
          <p:cNvSpPr/>
          <p:nvPr/>
        </p:nvSpPr>
        <p:spPr>
          <a:xfrm>
            <a:off x="14086806" y="2466025"/>
            <a:ext cx="0" cy="3020695"/>
          </a:xfrm>
          <a:custGeom>
            <a:avLst/>
            <a:gdLst/>
            <a:ahLst/>
            <a:cxnLst/>
            <a:rect l="l" t="t" r="r" b="b"/>
            <a:pathLst>
              <a:path w="0" h="3020695">
                <a:moveTo>
                  <a:pt x="0" y="0"/>
                </a:moveTo>
                <a:lnTo>
                  <a:pt x="0" y="3020390"/>
                </a:lnTo>
              </a:path>
            </a:pathLst>
          </a:custGeom>
          <a:ln w="63500">
            <a:solidFill>
              <a:srgbClr val="F79546"/>
            </a:solidFill>
          </a:ln>
        </p:spPr>
        <p:txBody>
          <a:bodyPr wrap="square" lIns="0" tIns="0" rIns="0" bIns="0" rtlCol="0"/>
          <a:lstStyle/>
          <a:p/>
        </p:txBody>
      </p:sp>
      <p:sp>
        <p:nvSpPr>
          <p:cNvPr id="22" name="object 22"/>
          <p:cNvSpPr txBox="1"/>
          <p:nvPr/>
        </p:nvSpPr>
        <p:spPr>
          <a:xfrm>
            <a:off x="14042356" y="5265205"/>
            <a:ext cx="755650" cy="635000"/>
          </a:xfrm>
          <a:prstGeom prst="rect">
            <a:avLst/>
          </a:prstGeom>
        </p:spPr>
        <p:txBody>
          <a:bodyPr wrap="square" lIns="0" tIns="12700" rIns="0" bIns="0" rtlCol="0" vert="horz">
            <a:spAutoFit/>
          </a:bodyPr>
          <a:lstStyle/>
          <a:p>
            <a:pPr marL="433705">
              <a:lnSpc>
                <a:spcPct val="100000"/>
              </a:lnSpc>
              <a:spcBef>
                <a:spcPts val="100"/>
              </a:spcBef>
            </a:pPr>
            <a:r>
              <a:rPr dirty="0" sz="800">
                <a:solidFill>
                  <a:srgbClr val="939598"/>
                </a:solidFill>
                <a:latin typeface="Microsoft YaHei UI"/>
                <a:cs typeface="Microsoft YaHei UI"/>
              </a:rPr>
              <a:t>铝质</a:t>
            </a:r>
            <a:endParaRPr sz="800">
              <a:latin typeface="Microsoft YaHei UI"/>
              <a:cs typeface="Microsoft YaHei UI"/>
            </a:endParaRPr>
          </a:p>
          <a:p>
            <a:pPr marL="12700">
              <a:lnSpc>
                <a:spcPct val="100000"/>
              </a:lnSpc>
            </a:pPr>
            <a:r>
              <a:rPr dirty="0" sz="800">
                <a:solidFill>
                  <a:srgbClr val="939598"/>
                </a:solidFill>
                <a:latin typeface="Microsoft YaHei UI"/>
                <a:cs typeface="Microsoft YaHei UI"/>
              </a:rPr>
              <a:t>C---</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绕组材</a:t>
            </a:r>
            <a:r>
              <a:rPr dirty="0" sz="800" spc="-20">
                <a:solidFill>
                  <a:srgbClr val="939598"/>
                </a:solidFill>
                <a:latin typeface="Microsoft YaHei UI"/>
                <a:cs typeface="Microsoft YaHei UI"/>
              </a:rPr>
              <a:t>质</a:t>
            </a:r>
            <a:r>
              <a:rPr dirty="0" sz="800">
                <a:solidFill>
                  <a:srgbClr val="939598"/>
                </a:solidFill>
                <a:latin typeface="Microsoft YaHei UI"/>
                <a:cs typeface="Microsoft YaHei UI"/>
              </a:rPr>
              <a:t>：</a:t>
            </a:r>
            <a:endParaRPr sz="800">
              <a:latin typeface="Microsoft YaHei UI"/>
              <a:cs typeface="Microsoft YaHei UI"/>
            </a:endParaRPr>
          </a:p>
          <a:p>
            <a:pPr marL="72390" marR="110489" indent="360680">
              <a:lnSpc>
                <a:spcPct val="100000"/>
              </a:lnSpc>
            </a:pPr>
            <a:r>
              <a:rPr dirty="0" sz="800">
                <a:solidFill>
                  <a:srgbClr val="939598"/>
                </a:solidFill>
                <a:latin typeface="Microsoft YaHei UI"/>
                <a:cs typeface="Microsoft YaHei UI"/>
              </a:rPr>
              <a:t>铜质 更改代码</a:t>
            </a:r>
            <a:endParaRPr sz="800">
              <a:latin typeface="Microsoft YaHei UI"/>
              <a:cs typeface="Microsoft YaHei UI"/>
            </a:endParaRPr>
          </a:p>
          <a:p>
            <a:pPr marL="12700">
              <a:lnSpc>
                <a:spcPct val="100000"/>
              </a:lnSpc>
            </a:pPr>
            <a:r>
              <a:rPr dirty="0" sz="800">
                <a:solidFill>
                  <a:srgbClr val="939598"/>
                </a:solidFill>
                <a:latin typeface="Microsoft YaHei UI"/>
                <a:cs typeface="Microsoft YaHei UI"/>
              </a:rPr>
              <a:t>可选不同材质</a:t>
            </a:r>
            <a:endParaRPr sz="800">
              <a:latin typeface="Microsoft YaHei UI"/>
              <a:cs typeface="Microsoft YaHei UI"/>
            </a:endParaRPr>
          </a:p>
        </p:txBody>
      </p:sp>
      <p:sp>
        <p:nvSpPr>
          <p:cNvPr id="23" name="object 23"/>
          <p:cNvSpPr/>
          <p:nvPr/>
        </p:nvSpPr>
        <p:spPr>
          <a:xfrm>
            <a:off x="14150306" y="2466025"/>
            <a:ext cx="0" cy="2389505"/>
          </a:xfrm>
          <a:custGeom>
            <a:avLst/>
            <a:gdLst/>
            <a:ahLst/>
            <a:cxnLst/>
            <a:rect l="l" t="t" r="r" b="b"/>
            <a:pathLst>
              <a:path w="0" h="2389504">
                <a:moveTo>
                  <a:pt x="0" y="0"/>
                </a:moveTo>
                <a:lnTo>
                  <a:pt x="0" y="2389454"/>
                </a:lnTo>
              </a:path>
            </a:pathLst>
          </a:custGeom>
          <a:ln w="63500">
            <a:solidFill>
              <a:srgbClr val="2B9793"/>
            </a:solidFill>
          </a:ln>
        </p:spPr>
        <p:txBody>
          <a:bodyPr wrap="square" lIns="0" tIns="0" rIns="0" bIns="0" rtlCol="0"/>
          <a:lstStyle/>
          <a:p/>
        </p:txBody>
      </p:sp>
      <p:sp>
        <p:nvSpPr>
          <p:cNvPr id="24" name="object 24"/>
          <p:cNvSpPr txBox="1"/>
          <p:nvPr/>
        </p:nvSpPr>
        <p:spPr>
          <a:xfrm>
            <a:off x="14042356" y="4600287"/>
            <a:ext cx="760730" cy="690880"/>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135890" marR="5080" indent="-60325">
              <a:lnSpc>
                <a:spcPct val="100000"/>
              </a:lnSpc>
            </a:pPr>
            <a:r>
              <a:rPr dirty="0" sz="800" spc="-5">
                <a:solidFill>
                  <a:srgbClr val="939598"/>
                </a:solidFill>
                <a:latin typeface="Microsoft YaHei UI"/>
                <a:cs typeface="Microsoft YaHei UI"/>
              </a:rPr>
              <a:t>2---</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压降：2%  更改代码，</a:t>
            </a:r>
            <a:endParaRPr sz="800">
              <a:latin typeface="Microsoft YaHei UI"/>
              <a:cs typeface="Microsoft YaHei UI"/>
            </a:endParaRPr>
          </a:p>
          <a:p>
            <a:pPr marL="76200">
              <a:lnSpc>
                <a:spcPct val="100000"/>
              </a:lnSpc>
            </a:pPr>
            <a:r>
              <a:rPr dirty="0" sz="800">
                <a:solidFill>
                  <a:srgbClr val="939598"/>
                </a:solidFill>
                <a:latin typeface="Microsoft YaHei UI"/>
                <a:cs typeface="Microsoft YaHei UI"/>
              </a:rPr>
              <a:t>可选不同压降</a:t>
            </a:r>
            <a:endParaRPr sz="800">
              <a:latin typeface="Microsoft YaHei UI"/>
              <a:cs typeface="Microsoft YaHei UI"/>
            </a:endParaRPr>
          </a:p>
          <a:p>
            <a:pPr algn="ctr">
              <a:lnSpc>
                <a:spcPct val="100000"/>
              </a:lnSpc>
              <a:spcBef>
                <a:spcPts val="434"/>
              </a:spcBef>
            </a:pPr>
            <a:r>
              <a:rPr dirty="0" sz="800">
                <a:solidFill>
                  <a:srgbClr val="939598"/>
                </a:solidFill>
                <a:latin typeface="Microsoft YaHei UI"/>
                <a:cs typeface="Microsoft YaHei UI"/>
              </a:rPr>
              <a:t>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绕组材</a:t>
            </a:r>
            <a:r>
              <a:rPr dirty="0" sz="800" spc="-35">
                <a:solidFill>
                  <a:srgbClr val="939598"/>
                </a:solidFill>
                <a:latin typeface="Microsoft YaHei UI"/>
                <a:cs typeface="Microsoft YaHei UI"/>
              </a:rPr>
              <a:t>质</a:t>
            </a:r>
            <a:r>
              <a:rPr dirty="0" sz="800">
                <a:solidFill>
                  <a:srgbClr val="939598"/>
                </a:solidFill>
                <a:latin typeface="Microsoft YaHei UI"/>
                <a:cs typeface="Microsoft YaHei UI"/>
              </a:rPr>
              <a:t>：</a:t>
            </a:r>
            <a:endParaRPr sz="800">
              <a:latin typeface="Microsoft YaHei UI"/>
              <a:cs typeface="Microsoft YaHei UI"/>
            </a:endParaRPr>
          </a:p>
        </p:txBody>
      </p:sp>
      <p:graphicFrame>
        <p:nvGraphicFramePr>
          <p:cNvPr id="25" name="object 25"/>
          <p:cNvGraphicFramePr>
            <a:graphicFrameLocks noGrp="1"/>
          </p:cNvGraphicFramePr>
          <p:nvPr/>
        </p:nvGraphicFramePr>
        <p:xfrm>
          <a:off x="8100000" y="6451202"/>
          <a:ext cx="4918710" cy="927100"/>
        </p:xfrm>
        <a:graphic>
          <a:graphicData uri="http://schemas.openxmlformats.org/drawingml/2006/table">
            <a:tbl>
              <a:tblPr firstRow="1" bandRow="1">
                <a:tableStyleId>{2D5ABB26-0587-4C30-8999-92F81FD0307C}</a:tableStyleId>
              </a:tblPr>
              <a:tblGrid>
                <a:gridCol w="2283460"/>
                <a:gridCol w="1259839"/>
                <a:gridCol w="277495"/>
                <a:gridCol w="1078864"/>
              </a:tblGrid>
              <a:tr h="152400">
                <a:tc rowSpan="2">
                  <a:txBody>
                    <a:bodyPr/>
                    <a:lstStyle/>
                    <a:p>
                      <a:pPr algn="ctr">
                        <a:lnSpc>
                          <a:spcPct val="100000"/>
                        </a:lnSpc>
                        <a:spcBef>
                          <a:spcPts val="685"/>
                        </a:spcBef>
                      </a:pPr>
                      <a:r>
                        <a:rPr dirty="0" sz="800" b="1">
                          <a:solidFill>
                            <a:srgbClr val="FFFFFF"/>
                          </a:solidFill>
                          <a:latin typeface="Microsoft YaHei UI"/>
                          <a:cs typeface="Microsoft YaHei UI"/>
                        </a:rPr>
                        <a:t>适用于</a:t>
                      </a:r>
                      <a:endParaRPr sz="800">
                        <a:latin typeface="Microsoft YaHei UI"/>
                        <a:cs typeface="Microsoft YaHei UI"/>
                      </a:endParaRPr>
                    </a:p>
                  </a:txBody>
                  <a:tcPr marL="0" marR="0" marB="0" marT="869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2400">
                <a:tc vMerge="1">
                  <a:txBody>
                    <a:bodyPr/>
                    <a:lstStyle/>
                    <a:p>
                      <a:pPr/>
                    </a:p>
                  </a:txBody>
                  <a:tcPr marL="0" marR="0" marB="0" marT="869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制动模块</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6SL3100-1AE31-0AB0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6SN1113-1AA00-0DA0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a:txBody>
                    <a:bodyPr/>
                    <a:lstStyle/>
                    <a:p>
                      <a:pPr marL="259715">
                        <a:lnSpc>
                          <a:spcPct val="100000"/>
                        </a:lnSpc>
                        <a:spcBef>
                          <a:spcPts val="110"/>
                        </a:spcBef>
                      </a:pPr>
                      <a:r>
                        <a:rPr dirty="0" sz="800" spc="-5">
                          <a:solidFill>
                            <a:srgbClr val="231F20"/>
                          </a:solidFill>
                          <a:latin typeface="Microsoft JhengHei UI"/>
                          <a:cs typeface="Microsoft JhengHei UI"/>
                        </a:rPr>
                        <a:t>04P02-0AGR</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制动模块</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6SL3100-1AE31-0AB1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6SL3100-1BE31-0AA1</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10"/>
                        </a:spcBef>
                      </a:pPr>
                      <a:r>
                        <a:rPr dirty="0" sz="800" spc="-10">
                          <a:solidFill>
                            <a:srgbClr val="231F20"/>
                          </a:solidFill>
                          <a:latin typeface="Microsoft JhengHei UI"/>
                          <a:cs typeface="Microsoft JhengHei UI"/>
                        </a:rPr>
                        <a:t>02P03-0ERG</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20kW</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基本型电源模块</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6SL3130-1TE22-0AA0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6SE7023-2ES87-2DC0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2384">
                        <a:lnSpc>
                          <a:spcPct val="100000"/>
                        </a:lnSpc>
                        <a:spcBef>
                          <a:spcPts val="110"/>
                        </a:spcBef>
                      </a:pPr>
                      <a:r>
                        <a:rPr dirty="0" sz="800" spc="-5">
                          <a:solidFill>
                            <a:srgbClr val="231F20"/>
                          </a:solidFill>
                          <a:latin typeface="Microsoft JhengHei UI"/>
                          <a:cs typeface="Microsoft JhengHei UI"/>
                        </a:rPr>
                        <a:t>-06P03-0B0R</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40kW</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基本型电源模块</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6SL3130-1TE24-0AA0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6SE7028-0ES87-2DC0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2384">
                        <a:lnSpc>
                          <a:spcPct val="100000"/>
                        </a:lnSpc>
                        <a:spcBef>
                          <a:spcPts val="110"/>
                        </a:spcBef>
                      </a:pPr>
                      <a:r>
                        <a:rPr dirty="0" sz="800" spc="-5">
                          <a:solidFill>
                            <a:srgbClr val="231F20"/>
                          </a:solidFill>
                          <a:latin typeface="Microsoft JhengHei UI"/>
                          <a:cs typeface="Microsoft JhengHei UI"/>
                        </a:rPr>
                        <a:t>-15P03-00HR</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6" name="object 26"/>
          <p:cNvSpPr txBox="1"/>
          <p:nvPr/>
        </p:nvSpPr>
        <p:spPr>
          <a:xfrm>
            <a:off x="11667438" y="6775003"/>
            <a:ext cx="292100" cy="58674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nSpc>
                <a:spcPct val="125000"/>
              </a:lnSpc>
            </a:pPr>
            <a:r>
              <a:rPr dirty="0" sz="800" spc="-5">
                <a:solidFill>
                  <a:srgbClr val="231F20"/>
                </a:solidFill>
                <a:latin typeface="Microsoft JhengHei UI"/>
                <a:cs typeface="Microsoft JhengHei UI"/>
              </a:rPr>
              <a:t>BRA-  BRBW  BRBW</a:t>
            </a:r>
            <a:endParaRPr sz="800">
              <a:latin typeface="Microsoft JhengHei UI"/>
              <a:cs typeface="Microsoft JhengHei UI"/>
            </a:endParaRPr>
          </a:p>
        </p:txBody>
      </p:sp>
      <p:sp>
        <p:nvSpPr>
          <p:cNvPr id="27" name="object 27"/>
          <p:cNvSpPr/>
          <p:nvPr/>
        </p:nvSpPr>
        <p:spPr>
          <a:xfrm>
            <a:off x="11672792" y="6768000"/>
            <a:ext cx="254000" cy="1866900"/>
          </a:xfrm>
          <a:custGeom>
            <a:avLst/>
            <a:gdLst/>
            <a:ahLst/>
            <a:cxnLst/>
            <a:rect l="l" t="t" r="r" b="b"/>
            <a:pathLst>
              <a:path w="254000" h="1866900">
                <a:moveTo>
                  <a:pt x="0" y="1866671"/>
                </a:moveTo>
                <a:lnTo>
                  <a:pt x="254000" y="1866671"/>
                </a:lnTo>
                <a:lnTo>
                  <a:pt x="254000" y="0"/>
                </a:lnTo>
                <a:lnTo>
                  <a:pt x="0" y="0"/>
                </a:lnTo>
                <a:lnTo>
                  <a:pt x="0" y="1866671"/>
                </a:lnTo>
                <a:close/>
              </a:path>
            </a:pathLst>
          </a:custGeom>
          <a:solidFill>
            <a:srgbClr val="F79546">
              <a:alpha val="19999"/>
            </a:srgbClr>
          </a:solidFill>
        </p:spPr>
        <p:txBody>
          <a:bodyPr wrap="square" lIns="0" tIns="0" rIns="0" bIns="0" rtlCol="0"/>
          <a:lstStyle/>
          <a:p/>
        </p:txBody>
      </p:sp>
      <p:sp>
        <p:nvSpPr>
          <p:cNvPr id="28" name="object 28"/>
          <p:cNvSpPr txBox="1"/>
          <p:nvPr/>
        </p:nvSpPr>
        <p:spPr>
          <a:xfrm>
            <a:off x="11651092" y="7465158"/>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graphicFrame>
        <p:nvGraphicFramePr>
          <p:cNvPr id="29" name="object 29"/>
          <p:cNvGraphicFramePr>
            <a:graphicFrameLocks noGrp="1"/>
          </p:cNvGraphicFramePr>
          <p:nvPr/>
        </p:nvGraphicFramePr>
        <p:xfrm>
          <a:off x="540000" y="2027999"/>
          <a:ext cx="6734175" cy="4066540"/>
        </p:xfrm>
        <a:graphic>
          <a:graphicData uri="http://schemas.openxmlformats.org/drawingml/2006/table">
            <a:tbl>
              <a:tblPr firstRow="1" bandRow="1">
                <a:tableStyleId>{2D5ABB26-0587-4C30-8999-92F81FD0307C}</a:tableStyleId>
              </a:tblPr>
              <a:tblGrid>
                <a:gridCol w="310515"/>
                <a:gridCol w="1123315"/>
                <a:gridCol w="1123315"/>
                <a:gridCol w="1159510"/>
                <a:gridCol w="508634"/>
                <a:gridCol w="466089"/>
                <a:gridCol w="1151889"/>
                <a:gridCol w="871854"/>
              </a:tblGrid>
              <a:tr h="157481">
                <a:tc gridSpan="3">
                  <a:txBody>
                    <a:bodyPr/>
                    <a:lstStyle/>
                    <a:p>
                      <a:pPr marL="668655">
                        <a:lnSpc>
                          <a:spcPct val="100000"/>
                        </a:lnSpc>
                        <a:spcBef>
                          <a:spcPts val="105"/>
                        </a:spcBef>
                      </a:pPr>
                      <a:r>
                        <a:rPr dirty="0" sz="800" b="1">
                          <a:solidFill>
                            <a:srgbClr val="FFFFFF"/>
                          </a:solidFill>
                          <a:latin typeface="Microsoft YaHei UI"/>
                          <a:cs typeface="Microsoft YaHei UI"/>
                        </a:rPr>
                        <a:t>装机装柜型基本型电源模块</a:t>
                      </a:r>
                      <a:endParaRPr sz="800">
                        <a:latin typeface="Microsoft YaHei UI"/>
                        <a:cs typeface="Microsoft Ya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10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10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a:txBody>
                    <a:bodyPr/>
                    <a:lstStyle/>
                    <a:p>
                      <a:pPr marL="64769" marR="45720" indent="-1206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8140">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液冷型</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6098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gridSpan="8">
                  <a:txBody>
                    <a:bodyPr/>
                    <a:lstStyle/>
                    <a:p>
                      <a:pPr marL="17780">
                        <a:lnSpc>
                          <a:spcPct val="100000"/>
                        </a:lnSpc>
                        <a:spcBef>
                          <a:spcPts val="110"/>
                        </a:spcBef>
                      </a:pPr>
                      <a:r>
                        <a:rPr dirty="0" sz="800">
                          <a:solidFill>
                            <a:srgbClr val="231F20"/>
                          </a:solidFill>
                          <a:latin typeface="Microsoft JhengHei UI"/>
                          <a:cs typeface="Microsoft JhengHei UI"/>
                        </a:rPr>
                        <a:t>装机装柜型基本型</a:t>
                      </a:r>
                      <a:r>
                        <a:rPr dirty="0" sz="800" spc="-5">
                          <a:solidFill>
                            <a:srgbClr val="231F20"/>
                          </a:solidFill>
                          <a:latin typeface="Microsoft JhengHei UI"/>
                          <a:cs typeface="Microsoft JhengHei UI"/>
                        </a:rPr>
                        <a:t> BLM </a:t>
                      </a:r>
                      <a:r>
                        <a:rPr dirty="0" sz="800">
                          <a:solidFill>
                            <a:srgbClr val="231F20"/>
                          </a:solidFill>
                          <a:latin typeface="Microsoft JhengHei UI"/>
                          <a:cs typeface="Microsoft JhengHei UI"/>
                        </a:rPr>
                        <a:t>电网电压 </a:t>
                      </a:r>
                      <a:r>
                        <a:rPr dirty="0" sz="800" spc="-5">
                          <a:solidFill>
                            <a:srgbClr val="231F20"/>
                          </a:solidFill>
                          <a:latin typeface="Microsoft JhengHei UI"/>
                          <a:cs typeface="Microsoft JhengHei UI"/>
                        </a:rPr>
                        <a:t>3AC380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 V</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6SL3330-1TE34-2AA3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6SL3000-0CE35-1AA0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110"/>
                        </a:spcBef>
                      </a:pPr>
                      <a:r>
                        <a:rPr dirty="0" sz="800">
                          <a:solidFill>
                            <a:srgbClr val="231F20"/>
                          </a:solidFill>
                          <a:latin typeface="Microsoft JhengHei UI"/>
                          <a:cs typeface="Microsoft JhengHei UI"/>
                        </a:rPr>
                        <a:t>2-0560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2865">
                        <a:lnSpc>
                          <a:spcPct val="100000"/>
                        </a:lnSpc>
                        <a:spcBef>
                          <a:spcPts val="1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6SL3330-1TE35-3AA3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6SL3000-0CE35-1AA0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110"/>
                        </a:spcBef>
                      </a:pPr>
                      <a:r>
                        <a:rPr dirty="0" sz="800">
                          <a:solidFill>
                            <a:srgbClr val="231F20"/>
                          </a:solidFill>
                          <a:latin typeface="Microsoft JhengHei UI"/>
                          <a:cs typeface="Microsoft JhengHei UI"/>
                        </a:rPr>
                        <a:t>2-0560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2865">
                        <a:lnSpc>
                          <a:spcPct val="100000"/>
                        </a:lnSpc>
                        <a:spcBef>
                          <a:spcPts val="110"/>
                        </a:spcBef>
                      </a:pPr>
                      <a:r>
                        <a:rPr dirty="0" sz="800">
                          <a:solidFill>
                            <a:srgbClr val="231F20"/>
                          </a:solidFill>
                          <a:latin typeface="Microsoft JhengHei UI"/>
                          <a:cs typeface="Microsoft JhengHei UI"/>
                        </a:rPr>
                        <a:t>6SL3000-0BE36-0AA0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6SL3335-1TE37-4AA3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6SL3000-0CE36-3AA0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110"/>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6SL3330-1TE38-2AA3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6SL3000-0CE37-7AA0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110"/>
                        </a:spcBef>
                      </a:pPr>
                      <a:r>
                        <a:rPr dirty="0" sz="800">
                          <a:solidFill>
                            <a:srgbClr val="231F20"/>
                          </a:solidFill>
                          <a:latin typeface="Microsoft JhengHei UI"/>
                          <a:cs typeface="Microsoft JhengHei UI"/>
                        </a:rPr>
                        <a:t>2-0800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2865">
                        <a:lnSpc>
                          <a:spcPct val="100000"/>
                        </a:lnSpc>
                        <a:spcBef>
                          <a:spcPts val="110"/>
                        </a:spcBef>
                      </a:pPr>
                      <a:r>
                        <a:rPr dirty="0" sz="800">
                          <a:solidFill>
                            <a:srgbClr val="231F20"/>
                          </a:solidFill>
                          <a:latin typeface="Microsoft JhengHei UI"/>
                          <a:cs typeface="Microsoft JhengHei UI"/>
                        </a:rPr>
                        <a:t>6SL3000-0BE41-2AA0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6SL3330-1TE41-2AA3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110"/>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2865">
                        <a:lnSpc>
                          <a:spcPct val="100000"/>
                        </a:lnSpc>
                        <a:spcBef>
                          <a:spcPts val="110"/>
                        </a:spcBef>
                      </a:pPr>
                      <a:r>
                        <a:rPr dirty="0" sz="800">
                          <a:solidFill>
                            <a:srgbClr val="231F20"/>
                          </a:solidFill>
                          <a:latin typeface="Microsoft JhengHei UI"/>
                          <a:cs typeface="Microsoft JhengHei UI"/>
                        </a:rPr>
                        <a:t>6SL3000-0BE41-2AA0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6SL3335-1TE41-2AA3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6SL3000-0CE41-0AA0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110"/>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6SL3330-1TE41-5AA3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6SL3000-0CE41-5AA0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110"/>
                        </a:spcBef>
                      </a:pPr>
                      <a:r>
                        <a:rPr dirty="0" sz="800">
                          <a:solidFill>
                            <a:srgbClr val="231F20"/>
                          </a:solidFill>
                          <a:latin typeface="Microsoft JhengHei UI"/>
                          <a:cs typeface="Microsoft JhengHei UI"/>
                        </a:rPr>
                        <a:t>2-1500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2865">
                        <a:lnSpc>
                          <a:spcPct val="100000"/>
                        </a:lnSpc>
                        <a:spcBef>
                          <a:spcPts val="110"/>
                        </a:spcBef>
                      </a:pPr>
                      <a:r>
                        <a:rPr dirty="0" sz="800">
                          <a:solidFill>
                            <a:srgbClr val="231F20"/>
                          </a:solidFill>
                          <a:latin typeface="Microsoft JhengHei UI"/>
                          <a:cs typeface="Microsoft JhengHei UI"/>
                        </a:rPr>
                        <a:t>6SL3000-0BE41-6AA0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6SL3335-1TE41-7AA3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6SL3000-0CE41-5AA0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7305">
                        <a:lnSpc>
                          <a:spcPct val="100000"/>
                        </a:lnSpc>
                        <a:spcBef>
                          <a:spcPts val="110"/>
                        </a:spcBef>
                      </a:pPr>
                      <a:r>
                        <a:rPr dirty="0" sz="800">
                          <a:solidFill>
                            <a:srgbClr val="231F20"/>
                          </a:solidFill>
                          <a:latin typeface="Microsoft JhengHei UI"/>
                          <a:cs typeface="Microsoft JhengHei UI"/>
                        </a:rPr>
                        <a:t>2-1500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2865">
                        <a:lnSpc>
                          <a:spcPct val="100000"/>
                        </a:lnSpc>
                        <a:spcBef>
                          <a:spcPts val="110"/>
                        </a:spcBef>
                      </a:pPr>
                      <a:r>
                        <a:rPr dirty="0" sz="800">
                          <a:solidFill>
                            <a:srgbClr val="231F20"/>
                          </a:solidFill>
                          <a:latin typeface="Microsoft JhengHei UI"/>
                          <a:cs typeface="Microsoft JhengHei UI"/>
                        </a:rPr>
                        <a:t>6SL3000-0BE41-6AA0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6SL3330-1TE41-8AA3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769">
                        <a:lnSpc>
                          <a:spcPct val="100000"/>
                        </a:lnSpc>
                        <a:spcBef>
                          <a:spcPts val="110"/>
                        </a:spcBef>
                      </a:pPr>
                      <a:r>
                        <a:rPr dirty="0" sz="800">
                          <a:solidFill>
                            <a:srgbClr val="231F20"/>
                          </a:solidFill>
                          <a:latin typeface="Microsoft JhengHei UI"/>
                          <a:cs typeface="Microsoft JhengHei UI"/>
                        </a:rPr>
                        <a:t>6SL3000-0CE41-6AA0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27305">
                        <a:lnSpc>
                          <a:spcPct val="100000"/>
                        </a:lnSpc>
                        <a:spcBef>
                          <a:spcPts val="110"/>
                        </a:spcBef>
                      </a:pPr>
                      <a:r>
                        <a:rPr dirty="0" sz="800">
                          <a:solidFill>
                            <a:srgbClr val="231F20"/>
                          </a:solidFill>
                          <a:latin typeface="Microsoft JhengHei UI"/>
                          <a:cs typeface="Microsoft JhengHei UI"/>
                        </a:rPr>
                        <a:t>2-1800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86360">
                        <a:lnSpc>
                          <a:spcPct val="100000"/>
                        </a:lnSpc>
                        <a:spcBef>
                          <a:spcPts val="11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gridSpan="5">
                  <a:txBody>
                    <a:bodyPr/>
                    <a:lstStyle/>
                    <a:p>
                      <a:pPr marL="17780" marR="39370">
                        <a:lnSpc>
                          <a:spcPct val="100000"/>
                        </a:lnSpc>
                        <a:spcBef>
                          <a:spcPts val="110"/>
                        </a:spcBef>
                      </a:pPr>
                      <a:r>
                        <a:rPr dirty="0" sz="800">
                          <a:solidFill>
                            <a:srgbClr val="231F20"/>
                          </a:solidFill>
                          <a:latin typeface="Microsoft JhengHei UI"/>
                          <a:cs typeface="Microsoft JhengHei UI"/>
                        </a:rPr>
                        <a:t>装机装柜型基本型</a:t>
                      </a:r>
                      <a:r>
                        <a:rPr dirty="0" sz="800" spc="-5">
                          <a:solidFill>
                            <a:srgbClr val="231F20"/>
                          </a:solidFill>
                          <a:latin typeface="Microsoft JhengHei UI"/>
                          <a:cs typeface="Microsoft JhengHei UI"/>
                        </a:rPr>
                        <a:t> BLM</a:t>
                      </a:r>
                      <a:r>
                        <a:rPr dirty="0" sz="800">
                          <a:solidFill>
                            <a:srgbClr val="231F20"/>
                          </a:solidFill>
                          <a:latin typeface="Microsoft JhengHei UI"/>
                          <a:cs typeface="Microsoft JhengHei UI"/>
                        </a:rPr>
                        <a:t> 电网电压 </a:t>
                      </a:r>
                      <a:r>
                        <a:rPr dirty="0" sz="800" spc="-5">
                          <a:solidFill>
                            <a:srgbClr val="231F20"/>
                          </a:solidFill>
                          <a:latin typeface="Microsoft JhengHei UI"/>
                          <a:cs typeface="Microsoft JhengHei UI"/>
                        </a:rPr>
                        <a:t>3AC500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690 V</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nSpc>
                          <a:spcPct val="100000"/>
                        </a:lnSpc>
                      </a:pPr>
                      <a:endParaRPr sz="800">
                        <a:latin typeface="Times New Roman"/>
                        <a:cs typeface="Times New Roman"/>
                      </a:endParaRPr>
                    </a:p>
                  </a:txBody>
                  <a:tcPr marL="0" marR="0" marB="0" marT="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72720">
                <a:tc>
                  <a:txBody>
                    <a:bodyPr/>
                    <a:lstStyle/>
                    <a:p>
                      <a:pPr marL="17780">
                        <a:lnSpc>
                          <a:spcPct val="100000"/>
                        </a:lnSpc>
                        <a:spcBef>
                          <a:spcPts val="19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6SL3330-1TG33-0AA3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2545">
                        <a:lnSpc>
                          <a:spcPct val="100000"/>
                        </a:lnSpc>
                        <a:spcBef>
                          <a:spcPts val="190"/>
                        </a:spcBef>
                      </a:pPr>
                      <a:r>
                        <a:rPr dirty="0" sz="800">
                          <a:solidFill>
                            <a:srgbClr val="231F20"/>
                          </a:solidFill>
                          <a:latin typeface="Microsoft JhengHei UI"/>
                          <a:cs typeface="Microsoft JhengHei UI"/>
                        </a:rPr>
                        <a:t>6SL3000-0CH32-7AA0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9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2413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9530">
                        <a:lnSpc>
                          <a:spcPct val="100000"/>
                        </a:lnSpc>
                        <a:spcBef>
                          <a:spcPts val="190"/>
                        </a:spcBef>
                      </a:pPr>
                      <a:r>
                        <a:rPr dirty="0" sz="800">
                          <a:solidFill>
                            <a:srgbClr val="231F20"/>
                          </a:solidFill>
                          <a:latin typeface="Microsoft JhengHei UI"/>
                          <a:cs typeface="Microsoft JhengHei UI"/>
                        </a:rPr>
                        <a:t>2-0300</a:t>
                      </a:r>
                      <a:endParaRPr sz="800">
                        <a:latin typeface="Microsoft JhengHei UI"/>
                        <a:cs typeface="Microsoft JhengHei UI"/>
                      </a:endParaRPr>
                    </a:p>
                  </a:txBody>
                  <a:tcPr marL="0" marR="0" marB="0" marT="2413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3180">
                        <a:lnSpc>
                          <a:spcPct val="100000"/>
                        </a:lnSpc>
                        <a:spcBef>
                          <a:spcPts val="19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135">
                        <a:lnSpc>
                          <a:spcPct val="100000"/>
                        </a:lnSpc>
                        <a:spcBef>
                          <a:spcPts val="190"/>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720">
                <a:tc>
                  <a:txBody>
                    <a:bodyPr/>
                    <a:lstStyle/>
                    <a:p>
                      <a:pPr marL="17780">
                        <a:lnSpc>
                          <a:spcPct val="100000"/>
                        </a:lnSpc>
                        <a:spcBef>
                          <a:spcPts val="19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6SL3335-1TG34-2AA3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2545">
                        <a:lnSpc>
                          <a:spcPct val="100000"/>
                        </a:lnSpc>
                        <a:spcBef>
                          <a:spcPts val="190"/>
                        </a:spcBef>
                      </a:pPr>
                      <a:r>
                        <a:rPr dirty="0" sz="800">
                          <a:solidFill>
                            <a:srgbClr val="231F20"/>
                          </a:solidFill>
                          <a:latin typeface="Microsoft JhengHei UI"/>
                          <a:cs typeface="Microsoft JhengHei UI"/>
                        </a:rPr>
                        <a:t>6SL3000-0CH33-4AA0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9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2413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9530">
                        <a:lnSpc>
                          <a:spcPct val="100000"/>
                        </a:lnSpc>
                        <a:spcBef>
                          <a:spcPts val="190"/>
                        </a:spcBef>
                      </a:pPr>
                      <a:r>
                        <a:rPr dirty="0" sz="800">
                          <a:solidFill>
                            <a:srgbClr val="231F20"/>
                          </a:solidFill>
                          <a:latin typeface="Microsoft JhengHei UI"/>
                          <a:cs typeface="Microsoft JhengHei UI"/>
                        </a:rPr>
                        <a:t>2-0350</a:t>
                      </a:r>
                      <a:endParaRPr sz="800">
                        <a:latin typeface="Microsoft JhengHei UI"/>
                        <a:cs typeface="Microsoft JhengHei UI"/>
                      </a:endParaRPr>
                    </a:p>
                  </a:txBody>
                  <a:tcPr marL="0" marR="0" marB="0" marT="2413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135">
                        <a:lnSpc>
                          <a:spcPct val="100000"/>
                        </a:lnSpc>
                        <a:spcBef>
                          <a:spcPts val="190"/>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6SL3330-1TG34-3AA3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6SL3000-0CH34-8AA0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9530">
                        <a:lnSpc>
                          <a:spcPct val="100000"/>
                        </a:lnSpc>
                        <a:spcBef>
                          <a:spcPts val="110"/>
                        </a:spcBef>
                      </a:pPr>
                      <a:r>
                        <a:rPr dirty="0" sz="800">
                          <a:solidFill>
                            <a:srgbClr val="231F20"/>
                          </a:solidFill>
                          <a:latin typeface="Microsoft JhengHei UI"/>
                          <a:cs typeface="Microsoft JhengHei UI"/>
                        </a:rPr>
                        <a:t>2-0500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6SL3000-0BG34-4AA0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6SL3330-1TG36-8AA3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6SL3000-0CH36-0AA0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9530">
                        <a:lnSpc>
                          <a:spcPct val="100000"/>
                        </a:lnSpc>
                        <a:spcBef>
                          <a:spcPts val="110"/>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6SL3000-0BG36-0AA0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6SL3335-1TG37-3AA3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6SL3000-0CH36-0AA0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9530">
                        <a:lnSpc>
                          <a:spcPct val="100000"/>
                        </a:lnSpc>
                        <a:spcBef>
                          <a:spcPts val="110"/>
                        </a:spcBef>
                      </a:pPr>
                      <a:r>
                        <a:rPr dirty="0" sz="800">
                          <a:solidFill>
                            <a:srgbClr val="231F20"/>
                          </a:solidFill>
                          <a:latin typeface="Microsoft JhengHei UI"/>
                          <a:cs typeface="Microsoft JhengHei UI"/>
                        </a:rPr>
                        <a:t>2-0630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6SL3330-1TG41-1AA3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9530">
                        <a:lnSpc>
                          <a:spcPct val="100000"/>
                        </a:lnSpc>
                        <a:spcBef>
                          <a:spcPts val="110"/>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1100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6SL3335-1TG41-3AA3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9530">
                        <a:lnSpc>
                          <a:spcPct val="100000"/>
                        </a:lnSpc>
                        <a:spcBef>
                          <a:spcPts val="110"/>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1100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6SL3330-1TG41-4AA3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9530">
                        <a:lnSpc>
                          <a:spcPct val="100000"/>
                        </a:lnSpc>
                        <a:spcBef>
                          <a:spcPts val="110"/>
                        </a:spcBef>
                      </a:pPr>
                      <a:r>
                        <a:rPr dirty="0" sz="800">
                          <a:solidFill>
                            <a:srgbClr val="231F20"/>
                          </a:solidFill>
                          <a:latin typeface="Microsoft JhengHei UI"/>
                          <a:cs typeface="Microsoft JhengHei UI"/>
                        </a:rPr>
                        <a:t>2-1200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6SL3000-0BG41-2AA0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1370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6SL3335-1TG41-7AA3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6SL3000-0CH41-6AA0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49530">
                        <a:lnSpc>
                          <a:spcPct val="100000"/>
                        </a:lnSpc>
                        <a:spcBef>
                          <a:spcPts val="110"/>
                        </a:spcBef>
                      </a:pPr>
                      <a:r>
                        <a:rPr dirty="0" sz="800">
                          <a:solidFill>
                            <a:srgbClr val="231F20"/>
                          </a:solidFill>
                          <a:latin typeface="Microsoft JhengHei UI"/>
                          <a:cs typeface="Microsoft JhengHei UI"/>
                        </a:rPr>
                        <a:t>2-1600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6SL3330-1TG41-8AA3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2545">
                        <a:lnSpc>
                          <a:spcPct val="100000"/>
                        </a:lnSpc>
                        <a:spcBef>
                          <a:spcPts val="110"/>
                        </a:spcBef>
                      </a:pPr>
                      <a:r>
                        <a:rPr dirty="0" sz="800">
                          <a:solidFill>
                            <a:srgbClr val="231F20"/>
                          </a:solidFill>
                          <a:latin typeface="Microsoft JhengHei UI"/>
                          <a:cs typeface="Microsoft JhengHei UI"/>
                        </a:rPr>
                        <a:t>6SL3000-0CH41-6AA0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9530">
                        <a:lnSpc>
                          <a:spcPct val="100000"/>
                        </a:lnSpc>
                        <a:spcBef>
                          <a:spcPts val="110"/>
                        </a:spcBef>
                      </a:pPr>
                      <a:r>
                        <a:rPr dirty="0" sz="800">
                          <a:solidFill>
                            <a:srgbClr val="231F20"/>
                          </a:solidFill>
                          <a:latin typeface="Microsoft JhengHei UI"/>
                          <a:cs typeface="Microsoft JhengHei UI"/>
                        </a:rPr>
                        <a:t>2-1600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3180">
                        <a:lnSpc>
                          <a:spcPct val="100000"/>
                        </a:lnSpc>
                        <a:spcBef>
                          <a:spcPts val="110"/>
                        </a:spcBef>
                      </a:pPr>
                      <a:r>
                        <a:rPr dirty="0" sz="800">
                          <a:solidFill>
                            <a:srgbClr val="231F20"/>
                          </a:solidFill>
                          <a:latin typeface="Microsoft JhengHei UI"/>
                          <a:cs typeface="Microsoft JhengHei UI"/>
                        </a:rPr>
                        <a:t>6SL3000-0BG41-6AA0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4135">
                        <a:lnSpc>
                          <a:spcPct val="100000"/>
                        </a:lnSpc>
                        <a:spcBef>
                          <a:spcPts val="110"/>
                        </a:spcBef>
                      </a:pPr>
                      <a:r>
                        <a:rPr dirty="0" sz="800" spc="-5">
                          <a:solidFill>
                            <a:srgbClr val="231F20"/>
                          </a:solidFill>
                          <a:latin typeface="Microsoft JhengHei UI"/>
                          <a:cs typeface="Microsoft JhengHei UI"/>
                        </a:rPr>
                        <a:t>BFC-1HB3-1600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95715">
                <a:tc gridSpan="5">
                  <a:txBody>
                    <a:bodyPr/>
                    <a:lstStyle/>
                    <a:p>
                      <a:pPr algn="r" marL="4146550">
                        <a:lnSpc>
                          <a:spcPct val="100000"/>
                        </a:lnSpc>
                        <a:spcBef>
                          <a:spcPts val="165"/>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20955">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marL="39370">
                        <a:lnSpc>
                          <a:spcPct val="100000"/>
                        </a:lnSpc>
                        <a:spcBef>
                          <a:spcPts val="165"/>
                        </a:spcBef>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a:p>
                      <a:pPr marL="36195">
                        <a:lnSpc>
                          <a:spcPct val="100000"/>
                        </a:lnSpc>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27940">
                        <a:lnSpc>
                          <a:spcPts val="93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a:txBody>
                  <a:tcPr marL="0" marR="0" marB="0" marT="20955">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r>
            </a:tbl>
          </a:graphicData>
        </a:graphic>
      </p:graphicFrame>
      <p:sp>
        <p:nvSpPr>
          <p:cNvPr id="30" name="object 30"/>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31" name="object 31"/>
          <p:cNvSpPr txBox="1"/>
          <p:nvPr/>
        </p:nvSpPr>
        <p:spPr>
          <a:xfrm>
            <a:off x="1021764" y="8726057"/>
            <a:ext cx="6121400" cy="1483360"/>
          </a:xfrm>
          <a:prstGeom prst="rect">
            <a:avLst/>
          </a:prstGeom>
        </p:spPr>
        <p:txBody>
          <a:bodyPr wrap="square" lIns="0" tIns="12700" rIns="0" bIns="0" rtlCol="0" vert="horz">
            <a:spAutoFit/>
          </a:bodyPr>
          <a:lstStyle/>
          <a:p>
            <a:pPr marL="3837940" marR="1432560">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3837940" marR="1237615">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3837940" marR="1341120">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algn="r" marR="379095">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a:p>
            <a:pPr>
              <a:lnSpc>
                <a:spcPct val="100000"/>
              </a:lnSpc>
            </a:pPr>
            <a:endParaRPr sz="1000">
              <a:latin typeface="Times New Roman"/>
              <a:cs typeface="Times New Roman"/>
            </a:endParaRPr>
          </a:p>
          <a:p>
            <a:pPr marL="12700">
              <a:lnSpc>
                <a:spcPct val="100000"/>
              </a:lnSpc>
              <a:spcBef>
                <a:spcPts val="6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p:txBody>
      </p:sp>
      <p:sp>
        <p:nvSpPr>
          <p:cNvPr id="32" name="object 32"/>
          <p:cNvSpPr/>
          <p:nvPr/>
        </p:nvSpPr>
        <p:spPr>
          <a:xfrm>
            <a:off x="807053" y="10095865"/>
            <a:ext cx="198707" cy="154379"/>
          </a:xfrm>
          <a:prstGeom prst="rect">
            <a:avLst/>
          </a:prstGeom>
          <a:blipFill>
            <a:blip r:embed="rId3" cstate="print"/>
            <a:stretch>
              <a:fillRect/>
            </a:stretch>
          </a:blipFill>
        </p:spPr>
        <p:txBody>
          <a:bodyPr wrap="square" lIns="0" tIns="0" rIns="0" bIns="0" rtlCol="0"/>
          <a:lstStyle/>
          <a:p/>
        </p:txBody>
      </p:sp>
      <p:sp>
        <p:nvSpPr>
          <p:cNvPr id="33" name="object 33"/>
          <p:cNvSpPr txBox="1"/>
          <p:nvPr/>
        </p:nvSpPr>
        <p:spPr>
          <a:xfrm>
            <a:off x="347300" y="1067498"/>
            <a:ext cx="141478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SIEMENS</a:t>
            </a:r>
            <a:r>
              <a:rPr dirty="0" sz="1400" spc="-150"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p:txBody>
      </p:sp>
      <p:sp>
        <p:nvSpPr>
          <p:cNvPr id="35" name="object 35"/>
          <p:cNvSpPr txBox="1"/>
          <p:nvPr/>
        </p:nvSpPr>
        <p:spPr>
          <a:xfrm>
            <a:off x="347299" y="10193463"/>
            <a:ext cx="6865620" cy="143510"/>
          </a:xfrm>
          <a:prstGeom prst="rect">
            <a:avLst/>
          </a:prstGeom>
        </p:spPr>
        <p:txBody>
          <a:bodyPr wrap="square" lIns="0" tIns="2540" rIns="0" bIns="0" rtlCol="0" vert="horz">
            <a:spAutoFit/>
          </a:bodyPr>
          <a:lstStyle/>
          <a:p>
            <a:pPr marL="12700">
              <a:lnSpc>
                <a:spcPct val="100000"/>
              </a:lnSpc>
              <a:spcBef>
                <a:spcPts val="20"/>
              </a:spcBef>
              <a:tabLst>
                <a:tab pos="687070" algn="l"/>
                <a:tab pos="6852284" algn="l"/>
              </a:tabLst>
            </a:pPr>
            <a:r>
              <a:rPr dirty="0" u="heavy" sz="800">
                <a:solidFill>
                  <a:srgbClr val="231F20"/>
                </a:solidFill>
                <a:uFill>
                  <a:solidFill>
                    <a:srgbClr val="7F93A1"/>
                  </a:solidFill>
                </a:uFill>
                <a:latin typeface="Times New Roman"/>
                <a:cs typeface="Times New Roman"/>
              </a:rPr>
              <a:t> 	</a:t>
            </a:r>
            <a:r>
              <a:rPr dirty="0" u="heavy" sz="800">
                <a:solidFill>
                  <a:srgbClr val="231F20"/>
                </a:solidFill>
                <a:uFill>
                  <a:solidFill>
                    <a:srgbClr val="7F93A1"/>
                  </a:solidFill>
                </a:uFill>
                <a:latin typeface="宋体"/>
                <a:cs typeface="宋体"/>
              </a:rPr>
              <a:t>热而引发火灾，影响设备运行安全，因而要根据实际情况进行功率选型调整。	</a:t>
            </a:r>
            <a:endParaRPr sz="800">
              <a:latin typeface="宋体"/>
              <a:cs typeface="宋体"/>
            </a:endParaRPr>
          </a:p>
        </p:txBody>
      </p:sp>
      <p:sp>
        <p:nvSpPr>
          <p:cNvPr id="36" name="object 36"/>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77</a:t>
            </a:r>
            <a:endParaRPr sz="1000">
              <a:latin typeface="Arial"/>
              <a:cs typeface="Arial"/>
            </a:endParaRPr>
          </a:p>
        </p:txBody>
      </p:sp>
      <p:sp>
        <p:nvSpPr>
          <p:cNvPr id="37" name="object 37"/>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78</a:t>
            </a:r>
            <a:endParaRPr sz="1000">
              <a:latin typeface="Arial"/>
              <a:cs typeface="Arial"/>
            </a:endParaRPr>
          </a:p>
        </p:txBody>
      </p:sp>
      <p:sp>
        <p:nvSpPr>
          <p:cNvPr id="38" name="object 38"/>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9" name="object 39"/>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0" name="object 40"/>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1" name="object 41"/>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34" name="object 34"/>
          <p:cNvSpPr txBox="1"/>
          <p:nvPr/>
        </p:nvSpPr>
        <p:spPr>
          <a:xfrm>
            <a:off x="383299" y="1345759"/>
            <a:ext cx="2468880" cy="50545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4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S120</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驱动系统（续）</a:t>
            </a:r>
            <a:endParaRPr sz="1200">
              <a:latin typeface="Microsoft JhengHei UI"/>
              <a:cs typeface="Microsoft JhengHei UI"/>
            </a:endParaRPr>
          </a:p>
          <a:p>
            <a:pPr marL="156210">
              <a:lnSpc>
                <a:spcPct val="100000"/>
              </a:lnSpc>
              <a:spcBef>
                <a:spcPts val="1140"/>
              </a:spcBef>
            </a:pPr>
            <a:r>
              <a:rPr dirty="0" sz="1000" b="1">
                <a:solidFill>
                  <a:srgbClr val="231F20"/>
                </a:solidFill>
                <a:latin typeface="Microsoft YaHei UI"/>
                <a:cs typeface="Microsoft YaHei UI"/>
              </a:rPr>
              <a:t>装机装柜型基本型电源模块</a:t>
            </a:r>
            <a:r>
              <a:rPr dirty="0" sz="1000" spc="-60" b="1">
                <a:solidFill>
                  <a:srgbClr val="231F20"/>
                </a:solidFill>
                <a:latin typeface="Microsoft YaHei UI"/>
                <a:cs typeface="Microsoft YaHei UI"/>
              </a:rPr>
              <a:t> </a:t>
            </a:r>
            <a:r>
              <a:rPr dirty="0" sz="1000" b="1">
                <a:solidFill>
                  <a:srgbClr val="231F20"/>
                </a:solidFill>
                <a:latin typeface="Microsoft YaHei UI"/>
                <a:cs typeface="Microsoft YaHei UI"/>
              </a:rPr>
              <a:t>BLM</a:t>
            </a:r>
            <a:endParaRPr sz="1000">
              <a:latin typeface="Microsoft YaHei UI"/>
              <a:cs typeface="Microsoft YaHei UI"/>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527300" y="7843566"/>
            <a:ext cx="116840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装机装柜型功率模块</a:t>
            </a:r>
            <a:endParaRPr sz="1000">
              <a:latin typeface="Microsoft YaHei UI"/>
              <a:cs typeface="Microsoft YaHei UI"/>
            </a:endParaRPr>
          </a:p>
        </p:txBody>
      </p:sp>
      <p:graphicFrame>
        <p:nvGraphicFramePr>
          <p:cNvPr id="14" name="object 14"/>
          <p:cNvGraphicFramePr>
            <a:graphicFrameLocks noGrp="1"/>
          </p:cNvGraphicFramePr>
          <p:nvPr/>
        </p:nvGraphicFramePr>
        <p:xfrm>
          <a:off x="540000" y="1776600"/>
          <a:ext cx="6028690" cy="5301615"/>
        </p:xfrm>
        <a:graphic>
          <a:graphicData uri="http://schemas.openxmlformats.org/drawingml/2006/table">
            <a:tbl>
              <a:tblPr firstRow="1" bandRow="1">
                <a:tableStyleId>{2D5ABB26-0587-4C30-8999-92F81FD0307C}</a:tableStyleId>
              </a:tblPr>
              <a:tblGrid>
                <a:gridCol w="660400"/>
                <a:gridCol w="1310639"/>
                <a:gridCol w="1259839"/>
                <a:gridCol w="1356360"/>
                <a:gridCol w="450214"/>
                <a:gridCol w="127000"/>
                <a:gridCol w="845185"/>
              </a:tblGrid>
              <a:tr h="152400">
                <a:tc gridSpan="3">
                  <a:txBody>
                    <a:bodyPr/>
                    <a:lstStyle/>
                    <a:p>
                      <a:pPr marL="1056640">
                        <a:lnSpc>
                          <a:spcPct val="100000"/>
                        </a:lnSpc>
                        <a:spcBef>
                          <a:spcPts val="85"/>
                        </a:spcBef>
                      </a:pPr>
                      <a:r>
                        <a:rPr dirty="0" sz="800" b="1">
                          <a:solidFill>
                            <a:srgbClr val="FFFFFF"/>
                          </a:solidFill>
                          <a:latin typeface="Microsoft YaHei UI"/>
                          <a:cs typeface="Microsoft YaHei UI"/>
                        </a:rPr>
                        <a:t>装机装柜型电机功率模块</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19">
                <a:tc>
                  <a:txBody>
                    <a:bodyPr/>
                    <a:lstStyle/>
                    <a:p>
                      <a:pPr algn="ctr" marL="228600" marR="221615">
                        <a:lnSpc>
                          <a:spcPct val="100000"/>
                        </a:lnSpc>
                        <a:spcBef>
                          <a:spcPts val="30"/>
                        </a:spcBef>
                      </a:pPr>
                      <a:r>
                        <a:rPr dirty="0" sz="800" b="1">
                          <a:solidFill>
                            <a:srgbClr val="FFFFFF"/>
                          </a:solidFill>
                          <a:latin typeface="Microsoft YaHei UI"/>
                          <a:cs typeface="Microsoft YaHei UI"/>
                        </a:rPr>
                        <a:t>功率  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液体冷却</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2400">
                <a:tc gridSpan="7">
                  <a:txBody>
                    <a:bodyPr/>
                    <a:lstStyle/>
                    <a:p>
                      <a:pPr marL="17780">
                        <a:lnSpc>
                          <a:spcPct val="100000"/>
                        </a:lnSpc>
                        <a:spcBef>
                          <a:spcPts val="110"/>
                        </a:spcBef>
                      </a:pPr>
                      <a:r>
                        <a:rPr dirty="0" sz="800">
                          <a:solidFill>
                            <a:srgbClr val="231F20"/>
                          </a:solidFill>
                          <a:latin typeface="Microsoft JhengHei UI"/>
                          <a:cs typeface="Microsoft JhengHei UI"/>
                        </a:rPr>
                        <a:t>装机装柜型电机模块</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电网电压 </a:t>
                      </a:r>
                      <a:r>
                        <a:rPr dirty="0" sz="800" spc="-5">
                          <a:solidFill>
                            <a:srgbClr val="231F20"/>
                          </a:solidFill>
                          <a:latin typeface="Microsoft JhengHei UI"/>
                          <a:cs typeface="Microsoft JhengHei UI"/>
                        </a:rPr>
                        <a:t>3AC380</a:t>
                      </a:r>
                      <a:r>
                        <a:rPr dirty="0" sz="800">
                          <a:solidFill>
                            <a:srgbClr val="231F20"/>
                          </a:solidFill>
                          <a:latin typeface="Microsoft JhengHei UI"/>
                          <a:cs typeface="Microsoft JhengHei UI"/>
                        </a:rPr>
                        <a:t> … 480 </a:t>
                      </a:r>
                      <a:r>
                        <a:rPr dirty="0" sz="800" spc="-5">
                          <a:solidFill>
                            <a:srgbClr val="231F20"/>
                          </a:solidFill>
                          <a:latin typeface="Microsoft JhengHei UI"/>
                          <a:cs typeface="Microsoft JhengHei UI"/>
                        </a:rPr>
                        <a:t>V（直流母线电</a:t>
                      </a:r>
                      <a:r>
                        <a:rPr dirty="0" sz="800">
                          <a:solidFill>
                            <a:srgbClr val="231F20"/>
                          </a:solidFill>
                          <a:latin typeface="Microsoft JhengHei UI"/>
                          <a:cs typeface="Microsoft JhengHei UI"/>
                        </a:rPr>
                        <a:t>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510</a:t>
                      </a:r>
                      <a:r>
                        <a:rPr dirty="0" sz="800" spc="-5">
                          <a:solidFill>
                            <a:srgbClr val="231F20"/>
                          </a:solidFill>
                          <a:latin typeface="Microsoft JhengHei UI"/>
                          <a:cs typeface="Microsoft JhengHei UI"/>
                        </a:rPr>
                        <a:t> ... </a:t>
                      </a:r>
                      <a:r>
                        <a:rPr dirty="0" sz="800">
                          <a:solidFill>
                            <a:srgbClr val="231F20"/>
                          </a:solidFill>
                          <a:latin typeface="Microsoft JhengHei UI"/>
                          <a:cs typeface="Microsoft JhengHei UI"/>
                        </a:rPr>
                        <a:t>720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DC）</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6SL3320-1TE32-1AA3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6SL3325-1TE32-1AA3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r>
              <a:tr h="152400">
                <a:tc>
                  <a:txBody>
                    <a:bodyPr/>
                    <a:lstStyle/>
                    <a:p>
                      <a:pPr marL="17780">
                        <a:lnSpc>
                          <a:spcPct val="100000"/>
                        </a:lnSpc>
                        <a:spcBef>
                          <a:spcPts val="1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6SL3320-1TE32-6AA3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6SL3325-1TE32-6AA3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rowSpan="30">
                  <a:txBody>
                    <a:bodyPr/>
                    <a:lstStyle/>
                    <a:p>
                      <a:pPr>
                        <a:lnSpc>
                          <a:spcPct val="100000"/>
                        </a:lnSpc>
                      </a:pPr>
                      <a:endParaRPr sz="800">
                        <a:latin typeface="Times New Roman"/>
                        <a:cs typeface="Times New Roman"/>
                      </a:endParaR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6SL3320-1TE33-1AA3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6SL3325-1TE33-1AA3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6SL3000-2BE33-2AA0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6SL3320-1TE33-8AA3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6SL3000-2BE33-8AA0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6SL3320-1TE35-0AA3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6SL3325-1TE35-0AA3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6SL3320-1TE36-1AA3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6SL3325-1TE36-1AA3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6SL3000-2AE36-1AA0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6SL3320-1TE37-5AA3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6SL3325-1TE37-5AA3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6SL3320-1TE38-4AA3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6SL3325-1TE38-4AA3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6SL3000-2AE38-4AA0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6SL3320-1TE41-0AA3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6SL3325-1TE41-0AA3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6SL3000-2AE41-0AA0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6SL3320-1TE41-2AA3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6SL3325-1TE41-2AA3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6SL3320-1TE41-4AA3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6SL3325-1TE41-4AA3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6SL3325-1TE41-4AS3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6SL3000-2AE41-4AA0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gridSpan="5">
                  <a:txBody>
                    <a:bodyPr/>
                    <a:lstStyle/>
                    <a:p>
                      <a:pPr marL="17780">
                        <a:lnSpc>
                          <a:spcPct val="100000"/>
                        </a:lnSpc>
                        <a:spcBef>
                          <a:spcPts val="110"/>
                        </a:spcBef>
                      </a:pPr>
                      <a:r>
                        <a:rPr dirty="0" sz="800">
                          <a:solidFill>
                            <a:srgbClr val="231F20"/>
                          </a:solidFill>
                          <a:latin typeface="Microsoft JhengHei UI"/>
                          <a:cs typeface="Microsoft JhengHei UI"/>
                        </a:rPr>
                        <a:t>装机装柜型电机模块</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电网电压 </a:t>
                      </a:r>
                      <a:r>
                        <a:rPr dirty="0" sz="800" spc="-5">
                          <a:solidFill>
                            <a:srgbClr val="231F20"/>
                          </a:solidFill>
                          <a:latin typeface="Microsoft JhengHei UI"/>
                          <a:cs typeface="Microsoft JhengHei UI"/>
                        </a:rPr>
                        <a:t>3AC500</a:t>
                      </a:r>
                      <a:r>
                        <a:rPr dirty="0" sz="800">
                          <a:solidFill>
                            <a:srgbClr val="231F20"/>
                          </a:solidFill>
                          <a:latin typeface="Microsoft JhengHei UI"/>
                          <a:cs typeface="Microsoft JhengHei UI"/>
                        </a:rPr>
                        <a:t> … 690 </a:t>
                      </a:r>
                      <a:r>
                        <a:rPr dirty="0" sz="800" spc="-5">
                          <a:solidFill>
                            <a:srgbClr val="231F20"/>
                          </a:solidFill>
                          <a:latin typeface="Microsoft JhengHei UI"/>
                          <a:cs typeface="Microsoft JhengHei UI"/>
                        </a:rPr>
                        <a:t>V（675~1035V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DC）</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6SL3320-1TG28-5AA3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0090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0110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6SL3320-1TG31-2AA3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6SL3000-2AH31-5AA0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6SL3320-1TG31-5AA3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6SL3325-1TG31-5AA3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6SL3000-2AH31-5AA0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0150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6SL3320-1TG31-8AA3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6SL3000-2AH31-8AA0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0200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6SL3320-1TG32-2AA3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6SL3325-1TG32-2AA3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6SL3000-2AH32-4AA0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0250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6SL3320-1TG32-6AA3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6SL3000-2AH32-6AA0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6SL3320-1TG33-3AA3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6SL3325-1TG33-3AA3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6SL3000-2AH33-6AA0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6SL3320-1TG34-1AA3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6SL3000-2AH34-5AA0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0450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6SL3320-1TG34-7AA3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6SL3325-1TE34-7AA3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6SL3000-2AH34-7AA0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6SL3320-1TG35-8AA3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6SL3325-1TG35-8AA3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6SL3000-2AH35-8AA0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0630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6SL3320-1TG37-4AA3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6SL3325-1TG37-4AA3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0800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6SL3320-1TG38-1AA3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6SL3325-1TG38-0AA3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6SL3325-1TG38-1AA3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6SL3000-2AH38-1AA0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6SL3320-1TG38-8AA3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6SL3000-2AH41-0AA0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6SL3320-1TG41-0AA3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6SL3325-1TG41-0AA3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6SL3000-2AH41-1AA0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6SL3320-1TG41-3AA3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6SL3325-1TG41-3AA3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6SL3000-2AH41-3AA0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spc="-5">
                          <a:solidFill>
                            <a:srgbClr val="231F20"/>
                          </a:solidFill>
                          <a:latin typeface="Microsoft JhengHei UI"/>
                          <a:cs typeface="Microsoft JhengHei UI"/>
                        </a:rPr>
                        <a:t>6SL3325-1TG41-6AA3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marL="38100">
                        <a:lnSpc>
                          <a:spcPct val="100000"/>
                        </a:lnSpc>
                        <a:spcBef>
                          <a:spcPts val="110"/>
                        </a:spcBef>
                      </a:pPr>
                      <a:r>
                        <a:rPr dirty="0" sz="800">
                          <a:solidFill>
                            <a:srgbClr val="231F20"/>
                          </a:solidFill>
                          <a:latin typeface="Microsoft JhengHei UI"/>
                          <a:cs typeface="Microsoft JhengHei UI"/>
                        </a:rPr>
                        <a:t>1600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5" name="object 15"/>
          <p:cNvSpPr txBox="1"/>
          <p:nvPr/>
        </p:nvSpPr>
        <p:spPr>
          <a:xfrm>
            <a:off x="5500608" y="2359920"/>
            <a:ext cx="182245" cy="47015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EC1</a:t>
            </a:r>
            <a:endParaRPr sz="800">
              <a:latin typeface="Microsoft JhengHei UI"/>
              <a:cs typeface="Microsoft JhengHei UI"/>
            </a:endParaRPr>
          </a:p>
          <a:p>
            <a:pPr algn="just">
              <a:lnSpc>
                <a:spcPct val="125000"/>
              </a:lnSpc>
            </a:pPr>
            <a:r>
              <a:rPr dirty="0" sz="800">
                <a:solidFill>
                  <a:srgbClr val="231F20"/>
                </a:solidFill>
                <a:latin typeface="Microsoft JhengHei UI"/>
                <a:cs typeface="Microsoft JhengHei UI"/>
              </a:rPr>
              <a:t>EC1  EC1  EC1  EC1  EC1  EC1  EC1  EC1  EC1  EC1  EC1</a:t>
            </a:r>
            <a:endParaRPr sz="800">
              <a:latin typeface="Microsoft JhengHei UI"/>
              <a:cs typeface="Microsoft JhengHei UI"/>
            </a:endParaRPr>
          </a:p>
          <a:p>
            <a:pPr>
              <a:lnSpc>
                <a:spcPct val="100000"/>
              </a:lnSpc>
              <a:spcBef>
                <a:spcPts val="50"/>
              </a:spcBef>
            </a:pPr>
            <a:endParaRPr sz="1000">
              <a:latin typeface="Times New Roman"/>
              <a:cs typeface="Times New Roman"/>
            </a:endParaRPr>
          </a:p>
          <a:p>
            <a:pPr algn="just" marR="28575">
              <a:lnSpc>
                <a:spcPct val="125000"/>
              </a:lnSpc>
            </a:pPr>
            <a:r>
              <a:rPr dirty="0" sz="800">
                <a:solidFill>
                  <a:srgbClr val="231F20"/>
                </a:solidFill>
                <a:latin typeface="Microsoft JhengHei UI"/>
                <a:cs typeface="Microsoft JhengHei UI"/>
              </a:rPr>
              <a:t>HC  HC  HC  HC  HC  HC  HC  HC  HC  HC  HC  HC  HC  HC  HC  HC  HC  HC</a:t>
            </a:r>
            <a:endParaRPr sz="800">
              <a:latin typeface="Microsoft JhengHei UI"/>
              <a:cs typeface="Microsoft JhengHei UI"/>
            </a:endParaRPr>
          </a:p>
        </p:txBody>
      </p:sp>
      <p:sp>
        <p:nvSpPr>
          <p:cNvPr id="16" name="object 16"/>
          <p:cNvSpPr txBox="1"/>
          <p:nvPr/>
        </p:nvSpPr>
        <p:spPr>
          <a:xfrm>
            <a:off x="5645989" y="2359920"/>
            <a:ext cx="316230" cy="4701540"/>
          </a:xfrm>
          <a:prstGeom prst="rect">
            <a:avLst/>
          </a:prstGeom>
        </p:spPr>
        <p:txBody>
          <a:bodyPr wrap="square" lIns="0" tIns="1270" rIns="0" bIns="0" rtlCol="0" vert="horz">
            <a:spAutoFit/>
          </a:bodyPr>
          <a:lstStyle/>
          <a:p>
            <a:pPr marL="36195">
              <a:lnSpc>
                <a:spcPct val="100000"/>
              </a:lnSpc>
              <a:spcBef>
                <a:spcPts val="10"/>
              </a:spcBef>
            </a:pPr>
            <a:r>
              <a:rPr dirty="0" sz="800">
                <a:solidFill>
                  <a:srgbClr val="231F20"/>
                </a:solidFill>
                <a:latin typeface="Microsoft JhengHei UI"/>
                <a:cs typeface="Microsoft JhengHei UI"/>
              </a:rPr>
              <a:t>-0250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-0300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-0350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-0400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-0500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-0630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-0800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-1000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-1000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-1500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-1500</a:t>
            </a:r>
            <a:endParaRPr sz="800">
              <a:latin typeface="Microsoft JhengHei UI"/>
              <a:cs typeface="Microsoft JhengHei UI"/>
            </a:endParaRPr>
          </a:p>
          <a:p>
            <a:pPr marL="36195">
              <a:lnSpc>
                <a:spcPct val="100000"/>
              </a:lnSpc>
              <a:spcBef>
                <a:spcPts val="240"/>
              </a:spcBef>
            </a:pPr>
            <a:r>
              <a:rPr dirty="0" sz="800">
                <a:solidFill>
                  <a:srgbClr val="231F20"/>
                </a:solidFill>
                <a:latin typeface="Microsoft JhengHei UI"/>
                <a:cs typeface="Microsoft JhengHei UI"/>
              </a:rPr>
              <a:t>-1500</a:t>
            </a:r>
            <a:endParaRPr sz="800">
              <a:latin typeface="Microsoft JhengHei UI"/>
              <a:cs typeface="Microsoft JhengHei UI"/>
            </a:endParaRPr>
          </a:p>
          <a:p>
            <a:pPr>
              <a:lnSpc>
                <a:spcPct val="100000"/>
              </a:lnSpc>
              <a:spcBef>
                <a:spcPts val="5"/>
              </a:spcBef>
            </a:pPr>
            <a:endParaRPr sz="1250">
              <a:latin typeface="Times New Roman"/>
              <a:cs typeface="Times New Roman"/>
            </a:endParaRPr>
          </a:p>
          <a:p>
            <a:pPr>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7" name="object 17"/>
          <p:cNvSpPr/>
          <p:nvPr/>
        </p:nvSpPr>
        <p:spPr>
          <a:xfrm>
            <a:off x="5615349" y="2385013"/>
            <a:ext cx="0" cy="5552440"/>
          </a:xfrm>
          <a:custGeom>
            <a:avLst/>
            <a:gdLst/>
            <a:ahLst/>
            <a:cxnLst/>
            <a:rect l="l" t="t" r="r" b="b"/>
            <a:pathLst>
              <a:path w="0" h="5552440">
                <a:moveTo>
                  <a:pt x="0" y="0"/>
                </a:moveTo>
                <a:lnTo>
                  <a:pt x="0" y="5552008"/>
                </a:lnTo>
              </a:path>
            </a:pathLst>
          </a:custGeom>
          <a:ln w="63500">
            <a:solidFill>
              <a:srgbClr val="F79546"/>
            </a:solidFill>
          </a:ln>
        </p:spPr>
        <p:txBody>
          <a:bodyPr wrap="square" lIns="0" tIns="0" rIns="0" bIns="0" rtlCol="0"/>
          <a:lstStyle/>
          <a:p/>
        </p:txBody>
      </p:sp>
      <p:sp>
        <p:nvSpPr>
          <p:cNvPr id="18" name="object 18"/>
          <p:cNvSpPr/>
          <p:nvPr/>
        </p:nvSpPr>
        <p:spPr>
          <a:xfrm>
            <a:off x="5678849" y="2385013"/>
            <a:ext cx="0" cy="5102225"/>
          </a:xfrm>
          <a:custGeom>
            <a:avLst/>
            <a:gdLst/>
            <a:ahLst/>
            <a:cxnLst/>
            <a:rect l="l" t="t" r="r" b="b"/>
            <a:pathLst>
              <a:path w="0" h="5102225">
                <a:moveTo>
                  <a:pt x="0" y="0"/>
                </a:moveTo>
                <a:lnTo>
                  <a:pt x="0" y="5102148"/>
                </a:lnTo>
              </a:path>
            </a:pathLst>
          </a:custGeom>
          <a:ln w="63500">
            <a:solidFill>
              <a:srgbClr val="2B9793"/>
            </a:solidFill>
          </a:ln>
        </p:spPr>
        <p:txBody>
          <a:bodyPr wrap="square" lIns="0" tIns="0" rIns="0" bIns="0" rtlCol="0"/>
          <a:lstStyle/>
          <a:p/>
        </p:txBody>
      </p:sp>
      <p:sp>
        <p:nvSpPr>
          <p:cNvPr id="19" name="object 19"/>
          <p:cNvSpPr txBox="1"/>
          <p:nvPr/>
        </p:nvSpPr>
        <p:spPr>
          <a:xfrm>
            <a:off x="5570900" y="7127595"/>
            <a:ext cx="1609725" cy="804545"/>
          </a:xfrm>
          <a:prstGeom prst="rect">
            <a:avLst/>
          </a:prstGeom>
        </p:spPr>
        <p:txBody>
          <a:bodyPr wrap="square" lIns="0" tIns="12700" rIns="0" bIns="0" rtlCol="0" vert="horz">
            <a:spAutoFit/>
          </a:bodyPr>
          <a:lstStyle/>
          <a:p>
            <a:pPr marL="76200">
              <a:lnSpc>
                <a:spcPct val="100000"/>
              </a:lnSpc>
              <a:spcBef>
                <a:spcPts val="100"/>
              </a:spcBef>
            </a:pPr>
            <a:r>
              <a:rPr dirty="0" sz="800" spc="-5">
                <a:solidFill>
                  <a:srgbClr val="939598"/>
                </a:solidFill>
                <a:latin typeface="Microsoft YaHei UI"/>
                <a:cs typeface="Microsoft YaHei UI"/>
              </a:rPr>
              <a:t>1---</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压降：1%</a:t>
            </a:r>
            <a:endParaRPr sz="800">
              <a:latin typeface="Microsoft YaHei UI"/>
              <a:cs typeface="Microsoft YaHei UI"/>
            </a:endParaRPr>
          </a:p>
          <a:p>
            <a:pPr marL="76200">
              <a:lnSpc>
                <a:spcPct val="100000"/>
              </a:lnSpc>
            </a:pPr>
            <a:r>
              <a:rPr dirty="0" sz="800" spc="-5">
                <a:solidFill>
                  <a:srgbClr val="939598"/>
                </a:solidFill>
                <a:latin typeface="Microsoft YaHei UI"/>
                <a:cs typeface="Microsoft YaHei UI"/>
              </a:rPr>
              <a:t>2---</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压降：2%</a:t>
            </a:r>
            <a:endParaRPr sz="800">
              <a:latin typeface="Microsoft YaHei UI"/>
              <a:cs typeface="Microsoft YaHei UI"/>
            </a:endParaRPr>
          </a:p>
          <a:p>
            <a:pPr marL="135890">
              <a:lnSpc>
                <a:spcPct val="100000"/>
              </a:lnSpc>
            </a:pPr>
            <a:r>
              <a:rPr dirty="0" sz="800">
                <a:solidFill>
                  <a:srgbClr val="939598"/>
                </a:solidFill>
                <a:latin typeface="Microsoft YaHei UI"/>
                <a:cs typeface="Microsoft YaHei UI"/>
              </a:rPr>
              <a:t>更改代码，可选不同压降</a:t>
            </a:r>
            <a:endParaRPr sz="800">
              <a:latin typeface="Microsoft YaHei UI"/>
              <a:cs typeface="Microsoft YaHei UI"/>
            </a:endParaRPr>
          </a:p>
          <a:p>
            <a:pPr marL="12700" marR="648970">
              <a:lnSpc>
                <a:spcPct val="100000"/>
              </a:lnSpc>
              <a:spcBef>
                <a:spcPts val="370"/>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72390">
              <a:lnSpc>
                <a:spcPct val="10000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20" name="object 20"/>
          <p:cNvSpPr txBox="1"/>
          <p:nvPr/>
        </p:nvSpPr>
        <p:spPr>
          <a:xfrm>
            <a:off x="6091017" y="8616653"/>
            <a:ext cx="123825" cy="7391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25000"/>
              </a:lnSpc>
            </a:pPr>
            <a:r>
              <a:rPr dirty="0" sz="800">
                <a:solidFill>
                  <a:srgbClr val="231F20"/>
                </a:solidFill>
                <a:latin typeface="Microsoft JhengHei UI"/>
                <a:cs typeface="Microsoft JhengHei UI"/>
              </a:rPr>
              <a:t>EC  EC  EC  EC</a:t>
            </a:r>
            <a:endParaRPr sz="800">
              <a:latin typeface="Microsoft JhengHei UI"/>
              <a:cs typeface="Microsoft JhengHei UI"/>
            </a:endParaRPr>
          </a:p>
        </p:txBody>
      </p:sp>
      <p:sp>
        <p:nvSpPr>
          <p:cNvPr id="21" name="object 21"/>
          <p:cNvSpPr txBox="1"/>
          <p:nvPr/>
        </p:nvSpPr>
        <p:spPr>
          <a:xfrm>
            <a:off x="8539017" y="8616653"/>
            <a:ext cx="123825" cy="7391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25000"/>
              </a:lnSpc>
            </a:pPr>
            <a:r>
              <a:rPr dirty="0" sz="800">
                <a:solidFill>
                  <a:srgbClr val="231F20"/>
                </a:solidFill>
                <a:latin typeface="Microsoft JhengHei UI"/>
                <a:cs typeface="Microsoft JhengHei UI"/>
              </a:rPr>
              <a:t>EC  EC  EC  EC</a:t>
            </a:r>
            <a:endParaRPr sz="800">
              <a:latin typeface="Microsoft JhengHei UI"/>
              <a:cs typeface="Microsoft JhengHei UI"/>
            </a:endParaRPr>
          </a:p>
        </p:txBody>
      </p:sp>
      <p:sp>
        <p:nvSpPr>
          <p:cNvPr id="22" name="object 22"/>
          <p:cNvSpPr txBox="1"/>
          <p:nvPr/>
        </p:nvSpPr>
        <p:spPr>
          <a:xfrm>
            <a:off x="8662223" y="8616653"/>
            <a:ext cx="59055" cy="73914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p>
            <a:pPr>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3" name="object 23"/>
          <p:cNvSpPr/>
          <p:nvPr/>
        </p:nvSpPr>
        <p:spPr>
          <a:xfrm>
            <a:off x="8629749" y="8610468"/>
            <a:ext cx="0" cy="1631950"/>
          </a:xfrm>
          <a:custGeom>
            <a:avLst/>
            <a:gdLst/>
            <a:ahLst/>
            <a:cxnLst/>
            <a:rect l="l" t="t" r="r" b="b"/>
            <a:pathLst>
              <a:path w="0" h="1631950">
                <a:moveTo>
                  <a:pt x="0" y="0"/>
                </a:moveTo>
                <a:lnTo>
                  <a:pt x="0" y="1631530"/>
                </a:lnTo>
              </a:path>
            </a:pathLst>
          </a:custGeom>
          <a:ln w="63500">
            <a:solidFill>
              <a:srgbClr val="F79546"/>
            </a:solidFill>
          </a:ln>
        </p:spPr>
        <p:txBody>
          <a:bodyPr wrap="square" lIns="0" tIns="0" rIns="0" bIns="0" rtlCol="0"/>
          <a:lstStyle/>
          <a:p/>
        </p:txBody>
      </p:sp>
      <p:sp>
        <p:nvSpPr>
          <p:cNvPr id="24" name="object 24"/>
          <p:cNvSpPr txBox="1"/>
          <p:nvPr/>
        </p:nvSpPr>
        <p:spPr>
          <a:xfrm>
            <a:off x="8585299" y="9854885"/>
            <a:ext cx="965835" cy="269240"/>
          </a:xfrm>
          <a:prstGeom prst="rect">
            <a:avLst/>
          </a:prstGeom>
        </p:spPr>
        <p:txBody>
          <a:bodyPr wrap="square" lIns="0" tIns="12700" rIns="0" bIns="0" rtlCol="0" vert="horz">
            <a:spAutoFit/>
          </a:bodyPr>
          <a:lstStyle/>
          <a:p>
            <a:pPr marL="12700" marR="5080">
              <a:lnSpc>
                <a:spcPct val="100000"/>
              </a:lnSpc>
              <a:spcBef>
                <a:spcPts val="100"/>
              </a:spcBef>
            </a:pPr>
            <a:r>
              <a:rPr dirty="0" sz="800">
                <a:solidFill>
                  <a:srgbClr val="939598"/>
                </a:solidFill>
                <a:latin typeface="Microsoft YaHei UI"/>
                <a:cs typeface="Microsoft YaHei UI"/>
              </a:rPr>
              <a:t>A---</a:t>
            </a:r>
            <a:r>
              <a:rPr dirty="0" sz="800" spc="-135">
                <a:solidFill>
                  <a:srgbClr val="939598"/>
                </a:solidFill>
                <a:latin typeface="Microsoft YaHei UI"/>
                <a:cs typeface="Microsoft YaHei UI"/>
              </a:rPr>
              <a:t> </a:t>
            </a:r>
            <a:r>
              <a:rPr dirty="0" sz="800">
                <a:solidFill>
                  <a:srgbClr val="939598"/>
                </a:solidFill>
                <a:latin typeface="Microsoft YaHei UI"/>
                <a:cs typeface="Microsoft YaHei UI"/>
              </a:rPr>
              <a:t>绕组材质：铝质  C---</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p:txBody>
      </p:sp>
      <p:sp>
        <p:nvSpPr>
          <p:cNvPr id="25" name="object 25"/>
          <p:cNvSpPr/>
          <p:nvPr/>
        </p:nvSpPr>
        <p:spPr>
          <a:xfrm>
            <a:off x="8693249" y="8610468"/>
            <a:ext cx="0" cy="1127760"/>
          </a:xfrm>
          <a:custGeom>
            <a:avLst/>
            <a:gdLst/>
            <a:ahLst/>
            <a:cxnLst/>
            <a:rect l="l" t="t" r="r" b="b"/>
            <a:pathLst>
              <a:path w="0" h="1127759">
                <a:moveTo>
                  <a:pt x="0" y="0"/>
                </a:moveTo>
                <a:lnTo>
                  <a:pt x="0" y="1127747"/>
                </a:lnTo>
              </a:path>
            </a:pathLst>
          </a:custGeom>
          <a:ln w="63500">
            <a:solidFill>
              <a:srgbClr val="2B9793"/>
            </a:solidFill>
          </a:ln>
        </p:spPr>
        <p:txBody>
          <a:bodyPr wrap="square" lIns="0" tIns="0" rIns="0" bIns="0" rtlCol="0"/>
          <a:lstStyle/>
          <a:p/>
        </p:txBody>
      </p:sp>
      <p:graphicFrame>
        <p:nvGraphicFramePr>
          <p:cNvPr id="26" name="object 26"/>
          <p:cNvGraphicFramePr>
            <a:graphicFrameLocks noGrp="1"/>
          </p:cNvGraphicFramePr>
          <p:nvPr/>
        </p:nvGraphicFramePr>
        <p:xfrm>
          <a:off x="540000" y="8117999"/>
          <a:ext cx="11248390" cy="1627505"/>
        </p:xfrm>
        <a:graphic>
          <a:graphicData uri="http://schemas.openxmlformats.org/drawingml/2006/table">
            <a:tbl>
              <a:tblPr firstRow="1" bandRow="1">
                <a:tableStyleId>{2D5ABB26-0587-4C30-8999-92F81FD0307C}</a:tableStyleId>
              </a:tblPr>
              <a:tblGrid>
                <a:gridCol w="590550"/>
                <a:gridCol w="590550"/>
                <a:gridCol w="1331595"/>
                <a:gridCol w="1307465"/>
                <a:gridCol w="1355725"/>
                <a:gridCol w="500380"/>
                <a:gridCol w="636904"/>
                <a:gridCol w="1355725"/>
                <a:gridCol w="425450"/>
                <a:gridCol w="126365"/>
                <a:gridCol w="538479"/>
                <a:gridCol w="1355725"/>
                <a:gridCol w="1109345"/>
              </a:tblGrid>
              <a:tr h="152400">
                <a:tc gridSpan="4">
                  <a:txBody>
                    <a:bodyPr/>
                    <a:lstStyle/>
                    <a:p>
                      <a:pPr marL="813435">
                        <a:lnSpc>
                          <a:spcPct val="100000"/>
                        </a:lnSpc>
                        <a:spcBef>
                          <a:spcPts val="85"/>
                        </a:spcBef>
                      </a:pPr>
                      <a:r>
                        <a:rPr dirty="0" sz="800" b="1">
                          <a:solidFill>
                            <a:srgbClr val="FFFFFF"/>
                          </a:solidFill>
                          <a:latin typeface="Microsoft YaHei UI"/>
                          <a:cs typeface="Microsoft YaHei UI"/>
                        </a:rPr>
                        <a:t>装机装柜型功率模块电网电压</a:t>
                      </a:r>
                      <a:r>
                        <a:rPr dirty="0" sz="800" spc="-5" b="1">
                          <a:solidFill>
                            <a:srgbClr val="FFFFFF"/>
                          </a:solidFill>
                          <a:latin typeface="Microsoft YaHei UI"/>
                          <a:cs typeface="Microsoft YaHei UI"/>
                        </a:rPr>
                        <a:t> 3AC380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 480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V</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4">
                  <a:txBody>
                    <a:bodyPr/>
                    <a:lstStyle/>
                    <a:p>
                      <a:pPr algn="ctr">
                        <a:lnSpc>
                          <a:spcPct val="100000"/>
                        </a:lnSpc>
                        <a:spcBef>
                          <a:spcPts val="8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27252">
                <a:tc>
                  <a:txBody>
                    <a:bodyPr/>
                    <a:lstStyle/>
                    <a:p>
                      <a:pPr marL="97790" marR="90170" indent="16510">
                        <a:lnSpc>
                          <a:spcPct val="100000"/>
                        </a:lnSpc>
                        <a:spcBef>
                          <a:spcPts val="295"/>
                        </a:spcBef>
                      </a:pPr>
                      <a:r>
                        <a:rPr dirty="0" sz="800" b="1">
                          <a:solidFill>
                            <a:srgbClr val="FFFFFF"/>
                          </a:solidFill>
                          <a:latin typeface="Microsoft YaHei UI"/>
                          <a:cs typeface="Microsoft YaHei UI"/>
                        </a:rPr>
                        <a:t>额定</a:t>
                      </a:r>
                      <a:r>
                        <a:rPr dirty="0" sz="800" spc="-100" b="1">
                          <a:solidFill>
                            <a:srgbClr val="FFFFFF"/>
                          </a:solidFill>
                          <a:latin typeface="Microsoft YaHei UI"/>
                          <a:cs typeface="Microsoft YaHei UI"/>
                        </a:rPr>
                        <a:t> </a:t>
                      </a:r>
                      <a:r>
                        <a:rPr dirty="0" sz="800" spc="-5" b="1">
                          <a:solidFill>
                            <a:srgbClr val="FFFFFF"/>
                          </a:solidFill>
                          <a:latin typeface="Microsoft YaHei UI"/>
                          <a:cs typeface="Microsoft YaHei UI"/>
                        </a:rPr>
                        <a:t>Pn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374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2550" marR="74930" indent="31750">
                        <a:lnSpc>
                          <a:spcPct val="100000"/>
                        </a:lnSpc>
                        <a:spcBef>
                          <a:spcPts val="295"/>
                        </a:spcBef>
                      </a:pPr>
                      <a:r>
                        <a:rPr dirty="0" sz="800" b="1">
                          <a:solidFill>
                            <a:srgbClr val="FFFFFF"/>
                          </a:solidFill>
                          <a:latin typeface="Microsoft YaHei UI"/>
                          <a:cs typeface="Microsoft YaHei UI"/>
                        </a:rPr>
                        <a:t>额定</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Pn  HO(KW)</a:t>
                      </a:r>
                      <a:endParaRPr sz="800">
                        <a:latin typeface="Microsoft YaHei UI"/>
                        <a:cs typeface="Microsoft YaHei UI"/>
                      </a:endParaRPr>
                    </a:p>
                  </a:txBody>
                  <a:tcPr marL="0" marR="0" marB="0" marT="374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75"/>
                        </a:spcBef>
                      </a:pPr>
                      <a:r>
                        <a:rPr dirty="0" sz="800" b="1">
                          <a:solidFill>
                            <a:srgbClr val="FFFFFF"/>
                          </a:solidFill>
                          <a:latin typeface="Microsoft YaHei UI"/>
                          <a:cs typeface="Microsoft YaHei UI"/>
                        </a:rPr>
                        <a:t>内部风冷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75"/>
                        </a:spcBef>
                      </a:pPr>
                      <a:r>
                        <a:rPr dirty="0" sz="800" b="1">
                          <a:solidFill>
                            <a:srgbClr val="FFFFFF"/>
                          </a:solidFill>
                          <a:latin typeface="Microsoft YaHei UI"/>
                          <a:cs typeface="Microsoft YaHei UI"/>
                        </a:rPr>
                        <a:t>液体冷却</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7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42265">
                        <a:lnSpc>
                          <a:spcPct val="100000"/>
                        </a:lnSpc>
                        <a:spcBef>
                          <a:spcPts val="77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77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marL="342265">
                        <a:lnSpc>
                          <a:spcPct val="100000"/>
                        </a:lnSpc>
                        <a:spcBef>
                          <a:spcPts val="77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775"/>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43535">
                        <a:lnSpc>
                          <a:spcPct val="100000"/>
                        </a:lnSpc>
                        <a:spcBef>
                          <a:spcPts val="77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84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6SL3310-1TE32-1AA3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6SL3315-1TE32-1AA3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6SL3000-0CE32-3AA0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4925">
                        <a:lnSpc>
                          <a:spcPct val="100000"/>
                        </a:lnSpc>
                        <a:spcBef>
                          <a:spcPts val="110"/>
                        </a:spcBef>
                      </a:pPr>
                      <a:r>
                        <a:rPr dirty="0" sz="800">
                          <a:solidFill>
                            <a:srgbClr val="231F20"/>
                          </a:solidFill>
                          <a:latin typeface="Microsoft JhengHei UI"/>
                          <a:cs typeface="Microsoft JhengHei UI"/>
                        </a:rPr>
                        <a:t>2-0250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6SL3000-2BE32-1AA0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3">
                  <a:txBody>
                    <a:bodyPr/>
                    <a:lstStyle/>
                    <a:p>
                      <a:pPr marL="17780">
                        <a:lnSpc>
                          <a:spcPct val="100000"/>
                        </a:lnSpc>
                        <a:spcBef>
                          <a:spcPts val="110"/>
                        </a:spcBef>
                        <a:tabLst>
                          <a:tab pos="548640" algn="l"/>
                        </a:tabLst>
                      </a:pPr>
                      <a:r>
                        <a:rPr dirty="0" sz="800">
                          <a:solidFill>
                            <a:srgbClr val="231F20"/>
                          </a:solidFill>
                          <a:latin typeface="Microsoft JhengHei UI"/>
                          <a:cs typeface="Microsoft JhengHei UI"/>
                        </a:rPr>
                        <a:t>BLA3-0	-0250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a:txBody>
                    <a:bodyPr/>
                    <a:lstStyle/>
                    <a:p>
                      <a:pPr marL="17780">
                        <a:lnSpc>
                          <a:spcPct val="100000"/>
                        </a:lnSpc>
                        <a:spcBef>
                          <a:spcPts val="110"/>
                        </a:spcBef>
                      </a:pPr>
                      <a:r>
                        <a:rPr dirty="0" sz="800">
                          <a:solidFill>
                            <a:srgbClr val="231F20"/>
                          </a:solidFill>
                          <a:latin typeface="Microsoft JhengHei UI"/>
                          <a:cs typeface="Microsoft JhengHei UI"/>
                        </a:rPr>
                        <a:t>6SL3000-0BE32-5AA0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41630">
                        <a:lnSpc>
                          <a:spcPct val="100000"/>
                        </a:lnSpc>
                        <a:spcBef>
                          <a:spcPts val="11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6SL3310-1TE32-6AA3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6SL3315-1TE32-6AA3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6SL3000-0CE32-8AA0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4925">
                        <a:lnSpc>
                          <a:spcPct val="100000"/>
                        </a:lnSpc>
                        <a:spcBef>
                          <a:spcPts val="110"/>
                        </a:spcBef>
                      </a:pPr>
                      <a:r>
                        <a:rPr dirty="0" sz="800">
                          <a:solidFill>
                            <a:srgbClr val="231F20"/>
                          </a:solidFill>
                          <a:latin typeface="Microsoft JhengHei UI"/>
                          <a:cs typeface="Microsoft JhengHei UI"/>
                        </a:rPr>
                        <a:t>2-0300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6SL3000-2BE32-6AA0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rowSpan="4">
                  <a:txBody>
                    <a:bodyPr/>
                    <a:lstStyle/>
                    <a:p>
                      <a:pPr>
                        <a:lnSpc>
                          <a:spcPct val="100000"/>
                        </a:lnSpc>
                      </a:pPr>
                      <a:endParaRPr sz="800">
                        <a:latin typeface="Times New Roman"/>
                        <a:cs typeface="Times New Roman"/>
                      </a:endParaRPr>
                    </a:p>
                  </a:txBody>
                  <a:tcPr marL="0" marR="0" marB="0" marT="0"/>
                </a:tc>
                <a:tc>
                  <a:txBody>
                    <a:bodyPr/>
                    <a:lstStyle/>
                    <a:p>
                      <a:pPr>
                        <a:lnSpc>
                          <a:spcPct val="100000"/>
                        </a:lnSpc>
                        <a:spcBef>
                          <a:spcPts val="110"/>
                        </a:spcBef>
                      </a:pPr>
                      <a:r>
                        <a:rPr dirty="0" sz="800">
                          <a:solidFill>
                            <a:srgbClr val="231F20"/>
                          </a:solidFill>
                          <a:latin typeface="Microsoft JhengHei UI"/>
                          <a:cs typeface="Microsoft JhengHei UI"/>
                        </a:rPr>
                        <a:t>-0300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41630">
                        <a:lnSpc>
                          <a:spcPct val="100000"/>
                        </a:lnSpc>
                        <a:spcBef>
                          <a:spcPts val="11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6SL3310-1TE33-1AA3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6SL3315-1TE33-1AA3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6SL3000-0CE33-3AA0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4925">
                        <a:lnSpc>
                          <a:spcPct val="100000"/>
                        </a:lnSpc>
                        <a:spcBef>
                          <a:spcPts val="110"/>
                        </a:spcBef>
                      </a:pPr>
                      <a:r>
                        <a:rPr dirty="0" sz="800">
                          <a:solidFill>
                            <a:srgbClr val="231F20"/>
                          </a:solidFill>
                          <a:latin typeface="Microsoft JhengHei UI"/>
                          <a:cs typeface="Microsoft JhengHei UI"/>
                        </a:rPr>
                        <a:t>2-0350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6SL3000-2BE33-2AA0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0"/>
                        </a:spcBef>
                      </a:pPr>
                      <a:r>
                        <a:rPr dirty="0" sz="800">
                          <a:solidFill>
                            <a:srgbClr val="231F20"/>
                          </a:solidFill>
                          <a:latin typeface="Microsoft JhengHei UI"/>
                          <a:cs typeface="Microsoft JhengHei UI"/>
                        </a:rPr>
                        <a:t>-0350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41630">
                        <a:lnSpc>
                          <a:spcPct val="100000"/>
                        </a:lnSpc>
                        <a:spcBef>
                          <a:spcPts val="11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6SL3310-1TE33-8AA3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6SL3000-0CE35-1AA0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4925">
                        <a:lnSpc>
                          <a:spcPct val="100000"/>
                        </a:lnSpc>
                        <a:spcBef>
                          <a:spcPts val="110"/>
                        </a:spcBef>
                      </a:pPr>
                      <a:r>
                        <a:rPr dirty="0" sz="800">
                          <a:solidFill>
                            <a:srgbClr val="231F20"/>
                          </a:solidFill>
                          <a:latin typeface="Microsoft JhengHei UI"/>
                          <a:cs typeface="Microsoft JhengHei UI"/>
                        </a:rPr>
                        <a:t>2-0560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6SL3000-2BE33-8AA0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tc>
                <a:tc>
                  <a:txBody>
                    <a:bodyPr/>
                    <a:lstStyle/>
                    <a:p>
                      <a:pPr>
                        <a:lnSpc>
                          <a:spcPct val="100000"/>
                        </a:lnSpc>
                        <a:spcBef>
                          <a:spcPts val="110"/>
                        </a:spcBef>
                      </a:pPr>
                      <a:r>
                        <a:rPr dirty="0" sz="800">
                          <a:solidFill>
                            <a:srgbClr val="231F20"/>
                          </a:solidFill>
                          <a:latin typeface="Microsoft JhengHei UI"/>
                          <a:cs typeface="Microsoft JhengHei UI"/>
                        </a:rPr>
                        <a:t>-0400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6SL3000-0BE34-4AA0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41630">
                        <a:lnSpc>
                          <a:spcPct val="100000"/>
                        </a:lnSpc>
                        <a:spcBef>
                          <a:spcPts val="11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400">
                <a:tc>
                  <a:txBody>
                    <a:bodyPr/>
                    <a:lstStyle/>
                    <a:p>
                      <a:pPr marL="17780">
                        <a:lnSpc>
                          <a:spcPct val="100000"/>
                        </a:lnSpc>
                        <a:spcBef>
                          <a:spcPts val="11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6SL3310-1TE35-0AA3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6SL3315-1TE35-0AA3</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6SL3000-0CE35-1AA0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9370">
                        <a:lnSpc>
                          <a:spcPct val="100000"/>
                        </a:lnSpc>
                        <a:spcBef>
                          <a:spcPts val="11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1397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4925">
                        <a:lnSpc>
                          <a:spcPct val="100000"/>
                        </a:lnSpc>
                        <a:spcBef>
                          <a:spcPts val="110"/>
                        </a:spcBef>
                      </a:pPr>
                      <a:r>
                        <a:rPr dirty="0" sz="800">
                          <a:solidFill>
                            <a:srgbClr val="231F20"/>
                          </a:solidFill>
                          <a:latin typeface="Microsoft JhengHei UI"/>
                          <a:cs typeface="Microsoft JhengHei UI"/>
                        </a:rPr>
                        <a:t>2-0560</a:t>
                      </a:r>
                      <a:endParaRPr sz="800">
                        <a:latin typeface="Microsoft JhengHei UI"/>
                        <a:cs typeface="Microsoft JhengHei UI"/>
                      </a:endParaRPr>
                    </a:p>
                  </a:txBody>
                  <a:tcPr marL="0" marR="0" marB="0" marT="1397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6SL3000-2BE35-0AA0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BLA3-0</a:t>
                      </a:r>
                      <a:endParaRPr sz="800">
                        <a:latin typeface="Microsoft JhengHei UI"/>
                        <a:cs typeface="Microsoft JhengHei UI"/>
                      </a:endParaRPr>
                    </a:p>
                  </a:txBody>
                  <a:tcPr marL="0" marR="0" marB="0" marT="13970">
                    <a:lnL w="12700">
                      <a:solidFill>
                        <a:srgbClr val="FFFFFF"/>
                      </a:solidFill>
                      <a:prstDash val="solid"/>
                    </a:lnL>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tc>
                <a:tc>
                  <a:txBody>
                    <a:bodyPr/>
                    <a:lstStyle/>
                    <a:p>
                      <a:pPr>
                        <a:lnSpc>
                          <a:spcPct val="100000"/>
                        </a:lnSpc>
                        <a:spcBef>
                          <a:spcPts val="110"/>
                        </a:spcBef>
                      </a:pPr>
                      <a:r>
                        <a:rPr dirty="0" sz="800">
                          <a:solidFill>
                            <a:srgbClr val="231F20"/>
                          </a:solidFill>
                          <a:latin typeface="Microsoft JhengHei UI"/>
                          <a:cs typeface="Microsoft JhengHei UI"/>
                        </a:rPr>
                        <a:t>-0500</a:t>
                      </a:r>
                      <a:endParaRPr sz="800">
                        <a:latin typeface="Microsoft JhengHei UI"/>
                        <a:cs typeface="Microsoft JhengHei UI"/>
                      </a:endParaRPr>
                    </a:p>
                  </a:txBody>
                  <a:tcPr marL="0" marR="0" marB="0" marT="139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10"/>
                        </a:spcBef>
                      </a:pPr>
                      <a:r>
                        <a:rPr dirty="0" sz="800">
                          <a:solidFill>
                            <a:srgbClr val="231F20"/>
                          </a:solidFill>
                          <a:latin typeface="Microsoft JhengHei UI"/>
                          <a:cs typeface="Microsoft JhengHei UI"/>
                        </a:rPr>
                        <a:t>6SL3000-0BE36-0AA0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41630">
                        <a:lnSpc>
                          <a:spcPct val="100000"/>
                        </a:lnSpc>
                        <a:spcBef>
                          <a:spcPts val="11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79032">
                <a:tc gridSpan="6">
                  <a:txBody>
                    <a:bodyPr/>
                    <a:lstStyle/>
                    <a:p>
                      <a:pPr algn="r" marL="5600065">
                        <a:lnSpc>
                          <a:spcPct val="100000"/>
                        </a:lnSpc>
                        <a:spcBef>
                          <a:spcPts val="35"/>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4445">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7">
                  <a:txBody>
                    <a:bodyPr/>
                    <a:lstStyle/>
                    <a:p>
                      <a:pPr marL="39370">
                        <a:lnSpc>
                          <a:spcPct val="100000"/>
                        </a:lnSpc>
                        <a:spcBef>
                          <a:spcPts val="35"/>
                        </a:spcBef>
                        <a:tabLst>
                          <a:tab pos="2482215" algn="l"/>
                        </a:tabLst>
                      </a:pPr>
                      <a:r>
                        <a:rPr dirty="0" sz="800">
                          <a:solidFill>
                            <a:srgbClr val="939598"/>
                          </a:solidFill>
                          <a:latin typeface="Microsoft YaHei UI"/>
                          <a:cs typeface="Microsoft YaHei UI"/>
                        </a:rPr>
                        <a:t>---</a:t>
                      </a:r>
                      <a:r>
                        <a:rPr dirty="0" sz="800" spc="-40">
                          <a:solidFill>
                            <a:srgbClr val="939598"/>
                          </a:solidFill>
                          <a:latin typeface="Microsoft YaHei UI"/>
                          <a:cs typeface="Microsoft YaHei UI"/>
                        </a:rPr>
                        <a:t> </a:t>
                      </a:r>
                      <a:r>
                        <a:rPr dirty="0" sz="800">
                          <a:solidFill>
                            <a:srgbClr val="939598"/>
                          </a:solidFill>
                          <a:latin typeface="Microsoft YaHei UI"/>
                          <a:cs typeface="Microsoft YaHei UI"/>
                        </a:rPr>
                        <a:t>绕组材质：铝质	</a:t>
                      </a:r>
                      <a:r>
                        <a:rPr dirty="0" baseline="-10416" sz="1200" spc="-7">
                          <a:solidFill>
                            <a:srgbClr val="939598"/>
                          </a:solidFill>
                          <a:latin typeface="Microsoft YaHei UI"/>
                          <a:cs typeface="Microsoft YaHei UI"/>
                        </a:rPr>
                        <a:t>1---</a:t>
                      </a:r>
                      <a:r>
                        <a:rPr dirty="0" baseline="-10416" sz="1200" spc="-202">
                          <a:solidFill>
                            <a:srgbClr val="939598"/>
                          </a:solidFill>
                          <a:latin typeface="Microsoft YaHei UI"/>
                          <a:cs typeface="Microsoft YaHei UI"/>
                        </a:rPr>
                        <a:t> </a:t>
                      </a:r>
                      <a:r>
                        <a:rPr dirty="0" baseline="-10416" sz="1200">
                          <a:solidFill>
                            <a:srgbClr val="939598"/>
                          </a:solidFill>
                          <a:latin typeface="Microsoft YaHei UI"/>
                          <a:cs typeface="Microsoft YaHei UI"/>
                        </a:rPr>
                        <a:t>压降：1%</a:t>
                      </a:r>
                      <a:endParaRPr baseline="-10416" sz="1200">
                        <a:latin typeface="Microsoft YaHei UI"/>
                        <a:cs typeface="Microsoft YaHei UI"/>
                      </a:endParaRPr>
                    </a:p>
                    <a:p>
                      <a:pPr marL="36195">
                        <a:lnSpc>
                          <a:spcPct val="100000"/>
                        </a:lnSpc>
                        <a:tabLst>
                          <a:tab pos="2482215" algn="l"/>
                        </a:tabLst>
                      </a:pPr>
                      <a:r>
                        <a:rPr dirty="0" sz="800">
                          <a:solidFill>
                            <a:srgbClr val="939598"/>
                          </a:solidFill>
                          <a:latin typeface="Microsoft YaHei UI"/>
                          <a:cs typeface="Microsoft YaHei UI"/>
                        </a:rPr>
                        <a:t>---</a:t>
                      </a:r>
                      <a:r>
                        <a:rPr dirty="0" sz="800" spc="-40">
                          <a:solidFill>
                            <a:srgbClr val="939598"/>
                          </a:solidFill>
                          <a:latin typeface="Microsoft YaHei UI"/>
                          <a:cs typeface="Microsoft YaHei UI"/>
                        </a:rPr>
                        <a:t> </a:t>
                      </a:r>
                      <a:r>
                        <a:rPr dirty="0" sz="800">
                          <a:solidFill>
                            <a:srgbClr val="939598"/>
                          </a:solidFill>
                          <a:latin typeface="Microsoft YaHei UI"/>
                          <a:cs typeface="Microsoft YaHei UI"/>
                        </a:rPr>
                        <a:t>绕组材质：铜质	</a:t>
                      </a:r>
                      <a:r>
                        <a:rPr dirty="0" baseline="-10416" sz="1200" spc="-7">
                          <a:solidFill>
                            <a:srgbClr val="939598"/>
                          </a:solidFill>
                          <a:latin typeface="Microsoft YaHei UI"/>
                          <a:cs typeface="Microsoft YaHei UI"/>
                        </a:rPr>
                        <a:t>2---</a:t>
                      </a:r>
                      <a:r>
                        <a:rPr dirty="0" baseline="-10416" sz="1200" spc="-202">
                          <a:solidFill>
                            <a:srgbClr val="939598"/>
                          </a:solidFill>
                          <a:latin typeface="Microsoft YaHei UI"/>
                          <a:cs typeface="Microsoft YaHei UI"/>
                        </a:rPr>
                        <a:t> </a:t>
                      </a:r>
                      <a:r>
                        <a:rPr dirty="0" baseline="-10416" sz="1200">
                          <a:solidFill>
                            <a:srgbClr val="939598"/>
                          </a:solidFill>
                          <a:latin typeface="Microsoft YaHei UI"/>
                          <a:cs typeface="Microsoft YaHei UI"/>
                        </a:rPr>
                        <a:t>压降：2%</a:t>
                      </a:r>
                      <a:endParaRPr baseline="-10416" sz="1200">
                        <a:latin typeface="Microsoft YaHei UI"/>
                        <a:cs typeface="Microsoft YaHei UI"/>
                      </a:endParaRPr>
                    </a:p>
                    <a:p>
                      <a:pPr marL="27940">
                        <a:lnSpc>
                          <a:spcPts val="930"/>
                        </a:lnSpc>
                        <a:tabLst>
                          <a:tab pos="2542540" algn="l"/>
                        </a:tabLst>
                      </a:pPr>
                      <a:r>
                        <a:rPr dirty="0" sz="800">
                          <a:solidFill>
                            <a:srgbClr val="939598"/>
                          </a:solidFill>
                          <a:latin typeface="Microsoft YaHei UI"/>
                          <a:cs typeface="Microsoft YaHei UI"/>
                        </a:rPr>
                        <a:t>更改代码，可选不同材质的电抗器	</a:t>
                      </a:r>
                      <a:r>
                        <a:rPr dirty="0" baseline="-10416" sz="1200">
                          <a:solidFill>
                            <a:srgbClr val="939598"/>
                          </a:solidFill>
                          <a:latin typeface="Microsoft YaHei UI"/>
                          <a:cs typeface="Microsoft YaHei UI"/>
                        </a:rPr>
                        <a:t>更改代码，可选不同压降</a:t>
                      </a:r>
                      <a:endParaRPr baseline="-10416" sz="1200">
                        <a:latin typeface="Microsoft YaHei UI"/>
                        <a:cs typeface="Microsoft YaHei UI"/>
                      </a:endParaRPr>
                    </a:p>
                  </a:txBody>
                  <a:tcPr marL="0" marR="0" marB="0" marT="4445">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27" name="object 27"/>
          <p:cNvSpPr/>
          <p:nvPr/>
        </p:nvSpPr>
        <p:spPr>
          <a:xfrm>
            <a:off x="13536000" y="1072800"/>
            <a:ext cx="1223999" cy="236521"/>
          </a:xfrm>
          <a:prstGeom prst="rect">
            <a:avLst/>
          </a:prstGeom>
          <a:blipFill>
            <a:blip r:embed="rId2" cstate="print"/>
            <a:stretch>
              <a:fillRect/>
            </a:stretch>
          </a:blipFill>
        </p:spPr>
        <p:txBody>
          <a:bodyPr wrap="square" lIns="0" tIns="0" rIns="0" bIns="0" rtlCol="0"/>
          <a:lstStyle/>
          <a:p/>
        </p:txBody>
      </p:sp>
      <p:sp>
        <p:nvSpPr>
          <p:cNvPr id="28" name="object 28"/>
          <p:cNvSpPr txBox="1"/>
          <p:nvPr/>
        </p:nvSpPr>
        <p:spPr>
          <a:xfrm>
            <a:off x="1021764" y="10043891"/>
            <a:ext cx="61214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a:t>
            </a:r>
            <a:endParaRPr sz="800">
              <a:latin typeface="宋体"/>
              <a:cs typeface="宋体"/>
            </a:endParaRPr>
          </a:p>
        </p:txBody>
      </p:sp>
      <p:sp>
        <p:nvSpPr>
          <p:cNvPr id="29" name="object 29"/>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30" name="object 30"/>
          <p:cNvSpPr txBox="1"/>
          <p:nvPr/>
        </p:nvSpPr>
        <p:spPr>
          <a:xfrm>
            <a:off x="347300" y="992153"/>
            <a:ext cx="2504440" cy="769620"/>
          </a:xfrm>
          <a:prstGeom prst="rect">
            <a:avLst/>
          </a:prstGeom>
        </p:spPr>
        <p:txBody>
          <a:bodyPr wrap="square" lIns="0" tIns="88265" rIns="0" bIns="0" rtlCol="0" vert="horz">
            <a:spAutoFit/>
          </a:bodyPr>
          <a:lstStyle/>
          <a:p>
            <a:pPr marL="12700">
              <a:lnSpc>
                <a:spcPct val="100000"/>
              </a:lnSpc>
              <a:spcBef>
                <a:spcPts val="69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8600" indent="-180340">
              <a:lnSpc>
                <a:spcPct val="100000"/>
              </a:lnSpc>
              <a:spcBef>
                <a:spcPts val="509"/>
              </a:spcBef>
              <a:buClr>
                <a:srgbClr val="D66E2A"/>
              </a:buClr>
              <a:buFont typeface=""/>
              <a:buChar char="■"/>
              <a:tabLst>
                <a:tab pos="229235" algn="l"/>
              </a:tabLst>
            </a:pPr>
            <a:r>
              <a:rPr dirty="0" sz="1200" spc="-5" b="1">
                <a:solidFill>
                  <a:srgbClr val="231F20"/>
                </a:solidFill>
                <a:latin typeface="Microsoft JhengHei UI"/>
                <a:cs typeface="Microsoft JhengHei UI"/>
              </a:rPr>
              <a:t>SINAMICS</a:t>
            </a:r>
            <a:r>
              <a:rPr dirty="0" sz="1200" spc="-4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S120</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驱动系统（续）</a:t>
            </a:r>
            <a:endParaRPr sz="1200">
              <a:latin typeface="Microsoft JhengHei UI"/>
              <a:cs typeface="Microsoft JhengHei UI"/>
            </a:endParaRPr>
          </a:p>
          <a:p>
            <a:pPr algn="ctr" marR="968375">
              <a:lnSpc>
                <a:spcPct val="100000"/>
              </a:lnSpc>
              <a:spcBef>
                <a:spcPts val="430"/>
              </a:spcBef>
            </a:pPr>
            <a:r>
              <a:rPr dirty="0" sz="1000" b="1">
                <a:solidFill>
                  <a:srgbClr val="231F20"/>
                </a:solidFill>
                <a:latin typeface="Microsoft YaHei UI"/>
                <a:cs typeface="Microsoft YaHei UI"/>
              </a:rPr>
              <a:t>装机装柜型电机模块</a:t>
            </a:r>
            <a:endParaRPr sz="1000">
              <a:latin typeface="Microsoft YaHei UI"/>
              <a:cs typeface="Microsoft YaHei UI"/>
            </a:endParaRPr>
          </a:p>
        </p:txBody>
      </p:sp>
      <p:sp>
        <p:nvSpPr>
          <p:cNvPr id="31" name="object 31"/>
          <p:cNvSpPr txBox="1"/>
          <p:nvPr/>
        </p:nvSpPr>
        <p:spPr>
          <a:xfrm>
            <a:off x="8645447" y="10097137"/>
            <a:ext cx="1549400" cy="154940"/>
          </a:xfrm>
          <a:prstGeom prst="rect">
            <a:avLst/>
          </a:prstGeom>
        </p:spPr>
        <p:txBody>
          <a:bodyPr wrap="square" lIns="0" tIns="13970" rIns="0" bIns="0" rtlCol="0" vert="horz">
            <a:spAutoFit/>
          </a:bodyPr>
          <a:lstStyle/>
          <a:p>
            <a:pPr marL="12700">
              <a:lnSpc>
                <a:spcPct val="100000"/>
              </a:lnSpc>
              <a:spcBef>
                <a:spcPts val="110"/>
              </a:spcBef>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p:txBody>
      </p:sp>
      <p:sp>
        <p:nvSpPr>
          <p:cNvPr id="32" name="object 32"/>
          <p:cNvSpPr txBox="1"/>
          <p:nvPr/>
        </p:nvSpPr>
        <p:spPr>
          <a:xfrm>
            <a:off x="1021764" y="10175463"/>
            <a:ext cx="34798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热而引发火灾，影响设备运行安全，因而要根据实际情况进行功率选型调整。</a:t>
            </a:r>
            <a:endParaRPr sz="800">
              <a:latin typeface="宋体"/>
              <a:cs typeface="宋体"/>
            </a:endParaRPr>
          </a:p>
        </p:txBody>
      </p:sp>
      <p:sp>
        <p:nvSpPr>
          <p:cNvPr id="33" name="object 33"/>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79</a:t>
            </a:r>
            <a:endParaRPr sz="1000">
              <a:latin typeface="Arial"/>
              <a:cs typeface="Arial"/>
            </a:endParaRPr>
          </a:p>
        </p:txBody>
      </p:sp>
      <p:sp>
        <p:nvSpPr>
          <p:cNvPr id="34" name="object 34"/>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80</a:t>
            </a:r>
            <a:endParaRPr sz="1000">
              <a:latin typeface="Arial"/>
              <a:cs typeface="Arial"/>
            </a:endParaRPr>
          </a:p>
        </p:txBody>
      </p:sp>
      <p:sp>
        <p:nvSpPr>
          <p:cNvPr id="35" name="object 35"/>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6" name="object 36"/>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7" name="object 37"/>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8" name="object 38"/>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graphicFrame>
        <p:nvGraphicFramePr>
          <p:cNvPr id="13" name="object 13"/>
          <p:cNvGraphicFramePr>
            <a:graphicFrameLocks noGrp="1"/>
          </p:cNvGraphicFramePr>
          <p:nvPr/>
        </p:nvGraphicFramePr>
        <p:xfrm>
          <a:off x="540000" y="1763999"/>
          <a:ext cx="8108950" cy="3778885"/>
        </p:xfrm>
        <a:graphic>
          <a:graphicData uri="http://schemas.openxmlformats.org/drawingml/2006/table">
            <a:tbl>
              <a:tblPr firstRow="1" bandRow="1">
                <a:tableStyleId>{2D5ABB26-0587-4C30-8999-92F81FD0307C}</a:tableStyleId>
              </a:tblPr>
              <a:tblGrid>
                <a:gridCol w="471170"/>
                <a:gridCol w="504190"/>
                <a:gridCol w="1552575"/>
                <a:gridCol w="650875"/>
                <a:gridCol w="1315085"/>
                <a:gridCol w="926464"/>
                <a:gridCol w="1422399"/>
                <a:gridCol w="1247140"/>
              </a:tblGrid>
              <a:tr h="151131">
                <a:tc gridSpan="4">
                  <a:txBody>
                    <a:bodyPr/>
                    <a:lstStyle/>
                    <a:p>
                      <a:pPr marL="60960">
                        <a:lnSpc>
                          <a:spcPct val="100000"/>
                        </a:lnSpc>
                        <a:spcBef>
                          <a:spcPts val="80"/>
                        </a:spcBef>
                      </a:pPr>
                      <a:r>
                        <a:rPr dirty="0" sz="800" b="1">
                          <a:solidFill>
                            <a:srgbClr val="FFFFFF"/>
                          </a:solidFill>
                          <a:latin typeface="Microsoft YaHei UI"/>
                          <a:cs typeface="Microsoft YaHei UI"/>
                        </a:rPr>
                        <a:t>SINAMICS</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S200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和</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S200Basic</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伺服驱动器</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0.1~7KW</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外接制动电阻</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28">
                <a:tc>
                  <a:txBody>
                    <a:bodyPr/>
                    <a:lstStyle/>
                    <a:p>
                      <a:pPr marL="38100" marR="25400" indent="-6350">
                        <a:lnSpc>
                          <a:spcPct val="100000"/>
                        </a:lnSpc>
                        <a:spcBef>
                          <a:spcPts val="200"/>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735" marR="31750" indent="9525">
                        <a:lnSpc>
                          <a:spcPct val="100000"/>
                        </a:lnSpc>
                        <a:spcBef>
                          <a:spcPts val="200"/>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223520" marR="215900">
                        <a:lnSpc>
                          <a:spcPct val="100000"/>
                        </a:lnSpc>
                        <a:spcBef>
                          <a:spcPts val="200"/>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59715">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1129">
                <a:tc gridSpan="8">
                  <a:txBody>
                    <a:bodyPr/>
                    <a:lstStyle/>
                    <a:p>
                      <a:pPr marL="17780">
                        <a:lnSpc>
                          <a:spcPct val="100000"/>
                        </a:lnSpc>
                        <a:spcBef>
                          <a:spcPts val="10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 </a:t>
                      </a:r>
                      <a:r>
                        <a:rPr dirty="0" sz="800" spc="-10">
                          <a:solidFill>
                            <a:srgbClr val="231F20"/>
                          </a:solidFill>
                          <a:latin typeface="Microsoft JhengHei UI"/>
                          <a:cs typeface="Microsoft JhengHei UI"/>
                        </a:rPr>
                        <a:t>AC</a:t>
                      </a:r>
                      <a:r>
                        <a:rPr dirty="0" sz="800">
                          <a:solidFill>
                            <a:srgbClr val="231F20"/>
                          </a:solidFill>
                          <a:latin typeface="Microsoft JhengHei UI"/>
                          <a:cs typeface="Microsoft JhengHei UI"/>
                        </a:rPr>
                        <a:t> 200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240 V</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1130">
                <a:tc>
                  <a:txBody>
                    <a:bodyPr/>
                    <a:lstStyle/>
                    <a:p>
                      <a:pPr marL="17780">
                        <a:lnSpc>
                          <a:spcPct val="100000"/>
                        </a:lnSpc>
                        <a:spcBef>
                          <a:spcPts val="105"/>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10-1BB10-1A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6SL5550-0XB21-8CA0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内部制动电阻，参照</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10-1BB10-2A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6SL5550-0XB21-8CA0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8W,200R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1">
                <a:tc>
                  <a:txBody>
                    <a:bodyPr/>
                    <a:lstStyle/>
                    <a:p>
                      <a:pPr marL="17780">
                        <a:lnSpc>
                          <a:spcPct val="100000"/>
                        </a:lnSpc>
                        <a:spcBef>
                          <a:spcPts val="10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10-1BB10-4A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6SL5550-0XB21-8CA0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16W,100R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8">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10-1BB10-8A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6SL5550-0XB21-8CA0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30W,50R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10-1BB11-0A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6SL5550-0XB21-8CA0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30W,50R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gridSpan="8">
                  <a:txBody>
                    <a:bodyPr/>
                    <a:lstStyle/>
                    <a:p>
                      <a:pPr marL="17780">
                        <a:lnSpc>
                          <a:spcPct val="100000"/>
                        </a:lnSpc>
                        <a:spcBef>
                          <a:spcPts val="10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 </a:t>
                      </a:r>
                      <a:r>
                        <a:rPr dirty="0" sz="800" spc="-10">
                          <a:solidFill>
                            <a:srgbClr val="231F20"/>
                          </a:solidFill>
                          <a:latin typeface="Microsoft JhengHei UI"/>
                          <a:cs typeface="Microsoft JhengHei UI"/>
                        </a:rPr>
                        <a:t>AC</a:t>
                      </a:r>
                      <a:r>
                        <a:rPr dirty="0" sz="800">
                          <a:solidFill>
                            <a:srgbClr val="231F20"/>
                          </a:solidFill>
                          <a:latin typeface="Microsoft JhengHei UI"/>
                          <a:cs typeface="Microsoft JhengHei UI"/>
                        </a:rPr>
                        <a:t> 200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240 V</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37600">
                <a:tc>
                  <a:txBody>
                    <a:bodyPr/>
                    <a:lstStyle/>
                    <a:p>
                      <a:pPr marL="17780">
                        <a:lnSpc>
                          <a:spcPts val="930"/>
                        </a:lnSpc>
                        <a:spcBef>
                          <a:spcPts val="5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7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ts val="930"/>
                        </a:lnSpc>
                        <a:spcBef>
                          <a:spcPts val="50"/>
                        </a:spcBef>
                      </a:pPr>
                      <a:r>
                        <a:rPr dirty="0" sz="800">
                          <a:solidFill>
                            <a:srgbClr val="231F20"/>
                          </a:solidFill>
                          <a:latin typeface="Microsoft JhengHei UI"/>
                          <a:cs typeface="Microsoft JhengHei UI"/>
                        </a:rPr>
                        <a:t>6SL5 ■ 10-1BB10-1A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ts val="930"/>
                        </a:lnSpc>
                        <a:spcBef>
                          <a:spcPts val="50"/>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ts val="930"/>
                        </a:lnSpc>
                        <a:spcBef>
                          <a:spcPts val="50"/>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ts val="930"/>
                        </a:lnSpc>
                        <a:spcBef>
                          <a:spcPts val="5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ts val="930"/>
                        </a:lnSpc>
                        <a:spcBef>
                          <a:spcPts val="50"/>
                        </a:spcBef>
                      </a:pPr>
                      <a:r>
                        <a:rPr dirty="0" sz="800">
                          <a:solidFill>
                            <a:srgbClr val="231F20"/>
                          </a:solidFill>
                          <a:latin typeface="Microsoft JhengHei UI"/>
                          <a:cs typeface="Microsoft JhengHei UI"/>
                        </a:rPr>
                        <a:t>内部制动电阻，参照</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ts val="930"/>
                        </a:lnSpc>
                        <a:spcBef>
                          <a:spcPts val="5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10-1BB10-2A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8W,200R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10-1BB10-4A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16W,100R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10-1BB10-8A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30W,50R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 ■ 10-1BB11-0A ■</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6SL3203-0BE15-0VA0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30W,50R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gridSpan="8">
                  <a:txBody>
                    <a:bodyPr/>
                    <a:lstStyle/>
                    <a:p>
                      <a:pPr marL="17780">
                        <a:lnSpc>
                          <a:spcPct val="100000"/>
                        </a:lnSpc>
                        <a:spcBef>
                          <a:spcPts val="10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 </a:t>
                      </a:r>
                      <a:r>
                        <a:rPr dirty="0" sz="800" spc="-10">
                          <a:solidFill>
                            <a:srgbClr val="231F20"/>
                          </a:solidFill>
                          <a:latin typeface="Microsoft JhengHei UI"/>
                          <a:cs typeface="Microsoft JhengHei UI"/>
                        </a:rPr>
                        <a:t>AC</a:t>
                      </a:r>
                      <a:r>
                        <a:rPr dirty="0" sz="800">
                          <a:solidFill>
                            <a:srgbClr val="231F20"/>
                          </a:solidFill>
                          <a:latin typeface="Microsoft JhengHei UI"/>
                          <a:cs typeface="Microsoft JhengHei UI"/>
                        </a:rPr>
                        <a:t> 380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 V</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6SL5510-1BE10-2A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6SL5550-0XE20-5CA0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14W,500R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6SL5510-1BE10-4A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6SL5550-0XE20-5CA0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14W,500R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6SL5510-1BE10-8A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6SL5550-0XE20-5CA0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15W,160R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6SL5510-1BE11-0A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6SL5550-0XE20-5CA0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15W,160R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6SL5510-1BE11-5A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6SL5550-0XE21-2CA0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30W,70R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6SL5510-1BE12-5A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6SL5550-0XE21-2CA0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30W,70R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6SL5510-1BE13-5A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6SL5550-0XE22-0CA0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65W,27R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6SL5510-1BE15-0A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6SL5550-0XE22-0CA0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65W,27R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6SL5510-1BE17-0A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FSD</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6SL5550-0XE22-0CA0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内部制动电阻</a:t>
                      </a:r>
                      <a:r>
                        <a:rPr dirty="0" sz="800" spc="-10">
                          <a:solidFill>
                            <a:srgbClr val="231F20"/>
                          </a:solidFill>
                          <a:latin typeface="Microsoft JhengHei UI"/>
                          <a:cs typeface="Microsoft JhengHei UI"/>
                        </a:rPr>
                        <a:t> 65W,27R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4" name="object 14"/>
          <p:cNvSpPr/>
          <p:nvPr/>
        </p:nvSpPr>
        <p:spPr>
          <a:xfrm>
            <a:off x="13536000" y="1076942"/>
            <a:ext cx="1223999" cy="236521"/>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6" name="object 16"/>
          <p:cNvSpPr txBox="1"/>
          <p:nvPr/>
        </p:nvSpPr>
        <p:spPr>
          <a:xfrm>
            <a:off x="350899" y="994542"/>
            <a:ext cx="3881120"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SIEMENS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a:p>
            <a:pPr marL="224790" indent="-179705">
              <a:lnSpc>
                <a:spcPct val="100000"/>
              </a:lnSpc>
              <a:spcBef>
                <a:spcPts val="500"/>
              </a:spcBef>
              <a:buClr>
                <a:srgbClr val="D66E2A"/>
              </a:buClr>
              <a:buFont typeface=""/>
              <a:buChar char="■"/>
              <a:tabLst>
                <a:tab pos="225425" algn="l"/>
              </a:tabLst>
            </a:pPr>
            <a:r>
              <a:rPr dirty="0" sz="1200" spc="-5" b="1">
                <a:solidFill>
                  <a:srgbClr val="231F20"/>
                </a:solidFill>
                <a:latin typeface="Microsoft JhengHei UI"/>
                <a:cs typeface="Microsoft JhengHei UI"/>
              </a:rPr>
              <a:t>SINAMICS</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S200</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和</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S200Basic</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伺服驱动器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0.1~7KW</a:t>
            </a:r>
            <a:endParaRPr sz="1200">
              <a:latin typeface="Microsoft JhengHei UI"/>
              <a:cs typeface="Microsoft JhengHei UI"/>
            </a:endParaRPr>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81</a:t>
            </a:r>
            <a:endParaRPr sz="1000">
              <a:latin typeface="Arial"/>
              <a:cs typeface="Arial"/>
            </a:endParaRPr>
          </a:p>
        </p:txBody>
      </p:sp>
      <p:sp>
        <p:nvSpPr>
          <p:cNvPr id="19" name="object 19"/>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345759"/>
            <a:ext cx="288480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S210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伺服驱动器</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0.1~7KW</a:t>
            </a:r>
            <a:endParaRPr sz="1200">
              <a:latin typeface="Microsoft JhengHei UI"/>
              <a:cs typeface="Microsoft JhengHei UI"/>
            </a:endParaRPr>
          </a:p>
        </p:txBody>
      </p:sp>
      <p:graphicFrame>
        <p:nvGraphicFramePr>
          <p:cNvPr id="14" name="object 14"/>
          <p:cNvGraphicFramePr>
            <a:graphicFrameLocks noGrp="1"/>
          </p:cNvGraphicFramePr>
          <p:nvPr/>
        </p:nvGraphicFramePr>
        <p:xfrm>
          <a:off x="540000" y="1880999"/>
          <a:ext cx="5677535" cy="3926840"/>
        </p:xfrm>
        <a:graphic>
          <a:graphicData uri="http://schemas.openxmlformats.org/drawingml/2006/table">
            <a:tbl>
              <a:tblPr firstRow="1" bandRow="1">
                <a:tableStyleId>{2D5ABB26-0587-4C30-8999-92F81FD0307C}</a:tableStyleId>
              </a:tblPr>
              <a:tblGrid>
                <a:gridCol w="471170"/>
                <a:gridCol w="504190"/>
                <a:gridCol w="1223010"/>
                <a:gridCol w="458469"/>
                <a:gridCol w="1349375"/>
                <a:gridCol w="280670"/>
                <a:gridCol w="1369060"/>
              </a:tblGrid>
              <a:tr h="151129">
                <a:tc gridSpan="4">
                  <a:txBody>
                    <a:bodyPr/>
                    <a:lstStyle/>
                    <a:p>
                      <a:pPr marL="409575">
                        <a:lnSpc>
                          <a:spcPct val="100000"/>
                        </a:lnSpc>
                        <a:spcBef>
                          <a:spcPts val="80"/>
                        </a:spcBef>
                      </a:pP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S210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伺服驱动器</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0.1~7KW</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0"/>
                        </a:spcBef>
                      </a:pPr>
                      <a:r>
                        <a:rPr dirty="0" sz="800" b="1">
                          <a:solidFill>
                            <a:srgbClr val="FFFFFF"/>
                          </a:solidFill>
                          <a:latin typeface="Microsoft YaHei UI"/>
                          <a:cs typeface="Microsoft YaHei UI"/>
                        </a:rPr>
                        <a:t>外接制动电阻</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03530">
                <a:tc>
                  <a:txBody>
                    <a:bodyPr/>
                    <a:lstStyle/>
                    <a:p>
                      <a:pPr marL="38100" marR="25400" indent="-6350">
                        <a:lnSpc>
                          <a:spcPct val="100000"/>
                        </a:lnSpc>
                        <a:spcBef>
                          <a:spcPts val="200"/>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735" marR="31750" indent="9525">
                        <a:lnSpc>
                          <a:spcPct val="100000"/>
                        </a:lnSpc>
                        <a:spcBef>
                          <a:spcPts val="200"/>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7635" marR="120014">
                        <a:lnSpc>
                          <a:spcPct val="100000"/>
                        </a:lnSpc>
                        <a:spcBef>
                          <a:spcPts val="200"/>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1129">
                <a:tc gridSpan="7">
                  <a:txBody>
                    <a:bodyPr/>
                    <a:lstStyle/>
                    <a:p>
                      <a:pPr marL="17780">
                        <a:lnSpc>
                          <a:spcPct val="100000"/>
                        </a:lnSpc>
                        <a:spcBef>
                          <a:spcPts val="10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 </a:t>
                      </a:r>
                      <a:r>
                        <a:rPr dirty="0" sz="800" spc="-10">
                          <a:solidFill>
                            <a:srgbClr val="231F20"/>
                          </a:solidFill>
                          <a:latin typeface="Microsoft JhengHei UI"/>
                          <a:cs typeface="Microsoft JhengHei UI"/>
                        </a:rPr>
                        <a:t>AC</a:t>
                      </a:r>
                      <a:r>
                        <a:rPr dirty="0" sz="800">
                          <a:solidFill>
                            <a:srgbClr val="231F20"/>
                          </a:solidFill>
                          <a:latin typeface="Microsoft JhengHei UI"/>
                          <a:cs typeface="Microsoft JhengHei UI"/>
                        </a:rPr>
                        <a:t> 200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240 V</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6SL5310-1BB10-1CF0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BWG250047TS-190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318135">
                        <a:lnSpc>
                          <a:spcPct val="100000"/>
                        </a:lnSpc>
                        <a:spcBef>
                          <a:spcPts val="105"/>
                        </a:spcBef>
                      </a:pPr>
                      <a:r>
                        <a:rPr dirty="0" sz="800" spc="-5">
                          <a:solidFill>
                            <a:srgbClr val="231F20"/>
                          </a:solidFill>
                          <a:latin typeface="Microsoft JhengHei UI"/>
                          <a:cs typeface="Microsoft JhengHei UI"/>
                        </a:rPr>
                        <a:t>0P01-C00R</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151129">
                <a:tc>
                  <a:txBody>
                    <a:bodyPr/>
                    <a:lstStyle/>
                    <a:p>
                      <a:pPr marL="17780">
                        <a:lnSpc>
                          <a:spcPct val="100000"/>
                        </a:lnSpc>
                        <a:spcBef>
                          <a:spcPts val="105"/>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6SL5310-1BB10-2CF0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BWG250047TS-190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1">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1P02-AE0R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47600">
                <a:tc>
                  <a:txBody>
                    <a:bodyPr/>
                    <a:lstStyle/>
                    <a:p>
                      <a:pPr marL="17780">
                        <a:lnSpc>
                          <a:spcPct val="100000"/>
                        </a:lnSpc>
                        <a:spcBef>
                          <a:spcPts val="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90"/>
                        </a:spcBef>
                      </a:pPr>
                      <a:r>
                        <a:rPr dirty="0" sz="800">
                          <a:solidFill>
                            <a:srgbClr val="231F20"/>
                          </a:solidFill>
                          <a:latin typeface="Microsoft JhengHei UI"/>
                          <a:cs typeface="Microsoft JhengHei UI"/>
                        </a:rPr>
                        <a:t>6SL5310-1BB10-4CF0</a:t>
                      </a:r>
                      <a:endParaRPr sz="800">
                        <a:latin typeface="Microsoft JhengHei UI"/>
                        <a:cs typeface="Microsoft JhengHei UI"/>
                      </a:endParaR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90"/>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90"/>
                        </a:spcBef>
                      </a:pPr>
                      <a:r>
                        <a:rPr dirty="0" sz="800" spc="-5">
                          <a:solidFill>
                            <a:srgbClr val="231F20"/>
                          </a:solidFill>
                          <a:latin typeface="Microsoft JhengHei UI"/>
                          <a:cs typeface="Microsoft JhengHei UI"/>
                        </a:rPr>
                        <a:t>BWG250047TS-190</a:t>
                      </a:r>
                      <a:endParaRPr sz="800">
                        <a:latin typeface="Microsoft JhengHei UI"/>
                        <a:cs typeface="Microsoft JhengHei UI"/>
                      </a:endParaR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90"/>
                        </a:spcBef>
                      </a:pPr>
                      <a:r>
                        <a:rPr dirty="0" sz="800" spc="-5">
                          <a:solidFill>
                            <a:srgbClr val="231F20"/>
                          </a:solidFill>
                          <a:latin typeface="Microsoft JhengHei UI"/>
                          <a:cs typeface="Microsoft JhengHei UI"/>
                        </a:rPr>
                        <a:t>2P02-A00R</a:t>
                      </a:r>
                      <a:endParaRPr sz="800">
                        <a:latin typeface="Microsoft JhengHei UI"/>
                        <a:cs typeface="Microsoft JhengHei UI"/>
                      </a:endParaRPr>
                    </a:p>
                  </a:txBody>
                  <a:tcPr marL="0" marR="0" marB="0" marT="114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8">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6SL5310-1BB10-8CF0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BWG500027TS-190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4P02-0E0R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37600">
                <a:tc gridSpan="5">
                  <a:txBody>
                    <a:bodyPr/>
                    <a:lstStyle/>
                    <a:p>
                      <a:pPr marL="17780">
                        <a:lnSpc>
                          <a:spcPts val="930"/>
                        </a:lnSpc>
                        <a:spcBef>
                          <a:spcPts val="5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 </a:t>
                      </a:r>
                      <a:r>
                        <a:rPr dirty="0" sz="800" spc="-10">
                          <a:solidFill>
                            <a:srgbClr val="231F20"/>
                          </a:solidFill>
                          <a:latin typeface="Microsoft JhengHei UI"/>
                          <a:cs typeface="Microsoft JhengHei UI"/>
                        </a:rPr>
                        <a:t>AC</a:t>
                      </a:r>
                      <a:r>
                        <a:rPr dirty="0" sz="800">
                          <a:solidFill>
                            <a:srgbClr val="231F20"/>
                          </a:solidFill>
                          <a:latin typeface="Microsoft JhengHei UI"/>
                          <a:cs typeface="Microsoft JhengHei UI"/>
                        </a:rPr>
                        <a:t> 200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240 V</a:t>
                      </a:r>
                      <a:endParaRPr sz="800">
                        <a:latin typeface="Microsoft JhengHei UI"/>
                        <a:cs typeface="Microsoft JhengHei UI"/>
                      </a:endParaRPr>
                    </a:p>
                  </a:txBody>
                  <a:tcPr marL="0" marR="0" marB="0" marT="635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7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6SL5310-1BE10-4DF0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BWG500027TS-190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2P02-A00R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6SL5310-1BE10-8DF0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BWG600014TS-190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4P02-A00R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6SL5310-1BE11-0DF0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BWG600014TS-190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5P02-A00R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6SL5310-1BE11-5DF0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BWD500027K03LIP65IS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1P03-0E0R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6SL5310-1BE12-0DF0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BWD500027K03LIP65IS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1P03-0E0R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6SL5310-1BE13-5DF0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BWD600014K03LIP65IS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2P03-0AER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6SL5310-1BE15-0DF0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BWD600014K03LIP65IS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P503-0AER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6SL5310-1BE17-0DF0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BWD600014K03LIP65IS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3P03-0AER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gridSpan="5">
                  <a:txBody>
                    <a:bodyPr/>
                    <a:lstStyle/>
                    <a:p>
                      <a:pPr marL="17780">
                        <a:lnSpc>
                          <a:spcPct val="100000"/>
                        </a:lnSpc>
                        <a:spcBef>
                          <a:spcPts val="105"/>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 </a:t>
                      </a:r>
                      <a:r>
                        <a:rPr dirty="0" sz="800" spc="-10">
                          <a:solidFill>
                            <a:srgbClr val="231F20"/>
                          </a:solidFill>
                          <a:latin typeface="Microsoft JhengHei UI"/>
                          <a:cs typeface="Microsoft JhengHei UI"/>
                        </a:rPr>
                        <a:t>AC</a:t>
                      </a:r>
                      <a:r>
                        <a:rPr dirty="0" sz="800">
                          <a:solidFill>
                            <a:srgbClr val="231F20"/>
                          </a:solidFill>
                          <a:latin typeface="Microsoft JhengHei UI"/>
                          <a:cs typeface="Microsoft JhengHei UI"/>
                        </a:rPr>
                        <a:t> 380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 V</a:t>
                      </a:r>
                      <a:endParaRPr sz="800">
                        <a:latin typeface="Microsoft JhengHei UI"/>
                        <a:cs typeface="Microsoft JhengHei UI"/>
                      </a:endParaRPr>
                    </a:p>
                  </a:txBody>
                  <a:tcPr marL="0" marR="0" marB="0" marT="1333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6SL5310-1BE10-4DF0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BWG500100TS-190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2P02-B00R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6SL5310-1BE10-8DF0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BWG600047TS-190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4P02-B00R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6SL5310-1BE11-0DF0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FSA</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BWG600047TS-190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5P02-B00R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6SL5310-1BE11-5DF0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BWD500100K03LIP65IS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1P03-A00R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6SL5310-1BE12-0DF0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FSB</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BWD500100K03LIP65IS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1P03-A00R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30">
                <a:tc>
                  <a:txBody>
                    <a:bodyPr/>
                    <a:lstStyle/>
                    <a:p>
                      <a:pPr marL="17780">
                        <a:lnSpc>
                          <a:spcPct val="100000"/>
                        </a:lnSpc>
                        <a:spcBef>
                          <a:spcPts val="10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6SL5310-1BE13-5DF0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BWD600047K03LIP65IS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2P03-0C0R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6SL5310-1BE15-0DF0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BWD600047K03LIP65IS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P503-0C0R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129">
                <a:tc>
                  <a:txBody>
                    <a:bodyPr/>
                    <a:lstStyle/>
                    <a:p>
                      <a:pPr marL="17780">
                        <a:lnSpc>
                          <a:spcPct val="100000"/>
                        </a:lnSpc>
                        <a:spcBef>
                          <a:spcPts val="105"/>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a:solidFill>
                            <a:srgbClr val="231F20"/>
                          </a:solidFill>
                          <a:latin typeface="Microsoft JhengHei UI"/>
                          <a:cs typeface="Microsoft JhengHei UI"/>
                        </a:rPr>
                        <a:t>6SL5310-1BE17-0DF0</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10">
                          <a:solidFill>
                            <a:srgbClr val="231F20"/>
                          </a:solidFill>
                          <a:latin typeface="Microsoft JhengHei UI"/>
                          <a:cs typeface="Microsoft JhengHei UI"/>
                        </a:rPr>
                        <a:t>FSC</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05"/>
                        </a:spcBef>
                      </a:pPr>
                      <a:r>
                        <a:rPr dirty="0" sz="800" spc="-5">
                          <a:solidFill>
                            <a:srgbClr val="231F20"/>
                          </a:solidFill>
                          <a:latin typeface="Microsoft JhengHei UI"/>
                          <a:cs typeface="Microsoft JhengHei UI"/>
                        </a:rPr>
                        <a:t>BWD600047K03LIP65IS</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7465">
                        <a:lnSpc>
                          <a:spcPct val="100000"/>
                        </a:lnSpc>
                        <a:spcBef>
                          <a:spcPts val="105"/>
                        </a:spcBef>
                      </a:pPr>
                      <a:r>
                        <a:rPr dirty="0" sz="800" spc="-5">
                          <a:solidFill>
                            <a:srgbClr val="231F20"/>
                          </a:solidFill>
                          <a:latin typeface="Microsoft JhengHei UI"/>
                          <a:cs typeface="Microsoft JhengHei UI"/>
                        </a:rPr>
                        <a:t>3P03-0C0R</a:t>
                      </a:r>
                      <a:endParaRPr sz="800">
                        <a:latin typeface="Microsoft JhengHei UI"/>
                        <a:cs typeface="Microsoft JhengHei UI"/>
                      </a:endParaRPr>
                    </a:p>
                  </a:txBody>
                  <a:tcPr marL="0" marR="0" marB="0" marT="1333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txBox="1"/>
          <p:nvPr/>
        </p:nvSpPr>
        <p:spPr>
          <a:xfrm>
            <a:off x="4572000" y="2505155"/>
            <a:ext cx="300990" cy="328612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BRA-6</a:t>
            </a:r>
            <a:endParaRPr sz="800">
              <a:latin typeface="Microsoft JhengHei UI"/>
              <a:cs typeface="Microsoft JhengHei UI"/>
            </a:endParaRPr>
          </a:p>
          <a:p>
            <a:pPr algn="just">
              <a:lnSpc>
                <a:spcPct val="122500"/>
              </a:lnSpc>
              <a:spcBef>
                <a:spcPts val="15"/>
              </a:spcBef>
            </a:pPr>
            <a:r>
              <a:rPr dirty="0" sz="800" spc="-5">
                <a:solidFill>
                  <a:srgbClr val="231F20"/>
                </a:solidFill>
                <a:latin typeface="Microsoft JhengHei UI"/>
                <a:cs typeface="Microsoft JhengHei UI"/>
              </a:rPr>
              <a:t>BRA-0  BRA-0  BRA-0</a:t>
            </a:r>
            <a:endParaRPr sz="800">
              <a:latin typeface="Microsoft JhengHei UI"/>
              <a:cs typeface="Microsoft JhengHei UI"/>
            </a:endParaRPr>
          </a:p>
          <a:p>
            <a:pPr>
              <a:lnSpc>
                <a:spcPct val="100000"/>
              </a:lnSpc>
              <a:spcBef>
                <a:spcPts val="45"/>
              </a:spcBef>
            </a:pPr>
            <a:endParaRPr sz="900">
              <a:latin typeface="Times New Roman"/>
              <a:cs typeface="Times New Roman"/>
            </a:endParaRPr>
          </a:p>
          <a:p>
            <a:pPr algn="just">
              <a:lnSpc>
                <a:spcPct val="124000"/>
              </a:lnSpc>
              <a:spcBef>
                <a:spcPts val="5"/>
              </a:spcBef>
            </a:pPr>
            <a:r>
              <a:rPr dirty="0" sz="800" spc="-5">
                <a:solidFill>
                  <a:srgbClr val="231F20"/>
                </a:solidFill>
                <a:latin typeface="Microsoft JhengHei UI"/>
                <a:cs typeface="Microsoft JhengHei UI"/>
              </a:rPr>
              <a:t>BRA-0  BRA-0  BRA-0  BRA-0  BRA-0  BRA-0  BRA-2  BRA-0</a:t>
            </a:r>
            <a:endParaRPr sz="800">
              <a:latin typeface="Microsoft JhengHei UI"/>
              <a:cs typeface="Microsoft JhengHei UI"/>
            </a:endParaRPr>
          </a:p>
          <a:p>
            <a:pPr>
              <a:lnSpc>
                <a:spcPct val="100000"/>
              </a:lnSpc>
              <a:spcBef>
                <a:spcPts val="35"/>
              </a:spcBef>
            </a:pPr>
            <a:endParaRPr sz="1000">
              <a:latin typeface="Times New Roman"/>
              <a:cs typeface="Times New Roman"/>
            </a:endParaRPr>
          </a:p>
          <a:p>
            <a:pPr algn="just">
              <a:lnSpc>
                <a:spcPct val="124000"/>
              </a:lnSpc>
              <a:spcBef>
                <a:spcPts val="5"/>
              </a:spcBef>
            </a:pPr>
            <a:r>
              <a:rPr dirty="0" sz="800" spc="-5">
                <a:solidFill>
                  <a:srgbClr val="231F20"/>
                </a:solidFill>
                <a:latin typeface="Microsoft JhengHei UI"/>
                <a:cs typeface="Microsoft JhengHei UI"/>
              </a:rPr>
              <a:t>BRA-0  BRA-0  BRA-0  BRA-0  BRA-0  BRA-0  BRA-2  BRA-0</a:t>
            </a:r>
            <a:endParaRPr sz="800">
              <a:latin typeface="Microsoft JhengHei UI"/>
              <a:cs typeface="Microsoft JhengHei UI"/>
            </a:endParaRPr>
          </a:p>
        </p:txBody>
      </p:sp>
      <p:sp>
        <p:nvSpPr>
          <p:cNvPr id="16" name="object 16"/>
          <p:cNvSpPr txBox="1"/>
          <p:nvPr/>
        </p:nvSpPr>
        <p:spPr>
          <a:xfrm>
            <a:off x="4498018" y="8486510"/>
            <a:ext cx="123825" cy="821055"/>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EC</a:t>
            </a:r>
            <a:endParaRPr sz="800">
              <a:latin typeface="Microsoft JhengHei UI"/>
              <a:cs typeface="Microsoft JhengHei UI"/>
            </a:endParaRPr>
          </a:p>
          <a:p>
            <a:pPr algn="just">
              <a:lnSpc>
                <a:spcPct val="189100"/>
              </a:lnSpc>
            </a:pPr>
            <a:r>
              <a:rPr dirty="0" sz="800">
                <a:solidFill>
                  <a:srgbClr val="231F20"/>
                </a:solidFill>
                <a:latin typeface="Microsoft JhengHei UI"/>
                <a:cs typeface="Microsoft JhengHei UI"/>
              </a:rPr>
              <a:t>EC  EC  EC</a:t>
            </a:r>
            <a:endParaRPr sz="800">
              <a:latin typeface="Microsoft JhengHei UI"/>
              <a:cs typeface="Microsoft JhengHei UI"/>
            </a:endParaRPr>
          </a:p>
        </p:txBody>
      </p:sp>
      <p:sp>
        <p:nvSpPr>
          <p:cNvPr id="17" name="object 17"/>
          <p:cNvSpPr txBox="1"/>
          <p:nvPr/>
        </p:nvSpPr>
        <p:spPr>
          <a:xfrm>
            <a:off x="383299" y="7256959"/>
            <a:ext cx="307848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4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S220</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书本型非调节型电源模块</a:t>
            </a:r>
            <a:endParaRPr sz="1200">
              <a:latin typeface="Microsoft JhengHei UI"/>
              <a:cs typeface="Microsoft JhengHei UI"/>
            </a:endParaRPr>
          </a:p>
        </p:txBody>
      </p:sp>
      <p:sp>
        <p:nvSpPr>
          <p:cNvPr id="18" name="object 18"/>
          <p:cNvSpPr txBox="1"/>
          <p:nvPr/>
        </p:nvSpPr>
        <p:spPr>
          <a:xfrm>
            <a:off x="7943300" y="1345759"/>
            <a:ext cx="300037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SINAMICS</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DCM</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6RA80</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系列直流调速器</a:t>
            </a:r>
            <a:endParaRPr sz="1200">
              <a:latin typeface="Microsoft JhengHei UI"/>
              <a:cs typeface="Microsoft JhengHei UI"/>
            </a:endParaRPr>
          </a:p>
        </p:txBody>
      </p:sp>
      <p:graphicFrame>
        <p:nvGraphicFramePr>
          <p:cNvPr id="19" name="object 19"/>
          <p:cNvGraphicFramePr>
            <a:graphicFrameLocks noGrp="1"/>
          </p:cNvGraphicFramePr>
          <p:nvPr/>
        </p:nvGraphicFramePr>
        <p:xfrm>
          <a:off x="540000" y="7743259"/>
          <a:ext cx="6595110" cy="2020570"/>
        </p:xfrm>
        <a:graphic>
          <a:graphicData uri="http://schemas.openxmlformats.org/drawingml/2006/table">
            <a:tbl>
              <a:tblPr firstRow="1" bandRow="1">
                <a:tableStyleId>{2D5ABB26-0587-4C30-8999-92F81FD0307C}</a:tableStyleId>
              </a:tblPr>
              <a:tblGrid>
                <a:gridCol w="471170"/>
                <a:gridCol w="476249"/>
                <a:gridCol w="1133475"/>
                <a:gridCol w="368300"/>
                <a:gridCol w="1133475"/>
                <a:gridCol w="499745"/>
                <a:gridCol w="480695"/>
                <a:gridCol w="1151254"/>
                <a:gridCol w="856615"/>
              </a:tblGrid>
              <a:tr h="151129">
                <a:tc gridSpan="4">
                  <a:txBody>
                    <a:bodyPr/>
                    <a:lstStyle/>
                    <a:p>
                      <a:pPr marL="250825">
                        <a:lnSpc>
                          <a:spcPct val="100000"/>
                        </a:lnSpc>
                        <a:spcBef>
                          <a:spcPts val="80"/>
                        </a:spcBef>
                      </a:pPr>
                      <a:r>
                        <a:rPr dirty="0" sz="800" b="1">
                          <a:solidFill>
                            <a:srgbClr val="FFFFFF"/>
                          </a:solidFill>
                          <a:latin typeface="Microsoft YaHei UI"/>
                          <a:cs typeface="Microsoft YaHei UI"/>
                        </a:rPr>
                        <a:t>SINAMICS</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S220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书本型非调节型电源模块</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algn="ctr">
                        <a:lnSpc>
                          <a:spcPct val="100000"/>
                        </a:lnSpc>
                        <a:spcBef>
                          <a:spcPts val="8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30">
                <a:tc>
                  <a:txBody>
                    <a:bodyPr/>
                    <a:lstStyle/>
                    <a:p>
                      <a:pPr marL="38100" marR="25400" indent="-6350">
                        <a:lnSpc>
                          <a:spcPct val="100000"/>
                        </a:lnSpc>
                        <a:spcBef>
                          <a:spcPts val="200"/>
                        </a:spcBef>
                      </a:pPr>
                      <a:r>
                        <a:rPr dirty="0" sz="800" b="1">
                          <a:solidFill>
                            <a:srgbClr val="FFFFFF"/>
                          </a:solidFill>
                          <a:latin typeface="Microsoft YaHei UI"/>
                          <a:cs typeface="Microsoft YaHei UI"/>
                        </a:rPr>
                        <a:t>额定功率  </a:t>
                      </a:r>
                      <a:r>
                        <a:rPr dirty="0" sz="800" spc="-25" b="1">
                          <a:solidFill>
                            <a:srgbClr val="FFFFFF"/>
                          </a:solidFill>
                          <a:latin typeface="Microsoft YaHei UI"/>
                          <a:cs typeface="Microsoft YaHei UI"/>
                        </a:rPr>
                        <a:t>L</a:t>
                      </a:r>
                      <a:r>
                        <a:rPr dirty="0" sz="800" spc="-5" b="1">
                          <a:solidFill>
                            <a:srgbClr val="FFFFFF"/>
                          </a:solidFill>
                          <a:latin typeface="Microsoft YaHei UI"/>
                          <a:cs typeface="Microsoft YaHei UI"/>
                        </a:rPr>
                        <a:t>O(KW)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5400" marR="17780" indent="9525">
                        <a:lnSpc>
                          <a:spcPct val="100000"/>
                        </a:lnSpc>
                        <a:spcBef>
                          <a:spcPts val="200"/>
                        </a:spcBef>
                      </a:pPr>
                      <a:r>
                        <a:rPr dirty="0" sz="800" b="1">
                          <a:solidFill>
                            <a:srgbClr val="FFFFFF"/>
                          </a:solidFill>
                          <a:latin typeface="Microsoft YaHei UI"/>
                          <a:cs typeface="Microsoft YaHei UI"/>
                        </a:rPr>
                        <a:t>额定功率  </a:t>
                      </a:r>
                      <a:r>
                        <a:rPr dirty="0" sz="800" spc="-5" b="1">
                          <a:solidFill>
                            <a:srgbClr val="FFFFFF"/>
                          </a:solidFill>
                          <a:latin typeface="Microsoft YaHei UI"/>
                          <a:cs typeface="Microsoft YaHei UI"/>
                        </a:rPr>
                        <a:t>HO(KW)</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2550" marR="74930">
                        <a:lnSpc>
                          <a:spcPct val="100000"/>
                        </a:lnSpc>
                        <a:spcBef>
                          <a:spcPts val="200"/>
                        </a:spcBef>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64795">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680"/>
                        </a:spcBef>
                      </a:pPr>
                      <a:r>
                        <a:rPr dirty="0" sz="800" b="1">
                          <a:solidFill>
                            <a:srgbClr val="FFFFFF"/>
                          </a:solidFill>
                          <a:latin typeface="Microsoft YaHei UI"/>
                          <a:cs typeface="Microsoft YaHei UI"/>
                        </a:rPr>
                        <a:t>原配型号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0527">
                <a:tc gridSpan="9">
                  <a:txBody>
                    <a:bodyPr/>
                    <a:lstStyle/>
                    <a:p>
                      <a:pPr marL="17780">
                        <a:lnSpc>
                          <a:spcPct val="100000"/>
                        </a:lnSpc>
                        <a:spcBef>
                          <a:spcPts val="420"/>
                        </a:spcBef>
                      </a:pPr>
                      <a:r>
                        <a:rPr dirty="0" sz="800">
                          <a:solidFill>
                            <a:srgbClr val="231F20"/>
                          </a:solidFill>
                          <a:latin typeface="Microsoft JhengHei UI"/>
                          <a:cs typeface="Microsoft JhengHei UI"/>
                        </a:rPr>
                        <a:t>电源电压</a:t>
                      </a:r>
                      <a:r>
                        <a:rPr dirty="0" sz="800" spc="-5">
                          <a:solidFill>
                            <a:srgbClr val="231F20"/>
                          </a:solidFill>
                          <a:latin typeface="Microsoft JhengHei UI"/>
                          <a:cs typeface="Microsoft JhengHei UI"/>
                        </a:rPr>
                        <a:t> 1AC380</a:t>
                      </a: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480V</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0527">
                <a:tc>
                  <a:txBody>
                    <a:bodyPr/>
                    <a:lstStyle/>
                    <a:p>
                      <a:pPr marL="17780">
                        <a:lnSpc>
                          <a:spcPct val="100000"/>
                        </a:lnSpc>
                        <a:spcBef>
                          <a:spcPts val="42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420"/>
                        </a:spcBef>
                      </a:pPr>
                      <a:r>
                        <a:rPr dirty="0" sz="800" spc="-5">
                          <a:solidFill>
                            <a:srgbClr val="231F20"/>
                          </a:solidFill>
                          <a:latin typeface="Microsoft JhengHei UI"/>
                          <a:cs typeface="Microsoft JhengHei UI"/>
                        </a:rPr>
                        <a:t>6SL5130-6UE21-6AC0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C</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型 </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420"/>
                        </a:spcBef>
                      </a:pPr>
                      <a:r>
                        <a:rPr dirty="0" sz="800">
                          <a:solidFill>
                            <a:srgbClr val="231F20"/>
                          </a:solidFill>
                          <a:latin typeface="Microsoft JhengHei UI"/>
                          <a:cs typeface="Microsoft JhengHei UI"/>
                        </a:rPr>
                        <a:t>6SL3100-0EE21-6AA0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107314">
                        <a:lnSpc>
                          <a:spcPct val="100000"/>
                        </a:lnSpc>
                        <a:spcBef>
                          <a:spcPts val="42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5334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4925">
                        <a:lnSpc>
                          <a:spcPct val="100000"/>
                        </a:lnSpc>
                        <a:spcBef>
                          <a:spcPts val="420"/>
                        </a:spcBef>
                      </a:pPr>
                      <a:r>
                        <a:rPr dirty="0" sz="800">
                          <a:solidFill>
                            <a:srgbClr val="231F20"/>
                          </a:solidFill>
                          <a:latin typeface="Microsoft JhengHei UI"/>
                          <a:cs typeface="Microsoft JhengHei UI"/>
                        </a:rPr>
                        <a:t>4-0030</a:t>
                      </a:r>
                      <a:endParaRPr sz="800">
                        <a:latin typeface="Microsoft JhengHei UI"/>
                        <a:cs typeface="Microsoft JhengHei UI"/>
                      </a:endParaRPr>
                    </a:p>
                  </a:txBody>
                  <a:tcPr marL="0" marR="0" marB="0" marT="5334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4925">
                        <a:lnSpc>
                          <a:spcPct val="100000"/>
                        </a:lnSpc>
                        <a:spcBef>
                          <a:spcPts val="420"/>
                        </a:spcBef>
                      </a:pPr>
                      <a:r>
                        <a:rPr dirty="0" sz="800">
                          <a:solidFill>
                            <a:srgbClr val="231F20"/>
                          </a:solidFill>
                          <a:latin typeface="Microsoft JhengHei UI"/>
                          <a:cs typeface="Microsoft JhengHei UI"/>
                        </a:rPr>
                        <a:t>6SL5100-0HE21-6DD0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2865">
                        <a:lnSpc>
                          <a:spcPct val="100000"/>
                        </a:lnSpc>
                        <a:spcBef>
                          <a:spcPts val="42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0527">
                <a:tc>
                  <a:txBody>
                    <a:bodyPr/>
                    <a:lstStyle/>
                    <a:p>
                      <a:pPr marL="17780">
                        <a:lnSpc>
                          <a:spcPct val="100000"/>
                        </a:lnSpc>
                        <a:spcBef>
                          <a:spcPts val="42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034">
                        <a:lnSpc>
                          <a:spcPct val="100000"/>
                        </a:lnSpc>
                        <a:spcBef>
                          <a:spcPts val="420"/>
                        </a:spcBef>
                      </a:pPr>
                      <a:r>
                        <a:rPr dirty="0" sz="800">
                          <a:solidFill>
                            <a:srgbClr val="231F20"/>
                          </a:solidFill>
                          <a:latin typeface="Microsoft JhengHei UI"/>
                          <a:cs typeface="Microsoft JhengHei UI"/>
                        </a:rPr>
                        <a:t>6SL5130-6UE21-6AD0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D</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型 </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5720">
                        <a:lnSpc>
                          <a:spcPct val="100000"/>
                        </a:lnSpc>
                        <a:spcBef>
                          <a:spcPts val="420"/>
                        </a:spcBef>
                      </a:pPr>
                      <a:r>
                        <a:rPr dirty="0" sz="800">
                          <a:solidFill>
                            <a:srgbClr val="231F20"/>
                          </a:solidFill>
                          <a:latin typeface="Microsoft JhengHei UI"/>
                          <a:cs typeface="Microsoft JhengHei UI"/>
                        </a:rPr>
                        <a:t>6SL5100-0EE21-6AD0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107314">
                        <a:lnSpc>
                          <a:spcPct val="100000"/>
                        </a:lnSpc>
                        <a:spcBef>
                          <a:spcPts val="42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5334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4925">
                        <a:lnSpc>
                          <a:spcPct val="100000"/>
                        </a:lnSpc>
                        <a:spcBef>
                          <a:spcPts val="420"/>
                        </a:spcBef>
                      </a:pPr>
                      <a:r>
                        <a:rPr dirty="0" sz="800">
                          <a:solidFill>
                            <a:srgbClr val="231F20"/>
                          </a:solidFill>
                          <a:latin typeface="Microsoft JhengHei UI"/>
                          <a:cs typeface="Microsoft JhengHei UI"/>
                        </a:rPr>
                        <a:t>4-0030</a:t>
                      </a:r>
                      <a:endParaRPr sz="800">
                        <a:latin typeface="Microsoft JhengHei UI"/>
                        <a:cs typeface="Microsoft JhengHei UI"/>
                      </a:endParaRPr>
                    </a:p>
                  </a:txBody>
                  <a:tcPr marL="0" marR="0" marB="0" marT="5334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4925">
                        <a:lnSpc>
                          <a:spcPct val="100000"/>
                        </a:lnSpc>
                        <a:spcBef>
                          <a:spcPts val="420"/>
                        </a:spcBef>
                      </a:pPr>
                      <a:r>
                        <a:rPr dirty="0" sz="800">
                          <a:solidFill>
                            <a:srgbClr val="231F20"/>
                          </a:solidFill>
                          <a:latin typeface="Microsoft JhengHei UI"/>
                          <a:cs typeface="Microsoft JhengHei UI"/>
                        </a:rPr>
                        <a:t>6SL5100-0HE21-6DD0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2865">
                        <a:lnSpc>
                          <a:spcPct val="100000"/>
                        </a:lnSpc>
                        <a:spcBef>
                          <a:spcPts val="42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0527">
                <a:tc>
                  <a:txBody>
                    <a:bodyPr/>
                    <a:lstStyle/>
                    <a:p>
                      <a:pPr marL="17780">
                        <a:lnSpc>
                          <a:spcPct val="100000"/>
                        </a:lnSpc>
                        <a:spcBef>
                          <a:spcPts val="42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6830">
                        <a:lnSpc>
                          <a:spcPct val="100000"/>
                        </a:lnSpc>
                        <a:spcBef>
                          <a:spcPts val="420"/>
                        </a:spcBef>
                      </a:pPr>
                      <a:r>
                        <a:rPr dirty="0" sz="800" spc="-5">
                          <a:solidFill>
                            <a:srgbClr val="231F20"/>
                          </a:solidFill>
                          <a:latin typeface="Microsoft JhengHei UI"/>
                          <a:cs typeface="Microsoft JhengHei UI"/>
                        </a:rPr>
                        <a:t>6SL5130-6UE22-4AC0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C</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型 </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6515">
                        <a:lnSpc>
                          <a:spcPct val="100000"/>
                        </a:lnSpc>
                        <a:spcBef>
                          <a:spcPts val="420"/>
                        </a:spcBef>
                      </a:pPr>
                      <a:r>
                        <a:rPr dirty="0" sz="800" spc="-5">
                          <a:solidFill>
                            <a:srgbClr val="231F20"/>
                          </a:solidFill>
                          <a:latin typeface="Microsoft JhengHei UI"/>
                          <a:cs typeface="Microsoft JhengHei UI"/>
                        </a:rPr>
                        <a:t>6SL5100-0EE22-4AC0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107314">
                        <a:lnSpc>
                          <a:spcPct val="100000"/>
                        </a:lnSpc>
                        <a:spcBef>
                          <a:spcPts val="42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5334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34925">
                        <a:lnSpc>
                          <a:spcPct val="100000"/>
                        </a:lnSpc>
                        <a:spcBef>
                          <a:spcPts val="420"/>
                        </a:spcBef>
                      </a:pPr>
                      <a:r>
                        <a:rPr dirty="0" sz="800">
                          <a:solidFill>
                            <a:srgbClr val="231F20"/>
                          </a:solidFill>
                          <a:latin typeface="Microsoft JhengHei UI"/>
                          <a:cs typeface="Microsoft JhengHei UI"/>
                        </a:rPr>
                        <a:t>4-0050</a:t>
                      </a:r>
                      <a:endParaRPr sz="800">
                        <a:latin typeface="Microsoft JhengHei UI"/>
                        <a:cs typeface="Microsoft JhengHei UI"/>
                      </a:endParaRPr>
                    </a:p>
                  </a:txBody>
                  <a:tcPr marL="0" marR="0" marB="0" marT="5334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34925">
                        <a:lnSpc>
                          <a:spcPct val="100000"/>
                        </a:lnSpc>
                        <a:spcBef>
                          <a:spcPts val="420"/>
                        </a:spcBef>
                      </a:pPr>
                      <a:r>
                        <a:rPr dirty="0" sz="800">
                          <a:solidFill>
                            <a:srgbClr val="231F20"/>
                          </a:solidFill>
                          <a:latin typeface="Microsoft JhengHei UI"/>
                          <a:cs typeface="Microsoft JhengHei UI"/>
                        </a:rPr>
                        <a:t>6SL5100-0HE22-4DD0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2865">
                        <a:lnSpc>
                          <a:spcPct val="100000"/>
                        </a:lnSpc>
                        <a:spcBef>
                          <a:spcPts val="4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0529">
                <a:tc>
                  <a:txBody>
                    <a:bodyPr/>
                    <a:lstStyle/>
                    <a:p>
                      <a:pPr marL="17780">
                        <a:lnSpc>
                          <a:spcPct val="100000"/>
                        </a:lnSpc>
                        <a:spcBef>
                          <a:spcPts val="42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26034">
                        <a:lnSpc>
                          <a:spcPct val="100000"/>
                        </a:lnSpc>
                        <a:spcBef>
                          <a:spcPts val="420"/>
                        </a:spcBef>
                      </a:pPr>
                      <a:r>
                        <a:rPr dirty="0" sz="800">
                          <a:solidFill>
                            <a:srgbClr val="231F20"/>
                          </a:solidFill>
                          <a:latin typeface="Microsoft JhengHei UI"/>
                          <a:cs typeface="Microsoft JhengHei UI"/>
                        </a:rPr>
                        <a:t>6SL5130-6UE22-4AD0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0"/>
                        </a:spcBef>
                      </a:pPr>
                      <a:r>
                        <a:rPr dirty="0" sz="800">
                          <a:solidFill>
                            <a:srgbClr val="231F20"/>
                          </a:solidFill>
                          <a:latin typeface="Microsoft JhengHei UI"/>
                          <a:cs typeface="Microsoft JhengHei UI"/>
                        </a:rPr>
                        <a:t>D</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型 </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45720">
                        <a:lnSpc>
                          <a:spcPct val="100000"/>
                        </a:lnSpc>
                        <a:spcBef>
                          <a:spcPts val="420"/>
                        </a:spcBef>
                      </a:pPr>
                      <a:r>
                        <a:rPr dirty="0" sz="800">
                          <a:solidFill>
                            <a:srgbClr val="231F20"/>
                          </a:solidFill>
                          <a:latin typeface="Microsoft JhengHei UI"/>
                          <a:cs typeface="Microsoft JhengHei UI"/>
                        </a:rPr>
                        <a:t>6SL5100-0EE22-4AD0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107314">
                        <a:lnSpc>
                          <a:spcPct val="100000"/>
                        </a:lnSpc>
                        <a:spcBef>
                          <a:spcPts val="420"/>
                        </a:spcBef>
                      </a:pPr>
                      <a:r>
                        <a:rPr dirty="0" sz="800">
                          <a:solidFill>
                            <a:srgbClr val="231F20"/>
                          </a:solidFill>
                          <a:latin typeface="Microsoft JhengHei UI"/>
                          <a:cs typeface="Microsoft JhengHei UI"/>
                        </a:rPr>
                        <a:t>BLA3-1</a:t>
                      </a:r>
                      <a:endParaRPr sz="800">
                        <a:latin typeface="Microsoft JhengHei UI"/>
                        <a:cs typeface="Microsoft JhengHei UI"/>
                      </a:endParaRPr>
                    </a:p>
                  </a:txBody>
                  <a:tcPr marL="0" marR="0" marB="0" marT="53340">
                    <a:lnL w="12700">
                      <a:solidFill>
                        <a:srgbClr val="FFFFFF"/>
                      </a:solidFill>
                      <a:prstDash val="solid"/>
                    </a:lnL>
                    <a:lnR w="76200">
                      <a:solidFill>
                        <a:srgbClr val="F79546"/>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34925">
                        <a:lnSpc>
                          <a:spcPct val="100000"/>
                        </a:lnSpc>
                        <a:spcBef>
                          <a:spcPts val="420"/>
                        </a:spcBef>
                      </a:pPr>
                      <a:r>
                        <a:rPr dirty="0" sz="800">
                          <a:solidFill>
                            <a:srgbClr val="231F20"/>
                          </a:solidFill>
                          <a:latin typeface="Microsoft JhengHei UI"/>
                          <a:cs typeface="Microsoft JhengHei UI"/>
                        </a:rPr>
                        <a:t>4-0050</a:t>
                      </a:r>
                      <a:endParaRPr sz="800">
                        <a:latin typeface="Microsoft JhengHei UI"/>
                        <a:cs typeface="Microsoft JhengHei UI"/>
                      </a:endParaRPr>
                    </a:p>
                  </a:txBody>
                  <a:tcPr marL="0" marR="0" marB="0" marT="53340">
                    <a:lnL w="76200">
                      <a:solidFill>
                        <a:srgbClr val="F79546"/>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34925">
                        <a:lnSpc>
                          <a:spcPct val="100000"/>
                        </a:lnSpc>
                        <a:spcBef>
                          <a:spcPts val="420"/>
                        </a:spcBef>
                      </a:pPr>
                      <a:r>
                        <a:rPr dirty="0" sz="800">
                          <a:solidFill>
                            <a:srgbClr val="231F20"/>
                          </a:solidFill>
                          <a:latin typeface="Microsoft JhengHei UI"/>
                          <a:cs typeface="Microsoft JhengHei UI"/>
                        </a:rPr>
                        <a:t>6SL5100-0HE22-4DD0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2865">
                        <a:lnSpc>
                          <a:spcPct val="100000"/>
                        </a:lnSpc>
                        <a:spcBef>
                          <a:spcPts val="4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00180">
                <a:tc gridSpan="6">
                  <a:txBody>
                    <a:bodyPr/>
                    <a:lstStyle/>
                    <a:p>
                      <a:pPr algn="r" marL="4007485">
                        <a:lnSpc>
                          <a:spcPct val="100000"/>
                        </a:lnSpc>
                        <a:spcBef>
                          <a:spcPts val="200"/>
                        </a:spcBef>
                      </a:pPr>
                      <a:r>
                        <a:rPr dirty="0" sz="800">
                          <a:solidFill>
                            <a:srgbClr val="939598"/>
                          </a:solidFill>
                          <a:latin typeface="Microsoft YaHei UI"/>
                          <a:cs typeface="Microsoft YaHei UI"/>
                        </a:rPr>
                        <a:t>A  C</a:t>
                      </a:r>
                      <a:endParaRPr sz="800">
                        <a:latin typeface="Microsoft YaHei UI"/>
                        <a:cs typeface="Microsoft YaHei UI"/>
                      </a:endParaRPr>
                    </a:p>
                  </a:txBody>
                  <a:tcPr marL="0" marR="0" marB="0" marT="25400">
                    <a:lnR w="76200">
                      <a:solidFill>
                        <a:srgbClr val="F79546"/>
                      </a:solidFill>
                      <a:prstDash val="solid"/>
                    </a:lnR>
                    <a:lnT w="12700">
                      <a:solidFill>
                        <a:srgbClr val="FFFFFF"/>
                      </a:solidFill>
                      <a:prstDash val="solid"/>
                    </a:lnT>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3">
                  <a:txBody>
                    <a:bodyPr/>
                    <a:lstStyle/>
                    <a:p>
                      <a:pPr marL="39370">
                        <a:lnSpc>
                          <a:spcPct val="100000"/>
                        </a:lnSpc>
                        <a:spcBef>
                          <a:spcPts val="200"/>
                        </a:spcBef>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绕组材质：铝质</a:t>
                      </a:r>
                      <a:endParaRPr sz="800">
                        <a:latin typeface="Microsoft YaHei UI"/>
                        <a:cs typeface="Microsoft YaHei UI"/>
                      </a:endParaRPr>
                    </a:p>
                    <a:p>
                      <a:pPr marL="36195">
                        <a:lnSpc>
                          <a:spcPct val="100000"/>
                        </a:lnSpc>
                      </a:pPr>
                      <a:r>
                        <a:rPr dirty="0" sz="800">
                          <a:solidFill>
                            <a:srgbClr val="939598"/>
                          </a:solidFill>
                          <a:latin typeface="Microsoft YaHei UI"/>
                          <a:cs typeface="Microsoft YaHei UI"/>
                        </a:rPr>
                        <a:t>---</a:t>
                      </a:r>
                      <a:r>
                        <a:rPr dirty="0" sz="800" spc="-140">
                          <a:solidFill>
                            <a:srgbClr val="939598"/>
                          </a:solidFill>
                          <a:latin typeface="Microsoft YaHei UI"/>
                          <a:cs typeface="Microsoft YaHei UI"/>
                        </a:rPr>
                        <a:t> </a:t>
                      </a:r>
                      <a:r>
                        <a:rPr dirty="0" sz="800">
                          <a:solidFill>
                            <a:srgbClr val="939598"/>
                          </a:solidFill>
                          <a:latin typeface="Microsoft YaHei UI"/>
                          <a:cs typeface="Microsoft YaHei UI"/>
                        </a:rPr>
                        <a:t>绕组材质：铜质</a:t>
                      </a:r>
                      <a:endParaRPr sz="800">
                        <a:latin typeface="Microsoft YaHei UI"/>
                        <a:cs typeface="Microsoft YaHei UI"/>
                      </a:endParaRPr>
                    </a:p>
                    <a:p>
                      <a:pPr marL="27940">
                        <a:lnSpc>
                          <a:spcPts val="930"/>
                        </a:lnSpc>
                      </a:pPr>
                      <a:r>
                        <a:rPr dirty="0" sz="800">
                          <a:solidFill>
                            <a:srgbClr val="939598"/>
                          </a:solidFill>
                          <a:latin typeface="Microsoft YaHei UI"/>
                          <a:cs typeface="Microsoft YaHei UI"/>
                        </a:rPr>
                        <a:t>更改代码，可选不同材质的电抗器</a:t>
                      </a:r>
                      <a:endParaRPr sz="800">
                        <a:latin typeface="Microsoft YaHei UI"/>
                        <a:cs typeface="Microsoft YaHei UI"/>
                      </a:endParaRPr>
                    </a:p>
                  </a:txBody>
                  <a:tcPr marL="0" marR="0" marB="0" marT="25400">
                    <a:lnL w="76200">
                      <a:solidFill>
                        <a:srgbClr val="F79546"/>
                      </a:solidFill>
                      <a:prstDash val="solid"/>
                    </a:lnL>
                    <a:lnT w="12700">
                      <a:solidFill>
                        <a:srgbClr val="FFFFFF"/>
                      </a:solidFill>
                      <a:prstDash val="solid"/>
                    </a:lnT>
                  </a:tcPr>
                </a:tc>
                <a:tc hMerge="1">
                  <a:txBody>
                    <a:bodyPr/>
                    <a:lstStyle/>
                    <a:p>
                      <a:pPr/>
                    </a:p>
                  </a:txBody>
                  <a:tcPr marL="0" marR="0" marB="0" marT="0"/>
                </a:tc>
                <a:tc hMerge="1">
                  <a:txBody>
                    <a:bodyPr/>
                    <a:lstStyle/>
                    <a:p>
                      <a:pPr/>
                    </a:p>
                  </a:txBody>
                  <a:tcPr marL="0" marR="0" marB="0" marT="0"/>
                </a:tc>
              </a:tr>
            </a:tbl>
          </a:graphicData>
        </a:graphic>
      </p:graphicFrame>
      <p:sp>
        <p:nvSpPr>
          <p:cNvPr id="20" name="object 20"/>
          <p:cNvSpPr/>
          <p:nvPr/>
        </p:nvSpPr>
        <p:spPr>
          <a:xfrm>
            <a:off x="13532400" y="1076942"/>
            <a:ext cx="1223999" cy="236521"/>
          </a:xfrm>
          <a:prstGeom prst="rect">
            <a:avLst/>
          </a:prstGeom>
          <a:blipFill>
            <a:blip r:embed="rId2" cstate="print"/>
            <a:stretch>
              <a:fillRect/>
            </a:stretch>
          </a:blipFill>
        </p:spPr>
        <p:txBody>
          <a:bodyPr wrap="square" lIns="0" tIns="0" rIns="0" bIns="0" rtlCol="0"/>
          <a:lstStyle/>
          <a:p/>
        </p:txBody>
      </p:sp>
      <p:sp>
        <p:nvSpPr>
          <p:cNvPr id="21" name="object 21"/>
          <p:cNvSpPr/>
          <p:nvPr/>
        </p:nvSpPr>
        <p:spPr>
          <a:xfrm>
            <a:off x="4580999" y="2502015"/>
            <a:ext cx="254000" cy="4478020"/>
          </a:xfrm>
          <a:custGeom>
            <a:avLst/>
            <a:gdLst/>
            <a:ahLst/>
            <a:cxnLst/>
            <a:rect l="l" t="t" r="r" b="b"/>
            <a:pathLst>
              <a:path w="254000" h="4478020">
                <a:moveTo>
                  <a:pt x="0" y="4477562"/>
                </a:moveTo>
                <a:lnTo>
                  <a:pt x="254000" y="4477562"/>
                </a:lnTo>
                <a:lnTo>
                  <a:pt x="254000" y="0"/>
                </a:lnTo>
                <a:lnTo>
                  <a:pt x="0" y="0"/>
                </a:lnTo>
                <a:lnTo>
                  <a:pt x="0" y="4477562"/>
                </a:lnTo>
                <a:close/>
              </a:path>
            </a:pathLst>
          </a:custGeom>
          <a:solidFill>
            <a:srgbClr val="F79546">
              <a:alpha val="19999"/>
            </a:srgbClr>
          </a:solidFill>
        </p:spPr>
        <p:txBody>
          <a:bodyPr wrap="square" lIns="0" tIns="0" rIns="0" bIns="0" rtlCol="0"/>
          <a:lstStyle/>
          <a:p/>
        </p:txBody>
      </p:sp>
      <p:sp>
        <p:nvSpPr>
          <p:cNvPr id="22" name="object 22"/>
          <p:cNvSpPr txBox="1"/>
          <p:nvPr/>
        </p:nvSpPr>
        <p:spPr>
          <a:xfrm>
            <a:off x="4559300" y="5810056"/>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3" name="object 23"/>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4" name="object 24"/>
          <p:cNvSpPr txBox="1"/>
          <p:nvPr/>
        </p:nvSpPr>
        <p:spPr>
          <a:xfrm>
            <a:off x="350899" y="1068773"/>
            <a:ext cx="141478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SIEMENS</a:t>
            </a:r>
            <a:r>
              <a:rPr dirty="0" sz="1400" spc="-150" b="1">
                <a:solidFill>
                  <a:srgbClr val="FFFFFF"/>
                </a:solidFill>
                <a:latin typeface="Microsoft YaHei UI"/>
                <a:cs typeface="Microsoft YaHei UI"/>
              </a:rPr>
              <a:t> </a:t>
            </a:r>
            <a:r>
              <a:rPr dirty="0" sz="1400" b="1">
                <a:solidFill>
                  <a:srgbClr val="FFFFFF"/>
                </a:solidFill>
                <a:latin typeface="Microsoft YaHei UI"/>
                <a:cs typeface="Microsoft YaHei UI"/>
              </a:rPr>
              <a:t>西门子</a:t>
            </a:r>
            <a:endParaRPr sz="1400">
              <a:latin typeface="Microsoft YaHei UI"/>
              <a:cs typeface="Microsoft YaHei UI"/>
            </a:endParaRPr>
          </a:p>
        </p:txBody>
      </p:sp>
      <p:sp>
        <p:nvSpPr>
          <p:cNvPr id="26" name="object 26"/>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7" name="object 2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83</a:t>
            </a:r>
            <a:endParaRPr sz="1000">
              <a:latin typeface="Arial"/>
              <a:cs typeface="Arial"/>
            </a:endParaRPr>
          </a:p>
        </p:txBody>
      </p:sp>
      <p:sp>
        <p:nvSpPr>
          <p:cNvPr id="28" name="object 2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84</a:t>
            </a:r>
            <a:endParaRPr sz="1000">
              <a:latin typeface="Arial"/>
              <a:cs typeface="Arial"/>
            </a:endParaRPr>
          </a:p>
        </p:txBody>
      </p:sp>
      <p:sp>
        <p:nvSpPr>
          <p:cNvPr id="29" name="object 2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0" name="object 3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1" name="object 3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2" name="object 3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25" name="object 25"/>
          <p:cNvGraphicFramePr>
            <a:graphicFrameLocks noGrp="1"/>
          </p:cNvGraphicFramePr>
          <p:nvPr/>
        </p:nvGraphicFramePr>
        <p:xfrm>
          <a:off x="8100000" y="1880999"/>
          <a:ext cx="6618605" cy="4314825"/>
        </p:xfrm>
        <a:graphic>
          <a:graphicData uri="http://schemas.openxmlformats.org/drawingml/2006/table">
            <a:tbl>
              <a:tblPr firstRow="1" bandRow="1">
                <a:tableStyleId>{2D5ABB26-0587-4C30-8999-92F81FD0307C}</a:tableStyleId>
              </a:tblPr>
              <a:tblGrid>
                <a:gridCol w="389890"/>
                <a:gridCol w="1252855"/>
                <a:gridCol w="1252855"/>
                <a:gridCol w="963295"/>
                <a:gridCol w="963295"/>
                <a:gridCol w="963295"/>
                <a:gridCol w="813434"/>
              </a:tblGrid>
              <a:tr h="259519">
                <a:tc rowSpan="2">
                  <a:txBody>
                    <a:bodyPr/>
                    <a:lstStyle/>
                    <a:p>
                      <a:pPr algn="ctr" marL="92710" marR="85090">
                        <a:lnSpc>
                          <a:spcPct val="100000"/>
                        </a:lnSpc>
                        <a:spcBef>
                          <a:spcPts val="465"/>
                        </a:spcBef>
                      </a:pPr>
                      <a:r>
                        <a:rPr dirty="0" sz="800" b="1">
                          <a:solidFill>
                            <a:srgbClr val="FFFFFF"/>
                          </a:solidFill>
                          <a:latin typeface="Microsoft YaHei UI"/>
                          <a:cs typeface="Microsoft YaHei UI"/>
                        </a:rPr>
                        <a:t>额定 直流 电流  A</a:t>
                      </a:r>
                      <a:endParaRPr sz="800">
                        <a:latin typeface="Microsoft YaHei UI"/>
                        <a:cs typeface="Microsoft YaHei UI"/>
                      </a:endParaRPr>
                    </a:p>
                  </a:txBody>
                  <a:tcPr marL="0" marR="0" marB="0" marT="590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marL="635">
                        <a:lnSpc>
                          <a:spcPct val="100000"/>
                        </a:lnSpc>
                        <a:spcBef>
                          <a:spcPts val="30"/>
                        </a:spcBef>
                      </a:pPr>
                      <a:r>
                        <a:rPr dirty="0" sz="800" b="1">
                          <a:solidFill>
                            <a:srgbClr val="FFFFFF"/>
                          </a:solidFill>
                          <a:latin typeface="Microsoft YaHei UI"/>
                          <a:cs typeface="Microsoft YaHei UI"/>
                        </a:rPr>
                        <a:t>SINAMICS</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DCM</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6RA80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直流调速器订货号</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509"/>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algn="ctr">
                        <a:lnSpc>
                          <a:spcPct val="100000"/>
                        </a:lnSpc>
                        <a:spcBef>
                          <a:spcPts val="30"/>
                        </a:spcBef>
                      </a:pPr>
                      <a:r>
                        <a:rPr dirty="0" sz="800" b="1">
                          <a:solidFill>
                            <a:srgbClr val="FFFFFF"/>
                          </a:solidFill>
                          <a:latin typeface="Microsoft YaHei UI"/>
                          <a:cs typeface="Microsoft YaHei UI"/>
                        </a:rPr>
                        <a:t>励磁回路</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直流平波电抗器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55131">
                <a:tc vMerge="1">
                  <a:txBody>
                    <a:bodyPr/>
                    <a:lstStyle/>
                    <a:p>
                      <a:pPr/>
                    </a:p>
                  </a:txBody>
                  <a:tcPr marL="0" marR="0" marB="0" marT="590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2110">
                        <a:lnSpc>
                          <a:spcPct val="100000"/>
                        </a:lnSpc>
                        <a:spcBef>
                          <a:spcPts val="885"/>
                        </a:spcBef>
                      </a:pPr>
                      <a:r>
                        <a:rPr dirty="0" sz="800" b="1">
                          <a:solidFill>
                            <a:srgbClr val="FFFFFF"/>
                          </a:solidFill>
                          <a:latin typeface="Microsoft YaHei UI"/>
                          <a:cs typeface="Microsoft YaHei UI"/>
                        </a:rPr>
                        <a:t>两象限运行</a:t>
                      </a:r>
                      <a:endParaRPr sz="800">
                        <a:latin typeface="Microsoft YaHei UI"/>
                        <a:cs typeface="Microsoft YaHei UI"/>
                      </a:endParaRPr>
                    </a:p>
                  </a:txBody>
                  <a:tcPr marL="0" marR="0" marB="0" marT="1123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2110">
                        <a:lnSpc>
                          <a:spcPct val="100000"/>
                        </a:lnSpc>
                        <a:spcBef>
                          <a:spcPts val="885"/>
                        </a:spcBef>
                      </a:pPr>
                      <a:r>
                        <a:rPr dirty="0" sz="800" b="1">
                          <a:solidFill>
                            <a:srgbClr val="FFFFFF"/>
                          </a:solidFill>
                          <a:latin typeface="Microsoft YaHei UI"/>
                          <a:cs typeface="Microsoft YaHei UI"/>
                        </a:rPr>
                        <a:t>四象限运行</a:t>
                      </a:r>
                      <a:endParaRPr sz="800">
                        <a:latin typeface="Microsoft YaHei UI"/>
                        <a:cs typeface="Microsoft YaHei UI"/>
                      </a:endParaRPr>
                    </a:p>
                  </a:txBody>
                  <a:tcPr marL="0" marR="0" marB="0" marT="1123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168910">
                        <a:lnSpc>
                          <a:spcPct val="100000"/>
                        </a:lnSpc>
                        <a:spcBef>
                          <a:spcPts val="885"/>
                        </a:spcBef>
                      </a:pPr>
                      <a:r>
                        <a:rPr dirty="0" sz="800" b="1">
                          <a:solidFill>
                            <a:srgbClr val="FFFFFF"/>
                          </a:solidFill>
                          <a:latin typeface="Microsoft YaHei UI"/>
                          <a:cs typeface="Microsoft YaHei UI"/>
                        </a:rPr>
                        <a:t>西门子订货号</a:t>
                      </a:r>
                      <a:endParaRPr sz="800">
                        <a:latin typeface="Microsoft YaHei UI"/>
                        <a:cs typeface="Microsoft YaHei UI"/>
                      </a:endParaRPr>
                    </a:p>
                  </a:txBody>
                  <a:tcPr marL="0" marR="0" marB="0" marT="1123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7329" marR="115570" indent="-104139">
                        <a:lnSpc>
                          <a:spcPct val="100000"/>
                        </a:lnSpc>
                        <a:spcBef>
                          <a:spcPts val="405"/>
                        </a:spcBef>
                      </a:pPr>
                      <a:r>
                        <a:rPr dirty="0" sz="800" b="1">
                          <a:solidFill>
                            <a:srgbClr val="FFFFFF"/>
                          </a:solidFill>
                          <a:latin typeface="Microsoft YaHei UI"/>
                          <a:cs typeface="Microsoft YaHei UI"/>
                        </a:rPr>
                        <a:t>四象限</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4%</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压降 贝派订货号</a:t>
                      </a:r>
                      <a:endParaRPr sz="800">
                        <a:latin typeface="Microsoft YaHei UI"/>
                        <a:cs typeface="Microsoft Ya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7329" marR="115570" indent="-104139">
                        <a:lnSpc>
                          <a:spcPct val="100000"/>
                        </a:lnSpc>
                        <a:spcBef>
                          <a:spcPts val="405"/>
                        </a:spcBef>
                      </a:pPr>
                      <a:r>
                        <a:rPr dirty="0" sz="800" b="1">
                          <a:solidFill>
                            <a:srgbClr val="FFFFFF"/>
                          </a:solidFill>
                          <a:latin typeface="Microsoft YaHei UI"/>
                          <a:cs typeface="Microsoft YaHei UI"/>
                        </a:rPr>
                        <a:t>两象限</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2%</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压降 贝派订货号</a:t>
                      </a:r>
                      <a:endParaRPr sz="800">
                        <a:latin typeface="Microsoft YaHei UI"/>
                        <a:cs typeface="Microsoft Ya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144780">
                        <a:lnSpc>
                          <a:spcPct val="100000"/>
                        </a:lnSpc>
                        <a:spcBef>
                          <a:spcPts val="885"/>
                        </a:spcBef>
                      </a:pPr>
                      <a:r>
                        <a:rPr dirty="0" sz="800" b="1">
                          <a:solidFill>
                            <a:srgbClr val="FFFFFF"/>
                          </a:solidFill>
                          <a:latin typeface="Microsoft YaHei UI"/>
                          <a:cs typeface="Microsoft YaHei UI"/>
                        </a:rPr>
                        <a:t>贝派订货号</a:t>
                      </a:r>
                      <a:endParaRPr sz="800">
                        <a:latin typeface="Microsoft YaHei UI"/>
                        <a:cs typeface="Microsoft YaHei UI"/>
                      </a:endParaRPr>
                    </a:p>
                  </a:txBody>
                  <a:tcPr marL="0" marR="0" marB="0" marT="1123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64465">
                <a:tc gridSpan="7">
                  <a:txBody>
                    <a:bodyPr/>
                    <a:lstStyle/>
                    <a:p>
                      <a:pPr marL="17780">
                        <a:lnSpc>
                          <a:spcPct val="100000"/>
                        </a:lnSpc>
                        <a:spcBef>
                          <a:spcPts val="160"/>
                        </a:spcBef>
                      </a:pPr>
                      <a:r>
                        <a:rPr dirty="0" sz="800">
                          <a:solidFill>
                            <a:srgbClr val="231F20"/>
                          </a:solidFill>
                          <a:latin typeface="Microsoft JhengHei UI"/>
                          <a:cs typeface="Microsoft JhengHei UI"/>
                        </a:rPr>
                        <a:t>3-ph. 400 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1626">
                <a:tc>
                  <a:txBody>
                    <a:bodyPr/>
                    <a:lstStyle/>
                    <a:p>
                      <a:pPr marL="17780">
                        <a:lnSpc>
                          <a:spcPct val="100000"/>
                        </a:lnSpc>
                        <a:spcBef>
                          <a:spcPts val="50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6RA8013-6DV62-0AA0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BLD1-0003EC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6RA8018-6DV62-0AA0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6RX1800-4DK01</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BLA3-1EC4-0030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BLD1-0006EC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6RA8025-6DS22-0AA0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6RA8025-6DV62-0AA0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6RX1800-4DK02</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BLA3-1EC4-0050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BLD1-0010EC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6RA8028-6DS22-0AA0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6RA8028-6DV62-0AA0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6RX1800-4DK03</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BLA3-1EC4-0080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BLD1-0010EC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6RA8031-6DS22-0AA0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6RA8031-6DV62-0AA0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6RX1800-4DK04</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BLA3-1EC4-0110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BLD1-0010EC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6RA8075-6DS22-0AA0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6RA8075-6DV62-0AA0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6RX1800-4DK05</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BLA3-1EC4-0200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BLD1-0015EC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6RA8078-6DS22-0AA0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6RA8078-6DV62-0AA0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6RX1800-4DK06</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BLA3-1EC4-0250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BLD1-0015EC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6RA8081-6DS22-0AA0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6RA8081-6DV62-0AA0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6RX1800-4DK07</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BLA3-1EC4-0350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BLD1-0030EC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1626">
                <a:tc>
                  <a:txBody>
                    <a:bodyPr/>
                    <a:lstStyle/>
                    <a:p>
                      <a:pPr marL="17780">
                        <a:lnSpc>
                          <a:spcPct val="100000"/>
                        </a:lnSpc>
                        <a:spcBef>
                          <a:spcPts val="50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6RA8085-6DS22-0AA0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6RA8085-6DV62-0AA0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6RX1800-4DK10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BLA3-1EC4-0500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BLD1-0030EC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850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6RA8087-6DS22-0AA0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6RA8087-6DV62-0AA0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6RX1800-4DK11</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BLA3-1EC4-0720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BLD1-0030EC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6RA8091-6DS22-0AA0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6RA8091-6DV62-0AA0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6RX1800-4DK12</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BLA3-1EC4-1000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BLD1-0040EC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1600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6RA8093-4DS22-0AA0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6RA8093-4DV62-0AA0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6RX1800-4DK13</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BLA3-1EC4-1500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BLD1-0040EC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2000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6RA8095-4DS22-0AA0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6RA8095-4DV62-0AA0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6RX1800-4DK14</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BLA3-1EC4-1800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BLA3-1EC2-1800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BLD1-0040EC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1627">
                <a:tc>
                  <a:txBody>
                    <a:bodyPr/>
                    <a:lstStyle/>
                    <a:p>
                      <a:pPr marL="17780">
                        <a:lnSpc>
                          <a:spcPct val="100000"/>
                        </a:lnSpc>
                        <a:spcBef>
                          <a:spcPts val="500"/>
                        </a:spcBef>
                      </a:pPr>
                      <a:r>
                        <a:rPr dirty="0" sz="800">
                          <a:solidFill>
                            <a:srgbClr val="231F20"/>
                          </a:solidFill>
                          <a:latin typeface="Microsoft JhengHei UI"/>
                          <a:cs typeface="Microsoft JhengHei UI"/>
                        </a:rPr>
                        <a:t>3000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6RA8098-4DS22-0AA0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6RA8098-4DV62-0AA0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52400">
                        <a:lnSpc>
                          <a:spcPct val="100000"/>
                        </a:lnSpc>
                        <a:spcBef>
                          <a:spcPts val="500"/>
                        </a:spcBef>
                      </a:pPr>
                      <a:r>
                        <a:rPr dirty="0" sz="800">
                          <a:solidFill>
                            <a:srgbClr val="231F20"/>
                          </a:solidFill>
                          <a:latin typeface="Microsoft JhengHei UI"/>
                          <a:cs typeface="Microsoft JhengHei UI"/>
                        </a:rPr>
                        <a:t>6RX1800-4DK15</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BLA3-1EC4-2500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0"/>
                        </a:spcBef>
                      </a:pPr>
                      <a:r>
                        <a:rPr dirty="0" sz="800">
                          <a:solidFill>
                            <a:srgbClr val="231F20"/>
                          </a:solidFill>
                          <a:latin typeface="Microsoft JhengHei UI"/>
                          <a:cs typeface="Microsoft JhengHei UI"/>
                        </a:rPr>
                        <a:t>BLA3-1EC2-2500</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135890">
                        <a:lnSpc>
                          <a:spcPct val="100000"/>
                        </a:lnSpc>
                        <a:spcBef>
                          <a:spcPts val="500"/>
                        </a:spcBef>
                      </a:pPr>
                      <a:r>
                        <a:rPr dirty="0" sz="800" spc="-5">
                          <a:solidFill>
                            <a:srgbClr val="231F20"/>
                          </a:solidFill>
                          <a:latin typeface="Microsoft JhengHei UI"/>
                          <a:cs typeface="Microsoft JhengHei UI"/>
                        </a:rPr>
                        <a:t>BLD1-0040EC</a:t>
                      </a:r>
                      <a:endParaRPr sz="800">
                        <a:latin typeface="Microsoft JhengHei UI"/>
                        <a:cs typeface="Microsoft JhengHei UI"/>
                      </a:endParaRPr>
                    </a:p>
                  </a:txBody>
                  <a:tcPr marL="0" marR="0" marB="0" marT="635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graphicFrame>
        <p:nvGraphicFramePr>
          <p:cNvPr id="14" name="object 14"/>
          <p:cNvGraphicFramePr>
            <a:graphicFrameLocks noGrp="1"/>
          </p:cNvGraphicFramePr>
          <p:nvPr/>
        </p:nvGraphicFramePr>
        <p:xfrm>
          <a:off x="540000" y="1800002"/>
          <a:ext cx="5756910" cy="5100320"/>
        </p:xfrm>
        <a:graphic>
          <a:graphicData uri="http://schemas.openxmlformats.org/drawingml/2006/table">
            <a:tbl>
              <a:tblPr firstRow="1" bandRow="1">
                <a:tableStyleId>{2D5ABB26-0587-4C30-8999-92F81FD0307C}</a:tableStyleId>
              </a:tblPr>
              <a:tblGrid>
                <a:gridCol w="1446530"/>
                <a:gridCol w="665480"/>
                <a:gridCol w="561339"/>
                <a:gridCol w="601979"/>
                <a:gridCol w="1446529"/>
                <a:gridCol w="273050"/>
                <a:gridCol w="742950"/>
              </a:tblGrid>
              <a:tr h="164465">
                <a:tc rowSpan="2">
                  <a:txBody>
                    <a:bodyPr/>
                    <a:lstStyle/>
                    <a:p>
                      <a:pPr algn="ctr">
                        <a:lnSpc>
                          <a:spcPct val="100000"/>
                        </a:lnSpc>
                        <a:spcBef>
                          <a:spcPts val="175"/>
                        </a:spcBef>
                      </a:pPr>
                      <a:r>
                        <a:rPr dirty="0" sz="800" spc="-10" b="1">
                          <a:solidFill>
                            <a:srgbClr val="FFFFFF"/>
                          </a:solidFill>
                          <a:latin typeface="Microsoft YaHei UI"/>
                          <a:cs typeface="Microsoft YaHei UI"/>
                        </a:rPr>
                        <a:t>ACS180</a:t>
                      </a:r>
                      <a:endParaRPr sz="800">
                        <a:latin typeface="Microsoft YaHei UI"/>
                        <a:cs typeface="Microsoft YaHei UI"/>
                      </a:endParaRPr>
                    </a:p>
                    <a:p>
                      <a:pPr algn="ctr" marL="316230" marR="309880">
                        <a:lnSpc>
                          <a:spcPct val="100000"/>
                        </a:lnSpc>
                      </a:pPr>
                      <a:r>
                        <a:rPr dirty="0" sz="800" b="1">
                          <a:solidFill>
                            <a:srgbClr val="FFFFFF"/>
                          </a:solidFill>
                          <a:latin typeface="Microsoft YaHei UI"/>
                          <a:cs typeface="Microsoft YaHei UI"/>
                        </a:rPr>
                        <a:t>机械类紧凑型传动 变频器</a:t>
                      </a:r>
                      <a:endParaRPr sz="800">
                        <a:latin typeface="Microsoft YaHei UI"/>
                        <a:cs typeface="Microsoft Ya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02895">
                        <a:lnSpc>
                          <a:spcPct val="100000"/>
                        </a:lnSpc>
                        <a:spcBef>
                          <a:spcPts val="135"/>
                        </a:spcBef>
                      </a:pPr>
                      <a:r>
                        <a:rPr dirty="0" sz="800" b="1">
                          <a:solidFill>
                            <a:srgbClr val="FFFFFF"/>
                          </a:solidFill>
                          <a:latin typeface="Microsoft YaHei UI"/>
                          <a:cs typeface="Microsoft YaHei UI"/>
                        </a:rPr>
                        <a:t>功率</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Pn(KW)</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45"/>
                        </a:spcBef>
                      </a:pPr>
                      <a:endParaRPr sz="950">
                        <a:latin typeface="Times New Roman"/>
                        <a:cs typeface="Times New Roman"/>
                      </a:endParaRPr>
                    </a:p>
                    <a:p>
                      <a:pPr marL="97155">
                        <a:lnSpc>
                          <a:spcPct val="100000"/>
                        </a:lnSpc>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3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54634">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0495">
                        <a:lnSpc>
                          <a:spcPct val="100000"/>
                        </a:lnSpc>
                        <a:spcBef>
                          <a:spcPts val="490"/>
                        </a:spcBef>
                      </a:pPr>
                      <a:r>
                        <a:rPr dirty="0" sz="800" b="1">
                          <a:solidFill>
                            <a:srgbClr val="FFFFFF"/>
                          </a:solidFill>
                          <a:latin typeface="Microsoft YaHei UI"/>
                          <a:cs typeface="Microsoft YaHei UI"/>
                        </a:rPr>
                        <a:t>轻载</a:t>
                      </a:r>
                      <a:r>
                        <a:rPr dirty="0" sz="800" spc="-55" b="1">
                          <a:solidFill>
                            <a:srgbClr val="FFFFFF"/>
                          </a:solidFill>
                          <a:latin typeface="Microsoft YaHei UI"/>
                          <a:cs typeface="Microsoft YaHei UI"/>
                        </a:rPr>
                        <a:t>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2550">
                        <a:lnSpc>
                          <a:spcPct val="100000"/>
                        </a:lnSpc>
                        <a:spcBef>
                          <a:spcPts val="490"/>
                        </a:spcBef>
                      </a:pPr>
                      <a:r>
                        <a:rPr dirty="0" sz="800" b="1">
                          <a:solidFill>
                            <a:srgbClr val="FFFFFF"/>
                          </a:solidFill>
                          <a:latin typeface="Microsoft YaHei UI"/>
                          <a:cs typeface="Microsoft YaHei UI"/>
                        </a:rPr>
                        <a:t>重载</a:t>
                      </a:r>
                      <a:r>
                        <a:rPr dirty="0" sz="800" spc="-65" b="1">
                          <a:solidFill>
                            <a:srgbClr val="FFFFFF"/>
                          </a:solidFill>
                          <a:latin typeface="Microsoft YaHei UI"/>
                          <a:cs typeface="Microsoft YaHei UI"/>
                        </a:rPr>
                        <a:t>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39725">
                        <a:lnSpc>
                          <a:spcPct val="100000"/>
                        </a:lnSpc>
                        <a:spcBef>
                          <a:spcPts val="490"/>
                        </a:spcBef>
                      </a:pPr>
                      <a:r>
                        <a:rPr dirty="0" sz="800" b="1">
                          <a:solidFill>
                            <a:srgbClr val="FFFFFF"/>
                          </a:solidFill>
                          <a:latin typeface="Microsoft YaHei UI"/>
                          <a:cs typeface="Microsoft YaHei UI"/>
                        </a:rPr>
                        <a:t>Danothem</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04800">
                        <a:lnSpc>
                          <a:spcPct val="100000"/>
                        </a:lnSpc>
                        <a:spcBef>
                          <a:spcPts val="49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33410">
                <a:tc gridSpan="7">
                  <a:txBody>
                    <a:bodyPr/>
                    <a:lstStyle/>
                    <a:p>
                      <a:pPr marL="17780">
                        <a:lnSpc>
                          <a:spcPct val="100000"/>
                        </a:lnSpc>
                        <a:spcBef>
                          <a:spcPts val="43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230 </a:t>
                      </a:r>
                      <a:r>
                        <a:rPr dirty="0" sz="800" spc="-5">
                          <a:solidFill>
                            <a:srgbClr val="231F20"/>
                          </a:solidFill>
                          <a:latin typeface="Microsoft JhengHei UI"/>
                          <a:cs typeface="Microsoft JhengHei UI"/>
                        </a:rPr>
                        <a:t>V（200 </a:t>
                      </a:r>
                      <a:r>
                        <a:rPr dirty="0" sz="800">
                          <a:solidFill>
                            <a:srgbClr val="231F20"/>
                          </a:solidFill>
                          <a:latin typeface="Microsoft JhengHei UI"/>
                          <a:cs typeface="Microsoft JhengHei UI"/>
                        </a:rPr>
                        <a:t>至 240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ACS180-04x-xxxx-1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baseline="3472" sz="1200">
                          <a:solidFill>
                            <a:srgbClr val="231F20"/>
                          </a:solidFill>
                          <a:latin typeface="Microsoft YaHei UI"/>
                          <a:cs typeface="Microsoft YaHei UI"/>
                        </a:rPr>
                        <a:t>≤</a:t>
                      </a:r>
                      <a:r>
                        <a:rPr dirty="0" baseline="3472" sz="1200" spc="-75">
                          <a:solidFill>
                            <a:srgbClr val="231F20"/>
                          </a:solidFill>
                          <a:latin typeface="Microsoft YaHei UI"/>
                          <a:cs typeface="Microsoft YaHei UI"/>
                        </a:rPr>
                        <a:t> </a:t>
                      </a: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baseline="3472" sz="1200">
                          <a:solidFill>
                            <a:srgbClr val="231F20"/>
                          </a:solidFill>
                          <a:latin typeface="Microsoft YaHei UI"/>
                          <a:cs typeface="Microsoft YaHei UI"/>
                        </a:rPr>
                        <a:t>≤</a:t>
                      </a:r>
                      <a:r>
                        <a:rPr dirty="0" baseline="3472" sz="1200" spc="-75">
                          <a:solidFill>
                            <a:srgbClr val="231F20"/>
                          </a:solidFill>
                          <a:latin typeface="Microsoft YaHei UI"/>
                          <a:cs typeface="Microsoft YaHei UI"/>
                        </a:rPr>
                        <a:t> </a:t>
                      </a: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R0-R1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不支持</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17780">
                        <a:lnSpc>
                          <a:spcPct val="100000"/>
                        </a:lnSpc>
                        <a:spcBef>
                          <a:spcPts val="4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ACS180-04x-12A2-1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CBR-V 560 D HT 406 39R</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09">
                <a:tc gridSpan="5">
                  <a:txBody>
                    <a:bodyPr/>
                    <a:lstStyle/>
                    <a:p>
                      <a:pPr marL="17780">
                        <a:lnSpc>
                          <a:spcPct val="100000"/>
                        </a:lnSpc>
                        <a:spcBef>
                          <a:spcPts val="43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230 </a:t>
                      </a:r>
                      <a:r>
                        <a:rPr dirty="0" sz="800" spc="-5">
                          <a:solidFill>
                            <a:srgbClr val="231F20"/>
                          </a:solidFill>
                          <a:latin typeface="Microsoft JhengHei UI"/>
                          <a:cs typeface="Microsoft JhengHei UI"/>
                        </a:rPr>
                        <a:t>V（200 </a:t>
                      </a:r>
                      <a:r>
                        <a:rPr dirty="0" sz="800">
                          <a:solidFill>
                            <a:srgbClr val="231F20"/>
                          </a:solidFill>
                          <a:latin typeface="Microsoft JhengHei UI"/>
                          <a:cs typeface="Microsoft JhengHei UI"/>
                        </a:rPr>
                        <a:t>至 240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5461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ACS180-04S-xxxx-2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R0-R1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不支持</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10">
                <a:tc>
                  <a:txBody>
                    <a:bodyPr/>
                    <a:lstStyle/>
                    <a:p>
                      <a:pPr marL="17780">
                        <a:lnSpc>
                          <a:spcPct val="100000"/>
                        </a:lnSpc>
                        <a:spcBef>
                          <a:spcPts val="430"/>
                        </a:spcBef>
                      </a:pPr>
                      <a:r>
                        <a:rPr dirty="0" sz="800" spc="-5">
                          <a:solidFill>
                            <a:srgbClr val="231F20"/>
                          </a:solidFill>
                          <a:latin typeface="Microsoft JhengHei UI"/>
                          <a:cs typeface="Microsoft JhengHei UI"/>
                        </a:rPr>
                        <a:t>ACS180-04S-15A6-2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baseline="3472" sz="1200">
                          <a:solidFill>
                            <a:srgbClr val="231F20"/>
                          </a:solidFill>
                          <a:latin typeface="Microsoft YaHei UI"/>
                          <a:cs typeface="Microsoft YaHei UI"/>
                        </a:rPr>
                        <a:t>≤</a:t>
                      </a:r>
                      <a:r>
                        <a:rPr dirty="0" baseline="3472" sz="1200" spc="-75">
                          <a:solidFill>
                            <a:srgbClr val="231F20"/>
                          </a:solidFill>
                          <a:latin typeface="Microsoft YaHei UI"/>
                          <a:cs typeface="Microsoft YaHei UI"/>
                        </a:rPr>
                        <a:t> </a:t>
                      </a: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CBR-V 560 D HT 406 39R</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410">
                <a:tc>
                  <a:txBody>
                    <a:bodyPr/>
                    <a:lstStyle/>
                    <a:p>
                      <a:pPr marL="17780">
                        <a:lnSpc>
                          <a:spcPct val="100000"/>
                        </a:lnSpc>
                        <a:spcBef>
                          <a:spcPts val="430"/>
                        </a:spcBef>
                      </a:pPr>
                      <a:r>
                        <a:rPr dirty="0" sz="800" spc="-5">
                          <a:solidFill>
                            <a:srgbClr val="231F20"/>
                          </a:solidFill>
                          <a:latin typeface="Microsoft JhengHei UI"/>
                          <a:cs typeface="Microsoft JhengHei UI"/>
                        </a:rPr>
                        <a:t>ACS180-04S-17A5-2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08">
                <a:tc>
                  <a:txBody>
                    <a:bodyPr/>
                    <a:lstStyle/>
                    <a:p>
                      <a:pPr marL="17780">
                        <a:lnSpc>
                          <a:spcPct val="100000"/>
                        </a:lnSpc>
                        <a:spcBef>
                          <a:spcPts val="430"/>
                        </a:spcBef>
                      </a:pPr>
                      <a:r>
                        <a:rPr dirty="0" sz="800" spc="-5">
                          <a:solidFill>
                            <a:srgbClr val="231F20"/>
                          </a:solidFill>
                          <a:latin typeface="Microsoft JhengHei UI"/>
                          <a:cs typeface="Microsoft JhengHei UI"/>
                        </a:rPr>
                        <a:t>ACS180-04S-25A0-2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410">
                <a:tc>
                  <a:txBody>
                    <a:bodyPr/>
                    <a:lstStyle/>
                    <a:p>
                      <a:pPr marL="17780">
                        <a:lnSpc>
                          <a:spcPct val="100000"/>
                        </a:lnSpc>
                        <a:spcBef>
                          <a:spcPts val="430"/>
                        </a:spcBef>
                      </a:pPr>
                      <a:r>
                        <a:rPr dirty="0" sz="800" spc="-5">
                          <a:solidFill>
                            <a:srgbClr val="231F20"/>
                          </a:solidFill>
                          <a:latin typeface="Microsoft JhengHei UI"/>
                          <a:cs typeface="Microsoft JhengHei UI"/>
                        </a:rPr>
                        <a:t>ACS180-04S-033A-2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ACS180-04S-048A-2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760 G HT 282</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8R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04P03-00HR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ACS180-04S-055A-2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760 G HT 282</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8R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04P03-00HR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10">
                <a:tc gridSpan="5">
                  <a:txBody>
                    <a:bodyPr/>
                    <a:lstStyle/>
                    <a:p>
                      <a:pPr marL="17780">
                        <a:lnSpc>
                          <a:spcPct val="100000"/>
                        </a:lnSpc>
                        <a:spcBef>
                          <a:spcPts val="43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 V</a:t>
                      </a:r>
                      <a:endParaRPr sz="800">
                        <a:latin typeface="Microsoft JhengHei UI"/>
                        <a:cs typeface="Microsoft JhengHei UI"/>
                      </a:endParaRPr>
                    </a:p>
                  </a:txBody>
                  <a:tcPr marL="0" marR="0" marB="0" marT="54610">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ACS180-04x-xxxx-4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R0-R1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不支持</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ACS180-04x-12A6-4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CBR-V 330 D T 406 78R</a:t>
                      </a:r>
                      <a:r>
                        <a:rPr dirty="0" sz="800" spc="-5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ACS180-04x-17A0-4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CBR-V 560 D HT 406 39R</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10">
                <a:tc>
                  <a:txBody>
                    <a:bodyPr/>
                    <a:lstStyle/>
                    <a:p>
                      <a:pPr marL="17780">
                        <a:lnSpc>
                          <a:spcPct val="100000"/>
                        </a:lnSpc>
                        <a:spcBef>
                          <a:spcPts val="430"/>
                        </a:spcBef>
                      </a:pPr>
                      <a:r>
                        <a:rPr dirty="0" sz="800" spc="-5">
                          <a:solidFill>
                            <a:srgbClr val="231F20"/>
                          </a:solidFill>
                          <a:latin typeface="Microsoft JhengHei UI"/>
                          <a:cs typeface="Microsoft JhengHei UI"/>
                        </a:rPr>
                        <a:t>ACS180-04x-25A0-4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CBR-V 560 D HT 406 44R</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ACS180-04x-033A-4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ACS180-04x-038A-4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3410">
                <a:tc>
                  <a:txBody>
                    <a:bodyPr/>
                    <a:lstStyle/>
                    <a:p>
                      <a:pPr marL="17780">
                        <a:lnSpc>
                          <a:spcPct val="100000"/>
                        </a:lnSpc>
                        <a:spcBef>
                          <a:spcPts val="430"/>
                        </a:spcBef>
                      </a:pPr>
                      <a:r>
                        <a:rPr dirty="0" sz="800" spc="-5">
                          <a:solidFill>
                            <a:srgbClr val="231F20"/>
                          </a:solidFill>
                          <a:latin typeface="Microsoft JhengHei UI"/>
                          <a:cs typeface="Microsoft JhengHei UI"/>
                        </a:rPr>
                        <a:t>ACS180-04x-045A-4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04P03-0AFR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409">
                <a:tc>
                  <a:txBody>
                    <a:bodyPr/>
                    <a:lstStyle/>
                    <a:p>
                      <a:pPr marL="17780">
                        <a:lnSpc>
                          <a:spcPct val="100000"/>
                        </a:lnSpc>
                        <a:spcBef>
                          <a:spcPts val="430"/>
                        </a:spcBef>
                      </a:pPr>
                      <a:r>
                        <a:rPr dirty="0" sz="800" spc="-5">
                          <a:solidFill>
                            <a:srgbClr val="231F20"/>
                          </a:solidFill>
                          <a:latin typeface="Microsoft JhengHei UI"/>
                          <a:cs typeface="Microsoft JhengHei UI"/>
                        </a:rPr>
                        <a:t>ACS180-04x-050A-4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30"/>
                        </a:spcBef>
                      </a:pPr>
                      <a:r>
                        <a:rPr dirty="0" sz="800" spc="-5">
                          <a:solidFill>
                            <a:srgbClr val="231F20"/>
                          </a:solidFill>
                          <a:latin typeface="Microsoft JhengHei UI"/>
                          <a:cs typeface="Microsoft JhengHei UI"/>
                        </a:rPr>
                        <a:t>04P03-0AFR</a:t>
                      </a:r>
                      <a:endParaRPr sz="800">
                        <a:latin typeface="Microsoft JhengHei UI"/>
                        <a:cs typeface="Microsoft JhengHei UI"/>
                      </a:endParaRPr>
                    </a:p>
                  </a:txBody>
                  <a:tcPr marL="0" marR="0" marB="0" marT="5461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5" name="object 15"/>
          <p:cNvSpPr txBox="1"/>
          <p:nvPr/>
        </p:nvSpPr>
        <p:spPr>
          <a:xfrm>
            <a:off x="5286209" y="2745429"/>
            <a:ext cx="241935" cy="409702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nSpc>
                <a:spcPct val="100000"/>
              </a:lnSpc>
            </a:pPr>
            <a:endParaRPr sz="1000">
              <a:latin typeface="Times New Roman"/>
              <a:cs typeface="Times New Roman"/>
            </a:endParaRPr>
          </a:p>
          <a:p>
            <a:pPr>
              <a:lnSpc>
                <a:spcPct val="191400"/>
              </a:lnSpc>
              <a:spcBef>
                <a:spcPts val="690"/>
              </a:spcBef>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BRA-  BRA-  BRA-  BRA-  BRA-  BRA-</a:t>
            </a:r>
            <a:endParaRPr sz="800">
              <a:latin typeface="Microsoft JhengHei UI"/>
              <a:cs typeface="Microsoft JhengHei UI"/>
            </a:endParaRPr>
          </a:p>
          <a:p>
            <a:pPr>
              <a:lnSpc>
                <a:spcPct val="100000"/>
              </a:lnSpc>
            </a:pPr>
            <a:endParaRPr sz="1000">
              <a:latin typeface="Times New Roman"/>
              <a:cs typeface="Times New Roman"/>
            </a:endParaRPr>
          </a:p>
          <a:p>
            <a:pPr>
              <a:lnSpc>
                <a:spcPct val="191400"/>
              </a:lnSpc>
              <a:spcBef>
                <a:spcPts val="690"/>
              </a:spcBef>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BRA-  BRA-  BRA-  BRA-  BRA-  BRA-  BRA-</a:t>
            </a:r>
            <a:endParaRPr sz="800">
              <a:latin typeface="Microsoft JhengHei UI"/>
              <a:cs typeface="Microsoft JhengHei UI"/>
            </a:endParaRPr>
          </a:p>
        </p:txBody>
      </p:sp>
      <p:sp>
        <p:nvSpPr>
          <p:cNvPr id="16" name="object 16"/>
          <p:cNvSpPr txBox="1"/>
          <p:nvPr/>
        </p:nvSpPr>
        <p:spPr>
          <a:xfrm>
            <a:off x="347300" y="994542"/>
            <a:ext cx="3110865"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ABB</a:t>
            </a:r>
            <a:endParaRPr sz="1400">
              <a:latin typeface="Microsoft YaHei UI"/>
              <a:cs typeface="Microsoft YaHei UI"/>
            </a:endParaRPr>
          </a:p>
          <a:p>
            <a:pPr marL="228600" indent="-180340">
              <a:lnSpc>
                <a:spcPct val="100000"/>
              </a:lnSpc>
              <a:spcBef>
                <a:spcPts val="500"/>
              </a:spcBef>
              <a:buClr>
                <a:srgbClr val="D66E2A"/>
              </a:buClr>
              <a:buFont typeface=""/>
              <a:buChar char="■"/>
              <a:tabLst>
                <a:tab pos="229235" algn="l"/>
              </a:tabLst>
            </a:pPr>
            <a:r>
              <a:rPr dirty="0" sz="1200" spc="-10" b="1">
                <a:solidFill>
                  <a:srgbClr val="231F20"/>
                </a:solidFill>
                <a:latin typeface="Microsoft JhengHei UI"/>
                <a:cs typeface="Microsoft JhengHei UI"/>
              </a:rPr>
              <a:t>ACS180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紧凑型传动变频器</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0.25</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22</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kW</a:t>
            </a:r>
            <a:endParaRPr sz="1200">
              <a:latin typeface="Microsoft JhengHei UI"/>
              <a:cs typeface="Microsoft JhengHei UI"/>
            </a:endParaRPr>
          </a:p>
        </p:txBody>
      </p:sp>
      <p:graphicFrame>
        <p:nvGraphicFramePr>
          <p:cNvPr id="17" name="object 17"/>
          <p:cNvGraphicFramePr>
            <a:graphicFrameLocks noGrp="1"/>
          </p:cNvGraphicFramePr>
          <p:nvPr/>
        </p:nvGraphicFramePr>
        <p:xfrm>
          <a:off x="8100000" y="1800002"/>
          <a:ext cx="5810885" cy="5147945"/>
        </p:xfrm>
        <a:graphic>
          <a:graphicData uri="http://schemas.openxmlformats.org/drawingml/2006/table">
            <a:tbl>
              <a:tblPr firstRow="1" bandRow="1">
                <a:tableStyleId>{2D5ABB26-0587-4C30-8999-92F81FD0307C}</a:tableStyleId>
              </a:tblPr>
              <a:tblGrid>
                <a:gridCol w="1333500"/>
                <a:gridCol w="446405"/>
                <a:gridCol w="463550"/>
                <a:gridCol w="667384"/>
                <a:gridCol w="1042669"/>
                <a:gridCol w="869950"/>
                <a:gridCol w="967739"/>
              </a:tblGrid>
              <a:tr h="172085">
                <a:tc rowSpan="2">
                  <a:txBody>
                    <a:bodyPr/>
                    <a:lstStyle/>
                    <a:p>
                      <a:pPr algn="ctr">
                        <a:lnSpc>
                          <a:spcPct val="100000"/>
                        </a:lnSpc>
                        <a:spcBef>
                          <a:spcPts val="120"/>
                        </a:spcBef>
                      </a:pPr>
                      <a:r>
                        <a:rPr dirty="0" sz="800" spc="-10" b="1">
                          <a:solidFill>
                            <a:srgbClr val="FFFFFF"/>
                          </a:solidFill>
                          <a:latin typeface="Microsoft YaHei UI"/>
                          <a:cs typeface="Microsoft YaHei UI"/>
                        </a:rPr>
                        <a:t>ACS180</a:t>
                      </a:r>
                      <a:endParaRPr sz="800">
                        <a:latin typeface="Microsoft YaHei UI"/>
                        <a:cs typeface="Microsoft YaHei UI"/>
                      </a:endParaRPr>
                    </a:p>
                    <a:p>
                      <a:pPr algn="ctr" marL="260350" marR="253365">
                        <a:lnSpc>
                          <a:spcPct val="100000"/>
                        </a:lnSpc>
                      </a:pPr>
                      <a:r>
                        <a:rPr dirty="0" sz="800" b="1">
                          <a:solidFill>
                            <a:srgbClr val="FFFFFF"/>
                          </a:solidFill>
                          <a:latin typeface="Microsoft YaHei UI"/>
                          <a:cs typeface="Microsoft YaHei UI"/>
                        </a:rPr>
                        <a:t>机械类紧凑型传动 变频器</a:t>
                      </a:r>
                      <a:endParaRPr sz="800">
                        <a:latin typeface="Microsoft YaHei UI"/>
                        <a:cs typeface="Microsoft YaHei UI"/>
                      </a:endParaR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144780">
                        <a:lnSpc>
                          <a:spcPct val="100000"/>
                        </a:lnSpc>
                        <a:spcBef>
                          <a:spcPts val="165"/>
                        </a:spcBef>
                      </a:pPr>
                      <a:r>
                        <a:rPr dirty="0" sz="800" b="1">
                          <a:solidFill>
                            <a:srgbClr val="FFFFFF"/>
                          </a:solidFill>
                          <a:latin typeface="Microsoft YaHei UI"/>
                          <a:cs typeface="Microsoft YaHei UI"/>
                        </a:rPr>
                        <a:t>功率</a:t>
                      </a:r>
                      <a:r>
                        <a:rPr dirty="0" sz="800" spc="-55" b="1">
                          <a:solidFill>
                            <a:srgbClr val="FFFFFF"/>
                          </a:solidFill>
                          <a:latin typeface="Microsoft YaHei UI"/>
                          <a:cs typeface="Microsoft YaHei UI"/>
                        </a:rPr>
                        <a:t> </a:t>
                      </a:r>
                      <a:r>
                        <a:rPr dirty="0" sz="800" spc="-5" b="1">
                          <a:solidFill>
                            <a:srgbClr val="FFFFFF"/>
                          </a:solidFill>
                          <a:latin typeface="Microsoft YaHei UI"/>
                          <a:cs typeface="Microsoft YaHei UI"/>
                        </a:rPr>
                        <a:t>Pn(KW)</a:t>
                      </a:r>
                      <a:endParaRPr sz="800">
                        <a:latin typeface="Microsoft YaHei UI"/>
                        <a:cs typeface="Microsoft Ya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16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165"/>
                        </a:spcBef>
                      </a:pPr>
                      <a:r>
                        <a:rPr dirty="0" sz="800" b="1">
                          <a:solidFill>
                            <a:srgbClr val="FFFFFF"/>
                          </a:solidFill>
                          <a:latin typeface="Microsoft YaHei UI"/>
                          <a:cs typeface="Microsoft YaHei UI"/>
                        </a:rPr>
                        <a:t>输入电抗器</a:t>
                      </a:r>
                      <a:endParaRPr sz="800">
                        <a:latin typeface="Microsoft YaHei UI"/>
                        <a:cs typeface="Microsoft Ya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31965">
                <a:tc vMerge="1">
                  <a:txBody>
                    <a:bodyPr/>
                    <a:lstStyle/>
                    <a:p>
                      <a:pPr/>
                    </a:p>
                  </a:txBody>
                  <a:tcPr marL="0" marR="0" marB="0" marT="152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640">
                        <a:lnSpc>
                          <a:spcPct val="100000"/>
                        </a:lnSpc>
                        <a:spcBef>
                          <a:spcPts val="400"/>
                        </a:spcBef>
                      </a:pPr>
                      <a:r>
                        <a:rPr dirty="0" sz="800" b="1">
                          <a:solidFill>
                            <a:srgbClr val="FFFFFF"/>
                          </a:solidFill>
                          <a:latin typeface="Microsoft YaHei UI"/>
                          <a:cs typeface="Microsoft YaHei UI"/>
                        </a:rPr>
                        <a:t>轻载</a:t>
                      </a:r>
                      <a:r>
                        <a:rPr dirty="0" sz="800" spc="-80" b="1">
                          <a:solidFill>
                            <a:srgbClr val="FFFFFF"/>
                          </a:solidFill>
                          <a:latin typeface="Microsoft YaHei UI"/>
                          <a:cs typeface="Microsoft YaHei UI"/>
                        </a:rPr>
                        <a:t>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3655">
                        <a:lnSpc>
                          <a:spcPct val="100000"/>
                        </a:lnSpc>
                        <a:spcBef>
                          <a:spcPts val="400"/>
                        </a:spcBef>
                      </a:pPr>
                      <a:r>
                        <a:rPr dirty="0" sz="800" b="1">
                          <a:solidFill>
                            <a:srgbClr val="FFFFFF"/>
                          </a:solidFill>
                          <a:latin typeface="Microsoft YaHei UI"/>
                          <a:cs typeface="Microsoft YaHei UI"/>
                        </a:rPr>
                        <a:t>重载</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11125">
                        <a:lnSpc>
                          <a:spcPct val="100000"/>
                        </a:lnSpc>
                        <a:spcBef>
                          <a:spcPts val="400"/>
                        </a:spcBef>
                      </a:pPr>
                      <a:r>
                        <a:rPr dirty="0" sz="800" b="1">
                          <a:solidFill>
                            <a:srgbClr val="FFFFFF"/>
                          </a:solidFill>
                          <a:latin typeface="Microsoft YaHei UI"/>
                          <a:cs typeface="Microsoft YaHei UI"/>
                        </a:rPr>
                        <a:t>ABB</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8135">
                        <a:lnSpc>
                          <a:spcPct val="100000"/>
                        </a:lnSpc>
                        <a:spcBef>
                          <a:spcPts val="40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12725">
                        <a:lnSpc>
                          <a:spcPct val="100000"/>
                        </a:lnSpc>
                        <a:spcBef>
                          <a:spcPts val="400"/>
                        </a:spcBef>
                      </a:pPr>
                      <a:r>
                        <a:rPr dirty="0" sz="800" b="1">
                          <a:solidFill>
                            <a:srgbClr val="FFFFFF"/>
                          </a:solidFill>
                          <a:latin typeface="Microsoft YaHei UI"/>
                          <a:cs typeface="Microsoft YaHei UI"/>
                        </a:rPr>
                        <a:t>ABB</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80670">
                        <a:lnSpc>
                          <a:spcPct val="100000"/>
                        </a:lnSpc>
                        <a:spcBef>
                          <a:spcPts val="40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9245">
                <a:tc gridSpan="7">
                  <a:txBody>
                    <a:bodyPr/>
                    <a:lstStyle/>
                    <a:p>
                      <a:pPr marL="17780">
                        <a:lnSpc>
                          <a:spcPct val="100000"/>
                        </a:lnSpc>
                        <a:spcBef>
                          <a:spcPts val="254"/>
                        </a:spcBef>
                      </a:pPr>
                      <a:r>
                        <a:rPr dirty="0" sz="800">
                          <a:solidFill>
                            <a:srgbClr val="231F20"/>
                          </a:solidFill>
                          <a:latin typeface="Microsoft JhengHei UI"/>
                          <a:cs typeface="Microsoft JhengHei UI"/>
                        </a:rPr>
                        <a:t>三 相 Un</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 230 V (200 至 240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89243">
                <a:tc>
                  <a:txBody>
                    <a:bodyPr/>
                    <a:lstStyle/>
                    <a:p>
                      <a:pPr marL="17780">
                        <a:lnSpc>
                          <a:spcPct val="100000"/>
                        </a:lnSpc>
                        <a:spcBef>
                          <a:spcPts val="254"/>
                        </a:spcBef>
                      </a:pPr>
                      <a:r>
                        <a:rPr dirty="0" sz="800" spc="-5">
                          <a:solidFill>
                            <a:srgbClr val="231F20"/>
                          </a:solidFill>
                          <a:latin typeface="Microsoft JhengHei UI"/>
                          <a:cs typeface="Microsoft JhengHei UI"/>
                        </a:rPr>
                        <a:t>ACS180-04S-02A4-2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6">
                <a:tc>
                  <a:txBody>
                    <a:bodyPr/>
                    <a:lstStyle/>
                    <a:p>
                      <a:pPr marL="17780">
                        <a:lnSpc>
                          <a:spcPct val="100000"/>
                        </a:lnSpc>
                        <a:spcBef>
                          <a:spcPts val="254"/>
                        </a:spcBef>
                      </a:pPr>
                      <a:r>
                        <a:rPr dirty="0" sz="800" spc="-5">
                          <a:solidFill>
                            <a:srgbClr val="231F20"/>
                          </a:solidFill>
                          <a:latin typeface="Microsoft JhengHei UI"/>
                          <a:cs typeface="Microsoft JhengHei UI"/>
                        </a:rPr>
                        <a:t>ACS180-04S-03A7-2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3">
                <a:tc>
                  <a:txBody>
                    <a:bodyPr/>
                    <a:lstStyle/>
                    <a:p>
                      <a:pPr marL="17780">
                        <a:lnSpc>
                          <a:spcPct val="100000"/>
                        </a:lnSpc>
                        <a:spcBef>
                          <a:spcPts val="254"/>
                        </a:spcBef>
                      </a:pPr>
                      <a:r>
                        <a:rPr dirty="0" sz="800" spc="-5">
                          <a:solidFill>
                            <a:srgbClr val="231F20"/>
                          </a:solidFill>
                          <a:latin typeface="Microsoft JhengHei UI"/>
                          <a:cs typeface="Microsoft JhengHei UI"/>
                        </a:rPr>
                        <a:t>ACS180-04S-04A8-2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6">
                <a:tc>
                  <a:txBody>
                    <a:bodyPr/>
                    <a:lstStyle/>
                    <a:p>
                      <a:pPr marL="17780">
                        <a:lnSpc>
                          <a:spcPct val="100000"/>
                        </a:lnSpc>
                        <a:spcBef>
                          <a:spcPts val="254"/>
                        </a:spcBef>
                      </a:pPr>
                      <a:r>
                        <a:rPr dirty="0" sz="800" spc="-5">
                          <a:solidFill>
                            <a:srgbClr val="231F20"/>
                          </a:solidFill>
                          <a:latin typeface="Microsoft JhengHei UI"/>
                          <a:cs typeface="Microsoft JhengHei UI"/>
                        </a:rPr>
                        <a:t>ACS180-04S-06A9-2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3">
                <a:tc>
                  <a:txBody>
                    <a:bodyPr/>
                    <a:lstStyle/>
                    <a:p>
                      <a:pPr marL="17780">
                        <a:lnSpc>
                          <a:spcPct val="100000"/>
                        </a:lnSpc>
                        <a:spcBef>
                          <a:spcPts val="254"/>
                        </a:spcBef>
                      </a:pPr>
                      <a:r>
                        <a:rPr dirty="0" sz="800" spc="-5">
                          <a:solidFill>
                            <a:srgbClr val="231F20"/>
                          </a:solidFill>
                          <a:latin typeface="Microsoft JhengHei UI"/>
                          <a:cs typeface="Microsoft JhengHei UI"/>
                        </a:rPr>
                        <a:t>ACS180-04S-09A8-2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ACS180-04S-15A6-2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ACS180-04S-17A5-2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ACS180-04S-25A0-2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ACS180-04S-033A-2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ACS180-04S-048A-2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3">
                <a:tc>
                  <a:txBody>
                    <a:bodyPr/>
                    <a:lstStyle/>
                    <a:p>
                      <a:pPr marL="17780">
                        <a:lnSpc>
                          <a:spcPct val="100000"/>
                        </a:lnSpc>
                        <a:spcBef>
                          <a:spcPts val="254"/>
                        </a:spcBef>
                      </a:pPr>
                      <a:r>
                        <a:rPr dirty="0" sz="800" spc="-5">
                          <a:solidFill>
                            <a:srgbClr val="231F20"/>
                          </a:solidFill>
                          <a:latin typeface="Microsoft JhengHei UI"/>
                          <a:cs typeface="Microsoft JhengHei UI"/>
                        </a:rPr>
                        <a:t>ACS180-04S-055A-2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gridSpan="7">
                  <a:txBody>
                    <a:bodyPr/>
                    <a:lstStyle/>
                    <a:p>
                      <a:pPr marL="17780">
                        <a:lnSpc>
                          <a:spcPct val="100000"/>
                        </a:lnSpc>
                        <a:spcBef>
                          <a:spcPts val="254"/>
                        </a:spcBef>
                      </a:pPr>
                      <a:r>
                        <a:rPr dirty="0" sz="800">
                          <a:solidFill>
                            <a:srgbClr val="231F20"/>
                          </a:solidFill>
                          <a:latin typeface="Microsoft JhengHei UI"/>
                          <a:cs typeface="Microsoft JhengHei UI"/>
                        </a:rPr>
                        <a:t>三 相 Un</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 400 V (380 至 400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ACS180-04x-01A8-4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ACS180-04x-03A3-4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ACS180-04x-05A6-4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ACS180-04x-07A2-4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3">
                <a:tc>
                  <a:txBody>
                    <a:bodyPr/>
                    <a:lstStyle/>
                    <a:p>
                      <a:pPr marL="17780">
                        <a:lnSpc>
                          <a:spcPct val="100000"/>
                        </a:lnSpc>
                        <a:spcBef>
                          <a:spcPts val="254"/>
                        </a:spcBef>
                      </a:pPr>
                      <a:r>
                        <a:rPr dirty="0" sz="800" spc="-5">
                          <a:solidFill>
                            <a:srgbClr val="231F20"/>
                          </a:solidFill>
                          <a:latin typeface="Microsoft JhengHei UI"/>
                          <a:cs typeface="Microsoft JhengHei UI"/>
                        </a:rPr>
                        <a:t>ACS180-04x-09A4-4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ACS180-04x-12A6-4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ACS180-04x-17A0-4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ACS180-04x-25A0-4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ACS180-04x-033A-4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ACS180-04x-038A-4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ACS180-04x-045A-4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9245">
                <a:tc>
                  <a:txBody>
                    <a:bodyPr/>
                    <a:lstStyle/>
                    <a:p>
                      <a:pPr marL="17780">
                        <a:lnSpc>
                          <a:spcPct val="100000"/>
                        </a:lnSpc>
                        <a:spcBef>
                          <a:spcPts val="254"/>
                        </a:spcBef>
                      </a:pPr>
                      <a:r>
                        <a:rPr dirty="0" sz="800" spc="-5">
                          <a:solidFill>
                            <a:srgbClr val="231F20"/>
                          </a:solidFill>
                          <a:latin typeface="Microsoft JhengHei UI"/>
                          <a:cs typeface="Microsoft JhengHei UI"/>
                        </a:rPr>
                        <a:t>ACS180-04x-050A-4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RFI-34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CHK-07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8" name="object 18"/>
          <p:cNvSpPr/>
          <p:nvPr/>
        </p:nvSpPr>
        <p:spPr>
          <a:xfrm>
            <a:off x="5287384" y="2682024"/>
            <a:ext cx="254000" cy="5405120"/>
          </a:xfrm>
          <a:custGeom>
            <a:avLst/>
            <a:gdLst/>
            <a:ahLst/>
            <a:cxnLst/>
            <a:rect l="l" t="t" r="r" b="b"/>
            <a:pathLst>
              <a:path w="254000" h="5405120">
                <a:moveTo>
                  <a:pt x="0" y="5404573"/>
                </a:moveTo>
                <a:lnTo>
                  <a:pt x="254000" y="5404573"/>
                </a:lnTo>
                <a:lnTo>
                  <a:pt x="254000" y="0"/>
                </a:lnTo>
                <a:lnTo>
                  <a:pt x="0" y="0"/>
                </a:lnTo>
                <a:lnTo>
                  <a:pt x="0" y="5404573"/>
                </a:lnTo>
                <a:close/>
              </a:path>
            </a:pathLst>
          </a:custGeom>
          <a:solidFill>
            <a:srgbClr val="F79546">
              <a:alpha val="19999"/>
            </a:srgbClr>
          </a:solidFill>
        </p:spPr>
        <p:txBody>
          <a:bodyPr wrap="square" lIns="0" tIns="0" rIns="0" bIns="0" rtlCol="0"/>
          <a:lstStyle/>
          <a:p/>
        </p:txBody>
      </p:sp>
      <p:sp>
        <p:nvSpPr>
          <p:cNvPr id="19" name="object 19"/>
          <p:cNvSpPr txBox="1"/>
          <p:nvPr/>
        </p:nvSpPr>
        <p:spPr>
          <a:xfrm>
            <a:off x="5265685" y="6917059"/>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0" name="object 20"/>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1" name="object 21"/>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2" name="object 22"/>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85</a:t>
            </a:r>
            <a:endParaRPr sz="1000">
              <a:latin typeface="Arial"/>
              <a:cs typeface="Arial"/>
            </a:endParaRPr>
          </a:p>
        </p:txBody>
      </p:sp>
      <p:sp>
        <p:nvSpPr>
          <p:cNvPr id="23" name="object 23"/>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86</a:t>
            </a:r>
            <a:endParaRPr sz="1000">
              <a:latin typeface="Arial"/>
              <a:cs typeface="Arial"/>
            </a:endParaRPr>
          </a:p>
        </p:txBody>
      </p:sp>
      <p:sp>
        <p:nvSpPr>
          <p:cNvPr id="24" name="object 24"/>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5" name="object 25"/>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6" name="object 26"/>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7" name="object 27"/>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graphicFrame>
        <p:nvGraphicFramePr>
          <p:cNvPr id="14" name="object 14"/>
          <p:cNvGraphicFramePr>
            <a:graphicFrameLocks noGrp="1"/>
          </p:cNvGraphicFramePr>
          <p:nvPr/>
        </p:nvGraphicFramePr>
        <p:xfrm>
          <a:off x="540000" y="1793999"/>
          <a:ext cx="6657340" cy="5448300"/>
        </p:xfrm>
        <a:graphic>
          <a:graphicData uri="http://schemas.openxmlformats.org/drawingml/2006/table">
            <a:tbl>
              <a:tblPr firstRow="1" bandRow="1">
                <a:tableStyleId>{2D5ABB26-0587-4C30-8999-92F81FD0307C}</a:tableStyleId>
              </a:tblPr>
              <a:tblGrid>
                <a:gridCol w="1361440"/>
                <a:gridCol w="537845"/>
                <a:gridCol w="537844"/>
                <a:gridCol w="1355724"/>
                <a:gridCol w="983614"/>
                <a:gridCol w="731520"/>
                <a:gridCol w="1127125"/>
              </a:tblGrid>
              <a:tr h="259519">
                <a:tc rowSpan="2">
                  <a:txBody>
                    <a:bodyPr/>
                    <a:lstStyle/>
                    <a:p>
                      <a:pPr algn="ctr">
                        <a:lnSpc>
                          <a:spcPct val="100000"/>
                        </a:lnSpc>
                        <a:spcBef>
                          <a:spcPts val="175"/>
                        </a:spcBef>
                      </a:pPr>
                      <a:r>
                        <a:rPr dirty="0" sz="800" spc="-10" b="1">
                          <a:solidFill>
                            <a:srgbClr val="FFFFFF"/>
                          </a:solidFill>
                          <a:latin typeface="Microsoft YaHei UI"/>
                          <a:cs typeface="Microsoft YaHei UI"/>
                        </a:rPr>
                        <a:t>ACS380</a:t>
                      </a:r>
                      <a:endParaRPr sz="800">
                        <a:latin typeface="Microsoft YaHei UI"/>
                        <a:cs typeface="Microsoft YaHei UI"/>
                      </a:endParaRPr>
                    </a:p>
                    <a:p>
                      <a:pPr algn="ctr" marL="274320" marR="266700">
                        <a:lnSpc>
                          <a:spcPct val="100000"/>
                        </a:lnSpc>
                      </a:pPr>
                      <a:r>
                        <a:rPr dirty="0" sz="800" b="1">
                          <a:solidFill>
                            <a:srgbClr val="FFFFFF"/>
                          </a:solidFill>
                          <a:latin typeface="Microsoft YaHei UI"/>
                          <a:cs typeface="Microsoft YaHei UI"/>
                        </a:rPr>
                        <a:t>高性能机械类传动 变频器</a:t>
                      </a:r>
                      <a:endParaRPr sz="800">
                        <a:latin typeface="Microsoft YaHei UI"/>
                        <a:cs typeface="Microsoft Ya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27965">
                        <a:lnSpc>
                          <a:spcPct val="100000"/>
                        </a:lnSpc>
                        <a:spcBef>
                          <a:spcPts val="509"/>
                        </a:spcBef>
                      </a:pPr>
                      <a:r>
                        <a:rPr dirty="0" sz="800" b="1">
                          <a:solidFill>
                            <a:srgbClr val="FFFFFF"/>
                          </a:solidFill>
                          <a:latin typeface="Microsoft YaHei UI"/>
                          <a:cs typeface="Microsoft YaHei UI"/>
                        </a:rPr>
                        <a:t>功率</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Pn(KW)</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509"/>
                        </a:spcBef>
                      </a:pPr>
                      <a:r>
                        <a:rPr dirty="0" sz="800" b="1">
                          <a:solidFill>
                            <a:srgbClr val="FFFFFF"/>
                          </a:solidFill>
                          <a:latin typeface="Microsoft YaHei UI"/>
                          <a:cs typeface="Microsoft YaHei UI"/>
                        </a:rPr>
                        <a:t>输入电抗器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6360">
                        <a:lnSpc>
                          <a:spcPct val="100000"/>
                        </a:lnSpc>
                        <a:spcBef>
                          <a:spcPts val="110"/>
                        </a:spcBef>
                      </a:pPr>
                      <a:r>
                        <a:rPr dirty="0" sz="800" b="1">
                          <a:solidFill>
                            <a:srgbClr val="FFFFFF"/>
                          </a:solidFill>
                          <a:latin typeface="Microsoft YaHei UI"/>
                          <a:cs typeface="Microsoft YaHei UI"/>
                        </a:rPr>
                        <a:t>轻载</a:t>
                      </a:r>
                      <a:r>
                        <a:rPr dirty="0" sz="800" spc="-65" b="1">
                          <a:solidFill>
                            <a:srgbClr val="FFFFFF"/>
                          </a:solidFill>
                          <a:latin typeface="Microsoft YaHei UI"/>
                          <a:cs typeface="Microsoft YaHei UI"/>
                        </a:rPr>
                        <a:t>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1120">
                        <a:lnSpc>
                          <a:spcPct val="100000"/>
                        </a:lnSpc>
                        <a:spcBef>
                          <a:spcPts val="110"/>
                        </a:spcBef>
                      </a:pPr>
                      <a:r>
                        <a:rPr dirty="0" sz="800" b="1">
                          <a:solidFill>
                            <a:srgbClr val="FFFFFF"/>
                          </a:solidFill>
                          <a:latin typeface="Microsoft YaHei UI"/>
                          <a:cs typeface="Microsoft YaHei UI"/>
                        </a:rPr>
                        <a:t>重载</a:t>
                      </a:r>
                      <a:r>
                        <a:rPr dirty="0" sz="800" spc="-70" b="1">
                          <a:solidFill>
                            <a:srgbClr val="FFFFFF"/>
                          </a:solidFill>
                          <a:latin typeface="Microsoft YaHei UI"/>
                          <a:cs typeface="Microsoft YaHei UI"/>
                        </a:rPr>
                        <a:t>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0325">
                        <a:lnSpc>
                          <a:spcPct val="100000"/>
                        </a:lnSpc>
                        <a:spcBef>
                          <a:spcPts val="110"/>
                        </a:spcBef>
                      </a:pPr>
                      <a:r>
                        <a:rPr dirty="0" sz="800" b="1">
                          <a:solidFill>
                            <a:srgbClr val="FFFFFF"/>
                          </a:solidFill>
                          <a:latin typeface="Microsoft YaHei UI"/>
                          <a:cs typeface="Microsoft YaHei UI"/>
                        </a:rPr>
                        <a:t>ABB</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型号</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/Schaffner</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88290">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3510">
                        <a:lnSpc>
                          <a:spcPct val="100000"/>
                        </a:lnSpc>
                        <a:spcBef>
                          <a:spcPts val="110"/>
                        </a:spcBef>
                      </a:pPr>
                      <a:r>
                        <a:rPr dirty="0" sz="800" b="1">
                          <a:solidFill>
                            <a:srgbClr val="FFFFFF"/>
                          </a:solidFill>
                          <a:latin typeface="Microsoft YaHei UI"/>
                          <a:cs typeface="Microsoft YaHei UI"/>
                        </a:rPr>
                        <a:t>ABB</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004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18132">
                <a:tc gridSpan="7">
                  <a:txBody>
                    <a:bodyPr/>
                    <a:lstStyle/>
                    <a:p>
                      <a:pPr marL="17780">
                        <a:lnSpc>
                          <a:spcPct val="100000"/>
                        </a:lnSpc>
                        <a:spcBef>
                          <a:spcPts val="37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200...240 </a:t>
                      </a:r>
                      <a:r>
                        <a:rPr dirty="0" sz="800" spc="-5">
                          <a:solidFill>
                            <a:srgbClr val="231F20"/>
                          </a:solidFill>
                          <a:latin typeface="Microsoft JhengHei UI"/>
                          <a:cs typeface="Microsoft JhengHei UI"/>
                        </a:rPr>
                        <a:t>V（200, </a:t>
                      </a:r>
                      <a:r>
                        <a:rPr dirty="0" sz="800">
                          <a:solidFill>
                            <a:srgbClr val="231F20"/>
                          </a:solidFill>
                          <a:latin typeface="Microsoft JhengHei UI"/>
                          <a:cs typeface="Microsoft JhengHei UI"/>
                        </a:rPr>
                        <a:t>208, 220, 230, 240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ACS380-040S-02A4-1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RFI-11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FN21754-6.1-07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CHK-A1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2">
                <a:tc>
                  <a:txBody>
                    <a:bodyPr/>
                    <a:lstStyle/>
                    <a:p>
                      <a:pPr marL="17780">
                        <a:lnSpc>
                          <a:spcPct val="100000"/>
                        </a:lnSpc>
                        <a:spcBef>
                          <a:spcPts val="370"/>
                        </a:spcBef>
                      </a:pPr>
                      <a:r>
                        <a:rPr dirty="0" sz="800" spc="-5">
                          <a:solidFill>
                            <a:srgbClr val="231F20"/>
                          </a:solidFill>
                          <a:latin typeface="Microsoft JhengHei UI"/>
                          <a:cs typeface="Microsoft JhengHei UI"/>
                        </a:rPr>
                        <a:t>ACS380-040S-03A7-1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RFI12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FN21754-16.1-07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CHK-B1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ACS380-040S-04A8-1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RFI12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FN21754-16.1-07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CHK-B1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ACS380-040S-06A9-1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RFI12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FN21754-16.1-07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CHK-C1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ACS380-040S-07A8-1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RFI12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FN21754-16.1-07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CHK-C1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ACS380-040S-09A8-1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CHK-D1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2">
                <a:tc>
                  <a:txBody>
                    <a:bodyPr/>
                    <a:lstStyle/>
                    <a:p>
                      <a:pPr marL="17780">
                        <a:lnSpc>
                          <a:spcPct val="100000"/>
                        </a:lnSpc>
                        <a:spcBef>
                          <a:spcPts val="370"/>
                        </a:spcBef>
                      </a:pPr>
                      <a:r>
                        <a:rPr dirty="0" sz="800" spc="-5">
                          <a:solidFill>
                            <a:srgbClr val="231F20"/>
                          </a:solidFill>
                          <a:latin typeface="Microsoft JhengHei UI"/>
                          <a:cs typeface="Microsoft JhengHei UI"/>
                        </a:rPr>
                        <a:t>ACS380-040S-12A2-1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CHK-D1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gridSpan="7">
                  <a:txBody>
                    <a:bodyPr/>
                    <a:lstStyle/>
                    <a:p>
                      <a:pPr marL="17780">
                        <a:lnSpc>
                          <a:spcPct val="100000"/>
                        </a:lnSpc>
                        <a:spcBef>
                          <a:spcPts val="370"/>
                        </a:spcBef>
                      </a:pPr>
                      <a:r>
                        <a:rPr dirty="0" sz="800">
                          <a:solidFill>
                            <a:srgbClr val="231F20"/>
                          </a:solidFill>
                          <a:latin typeface="Microsoft JhengHei UI"/>
                          <a:cs typeface="Microsoft JhengHei UI"/>
                        </a:rPr>
                        <a:t>三 相 Un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 380...480 </a:t>
                      </a:r>
                      <a:r>
                        <a:rPr dirty="0" sz="800" spc="-5">
                          <a:solidFill>
                            <a:srgbClr val="231F20"/>
                          </a:solidFill>
                          <a:latin typeface="Microsoft JhengHei UI"/>
                          <a:cs typeface="Microsoft JhengHei UI"/>
                        </a:rPr>
                        <a:t>V（380, </a:t>
                      </a:r>
                      <a:r>
                        <a:rPr dirty="0" sz="800">
                          <a:solidFill>
                            <a:srgbClr val="231F20"/>
                          </a:solidFill>
                          <a:latin typeface="Microsoft JhengHei UI"/>
                          <a:cs typeface="Microsoft JhengHei UI"/>
                        </a:rPr>
                        <a:t>400, 415, 440, 460, 480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ACS380-040S-01A8-4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2">
                <a:tc>
                  <a:txBody>
                    <a:bodyPr/>
                    <a:lstStyle/>
                    <a:p>
                      <a:pPr marL="17780">
                        <a:lnSpc>
                          <a:spcPct val="100000"/>
                        </a:lnSpc>
                        <a:spcBef>
                          <a:spcPts val="370"/>
                        </a:spcBef>
                      </a:pPr>
                      <a:r>
                        <a:rPr dirty="0" sz="800" spc="-5">
                          <a:solidFill>
                            <a:srgbClr val="231F20"/>
                          </a:solidFill>
                          <a:latin typeface="Microsoft JhengHei UI"/>
                          <a:cs typeface="Microsoft JhengHei UI"/>
                        </a:rPr>
                        <a:t>ACS380-040S-02A6-4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ACS380-040S-03A3-4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ACS380-040S-04A0-4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ACS380-040S-05A6-4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2">
                <a:tc>
                  <a:txBody>
                    <a:bodyPr/>
                    <a:lstStyle/>
                    <a:p>
                      <a:pPr marL="17780">
                        <a:lnSpc>
                          <a:spcPct val="100000"/>
                        </a:lnSpc>
                        <a:spcBef>
                          <a:spcPts val="370"/>
                        </a:spcBef>
                      </a:pPr>
                      <a:r>
                        <a:rPr dirty="0" sz="800" spc="-5">
                          <a:solidFill>
                            <a:srgbClr val="231F20"/>
                          </a:solidFill>
                          <a:latin typeface="Microsoft JhengHei UI"/>
                          <a:cs typeface="Microsoft JhengHei UI"/>
                        </a:rPr>
                        <a:t>ACS380-040S-07A2-4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ACS380-040S-09A4-4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 </a:t>
                      </a:r>
                      <a:r>
                        <a:rPr dirty="0" sz="800">
                          <a:solidFill>
                            <a:srgbClr val="231F20"/>
                          </a:solidFill>
                          <a:latin typeface="Microsoft JhengHei UI"/>
                          <a:cs typeface="Microsoft JhengHei UI"/>
                        </a:rPr>
                        <a:t>32 / FN</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3268-16-44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ACS380-040S-12A6-4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RFI-33 </a:t>
                      </a:r>
                      <a:r>
                        <a:rPr dirty="0" sz="800">
                          <a:solidFill>
                            <a:srgbClr val="231F20"/>
                          </a:solidFill>
                          <a:latin typeface="Microsoft JhengHei UI"/>
                          <a:cs typeface="Microsoft JhengHei UI"/>
                        </a:rPr>
                        <a:t>/FN</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3268-30-33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2">
                <a:tc>
                  <a:txBody>
                    <a:bodyPr/>
                    <a:lstStyle/>
                    <a:p>
                      <a:pPr marL="17780">
                        <a:lnSpc>
                          <a:spcPct val="100000"/>
                        </a:lnSpc>
                        <a:spcBef>
                          <a:spcPts val="370"/>
                        </a:spcBef>
                      </a:pPr>
                      <a:r>
                        <a:rPr dirty="0" sz="800" spc="-5">
                          <a:solidFill>
                            <a:srgbClr val="231F20"/>
                          </a:solidFill>
                          <a:latin typeface="Microsoft JhengHei UI"/>
                          <a:cs typeface="Microsoft JhengHei UI"/>
                        </a:rPr>
                        <a:t>ACS380-040S-17A0-4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RFI-33 </a:t>
                      </a:r>
                      <a:r>
                        <a:rPr dirty="0" sz="800">
                          <a:solidFill>
                            <a:srgbClr val="231F20"/>
                          </a:solidFill>
                          <a:latin typeface="Microsoft JhengHei UI"/>
                          <a:cs typeface="Microsoft JhengHei UI"/>
                        </a:rPr>
                        <a:t>/FN</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3268-30-33</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ACS380-040S-25A0-4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RFI-34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FN3258-100-35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ACS380-040S-033A-4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RFI-34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FN3258-100-35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ACS380-040S-038A-4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RFI-34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FN3258-100-35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8132">
                <a:tc>
                  <a:txBody>
                    <a:bodyPr/>
                    <a:lstStyle/>
                    <a:p>
                      <a:pPr marL="17780">
                        <a:lnSpc>
                          <a:spcPct val="100000"/>
                        </a:lnSpc>
                        <a:spcBef>
                          <a:spcPts val="370"/>
                        </a:spcBef>
                      </a:pPr>
                      <a:r>
                        <a:rPr dirty="0" sz="800" spc="-5">
                          <a:solidFill>
                            <a:srgbClr val="231F20"/>
                          </a:solidFill>
                          <a:latin typeface="Microsoft JhengHei UI"/>
                          <a:cs typeface="Microsoft JhengHei UI"/>
                        </a:rPr>
                        <a:t>ACS380-040S-045A-4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RFI-34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FN3258-100-35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CHK-06</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8131">
                <a:tc>
                  <a:txBody>
                    <a:bodyPr/>
                    <a:lstStyle/>
                    <a:p>
                      <a:pPr marL="17780">
                        <a:lnSpc>
                          <a:spcPct val="100000"/>
                        </a:lnSpc>
                        <a:spcBef>
                          <a:spcPts val="370"/>
                        </a:spcBef>
                      </a:pPr>
                      <a:r>
                        <a:rPr dirty="0" sz="800" spc="-5">
                          <a:solidFill>
                            <a:srgbClr val="231F20"/>
                          </a:solidFill>
                          <a:latin typeface="Microsoft JhengHei UI"/>
                          <a:cs typeface="Microsoft JhengHei UI"/>
                        </a:rPr>
                        <a:t>ACS380-040S-050A-4</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RFI-34 </a:t>
                      </a:r>
                      <a:r>
                        <a:rPr dirty="0" sz="800">
                          <a:solidFill>
                            <a:srgbClr val="231F20"/>
                          </a:solidFill>
                          <a:latin typeface="Microsoft JhengHei UI"/>
                          <a:cs typeface="Microsoft JhengHei UI"/>
                        </a:rPr>
                        <a:t>/</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FN3258-100-35</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CHK-07</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469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p:nvPr/>
        </p:nvSpPr>
        <p:spPr>
          <a:xfrm>
            <a:off x="11047035" y="382961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16" name="object 16"/>
          <p:cNvSpPr/>
          <p:nvPr/>
        </p:nvSpPr>
        <p:spPr>
          <a:xfrm>
            <a:off x="11047035" y="549712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17" name="object 17"/>
          <p:cNvSpPr/>
          <p:nvPr/>
        </p:nvSpPr>
        <p:spPr>
          <a:xfrm>
            <a:off x="11047035" y="6145460"/>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18" name="object 18"/>
          <p:cNvSpPr/>
          <p:nvPr/>
        </p:nvSpPr>
        <p:spPr>
          <a:xfrm>
            <a:off x="11047035" y="6476294"/>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19" name="object 19"/>
          <p:cNvSpPr/>
          <p:nvPr/>
        </p:nvSpPr>
        <p:spPr>
          <a:xfrm>
            <a:off x="11047035" y="7124630"/>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0" name="object 20"/>
          <p:cNvSpPr/>
          <p:nvPr/>
        </p:nvSpPr>
        <p:spPr>
          <a:xfrm>
            <a:off x="11047035" y="7455464"/>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1" name="object 21"/>
          <p:cNvSpPr/>
          <p:nvPr/>
        </p:nvSpPr>
        <p:spPr>
          <a:xfrm>
            <a:off x="11047035" y="266502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2" name="object 22"/>
          <p:cNvSpPr/>
          <p:nvPr/>
        </p:nvSpPr>
        <p:spPr>
          <a:xfrm>
            <a:off x="11047035" y="3009194"/>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3" name="object 23"/>
          <p:cNvSpPr/>
          <p:nvPr/>
        </p:nvSpPr>
        <p:spPr>
          <a:xfrm>
            <a:off x="11047035" y="3340029"/>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4" name="object 24"/>
          <p:cNvSpPr/>
          <p:nvPr/>
        </p:nvSpPr>
        <p:spPr>
          <a:xfrm>
            <a:off x="11047035" y="398836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5" name="object 25"/>
          <p:cNvSpPr/>
          <p:nvPr/>
        </p:nvSpPr>
        <p:spPr>
          <a:xfrm>
            <a:off x="11047035" y="433253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6" name="object 26"/>
          <p:cNvSpPr/>
          <p:nvPr/>
        </p:nvSpPr>
        <p:spPr>
          <a:xfrm>
            <a:off x="11047035" y="4663369"/>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7" name="object 27"/>
          <p:cNvSpPr/>
          <p:nvPr/>
        </p:nvSpPr>
        <p:spPr>
          <a:xfrm>
            <a:off x="11047035" y="499420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8" name="object 28"/>
          <p:cNvSpPr/>
          <p:nvPr/>
        </p:nvSpPr>
        <p:spPr>
          <a:xfrm>
            <a:off x="11047035" y="5655875"/>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29" name="object 29"/>
          <p:cNvSpPr/>
          <p:nvPr/>
        </p:nvSpPr>
        <p:spPr>
          <a:xfrm>
            <a:off x="11047035" y="6304210"/>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30" name="object 30"/>
          <p:cNvSpPr/>
          <p:nvPr/>
        </p:nvSpPr>
        <p:spPr>
          <a:xfrm>
            <a:off x="11047035" y="6635043"/>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sp>
        <p:nvSpPr>
          <p:cNvPr id="31" name="object 31"/>
          <p:cNvSpPr/>
          <p:nvPr/>
        </p:nvSpPr>
        <p:spPr>
          <a:xfrm>
            <a:off x="11047035" y="6965880"/>
            <a:ext cx="23495" cy="12700"/>
          </a:xfrm>
          <a:custGeom>
            <a:avLst/>
            <a:gdLst/>
            <a:ahLst/>
            <a:cxnLst/>
            <a:rect l="l" t="t" r="r" b="b"/>
            <a:pathLst>
              <a:path w="23495" h="12700">
                <a:moveTo>
                  <a:pt x="0" y="12700"/>
                </a:moveTo>
                <a:lnTo>
                  <a:pt x="22964" y="12700"/>
                </a:lnTo>
                <a:lnTo>
                  <a:pt x="22964" y="0"/>
                </a:lnTo>
                <a:lnTo>
                  <a:pt x="0" y="0"/>
                </a:lnTo>
                <a:lnTo>
                  <a:pt x="0" y="12700"/>
                </a:lnTo>
                <a:close/>
              </a:path>
            </a:pathLst>
          </a:custGeom>
          <a:solidFill>
            <a:srgbClr val="FFFFFF"/>
          </a:solidFill>
        </p:spPr>
        <p:txBody>
          <a:bodyPr wrap="square" lIns="0" tIns="0" rIns="0" bIns="0" rtlCol="0"/>
          <a:lstStyle/>
          <a:p/>
        </p:txBody>
      </p:sp>
      <p:graphicFrame>
        <p:nvGraphicFramePr>
          <p:cNvPr id="32" name="object 32"/>
          <p:cNvGraphicFramePr>
            <a:graphicFrameLocks noGrp="1"/>
          </p:cNvGraphicFramePr>
          <p:nvPr/>
        </p:nvGraphicFramePr>
        <p:xfrm>
          <a:off x="8100000" y="1793999"/>
          <a:ext cx="4204335" cy="6666865"/>
        </p:xfrm>
        <a:graphic>
          <a:graphicData uri="http://schemas.openxmlformats.org/drawingml/2006/table">
            <a:tbl>
              <a:tblPr firstRow="1" bandRow="1">
                <a:tableStyleId>{2D5ABB26-0587-4C30-8999-92F81FD0307C}</a:tableStyleId>
              </a:tblPr>
              <a:tblGrid>
                <a:gridCol w="1446530"/>
                <a:gridCol w="1487805"/>
                <a:gridCol w="283210"/>
                <a:gridCol w="967739"/>
              </a:tblGrid>
              <a:tr h="158750">
                <a:tc rowSpan="2">
                  <a:txBody>
                    <a:bodyPr/>
                    <a:lstStyle/>
                    <a:p>
                      <a:pPr algn="ctr">
                        <a:lnSpc>
                          <a:spcPct val="100000"/>
                        </a:lnSpc>
                        <a:spcBef>
                          <a:spcPts val="30"/>
                        </a:spcBef>
                      </a:pPr>
                      <a:r>
                        <a:rPr dirty="0" sz="800" spc="-10" b="1">
                          <a:solidFill>
                            <a:srgbClr val="FFFFFF"/>
                          </a:solidFill>
                          <a:latin typeface="Microsoft YaHei UI"/>
                          <a:cs typeface="Microsoft YaHei UI"/>
                        </a:rPr>
                        <a:t>ACS380</a:t>
                      </a:r>
                      <a:endParaRPr sz="800">
                        <a:latin typeface="Microsoft YaHei UI"/>
                        <a:cs typeface="Microsoft YaHei UI"/>
                      </a:endParaRPr>
                    </a:p>
                    <a:p>
                      <a:pPr algn="ctr" marL="316230" marR="309245">
                        <a:lnSpc>
                          <a:spcPct val="100000"/>
                        </a:lnSpc>
                      </a:pPr>
                      <a:r>
                        <a:rPr dirty="0" sz="800" b="1">
                          <a:solidFill>
                            <a:srgbClr val="FFFFFF"/>
                          </a:solidFill>
                          <a:latin typeface="Microsoft YaHei UI"/>
                          <a:cs typeface="Microsoft YaHei UI"/>
                        </a:rPr>
                        <a:t>高性能机械类传动 变频器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10"/>
                        </a:spcBef>
                      </a:pPr>
                      <a:r>
                        <a:rPr dirty="0" sz="800" b="1">
                          <a:solidFill>
                            <a:srgbClr val="FFFFFF"/>
                          </a:solidFill>
                          <a:latin typeface="Microsoft YaHei UI"/>
                          <a:cs typeface="Microsoft YaHei UI"/>
                        </a:rPr>
                        <a:t>制动电阻器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22690">
                <a:tc vMerge="1">
                  <a:txBody>
                    <a:bodyPr/>
                    <a:lstStyle/>
                    <a:p>
                      <a:p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38455">
                        <a:lnSpc>
                          <a:spcPct val="100000"/>
                        </a:lnSpc>
                        <a:spcBef>
                          <a:spcPts val="365"/>
                        </a:spcBef>
                      </a:pPr>
                      <a:r>
                        <a:rPr dirty="0" sz="800" b="1">
                          <a:solidFill>
                            <a:srgbClr val="FFFFFF"/>
                          </a:solidFill>
                          <a:latin typeface="Microsoft YaHei UI"/>
                          <a:cs typeface="Microsoft YaHei UI"/>
                        </a:rPr>
                        <a:t>Danotherm</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3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gridSpan="4">
                  <a:txBody>
                    <a:bodyPr/>
                    <a:lstStyle/>
                    <a:p>
                      <a:pPr marL="17780">
                        <a:lnSpc>
                          <a:spcPct val="100000"/>
                        </a:lnSpc>
                        <a:spcBef>
                          <a:spcPts val="135"/>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230 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ACS380-04xx-02A4-1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marL="17780">
                        <a:lnSpc>
                          <a:spcPct val="100000"/>
                        </a:lnSpc>
                        <a:spcBef>
                          <a:spcPts val="530"/>
                        </a:spcBef>
                      </a:pPr>
                      <a:r>
                        <a:rPr dirty="0" sz="800">
                          <a:solidFill>
                            <a:srgbClr val="231F20"/>
                          </a:solidFill>
                          <a:latin typeface="Microsoft JhengHei UI"/>
                          <a:cs typeface="Microsoft JhengHei UI"/>
                        </a:rPr>
                        <a:t>CBH 360 C T 406</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或</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CAR 200 D T 406</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6731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318135">
                        <a:lnSpc>
                          <a:spcPct val="100000"/>
                        </a:lnSpc>
                        <a:spcBef>
                          <a:spcPts val="190"/>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ACS380-04xx-03A7-1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rowSpan="36">
                  <a:txBody>
                    <a:bodyPr/>
                    <a:lstStyle/>
                    <a:p>
                      <a:pPr>
                        <a:lnSpc>
                          <a:spcPct val="100000"/>
                        </a:lnSpc>
                      </a:pPr>
                      <a:endParaRPr sz="800">
                        <a:latin typeface="Times New Roman"/>
                        <a:cs typeface="Times New Roman"/>
                      </a:endParaR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ACS380-04xx-04A8-1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3">
                <a:tc>
                  <a:txBody>
                    <a:bodyPr/>
                    <a:lstStyle/>
                    <a:p>
                      <a:pPr marL="17780">
                        <a:lnSpc>
                          <a:spcPct val="100000"/>
                        </a:lnSpc>
                        <a:spcBef>
                          <a:spcPts val="190"/>
                        </a:spcBef>
                      </a:pPr>
                      <a:r>
                        <a:rPr dirty="0" sz="800" spc="-5">
                          <a:solidFill>
                            <a:srgbClr val="231F20"/>
                          </a:solidFill>
                          <a:latin typeface="Microsoft JhengHei UI"/>
                          <a:cs typeface="Microsoft JhengHei UI"/>
                        </a:rPr>
                        <a:t>ACS380-04xx-06A9-1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15"/>
                        </a:spcBef>
                      </a:pPr>
                      <a:r>
                        <a:rPr dirty="0" sz="800">
                          <a:solidFill>
                            <a:srgbClr val="231F20"/>
                          </a:solidFill>
                          <a:latin typeface="Microsoft JhengHei UI"/>
                          <a:cs typeface="Microsoft JhengHei UI"/>
                        </a:rPr>
                        <a:t>CBR-V 330 D T 406 78R</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ACS380-04xx-07A8-1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ACS380-04xx-09A8-1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15"/>
                        </a:spcBef>
                      </a:pPr>
                      <a:r>
                        <a:rPr dirty="0" sz="800">
                          <a:solidFill>
                            <a:srgbClr val="231F20"/>
                          </a:solidFill>
                          <a:latin typeface="Microsoft JhengHei UI"/>
                          <a:cs typeface="Microsoft JhengHei UI"/>
                        </a:rPr>
                        <a:t>CBR-V 560 D HT 406 39R</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P203-0CJR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1">
                <a:tc>
                  <a:txBody>
                    <a:bodyPr/>
                    <a:lstStyle/>
                    <a:p>
                      <a:pPr marL="17780">
                        <a:lnSpc>
                          <a:spcPct val="100000"/>
                        </a:lnSpc>
                        <a:spcBef>
                          <a:spcPts val="135"/>
                        </a:spcBef>
                      </a:pPr>
                      <a:r>
                        <a:rPr dirty="0" sz="800" spc="-5">
                          <a:solidFill>
                            <a:srgbClr val="231F20"/>
                          </a:solidFill>
                          <a:latin typeface="Microsoft JhengHei UI"/>
                          <a:cs typeface="Microsoft JhengHei UI"/>
                        </a:rPr>
                        <a:t>ACS380-04xx-12A2-1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P203-0CJR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2">
                  <a:txBody>
                    <a:bodyPr/>
                    <a:lstStyle/>
                    <a:p>
                      <a:pPr marL="17780">
                        <a:lnSpc>
                          <a:spcPct val="100000"/>
                        </a:lnSpc>
                        <a:spcBef>
                          <a:spcPts val="1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 230 V</a:t>
                      </a:r>
                      <a:endParaRPr sz="800">
                        <a:latin typeface="Microsoft JhengHei UI"/>
                        <a:cs typeface="Microsoft JhengHei UI"/>
                      </a:endParaRPr>
                    </a:p>
                  </a:txBody>
                  <a:tcPr marL="0" marR="0" marB="0" marT="1714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ACS380-04xx-02A4-2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marL="17780">
                        <a:lnSpc>
                          <a:spcPct val="100000"/>
                        </a:lnSpc>
                        <a:spcBef>
                          <a:spcPts val="530"/>
                        </a:spcBef>
                      </a:pPr>
                      <a:r>
                        <a:rPr dirty="0" sz="800">
                          <a:solidFill>
                            <a:srgbClr val="231F20"/>
                          </a:solidFill>
                          <a:latin typeface="Microsoft JhengHei UI"/>
                          <a:cs typeface="Microsoft JhengHei UI"/>
                        </a:rPr>
                        <a:t>CBH 360 C T 406</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或</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CAR 200 D T 406</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6731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ACS380-04xx-03A7-2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ACS380-04xx-04A8-2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spc="-5">
                          <a:solidFill>
                            <a:srgbClr val="231F20"/>
                          </a:solidFill>
                          <a:latin typeface="Microsoft JhengHei UI"/>
                          <a:cs typeface="Microsoft JhengHei UI"/>
                        </a:rPr>
                        <a:t>ACS380-04xx-06A9-2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15"/>
                        </a:spcBef>
                      </a:pPr>
                      <a:r>
                        <a:rPr dirty="0" sz="800">
                          <a:solidFill>
                            <a:srgbClr val="231F20"/>
                          </a:solidFill>
                          <a:latin typeface="Microsoft JhengHei UI"/>
                          <a:cs typeface="Microsoft JhengHei UI"/>
                        </a:rPr>
                        <a:t>CBR-V 330 D T 406 78R</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ACS380-04xx-07A8-2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3">
                <a:tc>
                  <a:txBody>
                    <a:bodyPr/>
                    <a:lstStyle/>
                    <a:p>
                      <a:pPr marL="17780">
                        <a:lnSpc>
                          <a:spcPct val="100000"/>
                        </a:lnSpc>
                        <a:spcBef>
                          <a:spcPts val="190"/>
                        </a:spcBef>
                      </a:pPr>
                      <a:r>
                        <a:rPr dirty="0" sz="800" spc="-5">
                          <a:solidFill>
                            <a:srgbClr val="231F20"/>
                          </a:solidFill>
                          <a:latin typeface="Microsoft JhengHei UI"/>
                          <a:cs typeface="Microsoft JhengHei UI"/>
                        </a:rPr>
                        <a:t>ACS380-04xx-09A8-2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15"/>
                        </a:spcBef>
                      </a:pPr>
                      <a:r>
                        <a:rPr dirty="0" sz="800">
                          <a:solidFill>
                            <a:srgbClr val="231F20"/>
                          </a:solidFill>
                          <a:latin typeface="Microsoft JhengHei UI"/>
                          <a:cs typeface="Microsoft JhengHei UI"/>
                        </a:rPr>
                        <a:t>CBR-V 560 D HT 406 39R</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P203-0CJR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ACS380-04xx-12A2-2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P203-0CJR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6">
                <a:tc>
                  <a:txBody>
                    <a:bodyPr/>
                    <a:lstStyle/>
                    <a:p>
                      <a:pPr marL="17780">
                        <a:lnSpc>
                          <a:spcPct val="100000"/>
                        </a:lnSpc>
                        <a:spcBef>
                          <a:spcPts val="190"/>
                        </a:spcBef>
                      </a:pPr>
                      <a:r>
                        <a:rPr dirty="0" sz="800" spc="-5">
                          <a:solidFill>
                            <a:srgbClr val="231F20"/>
                          </a:solidFill>
                          <a:latin typeface="Microsoft JhengHei UI"/>
                          <a:cs typeface="Microsoft JhengHei UI"/>
                        </a:rPr>
                        <a:t>ACS380-04xx-17A5-2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815"/>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a:solidFill>
                            <a:srgbClr val="231F20"/>
                          </a:solidFill>
                          <a:latin typeface="Microsoft JhengHei UI"/>
                          <a:cs typeface="Microsoft JhengHei UI"/>
                        </a:rPr>
                        <a:t>3P03-0AJR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ACS380-04xx-25A0-2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03505">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a:solidFill>
                            <a:srgbClr val="231F20"/>
                          </a:solidFill>
                          <a:latin typeface="Microsoft JhengHei UI"/>
                          <a:cs typeface="Microsoft JhengHei UI"/>
                        </a:rPr>
                        <a:t>3P03-0AJR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3">
                <a:tc>
                  <a:txBody>
                    <a:bodyPr/>
                    <a:lstStyle/>
                    <a:p>
                      <a:pPr marL="17780">
                        <a:lnSpc>
                          <a:spcPct val="100000"/>
                        </a:lnSpc>
                        <a:spcBef>
                          <a:spcPts val="190"/>
                        </a:spcBef>
                      </a:pPr>
                      <a:r>
                        <a:rPr dirty="0" sz="800" spc="-5">
                          <a:solidFill>
                            <a:srgbClr val="231F20"/>
                          </a:solidFill>
                          <a:latin typeface="Microsoft JhengHei UI"/>
                          <a:cs typeface="Microsoft JhengHei UI"/>
                        </a:rPr>
                        <a:t>ACS380-04xx-033A-2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15R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3P03-0AER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6">
                <a:tc>
                  <a:txBody>
                    <a:bodyPr/>
                    <a:lstStyle/>
                    <a:p>
                      <a:pPr marL="17780">
                        <a:lnSpc>
                          <a:spcPct val="100000"/>
                        </a:lnSpc>
                        <a:spcBef>
                          <a:spcPts val="190"/>
                        </a:spcBef>
                      </a:pPr>
                      <a:r>
                        <a:rPr dirty="0" sz="800" spc="-5">
                          <a:solidFill>
                            <a:srgbClr val="231F20"/>
                          </a:solidFill>
                          <a:latin typeface="Microsoft JhengHei UI"/>
                          <a:cs typeface="Microsoft JhengHei UI"/>
                        </a:rPr>
                        <a:t>ACS380-04xx-032A-2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pPr>
                      <a:endParaRPr sz="1250">
                        <a:latin typeface="Times New Roman"/>
                        <a:cs typeface="Times New Roman"/>
                      </a:endParaRPr>
                    </a:p>
                    <a:p>
                      <a:pPr marL="17780">
                        <a:lnSpc>
                          <a:spcPct val="100000"/>
                        </a:lnSpc>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760 G H T 282</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8R</a:t>
                      </a:r>
                      <a:endParaRPr sz="800">
                        <a:latin typeface="Microsoft JhengHei UI"/>
                        <a:cs typeface="Microsoft JhengHei UI"/>
                      </a:endParaR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4P03-00HR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ACS380-04xx-048A-2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4P03-00HR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ACS380-04xx-055A-2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4P03-00HR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2">
                  <a:txBody>
                    <a:bodyPr/>
                    <a:lstStyle/>
                    <a:p>
                      <a:pPr marL="17780">
                        <a:lnSpc>
                          <a:spcPct val="100000"/>
                        </a:lnSpc>
                        <a:spcBef>
                          <a:spcPts val="1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400/480 V</a:t>
                      </a:r>
                      <a:endParaRPr sz="800">
                        <a:latin typeface="Microsoft JhengHei UI"/>
                        <a:cs typeface="Microsoft JhengHei UI"/>
                      </a:endParaRPr>
                    </a:p>
                  </a:txBody>
                  <a:tcPr marL="0" marR="0" marB="0" marT="1714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ACS380-04xx-01A8-4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5">
                  <a:txBody>
                    <a:bodyPr/>
                    <a:lstStyle/>
                    <a:p>
                      <a:pPr>
                        <a:lnSpc>
                          <a:spcPct val="100000"/>
                        </a:lnSpc>
                      </a:pPr>
                      <a:endParaRPr sz="1000">
                        <a:latin typeface="Times New Roman"/>
                        <a:cs typeface="Times New Roman"/>
                      </a:endParaRPr>
                    </a:p>
                    <a:p>
                      <a:pPr marL="17780">
                        <a:lnSpc>
                          <a:spcPct val="100000"/>
                        </a:lnSpc>
                        <a:spcBef>
                          <a:spcPts val="630"/>
                        </a:spcBef>
                      </a:pPr>
                      <a:r>
                        <a:rPr dirty="0" sz="800">
                          <a:solidFill>
                            <a:srgbClr val="231F20"/>
                          </a:solidFill>
                          <a:latin typeface="Microsoft JhengHei UI"/>
                          <a:cs typeface="Microsoft JhengHei UI"/>
                        </a:rPr>
                        <a:t>CBH 360 C T 406</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或</a:t>
                      </a:r>
                      <a:endParaRPr sz="800">
                        <a:latin typeface="Microsoft JhengHei UI"/>
                        <a:cs typeface="Microsoft JhengHei UI"/>
                      </a:endParaRPr>
                    </a:p>
                    <a:p>
                      <a:pPr marL="17780">
                        <a:lnSpc>
                          <a:spcPct val="100000"/>
                        </a:lnSpc>
                      </a:pPr>
                      <a:r>
                        <a:rPr dirty="0" sz="800">
                          <a:solidFill>
                            <a:srgbClr val="231F20"/>
                          </a:solidFill>
                          <a:latin typeface="Microsoft JhengHei UI"/>
                          <a:cs typeface="Microsoft JhengHei UI"/>
                        </a:rPr>
                        <a:t>CAR 200 D T 406</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ACS380-04xx-02A6-4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3">
                <a:tc>
                  <a:txBody>
                    <a:bodyPr/>
                    <a:lstStyle/>
                    <a:p>
                      <a:pPr marL="17780">
                        <a:lnSpc>
                          <a:spcPct val="100000"/>
                        </a:lnSpc>
                        <a:spcBef>
                          <a:spcPts val="190"/>
                        </a:spcBef>
                      </a:pPr>
                      <a:r>
                        <a:rPr dirty="0" sz="800" spc="-5">
                          <a:solidFill>
                            <a:srgbClr val="231F20"/>
                          </a:solidFill>
                          <a:latin typeface="Microsoft JhengHei UI"/>
                          <a:cs typeface="Microsoft JhengHei UI"/>
                        </a:rPr>
                        <a:t>ACS380-04xx-03A3-4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ACS380-04xx-04A0-4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ACS380-04xx-05A6-4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6">
                <a:tc>
                  <a:txBody>
                    <a:bodyPr/>
                    <a:lstStyle/>
                    <a:p>
                      <a:pPr marL="17780">
                        <a:lnSpc>
                          <a:spcPct val="100000"/>
                        </a:lnSpc>
                        <a:spcBef>
                          <a:spcPts val="190"/>
                        </a:spcBef>
                      </a:pPr>
                      <a:r>
                        <a:rPr dirty="0" sz="800" spc="-5">
                          <a:solidFill>
                            <a:srgbClr val="231F20"/>
                          </a:solidFill>
                          <a:latin typeface="Microsoft JhengHei UI"/>
                          <a:cs typeface="Microsoft JhengHei UI"/>
                        </a:rPr>
                        <a:t>ACS380-04xx-07A2-4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CBR-V 330 D T 406 78R</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0">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ACS380-04xx-09A4-4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ACS380-04xx-12A6-4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38100">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3">
                <a:tc>
                  <a:txBody>
                    <a:bodyPr/>
                    <a:lstStyle/>
                    <a:p>
                      <a:pPr marL="17780">
                        <a:lnSpc>
                          <a:spcPct val="100000"/>
                        </a:lnSpc>
                        <a:spcBef>
                          <a:spcPts val="190"/>
                        </a:spcBef>
                      </a:pPr>
                      <a:r>
                        <a:rPr dirty="0" sz="800" spc="-5">
                          <a:solidFill>
                            <a:srgbClr val="231F20"/>
                          </a:solidFill>
                          <a:latin typeface="Microsoft JhengHei UI"/>
                          <a:cs typeface="Microsoft JhengHei UI"/>
                        </a:rPr>
                        <a:t>ACS380-04xx-17A0-4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815"/>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39R</a:t>
                      </a:r>
                      <a:endParaRPr sz="800">
                        <a:latin typeface="Microsoft JhengHei UI"/>
                        <a:cs typeface="Microsoft JhengHei UI"/>
                      </a:endParaRPr>
                    </a:p>
                  </a:txBody>
                  <a:tcPr marL="0" marR="0" marB="0" marT="103505">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3P03-0CJR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ACS380-04xx-25A0-4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03505">
                    <a:lnL w="12700">
                      <a:solidFill>
                        <a:srgbClr val="FFFFFF"/>
                      </a:solidFill>
                      <a:prstDash val="solid"/>
                    </a:lnL>
                    <a:lnR w="38100">
                      <a:solidFill>
                        <a:srgbClr val="EBEBEC"/>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3P03-0CJR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6">
                <a:tc>
                  <a:txBody>
                    <a:bodyPr/>
                    <a:lstStyle/>
                    <a:p>
                      <a:pPr marL="17780">
                        <a:lnSpc>
                          <a:spcPct val="100000"/>
                        </a:lnSpc>
                        <a:spcBef>
                          <a:spcPts val="190"/>
                        </a:spcBef>
                      </a:pPr>
                      <a:r>
                        <a:rPr dirty="0" sz="800" spc="-5">
                          <a:solidFill>
                            <a:srgbClr val="231F20"/>
                          </a:solidFill>
                          <a:latin typeface="Microsoft JhengHei UI"/>
                          <a:cs typeface="Microsoft JhengHei UI"/>
                        </a:rPr>
                        <a:t>ACS380-04xx-033A-4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a:solidFill>
                            <a:srgbClr val="231F20"/>
                          </a:solidFill>
                          <a:latin typeface="Microsoft JhengHei UI"/>
                          <a:cs typeface="Microsoft JhengHei UI"/>
                        </a:rPr>
                        <a:t>3P03-0AJR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spc="-5">
                          <a:solidFill>
                            <a:srgbClr val="231F20"/>
                          </a:solidFill>
                          <a:latin typeface="Microsoft JhengHei UI"/>
                          <a:cs typeface="Microsoft JhengHei UI"/>
                        </a:rPr>
                        <a:t>ACS380-04xx-032A-4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a:solidFill>
                            <a:srgbClr val="231F20"/>
                          </a:solidFill>
                          <a:latin typeface="Microsoft JhengHei UI"/>
                          <a:cs typeface="Microsoft JhengHei UI"/>
                        </a:rPr>
                        <a:t>3P03-0AJR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3">
                <a:tc>
                  <a:txBody>
                    <a:bodyPr/>
                    <a:lstStyle/>
                    <a:p>
                      <a:pPr marL="17780">
                        <a:lnSpc>
                          <a:spcPct val="100000"/>
                        </a:lnSpc>
                        <a:spcBef>
                          <a:spcPts val="190"/>
                        </a:spcBef>
                      </a:pPr>
                      <a:r>
                        <a:rPr dirty="0" sz="800" spc="-5">
                          <a:solidFill>
                            <a:srgbClr val="231F20"/>
                          </a:solidFill>
                          <a:latin typeface="Microsoft JhengHei UI"/>
                          <a:cs typeface="Microsoft JhengHei UI"/>
                        </a:rPr>
                        <a:t>ACS380-04xx-038A-4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90"/>
                        </a:spcBef>
                      </a:pPr>
                      <a:r>
                        <a:rPr dirty="0" sz="800" spc="-5">
                          <a:solidFill>
                            <a:srgbClr val="231F20"/>
                          </a:solidFill>
                          <a:latin typeface="Microsoft JhengHei UI"/>
                          <a:cs typeface="Microsoft JhengHei UI"/>
                        </a:rPr>
                        <a:t>4P03-0AFR</a:t>
                      </a:r>
                      <a:endParaRPr sz="800">
                        <a:latin typeface="Microsoft JhengHei UI"/>
                        <a:cs typeface="Microsoft JhengHei UI"/>
                      </a:endParaRPr>
                    </a:p>
                  </a:txBody>
                  <a:tcPr marL="0" marR="0" marB="0" marT="2413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ACS380-04xx-045A-4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4P03-0AFR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ACS380-04xx-050A-4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38100">
                      <a:solidFill>
                        <a:srgbClr val="EBEBEC"/>
                      </a:solidFill>
                      <a:prstDash val="solid"/>
                    </a:lnL>
                    <a:solidFill>
                      <a:srgbClr val="F79546">
                        <a:alpha val="19999"/>
                      </a:srgbClr>
                    </a:solidFill>
                  </a:tcPr>
                </a:tc>
                <a:tc>
                  <a:txBody>
                    <a:bodyPr/>
                    <a:lstStyle/>
                    <a:p>
                      <a:pPr marL="34925">
                        <a:lnSpc>
                          <a:spcPct val="100000"/>
                        </a:lnSpc>
                        <a:spcBef>
                          <a:spcPts val="135"/>
                        </a:spcBef>
                      </a:pPr>
                      <a:r>
                        <a:rPr dirty="0" sz="800" spc="-5">
                          <a:solidFill>
                            <a:srgbClr val="231F20"/>
                          </a:solidFill>
                          <a:latin typeface="Microsoft JhengHei UI"/>
                          <a:cs typeface="Microsoft JhengHei UI"/>
                        </a:rPr>
                        <a:t>4P03-0AFR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33" name="object 33"/>
          <p:cNvSpPr txBox="1"/>
          <p:nvPr/>
        </p:nvSpPr>
        <p:spPr>
          <a:xfrm>
            <a:off x="11058684" y="2363032"/>
            <a:ext cx="300990" cy="607758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BRA-0</a:t>
            </a:r>
            <a:endParaRPr sz="800">
              <a:latin typeface="Microsoft JhengHei UI"/>
              <a:cs typeface="Microsoft JhengHei UI"/>
            </a:endParaRPr>
          </a:p>
          <a:p>
            <a:pPr algn="just">
              <a:lnSpc>
                <a:spcPct val="135700"/>
              </a:lnSpc>
            </a:pPr>
            <a:r>
              <a:rPr dirty="0" sz="800" spc="-5">
                <a:solidFill>
                  <a:srgbClr val="231F20"/>
                </a:solidFill>
                <a:latin typeface="Microsoft JhengHei UI"/>
                <a:cs typeface="Microsoft JhengHei UI"/>
              </a:rPr>
              <a:t>BRA-0  BRA-0</a:t>
            </a:r>
            <a:endParaRPr sz="800">
              <a:latin typeface="Microsoft JhengHei UI"/>
              <a:cs typeface="Microsoft JhengHei UI"/>
            </a:endParaRPr>
          </a:p>
          <a:p>
            <a:pPr algn="just">
              <a:lnSpc>
                <a:spcPct val="135700"/>
              </a:lnSpc>
              <a:spcBef>
                <a:spcPts val="55"/>
              </a:spcBef>
            </a:pPr>
            <a:r>
              <a:rPr dirty="0" sz="800" spc="-5">
                <a:solidFill>
                  <a:srgbClr val="231F20"/>
                </a:solidFill>
                <a:latin typeface="Microsoft JhengHei UI"/>
                <a:cs typeface="Microsoft JhengHei UI"/>
              </a:rPr>
              <a:t>BRA-0  BRA-0  BRA-1  BRA-1</a:t>
            </a:r>
            <a:endParaRPr sz="800">
              <a:latin typeface="Microsoft JhengHei UI"/>
              <a:cs typeface="Microsoft JhengHei UI"/>
            </a:endParaRPr>
          </a:p>
          <a:p>
            <a:pPr>
              <a:lnSpc>
                <a:spcPct val="100000"/>
              </a:lnSpc>
              <a:spcBef>
                <a:spcPts val="35"/>
              </a:spcBef>
            </a:pPr>
            <a:endParaRPr sz="1050">
              <a:latin typeface="Times New Roman"/>
              <a:cs typeface="Times New Roman"/>
            </a:endParaRPr>
          </a:p>
          <a:p>
            <a:pPr algn="just">
              <a:lnSpc>
                <a:spcPct val="136100"/>
              </a:lnSpc>
            </a:pPr>
            <a:r>
              <a:rPr dirty="0" sz="800" spc="-5">
                <a:solidFill>
                  <a:srgbClr val="231F20"/>
                </a:solidFill>
                <a:latin typeface="Microsoft JhengHei UI"/>
                <a:cs typeface="Microsoft JhengHei UI"/>
              </a:rPr>
              <a:t>BRA-0  BRA-0  BRA-0  BRA-0  BRA-0  BRA-1  BRA-1  BRA-0  BRA-0  BRA-0  BRA-0  BRA-0  BRA-0</a:t>
            </a:r>
            <a:endParaRPr sz="800">
              <a:latin typeface="Microsoft JhengHei UI"/>
              <a:cs typeface="Microsoft JhengHei UI"/>
            </a:endParaRPr>
          </a:p>
          <a:p>
            <a:pPr>
              <a:lnSpc>
                <a:spcPct val="100000"/>
              </a:lnSpc>
              <a:spcBef>
                <a:spcPts val="45"/>
              </a:spcBef>
            </a:pPr>
            <a:endParaRPr sz="1050">
              <a:latin typeface="Times New Roman"/>
              <a:cs typeface="Times New Roman"/>
            </a:endParaRPr>
          </a:p>
          <a:p>
            <a:pPr algn="just">
              <a:lnSpc>
                <a:spcPct val="135300"/>
              </a:lnSpc>
              <a:spcBef>
                <a:spcPts val="5"/>
              </a:spcBef>
            </a:pPr>
            <a:r>
              <a:rPr dirty="0" sz="800" spc="-5">
                <a:solidFill>
                  <a:srgbClr val="231F20"/>
                </a:solidFill>
                <a:latin typeface="Microsoft JhengHei UI"/>
                <a:cs typeface="Microsoft JhengHei UI"/>
              </a:rPr>
              <a:t>BRA-0  BRA-0  BRA-0  BRA-0  BRA-0  BRA-0  BRA-0  BRA-0  BRA-0  BRA-0  BRA-0  BRA-0  BRA-0  BRA-0  BRA-0</a:t>
            </a:r>
            <a:endParaRPr sz="800">
              <a:latin typeface="Microsoft JhengHei UI"/>
              <a:cs typeface="Microsoft JhengHei UI"/>
            </a:endParaRPr>
          </a:p>
        </p:txBody>
      </p:sp>
      <p:sp>
        <p:nvSpPr>
          <p:cNvPr id="34" name="object 34"/>
          <p:cNvSpPr/>
          <p:nvPr/>
        </p:nvSpPr>
        <p:spPr>
          <a:xfrm>
            <a:off x="11069999" y="2390419"/>
            <a:ext cx="254000" cy="7255509"/>
          </a:xfrm>
          <a:custGeom>
            <a:avLst/>
            <a:gdLst/>
            <a:ahLst/>
            <a:cxnLst/>
            <a:rect l="l" t="t" r="r" b="b"/>
            <a:pathLst>
              <a:path w="254000" h="7255509">
                <a:moveTo>
                  <a:pt x="0" y="7254976"/>
                </a:moveTo>
                <a:lnTo>
                  <a:pt x="254000" y="7254976"/>
                </a:lnTo>
                <a:lnTo>
                  <a:pt x="254000" y="0"/>
                </a:lnTo>
                <a:lnTo>
                  <a:pt x="0" y="0"/>
                </a:lnTo>
                <a:lnTo>
                  <a:pt x="0" y="7254976"/>
                </a:lnTo>
                <a:close/>
              </a:path>
            </a:pathLst>
          </a:custGeom>
          <a:solidFill>
            <a:srgbClr val="F79546">
              <a:alpha val="19999"/>
            </a:srgbClr>
          </a:solidFill>
        </p:spPr>
        <p:txBody>
          <a:bodyPr wrap="square" lIns="0" tIns="0" rIns="0" bIns="0" rtlCol="0"/>
          <a:lstStyle/>
          <a:p/>
        </p:txBody>
      </p:sp>
      <p:sp>
        <p:nvSpPr>
          <p:cNvPr id="35" name="object 35"/>
          <p:cNvSpPr txBox="1"/>
          <p:nvPr/>
        </p:nvSpPr>
        <p:spPr>
          <a:xfrm>
            <a:off x="11048300" y="8475863"/>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36" name="object 3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37" name="object 37"/>
          <p:cNvSpPr txBox="1"/>
          <p:nvPr/>
        </p:nvSpPr>
        <p:spPr>
          <a:xfrm>
            <a:off x="343700" y="994542"/>
            <a:ext cx="3533140" cy="560070"/>
          </a:xfrm>
          <a:prstGeom prst="rect">
            <a:avLst/>
          </a:prstGeom>
        </p:spPr>
        <p:txBody>
          <a:bodyPr wrap="square" lIns="0" tIns="86995" rIns="0" bIns="0" rtlCol="0" vert="horz">
            <a:spAutoFit/>
          </a:bodyPr>
          <a:lstStyle/>
          <a:p>
            <a:pPr marL="12700">
              <a:lnSpc>
                <a:spcPct val="100000"/>
              </a:lnSpc>
              <a:spcBef>
                <a:spcPts val="685"/>
              </a:spcBef>
            </a:pPr>
            <a:r>
              <a:rPr dirty="0" sz="1400" b="1">
                <a:solidFill>
                  <a:srgbClr val="FFFFFF"/>
                </a:solidFill>
                <a:latin typeface="Microsoft YaHei UI"/>
                <a:cs typeface="Microsoft YaHei UI"/>
              </a:rPr>
              <a:t>ABB</a:t>
            </a:r>
            <a:endParaRPr sz="1400">
              <a:latin typeface="Microsoft YaHei UI"/>
              <a:cs typeface="Microsoft YaHei UI"/>
            </a:endParaRPr>
          </a:p>
          <a:p>
            <a:pPr marL="231775" indent="-179705">
              <a:lnSpc>
                <a:spcPct val="100000"/>
              </a:lnSpc>
              <a:spcBef>
                <a:spcPts val="500"/>
              </a:spcBef>
              <a:buClr>
                <a:srgbClr val="D66E2A"/>
              </a:buClr>
              <a:buFont typeface=""/>
              <a:buChar char="■"/>
              <a:tabLst>
                <a:tab pos="232410" algn="l"/>
              </a:tabLst>
            </a:pPr>
            <a:r>
              <a:rPr dirty="0" sz="1200" spc="-10" b="1">
                <a:solidFill>
                  <a:srgbClr val="231F20"/>
                </a:solidFill>
                <a:latin typeface="Microsoft JhengHei UI"/>
                <a:cs typeface="Microsoft JhengHei UI"/>
              </a:rPr>
              <a:t>ACS380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高性能机械类传动变频器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0.37</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22kW</a:t>
            </a:r>
            <a:endParaRPr sz="1200">
              <a:latin typeface="Microsoft JhengHei UI"/>
              <a:cs typeface="Microsoft JhengHei UI"/>
            </a:endParaRPr>
          </a:p>
        </p:txBody>
      </p:sp>
      <p:sp>
        <p:nvSpPr>
          <p:cNvPr id="38" name="object 38"/>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39" name="object 39"/>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87</a:t>
            </a:r>
            <a:endParaRPr sz="1000">
              <a:latin typeface="Arial"/>
              <a:cs typeface="Arial"/>
            </a:endParaRPr>
          </a:p>
        </p:txBody>
      </p:sp>
      <p:sp>
        <p:nvSpPr>
          <p:cNvPr id="40" name="object 40"/>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88</a:t>
            </a:r>
            <a:endParaRPr sz="1000">
              <a:latin typeface="Arial"/>
              <a:cs typeface="Arial"/>
            </a:endParaRPr>
          </a:p>
        </p:txBody>
      </p:sp>
      <p:sp>
        <p:nvSpPr>
          <p:cNvPr id="41" name="object 4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2" name="object 4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3" name="object 4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4" name="object 4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383299" y="1345759"/>
            <a:ext cx="23977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ACS280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冷板变频器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3</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5.5kW</a:t>
            </a:r>
            <a:endParaRPr sz="1200">
              <a:latin typeface="Microsoft JhengHei UI"/>
              <a:cs typeface="Microsoft JhengHei UI"/>
            </a:endParaRPr>
          </a:p>
        </p:txBody>
      </p:sp>
      <p:graphicFrame>
        <p:nvGraphicFramePr>
          <p:cNvPr id="15" name="object 15"/>
          <p:cNvGraphicFramePr>
            <a:graphicFrameLocks noGrp="1"/>
          </p:cNvGraphicFramePr>
          <p:nvPr/>
        </p:nvGraphicFramePr>
        <p:xfrm>
          <a:off x="540000" y="1746000"/>
          <a:ext cx="5490210" cy="2844165"/>
        </p:xfrm>
        <a:graphic>
          <a:graphicData uri="http://schemas.openxmlformats.org/drawingml/2006/table">
            <a:tbl>
              <a:tblPr firstRow="1" bandRow="1">
                <a:tableStyleId>{2D5ABB26-0587-4C30-8999-92F81FD0307C}</a:tableStyleId>
              </a:tblPr>
              <a:tblGrid>
                <a:gridCol w="1682750"/>
                <a:gridCol w="553085"/>
                <a:gridCol w="553085"/>
                <a:gridCol w="1558289"/>
                <a:gridCol w="270510"/>
                <a:gridCol w="853439"/>
              </a:tblGrid>
              <a:tr h="158750">
                <a:tc rowSpan="2">
                  <a:txBody>
                    <a:bodyPr/>
                    <a:lstStyle/>
                    <a:p>
                      <a:pPr>
                        <a:lnSpc>
                          <a:spcPct val="100000"/>
                        </a:lnSpc>
                        <a:spcBef>
                          <a:spcPts val="25"/>
                        </a:spcBef>
                      </a:pPr>
                      <a:endParaRPr sz="1000">
                        <a:latin typeface="Times New Roman"/>
                        <a:cs typeface="Times New Roman"/>
                      </a:endParaRPr>
                    </a:p>
                    <a:p>
                      <a:pPr algn="ctr">
                        <a:lnSpc>
                          <a:spcPct val="100000"/>
                        </a:lnSpc>
                      </a:pPr>
                      <a:r>
                        <a:rPr dirty="0" sz="800" spc="-10" b="1">
                          <a:solidFill>
                            <a:srgbClr val="FFFFFF"/>
                          </a:solidFill>
                          <a:latin typeface="Microsoft YaHei UI"/>
                          <a:cs typeface="Microsoft YaHei UI"/>
                        </a:rPr>
                        <a:t>ACS280</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冷板变频器</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42570">
                        <a:lnSpc>
                          <a:spcPct val="100000"/>
                        </a:lnSpc>
                        <a:spcBef>
                          <a:spcPts val="110"/>
                        </a:spcBef>
                      </a:pPr>
                      <a:r>
                        <a:rPr dirty="0" sz="800" b="1">
                          <a:solidFill>
                            <a:srgbClr val="FFFFFF"/>
                          </a:solidFill>
                          <a:latin typeface="Microsoft YaHei UI"/>
                          <a:cs typeface="Microsoft YaHei UI"/>
                        </a:rPr>
                        <a:t>功率</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Pn(KW)</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3">
                  <a:txBody>
                    <a:bodyPr/>
                    <a:lstStyle/>
                    <a:p>
                      <a:pPr algn="ctr">
                        <a:lnSpc>
                          <a:spcPct val="100000"/>
                        </a:lnSpc>
                        <a:spcBef>
                          <a:spcPts val="11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391795">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0"/>
                        </a:spcBef>
                      </a:pPr>
                      <a:endParaRPr sz="850">
                        <a:latin typeface="Times New Roman"/>
                        <a:cs typeface="Times New Roman"/>
                      </a:endParaRPr>
                    </a:p>
                    <a:p>
                      <a:pPr marL="93980">
                        <a:lnSpc>
                          <a:spcPct val="100000"/>
                        </a:lnSpc>
                      </a:pPr>
                      <a:r>
                        <a:rPr dirty="0" sz="800" b="1">
                          <a:solidFill>
                            <a:srgbClr val="FFFFFF"/>
                          </a:solidFill>
                          <a:latin typeface="Microsoft YaHei UI"/>
                          <a:cs typeface="Microsoft YaHei UI"/>
                        </a:rPr>
                        <a:t>轻载</a:t>
                      </a:r>
                      <a:r>
                        <a:rPr dirty="0" sz="800" spc="-65" b="1">
                          <a:solidFill>
                            <a:srgbClr val="FFFFFF"/>
                          </a:solidFill>
                          <a:latin typeface="Microsoft YaHei UI"/>
                          <a:cs typeface="Microsoft YaHei UI"/>
                        </a:rPr>
                        <a:t> </a:t>
                      </a:r>
                      <a:r>
                        <a:rPr dirty="0" sz="800" spc="-25" b="1">
                          <a:solidFill>
                            <a:srgbClr val="FFFFFF"/>
                          </a:solidFill>
                          <a:latin typeface="Microsoft YaHei UI"/>
                          <a:cs typeface="Microsoft YaHei UI"/>
                        </a:rPr>
                        <a:t>LO</a:t>
                      </a:r>
                      <a:endParaRPr sz="800">
                        <a:latin typeface="Microsoft YaHei UI"/>
                        <a:cs typeface="Microsoft Ya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0"/>
                        </a:spcBef>
                      </a:pPr>
                      <a:endParaRPr sz="850">
                        <a:latin typeface="Times New Roman"/>
                        <a:cs typeface="Times New Roman"/>
                      </a:endParaRPr>
                    </a:p>
                    <a:p>
                      <a:pPr marL="78740">
                        <a:lnSpc>
                          <a:spcPct val="100000"/>
                        </a:lnSpc>
                      </a:pPr>
                      <a:r>
                        <a:rPr dirty="0" sz="800" b="1">
                          <a:solidFill>
                            <a:srgbClr val="FFFFFF"/>
                          </a:solidFill>
                          <a:latin typeface="Microsoft YaHei UI"/>
                          <a:cs typeface="Microsoft YaHei UI"/>
                        </a:rPr>
                        <a:t>重载</a:t>
                      </a:r>
                      <a:r>
                        <a:rPr dirty="0" sz="800" spc="-65" b="1">
                          <a:solidFill>
                            <a:srgbClr val="FFFFFF"/>
                          </a:solidFill>
                          <a:latin typeface="Microsoft YaHei UI"/>
                          <a:cs typeface="Microsoft YaHei UI"/>
                        </a:rPr>
                        <a:t> </a:t>
                      </a:r>
                      <a:r>
                        <a:rPr dirty="0" sz="800" spc="-5" b="1">
                          <a:solidFill>
                            <a:srgbClr val="FFFFFF"/>
                          </a:solidFill>
                          <a:latin typeface="Microsoft YaHei UI"/>
                          <a:cs typeface="Microsoft YaHei UI"/>
                        </a:rPr>
                        <a:t>HO</a:t>
                      </a:r>
                      <a:endParaRPr sz="800">
                        <a:latin typeface="Microsoft YaHei UI"/>
                        <a:cs typeface="Microsoft Ya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0"/>
                        </a:spcBef>
                      </a:pPr>
                      <a:endParaRPr sz="850">
                        <a:latin typeface="Times New Roman"/>
                        <a:cs typeface="Times New Roman"/>
                      </a:endParaRPr>
                    </a:p>
                    <a:p>
                      <a:pPr marL="370840">
                        <a:lnSpc>
                          <a:spcPct val="100000"/>
                        </a:lnSpc>
                      </a:pPr>
                      <a:r>
                        <a:rPr dirty="0" sz="800" b="1">
                          <a:solidFill>
                            <a:srgbClr val="FFFFFF"/>
                          </a:solidFill>
                          <a:latin typeface="Microsoft YaHei UI"/>
                          <a:cs typeface="Microsoft YaHei UI"/>
                        </a:rPr>
                        <a:t>Danotherm</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50"/>
                        </a:spcBef>
                      </a:pPr>
                      <a:endParaRPr sz="850">
                        <a:latin typeface="Times New Roman"/>
                        <a:cs typeface="Times New Roman"/>
                      </a:endParaRPr>
                    </a:p>
                    <a:p>
                      <a:pPr marL="355600">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3418">
                <a:tc gridSpan="6">
                  <a:txBody>
                    <a:bodyPr/>
                    <a:lstStyle/>
                    <a:p>
                      <a:pPr marL="17780">
                        <a:lnSpc>
                          <a:spcPct val="100000"/>
                        </a:lnSpc>
                        <a:spcBef>
                          <a:spcPts val="509"/>
                        </a:spcBef>
                      </a:pPr>
                      <a:r>
                        <a:rPr dirty="0" sz="800">
                          <a:solidFill>
                            <a:srgbClr val="231F20"/>
                          </a:solidFill>
                          <a:latin typeface="Microsoft JhengHei UI"/>
                          <a:cs typeface="Microsoft JhengHei UI"/>
                        </a:rPr>
                        <a:t>1 相 Un= 200…240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3417">
                <a:tc>
                  <a:txBody>
                    <a:bodyPr/>
                    <a:lstStyle/>
                    <a:p>
                      <a:pPr marL="17780">
                        <a:lnSpc>
                          <a:spcPct val="100000"/>
                        </a:lnSpc>
                        <a:spcBef>
                          <a:spcPts val="509"/>
                        </a:spcBef>
                      </a:pPr>
                      <a:r>
                        <a:rPr dirty="0" sz="800" spc="-5">
                          <a:solidFill>
                            <a:srgbClr val="231F20"/>
                          </a:solidFill>
                          <a:latin typeface="Microsoft JhengHei UI"/>
                          <a:cs typeface="Microsoft JhengHei UI"/>
                        </a:rPr>
                        <a:t>ACS280-04-12A2-1</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CBR-V 560 D HT 406 39R</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254000">
                        <a:lnSpc>
                          <a:spcPct val="100000"/>
                        </a:lnSpc>
                        <a:spcBef>
                          <a:spcPts val="509"/>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253417">
                <a:tc>
                  <a:txBody>
                    <a:bodyPr/>
                    <a:lstStyle/>
                    <a:p>
                      <a:pPr marL="17780">
                        <a:lnSpc>
                          <a:spcPct val="100000"/>
                        </a:lnSpc>
                        <a:spcBef>
                          <a:spcPts val="509"/>
                        </a:spcBef>
                      </a:pPr>
                      <a:r>
                        <a:rPr dirty="0" sz="800">
                          <a:solidFill>
                            <a:srgbClr val="231F20"/>
                          </a:solidFill>
                          <a:latin typeface="Microsoft JhengHei UI"/>
                          <a:cs typeface="Microsoft JhengHei UI"/>
                        </a:rPr>
                        <a:t>3 相 Un= 200…240</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7">
                  <a:txBody>
                    <a:bodyPr/>
                    <a:lstStyle/>
                    <a:p>
                      <a:pPr>
                        <a:lnSpc>
                          <a:spcPct val="100000"/>
                        </a:lnSpc>
                      </a:pPr>
                      <a:endParaRPr sz="800">
                        <a:latin typeface="Times New Roman"/>
                        <a:cs typeface="Times New Roman"/>
                      </a:endParaRPr>
                    </a:p>
                  </a:txBody>
                  <a:tcPr marL="0" marR="0" marB="0" marT="0">
                    <a:lnL w="28575">
                      <a:solidFill>
                        <a:srgbClr val="DCDDDE"/>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53417">
                <a:tc>
                  <a:txBody>
                    <a:bodyPr/>
                    <a:lstStyle/>
                    <a:p>
                      <a:pPr marL="17780">
                        <a:lnSpc>
                          <a:spcPct val="100000"/>
                        </a:lnSpc>
                        <a:spcBef>
                          <a:spcPts val="509"/>
                        </a:spcBef>
                      </a:pPr>
                      <a:r>
                        <a:rPr dirty="0" sz="800" spc="-5">
                          <a:solidFill>
                            <a:srgbClr val="231F20"/>
                          </a:solidFill>
                          <a:latin typeface="Microsoft JhengHei UI"/>
                          <a:cs typeface="Microsoft JhengHei UI"/>
                        </a:rPr>
                        <a:t>ACS280-04-12A2-2</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CBR-V 560 D HT 406 39R</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28575">
                      <a:solidFill>
                        <a:srgbClr val="DCDDDE"/>
                      </a:solidFill>
                      <a:prstDash val="solid"/>
                    </a:lnL>
                    <a:solidFill>
                      <a:srgbClr val="F79546">
                        <a:alpha val="19999"/>
                      </a:srgbClr>
                    </a:solidFill>
                  </a:tcPr>
                </a:tc>
                <a:tc>
                  <a:txBody>
                    <a:bodyPr/>
                    <a:lstStyle/>
                    <a:p>
                      <a:pPr>
                        <a:lnSpc>
                          <a:spcPct val="100000"/>
                        </a:lnSpc>
                        <a:spcBef>
                          <a:spcPts val="509"/>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64769">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3417">
                <a:tc>
                  <a:txBody>
                    <a:bodyPr/>
                    <a:lstStyle/>
                    <a:p>
                      <a:pPr marL="17780">
                        <a:lnSpc>
                          <a:spcPct val="100000"/>
                        </a:lnSpc>
                        <a:spcBef>
                          <a:spcPts val="509"/>
                        </a:spcBef>
                      </a:pPr>
                      <a:r>
                        <a:rPr dirty="0" sz="800" spc="-5">
                          <a:solidFill>
                            <a:srgbClr val="231F20"/>
                          </a:solidFill>
                          <a:latin typeface="Microsoft JhengHei UI"/>
                          <a:cs typeface="Microsoft JhengHei UI"/>
                        </a:rPr>
                        <a:t>ACS280-04-17A5-2</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28575">
                      <a:solidFill>
                        <a:srgbClr val="DCDDDE"/>
                      </a:solidFill>
                      <a:prstDash val="solid"/>
                    </a:lnL>
                    <a:solidFill>
                      <a:srgbClr val="F79546">
                        <a:alpha val="19999"/>
                      </a:srgbClr>
                    </a:solidFill>
                  </a:tcPr>
                </a:tc>
                <a:tc>
                  <a:txBody>
                    <a:bodyPr/>
                    <a:lstStyle/>
                    <a:p>
                      <a:pPr>
                        <a:lnSpc>
                          <a:spcPct val="100000"/>
                        </a:lnSpc>
                        <a:spcBef>
                          <a:spcPts val="509"/>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64769">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3417">
                <a:tc gridSpan="4">
                  <a:txBody>
                    <a:bodyPr/>
                    <a:lstStyle/>
                    <a:p>
                      <a:pPr marL="17780">
                        <a:lnSpc>
                          <a:spcPct val="100000"/>
                        </a:lnSpc>
                        <a:spcBef>
                          <a:spcPts val="509"/>
                        </a:spcBef>
                      </a:pPr>
                      <a:r>
                        <a:rPr dirty="0" sz="800">
                          <a:solidFill>
                            <a:srgbClr val="231F20"/>
                          </a:solidFill>
                          <a:latin typeface="Microsoft JhengHei UI"/>
                          <a:cs typeface="Microsoft JhengHei UI"/>
                        </a:rPr>
                        <a:t>3 相 Un= 380...415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64769">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28575">
                      <a:solidFill>
                        <a:srgbClr val="DCDDDE"/>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253417">
                <a:tc>
                  <a:txBody>
                    <a:bodyPr/>
                    <a:lstStyle/>
                    <a:p>
                      <a:pPr marL="17780">
                        <a:lnSpc>
                          <a:spcPct val="100000"/>
                        </a:lnSpc>
                        <a:spcBef>
                          <a:spcPts val="509"/>
                        </a:spcBef>
                      </a:pPr>
                      <a:r>
                        <a:rPr dirty="0" sz="800" spc="-5">
                          <a:solidFill>
                            <a:srgbClr val="231F20"/>
                          </a:solidFill>
                          <a:latin typeface="Microsoft JhengHei UI"/>
                          <a:cs typeface="Microsoft JhengHei UI"/>
                        </a:rPr>
                        <a:t>ACS280-04-07A2-4</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000">
                        <a:latin typeface="Times New Roman"/>
                        <a:cs typeface="Times New Roman"/>
                      </a:endParaRPr>
                    </a:p>
                    <a:p>
                      <a:pPr>
                        <a:lnSpc>
                          <a:spcPct val="100000"/>
                        </a:lnSpc>
                        <a:spcBef>
                          <a:spcPts val="30"/>
                        </a:spcBef>
                      </a:pPr>
                      <a:endParaRPr sz="1150">
                        <a:latin typeface="Times New Roman"/>
                        <a:cs typeface="Times New Roman"/>
                      </a:endParaRPr>
                    </a:p>
                    <a:p>
                      <a:pPr marL="17780">
                        <a:lnSpc>
                          <a:spcPct val="100000"/>
                        </a:lnSpc>
                      </a:pPr>
                      <a:r>
                        <a:rPr dirty="0" sz="800">
                          <a:solidFill>
                            <a:srgbClr val="231F20"/>
                          </a:solidFill>
                          <a:latin typeface="Microsoft JhengHei UI"/>
                          <a:cs typeface="Microsoft JhengHei UI"/>
                        </a:rPr>
                        <a:t>CBR-V 330 D T 406 78R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0">
                    <a:lnL w="12700">
                      <a:solidFill>
                        <a:srgbClr val="FFFFFF"/>
                      </a:solidFill>
                      <a:prstDash val="solid"/>
                    </a:lnL>
                    <a:lnR w="28575">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28575">
                      <a:solidFill>
                        <a:srgbClr val="DCDDDE"/>
                      </a:solidFill>
                      <a:prstDash val="solid"/>
                    </a:lnL>
                    <a:solidFill>
                      <a:srgbClr val="F79546">
                        <a:alpha val="19999"/>
                      </a:srgbClr>
                    </a:solidFill>
                  </a:tcPr>
                </a:tc>
                <a:tc>
                  <a:txBody>
                    <a:bodyPr/>
                    <a:lstStyle/>
                    <a:p>
                      <a:pPr>
                        <a:lnSpc>
                          <a:spcPct val="100000"/>
                        </a:lnSpc>
                        <a:spcBef>
                          <a:spcPts val="509"/>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64769">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3417">
                <a:tc>
                  <a:txBody>
                    <a:bodyPr/>
                    <a:lstStyle/>
                    <a:p>
                      <a:pPr marL="17780">
                        <a:lnSpc>
                          <a:spcPct val="100000"/>
                        </a:lnSpc>
                        <a:spcBef>
                          <a:spcPts val="509"/>
                        </a:spcBef>
                      </a:pPr>
                      <a:r>
                        <a:rPr dirty="0" sz="800" spc="-5">
                          <a:solidFill>
                            <a:srgbClr val="231F20"/>
                          </a:solidFill>
                          <a:latin typeface="Microsoft JhengHei UI"/>
                          <a:cs typeface="Microsoft JhengHei UI"/>
                        </a:rPr>
                        <a:t>ACS280-04-09A4-4</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9"/>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28575">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28575">
                      <a:solidFill>
                        <a:srgbClr val="DCDDDE"/>
                      </a:solidFill>
                      <a:prstDash val="solid"/>
                    </a:lnL>
                    <a:solidFill>
                      <a:srgbClr val="F79546">
                        <a:alpha val="19999"/>
                      </a:srgbClr>
                    </a:solidFill>
                  </a:tcPr>
                </a:tc>
                <a:tc>
                  <a:txBody>
                    <a:bodyPr/>
                    <a:lstStyle/>
                    <a:p>
                      <a:pPr>
                        <a:lnSpc>
                          <a:spcPct val="100000"/>
                        </a:lnSpc>
                        <a:spcBef>
                          <a:spcPts val="509"/>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64769">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3417">
                <a:tc>
                  <a:txBody>
                    <a:bodyPr/>
                    <a:lstStyle/>
                    <a:p>
                      <a:pPr marL="17780">
                        <a:lnSpc>
                          <a:spcPct val="100000"/>
                        </a:lnSpc>
                        <a:spcBef>
                          <a:spcPts val="509"/>
                        </a:spcBef>
                      </a:pPr>
                      <a:r>
                        <a:rPr dirty="0" sz="800" spc="-5">
                          <a:solidFill>
                            <a:srgbClr val="231F20"/>
                          </a:solidFill>
                          <a:latin typeface="Microsoft JhengHei UI"/>
                          <a:cs typeface="Microsoft JhengHei UI"/>
                        </a:rPr>
                        <a:t>ACS280-04-12A6-4</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9"/>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28575">
                      <a:solidFill>
                        <a:srgbClr val="DCDDDE"/>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28575">
                      <a:solidFill>
                        <a:srgbClr val="DCDDDE"/>
                      </a:solidFill>
                      <a:prstDash val="solid"/>
                    </a:lnL>
                    <a:solidFill>
                      <a:srgbClr val="F79546">
                        <a:alpha val="19999"/>
                      </a:srgbClr>
                    </a:solidFill>
                  </a:tcPr>
                </a:tc>
                <a:tc>
                  <a:txBody>
                    <a:bodyPr/>
                    <a:lstStyle/>
                    <a:p>
                      <a:pPr>
                        <a:lnSpc>
                          <a:spcPct val="100000"/>
                        </a:lnSpc>
                        <a:spcBef>
                          <a:spcPts val="509"/>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64769">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txBox="1"/>
          <p:nvPr/>
        </p:nvSpPr>
        <p:spPr>
          <a:xfrm>
            <a:off x="4905844" y="2619471"/>
            <a:ext cx="241935" cy="190309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nSpc>
                <a:spcPct val="100000"/>
              </a:lnSpc>
            </a:pPr>
            <a:endParaRPr sz="1000">
              <a:latin typeface="Times New Roman"/>
              <a:cs typeface="Times New Roman"/>
            </a:endParaRPr>
          </a:p>
          <a:p>
            <a:pPr algn="just">
              <a:lnSpc>
                <a:spcPct val="207900"/>
              </a:lnSpc>
              <a:spcBef>
                <a:spcPts val="844"/>
              </a:spcBef>
            </a:pPr>
            <a:r>
              <a:rPr dirty="0" sz="800" spc="-5">
                <a:solidFill>
                  <a:srgbClr val="231F20"/>
                </a:solidFill>
                <a:latin typeface="Microsoft JhengHei UI"/>
                <a:cs typeface="Microsoft JhengHei UI"/>
              </a:rPr>
              <a:t>BRA-  BRA-</a:t>
            </a:r>
            <a:endParaRPr sz="800">
              <a:latin typeface="Microsoft JhengHei UI"/>
              <a:cs typeface="Microsoft JhengHei UI"/>
            </a:endParaRPr>
          </a:p>
          <a:p>
            <a:pPr>
              <a:lnSpc>
                <a:spcPct val="100000"/>
              </a:lnSpc>
            </a:pPr>
            <a:endParaRPr sz="1000">
              <a:latin typeface="Times New Roman"/>
              <a:cs typeface="Times New Roman"/>
            </a:endParaRPr>
          </a:p>
          <a:p>
            <a:pPr algn="just">
              <a:lnSpc>
                <a:spcPct val="207900"/>
              </a:lnSpc>
              <a:spcBef>
                <a:spcPts val="844"/>
              </a:spcBef>
            </a:pPr>
            <a:r>
              <a:rPr dirty="0" sz="800" spc="-5">
                <a:solidFill>
                  <a:srgbClr val="231F20"/>
                </a:solidFill>
                <a:latin typeface="Microsoft JhengHei UI"/>
                <a:cs typeface="Microsoft JhengHei UI"/>
              </a:rPr>
              <a:t>BRA-  BRA-  BRA-</a:t>
            </a:r>
            <a:endParaRPr sz="800">
              <a:latin typeface="Microsoft JhengHei UI"/>
              <a:cs typeface="Microsoft JhengHei UI"/>
            </a:endParaRPr>
          </a:p>
        </p:txBody>
      </p:sp>
      <p:graphicFrame>
        <p:nvGraphicFramePr>
          <p:cNvPr id="17" name="object 17"/>
          <p:cNvGraphicFramePr>
            <a:graphicFrameLocks noGrp="1"/>
          </p:cNvGraphicFramePr>
          <p:nvPr/>
        </p:nvGraphicFramePr>
        <p:xfrm>
          <a:off x="8100000" y="1781999"/>
          <a:ext cx="4546600" cy="2393950"/>
        </p:xfrm>
        <a:graphic>
          <a:graphicData uri="http://schemas.openxmlformats.org/drawingml/2006/table">
            <a:tbl>
              <a:tblPr firstRow="1" bandRow="1">
                <a:tableStyleId>{2D5ABB26-0587-4C30-8999-92F81FD0307C}</a:tableStyleId>
              </a:tblPr>
              <a:tblGrid>
                <a:gridCol w="951230"/>
                <a:gridCol w="487680"/>
                <a:gridCol w="1381760"/>
                <a:gridCol w="276860"/>
                <a:gridCol w="1430019"/>
              </a:tblGrid>
              <a:tr h="158750">
                <a:tc rowSpan="2">
                  <a:txBody>
                    <a:bodyPr/>
                    <a:lstStyle/>
                    <a:p>
                      <a:pPr marL="276225">
                        <a:lnSpc>
                          <a:spcPct val="100000"/>
                        </a:lnSpc>
                        <a:spcBef>
                          <a:spcPts val="254"/>
                        </a:spcBef>
                      </a:pPr>
                      <a:r>
                        <a:rPr dirty="0" sz="800" spc="-10" b="1">
                          <a:solidFill>
                            <a:srgbClr val="FFFFFF"/>
                          </a:solidFill>
                          <a:latin typeface="Microsoft YaHei UI"/>
                          <a:cs typeface="Microsoft YaHei UI"/>
                        </a:rPr>
                        <a:t>ACP510</a:t>
                      </a:r>
                      <a:endParaRPr sz="800">
                        <a:latin typeface="Microsoft YaHei UI"/>
                        <a:cs typeface="Microsoft YaHei UI"/>
                      </a:endParaRPr>
                    </a:p>
                    <a:p>
                      <a:pPr marL="220979">
                        <a:lnSpc>
                          <a:spcPct val="100000"/>
                        </a:lnSpc>
                      </a:pPr>
                      <a:r>
                        <a:rPr dirty="0" sz="800" b="1">
                          <a:solidFill>
                            <a:srgbClr val="FFFFFF"/>
                          </a:solidFill>
                          <a:latin typeface="Microsoft YaHei UI"/>
                          <a:cs typeface="Microsoft YaHei UI"/>
                        </a:rPr>
                        <a:t>通用型传动</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40640">
                        <a:lnSpc>
                          <a:spcPct val="100000"/>
                        </a:lnSpc>
                        <a:spcBef>
                          <a:spcPts val="735"/>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10"/>
                        </a:spcBef>
                      </a:pPr>
                      <a:r>
                        <a:rPr dirty="0" sz="800" b="1">
                          <a:solidFill>
                            <a:srgbClr val="FFFFFF"/>
                          </a:solidFill>
                          <a:latin typeface="Microsoft YaHei UI"/>
                          <a:cs typeface="Microsoft YaHei UI"/>
                        </a:rPr>
                        <a:t>参考电阻型号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8750">
                <a:tc vMerge="1">
                  <a:txBody>
                    <a:bodyPr/>
                    <a:lstStyle/>
                    <a:p>
                      <a:p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85750">
                        <a:lnSpc>
                          <a:spcPct val="100000"/>
                        </a:lnSpc>
                        <a:spcBef>
                          <a:spcPts val="110"/>
                        </a:spcBef>
                      </a:pPr>
                      <a:r>
                        <a:rPr dirty="0" sz="800" b="1">
                          <a:solidFill>
                            <a:srgbClr val="FFFFFF"/>
                          </a:solidFill>
                          <a:latin typeface="Microsoft YaHei UI"/>
                          <a:cs typeface="Microsoft YaHei UI"/>
                        </a:rPr>
                        <a:t>Danotherm</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gridSpan="5">
                  <a:txBody>
                    <a:bodyPr/>
                    <a:lstStyle/>
                    <a:p>
                      <a:pPr marL="17780">
                        <a:lnSpc>
                          <a:spcPct val="100000"/>
                        </a:lnSpc>
                        <a:spcBef>
                          <a:spcPts val="135"/>
                        </a:spcBef>
                      </a:pPr>
                      <a:r>
                        <a:rPr dirty="0" sz="800">
                          <a:solidFill>
                            <a:srgbClr val="231F20"/>
                          </a:solidFill>
                          <a:latin typeface="Microsoft JhengHei UI"/>
                          <a:cs typeface="Microsoft JhengHei UI"/>
                        </a:rPr>
                        <a:t>3 相 Un = 400 或 480 V (380 至 415 </a:t>
                      </a:r>
                      <a:r>
                        <a:rPr dirty="0" sz="800" spc="-45">
                          <a:solidFill>
                            <a:srgbClr val="231F20"/>
                          </a:solidFill>
                          <a:latin typeface="Microsoft JhengHei UI"/>
                          <a:cs typeface="Microsoft JhengHei UI"/>
                        </a:rPr>
                        <a:t>V, </a:t>
                      </a:r>
                      <a:r>
                        <a:rPr dirty="0" sz="800">
                          <a:solidFill>
                            <a:srgbClr val="231F20"/>
                          </a:solidFill>
                          <a:latin typeface="Microsoft JhengHei UI"/>
                          <a:cs typeface="Microsoft JhengHei UI"/>
                        </a:rPr>
                        <a:t>440 至 480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1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ACP510-03A4-4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ACP510-04A1-4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ACP510-05A7-4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ACP510-07A3-4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ACP510-09A5-4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ACP510-12A7-4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ACP510-018A-4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660 DHT 415</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10">
                          <a:solidFill>
                            <a:srgbClr val="231F20"/>
                          </a:solidFill>
                          <a:latin typeface="Microsoft JhengHei UI"/>
                          <a:cs typeface="Microsoft JhengHei UI"/>
                        </a:rPr>
                        <a:t>1P503-0CCR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ACP510-026A-4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660 DHT 415</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10">
                          <a:solidFill>
                            <a:srgbClr val="231F20"/>
                          </a:solidFill>
                          <a:latin typeface="Microsoft JhengHei UI"/>
                          <a:cs typeface="Microsoft JhengHei UI"/>
                        </a:rPr>
                        <a:t>1P503-0CCR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ACP510-033A-4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03P03-0AHR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ACP510-039A-4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03P03-0AHR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03P03-0AHR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8" name="object 18"/>
          <p:cNvSpPr txBox="1"/>
          <p:nvPr/>
        </p:nvSpPr>
        <p:spPr>
          <a:xfrm>
            <a:off x="10945020" y="2280424"/>
            <a:ext cx="241935" cy="1875789"/>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a:lnSpc>
                <a:spcPct val="130200"/>
              </a:lnSpc>
            </a:pPr>
            <a:r>
              <a:rPr dirty="0" sz="800" spc="-5">
                <a:solidFill>
                  <a:srgbClr val="231F20"/>
                </a:solidFill>
                <a:latin typeface="Microsoft JhengHei UI"/>
                <a:cs typeface="Microsoft JhengHei UI"/>
              </a:rPr>
              <a:t>BRA-  BRA-  BRA-  BRA-  BRA-  BRA-  BRA-  BRA-  BRA-  BRA-  BRA-</a:t>
            </a:r>
            <a:endParaRPr sz="800">
              <a:latin typeface="Microsoft JhengHei UI"/>
              <a:cs typeface="Microsoft JhengHei UI"/>
            </a:endParaRPr>
          </a:p>
        </p:txBody>
      </p:sp>
      <p:sp>
        <p:nvSpPr>
          <p:cNvPr id="19" name="object 19"/>
          <p:cNvSpPr txBox="1"/>
          <p:nvPr/>
        </p:nvSpPr>
        <p:spPr>
          <a:xfrm>
            <a:off x="12658253" y="6482098"/>
            <a:ext cx="292100" cy="1875789"/>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290"/>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290"/>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30200"/>
              </a:lnSpc>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BRBW  BRBW  BRBW  BRBW  BRBW  BRBW  BRBW  BRBW</a:t>
            </a:r>
            <a:endParaRPr sz="800">
              <a:latin typeface="Microsoft JhengHei UI"/>
              <a:cs typeface="Microsoft JhengHei UI"/>
            </a:endParaRPr>
          </a:p>
        </p:txBody>
      </p:sp>
      <p:graphicFrame>
        <p:nvGraphicFramePr>
          <p:cNvPr id="20" name="object 20"/>
          <p:cNvGraphicFramePr>
            <a:graphicFrameLocks noGrp="1"/>
          </p:cNvGraphicFramePr>
          <p:nvPr/>
        </p:nvGraphicFramePr>
        <p:xfrm>
          <a:off x="8100000" y="5724003"/>
          <a:ext cx="6353810" cy="2653665"/>
        </p:xfrm>
        <a:graphic>
          <a:graphicData uri="http://schemas.openxmlformats.org/drawingml/2006/table">
            <a:tbl>
              <a:tblPr firstRow="1" bandRow="1">
                <a:tableStyleId>{2D5ABB26-0587-4C30-8999-92F81FD0307C}</a:tableStyleId>
              </a:tblPr>
              <a:tblGrid>
                <a:gridCol w="951230"/>
                <a:gridCol w="487680"/>
                <a:gridCol w="1365250"/>
                <a:gridCol w="1729739"/>
                <a:gridCol w="281304"/>
                <a:gridCol w="817879"/>
                <a:gridCol w="701675"/>
              </a:tblGrid>
              <a:tr h="158750">
                <a:tc rowSpan="3">
                  <a:txBody>
                    <a:bodyPr/>
                    <a:lstStyle/>
                    <a:p>
                      <a:pPr>
                        <a:lnSpc>
                          <a:spcPct val="100000"/>
                        </a:lnSpc>
                        <a:spcBef>
                          <a:spcPts val="15"/>
                        </a:spcBef>
                      </a:pPr>
                      <a:endParaRPr sz="1100">
                        <a:latin typeface="Times New Roman"/>
                        <a:cs typeface="Times New Roman"/>
                      </a:endParaRPr>
                    </a:p>
                    <a:p>
                      <a:pPr marL="276225">
                        <a:lnSpc>
                          <a:spcPct val="100000"/>
                        </a:lnSpc>
                      </a:pPr>
                      <a:r>
                        <a:rPr dirty="0" sz="800" spc="-10" b="1">
                          <a:solidFill>
                            <a:srgbClr val="FFFFFF"/>
                          </a:solidFill>
                          <a:latin typeface="Microsoft YaHei UI"/>
                          <a:cs typeface="Microsoft YaHei UI"/>
                        </a:rPr>
                        <a:t>ACP510</a:t>
                      </a:r>
                      <a:endParaRPr sz="800">
                        <a:latin typeface="Microsoft YaHei UI"/>
                        <a:cs typeface="Microsoft YaHei UI"/>
                      </a:endParaRPr>
                    </a:p>
                    <a:p>
                      <a:pPr marL="220979">
                        <a:lnSpc>
                          <a:spcPct val="100000"/>
                        </a:lnSpc>
                      </a:pPr>
                      <a:r>
                        <a:rPr dirty="0" sz="800" b="1">
                          <a:solidFill>
                            <a:srgbClr val="FFFFFF"/>
                          </a:solidFill>
                          <a:latin typeface="Microsoft YaHei UI"/>
                          <a:cs typeface="Microsoft YaHei UI"/>
                        </a:rPr>
                        <a:t>通用型传动</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marL="40005">
                        <a:lnSpc>
                          <a:spcPct val="100000"/>
                        </a:lnSpc>
                        <a:spcBef>
                          <a:spcPts val="610"/>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marL="428625">
                        <a:lnSpc>
                          <a:spcPct val="100000"/>
                        </a:lnSpc>
                        <a:spcBef>
                          <a:spcPts val="610"/>
                        </a:spcBef>
                      </a:pPr>
                      <a:r>
                        <a:rPr dirty="0" sz="800" b="1">
                          <a:solidFill>
                            <a:srgbClr val="FFFFFF"/>
                          </a:solidFill>
                          <a:latin typeface="Microsoft YaHei UI"/>
                          <a:cs typeface="Microsoft YaHei UI"/>
                        </a:rPr>
                        <a:t>制动斩波器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gn="ctr">
                        <a:lnSpc>
                          <a:spcPct val="100000"/>
                        </a:lnSpc>
                        <a:spcBef>
                          <a:spcPts val="110"/>
                        </a:spcBef>
                      </a:pPr>
                      <a:r>
                        <a:rPr dirty="0" sz="800" b="1">
                          <a:solidFill>
                            <a:srgbClr val="FFFFFF"/>
                          </a:solidFill>
                          <a:latin typeface="Microsoft YaHei UI"/>
                          <a:cs typeface="Microsoft YaHei UI"/>
                        </a:rPr>
                        <a:t>参考电阻型号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899">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10"/>
                        </a:spcBef>
                      </a:pPr>
                      <a:r>
                        <a:rPr dirty="0" sz="800" b="1">
                          <a:solidFill>
                            <a:srgbClr val="FFFFFF"/>
                          </a:solidFill>
                          <a:latin typeface="Microsoft YaHei UI"/>
                          <a:cs typeface="Microsoft YaHei UI"/>
                        </a:rPr>
                        <a:t>贝派电阻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59520">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34607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147320" marR="88900"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3 相 Un = 400 或 480 V (380 至 415 </a:t>
                      </a:r>
                      <a:r>
                        <a:rPr dirty="0" sz="800" spc="-45">
                          <a:solidFill>
                            <a:srgbClr val="231F20"/>
                          </a:solidFill>
                          <a:latin typeface="Microsoft JhengHei UI"/>
                          <a:cs typeface="Microsoft JhengHei UI"/>
                        </a:rPr>
                        <a:t>V, </a:t>
                      </a:r>
                      <a:r>
                        <a:rPr dirty="0" sz="800">
                          <a:solidFill>
                            <a:srgbClr val="231F20"/>
                          </a:solidFill>
                          <a:latin typeface="Microsoft JhengHei UI"/>
                          <a:cs typeface="Microsoft JhengHei UI"/>
                        </a:rPr>
                        <a:t>440 至 480</a:t>
                      </a:r>
                      <a:r>
                        <a:rPr dirty="0" sz="800" spc="5">
                          <a:solidFill>
                            <a:srgbClr val="231F20"/>
                          </a:solidFill>
                          <a:latin typeface="Microsoft JhengHei UI"/>
                          <a:cs typeface="Microsoft JhengHei UI"/>
                        </a:rPr>
                        <a:t>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ACP510-062A-4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ACP510-073A-4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ACP510-089A-4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ACP510-088A-4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ACP510-106A-4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ACP510-145A-4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ACP510-169A-4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ACP510-206A-4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ACP510-246A-4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5">
                          <a:solidFill>
                            <a:srgbClr val="231F20"/>
                          </a:solidFill>
                          <a:latin typeface="Microsoft JhengHei UI"/>
                          <a:cs typeface="Microsoft JhengHei UI"/>
                        </a:rPr>
                        <a:t>-20P03-00BR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ACP510-293A-4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10">
                          <a:solidFill>
                            <a:srgbClr val="231F20"/>
                          </a:solidFill>
                          <a:latin typeface="Microsoft JhengHei UI"/>
                          <a:cs typeface="Microsoft JhengHei UI"/>
                        </a:rPr>
                        <a:t>-25P03-0ARG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ACP510-363A-4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ACP510-430A-4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28575">
                        <a:lnSpc>
                          <a:spcPct val="100000"/>
                        </a:lnSpc>
                        <a:spcBef>
                          <a:spcPts val="135"/>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1" name="object 21"/>
          <p:cNvSpPr txBox="1"/>
          <p:nvPr/>
        </p:nvSpPr>
        <p:spPr>
          <a:xfrm>
            <a:off x="7943300" y="1335707"/>
            <a:ext cx="3133725" cy="379730"/>
          </a:xfrm>
          <a:prstGeom prst="rect">
            <a:avLst/>
          </a:prstGeom>
        </p:spPr>
        <p:txBody>
          <a:bodyPr wrap="square" lIns="0" tIns="22860" rIns="0" bIns="0" rtlCol="0" vert="horz">
            <a:spAutoFit/>
          </a:bodyPr>
          <a:lstStyle/>
          <a:p>
            <a:pPr marL="192405" indent="-179705">
              <a:lnSpc>
                <a:spcPct val="100000"/>
              </a:lnSpc>
              <a:spcBef>
                <a:spcPts val="180"/>
              </a:spcBef>
              <a:buClr>
                <a:srgbClr val="D66E2A"/>
              </a:buClr>
              <a:buFont typeface=""/>
              <a:buChar char="■"/>
              <a:tabLst>
                <a:tab pos="193040" algn="l"/>
              </a:tabLst>
            </a:pPr>
            <a:r>
              <a:rPr dirty="0" sz="1200" spc="-10" b="1">
                <a:solidFill>
                  <a:srgbClr val="231F20"/>
                </a:solidFill>
                <a:latin typeface="Microsoft JhengHei UI"/>
                <a:cs typeface="Microsoft JhengHei UI"/>
              </a:rPr>
              <a:t>ACP510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通用型传动变频器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0.75</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500kW</a:t>
            </a:r>
            <a:endParaRPr sz="1200">
              <a:latin typeface="Microsoft JhengHei UI"/>
              <a:cs typeface="Microsoft JhengHei UI"/>
            </a:endParaRPr>
          </a:p>
          <a:p>
            <a:pPr marL="156210">
              <a:lnSpc>
                <a:spcPct val="100000"/>
              </a:lnSpc>
              <a:spcBef>
                <a:spcPts val="65"/>
              </a:spcBef>
            </a:pPr>
            <a:r>
              <a:rPr dirty="0" sz="1000" b="1">
                <a:solidFill>
                  <a:srgbClr val="231F20"/>
                </a:solidFill>
                <a:latin typeface="Microsoft YaHei UI"/>
                <a:cs typeface="Microsoft YaHei UI"/>
              </a:rPr>
              <a:t>尺寸</a:t>
            </a:r>
            <a:r>
              <a:rPr dirty="0" sz="1000" spc="-55" b="1">
                <a:solidFill>
                  <a:srgbClr val="231F20"/>
                </a:solidFill>
                <a:latin typeface="Microsoft YaHei UI"/>
                <a:cs typeface="Microsoft YaHei UI"/>
              </a:rPr>
              <a:t> </a:t>
            </a:r>
            <a:r>
              <a:rPr dirty="0" sz="1000" spc="-5" b="1">
                <a:solidFill>
                  <a:srgbClr val="231F20"/>
                </a:solidFill>
                <a:latin typeface="Microsoft YaHei UI"/>
                <a:cs typeface="Microsoft YaHei UI"/>
              </a:rPr>
              <a:t>R1-R3</a:t>
            </a:r>
            <a:endParaRPr sz="1000">
              <a:latin typeface="Microsoft YaHei UI"/>
              <a:cs typeface="Microsoft YaHei UI"/>
            </a:endParaRPr>
          </a:p>
        </p:txBody>
      </p:sp>
      <p:sp>
        <p:nvSpPr>
          <p:cNvPr id="22" name="object 22"/>
          <p:cNvSpPr txBox="1"/>
          <p:nvPr/>
        </p:nvSpPr>
        <p:spPr>
          <a:xfrm>
            <a:off x="8087299" y="5465564"/>
            <a:ext cx="70104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尺寸</a:t>
            </a:r>
            <a:r>
              <a:rPr dirty="0" sz="1000" spc="-120" b="1">
                <a:solidFill>
                  <a:srgbClr val="231F20"/>
                </a:solidFill>
                <a:latin typeface="Microsoft YaHei UI"/>
                <a:cs typeface="Microsoft YaHei UI"/>
              </a:rPr>
              <a:t> </a:t>
            </a:r>
            <a:r>
              <a:rPr dirty="0" sz="1000" spc="-5" b="1">
                <a:solidFill>
                  <a:srgbClr val="231F20"/>
                </a:solidFill>
                <a:latin typeface="Microsoft YaHei UI"/>
                <a:cs typeface="Microsoft YaHei UI"/>
              </a:rPr>
              <a:t>R4-R9</a:t>
            </a:r>
            <a:endParaRPr sz="1000">
              <a:latin typeface="Microsoft YaHei UI"/>
              <a:cs typeface="Microsoft YaHei UI"/>
            </a:endParaRPr>
          </a:p>
        </p:txBody>
      </p:sp>
      <p:sp>
        <p:nvSpPr>
          <p:cNvPr id="23" name="object 23"/>
          <p:cNvSpPr/>
          <p:nvPr/>
        </p:nvSpPr>
        <p:spPr>
          <a:xfrm>
            <a:off x="4910052" y="2592007"/>
            <a:ext cx="254000" cy="3156585"/>
          </a:xfrm>
          <a:custGeom>
            <a:avLst/>
            <a:gdLst/>
            <a:ahLst/>
            <a:cxnLst/>
            <a:rect l="l" t="t" r="r" b="b"/>
            <a:pathLst>
              <a:path w="254000" h="3156585">
                <a:moveTo>
                  <a:pt x="0" y="3156077"/>
                </a:moveTo>
                <a:lnTo>
                  <a:pt x="254000" y="3156077"/>
                </a:lnTo>
                <a:lnTo>
                  <a:pt x="254000" y="0"/>
                </a:lnTo>
                <a:lnTo>
                  <a:pt x="0" y="0"/>
                </a:lnTo>
                <a:lnTo>
                  <a:pt x="0" y="3156077"/>
                </a:lnTo>
                <a:close/>
              </a:path>
            </a:pathLst>
          </a:custGeom>
          <a:solidFill>
            <a:srgbClr val="F79546">
              <a:alpha val="19999"/>
            </a:srgbClr>
          </a:solidFill>
        </p:spPr>
        <p:txBody>
          <a:bodyPr wrap="square" lIns="0" tIns="0" rIns="0" bIns="0" rtlCol="0"/>
          <a:lstStyle/>
          <a:p/>
        </p:txBody>
      </p:sp>
      <p:sp>
        <p:nvSpPr>
          <p:cNvPr id="24" name="object 24"/>
          <p:cNvSpPr txBox="1"/>
          <p:nvPr/>
        </p:nvSpPr>
        <p:spPr>
          <a:xfrm>
            <a:off x="4888352" y="4578557"/>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25" name="object 25"/>
          <p:cNvSpPr txBox="1"/>
          <p:nvPr/>
        </p:nvSpPr>
        <p:spPr>
          <a:xfrm>
            <a:off x="4888352" y="4700477"/>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26" name="object 26"/>
          <p:cNvSpPr txBox="1"/>
          <p:nvPr/>
        </p:nvSpPr>
        <p:spPr>
          <a:xfrm>
            <a:off x="4888352" y="4822397"/>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27" name="object 27"/>
          <p:cNvSpPr txBox="1"/>
          <p:nvPr/>
        </p:nvSpPr>
        <p:spPr>
          <a:xfrm>
            <a:off x="4888352" y="4944316"/>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28" name="object 28"/>
          <p:cNvSpPr txBox="1"/>
          <p:nvPr/>
        </p:nvSpPr>
        <p:spPr>
          <a:xfrm>
            <a:off x="4888352" y="5066236"/>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29" name="object 29"/>
          <p:cNvSpPr txBox="1"/>
          <p:nvPr/>
        </p:nvSpPr>
        <p:spPr>
          <a:xfrm>
            <a:off x="4888352" y="5188157"/>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30" name="object 30"/>
          <p:cNvSpPr txBox="1"/>
          <p:nvPr/>
        </p:nvSpPr>
        <p:spPr>
          <a:xfrm>
            <a:off x="4888352" y="5310077"/>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31" name="object 31"/>
          <p:cNvSpPr txBox="1"/>
          <p:nvPr/>
        </p:nvSpPr>
        <p:spPr>
          <a:xfrm>
            <a:off x="4888352" y="5431995"/>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32" name="object 32"/>
          <p:cNvSpPr txBox="1"/>
          <p:nvPr/>
        </p:nvSpPr>
        <p:spPr>
          <a:xfrm>
            <a:off x="5159014" y="5566616"/>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33" name="object 33"/>
          <p:cNvSpPr/>
          <p:nvPr/>
        </p:nvSpPr>
        <p:spPr>
          <a:xfrm>
            <a:off x="10949999" y="2250024"/>
            <a:ext cx="254000" cy="3109595"/>
          </a:xfrm>
          <a:custGeom>
            <a:avLst/>
            <a:gdLst/>
            <a:ahLst/>
            <a:cxnLst/>
            <a:rect l="l" t="t" r="r" b="b"/>
            <a:pathLst>
              <a:path w="254000" h="3109595">
                <a:moveTo>
                  <a:pt x="0" y="3109569"/>
                </a:moveTo>
                <a:lnTo>
                  <a:pt x="254000" y="3109569"/>
                </a:lnTo>
                <a:lnTo>
                  <a:pt x="254000" y="0"/>
                </a:lnTo>
                <a:lnTo>
                  <a:pt x="0" y="0"/>
                </a:lnTo>
                <a:lnTo>
                  <a:pt x="0" y="3109569"/>
                </a:lnTo>
                <a:close/>
              </a:path>
            </a:pathLst>
          </a:custGeom>
          <a:solidFill>
            <a:srgbClr val="F79546">
              <a:alpha val="19999"/>
            </a:srgbClr>
          </a:solidFill>
        </p:spPr>
        <p:txBody>
          <a:bodyPr wrap="square" lIns="0" tIns="0" rIns="0" bIns="0" rtlCol="0"/>
          <a:lstStyle/>
          <a:p/>
        </p:txBody>
      </p:sp>
      <p:sp>
        <p:nvSpPr>
          <p:cNvPr id="34" name="object 34"/>
          <p:cNvSpPr txBox="1"/>
          <p:nvPr/>
        </p:nvSpPr>
        <p:spPr>
          <a:xfrm>
            <a:off x="10928298" y="4190057"/>
            <a:ext cx="1062990" cy="391160"/>
          </a:xfrm>
          <a:prstGeom prst="rect">
            <a:avLst/>
          </a:prstGeom>
        </p:spPr>
        <p:txBody>
          <a:bodyPr wrap="square" lIns="0" tIns="12700" rIns="0" bIns="0" rtlCol="0" vert="horz">
            <a:spAutoFit/>
          </a:bodyPr>
          <a:lstStyle/>
          <a:p>
            <a:pPr marL="12700" marR="199390">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a:lnSpc>
                <a:spcPct val="100000"/>
              </a:lnSpc>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35" name="object 35"/>
          <p:cNvSpPr txBox="1"/>
          <p:nvPr/>
        </p:nvSpPr>
        <p:spPr>
          <a:xfrm>
            <a:off x="10928298" y="4555817"/>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36" name="object 36"/>
          <p:cNvSpPr txBox="1"/>
          <p:nvPr/>
        </p:nvSpPr>
        <p:spPr>
          <a:xfrm>
            <a:off x="10928298" y="4677737"/>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37" name="object 37"/>
          <p:cNvSpPr txBox="1"/>
          <p:nvPr/>
        </p:nvSpPr>
        <p:spPr>
          <a:xfrm>
            <a:off x="10928298" y="4799657"/>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38" name="object 38"/>
          <p:cNvSpPr txBox="1"/>
          <p:nvPr/>
        </p:nvSpPr>
        <p:spPr>
          <a:xfrm>
            <a:off x="10928298" y="4921577"/>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39" name="object 39"/>
          <p:cNvSpPr txBox="1"/>
          <p:nvPr/>
        </p:nvSpPr>
        <p:spPr>
          <a:xfrm>
            <a:off x="10928298" y="5043497"/>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40" name="object 40"/>
          <p:cNvSpPr txBox="1"/>
          <p:nvPr/>
        </p:nvSpPr>
        <p:spPr>
          <a:xfrm>
            <a:off x="11198961" y="5178117"/>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41" name="object 41"/>
          <p:cNvSpPr/>
          <p:nvPr/>
        </p:nvSpPr>
        <p:spPr>
          <a:xfrm>
            <a:off x="12667249" y="6459009"/>
            <a:ext cx="254000" cy="3109595"/>
          </a:xfrm>
          <a:custGeom>
            <a:avLst/>
            <a:gdLst/>
            <a:ahLst/>
            <a:cxnLst/>
            <a:rect l="l" t="t" r="r" b="b"/>
            <a:pathLst>
              <a:path w="254000" h="3109595">
                <a:moveTo>
                  <a:pt x="0" y="3109569"/>
                </a:moveTo>
                <a:lnTo>
                  <a:pt x="254000" y="3109569"/>
                </a:lnTo>
                <a:lnTo>
                  <a:pt x="254000" y="0"/>
                </a:lnTo>
                <a:lnTo>
                  <a:pt x="0" y="0"/>
                </a:lnTo>
                <a:lnTo>
                  <a:pt x="0" y="3109569"/>
                </a:lnTo>
                <a:close/>
              </a:path>
            </a:pathLst>
          </a:custGeom>
          <a:solidFill>
            <a:srgbClr val="F79546">
              <a:alpha val="19999"/>
            </a:srgbClr>
          </a:solidFill>
        </p:spPr>
        <p:txBody>
          <a:bodyPr wrap="square" lIns="0" tIns="0" rIns="0" bIns="0" rtlCol="0"/>
          <a:lstStyle/>
          <a:p/>
        </p:txBody>
      </p:sp>
      <p:sp>
        <p:nvSpPr>
          <p:cNvPr id="42" name="object 42"/>
          <p:cNvSpPr txBox="1"/>
          <p:nvPr/>
        </p:nvSpPr>
        <p:spPr>
          <a:xfrm>
            <a:off x="12645549" y="8399057"/>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43" name="object 43"/>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44" name="object 44"/>
          <p:cNvSpPr txBox="1"/>
          <p:nvPr/>
        </p:nvSpPr>
        <p:spPr>
          <a:xfrm>
            <a:off x="347300"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45" name="object 45"/>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46" name="object 46"/>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89</a:t>
            </a:r>
            <a:endParaRPr sz="1000">
              <a:latin typeface="Arial"/>
              <a:cs typeface="Arial"/>
            </a:endParaRPr>
          </a:p>
        </p:txBody>
      </p:sp>
      <p:sp>
        <p:nvSpPr>
          <p:cNvPr id="47" name="object 47"/>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90</a:t>
            </a:r>
            <a:endParaRPr sz="1000">
              <a:latin typeface="Arial"/>
              <a:cs typeface="Arial"/>
            </a:endParaRPr>
          </a:p>
        </p:txBody>
      </p:sp>
      <p:sp>
        <p:nvSpPr>
          <p:cNvPr id="48" name="object 48"/>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9" name="object 49"/>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50" name="object 50"/>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51" name="object 51"/>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383299" y="1345759"/>
            <a:ext cx="303657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ACS510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通用型传动变频器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1.1</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160kW</a:t>
            </a:r>
            <a:endParaRPr sz="1200">
              <a:latin typeface="Microsoft JhengHei UI"/>
              <a:cs typeface="Microsoft JhengHei UI"/>
            </a:endParaRPr>
          </a:p>
        </p:txBody>
      </p:sp>
      <p:sp>
        <p:nvSpPr>
          <p:cNvPr id="15" name="object 15"/>
          <p:cNvSpPr txBox="1"/>
          <p:nvPr/>
        </p:nvSpPr>
        <p:spPr>
          <a:xfrm>
            <a:off x="4793999" y="2394909"/>
            <a:ext cx="292100" cy="454215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marR="41910">
              <a:lnSpc>
                <a:spcPct val="190500"/>
              </a:lnSpc>
            </a:pPr>
            <a:r>
              <a:rPr dirty="0" sz="800" spc="-5">
                <a:solidFill>
                  <a:srgbClr val="231F20"/>
                </a:solidFill>
                <a:latin typeface="Microsoft JhengHei UI"/>
                <a:cs typeface="Microsoft JhengHei UI"/>
              </a:rPr>
              <a:t>BRA-  BRA-  BRA-  BRA-  BRA-  BRA-  BRA-</a:t>
            </a:r>
            <a:endParaRPr sz="800">
              <a:latin typeface="Microsoft JhengHei UI"/>
              <a:cs typeface="Microsoft JhengHei UI"/>
            </a:endParaRPr>
          </a:p>
          <a:p>
            <a:pPr>
              <a:lnSpc>
                <a:spcPct val="100000"/>
              </a:lnSpc>
              <a:spcBef>
                <a:spcPts val="869"/>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869"/>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865"/>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869"/>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869"/>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90500"/>
              </a:lnSpc>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BRBW  BRBW  BRBW  BRBW  BRBW  BRBW</a:t>
            </a:r>
            <a:endParaRPr sz="800">
              <a:latin typeface="Microsoft JhengHei UI"/>
              <a:cs typeface="Microsoft JhengHei UI"/>
            </a:endParaRPr>
          </a:p>
        </p:txBody>
      </p:sp>
      <p:graphicFrame>
        <p:nvGraphicFramePr>
          <p:cNvPr id="16" name="object 16"/>
          <p:cNvGraphicFramePr>
            <a:graphicFrameLocks noGrp="1"/>
          </p:cNvGraphicFramePr>
          <p:nvPr/>
        </p:nvGraphicFramePr>
        <p:xfrm>
          <a:off x="540000" y="1698000"/>
          <a:ext cx="6118225" cy="5295900"/>
        </p:xfrm>
        <a:graphic>
          <a:graphicData uri="http://schemas.openxmlformats.org/drawingml/2006/table">
            <a:tbl>
              <a:tblPr firstRow="1" bandRow="1">
                <a:tableStyleId>{2D5ABB26-0587-4C30-8999-92F81FD0307C}</a:tableStyleId>
              </a:tblPr>
              <a:tblGrid>
                <a:gridCol w="1397635"/>
                <a:gridCol w="487679"/>
                <a:gridCol w="943610"/>
                <a:gridCol w="1400810"/>
                <a:gridCol w="274954"/>
                <a:gridCol w="937260"/>
                <a:gridCol w="657860"/>
              </a:tblGrid>
              <a:tr h="158750">
                <a:tc rowSpan="3">
                  <a:txBody>
                    <a:bodyPr/>
                    <a:lstStyle/>
                    <a:p>
                      <a:pPr>
                        <a:lnSpc>
                          <a:spcPct val="100000"/>
                        </a:lnSpc>
                        <a:spcBef>
                          <a:spcPts val="25"/>
                        </a:spcBef>
                      </a:pPr>
                      <a:endParaRPr sz="1300">
                        <a:latin typeface="Times New Roman"/>
                        <a:cs typeface="Times New Roman"/>
                      </a:endParaRPr>
                    </a:p>
                    <a:p>
                      <a:pPr algn="ctr">
                        <a:lnSpc>
                          <a:spcPct val="100000"/>
                        </a:lnSpc>
                      </a:pPr>
                      <a:r>
                        <a:rPr dirty="0" sz="800" spc="-10" b="1">
                          <a:solidFill>
                            <a:srgbClr val="FFFFFF"/>
                          </a:solidFill>
                          <a:latin typeface="Microsoft YaHei UI"/>
                          <a:cs typeface="Microsoft YaHei UI"/>
                        </a:rPr>
                        <a:t>ACS510</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通用型传动变频器</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marL="40005">
                        <a:lnSpc>
                          <a:spcPct val="100000"/>
                        </a:lnSpc>
                        <a:spcBef>
                          <a:spcPts val="850"/>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algn="ctr">
                        <a:lnSpc>
                          <a:spcPct val="100000"/>
                        </a:lnSpc>
                        <a:spcBef>
                          <a:spcPts val="850"/>
                        </a:spcBef>
                      </a:pPr>
                      <a:r>
                        <a:rPr dirty="0" sz="800" b="1">
                          <a:solidFill>
                            <a:srgbClr val="FFFFFF"/>
                          </a:solidFill>
                          <a:latin typeface="Microsoft YaHei UI"/>
                          <a:cs typeface="Microsoft YaHei UI"/>
                        </a:rPr>
                        <a:t>斩波器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gn="ctr">
                        <a:lnSpc>
                          <a:spcPct val="100000"/>
                        </a:lnSpc>
                        <a:spcBef>
                          <a:spcPts val="11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9710">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50"/>
                        </a:spcBef>
                      </a:pPr>
                      <a:endParaRPr sz="1150">
                        <a:latin typeface="Times New Roman"/>
                        <a:cs typeface="Times New Roman"/>
                      </a:endParaRPr>
                    </a:p>
                    <a:p>
                      <a:pPr algn="ctr">
                        <a:lnSpc>
                          <a:spcPct val="100000"/>
                        </a:lnSpc>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350"/>
                        </a:spcBef>
                      </a:pPr>
                      <a:r>
                        <a:rPr dirty="0" sz="800" b="1">
                          <a:solidFill>
                            <a:srgbClr val="FFFFFF"/>
                          </a:solidFill>
                          <a:latin typeface="Microsoft YaHei UI"/>
                          <a:cs typeface="Microsoft YaHei UI"/>
                        </a:rPr>
                        <a:t>贝派</a:t>
                      </a:r>
                      <a:endParaRPr sz="800">
                        <a:latin typeface="Microsoft YaHei UI"/>
                        <a:cs typeface="Microsoft YaHei UI"/>
                      </a:endParaRPr>
                    </a:p>
                  </a:txBody>
                  <a:tcPr marL="0" marR="0" marB="0" marT="444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59519">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125095" marR="66675"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2257">
                <a:tc>
                  <a:txBody>
                    <a:bodyPr/>
                    <a:lstStyle/>
                    <a:p>
                      <a:pPr marL="17780">
                        <a:lnSpc>
                          <a:spcPct val="100000"/>
                        </a:lnSpc>
                        <a:spcBef>
                          <a:spcPts val="425"/>
                        </a:spcBef>
                      </a:pPr>
                      <a:r>
                        <a:rPr dirty="0" sz="800" spc="-5">
                          <a:solidFill>
                            <a:srgbClr val="231F20"/>
                          </a:solidFill>
                          <a:latin typeface="Microsoft JhengHei UI"/>
                          <a:cs typeface="Microsoft JhengHei UI"/>
                        </a:rPr>
                        <a:t>ACS510-01-03A3-4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T w="12700">
                      <a:solidFill>
                        <a:srgbClr val="FFFFFF"/>
                      </a:solidFill>
                      <a:prstDash val="solid"/>
                    </a:lnT>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ACS510-01-04A1-4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ACS510-01-05A6-4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03P02-B00R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ACS510-01-07A2-4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ACS510-01-09A4-4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ACS510-01-012A-4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7">
                <a:tc>
                  <a:txBody>
                    <a:bodyPr/>
                    <a:lstStyle/>
                    <a:p>
                      <a:pPr marL="17780">
                        <a:lnSpc>
                          <a:spcPct val="100000"/>
                        </a:lnSpc>
                        <a:spcBef>
                          <a:spcPts val="425"/>
                        </a:spcBef>
                      </a:pPr>
                      <a:r>
                        <a:rPr dirty="0" sz="800" spc="-5">
                          <a:solidFill>
                            <a:srgbClr val="231F20"/>
                          </a:solidFill>
                          <a:latin typeface="Microsoft JhengHei UI"/>
                          <a:cs typeface="Microsoft JhengHei UI"/>
                        </a:rPr>
                        <a:t>ACS510-01-017A-4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ACS510-01-025A-4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425"/>
                        </a:spcBef>
                      </a:pPr>
                      <a:r>
                        <a:rPr dirty="0" sz="800" spc="-5">
                          <a:solidFill>
                            <a:srgbClr val="231F20"/>
                          </a:solidFill>
                          <a:latin typeface="Microsoft JhengHei UI"/>
                          <a:cs typeface="Microsoft JhengHei UI"/>
                        </a:rPr>
                        <a:t>08P02-0H0R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ACS510-01-031A-4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BRK-C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已内置于斩波器中</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ACS510-01-038A-4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BRK-D</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已内置于斩波器中</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ACS510-01-046A-4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BRK-D</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已内置于斩波器中</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ACS510-01-060A-4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BRK-D</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已内置于斩波器中</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ACS510-01-072A-4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BRK-D</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已内置于斩波器中</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ACS510-01-088A-4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BRK-D</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已内置于斩波器中</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ACS510-01-125A-4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NBRA-656C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4925">
                        <a:lnSpc>
                          <a:spcPct val="100000"/>
                        </a:lnSpc>
                        <a:spcBef>
                          <a:spcPts val="42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ACS510-01-157A-4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NBRA-656C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4925">
                        <a:lnSpc>
                          <a:spcPct val="100000"/>
                        </a:lnSpc>
                        <a:spcBef>
                          <a:spcPts val="42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7">
                <a:tc>
                  <a:txBody>
                    <a:bodyPr/>
                    <a:lstStyle/>
                    <a:p>
                      <a:pPr marL="17780">
                        <a:lnSpc>
                          <a:spcPct val="100000"/>
                        </a:lnSpc>
                        <a:spcBef>
                          <a:spcPts val="425"/>
                        </a:spcBef>
                      </a:pPr>
                      <a:r>
                        <a:rPr dirty="0" sz="800" spc="-5">
                          <a:solidFill>
                            <a:srgbClr val="231F20"/>
                          </a:solidFill>
                          <a:latin typeface="Microsoft JhengHei UI"/>
                          <a:cs typeface="Microsoft JhengHei UI"/>
                        </a:rPr>
                        <a:t>ACS510-01-180A-4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NBRA-657C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4925">
                        <a:lnSpc>
                          <a:spcPct val="100000"/>
                        </a:lnSpc>
                        <a:spcBef>
                          <a:spcPts val="42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ACS510-01-195A-4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NBRA-657C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4925">
                        <a:lnSpc>
                          <a:spcPct val="100000"/>
                        </a:lnSpc>
                        <a:spcBef>
                          <a:spcPts val="42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ACS510-01-246A-4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NBRA-658C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2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4925">
                        <a:lnSpc>
                          <a:spcPct val="100000"/>
                        </a:lnSpc>
                        <a:spcBef>
                          <a:spcPts val="42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2256">
                <a:tc>
                  <a:txBody>
                    <a:bodyPr/>
                    <a:lstStyle/>
                    <a:p>
                      <a:pPr marL="17780">
                        <a:lnSpc>
                          <a:spcPct val="100000"/>
                        </a:lnSpc>
                        <a:spcBef>
                          <a:spcPts val="425"/>
                        </a:spcBef>
                      </a:pPr>
                      <a:r>
                        <a:rPr dirty="0" sz="800" spc="-5">
                          <a:solidFill>
                            <a:srgbClr val="231F20"/>
                          </a:solidFill>
                          <a:latin typeface="Microsoft JhengHei UI"/>
                          <a:cs typeface="Microsoft JhengHei UI"/>
                        </a:rPr>
                        <a:t>ACS510-01-290A-4</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spc="-5">
                          <a:solidFill>
                            <a:srgbClr val="231F20"/>
                          </a:solidFill>
                          <a:latin typeface="Microsoft JhengHei UI"/>
                          <a:cs typeface="Microsoft JhengHei UI"/>
                        </a:rPr>
                        <a:t>NBRA-658C</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2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4925">
                        <a:lnSpc>
                          <a:spcPct val="100000"/>
                        </a:lnSpc>
                        <a:spcBef>
                          <a:spcPts val="425"/>
                        </a:spcBef>
                      </a:pPr>
                      <a:r>
                        <a:rPr dirty="0" sz="800" spc="-10">
                          <a:solidFill>
                            <a:srgbClr val="231F20"/>
                          </a:solidFill>
                          <a:latin typeface="Microsoft JhengHei UI"/>
                          <a:cs typeface="Microsoft JhengHei UI"/>
                        </a:rPr>
                        <a:t>-25P03-0ARG</a:t>
                      </a:r>
                      <a:endParaRPr sz="800">
                        <a:latin typeface="Microsoft JhengHei UI"/>
                        <a:cs typeface="Microsoft JhengHei UI"/>
                      </a:endParaRPr>
                    </a:p>
                  </a:txBody>
                  <a:tcPr marL="0" marR="0" marB="0" marT="5397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4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39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7" name="object 17"/>
          <p:cNvGraphicFramePr>
            <a:graphicFrameLocks noGrp="1"/>
          </p:cNvGraphicFramePr>
          <p:nvPr/>
        </p:nvGraphicFramePr>
        <p:xfrm>
          <a:off x="8100000" y="1853999"/>
          <a:ext cx="4646295" cy="3402329"/>
        </p:xfrm>
        <a:graphic>
          <a:graphicData uri="http://schemas.openxmlformats.org/drawingml/2006/table">
            <a:tbl>
              <a:tblPr firstRow="1" bandRow="1">
                <a:tableStyleId>{2D5ABB26-0587-4C30-8999-92F81FD0307C}</a:tableStyleId>
              </a:tblPr>
              <a:tblGrid>
                <a:gridCol w="1065530"/>
                <a:gridCol w="650240"/>
                <a:gridCol w="1781810"/>
                <a:gridCol w="1129030"/>
              </a:tblGrid>
              <a:tr h="274320">
                <a:tc rowSpan="2">
                  <a:txBody>
                    <a:bodyPr/>
                    <a:lstStyle/>
                    <a:p>
                      <a:pPr algn="ctr">
                        <a:lnSpc>
                          <a:spcPct val="100000"/>
                        </a:lnSpc>
                        <a:spcBef>
                          <a:spcPts val="710"/>
                        </a:spcBef>
                      </a:pPr>
                      <a:r>
                        <a:rPr dirty="0" sz="800" spc="-10" b="1">
                          <a:solidFill>
                            <a:srgbClr val="FFFFFF"/>
                          </a:solidFill>
                          <a:latin typeface="Microsoft YaHei UI"/>
                          <a:cs typeface="Microsoft YaHei UI"/>
                        </a:rPr>
                        <a:t>ACS530</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通用型传动变频器</a:t>
                      </a:r>
                      <a:endParaRPr sz="800">
                        <a:latin typeface="Microsoft YaHei UI"/>
                        <a:cs typeface="Microsoft YaHei UI"/>
                      </a:endParaRPr>
                    </a:p>
                  </a:txBody>
                  <a:tcPr marL="0" marR="0" marB="0" marT="901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a:lnSpc>
                          <a:spcPct val="100000"/>
                        </a:lnSpc>
                        <a:spcBef>
                          <a:spcPts val="565"/>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01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5775">
                        <a:lnSpc>
                          <a:spcPct val="100000"/>
                        </a:lnSpc>
                        <a:spcBef>
                          <a:spcPts val="110"/>
                        </a:spcBef>
                      </a:pPr>
                      <a:r>
                        <a:rPr dirty="0" sz="800" b="1">
                          <a:solidFill>
                            <a:srgbClr val="FFFFFF"/>
                          </a:solidFill>
                          <a:latin typeface="Microsoft YaHei UI"/>
                          <a:cs typeface="Microsoft YaHei UI"/>
                        </a:rPr>
                        <a:t>Danotherm</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131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27403">
                <a:tc gridSpan="4">
                  <a:txBody>
                    <a:bodyPr/>
                    <a:lstStyle/>
                    <a:p>
                      <a:pPr marL="17780">
                        <a:lnSpc>
                          <a:spcPct val="100000"/>
                        </a:lnSpc>
                        <a:spcBef>
                          <a:spcPts val="40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Un= </a:t>
                      </a:r>
                      <a:r>
                        <a:rPr dirty="0" sz="800">
                          <a:solidFill>
                            <a:srgbClr val="231F20"/>
                          </a:solidFill>
                          <a:latin typeface="Microsoft JhengHei UI"/>
                          <a:cs typeface="Microsoft JhengHei UI"/>
                        </a:rPr>
                        <a:t>400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或 480 </a:t>
                      </a:r>
                      <a:r>
                        <a:rPr dirty="0" sz="800" spc="-5">
                          <a:solidFill>
                            <a:srgbClr val="231F20"/>
                          </a:solidFill>
                          <a:latin typeface="Microsoft JhengHei UI"/>
                          <a:cs typeface="Microsoft JhengHei UI"/>
                        </a:rPr>
                        <a:t>V(380 </a:t>
                      </a:r>
                      <a:r>
                        <a:rPr dirty="0" sz="800">
                          <a:solidFill>
                            <a:srgbClr val="231F20"/>
                          </a:solidFill>
                          <a:latin typeface="Microsoft JhengHei UI"/>
                          <a:cs typeface="Microsoft JhengHei UI"/>
                        </a:rPr>
                        <a:t>至</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415 </a:t>
                      </a:r>
                      <a:r>
                        <a:rPr dirty="0" sz="800" spc="-45">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440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至 480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ACS530-02A7-4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ACS530-03A4-4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ACS530-04A1-4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ACS530-05A7-4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ACS530-07A3-4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ACS530-09A5-4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ACS530-12A7-4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ACS530-018A-4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660 DHT 415</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0">
                          <a:solidFill>
                            <a:srgbClr val="231F20"/>
                          </a:solidFill>
                          <a:latin typeface="Microsoft JhengHei UI"/>
                          <a:cs typeface="Microsoft JhengHei UI"/>
                        </a:rPr>
                        <a:t>BRA-1P503-0CCR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403">
                <a:tc>
                  <a:txBody>
                    <a:bodyPr/>
                    <a:lstStyle/>
                    <a:p>
                      <a:pPr marL="17780">
                        <a:lnSpc>
                          <a:spcPct val="100000"/>
                        </a:lnSpc>
                        <a:spcBef>
                          <a:spcPts val="405"/>
                        </a:spcBef>
                      </a:pPr>
                      <a:r>
                        <a:rPr dirty="0" sz="800" spc="-5">
                          <a:solidFill>
                            <a:srgbClr val="231F20"/>
                          </a:solidFill>
                          <a:latin typeface="Microsoft JhengHei UI"/>
                          <a:cs typeface="Microsoft JhengHei UI"/>
                        </a:rPr>
                        <a:t>ACS530-026A-4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CBR-V 660 DHT 415</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10">
                          <a:solidFill>
                            <a:srgbClr val="231F20"/>
                          </a:solidFill>
                          <a:latin typeface="Microsoft JhengHei UI"/>
                          <a:cs typeface="Microsoft JhengHei UI"/>
                        </a:rPr>
                        <a:t>BRA-1P503-0CCR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ACS530-033A-4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ACS530-039A-4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402">
                <a:tc>
                  <a:txBody>
                    <a:bodyPr/>
                    <a:lstStyle/>
                    <a:p>
                      <a:pPr marL="17780">
                        <a:lnSpc>
                          <a:spcPct val="100000"/>
                        </a:lnSpc>
                        <a:spcBef>
                          <a:spcPts val="405"/>
                        </a:spcBef>
                      </a:pPr>
                      <a:r>
                        <a:rPr dirty="0" sz="800" spc="-5">
                          <a:solidFill>
                            <a:srgbClr val="231F20"/>
                          </a:solidFill>
                          <a:latin typeface="Microsoft JhengHei UI"/>
                          <a:cs typeface="Microsoft JhengHei UI"/>
                        </a:rPr>
                        <a:t>ACS530-046A-4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8" name="object 18"/>
          <p:cNvSpPr txBox="1"/>
          <p:nvPr/>
        </p:nvSpPr>
        <p:spPr>
          <a:xfrm>
            <a:off x="11798459" y="6886332"/>
            <a:ext cx="292100" cy="2019300"/>
          </a:xfrm>
          <a:prstGeom prst="rect">
            <a:avLst/>
          </a:prstGeom>
        </p:spPr>
        <p:txBody>
          <a:bodyPr wrap="square" lIns="0" tIns="1270" rIns="0" bIns="0" rtlCol="0" vert="horz">
            <a:spAutoFit/>
          </a:bodyPr>
          <a:lstStyle/>
          <a:p>
            <a:pPr>
              <a:lnSpc>
                <a:spcPct val="100000"/>
              </a:lnSpc>
              <a:spcBef>
                <a:spcPts val="10"/>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54700"/>
              </a:lnSpc>
              <a:spcBef>
                <a:spcPts val="10"/>
              </a:spcBef>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BRBW  BRBW  BRBW  BRBW  BRBW  BRBW  BRBW  BRBW</a:t>
            </a:r>
            <a:endParaRPr sz="800">
              <a:latin typeface="Microsoft JhengHei UI"/>
              <a:cs typeface="Microsoft JhengHei UI"/>
            </a:endParaRPr>
          </a:p>
        </p:txBody>
      </p:sp>
      <p:graphicFrame>
        <p:nvGraphicFramePr>
          <p:cNvPr id="19" name="object 19"/>
          <p:cNvGraphicFramePr>
            <a:graphicFrameLocks noGrp="1"/>
          </p:cNvGraphicFramePr>
          <p:nvPr/>
        </p:nvGraphicFramePr>
        <p:xfrm>
          <a:off x="8100000" y="5938202"/>
          <a:ext cx="5653405" cy="3002915"/>
        </p:xfrm>
        <a:graphic>
          <a:graphicData uri="http://schemas.openxmlformats.org/drawingml/2006/table">
            <a:tbl>
              <a:tblPr firstRow="1" bandRow="1">
                <a:tableStyleId>{2D5ABB26-0587-4C30-8999-92F81FD0307C}</a:tableStyleId>
              </a:tblPr>
              <a:tblGrid>
                <a:gridCol w="1065530"/>
                <a:gridCol w="650240"/>
                <a:gridCol w="829310"/>
                <a:gridCol w="1129030"/>
                <a:gridCol w="278764"/>
                <a:gridCol w="1031239"/>
                <a:gridCol w="651510"/>
              </a:tblGrid>
              <a:tr h="281939">
                <a:tc rowSpan="3">
                  <a:txBody>
                    <a:bodyPr/>
                    <a:lstStyle/>
                    <a:p>
                      <a:pPr>
                        <a:lnSpc>
                          <a:spcPct val="100000"/>
                        </a:lnSpc>
                      </a:pPr>
                      <a:endParaRPr sz="1000">
                        <a:latin typeface="Times New Roman"/>
                        <a:cs typeface="Times New Roman"/>
                      </a:endParaRPr>
                    </a:p>
                    <a:p>
                      <a:pPr marL="430530" marR="11430" indent="-412115">
                        <a:lnSpc>
                          <a:spcPct val="100000"/>
                        </a:lnSpc>
                        <a:spcBef>
                          <a:spcPts val="690"/>
                        </a:spcBef>
                      </a:pPr>
                      <a:r>
                        <a:rPr dirty="0" sz="800" spc="-10" b="1">
                          <a:solidFill>
                            <a:srgbClr val="FFFFFF"/>
                          </a:solidFill>
                          <a:latin typeface="Microsoft YaHei UI"/>
                          <a:cs typeface="Microsoft YaHei UI"/>
                        </a:rPr>
                        <a:t>ACS530</a:t>
                      </a:r>
                      <a:r>
                        <a:rPr dirty="0" sz="800" spc="-105" b="1">
                          <a:solidFill>
                            <a:srgbClr val="FFFFFF"/>
                          </a:solidFill>
                          <a:latin typeface="Microsoft YaHei UI"/>
                          <a:cs typeface="Microsoft YaHei UI"/>
                        </a:rPr>
                        <a:t> </a:t>
                      </a:r>
                      <a:r>
                        <a:rPr dirty="0" sz="800" b="1">
                          <a:solidFill>
                            <a:srgbClr val="FFFFFF"/>
                          </a:solidFill>
                          <a:latin typeface="Microsoft YaHei UI"/>
                          <a:cs typeface="Microsoft YaHei UI"/>
                        </a:rPr>
                        <a:t>通用型传动变 频器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a:lnSpc>
                          <a:spcPct val="100000"/>
                        </a:lnSpc>
                        <a:spcBef>
                          <a:spcPts val="20"/>
                        </a:spcBef>
                      </a:pPr>
                      <a:endParaRPr sz="1000">
                        <a:latin typeface="Times New Roman"/>
                        <a:cs typeface="Times New Roman"/>
                      </a:endParaRPr>
                    </a:p>
                    <a:p>
                      <a:pPr marL="121285">
                        <a:lnSpc>
                          <a:spcPct val="100000"/>
                        </a:lnSpc>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a:lnSpc>
                          <a:spcPct val="100000"/>
                        </a:lnSpc>
                        <a:spcBef>
                          <a:spcPts val="20"/>
                        </a:spcBef>
                      </a:pPr>
                      <a:endParaRPr sz="1000">
                        <a:latin typeface="Times New Roman"/>
                        <a:cs typeface="Times New Roman"/>
                      </a:endParaRPr>
                    </a:p>
                    <a:p>
                      <a:pPr marL="160020">
                        <a:lnSpc>
                          <a:spcPct val="100000"/>
                        </a:lnSpc>
                      </a:pPr>
                      <a:r>
                        <a:rPr dirty="0" sz="800" b="1">
                          <a:solidFill>
                            <a:srgbClr val="FFFFFF"/>
                          </a:solidFill>
                          <a:latin typeface="Microsoft YaHei UI"/>
                          <a:cs typeface="Microsoft YaHei UI"/>
                        </a:rPr>
                        <a:t>制动斩波器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gn="ctr">
                        <a:lnSpc>
                          <a:spcPct val="100000"/>
                        </a:lnSpc>
                        <a:spcBef>
                          <a:spcPts val="595"/>
                        </a:spcBef>
                      </a:pPr>
                      <a:r>
                        <a:rPr dirty="0" sz="800" b="1">
                          <a:solidFill>
                            <a:srgbClr val="FFFFFF"/>
                          </a:solidFill>
                          <a:latin typeface="Microsoft YaHei UI"/>
                          <a:cs typeface="Microsoft YaHei UI"/>
                        </a:rPr>
                        <a:t>参考电阻型号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850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5"/>
                        </a:spcBef>
                      </a:pPr>
                      <a:endParaRPr sz="1050">
                        <a:latin typeface="Times New Roman"/>
                        <a:cs typeface="Times New Roman"/>
                      </a:endParaRPr>
                    </a:p>
                    <a:p>
                      <a:pPr marL="342265">
                        <a:lnSpc>
                          <a:spcPct val="100000"/>
                        </a:lnSpc>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90"/>
                        </a:spcBef>
                      </a:pPr>
                      <a:r>
                        <a:rPr dirty="0" sz="800" b="1">
                          <a:solidFill>
                            <a:srgbClr val="FFFFFF"/>
                          </a:solidFill>
                          <a:latin typeface="Microsoft YaHei UI"/>
                          <a:cs typeface="Microsoft YaHei UI"/>
                        </a:rPr>
                        <a:t>贝派</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121920" marR="63500"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0242">
                <a:tc gridSpan="7">
                  <a:txBody>
                    <a:bodyPr/>
                    <a:lstStyle/>
                    <a:p>
                      <a:pPr marL="17780">
                        <a:lnSpc>
                          <a:spcPct val="100000"/>
                        </a:lnSpc>
                        <a:spcBef>
                          <a:spcPts val="260"/>
                        </a:spcBef>
                      </a:pPr>
                      <a:r>
                        <a:rPr dirty="0" sz="800">
                          <a:solidFill>
                            <a:srgbClr val="231F20"/>
                          </a:solidFill>
                          <a:latin typeface="Microsoft JhengHei UI"/>
                          <a:cs typeface="Microsoft JhengHei UI"/>
                        </a:rPr>
                        <a:t>三 相 Un = 400 或 480 V (380 至 415 </a:t>
                      </a:r>
                      <a:r>
                        <a:rPr dirty="0" sz="800" spc="-45">
                          <a:solidFill>
                            <a:srgbClr val="231F20"/>
                          </a:solidFill>
                          <a:latin typeface="Microsoft JhengHei UI"/>
                          <a:cs typeface="Microsoft JhengHei UI"/>
                        </a:rPr>
                        <a:t>V, </a:t>
                      </a:r>
                      <a:r>
                        <a:rPr dirty="0" sz="800">
                          <a:solidFill>
                            <a:srgbClr val="231F20"/>
                          </a:solidFill>
                          <a:latin typeface="Microsoft JhengHei UI"/>
                          <a:cs typeface="Microsoft JhengHei UI"/>
                        </a:rPr>
                        <a:t>440 至 480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0240">
                <a:tc>
                  <a:txBody>
                    <a:bodyPr/>
                    <a:lstStyle/>
                    <a:p>
                      <a:pPr marL="17780">
                        <a:lnSpc>
                          <a:spcPct val="100000"/>
                        </a:lnSpc>
                        <a:spcBef>
                          <a:spcPts val="260"/>
                        </a:spcBef>
                      </a:pPr>
                      <a:r>
                        <a:rPr dirty="0" sz="800" spc="-5">
                          <a:solidFill>
                            <a:srgbClr val="231F20"/>
                          </a:solidFill>
                          <a:latin typeface="Microsoft JhengHei UI"/>
                          <a:cs typeface="Microsoft JhengHei UI"/>
                        </a:rPr>
                        <a:t>ACS530-062A-4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90195">
                        <a:lnSpc>
                          <a:spcPct val="100000"/>
                        </a:lnSpc>
                        <a:spcBef>
                          <a:spcPts val="2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242">
                <a:tc>
                  <a:txBody>
                    <a:bodyPr/>
                    <a:lstStyle/>
                    <a:p>
                      <a:pPr marL="17780">
                        <a:lnSpc>
                          <a:spcPct val="100000"/>
                        </a:lnSpc>
                        <a:spcBef>
                          <a:spcPts val="260"/>
                        </a:spcBef>
                      </a:pPr>
                      <a:r>
                        <a:rPr dirty="0" sz="800" spc="-5">
                          <a:solidFill>
                            <a:srgbClr val="231F20"/>
                          </a:solidFill>
                          <a:latin typeface="Microsoft JhengHei UI"/>
                          <a:cs typeface="Microsoft JhengHei UI"/>
                        </a:rPr>
                        <a:t>ACS530-073A-4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90195">
                        <a:lnSpc>
                          <a:spcPct val="100000"/>
                        </a:lnSpc>
                        <a:spcBef>
                          <a:spcPts val="2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240">
                <a:tc>
                  <a:txBody>
                    <a:bodyPr/>
                    <a:lstStyle/>
                    <a:p>
                      <a:pPr marL="17780">
                        <a:lnSpc>
                          <a:spcPct val="100000"/>
                        </a:lnSpc>
                        <a:spcBef>
                          <a:spcPts val="260"/>
                        </a:spcBef>
                      </a:pPr>
                      <a:r>
                        <a:rPr dirty="0" sz="800" spc="-5">
                          <a:solidFill>
                            <a:srgbClr val="231F20"/>
                          </a:solidFill>
                          <a:latin typeface="Microsoft JhengHei UI"/>
                          <a:cs typeface="Microsoft JhengHei UI"/>
                        </a:rPr>
                        <a:t>ACS530-088A-4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内置在制动斩波器</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90195">
                        <a:lnSpc>
                          <a:spcPct val="100000"/>
                        </a:lnSpc>
                        <a:spcBef>
                          <a:spcPts val="2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242">
                <a:tc>
                  <a:txBody>
                    <a:bodyPr/>
                    <a:lstStyle/>
                    <a:p>
                      <a:pPr marL="17780">
                        <a:lnSpc>
                          <a:spcPct val="100000"/>
                        </a:lnSpc>
                        <a:spcBef>
                          <a:spcPts val="260"/>
                        </a:spcBef>
                      </a:pPr>
                      <a:r>
                        <a:rPr dirty="0" sz="800" spc="-5">
                          <a:solidFill>
                            <a:srgbClr val="231F20"/>
                          </a:solidFill>
                          <a:latin typeface="Microsoft JhengHei UI"/>
                          <a:cs typeface="Microsoft JhengHei UI"/>
                        </a:rPr>
                        <a:t>ACS530-106A-4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242">
                <a:tc>
                  <a:txBody>
                    <a:bodyPr/>
                    <a:lstStyle/>
                    <a:p>
                      <a:pPr marL="17780">
                        <a:lnSpc>
                          <a:spcPct val="100000"/>
                        </a:lnSpc>
                        <a:spcBef>
                          <a:spcPts val="260"/>
                        </a:spcBef>
                      </a:pPr>
                      <a:r>
                        <a:rPr dirty="0" sz="800" spc="-5">
                          <a:solidFill>
                            <a:srgbClr val="231F20"/>
                          </a:solidFill>
                          <a:latin typeface="Microsoft JhengHei UI"/>
                          <a:cs typeface="Microsoft JhengHei UI"/>
                        </a:rPr>
                        <a:t>ACS530-145A-4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240">
                <a:tc>
                  <a:txBody>
                    <a:bodyPr/>
                    <a:lstStyle/>
                    <a:p>
                      <a:pPr marL="17780">
                        <a:lnSpc>
                          <a:spcPct val="100000"/>
                        </a:lnSpc>
                        <a:spcBef>
                          <a:spcPts val="260"/>
                        </a:spcBef>
                      </a:pPr>
                      <a:r>
                        <a:rPr dirty="0" sz="800" spc="-5">
                          <a:solidFill>
                            <a:srgbClr val="231F20"/>
                          </a:solidFill>
                          <a:latin typeface="Microsoft JhengHei UI"/>
                          <a:cs typeface="Microsoft JhengHei UI"/>
                        </a:rPr>
                        <a:t>ACS530-169A-4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7558">
                <a:tc>
                  <a:txBody>
                    <a:bodyPr/>
                    <a:lstStyle/>
                    <a:p>
                      <a:pPr marL="17780">
                        <a:lnSpc>
                          <a:spcPct val="100000"/>
                        </a:lnSpc>
                        <a:spcBef>
                          <a:spcPts val="210"/>
                        </a:spcBef>
                      </a:pPr>
                      <a:r>
                        <a:rPr dirty="0" sz="800" spc="-5">
                          <a:solidFill>
                            <a:srgbClr val="231F20"/>
                          </a:solidFill>
                          <a:latin typeface="Microsoft JhengHei UI"/>
                          <a:cs typeface="Microsoft JhengHei UI"/>
                        </a:rPr>
                        <a:t>ACS530-206A-4</a:t>
                      </a:r>
                      <a:endParaRPr sz="800">
                        <a:latin typeface="Microsoft JhengHei UI"/>
                        <a:cs typeface="Microsoft JhengHei UI"/>
                      </a:endParaRPr>
                    </a:p>
                  </a:txBody>
                  <a:tcPr marL="0" marR="0" marB="0" marT="266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10"/>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66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1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266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10"/>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6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10"/>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2667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88290">
                        <a:lnSpc>
                          <a:spcPct val="100000"/>
                        </a:lnSpc>
                        <a:spcBef>
                          <a:spcPts val="21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66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242">
                <a:tc>
                  <a:txBody>
                    <a:bodyPr/>
                    <a:lstStyle/>
                    <a:p>
                      <a:pPr marL="17780">
                        <a:lnSpc>
                          <a:spcPct val="100000"/>
                        </a:lnSpc>
                        <a:spcBef>
                          <a:spcPts val="260"/>
                        </a:spcBef>
                      </a:pPr>
                      <a:r>
                        <a:rPr dirty="0" sz="800" spc="-5">
                          <a:solidFill>
                            <a:srgbClr val="231F20"/>
                          </a:solidFill>
                          <a:latin typeface="Microsoft JhengHei UI"/>
                          <a:cs typeface="Microsoft JhengHei UI"/>
                        </a:rPr>
                        <a:t>ACS530-246A-4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5">
                          <a:solidFill>
                            <a:srgbClr val="231F20"/>
                          </a:solidFill>
                          <a:latin typeface="Microsoft JhengHei UI"/>
                          <a:cs typeface="Microsoft JhengHei UI"/>
                        </a:rPr>
                        <a:t>-20P03-00BR</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240">
                <a:tc>
                  <a:txBody>
                    <a:bodyPr/>
                    <a:lstStyle/>
                    <a:p>
                      <a:pPr marL="17780">
                        <a:lnSpc>
                          <a:spcPct val="100000"/>
                        </a:lnSpc>
                        <a:spcBef>
                          <a:spcPts val="260"/>
                        </a:spcBef>
                      </a:pPr>
                      <a:r>
                        <a:rPr dirty="0" sz="800" spc="-5">
                          <a:solidFill>
                            <a:srgbClr val="231F20"/>
                          </a:solidFill>
                          <a:latin typeface="Microsoft JhengHei UI"/>
                          <a:cs typeface="Microsoft JhengHei UI"/>
                        </a:rPr>
                        <a:t>ACS530-293A-4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10">
                          <a:solidFill>
                            <a:srgbClr val="231F20"/>
                          </a:solidFill>
                          <a:latin typeface="Microsoft JhengHei UI"/>
                          <a:cs typeface="Microsoft JhengHei UI"/>
                        </a:rPr>
                        <a:t>-25P03-0ARG</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242">
                <a:tc>
                  <a:txBody>
                    <a:bodyPr/>
                    <a:lstStyle/>
                    <a:p>
                      <a:pPr marL="17780">
                        <a:lnSpc>
                          <a:spcPct val="100000"/>
                        </a:lnSpc>
                        <a:spcBef>
                          <a:spcPts val="260"/>
                        </a:spcBef>
                      </a:pPr>
                      <a:r>
                        <a:rPr dirty="0" sz="800" spc="-5">
                          <a:solidFill>
                            <a:srgbClr val="231F20"/>
                          </a:solidFill>
                          <a:latin typeface="Microsoft JhengHei UI"/>
                          <a:cs typeface="Microsoft JhengHei UI"/>
                        </a:rPr>
                        <a:t>ACS530-363A-4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240">
                <a:tc>
                  <a:txBody>
                    <a:bodyPr/>
                    <a:lstStyle/>
                    <a:p>
                      <a:pPr marL="17780">
                        <a:lnSpc>
                          <a:spcPct val="100000"/>
                        </a:lnSpc>
                        <a:spcBef>
                          <a:spcPts val="260"/>
                        </a:spcBef>
                      </a:pPr>
                      <a:r>
                        <a:rPr dirty="0" sz="800" spc="-5">
                          <a:solidFill>
                            <a:srgbClr val="231F20"/>
                          </a:solidFill>
                          <a:latin typeface="Microsoft JhengHei UI"/>
                          <a:cs typeface="Microsoft JhengHei UI"/>
                        </a:rPr>
                        <a:t>ACS530-430A-4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1115">
                        <a:lnSpc>
                          <a:spcPct val="100000"/>
                        </a:lnSpc>
                        <a:spcBef>
                          <a:spcPts val="260"/>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3302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88290">
                        <a:lnSpc>
                          <a:spcPct val="100000"/>
                        </a:lnSpc>
                        <a:spcBef>
                          <a:spcPts val="2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0" name="object 20"/>
          <p:cNvSpPr txBox="1"/>
          <p:nvPr/>
        </p:nvSpPr>
        <p:spPr>
          <a:xfrm>
            <a:off x="7943300" y="1255249"/>
            <a:ext cx="3127375" cy="527050"/>
          </a:xfrm>
          <a:prstGeom prst="rect">
            <a:avLst/>
          </a:prstGeom>
        </p:spPr>
        <p:txBody>
          <a:bodyPr wrap="square" lIns="0" tIns="102870" rIns="0" bIns="0" rtlCol="0" vert="horz">
            <a:spAutoFit/>
          </a:bodyPr>
          <a:lstStyle/>
          <a:p>
            <a:pPr marL="192405" indent="-179705">
              <a:lnSpc>
                <a:spcPct val="100000"/>
              </a:lnSpc>
              <a:spcBef>
                <a:spcPts val="810"/>
              </a:spcBef>
              <a:buClr>
                <a:srgbClr val="D66E2A"/>
              </a:buClr>
              <a:buFont typeface=""/>
              <a:buChar char="■"/>
              <a:tabLst>
                <a:tab pos="193040" algn="l"/>
              </a:tabLst>
            </a:pPr>
            <a:r>
              <a:rPr dirty="0" sz="1200" spc="-10" b="1">
                <a:solidFill>
                  <a:srgbClr val="231F20"/>
                </a:solidFill>
                <a:latin typeface="Microsoft JhengHei UI"/>
                <a:cs typeface="Microsoft JhengHei UI"/>
              </a:rPr>
              <a:t>ACS530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通用型传动变频器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0.75</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250kW</a:t>
            </a:r>
            <a:endParaRPr sz="1200">
              <a:latin typeface="Microsoft JhengHei UI"/>
              <a:cs typeface="Microsoft JhengHei UI"/>
            </a:endParaRPr>
          </a:p>
          <a:p>
            <a:pPr marL="156210">
              <a:lnSpc>
                <a:spcPct val="100000"/>
              </a:lnSpc>
              <a:spcBef>
                <a:spcPts val="595"/>
              </a:spcBef>
            </a:pPr>
            <a:r>
              <a:rPr dirty="0" sz="1000" b="1">
                <a:solidFill>
                  <a:srgbClr val="231F20"/>
                </a:solidFill>
                <a:latin typeface="Microsoft YaHei UI"/>
                <a:cs typeface="Microsoft YaHei UI"/>
              </a:rPr>
              <a:t>尺寸</a:t>
            </a:r>
            <a:r>
              <a:rPr dirty="0" sz="1000" spc="-55" b="1">
                <a:solidFill>
                  <a:srgbClr val="231F20"/>
                </a:solidFill>
                <a:latin typeface="Microsoft YaHei UI"/>
                <a:cs typeface="Microsoft YaHei UI"/>
              </a:rPr>
              <a:t> </a:t>
            </a:r>
            <a:r>
              <a:rPr dirty="0" sz="1000" spc="-5" b="1">
                <a:solidFill>
                  <a:srgbClr val="231F20"/>
                </a:solidFill>
                <a:latin typeface="Microsoft YaHei UI"/>
                <a:cs typeface="Microsoft YaHei UI"/>
              </a:rPr>
              <a:t>R1-R3</a:t>
            </a:r>
            <a:endParaRPr sz="1000">
              <a:latin typeface="Microsoft YaHei UI"/>
              <a:cs typeface="Microsoft YaHei UI"/>
            </a:endParaRPr>
          </a:p>
        </p:txBody>
      </p:sp>
      <p:sp>
        <p:nvSpPr>
          <p:cNvPr id="21" name="object 21"/>
          <p:cNvSpPr txBox="1"/>
          <p:nvPr/>
        </p:nvSpPr>
        <p:spPr>
          <a:xfrm>
            <a:off x="8087299" y="5666564"/>
            <a:ext cx="70104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231F20"/>
                </a:solidFill>
                <a:latin typeface="Microsoft YaHei UI"/>
                <a:cs typeface="Microsoft YaHei UI"/>
              </a:rPr>
              <a:t>尺寸</a:t>
            </a:r>
            <a:r>
              <a:rPr dirty="0" sz="1000" spc="-120" b="1">
                <a:solidFill>
                  <a:srgbClr val="231F20"/>
                </a:solidFill>
                <a:latin typeface="Microsoft YaHei UI"/>
                <a:cs typeface="Microsoft YaHei UI"/>
              </a:rPr>
              <a:t> </a:t>
            </a:r>
            <a:r>
              <a:rPr dirty="0" sz="1000" spc="-5" b="1">
                <a:solidFill>
                  <a:srgbClr val="231F20"/>
                </a:solidFill>
                <a:latin typeface="Microsoft YaHei UI"/>
                <a:cs typeface="Microsoft YaHei UI"/>
              </a:rPr>
              <a:t>R4-R9</a:t>
            </a:r>
            <a:endParaRPr sz="1000">
              <a:latin typeface="Microsoft YaHei UI"/>
              <a:cs typeface="Microsoft YaHei UI"/>
            </a:endParaRPr>
          </a:p>
        </p:txBody>
      </p:sp>
      <p:sp>
        <p:nvSpPr>
          <p:cNvPr id="22" name="object 22"/>
          <p:cNvSpPr/>
          <p:nvPr/>
        </p:nvSpPr>
        <p:spPr>
          <a:xfrm>
            <a:off x="4796999" y="2339991"/>
            <a:ext cx="254000" cy="5882005"/>
          </a:xfrm>
          <a:custGeom>
            <a:avLst/>
            <a:gdLst/>
            <a:ahLst/>
            <a:cxnLst/>
            <a:rect l="l" t="t" r="r" b="b"/>
            <a:pathLst>
              <a:path w="254000" h="5882005">
                <a:moveTo>
                  <a:pt x="0" y="5881585"/>
                </a:moveTo>
                <a:lnTo>
                  <a:pt x="254000" y="5881585"/>
                </a:lnTo>
                <a:lnTo>
                  <a:pt x="254000" y="0"/>
                </a:lnTo>
                <a:lnTo>
                  <a:pt x="0" y="0"/>
                </a:lnTo>
                <a:lnTo>
                  <a:pt x="0" y="5881585"/>
                </a:lnTo>
                <a:close/>
              </a:path>
            </a:pathLst>
          </a:custGeom>
          <a:solidFill>
            <a:srgbClr val="F79546">
              <a:alpha val="19999"/>
            </a:srgbClr>
          </a:solidFill>
        </p:spPr>
        <p:txBody>
          <a:bodyPr wrap="square" lIns="0" tIns="0" rIns="0" bIns="0" rtlCol="0"/>
          <a:lstStyle/>
          <a:p/>
        </p:txBody>
      </p:sp>
      <p:sp>
        <p:nvSpPr>
          <p:cNvPr id="23" name="object 23"/>
          <p:cNvSpPr txBox="1"/>
          <p:nvPr/>
        </p:nvSpPr>
        <p:spPr>
          <a:xfrm>
            <a:off x="4775299" y="7052059"/>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4" name="object 24"/>
          <p:cNvSpPr/>
          <p:nvPr/>
        </p:nvSpPr>
        <p:spPr>
          <a:xfrm>
            <a:off x="11804999" y="6840009"/>
            <a:ext cx="254000" cy="3358515"/>
          </a:xfrm>
          <a:custGeom>
            <a:avLst/>
            <a:gdLst/>
            <a:ahLst/>
            <a:cxnLst/>
            <a:rect l="l" t="t" r="r" b="b"/>
            <a:pathLst>
              <a:path w="254000" h="3358515">
                <a:moveTo>
                  <a:pt x="0" y="3357981"/>
                </a:moveTo>
                <a:lnTo>
                  <a:pt x="254000" y="3357981"/>
                </a:lnTo>
                <a:lnTo>
                  <a:pt x="254000" y="0"/>
                </a:lnTo>
                <a:lnTo>
                  <a:pt x="0" y="0"/>
                </a:lnTo>
                <a:lnTo>
                  <a:pt x="0" y="3357981"/>
                </a:lnTo>
                <a:close/>
              </a:path>
            </a:pathLst>
          </a:custGeom>
          <a:solidFill>
            <a:srgbClr val="F79546">
              <a:alpha val="19999"/>
            </a:srgbClr>
          </a:solidFill>
        </p:spPr>
        <p:txBody>
          <a:bodyPr wrap="square" lIns="0" tIns="0" rIns="0" bIns="0" rtlCol="0"/>
          <a:lstStyle/>
          <a:p/>
        </p:txBody>
      </p:sp>
      <p:sp>
        <p:nvSpPr>
          <p:cNvPr id="25" name="object 25"/>
          <p:cNvSpPr txBox="1"/>
          <p:nvPr/>
        </p:nvSpPr>
        <p:spPr>
          <a:xfrm>
            <a:off x="11783300" y="9028459"/>
            <a:ext cx="1062990" cy="1000760"/>
          </a:xfrm>
          <a:prstGeom prst="rect">
            <a:avLst/>
          </a:prstGeom>
        </p:spPr>
        <p:txBody>
          <a:bodyPr wrap="square" lIns="0" tIns="12700" rIns="0" bIns="0" rtlCol="0" vert="horz">
            <a:spAutoFit/>
          </a:bodyPr>
          <a:lstStyle/>
          <a:p>
            <a:pPr marL="12700" marR="199390">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5080">
              <a:lnSpc>
                <a:spcPct val="100000"/>
              </a:lnSpc>
            </a:pPr>
            <a:r>
              <a:rPr dirty="0" sz="800">
                <a:solidFill>
                  <a:srgbClr val="939598"/>
                </a:solidFill>
                <a:latin typeface="Microsoft YaHei UI"/>
                <a:cs typeface="Microsoft YaHei UI"/>
              </a:rPr>
              <a:t>BRLA-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107950">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26" name="object 2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7" name="object 27"/>
          <p:cNvSpPr txBox="1"/>
          <p:nvPr/>
        </p:nvSpPr>
        <p:spPr>
          <a:xfrm>
            <a:off x="347300"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28" name="object 28"/>
          <p:cNvSpPr txBox="1"/>
          <p:nvPr/>
        </p:nvSpPr>
        <p:spPr>
          <a:xfrm>
            <a:off x="12053962" y="10014932"/>
            <a:ext cx="1651000" cy="154940"/>
          </a:xfrm>
          <a:prstGeom prst="rect">
            <a:avLst/>
          </a:prstGeom>
        </p:spPr>
        <p:txBody>
          <a:bodyPr wrap="square" lIns="0" tIns="13970" rIns="0" bIns="0" rtlCol="0" vert="horz">
            <a:spAutoFit/>
          </a:bodyPr>
          <a:lstStyle/>
          <a:p>
            <a:pPr marL="12700">
              <a:lnSpc>
                <a:spcPct val="100000"/>
              </a:lnSpc>
              <a:spcBef>
                <a:spcPts val="11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9" name="object 29"/>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30" name="object 30"/>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91</a:t>
            </a:r>
            <a:endParaRPr sz="1000">
              <a:latin typeface="Arial"/>
              <a:cs typeface="Arial"/>
            </a:endParaRPr>
          </a:p>
        </p:txBody>
      </p:sp>
      <p:sp>
        <p:nvSpPr>
          <p:cNvPr id="31" name="object 31"/>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92</a:t>
            </a:r>
            <a:endParaRPr sz="1000">
              <a:latin typeface="Arial"/>
              <a:cs typeface="Arial"/>
            </a:endParaRPr>
          </a:p>
        </p:txBody>
      </p:sp>
      <p:sp>
        <p:nvSpPr>
          <p:cNvPr id="32" name="object 3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3" name="object 3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4" name="object 3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5" name="object 3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graphicFrame>
        <p:nvGraphicFramePr>
          <p:cNvPr id="14" name="object 14"/>
          <p:cNvGraphicFramePr>
            <a:graphicFrameLocks noGrp="1"/>
          </p:cNvGraphicFramePr>
          <p:nvPr/>
        </p:nvGraphicFramePr>
        <p:xfrm>
          <a:off x="540000" y="1679999"/>
          <a:ext cx="5530215" cy="3981450"/>
        </p:xfrm>
        <a:graphic>
          <a:graphicData uri="http://schemas.openxmlformats.org/drawingml/2006/table">
            <a:tbl>
              <a:tblPr firstRow="1" bandRow="1">
                <a:tableStyleId>{2D5ABB26-0587-4C30-8999-92F81FD0307C}</a:tableStyleId>
              </a:tblPr>
              <a:tblGrid>
                <a:gridCol w="1504315"/>
                <a:gridCol w="2080260"/>
                <a:gridCol w="276225"/>
                <a:gridCol w="1649729"/>
              </a:tblGrid>
              <a:tr h="158750">
                <a:tc rowSpan="2">
                  <a:txBody>
                    <a:bodyPr/>
                    <a:lstStyle/>
                    <a:p>
                      <a:pPr marL="136525">
                        <a:lnSpc>
                          <a:spcPct val="100000"/>
                        </a:lnSpc>
                        <a:spcBef>
                          <a:spcPts val="735"/>
                        </a:spcBef>
                      </a:pPr>
                      <a:r>
                        <a:rPr dirty="0" sz="800" spc="-10" b="1">
                          <a:solidFill>
                            <a:srgbClr val="FFFFFF"/>
                          </a:solidFill>
                          <a:latin typeface="Microsoft YaHei UI"/>
                          <a:cs typeface="Microsoft YaHei UI"/>
                        </a:rPr>
                        <a:t>ACS580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通用型传动变频器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1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35000">
                        <a:lnSpc>
                          <a:spcPct val="100000"/>
                        </a:lnSpc>
                        <a:spcBef>
                          <a:spcPts val="110"/>
                        </a:spcBef>
                      </a:pPr>
                      <a:r>
                        <a:rPr dirty="0" sz="800" b="1">
                          <a:solidFill>
                            <a:srgbClr val="FFFFFF"/>
                          </a:solidFill>
                          <a:latin typeface="Microsoft YaHei UI"/>
                          <a:cs typeface="Microsoft YaHei UI"/>
                        </a:rPr>
                        <a:t>Danotherm</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gridSpan="4">
                  <a:txBody>
                    <a:bodyPr/>
                    <a:lstStyle/>
                    <a:p>
                      <a:pPr marL="17780">
                        <a:lnSpc>
                          <a:spcPct val="100000"/>
                        </a:lnSpc>
                        <a:spcBef>
                          <a:spcPts val="135"/>
                        </a:spcBef>
                      </a:pPr>
                      <a:r>
                        <a:rPr dirty="0" sz="800">
                          <a:solidFill>
                            <a:srgbClr val="231F20"/>
                          </a:solidFill>
                          <a:latin typeface="Microsoft JhengHei UI"/>
                          <a:cs typeface="Microsoft JhengHei UI"/>
                        </a:rPr>
                        <a:t>3 相 Un= 230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ACS580-01-04A7-2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a:txBody>
                    <a:bodyPr/>
                    <a:lstStyle/>
                    <a:p>
                      <a:pPr marL="259715">
                        <a:lnSpc>
                          <a:spcPct val="100000"/>
                        </a:lnSpc>
                        <a:spcBef>
                          <a:spcPts val="135"/>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ACS580-01-06A7-2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1">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ACS580-01-07A6-2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ACS580-01-012A-2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ACS580-01-018A-2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ACS580-01-024A-2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ACS580-01-032A-2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04P03-0AFR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ACS580-01-047A-2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135"/>
                        </a:spcBef>
                      </a:pPr>
                      <a:r>
                        <a:rPr dirty="0" sz="800" spc="-5">
                          <a:solidFill>
                            <a:srgbClr val="231F20"/>
                          </a:solidFill>
                          <a:latin typeface="Microsoft JhengHei UI"/>
                          <a:cs typeface="Microsoft JhengHei UI"/>
                        </a:rPr>
                        <a:t>-4P803-00HR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ACS580-01-060A-2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marL="33020">
                        <a:lnSpc>
                          <a:spcPct val="100000"/>
                        </a:lnSpc>
                        <a:spcBef>
                          <a:spcPts val="135"/>
                        </a:spcBef>
                      </a:pPr>
                      <a:r>
                        <a:rPr dirty="0" sz="800" spc="-5">
                          <a:solidFill>
                            <a:srgbClr val="231F20"/>
                          </a:solidFill>
                          <a:latin typeface="Microsoft JhengHei UI"/>
                          <a:cs typeface="Microsoft JhengHei UI"/>
                        </a:rPr>
                        <a:t>-4P803-00HR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2">
                  <a:txBody>
                    <a:bodyPr/>
                    <a:lstStyle/>
                    <a:p>
                      <a:pPr marL="17780">
                        <a:lnSpc>
                          <a:spcPct val="100000"/>
                        </a:lnSpc>
                        <a:spcBef>
                          <a:spcPts val="135"/>
                        </a:spcBef>
                      </a:pPr>
                      <a:r>
                        <a:rPr dirty="0" sz="800">
                          <a:solidFill>
                            <a:srgbClr val="231F20"/>
                          </a:solidFill>
                          <a:latin typeface="Microsoft JhengHei UI"/>
                          <a:cs typeface="Microsoft JhengHei UI"/>
                        </a:rPr>
                        <a:t>3 相 Un= 400 或 480</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ACS580-01-03A4-4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49">
                <a:tc>
                  <a:txBody>
                    <a:bodyPr/>
                    <a:lstStyle/>
                    <a:p>
                      <a:pPr marL="17780">
                        <a:lnSpc>
                          <a:spcPct val="100000"/>
                        </a:lnSpc>
                        <a:spcBef>
                          <a:spcPts val="135"/>
                        </a:spcBef>
                      </a:pPr>
                      <a:r>
                        <a:rPr dirty="0" sz="800" spc="-5">
                          <a:solidFill>
                            <a:srgbClr val="231F20"/>
                          </a:solidFill>
                          <a:latin typeface="Microsoft JhengHei UI"/>
                          <a:cs typeface="Microsoft JhengHei UI"/>
                        </a:rPr>
                        <a:t>ACS580-01-04A1-4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ACS580-01-05A7-4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03P02-BA0R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ACS580-01-07A3-4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ACS580-01-09A5-4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05P02-0GHR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ACS580-01-018A-4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ACS580-01-026A-4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1P203-0CJR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ACS580-01-033A-4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a:solidFill>
                            <a:srgbClr val="231F20"/>
                          </a:solidFill>
                          <a:latin typeface="Microsoft JhengHei UI"/>
                          <a:cs typeface="Microsoft JhengHei UI"/>
                        </a:rPr>
                        <a:t>03P03-0AJR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ACS580-01-039A-4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04P03-0AFR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solidFill>
                      <a:srgbClr val="F79546">
                        <a:alpha val="19999"/>
                      </a:srgbClr>
                    </a:solidFill>
                  </a:tcPr>
                </a:tc>
                <a:tc>
                  <a:txBody>
                    <a:bodyPr/>
                    <a:lstStyle/>
                    <a:p>
                      <a:pPr>
                        <a:lnSpc>
                          <a:spcPct val="100000"/>
                        </a:lnSpc>
                        <a:spcBef>
                          <a:spcPts val="135"/>
                        </a:spcBef>
                      </a:pPr>
                      <a:r>
                        <a:rPr dirty="0" sz="800" spc="-5">
                          <a:solidFill>
                            <a:srgbClr val="231F20"/>
                          </a:solidFill>
                          <a:latin typeface="Microsoft JhengHei UI"/>
                          <a:cs typeface="Microsoft JhengHei UI"/>
                        </a:rPr>
                        <a:t>04P03-0AFR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txBox="1"/>
          <p:nvPr/>
        </p:nvSpPr>
        <p:spPr>
          <a:xfrm>
            <a:off x="4148925" y="2178424"/>
            <a:ext cx="292100" cy="346329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gn="just" marR="41910">
              <a:lnSpc>
                <a:spcPct val="130200"/>
              </a:lnSpc>
            </a:pPr>
            <a:r>
              <a:rPr dirty="0" sz="800" spc="-5">
                <a:solidFill>
                  <a:srgbClr val="231F20"/>
                </a:solidFill>
                <a:latin typeface="Microsoft JhengHei UI"/>
                <a:cs typeface="Microsoft JhengHei UI"/>
              </a:rPr>
              <a:t>BRA-  BRA-  BRA-</a:t>
            </a:r>
            <a:endParaRPr sz="800">
              <a:latin typeface="Microsoft JhengHei UI"/>
              <a:cs typeface="Microsoft JhengHei UI"/>
            </a:endParaRPr>
          </a:p>
          <a:p>
            <a:pPr marR="41910">
              <a:lnSpc>
                <a:spcPct val="130200"/>
              </a:lnSpc>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BRA-  BRA-</a:t>
            </a:r>
            <a:endParaRPr sz="800">
              <a:latin typeface="Microsoft JhengHei UI"/>
              <a:cs typeface="Microsoft JhengHei UI"/>
            </a:endParaRPr>
          </a:p>
          <a:p>
            <a:pPr algn="just">
              <a:lnSpc>
                <a:spcPct val="130200"/>
              </a:lnSpc>
            </a:pPr>
            <a:r>
              <a:rPr dirty="0" sz="800" spc="-5">
                <a:solidFill>
                  <a:srgbClr val="231F20"/>
                </a:solidFill>
                <a:latin typeface="Microsoft JhengHei UI"/>
                <a:cs typeface="Microsoft JhengHei UI"/>
              </a:rPr>
              <a:t>BRBW  BRBW</a:t>
            </a:r>
            <a:endParaRPr sz="800">
              <a:latin typeface="Microsoft JhengHei UI"/>
              <a:cs typeface="Microsoft JhengHei UI"/>
            </a:endParaRPr>
          </a:p>
          <a:p>
            <a:pPr>
              <a:lnSpc>
                <a:spcPct val="100000"/>
              </a:lnSpc>
              <a:spcBef>
                <a:spcPts val="45"/>
              </a:spcBef>
            </a:pPr>
            <a:endParaRPr sz="1050">
              <a:latin typeface="Times New Roman"/>
              <a:cs typeface="Times New Roman"/>
            </a:endParaRPr>
          </a:p>
          <a:p>
            <a:pPr algn="just" marR="41910">
              <a:lnSpc>
                <a:spcPct val="130200"/>
              </a:lnSpc>
            </a:pPr>
            <a:r>
              <a:rPr dirty="0" sz="800" spc="-5">
                <a:solidFill>
                  <a:srgbClr val="231F20"/>
                </a:solidFill>
                <a:latin typeface="Microsoft JhengHei UI"/>
                <a:cs typeface="Microsoft JhengHei UI"/>
              </a:rPr>
              <a:t>BRA-  BRA-  BRA-  BRA-  BRA-  BRA-  BRA-  BRA-  BRA-  BRA-  BRA-  BRA-</a:t>
            </a:r>
            <a:endParaRPr sz="800">
              <a:latin typeface="Microsoft JhengHei UI"/>
              <a:cs typeface="Microsoft JhengHei UI"/>
            </a:endParaRPr>
          </a:p>
        </p:txBody>
      </p:sp>
      <p:sp>
        <p:nvSpPr>
          <p:cNvPr id="16" name="object 16"/>
          <p:cNvSpPr txBox="1"/>
          <p:nvPr/>
        </p:nvSpPr>
        <p:spPr>
          <a:xfrm>
            <a:off x="11766000" y="2437945"/>
            <a:ext cx="292100" cy="314579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BRBW</a:t>
            </a:r>
            <a:endParaRPr sz="800">
              <a:latin typeface="Microsoft JhengHei UI"/>
              <a:cs typeface="Microsoft JhengHei UI"/>
            </a:endParaRPr>
          </a:p>
          <a:p>
            <a:pPr algn="just">
              <a:lnSpc>
                <a:spcPct val="130200"/>
              </a:lnSpc>
            </a:pPr>
            <a:r>
              <a:rPr dirty="0" sz="800" spc="-5">
                <a:solidFill>
                  <a:srgbClr val="231F20"/>
                </a:solidFill>
                <a:latin typeface="Microsoft JhengHei UI"/>
                <a:cs typeface="Microsoft JhengHei UI"/>
              </a:rPr>
              <a:t>BRBW  BRBW  BRBW  BRBW  BRBW  BRBW</a:t>
            </a:r>
            <a:endParaRPr sz="800">
              <a:latin typeface="Microsoft JhengHei UI"/>
              <a:cs typeface="Microsoft JhengHei UI"/>
            </a:endParaRPr>
          </a:p>
          <a:p>
            <a:pPr>
              <a:lnSpc>
                <a:spcPct val="100000"/>
              </a:lnSpc>
              <a:spcBef>
                <a:spcPts val="45"/>
              </a:spcBef>
            </a:pPr>
            <a:endParaRPr sz="1300">
              <a:latin typeface="Times New Roman"/>
              <a:cs typeface="Times New Roman"/>
            </a:endParaRPr>
          </a:p>
          <a:p>
            <a:pPr>
              <a:lnSpc>
                <a:spcPct val="100000"/>
              </a:lnSpc>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00000"/>
              </a:lnSpc>
              <a:spcBef>
                <a:spcPts val="290"/>
              </a:spcBef>
            </a:pPr>
            <a:r>
              <a:rPr dirty="0" sz="800">
                <a:solidFill>
                  <a:srgbClr val="231F20"/>
                </a:solidFill>
                <a:latin typeface="Microsoft JhengHei UI"/>
                <a:cs typeface="Microsoft JhengHei UI"/>
              </a:rPr>
              <a:t>–</a:t>
            </a:r>
            <a:endParaRPr sz="800">
              <a:latin typeface="Microsoft JhengHei UI"/>
              <a:cs typeface="Microsoft JhengHei UI"/>
            </a:endParaRPr>
          </a:p>
          <a:p>
            <a:pPr>
              <a:lnSpc>
                <a:spcPct val="130200"/>
              </a:lnSpc>
            </a:pPr>
            <a:r>
              <a:rPr dirty="0" sz="800">
                <a:solidFill>
                  <a:srgbClr val="231F20"/>
                </a:solidFill>
                <a:latin typeface="Microsoft JhengHei UI"/>
                <a:cs typeface="Microsoft JhengHei UI"/>
              </a:rPr>
              <a:t>–  </a:t>
            </a:r>
            <a:r>
              <a:rPr dirty="0" sz="800" spc="-5">
                <a:solidFill>
                  <a:srgbClr val="231F20"/>
                </a:solidFill>
                <a:latin typeface="Microsoft JhengHei UI"/>
                <a:cs typeface="Microsoft JhengHei UI"/>
              </a:rPr>
              <a:t>BRBW  BRBW  BRBW  BRBW  BRBW  BRBW  BRBW  BRBW  BRBW</a:t>
            </a:r>
            <a:endParaRPr sz="800">
              <a:latin typeface="Microsoft JhengHei UI"/>
              <a:cs typeface="Microsoft JhengHei UI"/>
            </a:endParaRPr>
          </a:p>
        </p:txBody>
      </p:sp>
      <p:graphicFrame>
        <p:nvGraphicFramePr>
          <p:cNvPr id="17" name="object 17"/>
          <p:cNvGraphicFramePr>
            <a:graphicFrameLocks noGrp="1"/>
          </p:cNvGraphicFramePr>
          <p:nvPr/>
        </p:nvGraphicFramePr>
        <p:xfrm>
          <a:off x="8100000" y="1679999"/>
          <a:ext cx="5521325" cy="3923665"/>
        </p:xfrm>
        <a:graphic>
          <a:graphicData uri="http://schemas.openxmlformats.org/drawingml/2006/table">
            <a:tbl>
              <a:tblPr firstRow="1" bandRow="1">
                <a:tableStyleId>{2D5ABB26-0587-4C30-8999-92F81FD0307C}</a:tableStyleId>
              </a:tblPr>
              <a:tblGrid>
                <a:gridCol w="1504315"/>
                <a:gridCol w="650874"/>
                <a:gridCol w="1486535"/>
                <a:gridCol w="278764"/>
                <a:gridCol w="920750"/>
                <a:gridCol w="660400"/>
              </a:tblGrid>
              <a:tr h="158750">
                <a:tc rowSpan="3">
                  <a:txBody>
                    <a:bodyPr/>
                    <a:lstStyle/>
                    <a:p>
                      <a:pPr>
                        <a:lnSpc>
                          <a:spcPct val="100000"/>
                        </a:lnSpc>
                      </a:pPr>
                      <a:endParaRPr sz="1000">
                        <a:latin typeface="Times New Roman"/>
                        <a:cs typeface="Times New Roman"/>
                      </a:endParaRPr>
                    </a:p>
                    <a:p>
                      <a:pPr marL="136525">
                        <a:lnSpc>
                          <a:spcPct val="100000"/>
                        </a:lnSpc>
                        <a:spcBef>
                          <a:spcPts val="610"/>
                        </a:spcBef>
                      </a:pPr>
                      <a:r>
                        <a:rPr dirty="0" sz="800" spc="-10" b="1">
                          <a:solidFill>
                            <a:srgbClr val="FFFFFF"/>
                          </a:solidFill>
                          <a:latin typeface="Microsoft YaHei UI"/>
                          <a:cs typeface="Microsoft YaHei UI"/>
                        </a:rPr>
                        <a:t>ACS580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通用型传动变频器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marL="71120">
                        <a:lnSpc>
                          <a:spcPct val="100000"/>
                        </a:lnSpc>
                        <a:spcBef>
                          <a:spcPts val="610"/>
                        </a:spcBef>
                      </a:pPr>
                      <a:r>
                        <a:rPr dirty="0" sz="800" b="1">
                          <a:solidFill>
                            <a:srgbClr val="FFFFFF"/>
                          </a:solidFill>
                          <a:latin typeface="Microsoft YaHei UI"/>
                          <a:cs typeface="Microsoft YaHei UI"/>
                        </a:rPr>
                        <a:t>制动斩波器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gn="ctr">
                        <a:lnSpc>
                          <a:spcPct val="100000"/>
                        </a:lnSpc>
                        <a:spcBef>
                          <a:spcPts val="110"/>
                        </a:spcBef>
                      </a:pPr>
                      <a:r>
                        <a:rPr dirty="0" sz="800" b="1">
                          <a:solidFill>
                            <a:srgbClr val="FFFFFF"/>
                          </a:solidFill>
                          <a:latin typeface="Microsoft YaHei UI"/>
                          <a:cs typeface="Microsoft YaHei UI"/>
                        </a:rPr>
                        <a:t>参考电阻型号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110"/>
                        </a:spcBef>
                      </a:pPr>
                      <a:r>
                        <a:rPr dirty="0" sz="800" b="1">
                          <a:solidFill>
                            <a:srgbClr val="FFFFFF"/>
                          </a:solidFill>
                          <a:latin typeface="Microsoft YaHei UI"/>
                          <a:cs typeface="Microsoft YaHei UI"/>
                        </a:rPr>
                        <a:t>贝派</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595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127000" marR="68580"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3 相 Un= 230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ACS580-01-076A-2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ACS580-01-089A-2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ACS580-01-115A-2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ACS580-01-144A-2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ACS580-01-171A-2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ACS580-01-213A-2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-25P03-0ARG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ACS580-01-276A-2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-25P03-0ARG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gridSpan="3">
                  <a:txBody>
                    <a:bodyPr/>
                    <a:lstStyle/>
                    <a:p>
                      <a:pPr marL="17780">
                        <a:lnSpc>
                          <a:spcPct val="100000"/>
                        </a:lnSpc>
                        <a:spcBef>
                          <a:spcPts val="135"/>
                        </a:spcBef>
                      </a:pPr>
                      <a:r>
                        <a:rPr dirty="0" sz="800">
                          <a:solidFill>
                            <a:srgbClr val="231F20"/>
                          </a:solidFill>
                          <a:latin typeface="Microsoft JhengHei UI"/>
                          <a:cs typeface="Microsoft JhengHei UI"/>
                        </a:rPr>
                        <a:t>3 相 Un= 400 或 480 </a:t>
                      </a:r>
                      <a:r>
                        <a:rPr dirty="0" sz="800" spc="-5">
                          <a:solidFill>
                            <a:srgbClr val="231F20"/>
                          </a:solidFill>
                          <a:latin typeface="Microsoft JhengHei UI"/>
                          <a:cs typeface="Microsoft JhengHei UI"/>
                        </a:rPr>
                        <a:t>V（380...415 V，440...480</a:t>
                      </a:r>
                      <a:r>
                        <a:rPr dirty="0" sz="800" spc="-25">
                          <a:solidFill>
                            <a:srgbClr val="231F20"/>
                          </a:solidFill>
                          <a:latin typeface="Microsoft JhengHei UI"/>
                          <a:cs typeface="Microsoft JhengHei UI"/>
                        </a:rPr>
                        <a:t>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a:txBody>
                    <a:bodyPr/>
                    <a:lstStyle/>
                    <a:p>
                      <a:pPr>
                        <a:lnSpc>
                          <a:spcPct val="100000"/>
                        </a:lnSpc>
                      </a:pPr>
                      <a:endParaRPr sz="800">
                        <a:latin typeface="Times New Roman"/>
                        <a:cs typeface="Times New Roman"/>
                      </a:endParaRPr>
                    </a:p>
                  </a:txBody>
                  <a:tcPr marL="0" marR="0" marB="0" marT="0">
                    <a:solidFill>
                      <a:srgbClr val="F79546">
                        <a:alpha val="19999"/>
                      </a:srgbClr>
                    </a:solidFill>
                  </a:tcPr>
                </a:tc>
                <a:tc gridSpan="2">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ACS580-01-062A-4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ACS580-01-073A-4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ACS580-01-089A-4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ACS580-01-145A-4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-10P03-00DR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ACS580-01-169A-4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ACS580-01-206A-4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-15P03-0BRG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ACS580-01-246A-4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-20P03-00BR</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ACS580-01-293A-4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10">
                          <a:solidFill>
                            <a:srgbClr val="231F20"/>
                          </a:solidFill>
                          <a:latin typeface="Microsoft JhengHei UI"/>
                          <a:cs typeface="Microsoft JhengHei UI"/>
                        </a:rPr>
                        <a:t>-25P03-0ARG</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ACS580-01-363A-4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ACS580-01-430A-4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ACS580-01-490A-4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solidFill>
                      <a:srgbClr val="F79546">
                        <a:alpha val="19999"/>
                      </a:srgbClr>
                    </a:solidFill>
                  </a:tcPr>
                </a:tc>
                <a:tc>
                  <a:txBody>
                    <a:bodyPr/>
                    <a:lstStyle/>
                    <a:p>
                      <a:pPr marL="30480">
                        <a:lnSpc>
                          <a:spcPct val="100000"/>
                        </a:lnSpc>
                        <a:spcBef>
                          <a:spcPts val="135"/>
                        </a:spcBef>
                      </a:pPr>
                      <a:r>
                        <a:rPr dirty="0" sz="800" spc="-5">
                          <a:solidFill>
                            <a:srgbClr val="231F20"/>
                          </a:solidFill>
                          <a:latin typeface="Microsoft JhengHei UI"/>
                          <a:cs typeface="Microsoft JhengHei UI"/>
                        </a:rPr>
                        <a:t>-30P03-ARCE</a:t>
                      </a:r>
                      <a:endParaRPr sz="800">
                        <a:latin typeface="Microsoft JhengHei UI"/>
                        <a:cs typeface="Microsoft JhengHei UI"/>
                      </a:endParaRPr>
                    </a:p>
                  </a:txBody>
                  <a:tcPr marL="0" marR="0" marB="0" marT="17145">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8" name="object 18"/>
          <p:cNvSpPr/>
          <p:nvPr/>
        </p:nvSpPr>
        <p:spPr>
          <a:xfrm>
            <a:off x="4153385" y="2210412"/>
            <a:ext cx="254000" cy="4693285"/>
          </a:xfrm>
          <a:custGeom>
            <a:avLst/>
            <a:gdLst/>
            <a:ahLst/>
            <a:cxnLst/>
            <a:rect l="l" t="t" r="r" b="b"/>
            <a:pathLst>
              <a:path w="254000" h="4693284">
                <a:moveTo>
                  <a:pt x="0" y="4693221"/>
                </a:moveTo>
                <a:lnTo>
                  <a:pt x="254000" y="4693221"/>
                </a:lnTo>
                <a:lnTo>
                  <a:pt x="254000" y="0"/>
                </a:lnTo>
                <a:lnTo>
                  <a:pt x="0" y="0"/>
                </a:lnTo>
                <a:lnTo>
                  <a:pt x="0" y="4693221"/>
                </a:lnTo>
                <a:close/>
              </a:path>
            </a:pathLst>
          </a:custGeom>
          <a:solidFill>
            <a:srgbClr val="F79546">
              <a:alpha val="19999"/>
            </a:srgbClr>
          </a:solidFill>
        </p:spPr>
        <p:txBody>
          <a:bodyPr wrap="square" lIns="0" tIns="0" rIns="0" bIns="0" rtlCol="0"/>
          <a:lstStyle/>
          <a:p/>
        </p:txBody>
      </p:sp>
      <p:sp>
        <p:nvSpPr>
          <p:cNvPr id="19" name="object 19"/>
          <p:cNvSpPr txBox="1"/>
          <p:nvPr/>
        </p:nvSpPr>
        <p:spPr>
          <a:xfrm>
            <a:off x="4140685" y="5734106"/>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20" name="object 20"/>
          <p:cNvSpPr txBox="1"/>
          <p:nvPr/>
        </p:nvSpPr>
        <p:spPr>
          <a:xfrm>
            <a:off x="4140685" y="5856025"/>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21" name="object 21"/>
          <p:cNvSpPr txBox="1"/>
          <p:nvPr/>
        </p:nvSpPr>
        <p:spPr>
          <a:xfrm>
            <a:off x="4140685" y="5977945"/>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22" name="object 22"/>
          <p:cNvSpPr txBox="1"/>
          <p:nvPr/>
        </p:nvSpPr>
        <p:spPr>
          <a:xfrm>
            <a:off x="4140685" y="6099866"/>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23" name="object 23"/>
          <p:cNvSpPr txBox="1"/>
          <p:nvPr/>
        </p:nvSpPr>
        <p:spPr>
          <a:xfrm>
            <a:off x="4140685" y="6221786"/>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24" name="object 24"/>
          <p:cNvSpPr txBox="1"/>
          <p:nvPr/>
        </p:nvSpPr>
        <p:spPr>
          <a:xfrm>
            <a:off x="4140685" y="6343706"/>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25" name="object 25"/>
          <p:cNvSpPr txBox="1"/>
          <p:nvPr/>
        </p:nvSpPr>
        <p:spPr>
          <a:xfrm>
            <a:off x="4140685" y="6465625"/>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26" name="object 26"/>
          <p:cNvSpPr txBox="1"/>
          <p:nvPr/>
        </p:nvSpPr>
        <p:spPr>
          <a:xfrm>
            <a:off x="4140685" y="6587545"/>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27" name="object 27"/>
          <p:cNvSpPr txBox="1"/>
          <p:nvPr/>
        </p:nvSpPr>
        <p:spPr>
          <a:xfrm>
            <a:off x="4411347" y="6722166"/>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8" name="object 28"/>
          <p:cNvSpPr/>
          <p:nvPr/>
        </p:nvSpPr>
        <p:spPr>
          <a:xfrm>
            <a:off x="11772972" y="2390395"/>
            <a:ext cx="254000" cy="4495800"/>
          </a:xfrm>
          <a:custGeom>
            <a:avLst/>
            <a:gdLst/>
            <a:ahLst/>
            <a:cxnLst/>
            <a:rect l="l" t="t" r="r" b="b"/>
            <a:pathLst>
              <a:path w="254000" h="4495800">
                <a:moveTo>
                  <a:pt x="0" y="4495228"/>
                </a:moveTo>
                <a:lnTo>
                  <a:pt x="254000" y="4495228"/>
                </a:lnTo>
                <a:lnTo>
                  <a:pt x="254000" y="0"/>
                </a:lnTo>
                <a:lnTo>
                  <a:pt x="0" y="0"/>
                </a:lnTo>
                <a:lnTo>
                  <a:pt x="0" y="4495228"/>
                </a:lnTo>
                <a:close/>
              </a:path>
            </a:pathLst>
          </a:custGeom>
          <a:solidFill>
            <a:srgbClr val="F79546">
              <a:alpha val="19999"/>
            </a:srgbClr>
          </a:solidFill>
        </p:spPr>
        <p:txBody>
          <a:bodyPr wrap="square" lIns="0" tIns="0" rIns="0" bIns="0" rtlCol="0"/>
          <a:lstStyle/>
          <a:p/>
        </p:txBody>
      </p:sp>
      <p:sp>
        <p:nvSpPr>
          <p:cNvPr id="29" name="object 29"/>
          <p:cNvSpPr txBox="1"/>
          <p:nvPr/>
        </p:nvSpPr>
        <p:spPr>
          <a:xfrm>
            <a:off x="11760272" y="5716104"/>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30" name="object 30"/>
          <p:cNvSpPr txBox="1"/>
          <p:nvPr/>
        </p:nvSpPr>
        <p:spPr>
          <a:xfrm>
            <a:off x="11760272" y="5838025"/>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31" name="object 31"/>
          <p:cNvSpPr txBox="1"/>
          <p:nvPr/>
        </p:nvSpPr>
        <p:spPr>
          <a:xfrm>
            <a:off x="11760272" y="5959945"/>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32" name="object 32"/>
          <p:cNvSpPr txBox="1"/>
          <p:nvPr/>
        </p:nvSpPr>
        <p:spPr>
          <a:xfrm>
            <a:off x="11760272" y="6081865"/>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33" name="object 33"/>
          <p:cNvSpPr txBox="1"/>
          <p:nvPr/>
        </p:nvSpPr>
        <p:spPr>
          <a:xfrm>
            <a:off x="11760272" y="6203784"/>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34" name="object 34"/>
          <p:cNvSpPr txBox="1"/>
          <p:nvPr/>
        </p:nvSpPr>
        <p:spPr>
          <a:xfrm>
            <a:off x="11760272" y="6325704"/>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35" name="object 35"/>
          <p:cNvSpPr txBox="1"/>
          <p:nvPr/>
        </p:nvSpPr>
        <p:spPr>
          <a:xfrm>
            <a:off x="11760272" y="6447625"/>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36" name="object 36"/>
          <p:cNvSpPr txBox="1"/>
          <p:nvPr/>
        </p:nvSpPr>
        <p:spPr>
          <a:xfrm>
            <a:off x="11760272" y="6569544"/>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37" name="object 37"/>
          <p:cNvSpPr txBox="1"/>
          <p:nvPr/>
        </p:nvSpPr>
        <p:spPr>
          <a:xfrm>
            <a:off x="12030934" y="6704165"/>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38" name="object 38"/>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39" name="object 39"/>
          <p:cNvSpPr txBox="1"/>
          <p:nvPr/>
        </p:nvSpPr>
        <p:spPr>
          <a:xfrm>
            <a:off x="347300" y="1012742"/>
            <a:ext cx="3163570" cy="525780"/>
          </a:xfrm>
          <a:prstGeom prst="rect">
            <a:avLst/>
          </a:prstGeom>
        </p:spPr>
        <p:txBody>
          <a:bodyPr wrap="square" lIns="0" tIns="68580" rIns="0" bIns="0" rtlCol="0" vert="horz">
            <a:spAutoFit/>
          </a:bodyPr>
          <a:lstStyle/>
          <a:p>
            <a:pPr marL="12700">
              <a:lnSpc>
                <a:spcPct val="100000"/>
              </a:lnSpc>
              <a:spcBef>
                <a:spcPts val="540"/>
              </a:spcBef>
            </a:pPr>
            <a:r>
              <a:rPr dirty="0" sz="1400" b="1">
                <a:solidFill>
                  <a:srgbClr val="FFFFFF"/>
                </a:solidFill>
                <a:latin typeface="Microsoft YaHei UI"/>
                <a:cs typeface="Microsoft YaHei UI"/>
              </a:rPr>
              <a:t>ABB</a:t>
            </a:r>
            <a:endParaRPr sz="1400">
              <a:latin typeface="Microsoft YaHei UI"/>
              <a:cs typeface="Microsoft YaHei UI"/>
            </a:endParaRPr>
          </a:p>
          <a:p>
            <a:pPr marL="228600" indent="-180340">
              <a:lnSpc>
                <a:spcPct val="100000"/>
              </a:lnSpc>
              <a:spcBef>
                <a:spcPts val="380"/>
              </a:spcBef>
              <a:buClr>
                <a:srgbClr val="D66E2A"/>
              </a:buClr>
              <a:buFont typeface=""/>
              <a:buChar char="■"/>
              <a:tabLst>
                <a:tab pos="229235" algn="l"/>
              </a:tabLst>
            </a:pPr>
            <a:r>
              <a:rPr dirty="0" sz="1200" spc="-10" b="1">
                <a:solidFill>
                  <a:srgbClr val="231F20"/>
                </a:solidFill>
                <a:latin typeface="Microsoft JhengHei UI"/>
                <a:cs typeface="Microsoft JhengHei UI"/>
              </a:rPr>
              <a:t>ACS580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通用型传动变频器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0.75</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至</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500kW</a:t>
            </a:r>
            <a:endParaRPr sz="1200">
              <a:latin typeface="Microsoft JhengHei UI"/>
              <a:cs typeface="Microsoft JhengHei UI"/>
            </a:endParaRPr>
          </a:p>
        </p:txBody>
      </p:sp>
      <p:sp>
        <p:nvSpPr>
          <p:cNvPr id="40" name="object 40"/>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41" name="object 41"/>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93</a:t>
            </a:r>
            <a:endParaRPr sz="1000">
              <a:latin typeface="Arial"/>
              <a:cs typeface="Arial"/>
            </a:endParaRPr>
          </a:p>
        </p:txBody>
      </p:sp>
      <p:sp>
        <p:nvSpPr>
          <p:cNvPr id="42" name="object 42"/>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94</a:t>
            </a:r>
            <a:endParaRPr sz="1000">
              <a:latin typeface="Arial"/>
              <a:cs typeface="Arial"/>
            </a:endParaRPr>
          </a:p>
        </p:txBody>
      </p:sp>
      <p:sp>
        <p:nvSpPr>
          <p:cNvPr id="43" name="object 4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44" name="object 4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45" name="object 4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46" name="object 4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4" name="object 14"/>
          <p:cNvSpPr/>
          <p:nvPr/>
        </p:nvSpPr>
        <p:spPr>
          <a:xfrm>
            <a:off x="8112700" y="5175989"/>
            <a:ext cx="2147570" cy="12700"/>
          </a:xfrm>
          <a:custGeom>
            <a:avLst/>
            <a:gdLst/>
            <a:ahLst/>
            <a:cxnLst/>
            <a:rect l="l" t="t" r="r" b="b"/>
            <a:pathLst>
              <a:path w="2147570" h="12700">
                <a:moveTo>
                  <a:pt x="0" y="12700"/>
                </a:moveTo>
                <a:lnTo>
                  <a:pt x="2147303" y="12700"/>
                </a:lnTo>
                <a:lnTo>
                  <a:pt x="2147303" y="0"/>
                </a:lnTo>
                <a:lnTo>
                  <a:pt x="0" y="0"/>
                </a:lnTo>
                <a:lnTo>
                  <a:pt x="0" y="12700"/>
                </a:lnTo>
                <a:close/>
              </a:path>
            </a:pathLst>
          </a:custGeom>
          <a:solidFill>
            <a:srgbClr val="FFFFFF"/>
          </a:solidFill>
        </p:spPr>
        <p:txBody>
          <a:bodyPr wrap="square" lIns="0" tIns="0" rIns="0" bIns="0" rtlCol="0"/>
          <a:lstStyle/>
          <a:p/>
        </p:txBody>
      </p:sp>
      <p:sp>
        <p:nvSpPr>
          <p:cNvPr id="15" name="object 15"/>
          <p:cNvSpPr/>
          <p:nvPr/>
        </p:nvSpPr>
        <p:spPr>
          <a:xfrm>
            <a:off x="10260000" y="5175989"/>
            <a:ext cx="720090" cy="12700"/>
          </a:xfrm>
          <a:custGeom>
            <a:avLst/>
            <a:gdLst/>
            <a:ahLst/>
            <a:cxnLst/>
            <a:rect l="l" t="t" r="r" b="b"/>
            <a:pathLst>
              <a:path w="720090" h="12700">
                <a:moveTo>
                  <a:pt x="0" y="12700"/>
                </a:moveTo>
                <a:lnTo>
                  <a:pt x="720001" y="12700"/>
                </a:lnTo>
                <a:lnTo>
                  <a:pt x="720001" y="0"/>
                </a:lnTo>
                <a:lnTo>
                  <a:pt x="0" y="0"/>
                </a:lnTo>
                <a:lnTo>
                  <a:pt x="0" y="12700"/>
                </a:lnTo>
                <a:close/>
              </a:path>
            </a:pathLst>
          </a:custGeom>
          <a:solidFill>
            <a:srgbClr val="FFFFFF"/>
          </a:solidFill>
        </p:spPr>
        <p:txBody>
          <a:bodyPr wrap="square" lIns="0" tIns="0" rIns="0" bIns="0" rtlCol="0"/>
          <a:lstStyle/>
          <a:p/>
        </p:txBody>
      </p:sp>
      <p:sp>
        <p:nvSpPr>
          <p:cNvPr id="16" name="object 16"/>
          <p:cNvSpPr/>
          <p:nvPr/>
        </p:nvSpPr>
        <p:spPr>
          <a:xfrm>
            <a:off x="10980001" y="5175989"/>
            <a:ext cx="1296035" cy="12700"/>
          </a:xfrm>
          <a:custGeom>
            <a:avLst/>
            <a:gdLst/>
            <a:ahLst/>
            <a:cxnLst/>
            <a:rect l="l" t="t" r="r" b="b"/>
            <a:pathLst>
              <a:path w="1296034" h="12700">
                <a:moveTo>
                  <a:pt x="0" y="12700"/>
                </a:moveTo>
                <a:lnTo>
                  <a:pt x="1295996" y="12700"/>
                </a:lnTo>
                <a:lnTo>
                  <a:pt x="1295996" y="0"/>
                </a:lnTo>
                <a:lnTo>
                  <a:pt x="0" y="0"/>
                </a:lnTo>
                <a:lnTo>
                  <a:pt x="0" y="12700"/>
                </a:lnTo>
                <a:close/>
              </a:path>
            </a:pathLst>
          </a:custGeom>
          <a:solidFill>
            <a:srgbClr val="FFFFFF"/>
          </a:solidFill>
        </p:spPr>
        <p:txBody>
          <a:bodyPr wrap="square" lIns="0" tIns="0" rIns="0" bIns="0" rtlCol="0"/>
          <a:lstStyle/>
          <a:p/>
        </p:txBody>
      </p:sp>
      <p:sp>
        <p:nvSpPr>
          <p:cNvPr id="17" name="object 17"/>
          <p:cNvSpPr/>
          <p:nvPr/>
        </p:nvSpPr>
        <p:spPr>
          <a:xfrm>
            <a:off x="12276000" y="5175989"/>
            <a:ext cx="1319530" cy="12700"/>
          </a:xfrm>
          <a:custGeom>
            <a:avLst/>
            <a:gdLst/>
            <a:ahLst/>
            <a:cxnLst/>
            <a:rect l="l" t="t" r="r" b="b"/>
            <a:pathLst>
              <a:path w="1319530" h="12700">
                <a:moveTo>
                  <a:pt x="0" y="12700"/>
                </a:moveTo>
                <a:lnTo>
                  <a:pt x="1319301" y="12700"/>
                </a:lnTo>
                <a:lnTo>
                  <a:pt x="1319301" y="0"/>
                </a:lnTo>
                <a:lnTo>
                  <a:pt x="0" y="0"/>
                </a:lnTo>
                <a:lnTo>
                  <a:pt x="0" y="12700"/>
                </a:lnTo>
                <a:close/>
              </a:path>
            </a:pathLst>
          </a:custGeom>
          <a:solidFill>
            <a:srgbClr val="FFFFFF"/>
          </a:solidFill>
        </p:spPr>
        <p:txBody>
          <a:bodyPr wrap="square" lIns="0" tIns="0" rIns="0" bIns="0" rtlCol="0"/>
          <a:lstStyle/>
          <a:p/>
        </p:txBody>
      </p:sp>
      <p:sp>
        <p:nvSpPr>
          <p:cNvPr id="18" name="object 18"/>
          <p:cNvSpPr/>
          <p:nvPr/>
        </p:nvSpPr>
        <p:spPr>
          <a:xfrm>
            <a:off x="8112700" y="8878423"/>
            <a:ext cx="2147570" cy="12700"/>
          </a:xfrm>
          <a:custGeom>
            <a:avLst/>
            <a:gdLst/>
            <a:ahLst/>
            <a:cxnLst/>
            <a:rect l="l" t="t" r="r" b="b"/>
            <a:pathLst>
              <a:path w="2147570" h="12700">
                <a:moveTo>
                  <a:pt x="0" y="12700"/>
                </a:moveTo>
                <a:lnTo>
                  <a:pt x="2147303" y="12700"/>
                </a:lnTo>
                <a:lnTo>
                  <a:pt x="2147303" y="0"/>
                </a:lnTo>
                <a:lnTo>
                  <a:pt x="0" y="0"/>
                </a:lnTo>
                <a:lnTo>
                  <a:pt x="0" y="12700"/>
                </a:lnTo>
                <a:close/>
              </a:path>
            </a:pathLst>
          </a:custGeom>
          <a:solidFill>
            <a:srgbClr val="FFFFFF"/>
          </a:solidFill>
        </p:spPr>
        <p:txBody>
          <a:bodyPr wrap="square" lIns="0" tIns="0" rIns="0" bIns="0" rtlCol="0"/>
          <a:lstStyle/>
          <a:p/>
        </p:txBody>
      </p:sp>
      <p:sp>
        <p:nvSpPr>
          <p:cNvPr id="19" name="object 19"/>
          <p:cNvSpPr/>
          <p:nvPr/>
        </p:nvSpPr>
        <p:spPr>
          <a:xfrm>
            <a:off x="10260000" y="8878423"/>
            <a:ext cx="720090" cy="12700"/>
          </a:xfrm>
          <a:custGeom>
            <a:avLst/>
            <a:gdLst/>
            <a:ahLst/>
            <a:cxnLst/>
            <a:rect l="l" t="t" r="r" b="b"/>
            <a:pathLst>
              <a:path w="720090" h="12700">
                <a:moveTo>
                  <a:pt x="0" y="12700"/>
                </a:moveTo>
                <a:lnTo>
                  <a:pt x="720001" y="12700"/>
                </a:lnTo>
                <a:lnTo>
                  <a:pt x="720001" y="0"/>
                </a:lnTo>
                <a:lnTo>
                  <a:pt x="0" y="0"/>
                </a:lnTo>
                <a:lnTo>
                  <a:pt x="0" y="12700"/>
                </a:lnTo>
                <a:close/>
              </a:path>
            </a:pathLst>
          </a:custGeom>
          <a:solidFill>
            <a:srgbClr val="FFFFFF"/>
          </a:solidFill>
        </p:spPr>
        <p:txBody>
          <a:bodyPr wrap="square" lIns="0" tIns="0" rIns="0" bIns="0" rtlCol="0"/>
          <a:lstStyle/>
          <a:p/>
        </p:txBody>
      </p:sp>
      <p:sp>
        <p:nvSpPr>
          <p:cNvPr id="20" name="object 20"/>
          <p:cNvSpPr/>
          <p:nvPr/>
        </p:nvSpPr>
        <p:spPr>
          <a:xfrm>
            <a:off x="10980001" y="8878423"/>
            <a:ext cx="1296035" cy="12700"/>
          </a:xfrm>
          <a:custGeom>
            <a:avLst/>
            <a:gdLst/>
            <a:ahLst/>
            <a:cxnLst/>
            <a:rect l="l" t="t" r="r" b="b"/>
            <a:pathLst>
              <a:path w="1296034" h="12700">
                <a:moveTo>
                  <a:pt x="0" y="12700"/>
                </a:moveTo>
                <a:lnTo>
                  <a:pt x="1295996" y="12700"/>
                </a:lnTo>
                <a:lnTo>
                  <a:pt x="1295996" y="0"/>
                </a:lnTo>
                <a:lnTo>
                  <a:pt x="0" y="0"/>
                </a:lnTo>
                <a:lnTo>
                  <a:pt x="0" y="12700"/>
                </a:lnTo>
                <a:close/>
              </a:path>
            </a:pathLst>
          </a:custGeom>
          <a:solidFill>
            <a:srgbClr val="FFFFFF"/>
          </a:solidFill>
        </p:spPr>
        <p:txBody>
          <a:bodyPr wrap="square" lIns="0" tIns="0" rIns="0" bIns="0" rtlCol="0"/>
          <a:lstStyle/>
          <a:p/>
        </p:txBody>
      </p:sp>
      <p:sp>
        <p:nvSpPr>
          <p:cNvPr id="21" name="object 21"/>
          <p:cNvSpPr/>
          <p:nvPr/>
        </p:nvSpPr>
        <p:spPr>
          <a:xfrm>
            <a:off x="12276000" y="8878423"/>
            <a:ext cx="1319530" cy="12700"/>
          </a:xfrm>
          <a:custGeom>
            <a:avLst/>
            <a:gdLst/>
            <a:ahLst/>
            <a:cxnLst/>
            <a:rect l="l" t="t" r="r" b="b"/>
            <a:pathLst>
              <a:path w="1319530" h="12700">
                <a:moveTo>
                  <a:pt x="0" y="12700"/>
                </a:moveTo>
                <a:lnTo>
                  <a:pt x="1319301" y="12700"/>
                </a:lnTo>
                <a:lnTo>
                  <a:pt x="1319301" y="0"/>
                </a:lnTo>
                <a:lnTo>
                  <a:pt x="0" y="0"/>
                </a:lnTo>
                <a:lnTo>
                  <a:pt x="0" y="12700"/>
                </a:lnTo>
                <a:close/>
              </a:path>
            </a:pathLst>
          </a:custGeom>
          <a:solidFill>
            <a:srgbClr val="FFFFFF"/>
          </a:solidFill>
        </p:spPr>
        <p:txBody>
          <a:bodyPr wrap="square" lIns="0" tIns="0" rIns="0" bIns="0" rtlCol="0"/>
          <a:lstStyle/>
          <a:p/>
        </p:txBody>
      </p:sp>
      <p:sp>
        <p:nvSpPr>
          <p:cNvPr id="22" name="object 22"/>
          <p:cNvSpPr/>
          <p:nvPr/>
        </p:nvSpPr>
        <p:spPr>
          <a:xfrm>
            <a:off x="8112700" y="2657952"/>
            <a:ext cx="2147570" cy="0"/>
          </a:xfrm>
          <a:custGeom>
            <a:avLst/>
            <a:gdLst/>
            <a:ahLst/>
            <a:cxnLst/>
            <a:rect l="l" t="t" r="r" b="b"/>
            <a:pathLst>
              <a:path w="2147570" h="0">
                <a:moveTo>
                  <a:pt x="0" y="0"/>
                </a:moveTo>
                <a:lnTo>
                  <a:pt x="2147303" y="0"/>
                </a:lnTo>
              </a:path>
            </a:pathLst>
          </a:custGeom>
          <a:ln w="12700">
            <a:solidFill>
              <a:srgbClr val="FFFFFF"/>
            </a:solidFill>
          </a:ln>
        </p:spPr>
        <p:txBody>
          <a:bodyPr wrap="square" lIns="0" tIns="0" rIns="0" bIns="0" rtlCol="0"/>
          <a:lstStyle/>
          <a:p/>
        </p:txBody>
      </p:sp>
      <p:sp>
        <p:nvSpPr>
          <p:cNvPr id="23" name="object 23"/>
          <p:cNvSpPr/>
          <p:nvPr/>
        </p:nvSpPr>
        <p:spPr>
          <a:xfrm>
            <a:off x="10260000" y="2657952"/>
            <a:ext cx="720090" cy="0"/>
          </a:xfrm>
          <a:custGeom>
            <a:avLst/>
            <a:gdLst/>
            <a:ahLst/>
            <a:cxnLst/>
            <a:rect l="l" t="t" r="r" b="b"/>
            <a:pathLst>
              <a:path w="720090" h="0">
                <a:moveTo>
                  <a:pt x="0" y="0"/>
                </a:moveTo>
                <a:lnTo>
                  <a:pt x="720001" y="0"/>
                </a:lnTo>
              </a:path>
            </a:pathLst>
          </a:custGeom>
          <a:ln w="12700">
            <a:solidFill>
              <a:srgbClr val="FFFFFF"/>
            </a:solidFill>
          </a:ln>
        </p:spPr>
        <p:txBody>
          <a:bodyPr wrap="square" lIns="0" tIns="0" rIns="0" bIns="0" rtlCol="0"/>
          <a:lstStyle/>
          <a:p/>
        </p:txBody>
      </p:sp>
      <p:sp>
        <p:nvSpPr>
          <p:cNvPr id="24" name="object 24"/>
          <p:cNvSpPr/>
          <p:nvPr/>
        </p:nvSpPr>
        <p:spPr>
          <a:xfrm>
            <a:off x="10980001" y="2657952"/>
            <a:ext cx="1296035" cy="0"/>
          </a:xfrm>
          <a:custGeom>
            <a:avLst/>
            <a:gdLst/>
            <a:ahLst/>
            <a:cxnLst/>
            <a:rect l="l" t="t" r="r" b="b"/>
            <a:pathLst>
              <a:path w="1296034" h="0">
                <a:moveTo>
                  <a:pt x="0" y="0"/>
                </a:moveTo>
                <a:lnTo>
                  <a:pt x="1295996" y="0"/>
                </a:lnTo>
              </a:path>
            </a:pathLst>
          </a:custGeom>
          <a:ln w="12700">
            <a:solidFill>
              <a:srgbClr val="FFFFFF"/>
            </a:solidFill>
          </a:ln>
        </p:spPr>
        <p:txBody>
          <a:bodyPr wrap="square" lIns="0" tIns="0" rIns="0" bIns="0" rtlCol="0"/>
          <a:lstStyle/>
          <a:p/>
        </p:txBody>
      </p:sp>
      <p:sp>
        <p:nvSpPr>
          <p:cNvPr id="25" name="object 25"/>
          <p:cNvSpPr/>
          <p:nvPr/>
        </p:nvSpPr>
        <p:spPr>
          <a:xfrm>
            <a:off x="12276000" y="2657952"/>
            <a:ext cx="1319530" cy="0"/>
          </a:xfrm>
          <a:custGeom>
            <a:avLst/>
            <a:gdLst/>
            <a:ahLst/>
            <a:cxnLst/>
            <a:rect l="l" t="t" r="r" b="b"/>
            <a:pathLst>
              <a:path w="1319530" h="0">
                <a:moveTo>
                  <a:pt x="0" y="0"/>
                </a:moveTo>
                <a:lnTo>
                  <a:pt x="1319301" y="0"/>
                </a:lnTo>
              </a:path>
            </a:pathLst>
          </a:custGeom>
          <a:ln w="12700">
            <a:solidFill>
              <a:srgbClr val="FFFFFF"/>
            </a:solidFill>
          </a:ln>
        </p:spPr>
        <p:txBody>
          <a:bodyPr wrap="square" lIns="0" tIns="0" rIns="0" bIns="0" rtlCol="0"/>
          <a:lstStyle/>
          <a:p/>
        </p:txBody>
      </p:sp>
      <p:sp>
        <p:nvSpPr>
          <p:cNvPr id="26" name="object 26"/>
          <p:cNvSpPr/>
          <p:nvPr/>
        </p:nvSpPr>
        <p:spPr>
          <a:xfrm>
            <a:off x="8112700" y="6360386"/>
            <a:ext cx="2147570" cy="0"/>
          </a:xfrm>
          <a:custGeom>
            <a:avLst/>
            <a:gdLst/>
            <a:ahLst/>
            <a:cxnLst/>
            <a:rect l="l" t="t" r="r" b="b"/>
            <a:pathLst>
              <a:path w="2147570" h="0">
                <a:moveTo>
                  <a:pt x="0" y="0"/>
                </a:moveTo>
                <a:lnTo>
                  <a:pt x="2147303" y="0"/>
                </a:lnTo>
              </a:path>
            </a:pathLst>
          </a:custGeom>
          <a:ln w="12700">
            <a:solidFill>
              <a:srgbClr val="FFFFFF"/>
            </a:solidFill>
          </a:ln>
        </p:spPr>
        <p:txBody>
          <a:bodyPr wrap="square" lIns="0" tIns="0" rIns="0" bIns="0" rtlCol="0"/>
          <a:lstStyle/>
          <a:p/>
        </p:txBody>
      </p:sp>
      <p:sp>
        <p:nvSpPr>
          <p:cNvPr id="27" name="object 27"/>
          <p:cNvSpPr/>
          <p:nvPr/>
        </p:nvSpPr>
        <p:spPr>
          <a:xfrm>
            <a:off x="10260000" y="6360386"/>
            <a:ext cx="720090" cy="0"/>
          </a:xfrm>
          <a:custGeom>
            <a:avLst/>
            <a:gdLst/>
            <a:ahLst/>
            <a:cxnLst/>
            <a:rect l="l" t="t" r="r" b="b"/>
            <a:pathLst>
              <a:path w="720090" h="0">
                <a:moveTo>
                  <a:pt x="0" y="0"/>
                </a:moveTo>
                <a:lnTo>
                  <a:pt x="720001" y="0"/>
                </a:lnTo>
              </a:path>
            </a:pathLst>
          </a:custGeom>
          <a:ln w="12700">
            <a:solidFill>
              <a:srgbClr val="FFFFFF"/>
            </a:solidFill>
          </a:ln>
        </p:spPr>
        <p:txBody>
          <a:bodyPr wrap="square" lIns="0" tIns="0" rIns="0" bIns="0" rtlCol="0"/>
          <a:lstStyle/>
          <a:p/>
        </p:txBody>
      </p:sp>
      <p:sp>
        <p:nvSpPr>
          <p:cNvPr id="28" name="object 28"/>
          <p:cNvSpPr/>
          <p:nvPr/>
        </p:nvSpPr>
        <p:spPr>
          <a:xfrm>
            <a:off x="10980001" y="6360386"/>
            <a:ext cx="1296035" cy="0"/>
          </a:xfrm>
          <a:custGeom>
            <a:avLst/>
            <a:gdLst/>
            <a:ahLst/>
            <a:cxnLst/>
            <a:rect l="l" t="t" r="r" b="b"/>
            <a:pathLst>
              <a:path w="1296034" h="0">
                <a:moveTo>
                  <a:pt x="0" y="0"/>
                </a:moveTo>
                <a:lnTo>
                  <a:pt x="1295996" y="0"/>
                </a:lnTo>
              </a:path>
            </a:pathLst>
          </a:custGeom>
          <a:ln w="12700">
            <a:solidFill>
              <a:srgbClr val="FFFFFF"/>
            </a:solidFill>
          </a:ln>
        </p:spPr>
        <p:txBody>
          <a:bodyPr wrap="square" lIns="0" tIns="0" rIns="0" bIns="0" rtlCol="0"/>
          <a:lstStyle/>
          <a:p/>
        </p:txBody>
      </p:sp>
      <p:sp>
        <p:nvSpPr>
          <p:cNvPr id="29" name="object 29"/>
          <p:cNvSpPr/>
          <p:nvPr/>
        </p:nvSpPr>
        <p:spPr>
          <a:xfrm>
            <a:off x="12276000" y="6360386"/>
            <a:ext cx="1319530" cy="0"/>
          </a:xfrm>
          <a:custGeom>
            <a:avLst/>
            <a:gdLst/>
            <a:ahLst/>
            <a:cxnLst/>
            <a:rect l="l" t="t" r="r" b="b"/>
            <a:pathLst>
              <a:path w="1319530" h="0">
                <a:moveTo>
                  <a:pt x="0" y="0"/>
                </a:moveTo>
                <a:lnTo>
                  <a:pt x="1319301" y="0"/>
                </a:lnTo>
              </a:path>
            </a:pathLst>
          </a:custGeom>
          <a:ln w="12700">
            <a:solidFill>
              <a:srgbClr val="FFFFFF"/>
            </a:solidFill>
          </a:ln>
        </p:spPr>
        <p:txBody>
          <a:bodyPr wrap="square" lIns="0" tIns="0" rIns="0" bIns="0" rtlCol="0"/>
          <a:lstStyle/>
          <a:p/>
        </p:txBody>
      </p:sp>
      <p:graphicFrame>
        <p:nvGraphicFramePr>
          <p:cNvPr id="30" name="object 30"/>
          <p:cNvGraphicFramePr>
            <a:graphicFrameLocks noGrp="1"/>
          </p:cNvGraphicFramePr>
          <p:nvPr/>
        </p:nvGraphicFramePr>
        <p:xfrm>
          <a:off x="359999" y="1678411"/>
          <a:ext cx="13254355" cy="7717790"/>
        </p:xfrm>
        <a:graphic>
          <a:graphicData uri="http://schemas.openxmlformats.org/drawingml/2006/table">
            <a:tbl>
              <a:tblPr firstRow="1" bandRow="1">
                <a:tableStyleId>{2D5ABB26-0587-4C30-8999-92F81FD0307C}</a:tableStyleId>
              </a:tblPr>
              <a:tblGrid>
                <a:gridCol w="2153920"/>
                <a:gridCol w="723265"/>
                <a:gridCol w="1292860"/>
                <a:gridCol w="1325879"/>
                <a:gridCol w="2244725"/>
                <a:gridCol w="2153920"/>
                <a:gridCol w="723265"/>
                <a:gridCol w="1292859"/>
                <a:gridCol w="1325879"/>
              </a:tblGrid>
              <a:tr h="221297">
                <a:tc rowSpan="2">
                  <a:txBody>
                    <a:bodyPr/>
                    <a:lstStyle/>
                    <a:p>
                      <a:pPr>
                        <a:lnSpc>
                          <a:spcPct val="100000"/>
                        </a:lnSpc>
                      </a:pPr>
                      <a:endParaRPr sz="1150">
                        <a:latin typeface="Times New Roman"/>
                        <a:cs typeface="Times New Roman"/>
                      </a:endParaRPr>
                    </a:p>
                    <a:p>
                      <a:pPr algn="ctr">
                        <a:lnSpc>
                          <a:spcPct val="100000"/>
                        </a:lnSpc>
                      </a:pPr>
                      <a:r>
                        <a:rPr dirty="0" sz="800" b="1">
                          <a:solidFill>
                            <a:srgbClr val="FFFFFF"/>
                          </a:solidFill>
                          <a:latin typeface="Microsoft YaHei UI"/>
                          <a:cs typeface="Microsoft YaHei UI"/>
                        </a:rPr>
                        <a:t>传动型号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150">
                        <a:latin typeface="Times New Roman"/>
                        <a:cs typeface="Times New Roman"/>
                      </a:endParaRPr>
                    </a:p>
                    <a:p>
                      <a:pPr marL="156210">
                        <a:lnSpc>
                          <a:spcPct val="100000"/>
                        </a:lnSpc>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0">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35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44450">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71">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pPr>
                      <a:endParaRPr sz="1150">
                        <a:latin typeface="Times New Roman"/>
                        <a:cs typeface="Times New Roman"/>
                      </a:endParaRPr>
                    </a:p>
                    <a:p>
                      <a:pPr algn="ctr">
                        <a:lnSpc>
                          <a:spcPct val="100000"/>
                        </a:lnSpc>
                      </a:pPr>
                      <a:r>
                        <a:rPr dirty="0" sz="800" b="1">
                          <a:solidFill>
                            <a:srgbClr val="FFFFFF"/>
                          </a:solidFill>
                          <a:latin typeface="Microsoft YaHei UI"/>
                          <a:cs typeface="Microsoft YaHei UI"/>
                        </a:rPr>
                        <a:t>传动型号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150">
                        <a:latin typeface="Times New Roman"/>
                        <a:cs typeface="Times New Roman"/>
                      </a:endParaRPr>
                    </a:p>
                    <a:p>
                      <a:pPr marL="156210">
                        <a:lnSpc>
                          <a:spcPct val="100000"/>
                        </a:lnSpc>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35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444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4701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25450">
                        <a:lnSpc>
                          <a:spcPct val="100000"/>
                        </a:lnSpc>
                        <a:spcBef>
                          <a:spcPts val="459"/>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8419">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5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25450">
                        <a:lnSpc>
                          <a:spcPct val="100000"/>
                        </a:lnSpc>
                        <a:spcBef>
                          <a:spcPts val="459"/>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5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76364">
                <a:tc gridSpan="4">
                  <a:txBody>
                    <a:bodyPr/>
                    <a:lstStyle/>
                    <a:p>
                      <a:pPr marL="17780">
                        <a:lnSpc>
                          <a:spcPct val="100000"/>
                        </a:lnSpc>
                        <a:spcBef>
                          <a:spcPts val="204"/>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230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208</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到 240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gridSpan="4">
                  <a:txBody>
                    <a:bodyPr/>
                    <a:lstStyle/>
                    <a:p>
                      <a:pPr marL="17780">
                        <a:lnSpc>
                          <a:spcPct val="100000"/>
                        </a:lnSpc>
                        <a:spcBef>
                          <a:spcPts val="175"/>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500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到 500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ACS880-01-04A6-2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ACS880-01-02A1-5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ACS880-01-06A6-2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ACS880-01-03A0-5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7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r h="144077">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ACS880-01-07A5-2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ts val="944"/>
                        </a:lnSpc>
                      </a:pPr>
                      <a:r>
                        <a:rPr dirty="0" sz="800" spc="-5">
                          <a:solidFill>
                            <a:srgbClr val="231F20"/>
                          </a:solidFill>
                          <a:latin typeface="Microsoft JhengHei UI"/>
                          <a:cs typeface="Microsoft JhengHei UI"/>
                        </a:rPr>
                        <a:t>ACS880-01-03A4-5</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marL="17780">
                        <a:lnSpc>
                          <a:spcPts val="944"/>
                        </a:lnSpc>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marL="17780">
                        <a:lnSpc>
                          <a:spcPts val="944"/>
                        </a:lnSpc>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marL="17780">
                        <a:lnSpc>
                          <a:spcPts val="944"/>
                        </a:lnSpc>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32287">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ACS880-01-04A8-5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6005">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ACS880-01-10A6-2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40358">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ACS880-01-05A2-5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27934">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ACS880-01-16A8-2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8428">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ACS880-01-07A6-5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9863">
                <a:tc rowSpan="2">
                  <a:txBody>
                    <a:bodyPr/>
                    <a:lstStyle/>
                    <a:p>
                      <a:pPr marL="17780">
                        <a:lnSpc>
                          <a:spcPct val="100000"/>
                        </a:lnSpc>
                        <a:spcBef>
                          <a:spcPts val="204"/>
                        </a:spcBef>
                      </a:pPr>
                      <a:r>
                        <a:rPr dirty="0" sz="800" spc="-5">
                          <a:solidFill>
                            <a:srgbClr val="231F20"/>
                          </a:solidFill>
                          <a:latin typeface="Microsoft JhengHei UI"/>
                          <a:cs typeface="Microsoft JhengHei UI"/>
                        </a:rPr>
                        <a:t>ACS880-01-24A3-2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6499">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ACS880-01-11A0-5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1791">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ACS880-01-031A-2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64573">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ACS880-01-014A-5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3719">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ACS880-01-046A-2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2644">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ACS880-01-021A-5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5648">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ACS880-01-061A-2</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80716">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ACS880-01-027A-5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87576">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ACS880-01-075A-2+D150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88786">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ACS880-01-034A-5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9504">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ACS880-01-087A-2+D150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6859">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ACS880-01-040A-5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433">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ACS880-01-115A-2+D150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4929">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ACS880-01-052A-5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63362">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ACS880-01-145A-2+D150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3002">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ACS880-01-065A-5+D150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5289">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ACS880-01-170A-2+D150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21074">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ACS880-01-077A-5+D150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7218">
                <a:tc rowSpan="2">
                  <a:txBody>
                    <a:bodyPr/>
                    <a:lstStyle/>
                    <a:p>
                      <a:pPr marL="17780">
                        <a:lnSpc>
                          <a:spcPct val="100000"/>
                        </a:lnSpc>
                        <a:spcBef>
                          <a:spcPts val="204"/>
                        </a:spcBef>
                      </a:pPr>
                      <a:r>
                        <a:rPr dirty="0" sz="800" spc="-5">
                          <a:solidFill>
                            <a:srgbClr val="231F20"/>
                          </a:solidFill>
                          <a:latin typeface="Microsoft JhengHei UI"/>
                          <a:cs typeface="Microsoft JhengHei UI"/>
                        </a:rPr>
                        <a:t>ACS880-01-206A-2+D150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29145">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ACS880-01-096A-5+D150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9147">
                <a:tc rowSpan="2">
                  <a:txBody>
                    <a:bodyPr/>
                    <a:lstStyle/>
                    <a:p>
                      <a:pPr marL="17780">
                        <a:lnSpc>
                          <a:spcPct val="100000"/>
                        </a:lnSpc>
                        <a:spcBef>
                          <a:spcPts val="204"/>
                        </a:spcBef>
                      </a:pPr>
                      <a:r>
                        <a:rPr dirty="0" sz="800" spc="-5">
                          <a:solidFill>
                            <a:srgbClr val="231F20"/>
                          </a:solidFill>
                          <a:latin typeface="Microsoft JhengHei UI"/>
                          <a:cs typeface="Microsoft JhengHei UI"/>
                        </a:rPr>
                        <a:t>ACS880-01-274A-2+D150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7217">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ts val="805"/>
                        </a:lnSpc>
                        <a:spcBef>
                          <a:spcPts val="175"/>
                        </a:spcBef>
                      </a:pPr>
                      <a:r>
                        <a:rPr dirty="0" sz="800" spc="-5">
                          <a:solidFill>
                            <a:srgbClr val="231F20"/>
                          </a:solidFill>
                          <a:latin typeface="Microsoft JhengHei UI"/>
                          <a:cs typeface="Microsoft JhengHei UI"/>
                        </a:rPr>
                        <a:t>ACS880-01-124A-5+D150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805"/>
                        </a:lnSpc>
                        <a:spcBef>
                          <a:spcPts val="17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805"/>
                        </a:lnSpc>
                        <a:spcBef>
                          <a:spcPts val="17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805"/>
                        </a:lnSpc>
                        <a:spcBef>
                          <a:spcPts val="17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176363">
                <a:tc gridSpan="4">
                  <a:txBody>
                    <a:bodyPr/>
                    <a:lstStyle/>
                    <a:p>
                      <a:pPr marL="17780">
                        <a:lnSpc>
                          <a:spcPct val="100000"/>
                        </a:lnSpc>
                        <a:spcBef>
                          <a:spcPts val="204"/>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到 415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420"/>
                        </a:spcBef>
                      </a:pPr>
                      <a:r>
                        <a:rPr dirty="0" sz="800" spc="-5">
                          <a:solidFill>
                            <a:srgbClr val="231F20"/>
                          </a:solidFill>
                          <a:latin typeface="Microsoft JhengHei UI"/>
                          <a:cs typeface="Microsoft JhengHei UI"/>
                        </a:rPr>
                        <a:t>ACS880-01-156A-5+D150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20"/>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5334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ACS880-01-02A4-3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ACS880-01-180A-5+D150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ACS880-01-03A3-3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ACS880-01-240A-5+D150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6364">
                <a:tc>
                  <a:txBody>
                    <a:bodyPr/>
                    <a:lstStyle/>
                    <a:p>
                      <a:pPr marL="17780">
                        <a:lnSpc>
                          <a:spcPct val="100000"/>
                        </a:lnSpc>
                        <a:spcBef>
                          <a:spcPts val="204"/>
                        </a:spcBef>
                      </a:pPr>
                      <a:r>
                        <a:rPr dirty="0" sz="800" spc="-5">
                          <a:solidFill>
                            <a:srgbClr val="231F20"/>
                          </a:solidFill>
                          <a:latin typeface="Microsoft JhengHei UI"/>
                          <a:cs typeface="Microsoft JhengHei UI"/>
                        </a:rPr>
                        <a:t>ACS880-01-04A0-3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ACS880-01-260A-5+D150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ACS880-01-05A6-3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ACS880-01-361A-5+D150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ACS880-01-07A2-3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ACS880-01-414A-5+D150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6364">
                <a:tc>
                  <a:txBody>
                    <a:bodyPr/>
                    <a:lstStyle/>
                    <a:p>
                      <a:pPr marL="17780">
                        <a:lnSpc>
                          <a:spcPct val="100000"/>
                        </a:lnSpc>
                        <a:spcBef>
                          <a:spcPts val="204"/>
                        </a:spcBef>
                      </a:pPr>
                      <a:r>
                        <a:rPr dirty="0" sz="800" spc="-5">
                          <a:solidFill>
                            <a:srgbClr val="231F20"/>
                          </a:solidFill>
                          <a:latin typeface="Microsoft JhengHei UI"/>
                          <a:cs typeface="Microsoft JhengHei UI"/>
                        </a:rPr>
                        <a:t>ACS880-01-09A4-3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ACS880-01-441A-5+D150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17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r h="142866">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ACS880-01-12A6-3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ts val="935"/>
                        </a:lnSpc>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690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525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到 690</a:t>
                      </a:r>
                      <a:r>
                        <a:rPr dirty="0" sz="800" spc="-5">
                          <a:solidFill>
                            <a:srgbClr val="231F20"/>
                          </a:solidFill>
                          <a:latin typeface="Microsoft JhengHei UI"/>
                          <a:cs typeface="Microsoft JhengHei UI"/>
                        </a:rPr>
                        <a:t> V）</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8AB6B5"/>
                    </a:solidFill>
                  </a:tcPr>
                </a:tc>
              </a:tr>
              <a:tr h="33497">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ACS880-01-07A4-7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4795">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ACS880-01-017A-3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41568">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ACS880-01-09A9-7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26724">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ACS880-01-025A-3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9640">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ACS880-01-14A3-7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8652">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ACS880-01-032A-3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7711">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ACS880-01-019A-7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0580">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ACS880-01-038A-3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65783">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ACS880-01-023A-7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2509">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ACS880-01-045A-3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3855">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ACS880-01-027A-7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4437">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ACS880-01-061A-3</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R4</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81926">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ACS880-01-035A-7+D150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86366">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ACS880-01-072A-3+D150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89997">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ACS880-01-042A-7+D150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8294">
                <a:tc rowSpan="2">
                  <a:txBody>
                    <a:bodyPr/>
                    <a:lstStyle/>
                    <a:p>
                      <a:pPr marL="17780">
                        <a:lnSpc>
                          <a:spcPct val="100000"/>
                        </a:lnSpc>
                        <a:spcBef>
                          <a:spcPts val="204"/>
                        </a:spcBef>
                      </a:pPr>
                      <a:r>
                        <a:rPr dirty="0" sz="800" spc="-5">
                          <a:solidFill>
                            <a:srgbClr val="231F20"/>
                          </a:solidFill>
                          <a:latin typeface="Microsoft JhengHei UI"/>
                          <a:cs typeface="Microsoft JhengHei UI"/>
                        </a:rPr>
                        <a:t>ACS880-01-087A-3+D150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8070">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ACS880-01-049A-7+D150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0222">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ACS880-01-105A-3+D150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6141">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ACS880-01-061A-7+D150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62151">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ACS880-01-145A-3+D150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4212">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ACS880-01-084A-7+D150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4080">
                <a:tc rowSpan="2">
                  <a:txBody>
                    <a:bodyPr/>
                    <a:lstStyle/>
                    <a:p>
                      <a:pPr marL="17780">
                        <a:lnSpc>
                          <a:spcPct val="100000"/>
                        </a:lnSpc>
                        <a:spcBef>
                          <a:spcPts val="204"/>
                        </a:spcBef>
                      </a:pPr>
                      <a:r>
                        <a:rPr dirty="0" sz="800" spc="-5">
                          <a:solidFill>
                            <a:srgbClr val="231F20"/>
                          </a:solidFill>
                          <a:latin typeface="Microsoft JhengHei UI"/>
                          <a:cs typeface="Microsoft JhengHei UI"/>
                        </a:rPr>
                        <a:t>ACS880-01-169A-3+D150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22283">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ACS880-01-098A-7+D150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6008">
                <a:tc rowSpan="2">
                  <a:txBody>
                    <a:bodyPr/>
                    <a:lstStyle/>
                    <a:p>
                      <a:pPr marL="17780">
                        <a:lnSpc>
                          <a:spcPct val="100000"/>
                        </a:lnSpc>
                        <a:spcBef>
                          <a:spcPts val="204"/>
                        </a:spcBef>
                      </a:pPr>
                      <a:r>
                        <a:rPr dirty="0" sz="800" spc="-5">
                          <a:solidFill>
                            <a:srgbClr val="231F20"/>
                          </a:solidFill>
                          <a:latin typeface="Microsoft JhengHei UI"/>
                          <a:cs typeface="Microsoft JhengHei UI"/>
                        </a:rPr>
                        <a:t>ACS880-01-206A-3+D150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30356">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ACS880-01-119A-7+D150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7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7936">
                <a:tc rowSpan="2">
                  <a:txBody>
                    <a:bodyPr/>
                    <a:lstStyle/>
                    <a:p>
                      <a:pPr marL="17780">
                        <a:lnSpc>
                          <a:spcPct val="100000"/>
                        </a:lnSpc>
                        <a:spcBef>
                          <a:spcPts val="204"/>
                        </a:spcBef>
                      </a:pPr>
                      <a:r>
                        <a:rPr dirty="0" sz="800" spc="-5">
                          <a:solidFill>
                            <a:srgbClr val="231F20"/>
                          </a:solidFill>
                          <a:latin typeface="Microsoft JhengHei UI"/>
                          <a:cs typeface="Microsoft JhengHei UI"/>
                        </a:rPr>
                        <a:t>ACS880-01-246A-3+D150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8427">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ts val="815"/>
                        </a:lnSpc>
                        <a:spcBef>
                          <a:spcPts val="175"/>
                        </a:spcBef>
                      </a:pPr>
                      <a:r>
                        <a:rPr dirty="0" sz="800" spc="-5">
                          <a:solidFill>
                            <a:srgbClr val="231F20"/>
                          </a:solidFill>
                          <a:latin typeface="Microsoft JhengHei UI"/>
                          <a:cs typeface="Microsoft JhengHei UI"/>
                        </a:rPr>
                        <a:t>ACS880-01-142A-7+D150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815"/>
                        </a:lnSpc>
                        <a:spcBef>
                          <a:spcPts val="17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815"/>
                        </a:lnSpc>
                        <a:spcBef>
                          <a:spcPts val="17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815"/>
                        </a:lnSpc>
                        <a:spcBef>
                          <a:spcPts val="17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176364">
                <a:tc>
                  <a:txBody>
                    <a:bodyPr/>
                    <a:lstStyle/>
                    <a:p>
                      <a:pPr marL="17780">
                        <a:lnSpc>
                          <a:spcPct val="100000"/>
                        </a:lnSpc>
                        <a:spcBef>
                          <a:spcPts val="204"/>
                        </a:spcBef>
                      </a:pPr>
                      <a:r>
                        <a:rPr dirty="0" sz="800" spc="-5">
                          <a:solidFill>
                            <a:srgbClr val="231F20"/>
                          </a:solidFill>
                          <a:latin typeface="Microsoft JhengHei UI"/>
                          <a:cs typeface="Microsoft JhengHei UI"/>
                        </a:rPr>
                        <a:t>ACS880-01-293A-3+D150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409"/>
                        </a:spcBef>
                      </a:pPr>
                      <a:r>
                        <a:rPr dirty="0" sz="800" spc="-5">
                          <a:solidFill>
                            <a:srgbClr val="231F20"/>
                          </a:solidFill>
                          <a:latin typeface="Microsoft JhengHei UI"/>
                          <a:cs typeface="Microsoft JhengHei UI"/>
                        </a:rPr>
                        <a:t>ACS880-01-174A-7+D150</a:t>
                      </a:r>
                      <a:endParaRPr sz="800">
                        <a:latin typeface="Microsoft JhengHei UI"/>
                        <a:cs typeface="Microsoft JhengHei UI"/>
                      </a:endParaRPr>
                    </a:p>
                  </a:txBody>
                  <a:tcPr marL="0" marR="0" marB="0" marT="52069">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09"/>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52069">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09"/>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52069">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09"/>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52069">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r>
              <a:tr h="176363">
                <a:tc>
                  <a:txBody>
                    <a:bodyPr/>
                    <a:lstStyle/>
                    <a:p>
                      <a:pPr marL="17780">
                        <a:lnSpc>
                          <a:spcPct val="100000"/>
                        </a:lnSpc>
                        <a:spcBef>
                          <a:spcPts val="204"/>
                        </a:spcBef>
                      </a:pPr>
                      <a:r>
                        <a:rPr dirty="0" sz="800" spc="-5">
                          <a:solidFill>
                            <a:srgbClr val="231F20"/>
                          </a:solidFill>
                          <a:latin typeface="Microsoft JhengHei UI"/>
                          <a:cs typeface="Microsoft JhengHei UI"/>
                        </a:rPr>
                        <a:t>ACS880-01-363A-3+D150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ACS880-01-210A-7+D150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2188">
                <a:tc>
                  <a:txBody>
                    <a:bodyPr/>
                    <a:lstStyle/>
                    <a:p>
                      <a:pPr marL="17780">
                        <a:lnSpc>
                          <a:spcPct val="100000"/>
                        </a:lnSpc>
                        <a:spcBef>
                          <a:spcPts val="204"/>
                        </a:spcBef>
                      </a:pPr>
                      <a:r>
                        <a:rPr dirty="0" sz="800" spc="-5">
                          <a:solidFill>
                            <a:srgbClr val="231F20"/>
                          </a:solidFill>
                          <a:latin typeface="Microsoft JhengHei UI"/>
                          <a:cs typeface="Microsoft JhengHei UI"/>
                        </a:rPr>
                        <a:t>ACS880-01-430A-3+D150</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6034">
                    <a:lnL w="12700">
                      <a:solidFill>
                        <a:srgbClr val="FFFFFF"/>
                      </a:solidFill>
                      <a:prstDash val="solid"/>
                    </a:lnL>
                    <a:lnR w="1905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26034">
                    <a:lnL w="1905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0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2603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175"/>
                        </a:spcBef>
                      </a:pPr>
                      <a:r>
                        <a:rPr dirty="0" sz="800" spc="-5">
                          <a:solidFill>
                            <a:srgbClr val="231F20"/>
                          </a:solidFill>
                          <a:latin typeface="Microsoft JhengHei UI"/>
                          <a:cs typeface="Microsoft JhengHei UI"/>
                        </a:rPr>
                        <a:t>ACS880-01-271A-7+D150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7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222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31" name="object 31"/>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32" name="object 32"/>
          <p:cNvSpPr txBox="1"/>
          <p:nvPr/>
        </p:nvSpPr>
        <p:spPr>
          <a:xfrm>
            <a:off x="347300" y="1012742"/>
            <a:ext cx="2621915" cy="525780"/>
          </a:xfrm>
          <a:prstGeom prst="rect">
            <a:avLst/>
          </a:prstGeom>
        </p:spPr>
        <p:txBody>
          <a:bodyPr wrap="square" lIns="0" tIns="68580" rIns="0" bIns="0" rtlCol="0" vert="horz">
            <a:spAutoFit/>
          </a:bodyPr>
          <a:lstStyle/>
          <a:p>
            <a:pPr marL="12700">
              <a:lnSpc>
                <a:spcPct val="100000"/>
              </a:lnSpc>
              <a:spcBef>
                <a:spcPts val="540"/>
              </a:spcBef>
            </a:pPr>
            <a:r>
              <a:rPr dirty="0" sz="1400" b="1">
                <a:solidFill>
                  <a:srgbClr val="FFFFFF"/>
                </a:solidFill>
                <a:latin typeface="Microsoft YaHei UI"/>
                <a:cs typeface="Microsoft YaHei UI"/>
              </a:rPr>
              <a:t>ABB</a:t>
            </a:r>
            <a:endParaRPr sz="1400">
              <a:latin typeface="Microsoft YaHei UI"/>
              <a:cs typeface="Microsoft YaHei UI"/>
            </a:endParaRPr>
          </a:p>
          <a:p>
            <a:pPr marL="228600" indent="-180340">
              <a:lnSpc>
                <a:spcPct val="100000"/>
              </a:lnSpc>
              <a:spcBef>
                <a:spcPts val="380"/>
              </a:spcBef>
              <a:buClr>
                <a:srgbClr val="D66E2A"/>
              </a:buClr>
              <a:buFont typeface=""/>
              <a:buChar char="■"/>
              <a:tabLst>
                <a:tab pos="229235" algn="l"/>
              </a:tabLst>
            </a:pPr>
            <a:r>
              <a:rPr dirty="0" sz="1200" spc="-10" b="1">
                <a:solidFill>
                  <a:srgbClr val="231F20"/>
                </a:solidFill>
                <a:latin typeface="Microsoft JhengHei UI"/>
                <a:cs typeface="Microsoft JhengHei UI"/>
              </a:rPr>
              <a:t>ACS880-01</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工业传动单传动变频器</a:t>
            </a:r>
            <a:endParaRPr sz="1200">
              <a:latin typeface="Microsoft JhengHei UI"/>
              <a:cs typeface="Microsoft JhengHei UI"/>
            </a:endParaRPr>
          </a:p>
        </p:txBody>
      </p:sp>
      <p:sp>
        <p:nvSpPr>
          <p:cNvPr id="33" name="object 33"/>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34" name="object 34"/>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95</a:t>
            </a:r>
            <a:endParaRPr sz="1000">
              <a:latin typeface="Arial"/>
              <a:cs typeface="Arial"/>
            </a:endParaRPr>
          </a:p>
        </p:txBody>
      </p:sp>
      <p:sp>
        <p:nvSpPr>
          <p:cNvPr id="35" name="object 35"/>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96</a:t>
            </a:r>
            <a:endParaRPr sz="1000">
              <a:latin typeface="Arial"/>
              <a:cs typeface="Arial"/>
            </a:endParaRPr>
          </a:p>
        </p:txBody>
      </p:sp>
      <p:sp>
        <p:nvSpPr>
          <p:cNvPr id="36" name="object 36"/>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7" name="object 37"/>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8" name="object 38"/>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9" name="object 39"/>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graphicFrame>
        <p:nvGraphicFramePr>
          <p:cNvPr id="14" name="object 14"/>
          <p:cNvGraphicFramePr>
            <a:graphicFrameLocks noGrp="1"/>
          </p:cNvGraphicFramePr>
          <p:nvPr/>
        </p:nvGraphicFramePr>
        <p:xfrm>
          <a:off x="540000" y="1811999"/>
          <a:ext cx="6358890" cy="8336915"/>
        </p:xfrm>
        <a:graphic>
          <a:graphicData uri="http://schemas.openxmlformats.org/drawingml/2006/table">
            <a:tbl>
              <a:tblPr firstRow="1" bandRow="1">
                <a:tableStyleId>{2D5ABB26-0587-4C30-8999-92F81FD0307C}</a:tableStyleId>
              </a:tblPr>
              <a:tblGrid>
                <a:gridCol w="2226310"/>
                <a:gridCol w="727075"/>
                <a:gridCol w="1415414"/>
                <a:gridCol w="1239520"/>
                <a:gridCol w="731520"/>
              </a:tblGrid>
              <a:tr h="247015">
                <a:tc rowSpan="3">
                  <a:txBody>
                    <a:bodyPr/>
                    <a:lstStyle/>
                    <a:p>
                      <a:pPr>
                        <a:lnSpc>
                          <a:spcPct val="100000"/>
                        </a:lnSpc>
                      </a:pPr>
                      <a:endParaRPr sz="1000">
                        <a:latin typeface="Times New Roman"/>
                        <a:cs typeface="Times New Roman"/>
                      </a:endParaRPr>
                    </a:p>
                    <a:p>
                      <a:pPr>
                        <a:lnSpc>
                          <a:spcPct val="100000"/>
                        </a:lnSpc>
                        <a:spcBef>
                          <a:spcPts val="45"/>
                        </a:spcBef>
                      </a:pPr>
                      <a:endParaRPr sz="1000">
                        <a:latin typeface="Times New Roman"/>
                        <a:cs typeface="Times New Roman"/>
                      </a:endParaRPr>
                    </a:p>
                    <a:p>
                      <a:pPr algn="ctr">
                        <a:lnSpc>
                          <a:spcPct val="100000"/>
                        </a:lnSpc>
                      </a:pPr>
                      <a:r>
                        <a:rPr dirty="0" sz="800" b="1">
                          <a:solidFill>
                            <a:srgbClr val="FFFFFF"/>
                          </a:solidFill>
                          <a:latin typeface="Microsoft YaHei UI"/>
                          <a:cs typeface="Microsoft YaHei UI"/>
                        </a:rPr>
                        <a:t>传动型号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algn="ctr" marL="259715" marR="253365">
                        <a:lnSpc>
                          <a:spcPct val="100000"/>
                        </a:lnSpc>
                        <a:spcBef>
                          <a:spcPts val="715"/>
                        </a:spcBef>
                      </a:pPr>
                      <a:r>
                        <a:rPr dirty="0" sz="800" b="1">
                          <a:solidFill>
                            <a:srgbClr val="FFFFFF"/>
                          </a:solidFill>
                          <a:latin typeface="Microsoft YaHei UI"/>
                          <a:cs typeface="Microsoft YaHei UI"/>
                        </a:rPr>
                        <a:t>尺寸 规格</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459"/>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21970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50"/>
                        </a:spcBef>
                      </a:pPr>
                      <a:endParaRPr sz="1150">
                        <a:latin typeface="Times New Roman"/>
                        <a:cs typeface="Times New Roman"/>
                      </a:endParaRPr>
                    </a:p>
                    <a:p>
                      <a:pPr algn="ctr">
                        <a:lnSpc>
                          <a:spcPct val="100000"/>
                        </a:lnSpc>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350"/>
                        </a:spcBef>
                      </a:pPr>
                      <a:r>
                        <a:rPr dirty="0" sz="800" b="1">
                          <a:solidFill>
                            <a:srgbClr val="FFFFFF"/>
                          </a:solidFill>
                          <a:latin typeface="Microsoft YaHei UI"/>
                          <a:cs typeface="Microsoft YaHei UI"/>
                        </a:rPr>
                        <a:t>贝派</a:t>
                      </a:r>
                      <a:endParaRPr sz="800">
                        <a:latin typeface="Microsoft YaHei UI"/>
                        <a:cs typeface="Microsoft YaHei UI"/>
                      </a:endParaRPr>
                    </a:p>
                  </a:txBody>
                  <a:tcPr marL="0" marR="0" marB="0" marT="444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1925" marR="104775"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5">
                  <a:txBody>
                    <a:bodyPr/>
                    <a:lstStyle/>
                    <a:p>
                      <a:pPr marL="17780">
                        <a:lnSpc>
                          <a:spcPct val="100000"/>
                        </a:lnSpc>
                        <a:spcBef>
                          <a:spcPts val="135"/>
                        </a:spcBef>
                      </a:pPr>
                      <a:r>
                        <a:rPr dirty="0" sz="800">
                          <a:solidFill>
                            <a:srgbClr val="231F20"/>
                          </a:solidFill>
                          <a:latin typeface="Microsoft JhengHei UI"/>
                          <a:cs typeface="Microsoft JhengHei UI"/>
                        </a:rPr>
                        <a:t>Un</a:t>
                      </a:r>
                      <a:r>
                        <a:rPr dirty="0" sz="800" spc="19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95">
                          <a:solidFill>
                            <a:srgbClr val="231F20"/>
                          </a:solidFill>
                          <a:latin typeface="Microsoft JhengHei UI"/>
                          <a:cs typeface="Microsoft JhengHei UI"/>
                        </a:rPr>
                        <a:t> </a:t>
                      </a:r>
                      <a:r>
                        <a:rPr dirty="0" sz="800">
                          <a:solidFill>
                            <a:srgbClr val="231F20"/>
                          </a:solidFill>
                          <a:latin typeface="Microsoft JhengHei UI"/>
                          <a:cs typeface="Microsoft JhengHei UI"/>
                        </a:rPr>
                        <a:t>400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（380-415 </a:t>
                      </a:r>
                      <a:r>
                        <a:rPr dirty="0" sz="800" spc="-5">
                          <a:solidFill>
                            <a:srgbClr val="231F20"/>
                          </a:solidFill>
                          <a:latin typeface="Microsoft JhengHei UI"/>
                          <a:cs typeface="Microsoft JhengHei UI"/>
                        </a:rPr>
                        <a:t>V）。额定功率在额定电压</a:t>
                      </a:r>
                      <a:r>
                        <a:rPr dirty="0" sz="800">
                          <a:solidFill>
                            <a:srgbClr val="231F20"/>
                          </a:solidFill>
                          <a:latin typeface="Microsoft JhengHei UI"/>
                          <a:cs typeface="Microsoft JhengHei UI"/>
                        </a:rPr>
                        <a:t>为</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400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时有效</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a:solidFill>
                            <a:srgbClr val="231F20"/>
                          </a:solidFill>
                          <a:latin typeface="Microsoft JhengHei UI"/>
                          <a:cs typeface="Microsoft JhengHei UI"/>
                        </a:rPr>
                        <a:t>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脉波二极管整流</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ACS880-07-0105A-3+D150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ACS880-07-0145A-3+D150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ACS880-07-0169A-3+D150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ACS880-07-0206A-3+D150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ACS880-07-0246A-3+D150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6056">
                <a:tc>
                  <a:txBody>
                    <a:bodyPr/>
                    <a:lstStyle/>
                    <a:p>
                      <a:pPr marL="17780">
                        <a:lnSpc>
                          <a:spcPct val="100000"/>
                        </a:lnSpc>
                        <a:spcBef>
                          <a:spcPts val="244"/>
                        </a:spcBef>
                      </a:pPr>
                      <a:r>
                        <a:rPr dirty="0" sz="800" spc="-5">
                          <a:solidFill>
                            <a:srgbClr val="231F20"/>
                          </a:solidFill>
                          <a:latin typeface="Microsoft JhengHei UI"/>
                          <a:cs typeface="Microsoft JhengHei UI"/>
                        </a:rPr>
                        <a:t>ACS880-07-0293A-3+D150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ACS880-07-0363A-3+D150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6053">
                <a:tc>
                  <a:txBody>
                    <a:bodyPr/>
                    <a:lstStyle/>
                    <a:p>
                      <a:pPr marL="17780">
                        <a:lnSpc>
                          <a:spcPct val="100000"/>
                        </a:lnSpc>
                        <a:spcBef>
                          <a:spcPts val="244"/>
                        </a:spcBef>
                      </a:pPr>
                      <a:r>
                        <a:rPr dirty="0" sz="800" spc="-5">
                          <a:solidFill>
                            <a:srgbClr val="231F20"/>
                          </a:solidFill>
                          <a:latin typeface="Microsoft JhengHei UI"/>
                          <a:cs typeface="Microsoft JhengHei UI"/>
                        </a:rPr>
                        <a:t>ACS880-07-0430A-3+D150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1">
                <a:tc>
                  <a:txBody>
                    <a:bodyPr/>
                    <a:lstStyle/>
                    <a:p>
                      <a:pPr marL="17780">
                        <a:lnSpc>
                          <a:spcPct val="100000"/>
                        </a:lnSpc>
                        <a:spcBef>
                          <a:spcPts val="135"/>
                        </a:spcBef>
                      </a:pPr>
                      <a:r>
                        <a:rPr dirty="0" sz="800" spc="-5">
                          <a:solidFill>
                            <a:srgbClr val="231F20"/>
                          </a:solidFill>
                          <a:latin typeface="Microsoft JhengHei UI"/>
                          <a:cs typeface="Microsoft JhengHei UI"/>
                        </a:rPr>
                        <a:t>ACS880-07-0505A-3+D150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ACS880-07-0585A-3+D150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ACS880-07-0650A-3+D150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ACS880-07-0725A-3+D150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BRCW-50P03-00RJ</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ACS880-07-0810A-3+D150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BRCW-50P03-00RJ</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6055">
                <a:tc>
                  <a:txBody>
                    <a:bodyPr/>
                    <a:lstStyle/>
                    <a:p>
                      <a:pPr marL="17780">
                        <a:lnSpc>
                          <a:spcPct val="100000"/>
                        </a:lnSpc>
                        <a:spcBef>
                          <a:spcPts val="244"/>
                        </a:spcBef>
                      </a:pPr>
                      <a:r>
                        <a:rPr dirty="0" sz="800" spc="-5">
                          <a:solidFill>
                            <a:srgbClr val="231F20"/>
                          </a:solidFill>
                          <a:latin typeface="Microsoft JhengHei UI"/>
                          <a:cs typeface="Microsoft JhengHei UI"/>
                        </a:rPr>
                        <a:t>ACS880-07-0880A-3+D150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a:solidFill>
                            <a:srgbClr val="231F20"/>
                          </a:solidFill>
                          <a:latin typeface="Microsoft JhengHei UI"/>
                          <a:cs typeface="Microsoft JhengHei UI"/>
                        </a:rPr>
                        <a:t>3xSAFUR200F500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a:solidFill>
                            <a:srgbClr val="231F20"/>
                          </a:solidFill>
                          <a:latin typeface="Microsoft JhengHei UI"/>
                          <a:cs typeface="Microsoft JhengHei UI"/>
                        </a:rPr>
                        <a:t>BRCW-50P03-00RJ</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ACS880-07-1140A-3+D150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ACS880-07-1250A-3+D150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ACS880-07-1480A-3+D150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ACS880-07-1760A-3+D150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5">
                  <a:txBody>
                    <a:bodyPr/>
                    <a:lstStyle/>
                    <a:p>
                      <a:pPr marL="17780">
                        <a:lnSpc>
                          <a:spcPct val="100000"/>
                        </a:lnSpc>
                        <a:spcBef>
                          <a:spcPts val="135"/>
                        </a:spcBef>
                      </a:pPr>
                      <a:r>
                        <a:rPr dirty="0" sz="800">
                          <a:solidFill>
                            <a:srgbClr val="231F20"/>
                          </a:solidFill>
                          <a:latin typeface="Microsoft JhengHei UI"/>
                          <a:cs typeface="Microsoft JhengHei UI"/>
                        </a:rPr>
                        <a:t>12-</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脉波二极管整流</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ACS880-07-0990A-3+A004+D150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2xD7T+2xR8i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ACS880-07-1140A-3+A004+D150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ACS880-07-1250A-3+A004+D150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ACS880-07-1480A-3+A004+D150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ACS880-07-1760A-3+A004+D150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5">
                  <a:txBody>
                    <a:bodyPr/>
                    <a:lstStyle/>
                    <a:p>
                      <a:pPr marL="17780">
                        <a:lnSpc>
                          <a:spcPct val="100000"/>
                        </a:lnSpc>
                        <a:spcBef>
                          <a:spcPts val="135"/>
                        </a:spcBef>
                      </a:pPr>
                      <a:r>
                        <a:rPr dirty="0" sz="800">
                          <a:solidFill>
                            <a:srgbClr val="231F20"/>
                          </a:solidFill>
                          <a:latin typeface="Microsoft JhengHei UI"/>
                          <a:cs typeface="Microsoft JhengHei UI"/>
                        </a:rPr>
                        <a:t>Un</a:t>
                      </a:r>
                      <a:r>
                        <a:rPr dirty="0" sz="800" spc="19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500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（380-500 </a:t>
                      </a:r>
                      <a:r>
                        <a:rPr dirty="0" sz="800" spc="-5">
                          <a:solidFill>
                            <a:srgbClr val="231F20"/>
                          </a:solidFill>
                          <a:latin typeface="Microsoft JhengHei UI"/>
                          <a:cs typeface="Microsoft JhengHei UI"/>
                        </a:rPr>
                        <a:t>V）。额定功率在额定电压</a:t>
                      </a:r>
                      <a:r>
                        <a:rPr dirty="0" sz="800">
                          <a:solidFill>
                            <a:srgbClr val="231F20"/>
                          </a:solidFill>
                          <a:latin typeface="Microsoft JhengHei UI"/>
                          <a:cs typeface="Microsoft JhengHei UI"/>
                        </a:rPr>
                        <a:t>为</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500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时有效</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a:solidFill>
                            <a:srgbClr val="231F20"/>
                          </a:solidFill>
                          <a:latin typeface="Microsoft JhengHei UI"/>
                          <a:cs typeface="Microsoft JhengHei UI"/>
                        </a:rPr>
                        <a:t>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脉波二极管整流</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ACS880-07-0096A-5+D150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ACS880-07-0124A-5+D150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SAFUR80F500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49">
                <a:tc>
                  <a:txBody>
                    <a:bodyPr/>
                    <a:lstStyle/>
                    <a:p>
                      <a:pPr marL="17780">
                        <a:lnSpc>
                          <a:spcPct val="100000"/>
                        </a:lnSpc>
                        <a:spcBef>
                          <a:spcPts val="135"/>
                        </a:spcBef>
                      </a:pPr>
                      <a:r>
                        <a:rPr dirty="0" sz="800" spc="-5">
                          <a:solidFill>
                            <a:srgbClr val="231F20"/>
                          </a:solidFill>
                          <a:latin typeface="Microsoft JhengHei UI"/>
                          <a:cs typeface="Microsoft JhengHei UI"/>
                        </a:rPr>
                        <a:t>ACS880-07-0156A-5+D150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ACS880-07-0180A-5+D150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ACS880-07-0240A-5+D150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6053">
                <a:tc>
                  <a:txBody>
                    <a:bodyPr/>
                    <a:lstStyle/>
                    <a:p>
                      <a:pPr marL="17780">
                        <a:lnSpc>
                          <a:spcPct val="100000"/>
                        </a:lnSpc>
                        <a:spcBef>
                          <a:spcPts val="244"/>
                        </a:spcBef>
                      </a:pPr>
                      <a:r>
                        <a:rPr dirty="0" sz="800" spc="-5">
                          <a:solidFill>
                            <a:srgbClr val="231F20"/>
                          </a:solidFill>
                          <a:latin typeface="Microsoft JhengHei UI"/>
                          <a:cs typeface="Microsoft JhengHei UI"/>
                        </a:rPr>
                        <a:t>ACS880-07-0260A-5+D150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ACS880-07-0361A-5+D150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6055">
                <a:tc>
                  <a:txBody>
                    <a:bodyPr/>
                    <a:lstStyle/>
                    <a:p>
                      <a:pPr marL="17780">
                        <a:lnSpc>
                          <a:spcPct val="100000"/>
                        </a:lnSpc>
                        <a:spcBef>
                          <a:spcPts val="244"/>
                        </a:spcBef>
                      </a:pPr>
                      <a:r>
                        <a:rPr dirty="0" sz="800" spc="-5">
                          <a:solidFill>
                            <a:srgbClr val="231F20"/>
                          </a:solidFill>
                          <a:latin typeface="Microsoft JhengHei UI"/>
                          <a:cs typeface="Microsoft JhengHei UI"/>
                        </a:rPr>
                        <a:t>ACS880-07-0414A-5+D150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5">
                          <a:solidFill>
                            <a:srgbClr val="231F20"/>
                          </a:solidFill>
                          <a:latin typeface="Microsoft JhengHei UI"/>
                          <a:cs typeface="Microsoft JhengHei UI"/>
                        </a:rPr>
                        <a:t>R9</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4"/>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11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ACS880-07-0460A-5+D150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ACS880-07-0503A-5+D150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ACS880-07-0583A-5+D150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ACS880-07-0635A-5+D150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ACS880-07-0715A-5+D150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BRCW-50P03-00RJ</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ACS880-07-0820A-5+D150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BRCW-50P03-00RJ</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ACS880-07-0880A-5+D150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BRCW-50P03-00RJ</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ACS880-07-1070A-5+D150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ACS880-07-1320A-5+D150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ACS880-07-1450A-5+D150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ACS880-07-1580A-5+D150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p:nvPr/>
        </p:nvSpPr>
        <p:spPr>
          <a:xfrm>
            <a:off x="8106346" y="1818348"/>
            <a:ext cx="2226310" cy="726440"/>
          </a:xfrm>
          <a:custGeom>
            <a:avLst/>
            <a:gdLst/>
            <a:ahLst/>
            <a:cxnLst/>
            <a:rect l="l" t="t" r="r" b="b"/>
            <a:pathLst>
              <a:path w="2226309" h="726439">
                <a:moveTo>
                  <a:pt x="2226310" y="0"/>
                </a:moveTo>
                <a:lnTo>
                  <a:pt x="0" y="0"/>
                </a:lnTo>
                <a:lnTo>
                  <a:pt x="0" y="726249"/>
                </a:lnTo>
                <a:lnTo>
                  <a:pt x="2226310" y="726249"/>
                </a:lnTo>
                <a:lnTo>
                  <a:pt x="2226310" y="0"/>
                </a:lnTo>
                <a:close/>
              </a:path>
            </a:pathLst>
          </a:custGeom>
          <a:solidFill>
            <a:srgbClr val="D66E2A"/>
          </a:solidFill>
        </p:spPr>
        <p:txBody>
          <a:bodyPr wrap="square" lIns="0" tIns="0" rIns="0" bIns="0" rtlCol="0"/>
          <a:lstStyle/>
          <a:p/>
        </p:txBody>
      </p:sp>
      <p:sp>
        <p:nvSpPr>
          <p:cNvPr id="16" name="object 16"/>
          <p:cNvSpPr/>
          <p:nvPr/>
        </p:nvSpPr>
        <p:spPr>
          <a:xfrm>
            <a:off x="10332656" y="2544597"/>
            <a:ext cx="723900" cy="158750"/>
          </a:xfrm>
          <a:custGeom>
            <a:avLst/>
            <a:gdLst/>
            <a:ahLst/>
            <a:cxnLst/>
            <a:rect l="l" t="t" r="r" b="b"/>
            <a:pathLst>
              <a:path w="723900" h="158750">
                <a:moveTo>
                  <a:pt x="723900" y="0"/>
                </a:moveTo>
                <a:lnTo>
                  <a:pt x="0" y="0"/>
                </a:lnTo>
                <a:lnTo>
                  <a:pt x="0" y="158750"/>
                </a:lnTo>
                <a:lnTo>
                  <a:pt x="723900" y="158750"/>
                </a:lnTo>
                <a:lnTo>
                  <a:pt x="723900" y="0"/>
                </a:lnTo>
                <a:close/>
              </a:path>
            </a:pathLst>
          </a:custGeom>
          <a:solidFill>
            <a:srgbClr val="DCDDDE"/>
          </a:solidFill>
        </p:spPr>
        <p:txBody>
          <a:bodyPr wrap="square" lIns="0" tIns="0" rIns="0" bIns="0" rtlCol="0"/>
          <a:lstStyle/>
          <a:p/>
        </p:txBody>
      </p:sp>
      <p:sp>
        <p:nvSpPr>
          <p:cNvPr id="17" name="object 17"/>
          <p:cNvSpPr/>
          <p:nvPr/>
        </p:nvSpPr>
        <p:spPr>
          <a:xfrm>
            <a:off x="11056556" y="2544597"/>
            <a:ext cx="1421765" cy="158750"/>
          </a:xfrm>
          <a:custGeom>
            <a:avLst/>
            <a:gdLst/>
            <a:ahLst/>
            <a:cxnLst/>
            <a:rect l="l" t="t" r="r" b="b"/>
            <a:pathLst>
              <a:path w="1421765" h="158750">
                <a:moveTo>
                  <a:pt x="1421764" y="0"/>
                </a:moveTo>
                <a:lnTo>
                  <a:pt x="0" y="0"/>
                </a:lnTo>
                <a:lnTo>
                  <a:pt x="0" y="158750"/>
                </a:lnTo>
                <a:lnTo>
                  <a:pt x="1421764" y="158750"/>
                </a:lnTo>
                <a:lnTo>
                  <a:pt x="1421764" y="0"/>
                </a:lnTo>
                <a:close/>
              </a:path>
            </a:pathLst>
          </a:custGeom>
          <a:solidFill>
            <a:srgbClr val="DCDDDE"/>
          </a:solidFill>
        </p:spPr>
        <p:txBody>
          <a:bodyPr wrap="square" lIns="0" tIns="0" rIns="0" bIns="0" rtlCol="0"/>
          <a:lstStyle/>
          <a:p/>
        </p:txBody>
      </p:sp>
      <p:sp>
        <p:nvSpPr>
          <p:cNvPr id="18" name="object 18"/>
          <p:cNvSpPr/>
          <p:nvPr/>
        </p:nvSpPr>
        <p:spPr>
          <a:xfrm>
            <a:off x="12478321" y="2544597"/>
            <a:ext cx="1236345" cy="158750"/>
          </a:xfrm>
          <a:custGeom>
            <a:avLst/>
            <a:gdLst/>
            <a:ahLst/>
            <a:cxnLst/>
            <a:rect l="l" t="t" r="r" b="b"/>
            <a:pathLst>
              <a:path w="1236344" h="158750">
                <a:moveTo>
                  <a:pt x="1236344" y="0"/>
                </a:moveTo>
                <a:lnTo>
                  <a:pt x="0" y="0"/>
                </a:lnTo>
                <a:lnTo>
                  <a:pt x="0" y="158750"/>
                </a:lnTo>
                <a:lnTo>
                  <a:pt x="1236344" y="158750"/>
                </a:lnTo>
                <a:lnTo>
                  <a:pt x="1236344" y="0"/>
                </a:lnTo>
                <a:close/>
              </a:path>
            </a:pathLst>
          </a:custGeom>
          <a:solidFill>
            <a:srgbClr val="DCDDDE"/>
          </a:solidFill>
        </p:spPr>
        <p:txBody>
          <a:bodyPr wrap="square" lIns="0" tIns="0" rIns="0" bIns="0" rtlCol="0"/>
          <a:lstStyle/>
          <a:p/>
        </p:txBody>
      </p:sp>
      <p:sp>
        <p:nvSpPr>
          <p:cNvPr id="19" name="object 19"/>
          <p:cNvSpPr/>
          <p:nvPr/>
        </p:nvSpPr>
        <p:spPr>
          <a:xfrm>
            <a:off x="13714666" y="2544597"/>
            <a:ext cx="731520" cy="158750"/>
          </a:xfrm>
          <a:custGeom>
            <a:avLst/>
            <a:gdLst/>
            <a:ahLst/>
            <a:cxnLst/>
            <a:rect l="l" t="t" r="r" b="b"/>
            <a:pathLst>
              <a:path w="731519" h="158750">
                <a:moveTo>
                  <a:pt x="731519" y="0"/>
                </a:moveTo>
                <a:lnTo>
                  <a:pt x="0" y="0"/>
                </a:lnTo>
                <a:lnTo>
                  <a:pt x="0" y="158750"/>
                </a:lnTo>
                <a:lnTo>
                  <a:pt x="731519" y="158750"/>
                </a:lnTo>
                <a:lnTo>
                  <a:pt x="731519" y="0"/>
                </a:lnTo>
                <a:close/>
              </a:path>
            </a:pathLst>
          </a:custGeom>
          <a:solidFill>
            <a:srgbClr val="DCDDDE"/>
          </a:solidFill>
        </p:spPr>
        <p:txBody>
          <a:bodyPr wrap="square" lIns="0" tIns="0" rIns="0" bIns="0" rtlCol="0"/>
          <a:lstStyle/>
          <a:p/>
        </p:txBody>
      </p:sp>
      <p:sp>
        <p:nvSpPr>
          <p:cNvPr id="20" name="object 20"/>
          <p:cNvSpPr/>
          <p:nvPr/>
        </p:nvSpPr>
        <p:spPr>
          <a:xfrm>
            <a:off x="12741385" y="3740937"/>
            <a:ext cx="1704975" cy="158750"/>
          </a:xfrm>
          <a:custGeom>
            <a:avLst/>
            <a:gdLst/>
            <a:ahLst/>
            <a:cxnLst/>
            <a:rect l="l" t="t" r="r" b="b"/>
            <a:pathLst>
              <a:path w="1704975" h="158750">
                <a:moveTo>
                  <a:pt x="0" y="158750"/>
                </a:moveTo>
                <a:lnTo>
                  <a:pt x="1704801" y="158750"/>
                </a:lnTo>
                <a:lnTo>
                  <a:pt x="1704801" y="0"/>
                </a:lnTo>
                <a:lnTo>
                  <a:pt x="0" y="0"/>
                </a:lnTo>
                <a:lnTo>
                  <a:pt x="0" y="158750"/>
                </a:lnTo>
                <a:close/>
              </a:path>
            </a:pathLst>
          </a:custGeom>
          <a:solidFill>
            <a:srgbClr val="DCDDDE"/>
          </a:solidFill>
        </p:spPr>
        <p:txBody>
          <a:bodyPr wrap="square" lIns="0" tIns="0" rIns="0" bIns="0" rtlCol="0"/>
          <a:lstStyle/>
          <a:p/>
        </p:txBody>
      </p:sp>
      <p:sp>
        <p:nvSpPr>
          <p:cNvPr id="21" name="object 21"/>
          <p:cNvSpPr/>
          <p:nvPr/>
        </p:nvSpPr>
        <p:spPr>
          <a:xfrm>
            <a:off x="12741385" y="6997852"/>
            <a:ext cx="1704975" cy="158750"/>
          </a:xfrm>
          <a:custGeom>
            <a:avLst/>
            <a:gdLst/>
            <a:ahLst/>
            <a:cxnLst/>
            <a:rect l="l" t="t" r="r" b="b"/>
            <a:pathLst>
              <a:path w="1704975" h="158750">
                <a:moveTo>
                  <a:pt x="0" y="158749"/>
                </a:moveTo>
                <a:lnTo>
                  <a:pt x="1704801" y="158749"/>
                </a:lnTo>
                <a:lnTo>
                  <a:pt x="1704801" y="0"/>
                </a:lnTo>
                <a:lnTo>
                  <a:pt x="0" y="0"/>
                </a:lnTo>
                <a:lnTo>
                  <a:pt x="0" y="158749"/>
                </a:lnTo>
                <a:close/>
              </a:path>
            </a:pathLst>
          </a:custGeom>
          <a:solidFill>
            <a:srgbClr val="DCDDDE"/>
          </a:solidFill>
        </p:spPr>
        <p:txBody>
          <a:bodyPr wrap="square" lIns="0" tIns="0" rIns="0" bIns="0" rtlCol="0"/>
          <a:lstStyle/>
          <a:p/>
        </p:txBody>
      </p:sp>
      <p:sp>
        <p:nvSpPr>
          <p:cNvPr id="22" name="object 22"/>
          <p:cNvSpPr/>
          <p:nvPr/>
        </p:nvSpPr>
        <p:spPr>
          <a:xfrm>
            <a:off x="11056556" y="2703347"/>
            <a:ext cx="1421765" cy="219710"/>
          </a:xfrm>
          <a:custGeom>
            <a:avLst/>
            <a:gdLst/>
            <a:ahLst/>
            <a:cxnLst/>
            <a:rect l="l" t="t" r="r" b="b"/>
            <a:pathLst>
              <a:path w="1421765" h="219710">
                <a:moveTo>
                  <a:pt x="1421764" y="0"/>
                </a:moveTo>
                <a:lnTo>
                  <a:pt x="0" y="0"/>
                </a:lnTo>
                <a:lnTo>
                  <a:pt x="0" y="219709"/>
                </a:lnTo>
                <a:lnTo>
                  <a:pt x="1421764" y="219709"/>
                </a:lnTo>
                <a:lnTo>
                  <a:pt x="1421764" y="0"/>
                </a:lnTo>
                <a:close/>
              </a:path>
            </a:pathLst>
          </a:custGeom>
          <a:solidFill>
            <a:srgbClr val="EBEBEC"/>
          </a:solidFill>
        </p:spPr>
        <p:txBody>
          <a:bodyPr wrap="square" lIns="0" tIns="0" rIns="0" bIns="0" rtlCol="0"/>
          <a:lstStyle/>
          <a:p/>
        </p:txBody>
      </p:sp>
      <p:sp>
        <p:nvSpPr>
          <p:cNvPr id="23" name="object 23"/>
          <p:cNvSpPr/>
          <p:nvPr/>
        </p:nvSpPr>
        <p:spPr>
          <a:xfrm>
            <a:off x="12478321" y="2703347"/>
            <a:ext cx="1236345" cy="219710"/>
          </a:xfrm>
          <a:custGeom>
            <a:avLst/>
            <a:gdLst/>
            <a:ahLst/>
            <a:cxnLst/>
            <a:rect l="l" t="t" r="r" b="b"/>
            <a:pathLst>
              <a:path w="1236344" h="219710">
                <a:moveTo>
                  <a:pt x="1236344" y="0"/>
                </a:moveTo>
                <a:lnTo>
                  <a:pt x="0" y="0"/>
                </a:lnTo>
                <a:lnTo>
                  <a:pt x="0" y="219709"/>
                </a:lnTo>
                <a:lnTo>
                  <a:pt x="1236344" y="219709"/>
                </a:lnTo>
                <a:lnTo>
                  <a:pt x="1236344" y="0"/>
                </a:lnTo>
                <a:close/>
              </a:path>
            </a:pathLst>
          </a:custGeom>
          <a:solidFill>
            <a:srgbClr val="EBEBEC"/>
          </a:solidFill>
        </p:spPr>
        <p:txBody>
          <a:bodyPr wrap="square" lIns="0" tIns="0" rIns="0" bIns="0" rtlCol="0"/>
          <a:lstStyle/>
          <a:p/>
        </p:txBody>
      </p:sp>
      <p:sp>
        <p:nvSpPr>
          <p:cNvPr id="24" name="object 24"/>
          <p:cNvSpPr/>
          <p:nvPr/>
        </p:nvSpPr>
        <p:spPr>
          <a:xfrm>
            <a:off x="12741385" y="3582187"/>
            <a:ext cx="1704975" cy="158750"/>
          </a:xfrm>
          <a:custGeom>
            <a:avLst/>
            <a:gdLst/>
            <a:ahLst/>
            <a:cxnLst/>
            <a:rect l="l" t="t" r="r" b="b"/>
            <a:pathLst>
              <a:path w="1704975" h="158750">
                <a:moveTo>
                  <a:pt x="0" y="158750"/>
                </a:moveTo>
                <a:lnTo>
                  <a:pt x="1704801" y="158750"/>
                </a:lnTo>
                <a:lnTo>
                  <a:pt x="1704801" y="0"/>
                </a:lnTo>
                <a:lnTo>
                  <a:pt x="0" y="0"/>
                </a:lnTo>
                <a:lnTo>
                  <a:pt x="0" y="158750"/>
                </a:lnTo>
                <a:close/>
              </a:path>
            </a:pathLst>
          </a:custGeom>
          <a:solidFill>
            <a:srgbClr val="8AB6B5"/>
          </a:solidFill>
        </p:spPr>
        <p:txBody>
          <a:bodyPr wrap="square" lIns="0" tIns="0" rIns="0" bIns="0" rtlCol="0"/>
          <a:lstStyle/>
          <a:p/>
        </p:txBody>
      </p:sp>
      <p:sp>
        <p:nvSpPr>
          <p:cNvPr id="25" name="object 25"/>
          <p:cNvSpPr/>
          <p:nvPr/>
        </p:nvSpPr>
        <p:spPr>
          <a:xfrm>
            <a:off x="11056560" y="255094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6" name="object 26"/>
          <p:cNvSpPr/>
          <p:nvPr/>
        </p:nvSpPr>
        <p:spPr>
          <a:xfrm>
            <a:off x="13714669" y="255094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7" name="object 27"/>
          <p:cNvSpPr/>
          <p:nvPr/>
        </p:nvSpPr>
        <p:spPr>
          <a:xfrm>
            <a:off x="10332660" y="255094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8" name="object 28"/>
          <p:cNvSpPr/>
          <p:nvPr/>
        </p:nvSpPr>
        <p:spPr>
          <a:xfrm>
            <a:off x="12478325" y="255094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9" name="object 29"/>
          <p:cNvSpPr/>
          <p:nvPr/>
        </p:nvSpPr>
        <p:spPr>
          <a:xfrm>
            <a:off x="12478325" y="2709693"/>
            <a:ext cx="0" cy="207010"/>
          </a:xfrm>
          <a:custGeom>
            <a:avLst/>
            <a:gdLst/>
            <a:ahLst/>
            <a:cxnLst/>
            <a:rect l="l" t="t" r="r" b="b"/>
            <a:pathLst>
              <a:path w="0" h="207010">
                <a:moveTo>
                  <a:pt x="0" y="207009"/>
                </a:moveTo>
                <a:lnTo>
                  <a:pt x="0" y="0"/>
                </a:lnTo>
              </a:path>
            </a:pathLst>
          </a:custGeom>
          <a:ln w="12700">
            <a:solidFill>
              <a:srgbClr val="FFFFFF"/>
            </a:solidFill>
          </a:ln>
        </p:spPr>
        <p:txBody>
          <a:bodyPr wrap="square" lIns="0" tIns="0" rIns="0" bIns="0" rtlCol="0"/>
          <a:lstStyle/>
          <a:p/>
        </p:txBody>
      </p:sp>
      <p:sp>
        <p:nvSpPr>
          <p:cNvPr id="30" name="object 30"/>
          <p:cNvSpPr/>
          <p:nvPr/>
        </p:nvSpPr>
        <p:spPr>
          <a:xfrm>
            <a:off x="12741385" y="763285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1" name="object 31"/>
          <p:cNvSpPr/>
          <p:nvPr/>
        </p:nvSpPr>
        <p:spPr>
          <a:xfrm>
            <a:off x="11056560" y="2696993"/>
            <a:ext cx="1421765" cy="12700"/>
          </a:xfrm>
          <a:custGeom>
            <a:avLst/>
            <a:gdLst/>
            <a:ahLst/>
            <a:cxnLst/>
            <a:rect l="l" t="t" r="r" b="b"/>
            <a:pathLst>
              <a:path w="1421765" h="12700">
                <a:moveTo>
                  <a:pt x="0" y="12700"/>
                </a:moveTo>
                <a:lnTo>
                  <a:pt x="1421765" y="12700"/>
                </a:lnTo>
                <a:lnTo>
                  <a:pt x="1421765" y="0"/>
                </a:lnTo>
                <a:lnTo>
                  <a:pt x="0" y="0"/>
                </a:lnTo>
                <a:lnTo>
                  <a:pt x="0" y="12700"/>
                </a:lnTo>
                <a:close/>
              </a:path>
            </a:pathLst>
          </a:custGeom>
          <a:solidFill>
            <a:srgbClr val="FFFFFF"/>
          </a:solidFill>
        </p:spPr>
        <p:txBody>
          <a:bodyPr wrap="square" lIns="0" tIns="0" rIns="0" bIns="0" rtlCol="0"/>
          <a:lstStyle/>
          <a:p/>
        </p:txBody>
      </p:sp>
      <p:sp>
        <p:nvSpPr>
          <p:cNvPr id="32" name="object 32"/>
          <p:cNvSpPr/>
          <p:nvPr/>
        </p:nvSpPr>
        <p:spPr>
          <a:xfrm>
            <a:off x="12478325" y="2696993"/>
            <a:ext cx="1236345" cy="12700"/>
          </a:xfrm>
          <a:custGeom>
            <a:avLst/>
            <a:gdLst/>
            <a:ahLst/>
            <a:cxnLst/>
            <a:rect l="l" t="t" r="r" b="b"/>
            <a:pathLst>
              <a:path w="1236344" h="12700">
                <a:moveTo>
                  <a:pt x="0" y="12700"/>
                </a:moveTo>
                <a:lnTo>
                  <a:pt x="1236345" y="12700"/>
                </a:lnTo>
                <a:lnTo>
                  <a:pt x="1236345" y="0"/>
                </a:lnTo>
                <a:lnTo>
                  <a:pt x="0" y="0"/>
                </a:lnTo>
                <a:lnTo>
                  <a:pt x="0" y="12700"/>
                </a:lnTo>
                <a:close/>
              </a:path>
            </a:pathLst>
          </a:custGeom>
          <a:solidFill>
            <a:srgbClr val="FFFFFF"/>
          </a:solidFill>
        </p:spPr>
        <p:txBody>
          <a:bodyPr wrap="square" lIns="0" tIns="0" rIns="0" bIns="0" rtlCol="0"/>
          <a:lstStyle/>
          <a:p/>
        </p:txBody>
      </p:sp>
      <p:sp>
        <p:nvSpPr>
          <p:cNvPr id="33" name="object 33"/>
          <p:cNvSpPr/>
          <p:nvPr/>
        </p:nvSpPr>
        <p:spPr>
          <a:xfrm>
            <a:off x="12741385" y="3142764"/>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4" name="object 34"/>
          <p:cNvSpPr/>
          <p:nvPr/>
        </p:nvSpPr>
        <p:spPr>
          <a:xfrm>
            <a:off x="12741385" y="42171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5" name="object 35"/>
          <p:cNvSpPr/>
          <p:nvPr/>
        </p:nvSpPr>
        <p:spPr>
          <a:xfrm>
            <a:off x="12741385" y="45346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6" name="object 36"/>
          <p:cNvSpPr/>
          <p:nvPr/>
        </p:nvSpPr>
        <p:spPr>
          <a:xfrm>
            <a:off x="12741385" y="48521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7" name="object 37"/>
          <p:cNvSpPr/>
          <p:nvPr/>
        </p:nvSpPr>
        <p:spPr>
          <a:xfrm>
            <a:off x="12741385" y="51696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8" name="object 38"/>
          <p:cNvSpPr/>
          <p:nvPr/>
        </p:nvSpPr>
        <p:spPr>
          <a:xfrm>
            <a:off x="12741385" y="54871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39" name="object 39"/>
          <p:cNvSpPr/>
          <p:nvPr/>
        </p:nvSpPr>
        <p:spPr>
          <a:xfrm>
            <a:off x="12741385" y="5831988"/>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0" name="object 40"/>
          <p:cNvSpPr/>
          <p:nvPr/>
        </p:nvSpPr>
        <p:spPr>
          <a:xfrm>
            <a:off x="12741385" y="6149488"/>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1" name="object 41"/>
          <p:cNvSpPr/>
          <p:nvPr/>
        </p:nvSpPr>
        <p:spPr>
          <a:xfrm>
            <a:off x="12741385" y="652160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2" name="object 42"/>
          <p:cNvSpPr/>
          <p:nvPr/>
        </p:nvSpPr>
        <p:spPr>
          <a:xfrm>
            <a:off x="12741385" y="683910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3" name="object 43"/>
          <p:cNvSpPr/>
          <p:nvPr/>
        </p:nvSpPr>
        <p:spPr>
          <a:xfrm>
            <a:off x="12741385" y="747410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4" name="object 44"/>
          <p:cNvSpPr/>
          <p:nvPr/>
        </p:nvSpPr>
        <p:spPr>
          <a:xfrm>
            <a:off x="12741385" y="2923053"/>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5" name="object 45"/>
          <p:cNvSpPr/>
          <p:nvPr/>
        </p:nvSpPr>
        <p:spPr>
          <a:xfrm>
            <a:off x="12741385" y="3362474"/>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6" name="object 46"/>
          <p:cNvSpPr/>
          <p:nvPr/>
        </p:nvSpPr>
        <p:spPr>
          <a:xfrm>
            <a:off x="12741385" y="405843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7" name="object 47"/>
          <p:cNvSpPr/>
          <p:nvPr/>
        </p:nvSpPr>
        <p:spPr>
          <a:xfrm>
            <a:off x="12741385" y="437593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8" name="object 48"/>
          <p:cNvSpPr/>
          <p:nvPr/>
        </p:nvSpPr>
        <p:spPr>
          <a:xfrm>
            <a:off x="12741385" y="469343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49" name="object 49"/>
          <p:cNvSpPr/>
          <p:nvPr/>
        </p:nvSpPr>
        <p:spPr>
          <a:xfrm>
            <a:off x="12741385" y="501093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0" name="object 50"/>
          <p:cNvSpPr/>
          <p:nvPr/>
        </p:nvSpPr>
        <p:spPr>
          <a:xfrm>
            <a:off x="12741385" y="532843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1" name="object 51"/>
          <p:cNvSpPr/>
          <p:nvPr/>
        </p:nvSpPr>
        <p:spPr>
          <a:xfrm>
            <a:off x="12741385" y="5673238"/>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2" name="object 52"/>
          <p:cNvSpPr/>
          <p:nvPr/>
        </p:nvSpPr>
        <p:spPr>
          <a:xfrm>
            <a:off x="12741385" y="5990738"/>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3" name="object 53"/>
          <p:cNvSpPr/>
          <p:nvPr/>
        </p:nvSpPr>
        <p:spPr>
          <a:xfrm>
            <a:off x="12741385" y="6335543"/>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4" name="object 54"/>
          <p:cNvSpPr/>
          <p:nvPr/>
        </p:nvSpPr>
        <p:spPr>
          <a:xfrm>
            <a:off x="12741385" y="668035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5" name="object 55"/>
          <p:cNvSpPr/>
          <p:nvPr/>
        </p:nvSpPr>
        <p:spPr>
          <a:xfrm>
            <a:off x="12741385" y="731535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56" name="object 56"/>
          <p:cNvSpPr/>
          <p:nvPr/>
        </p:nvSpPr>
        <p:spPr>
          <a:xfrm>
            <a:off x="14446191" y="2550943"/>
            <a:ext cx="0" cy="152400"/>
          </a:xfrm>
          <a:custGeom>
            <a:avLst/>
            <a:gdLst/>
            <a:ahLst/>
            <a:cxnLst/>
            <a:rect l="l" t="t" r="r" b="b"/>
            <a:pathLst>
              <a:path w="0" h="152400">
                <a:moveTo>
                  <a:pt x="0" y="152400"/>
                </a:moveTo>
                <a:lnTo>
                  <a:pt x="0" y="0"/>
                </a:lnTo>
              </a:path>
            </a:pathLst>
          </a:custGeom>
          <a:ln w="12700">
            <a:solidFill>
              <a:srgbClr val="FFFFFF"/>
            </a:solidFill>
          </a:ln>
        </p:spPr>
        <p:txBody>
          <a:bodyPr wrap="square" lIns="0" tIns="0" rIns="0" bIns="0" rtlCol="0"/>
          <a:lstStyle/>
          <a:p/>
        </p:txBody>
      </p:sp>
      <p:sp>
        <p:nvSpPr>
          <p:cNvPr id="57" name="object 57"/>
          <p:cNvSpPr/>
          <p:nvPr/>
        </p:nvSpPr>
        <p:spPr>
          <a:xfrm>
            <a:off x="8100000" y="1811999"/>
            <a:ext cx="2232660" cy="12700"/>
          </a:xfrm>
          <a:custGeom>
            <a:avLst/>
            <a:gdLst/>
            <a:ahLst/>
            <a:cxnLst/>
            <a:rect l="l" t="t" r="r" b="b"/>
            <a:pathLst>
              <a:path w="2232659" h="12700">
                <a:moveTo>
                  <a:pt x="0" y="12700"/>
                </a:moveTo>
                <a:lnTo>
                  <a:pt x="2232660" y="12700"/>
                </a:lnTo>
                <a:lnTo>
                  <a:pt x="2232660" y="0"/>
                </a:lnTo>
                <a:lnTo>
                  <a:pt x="0" y="0"/>
                </a:lnTo>
                <a:lnTo>
                  <a:pt x="0" y="12700"/>
                </a:lnTo>
                <a:close/>
              </a:path>
            </a:pathLst>
          </a:custGeom>
          <a:solidFill>
            <a:srgbClr val="FFFFFF"/>
          </a:solidFill>
        </p:spPr>
        <p:txBody>
          <a:bodyPr wrap="square" lIns="0" tIns="0" rIns="0" bIns="0" rtlCol="0"/>
          <a:lstStyle/>
          <a:p/>
        </p:txBody>
      </p:sp>
      <p:sp>
        <p:nvSpPr>
          <p:cNvPr id="58" name="object 58"/>
          <p:cNvSpPr/>
          <p:nvPr/>
        </p:nvSpPr>
        <p:spPr>
          <a:xfrm>
            <a:off x="8106350" y="1824699"/>
            <a:ext cx="0" cy="240665"/>
          </a:xfrm>
          <a:custGeom>
            <a:avLst/>
            <a:gdLst/>
            <a:ahLst/>
            <a:cxnLst/>
            <a:rect l="l" t="t" r="r" b="b"/>
            <a:pathLst>
              <a:path w="0" h="240664">
                <a:moveTo>
                  <a:pt x="0" y="240665"/>
                </a:moveTo>
                <a:lnTo>
                  <a:pt x="0" y="0"/>
                </a:lnTo>
              </a:path>
            </a:pathLst>
          </a:custGeom>
          <a:ln w="12700">
            <a:solidFill>
              <a:srgbClr val="FFFFFF"/>
            </a:solidFill>
          </a:ln>
        </p:spPr>
        <p:txBody>
          <a:bodyPr wrap="square" lIns="0" tIns="0" rIns="0" bIns="0" rtlCol="0"/>
          <a:lstStyle/>
          <a:p/>
        </p:txBody>
      </p:sp>
      <p:sp>
        <p:nvSpPr>
          <p:cNvPr id="59" name="object 59"/>
          <p:cNvSpPr/>
          <p:nvPr/>
        </p:nvSpPr>
        <p:spPr>
          <a:xfrm>
            <a:off x="8106350" y="2065364"/>
            <a:ext cx="0" cy="219710"/>
          </a:xfrm>
          <a:custGeom>
            <a:avLst/>
            <a:gdLst/>
            <a:ahLst/>
            <a:cxnLst/>
            <a:rect l="l" t="t" r="r" b="b"/>
            <a:pathLst>
              <a:path w="0" h="219710">
                <a:moveTo>
                  <a:pt x="0" y="219709"/>
                </a:moveTo>
                <a:lnTo>
                  <a:pt x="0" y="0"/>
                </a:lnTo>
              </a:path>
            </a:pathLst>
          </a:custGeom>
          <a:ln w="12700">
            <a:solidFill>
              <a:srgbClr val="FFFFFF"/>
            </a:solidFill>
          </a:ln>
        </p:spPr>
        <p:txBody>
          <a:bodyPr wrap="square" lIns="0" tIns="0" rIns="0" bIns="0" rtlCol="0"/>
          <a:lstStyle/>
          <a:p/>
        </p:txBody>
      </p:sp>
      <p:sp>
        <p:nvSpPr>
          <p:cNvPr id="60" name="object 60"/>
          <p:cNvSpPr/>
          <p:nvPr/>
        </p:nvSpPr>
        <p:spPr>
          <a:xfrm>
            <a:off x="8106350" y="2285069"/>
            <a:ext cx="0" cy="253365"/>
          </a:xfrm>
          <a:custGeom>
            <a:avLst/>
            <a:gdLst/>
            <a:ahLst/>
            <a:cxnLst/>
            <a:rect l="l" t="t" r="r" b="b"/>
            <a:pathLst>
              <a:path w="0" h="253364">
                <a:moveTo>
                  <a:pt x="0" y="253174"/>
                </a:moveTo>
                <a:lnTo>
                  <a:pt x="0" y="0"/>
                </a:lnTo>
              </a:path>
            </a:pathLst>
          </a:custGeom>
          <a:ln w="12700">
            <a:solidFill>
              <a:srgbClr val="FFFFFF"/>
            </a:solidFill>
          </a:ln>
        </p:spPr>
        <p:txBody>
          <a:bodyPr wrap="square" lIns="0" tIns="0" rIns="0" bIns="0" rtlCol="0"/>
          <a:lstStyle/>
          <a:p/>
        </p:txBody>
      </p:sp>
      <p:sp>
        <p:nvSpPr>
          <p:cNvPr id="61" name="object 61"/>
          <p:cNvSpPr/>
          <p:nvPr/>
        </p:nvSpPr>
        <p:spPr>
          <a:xfrm>
            <a:off x="10332660" y="2538243"/>
            <a:ext cx="723900" cy="12700"/>
          </a:xfrm>
          <a:custGeom>
            <a:avLst/>
            <a:gdLst/>
            <a:ahLst/>
            <a:cxnLst/>
            <a:rect l="l" t="t" r="r" b="b"/>
            <a:pathLst>
              <a:path w="723900" h="12700">
                <a:moveTo>
                  <a:pt x="0" y="12700"/>
                </a:moveTo>
                <a:lnTo>
                  <a:pt x="723900" y="12700"/>
                </a:lnTo>
                <a:lnTo>
                  <a:pt x="723900" y="0"/>
                </a:lnTo>
                <a:lnTo>
                  <a:pt x="0" y="0"/>
                </a:lnTo>
                <a:lnTo>
                  <a:pt x="0" y="12700"/>
                </a:lnTo>
                <a:close/>
              </a:path>
            </a:pathLst>
          </a:custGeom>
          <a:solidFill>
            <a:srgbClr val="FFFFFF"/>
          </a:solidFill>
        </p:spPr>
        <p:txBody>
          <a:bodyPr wrap="square" lIns="0" tIns="0" rIns="0" bIns="0" rtlCol="0"/>
          <a:lstStyle/>
          <a:p/>
        </p:txBody>
      </p:sp>
      <p:sp>
        <p:nvSpPr>
          <p:cNvPr id="62" name="object 62"/>
          <p:cNvSpPr/>
          <p:nvPr/>
        </p:nvSpPr>
        <p:spPr>
          <a:xfrm>
            <a:off x="12478325" y="2538243"/>
            <a:ext cx="1236345" cy="12700"/>
          </a:xfrm>
          <a:custGeom>
            <a:avLst/>
            <a:gdLst/>
            <a:ahLst/>
            <a:cxnLst/>
            <a:rect l="l" t="t" r="r" b="b"/>
            <a:pathLst>
              <a:path w="1236344" h="12700">
                <a:moveTo>
                  <a:pt x="0" y="12700"/>
                </a:moveTo>
                <a:lnTo>
                  <a:pt x="1236345" y="12700"/>
                </a:lnTo>
                <a:lnTo>
                  <a:pt x="1236345" y="0"/>
                </a:lnTo>
                <a:lnTo>
                  <a:pt x="0" y="0"/>
                </a:lnTo>
                <a:lnTo>
                  <a:pt x="0" y="12700"/>
                </a:lnTo>
                <a:close/>
              </a:path>
            </a:pathLst>
          </a:custGeom>
          <a:solidFill>
            <a:srgbClr val="FFFFFF"/>
          </a:solidFill>
        </p:spPr>
        <p:txBody>
          <a:bodyPr wrap="square" lIns="0" tIns="0" rIns="0" bIns="0" rtlCol="0"/>
          <a:lstStyle/>
          <a:p/>
        </p:txBody>
      </p:sp>
      <p:sp>
        <p:nvSpPr>
          <p:cNvPr id="63" name="object 63"/>
          <p:cNvSpPr/>
          <p:nvPr/>
        </p:nvSpPr>
        <p:spPr>
          <a:xfrm>
            <a:off x="13714669" y="2538243"/>
            <a:ext cx="737870" cy="12700"/>
          </a:xfrm>
          <a:custGeom>
            <a:avLst/>
            <a:gdLst/>
            <a:ahLst/>
            <a:cxnLst/>
            <a:rect l="l" t="t" r="r" b="b"/>
            <a:pathLst>
              <a:path w="737869" h="12700">
                <a:moveTo>
                  <a:pt x="0" y="12700"/>
                </a:moveTo>
                <a:lnTo>
                  <a:pt x="737870" y="12700"/>
                </a:lnTo>
                <a:lnTo>
                  <a:pt x="737870" y="0"/>
                </a:lnTo>
                <a:lnTo>
                  <a:pt x="0" y="0"/>
                </a:lnTo>
                <a:lnTo>
                  <a:pt x="0" y="12700"/>
                </a:lnTo>
                <a:close/>
              </a:path>
            </a:pathLst>
          </a:custGeom>
          <a:solidFill>
            <a:srgbClr val="FFFFFF"/>
          </a:solidFill>
        </p:spPr>
        <p:txBody>
          <a:bodyPr wrap="square" lIns="0" tIns="0" rIns="0" bIns="0" rtlCol="0"/>
          <a:lstStyle/>
          <a:p/>
        </p:txBody>
      </p:sp>
      <p:sp>
        <p:nvSpPr>
          <p:cNvPr id="64" name="object 64"/>
          <p:cNvSpPr/>
          <p:nvPr/>
        </p:nvSpPr>
        <p:spPr>
          <a:xfrm>
            <a:off x="8106350" y="3740935"/>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65" name="object 65"/>
          <p:cNvSpPr/>
          <p:nvPr/>
        </p:nvSpPr>
        <p:spPr>
          <a:xfrm>
            <a:off x="14446191" y="3740935"/>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66" name="object 66"/>
          <p:cNvSpPr/>
          <p:nvPr/>
        </p:nvSpPr>
        <p:spPr>
          <a:xfrm>
            <a:off x="12741385" y="38996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67" name="object 67"/>
          <p:cNvSpPr/>
          <p:nvPr/>
        </p:nvSpPr>
        <p:spPr>
          <a:xfrm>
            <a:off x="8112700" y="6991500"/>
            <a:ext cx="2219960" cy="12700"/>
          </a:xfrm>
          <a:custGeom>
            <a:avLst/>
            <a:gdLst/>
            <a:ahLst/>
            <a:cxnLst/>
            <a:rect l="l" t="t" r="r" b="b"/>
            <a:pathLst>
              <a:path w="2219959" h="12700">
                <a:moveTo>
                  <a:pt x="0" y="12700"/>
                </a:moveTo>
                <a:lnTo>
                  <a:pt x="2219960" y="12700"/>
                </a:lnTo>
                <a:lnTo>
                  <a:pt x="2219960" y="0"/>
                </a:lnTo>
                <a:lnTo>
                  <a:pt x="0" y="0"/>
                </a:lnTo>
                <a:lnTo>
                  <a:pt x="0" y="12700"/>
                </a:lnTo>
                <a:close/>
              </a:path>
            </a:pathLst>
          </a:custGeom>
          <a:solidFill>
            <a:srgbClr val="FFFFFF"/>
          </a:solidFill>
        </p:spPr>
        <p:txBody>
          <a:bodyPr wrap="square" lIns="0" tIns="0" rIns="0" bIns="0" rtlCol="0"/>
          <a:lstStyle/>
          <a:p/>
        </p:txBody>
      </p:sp>
      <p:sp>
        <p:nvSpPr>
          <p:cNvPr id="68" name="object 68"/>
          <p:cNvSpPr/>
          <p:nvPr/>
        </p:nvSpPr>
        <p:spPr>
          <a:xfrm>
            <a:off x="10332660" y="6991500"/>
            <a:ext cx="723900" cy="12700"/>
          </a:xfrm>
          <a:custGeom>
            <a:avLst/>
            <a:gdLst/>
            <a:ahLst/>
            <a:cxnLst/>
            <a:rect l="l" t="t" r="r" b="b"/>
            <a:pathLst>
              <a:path w="723900" h="12700">
                <a:moveTo>
                  <a:pt x="0" y="12700"/>
                </a:moveTo>
                <a:lnTo>
                  <a:pt x="723900" y="12700"/>
                </a:lnTo>
                <a:lnTo>
                  <a:pt x="723900" y="0"/>
                </a:lnTo>
                <a:lnTo>
                  <a:pt x="0" y="0"/>
                </a:lnTo>
                <a:lnTo>
                  <a:pt x="0" y="12700"/>
                </a:lnTo>
                <a:close/>
              </a:path>
            </a:pathLst>
          </a:custGeom>
          <a:solidFill>
            <a:srgbClr val="FFFFFF"/>
          </a:solidFill>
        </p:spPr>
        <p:txBody>
          <a:bodyPr wrap="square" lIns="0" tIns="0" rIns="0" bIns="0" rtlCol="0"/>
          <a:lstStyle/>
          <a:p/>
        </p:txBody>
      </p:sp>
      <p:sp>
        <p:nvSpPr>
          <p:cNvPr id="69" name="object 69"/>
          <p:cNvSpPr/>
          <p:nvPr/>
        </p:nvSpPr>
        <p:spPr>
          <a:xfrm>
            <a:off x="11056560" y="6991500"/>
            <a:ext cx="1421765" cy="12700"/>
          </a:xfrm>
          <a:custGeom>
            <a:avLst/>
            <a:gdLst/>
            <a:ahLst/>
            <a:cxnLst/>
            <a:rect l="l" t="t" r="r" b="b"/>
            <a:pathLst>
              <a:path w="1421765" h="12700">
                <a:moveTo>
                  <a:pt x="0" y="12700"/>
                </a:moveTo>
                <a:lnTo>
                  <a:pt x="1421765" y="12700"/>
                </a:lnTo>
                <a:lnTo>
                  <a:pt x="1421765" y="0"/>
                </a:lnTo>
                <a:lnTo>
                  <a:pt x="0" y="0"/>
                </a:lnTo>
                <a:lnTo>
                  <a:pt x="0" y="12700"/>
                </a:lnTo>
                <a:close/>
              </a:path>
            </a:pathLst>
          </a:custGeom>
          <a:solidFill>
            <a:srgbClr val="FFFFFF"/>
          </a:solidFill>
        </p:spPr>
        <p:txBody>
          <a:bodyPr wrap="square" lIns="0" tIns="0" rIns="0" bIns="0" rtlCol="0"/>
          <a:lstStyle/>
          <a:p/>
        </p:txBody>
      </p:sp>
      <p:sp>
        <p:nvSpPr>
          <p:cNvPr id="70" name="object 70"/>
          <p:cNvSpPr/>
          <p:nvPr/>
        </p:nvSpPr>
        <p:spPr>
          <a:xfrm>
            <a:off x="12741385" y="699785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71" name="object 71"/>
          <p:cNvSpPr/>
          <p:nvPr/>
        </p:nvSpPr>
        <p:spPr>
          <a:xfrm>
            <a:off x="12482855" y="6991500"/>
            <a:ext cx="0" cy="12700"/>
          </a:xfrm>
          <a:custGeom>
            <a:avLst/>
            <a:gdLst/>
            <a:ahLst/>
            <a:cxnLst/>
            <a:rect l="l" t="t" r="r" b="b"/>
            <a:pathLst>
              <a:path w="0" h="12700">
                <a:moveTo>
                  <a:pt x="0" y="0"/>
                </a:moveTo>
                <a:lnTo>
                  <a:pt x="0" y="12700"/>
                </a:lnTo>
              </a:path>
            </a:pathLst>
          </a:custGeom>
          <a:ln w="9060">
            <a:solidFill>
              <a:srgbClr val="FFFFFF"/>
            </a:solidFill>
          </a:ln>
        </p:spPr>
        <p:txBody>
          <a:bodyPr wrap="square" lIns="0" tIns="0" rIns="0" bIns="0" rtlCol="0"/>
          <a:lstStyle/>
          <a:p/>
        </p:txBody>
      </p:sp>
      <p:sp>
        <p:nvSpPr>
          <p:cNvPr id="72" name="object 72"/>
          <p:cNvSpPr/>
          <p:nvPr/>
        </p:nvSpPr>
        <p:spPr>
          <a:xfrm>
            <a:off x="13714669" y="6991500"/>
            <a:ext cx="725170" cy="12700"/>
          </a:xfrm>
          <a:custGeom>
            <a:avLst/>
            <a:gdLst/>
            <a:ahLst/>
            <a:cxnLst/>
            <a:rect l="l" t="t" r="r" b="b"/>
            <a:pathLst>
              <a:path w="725169" h="12700">
                <a:moveTo>
                  <a:pt x="0" y="12700"/>
                </a:moveTo>
                <a:lnTo>
                  <a:pt x="725170" y="12700"/>
                </a:lnTo>
                <a:lnTo>
                  <a:pt x="725170" y="0"/>
                </a:lnTo>
                <a:lnTo>
                  <a:pt x="0" y="0"/>
                </a:lnTo>
                <a:lnTo>
                  <a:pt x="0" y="12700"/>
                </a:lnTo>
                <a:close/>
              </a:path>
            </a:pathLst>
          </a:custGeom>
          <a:solidFill>
            <a:srgbClr val="FFFFFF"/>
          </a:solidFill>
        </p:spPr>
        <p:txBody>
          <a:bodyPr wrap="square" lIns="0" tIns="0" rIns="0" bIns="0" rtlCol="0"/>
          <a:lstStyle/>
          <a:p/>
        </p:txBody>
      </p:sp>
      <p:sp>
        <p:nvSpPr>
          <p:cNvPr id="73" name="object 73"/>
          <p:cNvSpPr/>
          <p:nvPr/>
        </p:nvSpPr>
        <p:spPr>
          <a:xfrm>
            <a:off x="8106350" y="6997850"/>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74" name="object 74"/>
          <p:cNvSpPr/>
          <p:nvPr/>
        </p:nvSpPr>
        <p:spPr>
          <a:xfrm>
            <a:off x="14446191" y="6997850"/>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75" name="object 75"/>
          <p:cNvSpPr/>
          <p:nvPr/>
        </p:nvSpPr>
        <p:spPr>
          <a:xfrm>
            <a:off x="12741385" y="7156600"/>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76" name="object 76"/>
          <p:cNvSpPr/>
          <p:nvPr/>
        </p:nvSpPr>
        <p:spPr>
          <a:xfrm>
            <a:off x="8112700" y="3575835"/>
            <a:ext cx="2219960" cy="12700"/>
          </a:xfrm>
          <a:custGeom>
            <a:avLst/>
            <a:gdLst/>
            <a:ahLst/>
            <a:cxnLst/>
            <a:rect l="l" t="t" r="r" b="b"/>
            <a:pathLst>
              <a:path w="2219959" h="12700">
                <a:moveTo>
                  <a:pt x="0" y="12700"/>
                </a:moveTo>
                <a:lnTo>
                  <a:pt x="2219960" y="12700"/>
                </a:lnTo>
                <a:lnTo>
                  <a:pt x="2219960" y="0"/>
                </a:lnTo>
                <a:lnTo>
                  <a:pt x="0" y="0"/>
                </a:lnTo>
                <a:lnTo>
                  <a:pt x="0" y="12700"/>
                </a:lnTo>
                <a:close/>
              </a:path>
            </a:pathLst>
          </a:custGeom>
          <a:solidFill>
            <a:srgbClr val="FFFFFF"/>
          </a:solidFill>
        </p:spPr>
        <p:txBody>
          <a:bodyPr wrap="square" lIns="0" tIns="0" rIns="0" bIns="0" rtlCol="0"/>
          <a:lstStyle/>
          <a:p/>
        </p:txBody>
      </p:sp>
      <p:sp>
        <p:nvSpPr>
          <p:cNvPr id="77" name="object 77"/>
          <p:cNvSpPr/>
          <p:nvPr/>
        </p:nvSpPr>
        <p:spPr>
          <a:xfrm>
            <a:off x="10332660" y="3575835"/>
            <a:ext cx="723900" cy="12700"/>
          </a:xfrm>
          <a:custGeom>
            <a:avLst/>
            <a:gdLst/>
            <a:ahLst/>
            <a:cxnLst/>
            <a:rect l="l" t="t" r="r" b="b"/>
            <a:pathLst>
              <a:path w="723900" h="12700">
                <a:moveTo>
                  <a:pt x="0" y="12700"/>
                </a:moveTo>
                <a:lnTo>
                  <a:pt x="723900" y="12700"/>
                </a:lnTo>
                <a:lnTo>
                  <a:pt x="723900" y="0"/>
                </a:lnTo>
                <a:lnTo>
                  <a:pt x="0" y="0"/>
                </a:lnTo>
                <a:lnTo>
                  <a:pt x="0" y="12700"/>
                </a:lnTo>
                <a:close/>
              </a:path>
            </a:pathLst>
          </a:custGeom>
          <a:solidFill>
            <a:srgbClr val="FFFFFF"/>
          </a:solidFill>
        </p:spPr>
        <p:txBody>
          <a:bodyPr wrap="square" lIns="0" tIns="0" rIns="0" bIns="0" rtlCol="0"/>
          <a:lstStyle/>
          <a:p/>
        </p:txBody>
      </p:sp>
      <p:sp>
        <p:nvSpPr>
          <p:cNvPr id="78" name="object 78"/>
          <p:cNvSpPr/>
          <p:nvPr/>
        </p:nvSpPr>
        <p:spPr>
          <a:xfrm>
            <a:off x="11056560" y="3575835"/>
            <a:ext cx="1421765" cy="12700"/>
          </a:xfrm>
          <a:custGeom>
            <a:avLst/>
            <a:gdLst/>
            <a:ahLst/>
            <a:cxnLst/>
            <a:rect l="l" t="t" r="r" b="b"/>
            <a:pathLst>
              <a:path w="1421765" h="12700">
                <a:moveTo>
                  <a:pt x="0" y="12700"/>
                </a:moveTo>
                <a:lnTo>
                  <a:pt x="1421765" y="12700"/>
                </a:lnTo>
                <a:lnTo>
                  <a:pt x="1421765" y="0"/>
                </a:lnTo>
                <a:lnTo>
                  <a:pt x="0" y="0"/>
                </a:lnTo>
                <a:lnTo>
                  <a:pt x="0" y="12700"/>
                </a:lnTo>
                <a:close/>
              </a:path>
            </a:pathLst>
          </a:custGeom>
          <a:solidFill>
            <a:srgbClr val="FFFFFF"/>
          </a:solidFill>
        </p:spPr>
        <p:txBody>
          <a:bodyPr wrap="square" lIns="0" tIns="0" rIns="0" bIns="0" rtlCol="0"/>
          <a:lstStyle/>
          <a:p/>
        </p:txBody>
      </p:sp>
      <p:sp>
        <p:nvSpPr>
          <p:cNvPr id="79" name="object 79"/>
          <p:cNvSpPr/>
          <p:nvPr/>
        </p:nvSpPr>
        <p:spPr>
          <a:xfrm>
            <a:off x="12741385" y="358218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80" name="object 80"/>
          <p:cNvSpPr/>
          <p:nvPr/>
        </p:nvSpPr>
        <p:spPr>
          <a:xfrm>
            <a:off x="12482855" y="3575835"/>
            <a:ext cx="0" cy="12700"/>
          </a:xfrm>
          <a:custGeom>
            <a:avLst/>
            <a:gdLst/>
            <a:ahLst/>
            <a:cxnLst/>
            <a:rect l="l" t="t" r="r" b="b"/>
            <a:pathLst>
              <a:path w="0" h="12700">
                <a:moveTo>
                  <a:pt x="0" y="0"/>
                </a:moveTo>
                <a:lnTo>
                  <a:pt x="0" y="12700"/>
                </a:lnTo>
              </a:path>
            </a:pathLst>
          </a:custGeom>
          <a:ln w="9060">
            <a:solidFill>
              <a:srgbClr val="FFFFFF"/>
            </a:solidFill>
          </a:ln>
        </p:spPr>
        <p:txBody>
          <a:bodyPr wrap="square" lIns="0" tIns="0" rIns="0" bIns="0" rtlCol="0"/>
          <a:lstStyle/>
          <a:p/>
        </p:txBody>
      </p:sp>
      <p:sp>
        <p:nvSpPr>
          <p:cNvPr id="81" name="object 81"/>
          <p:cNvSpPr/>
          <p:nvPr/>
        </p:nvSpPr>
        <p:spPr>
          <a:xfrm>
            <a:off x="13714669" y="3575835"/>
            <a:ext cx="725170" cy="12700"/>
          </a:xfrm>
          <a:custGeom>
            <a:avLst/>
            <a:gdLst/>
            <a:ahLst/>
            <a:cxnLst/>
            <a:rect l="l" t="t" r="r" b="b"/>
            <a:pathLst>
              <a:path w="725169" h="12700">
                <a:moveTo>
                  <a:pt x="0" y="12700"/>
                </a:moveTo>
                <a:lnTo>
                  <a:pt x="725170" y="12700"/>
                </a:lnTo>
                <a:lnTo>
                  <a:pt x="725170" y="0"/>
                </a:lnTo>
                <a:lnTo>
                  <a:pt x="0" y="0"/>
                </a:lnTo>
                <a:lnTo>
                  <a:pt x="0" y="12700"/>
                </a:lnTo>
                <a:close/>
              </a:path>
            </a:pathLst>
          </a:custGeom>
          <a:solidFill>
            <a:srgbClr val="FFFFFF"/>
          </a:solidFill>
        </p:spPr>
        <p:txBody>
          <a:bodyPr wrap="square" lIns="0" tIns="0" rIns="0" bIns="0" rtlCol="0"/>
          <a:lstStyle/>
          <a:p/>
        </p:txBody>
      </p:sp>
      <p:sp>
        <p:nvSpPr>
          <p:cNvPr id="82" name="object 82"/>
          <p:cNvSpPr/>
          <p:nvPr/>
        </p:nvSpPr>
        <p:spPr>
          <a:xfrm>
            <a:off x="8106350" y="3582185"/>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83" name="object 83"/>
          <p:cNvSpPr/>
          <p:nvPr/>
        </p:nvSpPr>
        <p:spPr>
          <a:xfrm>
            <a:off x="14446191" y="3582185"/>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84" name="object 84"/>
          <p:cNvSpPr/>
          <p:nvPr/>
        </p:nvSpPr>
        <p:spPr>
          <a:xfrm>
            <a:off x="8112700" y="3740935"/>
            <a:ext cx="2219960" cy="0"/>
          </a:xfrm>
          <a:custGeom>
            <a:avLst/>
            <a:gdLst/>
            <a:ahLst/>
            <a:cxnLst/>
            <a:rect l="l" t="t" r="r" b="b"/>
            <a:pathLst>
              <a:path w="2219959" h="0">
                <a:moveTo>
                  <a:pt x="0" y="0"/>
                </a:moveTo>
                <a:lnTo>
                  <a:pt x="2219960" y="0"/>
                </a:lnTo>
              </a:path>
            </a:pathLst>
          </a:custGeom>
          <a:ln w="12700">
            <a:solidFill>
              <a:srgbClr val="FFFFFF"/>
            </a:solidFill>
          </a:ln>
        </p:spPr>
        <p:txBody>
          <a:bodyPr wrap="square" lIns="0" tIns="0" rIns="0" bIns="0" rtlCol="0"/>
          <a:lstStyle/>
          <a:p/>
        </p:txBody>
      </p:sp>
      <p:sp>
        <p:nvSpPr>
          <p:cNvPr id="85" name="object 85"/>
          <p:cNvSpPr/>
          <p:nvPr/>
        </p:nvSpPr>
        <p:spPr>
          <a:xfrm>
            <a:off x="10332660" y="3740935"/>
            <a:ext cx="723900" cy="0"/>
          </a:xfrm>
          <a:custGeom>
            <a:avLst/>
            <a:gdLst/>
            <a:ahLst/>
            <a:cxnLst/>
            <a:rect l="l" t="t" r="r" b="b"/>
            <a:pathLst>
              <a:path w="723900" h="0">
                <a:moveTo>
                  <a:pt x="0" y="0"/>
                </a:moveTo>
                <a:lnTo>
                  <a:pt x="723900" y="0"/>
                </a:lnTo>
              </a:path>
            </a:pathLst>
          </a:custGeom>
          <a:ln w="12700">
            <a:solidFill>
              <a:srgbClr val="FFFFFF"/>
            </a:solidFill>
          </a:ln>
        </p:spPr>
        <p:txBody>
          <a:bodyPr wrap="square" lIns="0" tIns="0" rIns="0" bIns="0" rtlCol="0"/>
          <a:lstStyle/>
          <a:p/>
        </p:txBody>
      </p:sp>
      <p:sp>
        <p:nvSpPr>
          <p:cNvPr id="86" name="object 86"/>
          <p:cNvSpPr/>
          <p:nvPr/>
        </p:nvSpPr>
        <p:spPr>
          <a:xfrm>
            <a:off x="11056560" y="3740935"/>
            <a:ext cx="1421765" cy="0"/>
          </a:xfrm>
          <a:custGeom>
            <a:avLst/>
            <a:gdLst/>
            <a:ahLst/>
            <a:cxnLst/>
            <a:rect l="l" t="t" r="r" b="b"/>
            <a:pathLst>
              <a:path w="1421765" h="0">
                <a:moveTo>
                  <a:pt x="0" y="0"/>
                </a:moveTo>
                <a:lnTo>
                  <a:pt x="1421765" y="0"/>
                </a:lnTo>
              </a:path>
            </a:pathLst>
          </a:custGeom>
          <a:ln w="12700">
            <a:solidFill>
              <a:srgbClr val="FFFFFF"/>
            </a:solidFill>
          </a:ln>
        </p:spPr>
        <p:txBody>
          <a:bodyPr wrap="square" lIns="0" tIns="0" rIns="0" bIns="0" rtlCol="0"/>
          <a:lstStyle/>
          <a:p/>
        </p:txBody>
      </p:sp>
      <p:sp>
        <p:nvSpPr>
          <p:cNvPr id="87" name="object 87"/>
          <p:cNvSpPr/>
          <p:nvPr/>
        </p:nvSpPr>
        <p:spPr>
          <a:xfrm>
            <a:off x="12741385" y="3740935"/>
            <a:ext cx="973455" cy="0"/>
          </a:xfrm>
          <a:custGeom>
            <a:avLst/>
            <a:gdLst/>
            <a:ahLst/>
            <a:cxnLst/>
            <a:rect l="l" t="t" r="r" b="b"/>
            <a:pathLst>
              <a:path w="973455" h="0">
                <a:moveTo>
                  <a:pt x="0" y="0"/>
                </a:moveTo>
                <a:lnTo>
                  <a:pt x="973284" y="0"/>
                </a:lnTo>
              </a:path>
            </a:pathLst>
          </a:custGeom>
          <a:ln w="9060">
            <a:solidFill>
              <a:srgbClr val="FFFFFF"/>
            </a:solidFill>
          </a:ln>
        </p:spPr>
        <p:txBody>
          <a:bodyPr wrap="square" lIns="0" tIns="0" rIns="0" bIns="0" rtlCol="0"/>
          <a:lstStyle/>
          <a:p/>
        </p:txBody>
      </p:sp>
      <p:sp>
        <p:nvSpPr>
          <p:cNvPr id="88" name="object 88"/>
          <p:cNvSpPr/>
          <p:nvPr/>
        </p:nvSpPr>
        <p:spPr>
          <a:xfrm>
            <a:off x="12482855" y="3734585"/>
            <a:ext cx="0" cy="12700"/>
          </a:xfrm>
          <a:custGeom>
            <a:avLst/>
            <a:gdLst/>
            <a:ahLst/>
            <a:cxnLst/>
            <a:rect l="l" t="t" r="r" b="b"/>
            <a:pathLst>
              <a:path w="0" h="12700">
                <a:moveTo>
                  <a:pt x="0" y="0"/>
                </a:moveTo>
                <a:lnTo>
                  <a:pt x="0" y="12700"/>
                </a:lnTo>
              </a:path>
            </a:pathLst>
          </a:custGeom>
          <a:ln w="9060">
            <a:solidFill>
              <a:srgbClr val="FFFFFF"/>
            </a:solidFill>
          </a:ln>
        </p:spPr>
        <p:txBody>
          <a:bodyPr wrap="square" lIns="0" tIns="0" rIns="0" bIns="0" rtlCol="0"/>
          <a:lstStyle/>
          <a:p/>
        </p:txBody>
      </p:sp>
      <p:sp>
        <p:nvSpPr>
          <p:cNvPr id="89" name="object 89"/>
          <p:cNvSpPr/>
          <p:nvPr/>
        </p:nvSpPr>
        <p:spPr>
          <a:xfrm>
            <a:off x="13714669" y="3740935"/>
            <a:ext cx="725170" cy="0"/>
          </a:xfrm>
          <a:custGeom>
            <a:avLst/>
            <a:gdLst/>
            <a:ahLst/>
            <a:cxnLst/>
            <a:rect l="l" t="t" r="r" b="b"/>
            <a:pathLst>
              <a:path w="725169" h="0">
                <a:moveTo>
                  <a:pt x="0" y="0"/>
                </a:moveTo>
                <a:lnTo>
                  <a:pt x="725170" y="0"/>
                </a:lnTo>
              </a:path>
            </a:pathLst>
          </a:custGeom>
          <a:ln w="12700">
            <a:solidFill>
              <a:srgbClr val="FFFFFF"/>
            </a:solidFill>
          </a:ln>
        </p:spPr>
        <p:txBody>
          <a:bodyPr wrap="square" lIns="0" tIns="0" rIns="0" bIns="0" rtlCol="0"/>
          <a:lstStyle/>
          <a:p/>
        </p:txBody>
      </p:sp>
      <p:sp>
        <p:nvSpPr>
          <p:cNvPr id="90" name="object 90"/>
          <p:cNvSpPr txBox="1"/>
          <p:nvPr/>
        </p:nvSpPr>
        <p:spPr>
          <a:xfrm>
            <a:off x="9016305" y="2103783"/>
            <a:ext cx="419100" cy="147320"/>
          </a:xfrm>
          <a:prstGeom prst="rect">
            <a:avLst/>
          </a:prstGeom>
        </p:spPr>
        <p:txBody>
          <a:bodyPr wrap="square" lIns="0" tIns="12700" rIns="0" bIns="0" rtlCol="0" vert="horz">
            <a:spAutoFit/>
          </a:bodyPr>
          <a:lstStyle/>
          <a:p>
            <a:pPr>
              <a:lnSpc>
                <a:spcPct val="100000"/>
              </a:lnSpc>
              <a:spcBef>
                <a:spcPts val="100"/>
              </a:spcBef>
            </a:pPr>
            <a:r>
              <a:rPr dirty="0" sz="800" b="1">
                <a:solidFill>
                  <a:srgbClr val="FFFFFF"/>
                </a:solidFill>
                <a:latin typeface="Microsoft YaHei UI"/>
                <a:cs typeface="Microsoft YaHei UI"/>
              </a:rPr>
              <a:t>传动型号</a:t>
            </a:r>
            <a:endParaRPr sz="800">
              <a:latin typeface="Microsoft YaHei UI"/>
              <a:cs typeface="Microsoft YaHei UI"/>
            </a:endParaRPr>
          </a:p>
        </p:txBody>
      </p:sp>
      <p:sp>
        <p:nvSpPr>
          <p:cNvPr id="91" name="object 91"/>
          <p:cNvSpPr txBox="1"/>
          <p:nvPr/>
        </p:nvSpPr>
        <p:spPr>
          <a:xfrm>
            <a:off x="10332660" y="1818349"/>
            <a:ext cx="723900" cy="726440"/>
          </a:xfrm>
          <a:prstGeom prst="rect">
            <a:avLst/>
          </a:prstGeom>
          <a:solidFill>
            <a:srgbClr val="D66E2A"/>
          </a:solidFill>
          <a:ln w="12700">
            <a:solidFill>
              <a:srgbClr val="FFFFFF"/>
            </a:solidFill>
          </a:ln>
        </p:spPr>
        <p:txBody>
          <a:bodyPr wrap="square" lIns="0" tIns="0" rIns="0" bIns="0" rtlCol="0" vert="horz">
            <a:spAutoFit/>
          </a:bodyPr>
          <a:lstStyle/>
          <a:p>
            <a:pPr>
              <a:lnSpc>
                <a:spcPct val="100000"/>
              </a:lnSpc>
            </a:pPr>
            <a:endParaRPr sz="1000">
              <a:latin typeface="Times New Roman"/>
              <a:cs typeface="Times New Roman"/>
            </a:endParaRPr>
          </a:p>
          <a:p>
            <a:pPr algn="ctr" marL="260350" marR="253365">
              <a:lnSpc>
                <a:spcPct val="100000"/>
              </a:lnSpc>
              <a:spcBef>
                <a:spcPts val="715"/>
              </a:spcBef>
            </a:pPr>
            <a:r>
              <a:rPr dirty="0" sz="800" b="1">
                <a:solidFill>
                  <a:srgbClr val="FFFFFF"/>
                </a:solidFill>
                <a:latin typeface="Microsoft YaHei UI"/>
                <a:cs typeface="Microsoft YaHei UI"/>
              </a:rPr>
              <a:t>尺寸 规格</a:t>
            </a:r>
            <a:endParaRPr sz="800">
              <a:latin typeface="Microsoft YaHei UI"/>
              <a:cs typeface="Microsoft YaHei UI"/>
            </a:endParaRPr>
          </a:p>
        </p:txBody>
      </p:sp>
      <p:sp>
        <p:nvSpPr>
          <p:cNvPr id="92" name="object 92"/>
          <p:cNvSpPr txBox="1"/>
          <p:nvPr/>
        </p:nvSpPr>
        <p:spPr>
          <a:xfrm>
            <a:off x="11056560" y="1818349"/>
            <a:ext cx="3389629" cy="247015"/>
          </a:xfrm>
          <a:prstGeom prst="rect">
            <a:avLst/>
          </a:prstGeom>
          <a:solidFill>
            <a:srgbClr val="D66E2A"/>
          </a:solidFill>
          <a:ln w="12700">
            <a:solidFill>
              <a:srgbClr val="FFFFFF"/>
            </a:solidFill>
          </a:ln>
        </p:spPr>
        <p:txBody>
          <a:bodyPr wrap="square" lIns="0" tIns="58419" rIns="0" bIns="0" rtlCol="0" vert="horz">
            <a:spAutoFit/>
          </a:bodyPr>
          <a:lstStyle/>
          <a:p>
            <a:pPr algn="ctr">
              <a:lnSpc>
                <a:spcPct val="100000"/>
              </a:lnSpc>
              <a:spcBef>
                <a:spcPts val="459"/>
              </a:spcBef>
            </a:pPr>
            <a:r>
              <a:rPr dirty="0" sz="800" b="1">
                <a:solidFill>
                  <a:srgbClr val="FFFFFF"/>
                </a:solidFill>
                <a:latin typeface="Microsoft YaHei UI"/>
                <a:cs typeface="Microsoft YaHei UI"/>
              </a:rPr>
              <a:t>制动电阻</a:t>
            </a:r>
            <a:endParaRPr sz="800">
              <a:latin typeface="Microsoft YaHei UI"/>
              <a:cs typeface="Microsoft YaHei UI"/>
            </a:endParaRPr>
          </a:p>
        </p:txBody>
      </p:sp>
      <p:sp>
        <p:nvSpPr>
          <p:cNvPr id="93" name="object 93"/>
          <p:cNvSpPr txBox="1"/>
          <p:nvPr/>
        </p:nvSpPr>
        <p:spPr>
          <a:xfrm>
            <a:off x="11056560" y="2065364"/>
            <a:ext cx="1421765" cy="479425"/>
          </a:xfrm>
          <a:prstGeom prst="rect">
            <a:avLst/>
          </a:prstGeom>
          <a:solidFill>
            <a:srgbClr val="D66E2A"/>
          </a:solidFill>
          <a:ln w="12700">
            <a:solidFill>
              <a:srgbClr val="FFFFFF"/>
            </a:solidFill>
          </a:ln>
        </p:spPr>
        <p:txBody>
          <a:bodyPr wrap="square" lIns="0" tIns="6350" rIns="0" bIns="0" rtlCol="0" vert="horz">
            <a:spAutoFit/>
          </a:bodyPr>
          <a:lstStyle/>
          <a:p>
            <a:pPr>
              <a:lnSpc>
                <a:spcPct val="100000"/>
              </a:lnSpc>
              <a:spcBef>
                <a:spcPts val="50"/>
              </a:spcBef>
            </a:pPr>
            <a:endParaRPr sz="1150">
              <a:latin typeface="Times New Roman"/>
              <a:cs typeface="Times New Roman"/>
            </a:endParaRPr>
          </a:p>
          <a:p>
            <a:pPr algn="ctr">
              <a:lnSpc>
                <a:spcPct val="100000"/>
              </a:lnSpc>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94" name="object 94"/>
          <p:cNvSpPr txBox="1"/>
          <p:nvPr/>
        </p:nvSpPr>
        <p:spPr>
          <a:xfrm>
            <a:off x="12478325" y="2065364"/>
            <a:ext cx="1967864" cy="219710"/>
          </a:xfrm>
          <a:prstGeom prst="rect">
            <a:avLst/>
          </a:prstGeom>
          <a:solidFill>
            <a:srgbClr val="D66E2A"/>
          </a:solidFill>
          <a:ln w="12700">
            <a:solidFill>
              <a:srgbClr val="FFFFFF"/>
            </a:solidFill>
          </a:ln>
        </p:spPr>
        <p:txBody>
          <a:bodyPr wrap="square" lIns="0" tIns="44450" rIns="0" bIns="0" rtlCol="0" vert="horz">
            <a:spAutoFit/>
          </a:bodyPr>
          <a:lstStyle/>
          <a:p>
            <a:pPr algn="ctr">
              <a:lnSpc>
                <a:spcPct val="100000"/>
              </a:lnSpc>
              <a:spcBef>
                <a:spcPts val="350"/>
              </a:spcBef>
            </a:pPr>
            <a:r>
              <a:rPr dirty="0" sz="800" b="1">
                <a:solidFill>
                  <a:srgbClr val="FFFFFF"/>
                </a:solidFill>
                <a:latin typeface="Microsoft YaHei UI"/>
                <a:cs typeface="Microsoft YaHei UI"/>
              </a:rPr>
              <a:t>贝派</a:t>
            </a:r>
            <a:endParaRPr sz="800">
              <a:latin typeface="Microsoft YaHei UI"/>
              <a:cs typeface="Microsoft YaHei UI"/>
            </a:endParaRPr>
          </a:p>
        </p:txBody>
      </p:sp>
      <p:sp>
        <p:nvSpPr>
          <p:cNvPr id="95" name="object 95"/>
          <p:cNvSpPr txBox="1"/>
          <p:nvPr/>
        </p:nvSpPr>
        <p:spPr>
          <a:xfrm>
            <a:off x="12478325" y="2285074"/>
            <a:ext cx="1236345" cy="259715"/>
          </a:xfrm>
          <a:prstGeom prst="rect">
            <a:avLst/>
          </a:prstGeom>
          <a:solidFill>
            <a:srgbClr val="D66E2A"/>
          </a:solidFill>
          <a:ln w="12700">
            <a:solidFill>
              <a:srgbClr val="FFFFFF"/>
            </a:solidFill>
          </a:ln>
        </p:spPr>
        <p:txBody>
          <a:bodyPr wrap="square" lIns="0" tIns="64769" rIns="0" bIns="0" rtlCol="0" vert="horz">
            <a:spAutoFit/>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96" name="object 96"/>
          <p:cNvSpPr txBox="1"/>
          <p:nvPr/>
        </p:nvSpPr>
        <p:spPr>
          <a:xfrm>
            <a:off x="13714669" y="2285074"/>
            <a:ext cx="731520" cy="259715"/>
          </a:xfrm>
          <a:prstGeom prst="rect">
            <a:avLst/>
          </a:prstGeom>
          <a:solidFill>
            <a:srgbClr val="D66E2A"/>
          </a:solidFill>
          <a:ln w="12700">
            <a:solidFill>
              <a:srgbClr val="FFFFFF"/>
            </a:solidFill>
          </a:ln>
        </p:spPr>
        <p:txBody>
          <a:bodyPr wrap="square" lIns="0" tIns="3810" rIns="0" bIns="0" rtlCol="0" vert="horz">
            <a:spAutoFit/>
          </a:bodyPr>
          <a:lstStyle/>
          <a:p>
            <a:pPr marL="162560" marR="104139"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p:txBody>
      </p:sp>
      <p:sp>
        <p:nvSpPr>
          <p:cNvPr id="97" name="object 97"/>
          <p:cNvSpPr txBox="1"/>
          <p:nvPr/>
        </p:nvSpPr>
        <p:spPr>
          <a:xfrm>
            <a:off x="8106350" y="2544593"/>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12-</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脉波二极管整流</a:t>
            </a:r>
            <a:endParaRPr sz="800">
              <a:latin typeface="Microsoft JhengHei UI"/>
              <a:cs typeface="Microsoft JhengHei UI"/>
            </a:endParaRPr>
          </a:p>
        </p:txBody>
      </p:sp>
      <p:sp>
        <p:nvSpPr>
          <p:cNvPr id="98" name="object 98"/>
          <p:cNvSpPr txBox="1"/>
          <p:nvPr/>
        </p:nvSpPr>
        <p:spPr>
          <a:xfrm>
            <a:off x="8106350" y="2703343"/>
            <a:ext cx="2226310" cy="219710"/>
          </a:xfrm>
          <a:prstGeom prst="rect">
            <a:avLst/>
          </a:prstGeom>
          <a:solidFill>
            <a:srgbClr val="EBEBEC"/>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spc="-5">
                <a:solidFill>
                  <a:srgbClr val="231F20"/>
                </a:solidFill>
                <a:latin typeface="Microsoft JhengHei UI"/>
                <a:cs typeface="Microsoft JhengHei UI"/>
              </a:rPr>
              <a:t>ACS880-07-0990A-5+A004+D150</a:t>
            </a:r>
            <a:endParaRPr sz="800">
              <a:latin typeface="Microsoft JhengHei UI"/>
              <a:cs typeface="Microsoft JhengHei UI"/>
            </a:endParaRPr>
          </a:p>
        </p:txBody>
      </p:sp>
      <p:sp>
        <p:nvSpPr>
          <p:cNvPr id="99" name="object 99"/>
          <p:cNvSpPr txBox="1"/>
          <p:nvPr/>
        </p:nvSpPr>
        <p:spPr>
          <a:xfrm>
            <a:off x="10332660" y="2703343"/>
            <a:ext cx="723900" cy="219710"/>
          </a:xfrm>
          <a:prstGeom prst="rect">
            <a:avLst/>
          </a:prstGeom>
          <a:solidFill>
            <a:srgbClr val="EBEBEC"/>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2xD7T+2xR8i</a:t>
            </a:r>
            <a:endParaRPr sz="800">
              <a:latin typeface="Microsoft JhengHei UI"/>
              <a:cs typeface="Microsoft JhengHei UI"/>
            </a:endParaRPr>
          </a:p>
        </p:txBody>
      </p:sp>
      <p:sp>
        <p:nvSpPr>
          <p:cNvPr id="100" name="object 100"/>
          <p:cNvSpPr txBox="1"/>
          <p:nvPr/>
        </p:nvSpPr>
        <p:spPr>
          <a:xfrm>
            <a:off x="11061859" y="2738538"/>
            <a:ext cx="11391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 x (2 x</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01" name="object 101"/>
          <p:cNvSpPr txBox="1"/>
          <p:nvPr/>
        </p:nvSpPr>
        <p:spPr>
          <a:xfrm>
            <a:off x="12673600" y="2738538"/>
            <a:ext cx="7689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W-30P03-A</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CE</a:t>
            </a:r>
            <a:endParaRPr sz="800">
              <a:latin typeface="Microsoft JhengHei UI"/>
              <a:cs typeface="Microsoft JhengHei UI"/>
            </a:endParaRPr>
          </a:p>
        </p:txBody>
      </p:sp>
      <p:sp>
        <p:nvSpPr>
          <p:cNvPr id="102" name="object 102"/>
          <p:cNvSpPr txBox="1"/>
          <p:nvPr/>
        </p:nvSpPr>
        <p:spPr>
          <a:xfrm>
            <a:off x="13714669" y="2703343"/>
            <a:ext cx="731520" cy="219710"/>
          </a:xfrm>
          <a:prstGeom prst="rect">
            <a:avLst/>
          </a:prstGeom>
          <a:solidFill>
            <a:srgbClr val="EBEBEC"/>
          </a:solidFill>
          <a:ln w="12700">
            <a:solidFill>
              <a:srgbClr val="FFFFFF"/>
            </a:solidFill>
          </a:ln>
        </p:spPr>
        <p:txBody>
          <a:bodyPr wrap="square" lIns="0" tIns="47625" rIns="0" bIns="0" rtlCol="0" vert="horz">
            <a:spAutoFit/>
          </a:bodyPr>
          <a:lstStyle/>
          <a:p>
            <a:pPr algn="ctr">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103" name="object 103"/>
          <p:cNvSpPr txBox="1"/>
          <p:nvPr/>
        </p:nvSpPr>
        <p:spPr>
          <a:xfrm>
            <a:off x="8106350" y="2923053"/>
            <a:ext cx="2226310" cy="219710"/>
          </a:xfrm>
          <a:prstGeom prst="rect">
            <a:avLst/>
          </a:prstGeom>
          <a:solidFill>
            <a:srgbClr val="DCDDDE"/>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spc="-5">
                <a:solidFill>
                  <a:srgbClr val="231F20"/>
                </a:solidFill>
                <a:latin typeface="Microsoft JhengHei UI"/>
                <a:cs typeface="Microsoft JhengHei UI"/>
              </a:rPr>
              <a:t>ACS880-07-1320A-5+A004+D150</a:t>
            </a:r>
            <a:endParaRPr sz="800">
              <a:latin typeface="Microsoft JhengHei UI"/>
              <a:cs typeface="Microsoft JhengHei UI"/>
            </a:endParaRPr>
          </a:p>
        </p:txBody>
      </p:sp>
      <p:sp>
        <p:nvSpPr>
          <p:cNvPr id="104" name="object 104"/>
          <p:cNvSpPr txBox="1"/>
          <p:nvPr/>
        </p:nvSpPr>
        <p:spPr>
          <a:xfrm>
            <a:off x="10332660" y="2923053"/>
            <a:ext cx="723900" cy="219710"/>
          </a:xfrm>
          <a:prstGeom prst="rect">
            <a:avLst/>
          </a:prstGeom>
          <a:solidFill>
            <a:srgbClr val="DCDDDE"/>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2xD8T+2xR8i</a:t>
            </a:r>
            <a:endParaRPr sz="800">
              <a:latin typeface="Microsoft JhengHei UI"/>
              <a:cs typeface="Microsoft JhengHei UI"/>
            </a:endParaRPr>
          </a:p>
        </p:txBody>
      </p:sp>
      <p:sp>
        <p:nvSpPr>
          <p:cNvPr id="105" name="object 105"/>
          <p:cNvSpPr txBox="1"/>
          <p:nvPr/>
        </p:nvSpPr>
        <p:spPr>
          <a:xfrm>
            <a:off x="11056560" y="2923053"/>
            <a:ext cx="1421765" cy="219710"/>
          </a:xfrm>
          <a:prstGeom prst="rect">
            <a:avLst/>
          </a:prstGeom>
          <a:solidFill>
            <a:srgbClr val="DCDDDE"/>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06" name="object 106"/>
          <p:cNvSpPr txBox="1"/>
          <p:nvPr/>
        </p:nvSpPr>
        <p:spPr>
          <a:xfrm>
            <a:off x="12741385" y="2927583"/>
            <a:ext cx="967105" cy="210820"/>
          </a:xfrm>
          <a:prstGeom prst="rect">
            <a:avLst/>
          </a:prstGeom>
          <a:solidFill>
            <a:srgbClr val="DCDDDE"/>
          </a:solidFill>
        </p:spPr>
        <p:txBody>
          <a:bodyPr wrap="square" lIns="0" tIns="43180" rIns="0" bIns="0" rtlCol="0" vert="horz">
            <a:spAutoFit/>
          </a:bodyPr>
          <a:lstStyle/>
          <a:p>
            <a:pPr>
              <a:lnSpc>
                <a:spcPct val="100000"/>
              </a:lnSpc>
              <a:spcBef>
                <a:spcPts val="34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07" name="object 107"/>
          <p:cNvSpPr txBox="1"/>
          <p:nvPr/>
        </p:nvSpPr>
        <p:spPr>
          <a:xfrm>
            <a:off x="13714669" y="2923053"/>
            <a:ext cx="731520" cy="219710"/>
          </a:xfrm>
          <a:prstGeom prst="rect">
            <a:avLst/>
          </a:prstGeom>
          <a:solidFill>
            <a:srgbClr val="DCDDDE"/>
          </a:solidFill>
          <a:ln w="12700">
            <a:solidFill>
              <a:srgbClr val="FFFFFF"/>
            </a:solidFill>
          </a:ln>
        </p:spPr>
        <p:txBody>
          <a:bodyPr wrap="square" lIns="0" tIns="47625" rIns="0" bIns="0" rtlCol="0" vert="horz">
            <a:spAutoFit/>
          </a:bodyPr>
          <a:lstStyle/>
          <a:p>
            <a:pPr algn="ctr">
              <a:lnSpc>
                <a:spcPct val="100000"/>
              </a:lnSpc>
              <a:spcBef>
                <a:spcPts val="37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08" name="object 108"/>
          <p:cNvSpPr txBox="1"/>
          <p:nvPr/>
        </p:nvSpPr>
        <p:spPr>
          <a:xfrm>
            <a:off x="8106350" y="3142764"/>
            <a:ext cx="2226310" cy="219710"/>
          </a:xfrm>
          <a:prstGeom prst="rect">
            <a:avLst/>
          </a:prstGeom>
          <a:solidFill>
            <a:srgbClr val="EBEBEC"/>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spc="-5">
                <a:solidFill>
                  <a:srgbClr val="231F20"/>
                </a:solidFill>
                <a:latin typeface="Microsoft JhengHei UI"/>
                <a:cs typeface="Microsoft JhengHei UI"/>
              </a:rPr>
              <a:t>ACS880-07-1450A-5+A004+D150</a:t>
            </a:r>
            <a:endParaRPr sz="800">
              <a:latin typeface="Microsoft JhengHei UI"/>
              <a:cs typeface="Microsoft JhengHei UI"/>
            </a:endParaRPr>
          </a:p>
        </p:txBody>
      </p:sp>
      <p:sp>
        <p:nvSpPr>
          <p:cNvPr id="109" name="object 109"/>
          <p:cNvSpPr txBox="1"/>
          <p:nvPr/>
        </p:nvSpPr>
        <p:spPr>
          <a:xfrm>
            <a:off x="10332660" y="3142764"/>
            <a:ext cx="723900" cy="219710"/>
          </a:xfrm>
          <a:prstGeom prst="rect">
            <a:avLst/>
          </a:prstGeom>
          <a:solidFill>
            <a:srgbClr val="EBEBEC"/>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2xD8T+2xR8i</a:t>
            </a:r>
            <a:endParaRPr sz="800">
              <a:latin typeface="Microsoft JhengHei UI"/>
              <a:cs typeface="Microsoft JhengHei UI"/>
            </a:endParaRPr>
          </a:p>
        </p:txBody>
      </p:sp>
      <p:sp>
        <p:nvSpPr>
          <p:cNvPr id="110" name="object 110"/>
          <p:cNvSpPr txBox="1"/>
          <p:nvPr/>
        </p:nvSpPr>
        <p:spPr>
          <a:xfrm>
            <a:off x="11056560" y="3142764"/>
            <a:ext cx="1421765" cy="219710"/>
          </a:xfrm>
          <a:prstGeom prst="rect">
            <a:avLst/>
          </a:prstGeom>
          <a:solidFill>
            <a:srgbClr val="EBEBEC"/>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11" name="object 111"/>
          <p:cNvSpPr txBox="1"/>
          <p:nvPr/>
        </p:nvSpPr>
        <p:spPr>
          <a:xfrm>
            <a:off x="12741385" y="3147295"/>
            <a:ext cx="967105" cy="210820"/>
          </a:xfrm>
          <a:prstGeom prst="rect">
            <a:avLst/>
          </a:prstGeom>
          <a:solidFill>
            <a:srgbClr val="EBEBEC"/>
          </a:solidFill>
        </p:spPr>
        <p:txBody>
          <a:bodyPr wrap="square" lIns="0" tIns="43180" rIns="0" bIns="0" rtlCol="0" vert="horz">
            <a:spAutoFit/>
          </a:bodyPr>
          <a:lstStyle/>
          <a:p>
            <a:pPr>
              <a:lnSpc>
                <a:spcPct val="100000"/>
              </a:lnSpc>
              <a:spcBef>
                <a:spcPts val="34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12" name="object 112"/>
          <p:cNvSpPr txBox="1"/>
          <p:nvPr/>
        </p:nvSpPr>
        <p:spPr>
          <a:xfrm>
            <a:off x="13714669" y="3142764"/>
            <a:ext cx="731520" cy="219710"/>
          </a:xfrm>
          <a:prstGeom prst="rect">
            <a:avLst/>
          </a:prstGeom>
          <a:solidFill>
            <a:srgbClr val="EBEBEC"/>
          </a:solidFill>
          <a:ln w="12700">
            <a:solidFill>
              <a:srgbClr val="FFFFFF"/>
            </a:solidFill>
          </a:ln>
        </p:spPr>
        <p:txBody>
          <a:bodyPr wrap="square" lIns="0" tIns="47625" rIns="0" bIns="0" rtlCol="0" vert="horz">
            <a:spAutoFit/>
          </a:bodyPr>
          <a:lstStyle/>
          <a:p>
            <a:pPr algn="ctr">
              <a:lnSpc>
                <a:spcPct val="100000"/>
              </a:lnSpc>
              <a:spcBef>
                <a:spcPts val="37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13" name="object 113"/>
          <p:cNvSpPr txBox="1"/>
          <p:nvPr/>
        </p:nvSpPr>
        <p:spPr>
          <a:xfrm>
            <a:off x="8106350" y="3362474"/>
            <a:ext cx="2226310" cy="219710"/>
          </a:xfrm>
          <a:prstGeom prst="rect">
            <a:avLst/>
          </a:prstGeom>
          <a:solidFill>
            <a:srgbClr val="DCDDDE"/>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spc="-5">
                <a:solidFill>
                  <a:srgbClr val="231F20"/>
                </a:solidFill>
                <a:latin typeface="Microsoft JhengHei UI"/>
                <a:cs typeface="Microsoft JhengHei UI"/>
              </a:rPr>
              <a:t>ACS880-07-1580A-5+A004+D150</a:t>
            </a:r>
            <a:endParaRPr sz="800">
              <a:latin typeface="Microsoft JhengHei UI"/>
              <a:cs typeface="Microsoft JhengHei UI"/>
            </a:endParaRPr>
          </a:p>
        </p:txBody>
      </p:sp>
      <p:sp>
        <p:nvSpPr>
          <p:cNvPr id="114" name="object 114"/>
          <p:cNvSpPr txBox="1"/>
          <p:nvPr/>
        </p:nvSpPr>
        <p:spPr>
          <a:xfrm>
            <a:off x="10332660" y="3362474"/>
            <a:ext cx="723900" cy="219710"/>
          </a:xfrm>
          <a:prstGeom prst="rect">
            <a:avLst/>
          </a:prstGeom>
          <a:solidFill>
            <a:srgbClr val="DCDDDE"/>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2xD8T+2xR8i</a:t>
            </a:r>
            <a:endParaRPr sz="800">
              <a:latin typeface="Microsoft JhengHei UI"/>
              <a:cs typeface="Microsoft JhengHei UI"/>
            </a:endParaRPr>
          </a:p>
        </p:txBody>
      </p:sp>
      <p:sp>
        <p:nvSpPr>
          <p:cNvPr id="115" name="object 115"/>
          <p:cNvSpPr txBox="1"/>
          <p:nvPr/>
        </p:nvSpPr>
        <p:spPr>
          <a:xfrm>
            <a:off x="11056560" y="3362474"/>
            <a:ext cx="1421765" cy="219710"/>
          </a:xfrm>
          <a:prstGeom prst="rect">
            <a:avLst/>
          </a:prstGeom>
          <a:solidFill>
            <a:srgbClr val="DCDDDE"/>
          </a:solidFill>
          <a:ln w="12700">
            <a:solidFill>
              <a:srgbClr val="FFFFFF"/>
            </a:solidFill>
          </a:ln>
        </p:spPr>
        <p:txBody>
          <a:bodyPr wrap="square" lIns="0" tIns="47625" rIns="0" bIns="0" rtlCol="0" vert="horz">
            <a:spAutoFit/>
          </a:bodyPr>
          <a:lstStyle/>
          <a:p>
            <a:pPr marL="17780">
              <a:lnSpc>
                <a:spcPct val="100000"/>
              </a:lnSpc>
              <a:spcBef>
                <a:spcPts val="37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16" name="object 116"/>
          <p:cNvSpPr txBox="1"/>
          <p:nvPr/>
        </p:nvSpPr>
        <p:spPr>
          <a:xfrm>
            <a:off x="12741385" y="3367004"/>
            <a:ext cx="967105" cy="210820"/>
          </a:xfrm>
          <a:prstGeom prst="rect">
            <a:avLst/>
          </a:prstGeom>
          <a:solidFill>
            <a:srgbClr val="DCDDDE"/>
          </a:solidFill>
        </p:spPr>
        <p:txBody>
          <a:bodyPr wrap="square" lIns="0" tIns="43180" rIns="0" bIns="0" rtlCol="0" vert="horz">
            <a:spAutoFit/>
          </a:bodyPr>
          <a:lstStyle/>
          <a:p>
            <a:pPr>
              <a:lnSpc>
                <a:spcPct val="100000"/>
              </a:lnSpc>
              <a:spcBef>
                <a:spcPts val="34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17" name="object 117"/>
          <p:cNvSpPr txBox="1"/>
          <p:nvPr/>
        </p:nvSpPr>
        <p:spPr>
          <a:xfrm>
            <a:off x="13714669" y="3362474"/>
            <a:ext cx="731520" cy="219710"/>
          </a:xfrm>
          <a:prstGeom prst="rect">
            <a:avLst/>
          </a:prstGeom>
          <a:solidFill>
            <a:srgbClr val="DCDDDE"/>
          </a:solidFill>
          <a:ln w="12700">
            <a:solidFill>
              <a:srgbClr val="FFFFFF"/>
            </a:solidFill>
          </a:ln>
        </p:spPr>
        <p:txBody>
          <a:bodyPr wrap="square" lIns="0" tIns="47625" rIns="0" bIns="0" rtlCol="0" vert="horz">
            <a:spAutoFit/>
          </a:bodyPr>
          <a:lstStyle/>
          <a:p>
            <a:pPr algn="ctr">
              <a:lnSpc>
                <a:spcPct val="100000"/>
              </a:lnSpc>
              <a:spcBef>
                <a:spcPts val="37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18" name="object 118"/>
          <p:cNvSpPr txBox="1"/>
          <p:nvPr/>
        </p:nvSpPr>
        <p:spPr>
          <a:xfrm>
            <a:off x="8112700" y="3588535"/>
            <a:ext cx="4365625" cy="146050"/>
          </a:xfrm>
          <a:prstGeom prst="rect">
            <a:avLst/>
          </a:prstGeom>
          <a:solidFill>
            <a:srgbClr val="8AB6B5"/>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Un</a:t>
            </a:r>
            <a:r>
              <a:rPr dirty="0" sz="800" spc="19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690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（525-690 </a:t>
            </a:r>
            <a:r>
              <a:rPr dirty="0" sz="800" spc="-5">
                <a:solidFill>
                  <a:srgbClr val="231F20"/>
                </a:solidFill>
                <a:latin typeface="Microsoft JhengHei UI"/>
                <a:cs typeface="Microsoft JhengHei UI"/>
              </a:rPr>
              <a:t>V）。额定功率在额定电压</a:t>
            </a:r>
            <a:r>
              <a:rPr dirty="0" sz="800">
                <a:solidFill>
                  <a:srgbClr val="231F20"/>
                </a:solidFill>
                <a:latin typeface="Microsoft JhengHei UI"/>
                <a:cs typeface="Microsoft JhengHei UI"/>
              </a:rPr>
              <a:t>为</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690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时有效</a:t>
            </a:r>
            <a:endParaRPr sz="800">
              <a:latin typeface="Microsoft JhengHei UI"/>
              <a:cs typeface="Microsoft JhengHei UI"/>
            </a:endParaRPr>
          </a:p>
        </p:txBody>
      </p:sp>
      <p:sp>
        <p:nvSpPr>
          <p:cNvPr id="119" name="object 119"/>
          <p:cNvSpPr txBox="1"/>
          <p:nvPr/>
        </p:nvSpPr>
        <p:spPr>
          <a:xfrm>
            <a:off x="8112700" y="3747285"/>
            <a:ext cx="436562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脉波二极管整流</a:t>
            </a:r>
            <a:endParaRPr sz="800">
              <a:latin typeface="Microsoft JhengHei UI"/>
              <a:cs typeface="Microsoft JhengHei UI"/>
            </a:endParaRPr>
          </a:p>
        </p:txBody>
      </p:sp>
      <p:sp>
        <p:nvSpPr>
          <p:cNvPr id="120" name="object 120"/>
          <p:cNvSpPr txBox="1"/>
          <p:nvPr/>
        </p:nvSpPr>
        <p:spPr>
          <a:xfrm>
            <a:off x="8106350" y="3899685"/>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ACS880-07-0061A-7+D150</a:t>
            </a:r>
            <a:endParaRPr sz="800">
              <a:latin typeface="Microsoft JhengHei UI"/>
              <a:cs typeface="Microsoft JhengHei UI"/>
            </a:endParaRPr>
          </a:p>
        </p:txBody>
      </p:sp>
      <p:sp>
        <p:nvSpPr>
          <p:cNvPr id="121" name="object 121"/>
          <p:cNvSpPr txBox="1"/>
          <p:nvPr/>
        </p:nvSpPr>
        <p:spPr>
          <a:xfrm>
            <a:off x="10332660" y="3899685"/>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p:txBody>
      </p:sp>
      <p:sp>
        <p:nvSpPr>
          <p:cNvPr id="122" name="object 122"/>
          <p:cNvSpPr txBox="1"/>
          <p:nvPr/>
        </p:nvSpPr>
        <p:spPr>
          <a:xfrm>
            <a:off x="11056560" y="3899685"/>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p:txBody>
      </p:sp>
      <p:sp>
        <p:nvSpPr>
          <p:cNvPr id="123" name="object 123"/>
          <p:cNvSpPr txBox="1"/>
          <p:nvPr/>
        </p:nvSpPr>
        <p:spPr>
          <a:xfrm>
            <a:off x="12741385" y="3904215"/>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2P503-0ACR</a:t>
            </a:r>
            <a:endParaRPr sz="800">
              <a:latin typeface="Microsoft JhengHei UI"/>
              <a:cs typeface="Microsoft JhengHei UI"/>
            </a:endParaRPr>
          </a:p>
        </p:txBody>
      </p:sp>
      <p:sp>
        <p:nvSpPr>
          <p:cNvPr id="124" name="object 124"/>
          <p:cNvSpPr txBox="1"/>
          <p:nvPr/>
        </p:nvSpPr>
        <p:spPr>
          <a:xfrm>
            <a:off x="13714669" y="3899685"/>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25" name="object 125"/>
          <p:cNvSpPr txBox="1"/>
          <p:nvPr/>
        </p:nvSpPr>
        <p:spPr>
          <a:xfrm>
            <a:off x="8106350" y="4058435"/>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ACS880-07-0084A-7+D150</a:t>
            </a:r>
            <a:endParaRPr sz="800">
              <a:latin typeface="Microsoft JhengHei UI"/>
              <a:cs typeface="Microsoft JhengHei UI"/>
            </a:endParaRPr>
          </a:p>
        </p:txBody>
      </p:sp>
      <p:sp>
        <p:nvSpPr>
          <p:cNvPr id="126" name="object 126"/>
          <p:cNvSpPr txBox="1"/>
          <p:nvPr/>
        </p:nvSpPr>
        <p:spPr>
          <a:xfrm>
            <a:off x="10332660" y="4058435"/>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R6</a:t>
            </a:r>
            <a:endParaRPr sz="800">
              <a:latin typeface="Microsoft JhengHei UI"/>
              <a:cs typeface="Microsoft JhengHei UI"/>
            </a:endParaRPr>
          </a:p>
        </p:txBody>
      </p:sp>
      <p:sp>
        <p:nvSpPr>
          <p:cNvPr id="127" name="object 127"/>
          <p:cNvSpPr txBox="1"/>
          <p:nvPr/>
        </p:nvSpPr>
        <p:spPr>
          <a:xfrm>
            <a:off x="11056560" y="4058435"/>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p:txBody>
      </p:sp>
      <p:sp>
        <p:nvSpPr>
          <p:cNvPr id="128" name="object 128"/>
          <p:cNvSpPr txBox="1"/>
          <p:nvPr/>
        </p:nvSpPr>
        <p:spPr>
          <a:xfrm>
            <a:off x="12741385" y="4062965"/>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2P503-0ACR</a:t>
            </a:r>
            <a:endParaRPr sz="800">
              <a:latin typeface="Microsoft JhengHei UI"/>
              <a:cs typeface="Microsoft JhengHei UI"/>
            </a:endParaRPr>
          </a:p>
        </p:txBody>
      </p:sp>
      <p:sp>
        <p:nvSpPr>
          <p:cNvPr id="129" name="object 129"/>
          <p:cNvSpPr txBox="1"/>
          <p:nvPr/>
        </p:nvSpPr>
        <p:spPr>
          <a:xfrm>
            <a:off x="13714669" y="4058435"/>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30" name="object 130"/>
          <p:cNvSpPr txBox="1"/>
          <p:nvPr/>
        </p:nvSpPr>
        <p:spPr>
          <a:xfrm>
            <a:off x="8106350" y="4217185"/>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ACS880-07-0098A-7+D150</a:t>
            </a:r>
            <a:endParaRPr sz="800">
              <a:latin typeface="Microsoft JhengHei UI"/>
              <a:cs typeface="Microsoft JhengHei UI"/>
            </a:endParaRPr>
          </a:p>
        </p:txBody>
      </p:sp>
      <p:sp>
        <p:nvSpPr>
          <p:cNvPr id="131" name="object 131"/>
          <p:cNvSpPr txBox="1"/>
          <p:nvPr/>
        </p:nvSpPr>
        <p:spPr>
          <a:xfrm>
            <a:off x="10332660" y="4217185"/>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p:txBody>
      </p:sp>
      <p:sp>
        <p:nvSpPr>
          <p:cNvPr id="132" name="object 132"/>
          <p:cNvSpPr txBox="1"/>
          <p:nvPr/>
        </p:nvSpPr>
        <p:spPr>
          <a:xfrm>
            <a:off x="11056560" y="4217185"/>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SAFUR90F575</a:t>
            </a:r>
            <a:endParaRPr sz="800">
              <a:latin typeface="Microsoft JhengHei UI"/>
              <a:cs typeface="Microsoft JhengHei UI"/>
            </a:endParaRPr>
          </a:p>
        </p:txBody>
      </p:sp>
      <p:sp>
        <p:nvSpPr>
          <p:cNvPr id="133" name="object 133"/>
          <p:cNvSpPr txBox="1"/>
          <p:nvPr/>
        </p:nvSpPr>
        <p:spPr>
          <a:xfrm>
            <a:off x="12741385" y="4221715"/>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W-4P803-00HR</a:t>
            </a:r>
            <a:endParaRPr sz="800">
              <a:latin typeface="Microsoft JhengHei UI"/>
              <a:cs typeface="Microsoft JhengHei UI"/>
            </a:endParaRPr>
          </a:p>
        </p:txBody>
      </p:sp>
      <p:sp>
        <p:nvSpPr>
          <p:cNvPr id="134" name="object 134"/>
          <p:cNvSpPr txBox="1"/>
          <p:nvPr/>
        </p:nvSpPr>
        <p:spPr>
          <a:xfrm>
            <a:off x="13714669" y="4217185"/>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35" name="object 135"/>
          <p:cNvSpPr txBox="1"/>
          <p:nvPr/>
        </p:nvSpPr>
        <p:spPr>
          <a:xfrm>
            <a:off x="8106350" y="4375935"/>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ACS880-07-0119A-7+D150</a:t>
            </a:r>
            <a:endParaRPr sz="800">
              <a:latin typeface="Microsoft JhengHei UI"/>
              <a:cs typeface="Microsoft JhengHei UI"/>
            </a:endParaRPr>
          </a:p>
        </p:txBody>
      </p:sp>
      <p:sp>
        <p:nvSpPr>
          <p:cNvPr id="136" name="object 136"/>
          <p:cNvSpPr txBox="1"/>
          <p:nvPr/>
        </p:nvSpPr>
        <p:spPr>
          <a:xfrm>
            <a:off x="10332660" y="4375935"/>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R7</a:t>
            </a:r>
            <a:endParaRPr sz="800">
              <a:latin typeface="Microsoft JhengHei UI"/>
              <a:cs typeface="Microsoft JhengHei UI"/>
            </a:endParaRPr>
          </a:p>
        </p:txBody>
      </p:sp>
      <p:sp>
        <p:nvSpPr>
          <p:cNvPr id="137" name="object 137"/>
          <p:cNvSpPr txBox="1"/>
          <p:nvPr/>
        </p:nvSpPr>
        <p:spPr>
          <a:xfrm>
            <a:off x="11056560" y="4375935"/>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SAFUR90F575</a:t>
            </a:r>
            <a:endParaRPr sz="800">
              <a:latin typeface="Microsoft JhengHei UI"/>
              <a:cs typeface="Microsoft JhengHei UI"/>
            </a:endParaRPr>
          </a:p>
        </p:txBody>
      </p:sp>
      <p:sp>
        <p:nvSpPr>
          <p:cNvPr id="138" name="object 138"/>
          <p:cNvSpPr txBox="1"/>
          <p:nvPr/>
        </p:nvSpPr>
        <p:spPr>
          <a:xfrm>
            <a:off x="12741385" y="4380465"/>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W-4P803-00HR</a:t>
            </a:r>
            <a:endParaRPr sz="800">
              <a:latin typeface="Microsoft JhengHei UI"/>
              <a:cs typeface="Microsoft JhengHei UI"/>
            </a:endParaRPr>
          </a:p>
        </p:txBody>
      </p:sp>
      <p:sp>
        <p:nvSpPr>
          <p:cNvPr id="139" name="object 139"/>
          <p:cNvSpPr txBox="1"/>
          <p:nvPr/>
        </p:nvSpPr>
        <p:spPr>
          <a:xfrm>
            <a:off x="13714669" y="4375935"/>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40" name="object 140"/>
          <p:cNvSpPr txBox="1"/>
          <p:nvPr/>
        </p:nvSpPr>
        <p:spPr>
          <a:xfrm>
            <a:off x="8106350" y="4534685"/>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ACS880-07-0142A-7+D150</a:t>
            </a:r>
            <a:endParaRPr sz="800">
              <a:latin typeface="Microsoft JhengHei UI"/>
              <a:cs typeface="Microsoft JhengHei UI"/>
            </a:endParaRPr>
          </a:p>
        </p:txBody>
      </p:sp>
      <p:sp>
        <p:nvSpPr>
          <p:cNvPr id="141" name="object 141"/>
          <p:cNvSpPr txBox="1"/>
          <p:nvPr/>
        </p:nvSpPr>
        <p:spPr>
          <a:xfrm>
            <a:off x="10332660" y="4534685"/>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p:txBody>
      </p:sp>
      <p:sp>
        <p:nvSpPr>
          <p:cNvPr id="142" name="object 142"/>
          <p:cNvSpPr txBox="1"/>
          <p:nvPr/>
        </p:nvSpPr>
        <p:spPr>
          <a:xfrm>
            <a:off x="11056560" y="4534685"/>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SAFUR80F500</a:t>
            </a:r>
            <a:endParaRPr sz="800">
              <a:latin typeface="Microsoft JhengHei UI"/>
              <a:cs typeface="Microsoft JhengHei UI"/>
            </a:endParaRPr>
          </a:p>
        </p:txBody>
      </p:sp>
      <p:sp>
        <p:nvSpPr>
          <p:cNvPr id="143" name="object 143"/>
          <p:cNvSpPr txBox="1"/>
          <p:nvPr/>
        </p:nvSpPr>
        <p:spPr>
          <a:xfrm>
            <a:off x="12741385" y="4539215"/>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W-08P03-00FR</a:t>
            </a:r>
            <a:endParaRPr sz="800">
              <a:latin typeface="Microsoft JhengHei UI"/>
              <a:cs typeface="Microsoft JhengHei UI"/>
            </a:endParaRPr>
          </a:p>
        </p:txBody>
      </p:sp>
      <p:sp>
        <p:nvSpPr>
          <p:cNvPr id="144" name="object 144"/>
          <p:cNvSpPr txBox="1"/>
          <p:nvPr/>
        </p:nvSpPr>
        <p:spPr>
          <a:xfrm>
            <a:off x="13714669" y="4534685"/>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45" name="object 145"/>
          <p:cNvSpPr txBox="1"/>
          <p:nvPr/>
        </p:nvSpPr>
        <p:spPr>
          <a:xfrm>
            <a:off x="8106350" y="4693435"/>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ACS880-07-0174A-7+D150</a:t>
            </a:r>
            <a:endParaRPr sz="800">
              <a:latin typeface="Microsoft JhengHei UI"/>
              <a:cs typeface="Microsoft JhengHei UI"/>
            </a:endParaRPr>
          </a:p>
        </p:txBody>
      </p:sp>
      <p:sp>
        <p:nvSpPr>
          <p:cNvPr id="146" name="object 146"/>
          <p:cNvSpPr txBox="1"/>
          <p:nvPr/>
        </p:nvSpPr>
        <p:spPr>
          <a:xfrm>
            <a:off x="10332660" y="4693435"/>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p:txBody>
      </p:sp>
      <p:sp>
        <p:nvSpPr>
          <p:cNvPr id="147" name="object 147"/>
          <p:cNvSpPr txBox="1"/>
          <p:nvPr/>
        </p:nvSpPr>
        <p:spPr>
          <a:xfrm>
            <a:off x="11056560" y="4693435"/>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SAFUR80F500</a:t>
            </a:r>
            <a:endParaRPr sz="800">
              <a:latin typeface="Microsoft JhengHei UI"/>
              <a:cs typeface="Microsoft JhengHei UI"/>
            </a:endParaRPr>
          </a:p>
        </p:txBody>
      </p:sp>
      <p:sp>
        <p:nvSpPr>
          <p:cNvPr id="148" name="object 148"/>
          <p:cNvSpPr txBox="1"/>
          <p:nvPr/>
        </p:nvSpPr>
        <p:spPr>
          <a:xfrm>
            <a:off x="12741385" y="4697965"/>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W-08P03-00FR</a:t>
            </a:r>
            <a:endParaRPr sz="800">
              <a:latin typeface="Microsoft JhengHei UI"/>
              <a:cs typeface="Microsoft JhengHei UI"/>
            </a:endParaRPr>
          </a:p>
        </p:txBody>
      </p:sp>
      <p:sp>
        <p:nvSpPr>
          <p:cNvPr id="149" name="object 149"/>
          <p:cNvSpPr txBox="1"/>
          <p:nvPr/>
        </p:nvSpPr>
        <p:spPr>
          <a:xfrm>
            <a:off x="13714669" y="4693435"/>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50" name="object 150"/>
          <p:cNvSpPr txBox="1"/>
          <p:nvPr/>
        </p:nvSpPr>
        <p:spPr>
          <a:xfrm>
            <a:off x="8106350" y="4852185"/>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ACS880-07-0210A-7+D150</a:t>
            </a:r>
            <a:endParaRPr sz="800">
              <a:latin typeface="Microsoft JhengHei UI"/>
              <a:cs typeface="Microsoft JhengHei UI"/>
            </a:endParaRPr>
          </a:p>
        </p:txBody>
      </p:sp>
      <p:sp>
        <p:nvSpPr>
          <p:cNvPr id="151" name="object 151"/>
          <p:cNvSpPr txBox="1"/>
          <p:nvPr/>
        </p:nvSpPr>
        <p:spPr>
          <a:xfrm>
            <a:off x="10332660" y="4852185"/>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R9</a:t>
            </a:r>
            <a:endParaRPr sz="800">
              <a:latin typeface="Microsoft JhengHei UI"/>
              <a:cs typeface="Microsoft JhengHei UI"/>
            </a:endParaRPr>
          </a:p>
        </p:txBody>
      </p:sp>
      <p:sp>
        <p:nvSpPr>
          <p:cNvPr id="152" name="object 152"/>
          <p:cNvSpPr txBox="1"/>
          <p:nvPr/>
        </p:nvSpPr>
        <p:spPr>
          <a:xfrm>
            <a:off x="11056560" y="4852185"/>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p:txBody>
      </p:sp>
      <p:sp>
        <p:nvSpPr>
          <p:cNvPr id="153" name="object 153"/>
          <p:cNvSpPr txBox="1"/>
          <p:nvPr/>
        </p:nvSpPr>
        <p:spPr>
          <a:xfrm>
            <a:off x="12741385" y="4856715"/>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W-10P03-00DR</a:t>
            </a:r>
            <a:endParaRPr sz="800">
              <a:latin typeface="Microsoft JhengHei UI"/>
              <a:cs typeface="Microsoft JhengHei UI"/>
            </a:endParaRPr>
          </a:p>
        </p:txBody>
      </p:sp>
      <p:sp>
        <p:nvSpPr>
          <p:cNvPr id="154" name="object 154"/>
          <p:cNvSpPr txBox="1"/>
          <p:nvPr/>
        </p:nvSpPr>
        <p:spPr>
          <a:xfrm>
            <a:off x="13714669" y="4852185"/>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55" name="object 155"/>
          <p:cNvSpPr txBox="1"/>
          <p:nvPr/>
        </p:nvSpPr>
        <p:spPr>
          <a:xfrm>
            <a:off x="8106350" y="5010935"/>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ACS880-07-0271A-7+D150</a:t>
            </a:r>
            <a:endParaRPr sz="800">
              <a:latin typeface="Microsoft JhengHei UI"/>
              <a:cs typeface="Microsoft JhengHei UI"/>
            </a:endParaRPr>
          </a:p>
        </p:txBody>
      </p:sp>
      <p:sp>
        <p:nvSpPr>
          <p:cNvPr id="156" name="object 156"/>
          <p:cNvSpPr txBox="1"/>
          <p:nvPr/>
        </p:nvSpPr>
        <p:spPr>
          <a:xfrm>
            <a:off x="10332660" y="5010935"/>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R9</a:t>
            </a:r>
            <a:endParaRPr sz="800">
              <a:latin typeface="Microsoft JhengHei UI"/>
              <a:cs typeface="Microsoft JhengHei UI"/>
            </a:endParaRPr>
          </a:p>
        </p:txBody>
      </p:sp>
      <p:sp>
        <p:nvSpPr>
          <p:cNvPr id="157" name="object 157"/>
          <p:cNvSpPr txBox="1"/>
          <p:nvPr/>
        </p:nvSpPr>
        <p:spPr>
          <a:xfrm>
            <a:off x="11056560" y="5010935"/>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p:txBody>
      </p:sp>
      <p:sp>
        <p:nvSpPr>
          <p:cNvPr id="158" name="object 158"/>
          <p:cNvSpPr txBox="1"/>
          <p:nvPr/>
        </p:nvSpPr>
        <p:spPr>
          <a:xfrm>
            <a:off x="12741385" y="5015465"/>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W-10P03-00DR</a:t>
            </a:r>
            <a:endParaRPr sz="800">
              <a:latin typeface="Microsoft JhengHei UI"/>
              <a:cs typeface="Microsoft JhengHei UI"/>
            </a:endParaRPr>
          </a:p>
        </p:txBody>
      </p:sp>
      <p:sp>
        <p:nvSpPr>
          <p:cNvPr id="159" name="object 159"/>
          <p:cNvSpPr txBox="1"/>
          <p:nvPr/>
        </p:nvSpPr>
        <p:spPr>
          <a:xfrm>
            <a:off x="13714669" y="5010935"/>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60" name="object 160"/>
          <p:cNvSpPr txBox="1"/>
          <p:nvPr/>
        </p:nvSpPr>
        <p:spPr>
          <a:xfrm>
            <a:off x="8106350" y="5169685"/>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ACS880-07-0330A-7+D150</a:t>
            </a:r>
            <a:endParaRPr sz="800">
              <a:latin typeface="Microsoft JhengHei UI"/>
              <a:cs typeface="Microsoft JhengHei UI"/>
            </a:endParaRPr>
          </a:p>
        </p:txBody>
      </p:sp>
      <p:sp>
        <p:nvSpPr>
          <p:cNvPr id="161" name="object 161"/>
          <p:cNvSpPr txBox="1"/>
          <p:nvPr/>
        </p:nvSpPr>
        <p:spPr>
          <a:xfrm>
            <a:off x="10332660" y="5169685"/>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p:txBody>
      </p:sp>
      <p:sp>
        <p:nvSpPr>
          <p:cNvPr id="162" name="object 162"/>
          <p:cNvSpPr txBox="1"/>
          <p:nvPr/>
        </p:nvSpPr>
        <p:spPr>
          <a:xfrm>
            <a:off x="11056560" y="5169685"/>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63" name="object 163"/>
          <p:cNvSpPr txBox="1"/>
          <p:nvPr/>
        </p:nvSpPr>
        <p:spPr>
          <a:xfrm>
            <a:off x="12741385" y="5174215"/>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10">
                <a:solidFill>
                  <a:srgbClr val="231F20"/>
                </a:solidFill>
                <a:latin typeface="Microsoft JhengHei UI"/>
                <a:cs typeface="Microsoft JhengHei UI"/>
              </a:rPr>
              <a:t>W-15P03-0BRG</a:t>
            </a:r>
            <a:endParaRPr sz="800">
              <a:latin typeface="Microsoft JhengHei UI"/>
              <a:cs typeface="Microsoft JhengHei UI"/>
            </a:endParaRPr>
          </a:p>
        </p:txBody>
      </p:sp>
      <p:sp>
        <p:nvSpPr>
          <p:cNvPr id="164" name="object 164"/>
          <p:cNvSpPr txBox="1"/>
          <p:nvPr/>
        </p:nvSpPr>
        <p:spPr>
          <a:xfrm>
            <a:off x="13714669" y="5169685"/>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65" name="object 165"/>
          <p:cNvSpPr txBox="1"/>
          <p:nvPr/>
        </p:nvSpPr>
        <p:spPr>
          <a:xfrm>
            <a:off x="8106350" y="5328435"/>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ACS880-07-0370A-7+D150</a:t>
            </a:r>
            <a:endParaRPr sz="800">
              <a:latin typeface="Microsoft JhengHei UI"/>
              <a:cs typeface="Microsoft JhengHei UI"/>
            </a:endParaRPr>
          </a:p>
        </p:txBody>
      </p:sp>
      <p:sp>
        <p:nvSpPr>
          <p:cNvPr id="166" name="object 166"/>
          <p:cNvSpPr txBox="1"/>
          <p:nvPr/>
        </p:nvSpPr>
        <p:spPr>
          <a:xfrm>
            <a:off x="10332660" y="5328435"/>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R10</a:t>
            </a:r>
            <a:endParaRPr sz="800">
              <a:latin typeface="Microsoft JhengHei UI"/>
              <a:cs typeface="Microsoft JhengHei UI"/>
            </a:endParaRPr>
          </a:p>
        </p:txBody>
      </p:sp>
      <p:sp>
        <p:nvSpPr>
          <p:cNvPr id="167" name="object 167"/>
          <p:cNvSpPr txBox="1"/>
          <p:nvPr/>
        </p:nvSpPr>
        <p:spPr>
          <a:xfrm>
            <a:off x="11056560" y="5328435"/>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68" name="object 168"/>
          <p:cNvSpPr txBox="1"/>
          <p:nvPr/>
        </p:nvSpPr>
        <p:spPr>
          <a:xfrm>
            <a:off x="12741385" y="5332965"/>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10">
                <a:solidFill>
                  <a:srgbClr val="231F20"/>
                </a:solidFill>
                <a:latin typeface="Microsoft JhengHei UI"/>
                <a:cs typeface="Microsoft JhengHei UI"/>
              </a:rPr>
              <a:t>W-15P03-0BRG</a:t>
            </a:r>
            <a:endParaRPr sz="800">
              <a:latin typeface="Microsoft JhengHei UI"/>
              <a:cs typeface="Microsoft JhengHei UI"/>
            </a:endParaRPr>
          </a:p>
        </p:txBody>
      </p:sp>
      <p:sp>
        <p:nvSpPr>
          <p:cNvPr id="169" name="object 169"/>
          <p:cNvSpPr txBox="1"/>
          <p:nvPr/>
        </p:nvSpPr>
        <p:spPr>
          <a:xfrm>
            <a:off x="13714669" y="5328435"/>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70" name="object 170"/>
          <p:cNvSpPr txBox="1"/>
          <p:nvPr/>
        </p:nvSpPr>
        <p:spPr>
          <a:xfrm>
            <a:off x="8106350" y="5487185"/>
            <a:ext cx="2226310" cy="186055"/>
          </a:xfrm>
          <a:prstGeom prst="rect">
            <a:avLst/>
          </a:prstGeom>
          <a:solidFill>
            <a:srgbClr val="EBEBEC"/>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spc="-5">
                <a:solidFill>
                  <a:srgbClr val="231F20"/>
                </a:solidFill>
                <a:latin typeface="Microsoft JhengHei UI"/>
                <a:cs typeface="Microsoft JhengHei UI"/>
              </a:rPr>
              <a:t>ACS880-07-0430A-7+D150</a:t>
            </a:r>
            <a:endParaRPr sz="800">
              <a:latin typeface="Microsoft JhengHei UI"/>
              <a:cs typeface="Microsoft JhengHei UI"/>
            </a:endParaRPr>
          </a:p>
        </p:txBody>
      </p:sp>
      <p:sp>
        <p:nvSpPr>
          <p:cNvPr id="171" name="object 171"/>
          <p:cNvSpPr txBox="1"/>
          <p:nvPr/>
        </p:nvSpPr>
        <p:spPr>
          <a:xfrm>
            <a:off x="10332660" y="5487185"/>
            <a:ext cx="723900" cy="186055"/>
          </a:xfrm>
          <a:prstGeom prst="rect">
            <a:avLst/>
          </a:prstGeom>
          <a:solidFill>
            <a:srgbClr val="EBEBEC"/>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spc="-5">
                <a:solidFill>
                  <a:srgbClr val="231F20"/>
                </a:solidFill>
                <a:latin typeface="Microsoft JhengHei UI"/>
                <a:cs typeface="Microsoft JhengHei UI"/>
              </a:rPr>
              <a:t>R10</a:t>
            </a:r>
            <a:endParaRPr sz="800">
              <a:latin typeface="Microsoft JhengHei UI"/>
              <a:cs typeface="Microsoft JhengHei UI"/>
            </a:endParaRPr>
          </a:p>
        </p:txBody>
      </p:sp>
      <p:sp>
        <p:nvSpPr>
          <p:cNvPr id="172" name="object 172"/>
          <p:cNvSpPr txBox="1"/>
          <p:nvPr/>
        </p:nvSpPr>
        <p:spPr>
          <a:xfrm>
            <a:off x="11056560" y="5487185"/>
            <a:ext cx="1421765" cy="186055"/>
          </a:xfrm>
          <a:prstGeom prst="rect">
            <a:avLst/>
          </a:prstGeom>
          <a:solidFill>
            <a:srgbClr val="EBEBEC"/>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173" name="object 173"/>
          <p:cNvSpPr txBox="1"/>
          <p:nvPr/>
        </p:nvSpPr>
        <p:spPr>
          <a:xfrm>
            <a:off x="12741385" y="5491715"/>
            <a:ext cx="967105" cy="177165"/>
          </a:xfrm>
          <a:prstGeom prst="rect">
            <a:avLst/>
          </a:prstGeom>
          <a:solidFill>
            <a:srgbClr val="EBEBEC"/>
          </a:solidFill>
        </p:spPr>
        <p:txBody>
          <a:bodyPr wrap="square" lIns="0" tIns="26034" rIns="0" bIns="0" rtlCol="0" vert="horz">
            <a:spAutoFit/>
          </a:bodyPr>
          <a:lstStyle/>
          <a:p>
            <a:pPr>
              <a:lnSpc>
                <a:spcPct val="100000"/>
              </a:lnSpc>
              <a:spcBef>
                <a:spcPts val="204"/>
              </a:spcBef>
            </a:pPr>
            <a:r>
              <a:rPr dirty="0" sz="800" spc="-10">
                <a:solidFill>
                  <a:srgbClr val="231F20"/>
                </a:solidFill>
                <a:latin typeface="Microsoft JhengHei UI"/>
                <a:cs typeface="Microsoft JhengHei UI"/>
              </a:rPr>
              <a:t>W-15P03-0BRG</a:t>
            </a:r>
            <a:endParaRPr sz="800">
              <a:latin typeface="Microsoft JhengHei UI"/>
              <a:cs typeface="Microsoft JhengHei UI"/>
            </a:endParaRPr>
          </a:p>
        </p:txBody>
      </p:sp>
      <p:sp>
        <p:nvSpPr>
          <p:cNvPr id="174" name="object 174"/>
          <p:cNvSpPr txBox="1"/>
          <p:nvPr/>
        </p:nvSpPr>
        <p:spPr>
          <a:xfrm>
            <a:off x="13714669" y="5487185"/>
            <a:ext cx="731520" cy="186055"/>
          </a:xfrm>
          <a:prstGeom prst="rect">
            <a:avLst/>
          </a:prstGeom>
          <a:solidFill>
            <a:srgbClr val="EBEBEC"/>
          </a:solidFill>
          <a:ln w="12700">
            <a:solidFill>
              <a:srgbClr val="FFFFFF"/>
            </a:solidFill>
          </a:ln>
        </p:spPr>
        <p:txBody>
          <a:bodyPr wrap="square" lIns="0" tIns="31114" rIns="0" bIns="0" rtlCol="0" vert="horz">
            <a:spAutoFit/>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75" name="object 175"/>
          <p:cNvSpPr txBox="1"/>
          <p:nvPr/>
        </p:nvSpPr>
        <p:spPr>
          <a:xfrm>
            <a:off x="8106350" y="5673238"/>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ACS880-07-0470A-7+D150</a:t>
            </a:r>
            <a:endParaRPr sz="800">
              <a:latin typeface="Microsoft JhengHei UI"/>
              <a:cs typeface="Microsoft JhengHei UI"/>
            </a:endParaRPr>
          </a:p>
        </p:txBody>
      </p:sp>
      <p:sp>
        <p:nvSpPr>
          <p:cNvPr id="176" name="object 176"/>
          <p:cNvSpPr txBox="1"/>
          <p:nvPr/>
        </p:nvSpPr>
        <p:spPr>
          <a:xfrm>
            <a:off x="10332660" y="5673238"/>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p:txBody>
      </p:sp>
      <p:sp>
        <p:nvSpPr>
          <p:cNvPr id="177" name="object 177"/>
          <p:cNvSpPr txBox="1"/>
          <p:nvPr/>
        </p:nvSpPr>
        <p:spPr>
          <a:xfrm>
            <a:off x="11056560" y="567323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p:txBody>
      </p:sp>
      <p:sp>
        <p:nvSpPr>
          <p:cNvPr id="178" name="object 178"/>
          <p:cNvSpPr txBox="1"/>
          <p:nvPr/>
        </p:nvSpPr>
        <p:spPr>
          <a:xfrm>
            <a:off x="12741385" y="5677768"/>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W-20P03-00BR</a:t>
            </a:r>
            <a:endParaRPr sz="800">
              <a:latin typeface="Microsoft JhengHei UI"/>
              <a:cs typeface="Microsoft JhengHei UI"/>
            </a:endParaRPr>
          </a:p>
        </p:txBody>
      </p:sp>
      <p:sp>
        <p:nvSpPr>
          <p:cNvPr id="179" name="object 179"/>
          <p:cNvSpPr txBox="1"/>
          <p:nvPr/>
        </p:nvSpPr>
        <p:spPr>
          <a:xfrm>
            <a:off x="13714669" y="5673238"/>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80" name="object 180"/>
          <p:cNvSpPr txBox="1"/>
          <p:nvPr/>
        </p:nvSpPr>
        <p:spPr>
          <a:xfrm>
            <a:off x="8106350" y="5831988"/>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ACS880-07-0522A-7+D150</a:t>
            </a:r>
            <a:endParaRPr sz="800">
              <a:latin typeface="Microsoft JhengHei UI"/>
              <a:cs typeface="Microsoft JhengHei UI"/>
            </a:endParaRPr>
          </a:p>
        </p:txBody>
      </p:sp>
      <p:sp>
        <p:nvSpPr>
          <p:cNvPr id="181" name="object 181"/>
          <p:cNvSpPr txBox="1"/>
          <p:nvPr/>
        </p:nvSpPr>
        <p:spPr>
          <a:xfrm>
            <a:off x="10332660" y="5831988"/>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p:txBody>
      </p:sp>
      <p:sp>
        <p:nvSpPr>
          <p:cNvPr id="182" name="object 182"/>
          <p:cNvSpPr txBox="1"/>
          <p:nvPr/>
        </p:nvSpPr>
        <p:spPr>
          <a:xfrm>
            <a:off x="11056560" y="583198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p:txBody>
      </p:sp>
      <p:sp>
        <p:nvSpPr>
          <p:cNvPr id="183" name="object 183"/>
          <p:cNvSpPr txBox="1"/>
          <p:nvPr/>
        </p:nvSpPr>
        <p:spPr>
          <a:xfrm>
            <a:off x="12741385" y="5836518"/>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W-20P03-00BR</a:t>
            </a:r>
            <a:endParaRPr sz="800">
              <a:latin typeface="Microsoft JhengHei UI"/>
              <a:cs typeface="Microsoft JhengHei UI"/>
            </a:endParaRPr>
          </a:p>
        </p:txBody>
      </p:sp>
      <p:sp>
        <p:nvSpPr>
          <p:cNvPr id="184" name="object 184"/>
          <p:cNvSpPr txBox="1"/>
          <p:nvPr/>
        </p:nvSpPr>
        <p:spPr>
          <a:xfrm>
            <a:off x="13714669" y="5831988"/>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85" name="object 185"/>
          <p:cNvSpPr txBox="1"/>
          <p:nvPr/>
        </p:nvSpPr>
        <p:spPr>
          <a:xfrm>
            <a:off x="8106350" y="5990738"/>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ACS880-07-0590A-7+D150</a:t>
            </a:r>
            <a:endParaRPr sz="800">
              <a:latin typeface="Microsoft JhengHei UI"/>
              <a:cs typeface="Microsoft JhengHei UI"/>
            </a:endParaRPr>
          </a:p>
        </p:txBody>
      </p:sp>
      <p:sp>
        <p:nvSpPr>
          <p:cNvPr id="186" name="object 186"/>
          <p:cNvSpPr txBox="1"/>
          <p:nvPr/>
        </p:nvSpPr>
        <p:spPr>
          <a:xfrm>
            <a:off x="10332660" y="5990738"/>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p:txBody>
      </p:sp>
      <p:sp>
        <p:nvSpPr>
          <p:cNvPr id="187" name="object 187"/>
          <p:cNvSpPr txBox="1"/>
          <p:nvPr/>
        </p:nvSpPr>
        <p:spPr>
          <a:xfrm>
            <a:off x="11056560" y="599073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p:txBody>
      </p:sp>
      <p:sp>
        <p:nvSpPr>
          <p:cNvPr id="188" name="object 188"/>
          <p:cNvSpPr txBox="1"/>
          <p:nvPr/>
        </p:nvSpPr>
        <p:spPr>
          <a:xfrm>
            <a:off x="12741385" y="5995268"/>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W-20P03-00BR</a:t>
            </a:r>
            <a:endParaRPr sz="800">
              <a:latin typeface="Microsoft JhengHei UI"/>
              <a:cs typeface="Microsoft JhengHei UI"/>
            </a:endParaRPr>
          </a:p>
        </p:txBody>
      </p:sp>
      <p:sp>
        <p:nvSpPr>
          <p:cNvPr id="189" name="object 189"/>
          <p:cNvSpPr txBox="1"/>
          <p:nvPr/>
        </p:nvSpPr>
        <p:spPr>
          <a:xfrm>
            <a:off x="13714669" y="5990738"/>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90" name="object 190"/>
          <p:cNvSpPr txBox="1"/>
          <p:nvPr/>
        </p:nvSpPr>
        <p:spPr>
          <a:xfrm>
            <a:off x="8106350" y="6149488"/>
            <a:ext cx="2226310" cy="186055"/>
          </a:xfrm>
          <a:prstGeom prst="rect">
            <a:avLst/>
          </a:prstGeom>
          <a:solidFill>
            <a:srgbClr val="EBEBEC"/>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spc="-5">
                <a:solidFill>
                  <a:srgbClr val="231F20"/>
                </a:solidFill>
                <a:latin typeface="Microsoft JhengHei UI"/>
                <a:cs typeface="Microsoft JhengHei UI"/>
              </a:rPr>
              <a:t>ACS880-07-0650A-7+D150</a:t>
            </a:r>
            <a:endParaRPr sz="800">
              <a:latin typeface="Microsoft JhengHei UI"/>
              <a:cs typeface="Microsoft JhengHei UI"/>
            </a:endParaRPr>
          </a:p>
        </p:txBody>
      </p:sp>
      <p:sp>
        <p:nvSpPr>
          <p:cNvPr id="191" name="object 191"/>
          <p:cNvSpPr txBox="1"/>
          <p:nvPr/>
        </p:nvSpPr>
        <p:spPr>
          <a:xfrm>
            <a:off x="10332660" y="6149488"/>
            <a:ext cx="723900" cy="186055"/>
          </a:xfrm>
          <a:prstGeom prst="rect">
            <a:avLst/>
          </a:prstGeom>
          <a:solidFill>
            <a:srgbClr val="EBEBEC"/>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spc="-5">
                <a:solidFill>
                  <a:srgbClr val="231F20"/>
                </a:solidFill>
                <a:latin typeface="Microsoft JhengHei UI"/>
                <a:cs typeface="Microsoft JhengHei UI"/>
              </a:rPr>
              <a:t>R11</a:t>
            </a:r>
            <a:endParaRPr sz="800">
              <a:latin typeface="Microsoft JhengHei UI"/>
              <a:cs typeface="Microsoft JhengHei UI"/>
            </a:endParaRPr>
          </a:p>
        </p:txBody>
      </p:sp>
      <p:sp>
        <p:nvSpPr>
          <p:cNvPr id="192" name="object 192"/>
          <p:cNvSpPr txBox="1"/>
          <p:nvPr/>
        </p:nvSpPr>
        <p:spPr>
          <a:xfrm>
            <a:off x="11056560" y="6149488"/>
            <a:ext cx="1421765" cy="186055"/>
          </a:xfrm>
          <a:prstGeom prst="rect">
            <a:avLst/>
          </a:prstGeom>
          <a:solidFill>
            <a:srgbClr val="EBEBEC"/>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a:solidFill>
                  <a:srgbClr val="231F20"/>
                </a:solidFill>
                <a:latin typeface="Microsoft JhengHei UI"/>
                <a:cs typeface="Microsoft JhengHei UI"/>
              </a:rPr>
              <a:t>2xSAFUR125F500</a:t>
            </a:r>
            <a:endParaRPr sz="800">
              <a:latin typeface="Microsoft JhengHei UI"/>
              <a:cs typeface="Microsoft JhengHei UI"/>
            </a:endParaRPr>
          </a:p>
        </p:txBody>
      </p:sp>
      <p:sp>
        <p:nvSpPr>
          <p:cNvPr id="193" name="object 193"/>
          <p:cNvSpPr txBox="1"/>
          <p:nvPr/>
        </p:nvSpPr>
        <p:spPr>
          <a:xfrm>
            <a:off x="12741385" y="6154018"/>
            <a:ext cx="967105" cy="177165"/>
          </a:xfrm>
          <a:prstGeom prst="rect">
            <a:avLst/>
          </a:prstGeom>
          <a:solidFill>
            <a:srgbClr val="EBEBEC"/>
          </a:solidFill>
        </p:spPr>
        <p:txBody>
          <a:bodyPr wrap="square" lIns="0" tIns="26034" rIns="0" bIns="0" rtlCol="0" vert="horz">
            <a:spAutoFit/>
          </a:bodyPr>
          <a:lstStyle/>
          <a:p>
            <a:pPr>
              <a:lnSpc>
                <a:spcPct val="100000"/>
              </a:lnSpc>
              <a:spcBef>
                <a:spcPts val="204"/>
              </a:spcBef>
            </a:pPr>
            <a:r>
              <a:rPr dirty="0" sz="800" spc="-5">
                <a:solidFill>
                  <a:srgbClr val="231F20"/>
                </a:solidFill>
                <a:latin typeface="Microsoft JhengHei UI"/>
                <a:cs typeface="Microsoft JhengHei UI"/>
              </a:rPr>
              <a:t>W-20P03-00BR</a:t>
            </a:r>
            <a:endParaRPr sz="800">
              <a:latin typeface="Microsoft JhengHei UI"/>
              <a:cs typeface="Microsoft JhengHei UI"/>
            </a:endParaRPr>
          </a:p>
        </p:txBody>
      </p:sp>
      <p:sp>
        <p:nvSpPr>
          <p:cNvPr id="194" name="object 194"/>
          <p:cNvSpPr txBox="1"/>
          <p:nvPr/>
        </p:nvSpPr>
        <p:spPr>
          <a:xfrm>
            <a:off x="13714669" y="6149488"/>
            <a:ext cx="731520" cy="186055"/>
          </a:xfrm>
          <a:prstGeom prst="rect">
            <a:avLst/>
          </a:prstGeom>
          <a:solidFill>
            <a:srgbClr val="EBEBEC"/>
          </a:solidFill>
          <a:ln w="12700">
            <a:solidFill>
              <a:srgbClr val="FFFFFF"/>
            </a:solidFill>
          </a:ln>
        </p:spPr>
        <p:txBody>
          <a:bodyPr wrap="square" lIns="0" tIns="31114" rIns="0" bIns="0" rtlCol="0" vert="horz">
            <a:spAutoFit/>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95" name="object 195"/>
          <p:cNvSpPr txBox="1"/>
          <p:nvPr/>
        </p:nvSpPr>
        <p:spPr>
          <a:xfrm>
            <a:off x="8106350" y="6335543"/>
            <a:ext cx="2226310" cy="186055"/>
          </a:xfrm>
          <a:prstGeom prst="rect">
            <a:avLst/>
          </a:prstGeom>
          <a:solidFill>
            <a:srgbClr val="DCDDDE"/>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spc="-5">
                <a:solidFill>
                  <a:srgbClr val="231F20"/>
                </a:solidFill>
                <a:latin typeface="Microsoft JhengHei UI"/>
                <a:cs typeface="Microsoft JhengHei UI"/>
              </a:rPr>
              <a:t>ACS880-07-0721A-7+D150</a:t>
            </a:r>
            <a:endParaRPr sz="800">
              <a:latin typeface="Microsoft JhengHei UI"/>
              <a:cs typeface="Microsoft JhengHei UI"/>
            </a:endParaRPr>
          </a:p>
        </p:txBody>
      </p:sp>
      <p:sp>
        <p:nvSpPr>
          <p:cNvPr id="196" name="object 196"/>
          <p:cNvSpPr txBox="1"/>
          <p:nvPr/>
        </p:nvSpPr>
        <p:spPr>
          <a:xfrm>
            <a:off x="10332660" y="6335543"/>
            <a:ext cx="723900" cy="186055"/>
          </a:xfrm>
          <a:prstGeom prst="rect">
            <a:avLst/>
          </a:prstGeom>
          <a:solidFill>
            <a:srgbClr val="DCDDDE"/>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spc="-5">
                <a:solidFill>
                  <a:srgbClr val="231F20"/>
                </a:solidFill>
                <a:latin typeface="Microsoft JhengHei UI"/>
                <a:cs typeface="Microsoft JhengHei UI"/>
              </a:rPr>
              <a:t>R11</a:t>
            </a:r>
            <a:endParaRPr sz="800">
              <a:latin typeface="Microsoft JhengHei UI"/>
              <a:cs typeface="Microsoft JhengHei UI"/>
            </a:endParaRPr>
          </a:p>
        </p:txBody>
      </p:sp>
      <p:sp>
        <p:nvSpPr>
          <p:cNvPr id="197" name="object 197"/>
          <p:cNvSpPr txBox="1"/>
          <p:nvPr/>
        </p:nvSpPr>
        <p:spPr>
          <a:xfrm>
            <a:off x="11056560" y="6335543"/>
            <a:ext cx="1421765" cy="186055"/>
          </a:xfrm>
          <a:prstGeom prst="rect">
            <a:avLst/>
          </a:prstGeom>
          <a:solidFill>
            <a:srgbClr val="DCDDDE"/>
          </a:solidFill>
          <a:ln w="12700">
            <a:solidFill>
              <a:srgbClr val="FFFFFF"/>
            </a:solidFill>
          </a:ln>
        </p:spPr>
        <p:txBody>
          <a:bodyPr wrap="square" lIns="0" tIns="31114" rIns="0" bIns="0" rtlCol="0" vert="horz">
            <a:spAutoFit/>
          </a:bodyPr>
          <a:lstStyle/>
          <a:p>
            <a:pPr marL="17780">
              <a:lnSpc>
                <a:spcPct val="100000"/>
              </a:lnSpc>
              <a:spcBef>
                <a:spcPts val="244"/>
              </a:spcBef>
            </a:pPr>
            <a:r>
              <a:rPr dirty="0" sz="800">
                <a:solidFill>
                  <a:srgbClr val="231F20"/>
                </a:solidFill>
                <a:latin typeface="Microsoft JhengHei UI"/>
                <a:cs typeface="Microsoft JhengHei UI"/>
              </a:rPr>
              <a:t>2xSAFUR125F500</a:t>
            </a:r>
            <a:endParaRPr sz="800">
              <a:latin typeface="Microsoft JhengHei UI"/>
              <a:cs typeface="Microsoft JhengHei UI"/>
            </a:endParaRPr>
          </a:p>
        </p:txBody>
      </p:sp>
      <p:sp>
        <p:nvSpPr>
          <p:cNvPr id="198" name="object 198"/>
          <p:cNvSpPr txBox="1"/>
          <p:nvPr/>
        </p:nvSpPr>
        <p:spPr>
          <a:xfrm>
            <a:off x="12741385" y="6340073"/>
            <a:ext cx="967105" cy="177165"/>
          </a:xfrm>
          <a:prstGeom prst="rect">
            <a:avLst/>
          </a:prstGeom>
          <a:solidFill>
            <a:srgbClr val="DCDDDE"/>
          </a:solidFill>
        </p:spPr>
        <p:txBody>
          <a:bodyPr wrap="square" lIns="0" tIns="26034" rIns="0" bIns="0" rtlCol="0" vert="horz">
            <a:spAutoFit/>
          </a:bodyPr>
          <a:lstStyle/>
          <a:p>
            <a:pPr>
              <a:lnSpc>
                <a:spcPct val="100000"/>
              </a:lnSpc>
              <a:spcBef>
                <a:spcPts val="204"/>
              </a:spcBef>
            </a:pPr>
            <a:r>
              <a:rPr dirty="0" sz="800" spc="-5">
                <a:solidFill>
                  <a:srgbClr val="231F20"/>
                </a:solidFill>
                <a:latin typeface="Microsoft JhengHei UI"/>
                <a:cs typeface="Microsoft JhengHei UI"/>
              </a:rPr>
              <a:t>W-20P03-00BR</a:t>
            </a:r>
            <a:endParaRPr sz="800">
              <a:latin typeface="Microsoft JhengHei UI"/>
              <a:cs typeface="Microsoft JhengHei UI"/>
            </a:endParaRPr>
          </a:p>
        </p:txBody>
      </p:sp>
      <p:sp>
        <p:nvSpPr>
          <p:cNvPr id="199" name="object 199"/>
          <p:cNvSpPr txBox="1"/>
          <p:nvPr/>
        </p:nvSpPr>
        <p:spPr>
          <a:xfrm>
            <a:off x="13714669" y="6335543"/>
            <a:ext cx="731520" cy="186055"/>
          </a:xfrm>
          <a:prstGeom prst="rect">
            <a:avLst/>
          </a:prstGeom>
          <a:solidFill>
            <a:srgbClr val="DCDDDE"/>
          </a:solidFill>
          <a:ln w="12700">
            <a:solidFill>
              <a:srgbClr val="FFFFFF"/>
            </a:solidFill>
          </a:ln>
        </p:spPr>
        <p:txBody>
          <a:bodyPr wrap="square" lIns="0" tIns="31114" rIns="0" bIns="0" rtlCol="0" vert="horz">
            <a:spAutoFit/>
          </a:bodyPr>
          <a:lstStyle/>
          <a:p>
            <a:pPr algn="ctr">
              <a:lnSpc>
                <a:spcPct val="100000"/>
              </a:lnSpc>
              <a:spcBef>
                <a:spcPts val="244"/>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00" name="object 200"/>
          <p:cNvSpPr txBox="1"/>
          <p:nvPr/>
        </p:nvSpPr>
        <p:spPr>
          <a:xfrm>
            <a:off x="8106350" y="6521600"/>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ACS880-07-0800A-7+D150</a:t>
            </a:r>
            <a:endParaRPr sz="800">
              <a:latin typeface="Microsoft JhengHei UI"/>
              <a:cs typeface="Microsoft JhengHei UI"/>
            </a:endParaRPr>
          </a:p>
        </p:txBody>
      </p:sp>
      <p:sp>
        <p:nvSpPr>
          <p:cNvPr id="201" name="object 201"/>
          <p:cNvSpPr txBox="1"/>
          <p:nvPr/>
        </p:nvSpPr>
        <p:spPr>
          <a:xfrm>
            <a:off x="10332660" y="6521600"/>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D8T+2xR8i</a:t>
            </a:r>
            <a:endParaRPr sz="800">
              <a:latin typeface="Microsoft JhengHei UI"/>
              <a:cs typeface="Microsoft JhengHei UI"/>
            </a:endParaRPr>
          </a:p>
        </p:txBody>
      </p:sp>
      <p:sp>
        <p:nvSpPr>
          <p:cNvPr id="202" name="object 202"/>
          <p:cNvSpPr txBox="1"/>
          <p:nvPr/>
        </p:nvSpPr>
        <p:spPr>
          <a:xfrm>
            <a:off x="11056560" y="6521600"/>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203" name="object 203"/>
          <p:cNvSpPr txBox="1"/>
          <p:nvPr/>
        </p:nvSpPr>
        <p:spPr>
          <a:xfrm>
            <a:off x="12741385" y="6526130"/>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04" name="object 204"/>
          <p:cNvSpPr txBox="1"/>
          <p:nvPr/>
        </p:nvSpPr>
        <p:spPr>
          <a:xfrm>
            <a:off x="13714669" y="6521600"/>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05" name="object 205"/>
          <p:cNvSpPr txBox="1"/>
          <p:nvPr/>
        </p:nvSpPr>
        <p:spPr>
          <a:xfrm>
            <a:off x="8106350" y="6680350"/>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ACS880-07-0900A-7+D150</a:t>
            </a:r>
            <a:endParaRPr sz="800">
              <a:latin typeface="Microsoft JhengHei UI"/>
              <a:cs typeface="Microsoft JhengHei UI"/>
            </a:endParaRPr>
          </a:p>
        </p:txBody>
      </p:sp>
      <p:sp>
        <p:nvSpPr>
          <p:cNvPr id="206" name="object 206"/>
          <p:cNvSpPr txBox="1"/>
          <p:nvPr/>
        </p:nvSpPr>
        <p:spPr>
          <a:xfrm>
            <a:off x="10332660" y="6680350"/>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D8T+2xR8i</a:t>
            </a:r>
            <a:endParaRPr sz="800">
              <a:latin typeface="Microsoft JhengHei UI"/>
              <a:cs typeface="Microsoft JhengHei UI"/>
            </a:endParaRPr>
          </a:p>
        </p:txBody>
      </p:sp>
      <p:sp>
        <p:nvSpPr>
          <p:cNvPr id="207" name="object 207"/>
          <p:cNvSpPr txBox="1"/>
          <p:nvPr/>
        </p:nvSpPr>
        <p:spPr>
          <a:xfrm>
            <a:off x="11056560" y="6680350"/>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208" name="object 208"/>
          <p:cNvSpPr txBox="1"/>
          <p:nvPr/>
        </p:nvSpPr>
        <p:spPr>
          <a:xfrm>
            <a:off x="12741385" y="6684880"/>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09" name="object 209"/>
          <p:cNvSpPr txBox="1"/>
          <p:nvPr/>
        </p:nvSpPr>
        <p:spPr>
          <a:xfrm>
            <a:off x="13714669" y="6680350"/>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10" name="object 210"/>
          <p:cNvSpPr txBox="1"/>
          <p:nvPr/>
        </p:nvSpPr>
        <p:spPr>
          <a:xfrm>
            <a:off x="8106350" y="6839100"/>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ACS880-07-1160A-7+D150</a:t>
            </a:r>
            <a:endParaRPr sz="800">
              <a:latin typeface="Microsoft JhengHei UI"/>
              <a:cs typeface="Microsoft JhengHei UI"/>
            </a:endParaRPr>
          </a:p>
        </p:txBody>
      </p:sp>
      <p:sp>
        <p:nvSpPr>
          <p:cNvPr id="211" name="object 211"/>
          <p:cNvSpPr txBox="1"/>
          <p:nvPr/>
        </p:nvSpPr>
        <p:spPr>
          <a:xfrm>
            <a:off x="10332660" y="6839100"/>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p:txBody>
      </p:sp>
      <p:sp>
        <p:nvSpPr>
          <p:cNvPr id="212" name="object 212"/>
          <p:cNvSpPr txBox="1"/>
          <p:nvPr/>
        </p:nvSpPr>
        <p:spPr>
          <a:xfrm>
            <a:off x="11056560" y="6839100"/>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213" name="object 213"/>
          <p:cNvSpPr txBox="1"/>
          <p:nvPr/>
        </p:nvSpPr>
        <p:spPr>
          <a:xfrm>
            <a:off x="12741385" y="6843630"/>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14" name="object 214"/>
          <p:cNvSpPr txBox="1"/>
          <p:nvPr/>
        </p:nvSpPr>
        <p:spPr>
          <a:xfrm>
            <a:off x="13714669" y="6839100"/>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15" name="object 215"/>
          <p:cNvSpPr txBox="1"/>
          <p:nvPr/>
        </p:nvSpPr>
        <p:spPr>
          <a:xfrm>
            <a:off x="8112700" y="7004200"/>
            <a:ext cx="436562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12-</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脉波二极管整流</a:t>
            </a:r>
            <a:endParaRPr sz="800">
              <a:latin typeface="Microsoft JhengHei UI"/>
              <a:cs typeface="Microsoft JhengHei UI"/>
            </a:endParaRPr>
          </a:p>
        </p:txBody>
      </p:sp>
      <p:sp>
        <p:nvSpPr>
          <p:cNvPr id="216" name="object 216"/>
          <p:cNvSpPr txBox="1"/>
          <p:nvPr/>
        </p:nvSpPr>
        <p:spPr>
          <a:xfrm>
            <a:off x="8106350" y="7156600"/>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ACS880-07-0800A-7+A004+D150</a:t>
            </a:r>
            <a:endParaRPr sz="800">
              <a:latin typeface="Microsoft JhengHei UI"/>
              <a:cs typeface="Microsoft JhengHei UI"/>
            </a:endParaRPr>
          </a:p>
        </p:txBody>
      </p:sp>
      <p:sp>
        <p:nvSpPr>
          <p:cNvPr id="217" name="object 217"/>
          <p:cNvSpPr txBox="1"/>
          <p:nvPr/>
        </p:nvSpPr>
        <p:spPr>
          <a:xfrm>
            <a:off x="10332660" y="7156600"/>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2xD7T+2xR8i</a:t>
            </a:r>
            <a:endParaRPr sz="800">
              <a:latin typeface="Microsoft JhengHei UI"/>
              <a:cs typeface="Microsoft JhengHei UI"/>
            </a:endParaRPr>
          </a:p>
        </p:txBody>
      </p:sp>
      <p:sp>
        <p:nvSpPr>
          <p:cNvPr id="218" name="object 218"/>
          <p:cNvSpPr txBox="1"/>
          <p:nvPr/>
        </p:nvSpPr>
        <p:spPr>
          <a:xfrm>
            <a:off x="11056560" y="7156600"/>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219" name="object 219"/>
          <p:cNvSpPr txBox="1"/>
          <p:nvPr/>
        </p:nvSpPr>
        <p:spPr>
          <a:xfrm>
            <a:off x="12741385" y="7161130"/>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20" name="object 220"/>
          <p:cNvSpPr txBox="1"/>
          <p:nvPr/>
        </p:nvSpPr>
        <p:spPr>
          <a:xfrm>
            <a:off x="13714669" y="7156600"/>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21" name="object 221"/>
          <p:cNvSpPr txBox="1"/>
          <p:nvPr/>
        </p:nvSpPr>
        <p:spPr>
          <a:xfrm>
            <a:off x="8106350" y="7315350"/>
            <a:ext cx="222631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ACS880-07-0950A-7+A004+D150</a:t>
            </a:r>
            <a:endParaRPr sz="800">
              <a:latin typeface="Microsoft JhengHei UI"/>
              <a:cs typeface="Microsoft JhengHei UI"/>
            </a:endParaRPr>
          </a:p>
        </p:txBody>
      </p:sp>
      <p:sp>
        <p:nvSpPr>
          <p:cNvPr id="222" name="object 222"/>
          <p:cNvSpPr txBox="1"/>
          <p:nvPr/>
        </p:nvSpPr>
        <p:spPr>
          <a:xfrm>
            <a:off x="10332660" y="7315350"/>
            <a:ext cx="72390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p:txBody>
      </p:sp>
      <p:sp>
        <p:nvSpPr>
          <p:cNvPr id="223" name="object 223"/>
          <p:cNvSpPr txBox="1"/>
          <p:nvPr/>
        </p:nvSpPr>
        <p:spPr>
          <a:xfrm>
            <a:off x="11056560" y="7315350"/>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224" name="object 224"/>
          <p:cNvSpPr txBox="1"/>
          <p:nvPr/>
        </p:nvSpPr>
        <p:spPr>
          <a:xfrm>
            <a:off x="12741385" y="7319880"/>
            <a:ext cx="967105" cy="149860"/>
          </a:xfrm>
          <a:prstGeom prst="rect">
            <a:avLst/>
          </a:prstGeom>
          <a:solidFill>
            <a:srgbClr val="DCDDDE"/>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25" name="object 225"/>
          <p:cNvSpPr txBox="1"/>
          <p:nvPr/>
        </p:nvSpPr>
        <p:spPr>
          <a:xfrm>
            <a:off x="13714669" y="7315350"/>
            <a:ext cx="73152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26" name="object 226"/>
          <p:cNvSpPr txBox="1"/>
          <p:nvPr/>
        </p:nvSpPr>
        <p:spPr>
          <a:xfrm>
            <a:off x="8106350" y="7474100"/>
            <a:ext cx="222631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ACS880-07-1160A-7+A004+D150</a:t>
            </a:r>
            <a:endParaRPr sz="800">
              <a:latin typeface="Microsoft JhengHei UI"/>
              <a:cs typeface="Microsoft JhengHei UI"/>
            </a:endParaRPr>
          </a:p>
        </p:txBody>
      </p:sp>
      <p:sp>
        <p:nvSpPr>
          <p:cNvPr id="227" name="object 227"/>
          <p:cNvSpPr txBox="1"/>
          <p:nvPr/>
        </p:nvSpPr>
        <p:spPr>
          <a:xfrm>
            <a:off x="10332660" y="7474100"/>
            <a:ext cx="72390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2xD8T+2xR8i</a:t>
            </a:r>
            <a:endParaRPr sz="800">
              <a:latin typeface="Microsoft JhengHei UI"/>
              <a:cs typeface="Microsoft JhengHei UI"/>
            </a:endParaRPr>
          </a:p>
        </p:txBody>
      </p:sp>
      <p:sp>
        <p:nvSpPr>
          <p:cNvPr id="228" name="object 228"/>
          <p:cNvSpPr txBox="1"/>
          <p:nvPr/>
        </p:nvSpPr>
        <p:spPr>
          <a:xfrm>
            <a:off x="11056560" y="7474100"/>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4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p:txBody>
      </p:sp>
      <p:sp>
        <p:nvSpPr>
          <p:cNvPr id="229" name="object 229"/>
          <p:cNvSpPr txBox="1"/>
          <p:nvPr/>
        </p:nvSpPr>
        <p:spPr>
          <a:xfrm>
            <a:off x="12496324" y="2749650"/>
            <a:ext cx="241935" cy="486981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BRB</a:t>
            </a:r>
            <a:endParaRPr sz="800">
              <a:latin typeface="Microsoft JhengHei UI"/>
              <a:cs typeface="Microsoft JhengHei UI"/>
            </a:endParaRPr>
          </a:p>
          <a:p>
            <a:pPr algn="just" marR="43815">
              <a:lnSpc>
                <a:spcPct val="180200"/>
              </a:lnSpc>
            </a:pPr>
            <a:r>
              <a:rPr dirty="0" sz="800" spc="-5">
                <a:solidFill>
                  <a:srgbClr val="231F20"/>
                </a:solidFill>
                <a:latin typeface="Microsoft JhengHei UI"/>
                <a:cs typeface="Microsoft JhengHei UI"/>
              </a:rPr>
              <a:t>BRB  BRB  BRB</a:t>
            </a:r>
            <a:endParaRPr sz="800">
              <a:latin typeface="Microsoft JhengHei UI"/>
              <a:cs typeface="Microsoft JhengHei UI"/>
            </a:endParaRPr>
          </a:p>
          <a:p>
            <a:pPr>
              <a:lnSpc>
                <a:spcPct val="100000"/>
              </a:lnSpc>
            </a:pPr>
            <a:endParaRPr sz="1000">
              <a:latin typeface="Times New Roman"/>
              <a:cs typeface="Times New Roman"/>
            </a:endParaRPr>
          </a:p>
          <a:p>
            <a:pPr>
              <a:lnSpc>
                <a:spcPct val="100000"/>
              </a:lnSpc>
              <a:spcBef>
                <a:spcPts val="40"/>
              </a:spcBef>
            </a:pPr>
            <a:endParaRPr sz="1350">
              <a:latin typeface="Times New Roman"/>
              <a:cs typeface="Times New Roman"/>
            </a:endParaRPr>
          </a:p>
          <a:p>
            <a:pPr>
              <a:lnSpc>
                <a:spcPct val="130200"/>
              </a:lnSpc>
            </a:pPr>
            <a:r>
              <a:rPr dirty="0" sz="800" spc="-5">
                <a:solidFill>
                  <a:srgbClr val="231F20"/>
                </a:solidFill>
                <a:latin typeface="Microsoft JhengHei UI"/>
                <a:cs typeface="Microsoft JhengHei UI"/>
              </a:rPr>
              <a:t>BRA-  BRA-  BRB  BRB  BRB  BRB  BRB  BRB  BRB  BRB</a:t>
            </a:r>
            <a:endParaRPr sz="800">
              <a:latin typeface="Microsoft JhengHei UI"/>
              <a:cs typeface="Microsoft JhengHei UI"/>
            </a:endParaRPr>
          </a:p>
          <a:p>
            <a:pPr algn="just" marR="43815">
              <a:lnSpc>
                <a:spcPct val="135800"/>
              </a:lnSpc>
              <a:spcBef>
                <a:spcPts val="55"/>
              </a:spcBef>
            </a:pPr>
            <a:r>
              <a:rPr dirty="0" sz="800" spc="-5">
                <a:solidFill>
                  <a:srgbClr val="231F20"/>
                </a:solidFill>
                <a:latin typeface="Microsoft JhengHei UI"/>
                <a:cs typeface="Microsoft JhengHei UI"/>
              </a:rPr>
              <a:t>BRB  BRB  BRB  BRB  BRB</a:t>
            </a:r>
            <a:endParaRPr sz="800">
              <a:latin typeface="Microsoft JhengHei UI"/>
              <a:cs typeface="Microsoft JhengHei UI"/>
            </a:endParaRPr>
          </a:p>
          <a:p>
            <a:pPr algn="just" marR="43815">
              <a:lnSpc>
                <a:spcPct val="133900"/>
              </a:lnSpc>
              <a:spcBef>
                <a:spcPts val="175"/>
              </a:spcBef>
            </a:pPr>
            <a:r>
              <a:rPr dirty="0" sz="800" spc="-5">
                <a:solidFill>
                  <a:srgbClr val="231F20"/>
                </a:solidFill>
                <a:latin typeface="Microsoft JhengHei UI"/>
                <a:cs typeface="Microsoft JhengHei UI"/>
              </a:rPr>
              <a:t>BRB  BRB  BRB  BRB</a:t>
            </a:r>
            <a:endParaRPr sz="800">
              <a:latin typeface="Microsoft JhengHei UI"/>
              <a:cs typeface="Microsoft JhengHei UI"/>
            </a:endParaRPr>
          </a:p>
          <a:p>
            <a:pPr>
              <a:lnSpc>
                <a:spcPct val="100000"/>
              </a:lnSpc>
              <a:spcBef>
                <a:spcPts val="45"/>
              </a:spcBef>
            </a:pPr>
            <a:endParaRPr sz="1050">
              <a:latin typeface="Times New Roman"/>
              <a:cs typeface="Times New Roman"/>
            </a:endParaRPr>
          </a:p>
          <a:p>
            <a:pPr algn="just" marR="43815">
              <a:lnSpc>
                <a:spcPct val="130200"/>
              </a:lnSpc>
            </a:pPr>
            <a:r>
              <a:rPr dirty="0" sz="800" spc="-5">
                <a:solidFill>
                  <a:srgbClr val="231F20"/>
                </a:solidFill>
                <a:latin typeface="Microsoft JhengHei UI"/>
                <a:cs typeface="Microsoft JhengHei UI"/>
              </a:rPr>
              <a:t>BRB  BRB  BRB</a:t>
            </a:r>
            <a:endParaRPr sz="800">
              <a:latin typeface="Microsoft JhengHei UI"/>
              <a:cs typeface="Microsoft JhengHei UI"/>
            </a:endParaRPr>
          </a:p>
        </p:txBody>
      </p:sp>
      <p:sp>
        <p:nvSpPr>
          <p:cNvPr id="230" name="object 230"/>
          <p:cNvSpPr txBox="1"/>
          <p:nvPr/>
        </p:nvSpPr>
        <p:spPr>
          <a:xfrm>
            <a:off x="12741385" y="7478630"/>
            <a:ext cx="967105" cy="149860"/>
          </a:xfrm>
          <a:prstGeom prst="rect">
            <a:avLst/>
          </a:prstGeom>
          <a:solidFill>
            <a:srgbClr val="EBEBEC"/>
          </a:solidFill>
        </p:spPr>
        <p:txBody>
          <a:bodyPr wrap="square" lIns="0" tIns="12700" rIns="0" bIns="0" rtlCol="0" vert="horz">
            <a:spAutoFit/>
          </a:bodyPr>
          <a:lstStyle/>
          <a:p>
            <a:pPr>
              <a:lnSpc>
                <a:spcPct val="100000"/>
              </a:lnSpc>
              <a:spcBef>
                <a:spcPts val="100"/>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31" name="object 231"/>
          <p:cNvSpPr txBox="1"/>
          <p:nvPr/>
        </p:nvSpPr>
        <p:spPr>
          <a:xfrm>
            <a:off x="13714669" y="7474100"/>
            <a:ext cx="73152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32" name="object 232"/>
          <p:cNvSpPr/>
          <p:nvPr/>
        </p:nvSpPr>
        <p:spPr>
          <a:xfrm>
            <a:off x="12487385" y="2710797"/>
            <a:ext cx="254000" cy="6140450"/>
          </a:xfrm>
          <a:custGeom>
            <a:avLst/>
            <a:gdLst/>
            <a:ahLst/>
            <a:cxnLst/>
            <a:rect l="l" t="t" r="r" b="b"/>
            <a:pathLst>
              <a:path w="254000" h="6140450">
                <a:moveTo>
                  <a:pt x="0" y="6140424"/>
                </a:moveTo>
                <a:lnTo>
                  <a:pt x="254000" y="6140424"/>
                </a:lnTo>
                <a:lnTo>
                  <a:pt x="254000" y="0"/>
                </a:lnTo>
                <a:lnTo>
                  <a:pt x="0" y="0"/>
                </a:lnTo>
                <a:lnTo>
                  <a:pt x="0" y="6140424"/>
                </a:lnTo>
                <a:close/>
              </a:path>
            </a:pathLst>
          </a:custGeom>
          <a:solidFill>
            <a:srgbClr val="F79546">
              <a:alpha val="19999"/>
            </a:srgbClr>
          </a:solidFill>
        </p:spPr>
        <p:txBody>
          <a:bodyPr wrap="square" lIns="0" tIns="0" rIns="0" bIns="0" rtlCol="0"/>
          <a:lstStyle/>
          <a:p/>
        </p:txBody>
      </p:sp>
      <p:sp>
        <p:nvSpPr>
          <p:cNvPr id="233" name="object 233"/>
          <p:cNvSpPr txBox="1"/>
          <p:nvPr/>
        </p:nvSpPr>
        <p:spPr>
          <a:xfrm>
            <a:off x="12474685" y="7681705"/>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34" name="object 234"/>
          <p:cNvSpPr/>
          <p:nvPr/>
        </p:nvSpPr>
        <p:spPr>
          <a:xfrm>
            <a:off x="7935052" y="10077870"/>
            <a:ext cx="198709" cy="154378"/>
          </a:xfrm>
          <a:prstGeom prst="rect">
            <a:avLst/>
          </a:prstGeom>
          <a:blipFill>
            <a:blip r:embed="rId3" cstate="print"/>
            <a:stretch>
              <a:fillRect/>
            </a:stretch>
          </a:blipFill>
        </p:spPr>
        <p:txBody>
          <a:bodyPr wrap="square" lIns="0" tIns="0" rIns="0" bIns="0" rtlCol="0"/>
          <a:lstStyle/>
          <a:p/>
        </p:txBody>
      </p:sp>
      <p:sp>
        <p:nvSpPr>
          <p:cNvPr id="235" name="object 235"/>
          <p:cNvSpPr txBox="1"/>
          <p:nvPr/>
        </p:nvSpPr>
        <p:spPr>
          <a:xfrm>
            <a:off x="347300" y="1028558"/>
            <a:ext cx="2621915" cy="494665"/>
          </a:xfrm>
          <a:prstGeom prst="rect">
            <a:avLst/>
          </a:prstGeom>
        </p:spPr>
        <p:txBody>
          <a:bodyPr wrap="square" lIns="0" tIns="51435" rIns="0" bIns="0" rtlCol="0" vert="horz">
            <a:spAutoFit/>
          </a:bodyPr>
          <a:lstStyle/>
          <a:p>
            <a:pPr marL="12700">
              <a:lnSpc>
                <a:spcPct val="100000"/>
              </a:lnSpc>
              <a:spcBef>
                <a:spcPts val="405"/>
              </a:spcBef>
            </a:pPr>
            <a:r>
              <a:rPr dirty="0" sz="1400" b="1">
                <a:solidFill>
                  <a:srgbClr val="FFFFFF"/>
                </a:solidFill>
                <a:latin typeface="Microsoft YaHei UI"/>
                <a:cs typeface="Microsoft YaHei UI"/>
              </a:rPr>
              <a:t>ABB</a:t>
            </a:r>
            <a:endParaRPr sz="1400">
              <a:latin typeface="Microsoft YaHei UI"/>
              <a:cs typeface="Microsoft YaHei UI"/>
            </a:endParaRPr>
          </a:p>
          <a:p>
            <a:pPr marL="228600" indent="-180340">
              <a:lnSpc>
                <a:spcPct val="100000"/>
              </a:lnSpc>
              <a:spcBef>
                <a:spcPts val="265"/>
              </a:spcBef>
              <a:buClr>
                <a:srgbClr val="D66E2A"/>
              </a:buClr>
              <a:buFont typeface=""/>
              <a:buChar char="■"/>
              <a:tabLst>
                <a:tab pos="229235" algn="l"/>
              </a:tabLst>
            </a:pPr>
            <a:r>
              <a:rPr dirty="0" sz="1200" spc="-10" b="1">
                <a:solidFill>
                  <a:srgbClr val="231F20"/>
                </a:solidFill>
                <a:latin typeface="Microsoft JhengHei UI"/>
                <a:cs typeface="Microsoft JhengHei UI"/>
              </a:rPr>
              <a:t>ACS880-07</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工业传动单传动变频器</a:t>
            </a:r>
            <a:endParaRPr sz="1200">
              <a:latin typeface="Microsoft JhengHei UI"/>
              <a:cs typeface="Microsoft JhengHei UI"/>
            </a:endParaRPr>
          </a:p>
        </p:txBody>
      </p:sp>
      <p:sp>
        <p:nvSpPr>
          <p:cNvPr id="236" name="object 236"/>
          <p:cNvSpPr txBox="1"/>
          <p:nvPr/>
        </p:nvSpPr>
        <p:spPr>
          <a:xfrm>
            <a:off x="8149763"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37" name="object 237"/>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97</a:t>
            </a:r>
            <a:endParaRPr sz="1000">
              <a:latin typeface="Arial"/>
              <a:cs typeface="Arial"/>
            </a:endParaRPr>
          </a:p>
        </p:txBody>
      </p:sp>
      <p:sp>
        <p:nvSpPr>
          <p:cNvPr id="238" name="object 238"/>
          <p:cNvSpPr txBox="1"/>
          <p:nvPr/>
        </p:nvSpPr>
        <p:spPr>
          <a:xfrm>
            <a:off x="14399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98</a:t>
            </a:r>
            <a:endParaRPr sz="1000">
              <a:latin typeface="Arial"/>
              <a:cs typeface="Arial"/>
            </a:endParaRPr>
          </a:p>
        </p:txBody>
      </p:sp>
      <p:sp>
        <p:nvSpPr>
          <p:cNvPr id="239" name="object 23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40" name="object 24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1" name="object 24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2" name="object 24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383299" y="1345759"/>
            <a:ext cx="258572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ACS880-37</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工业传动单传动变频器</a:t>
            </a:r>
            <a:endParaRPr sz="1200">
              <a:latin typeface="Microsoft JhengHei UI"/>
              <a:cs typeface="Microsoft JhengHei UI"/>
            </a:endParaRPr>
          </a:p>
        </p:txBody>
      </p:sp>
      <p:sp>
        <p:nvSpPr>
          <p:cNvPr id="15" name="object 15"/>
          <p:cNvSpPr txBox="1"/>
          <p:nvPr/>
        </p:nvSpPr>
        <p:spPr>
          <a:xfrm>
            <a:off x="7943300" y="1345759"/>
            <a:ext cx="267652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ACS880-607</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工业传动多传动变频器</a:t>
            </a:r>
            <a:endParaRPr sz="1200">
              <a:latin typeface="Microsoft JhengHei UI"/>
              <a:cs typeface="Microsoft JhengHei UI"/>
            </a:endParaRPr>
          </a:p>
        </p:txBody>
      </p:sp>
      <p:graphicFrame>
        <p:nvGraphicFramePr>
          <p:cNvPr id="16" name="object 16"/>
          <p:cNvGraphicFramePr>
            <a:graphicFrameLocks noGrp="1"/>
          </p:cNvGraphicFramePr>
          <p:nvPr/>
        </p:nvGraphicFramePr>
        <p:xfrm>
          <a:off x="540000" y="1800002"/>
          <a:ext cx="6402705" cy="8319770"/>
        </p:xfrm>
        <a:graphic>
          <a:graphicData uri="http://schemas.openxmlformats.org/drawingml/2006/table">
            <a:tbl>
              <a:tblPr firstRow="1" bandRow="1">
                <a:tableStyleId>{2D5ABB26-0587-4C30-8999-92F81FD0307C}</a:tableStyleId>
              </a:tblPr>
              <a:tblGrid>
                <a:gridCol w="1455420"/>
                <a:gridCol w="991869"/>
                <a:gridCol w="788035"/>
                <a:gridCol w="1219200"/>
                <a:gridCol w="1219200"/>
                <a:gridCol w="709295"/>
              </a:tblGrid>
              <a:tr h="281940">
                <a:tc rowSpan="3">
                  <a:txBody>
                    <a:bodyPr/>
                    <a:lstStyle/>
                    <a:p>
                      <a:pPr>
                        <a:lnSpc>
                          <a:spcPct val="100000"/>
                        </a:lnSpc>
                      </a:pPr>
                      <a:endParaRPr sz="1000">
                        <a:latin typeface="Times New Roman"/>
                        <a:cs typeface="Times New Roman"/>
                      </a:endParaRPr>
                    </a:p>
                    <a:p>
                      <a:pPr>
                        <a:lnSpc>
                          <a:spcPct val="100000"/>
                        </a:lnSpc>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传动型号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algn="ctr" marL="394335" marR="387350">
                        <a:lnSpc>
                          <a:spcPct val="100000"/>
                        </a:lnSpc>
                        <a:spcBef>
                          <a:spcPts val="615"/>
                        </a:spcBef>
                      </a:pPr>
                      <a:r>
                        <a:rPr dirty="0" sz="800" b="1">
                          <a:solidFill>
                            <a:srgbClr val="FFFFFF"/>
                          </a:solidFill>
                          <a:latin typeface="Microsoft YaHei UI"/>
                          <a:cs typeface="Microsoft YaHei UI"/>
                        </a:rPr>
                        <a:t>尺寸 规格</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
                  <a:txBody>
                    <a:bodyPr/>
                    <a:lstStyle/>
                    <a:p>
                      <a:pPr>
                        <a:lnSpc>
                          <a:spcPct val="100000"/>
                        </a:lnSpc>
                      </a:pPr>
                      <a:endParaRPr sz="1000">
                        <a:latin typeface="Times New Roman"/>
                        <a:cs typeface="Times New Roman"/>
                      </a:endParaRPr>
                    </a:p>
                    <a:p>
                      <a:pPr>
                        <a:lnSpc>
                          <a:spcPct val="100000"/>
                        </a:lnSpc>
                      </a:pPr>
                      <a:endParaRPr sz="950">
                        <a:latin typeface="Times New Roman"/>
                        <a:cs typeface="Times New Roman"/>
                      </a:endParaRPr>
                    </a:p>
                    <a:p>
                      <a:pPr marL="38100">
                        <a:lnSpc>
                          <a:spcPct val="100000"/>
                        </a:lnSpc>
                      </a:pPr>
                      <a:r>
                        <a:rPr dirty="0" sz="800" b="1">
                          <a:solidFill>
                            <a:srgbClr val="FFFFFF"/>
                          </a:solidFill>
                          <a:latin typeface="Microsoft YaHei UI"/>
                          <a:cs typeface="Microsoft YaHei UI"/>
                        </a:rPr>
                        <a:t>制动斩波器类型</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595"/>
                        </a:spcBef>
                      </a:pPr>
                      <a:r>
                        <a:rPr dirty="0" sz="800" b="1">
                          <a:solidFill>
                            <a:srgbClr val="FFFFFF"/>
                          </a:solidFill>
                          <a:latin typeface="Microsoft YaHei UI"/>
                          <a:cs typeface="Microsoft YaHei UI"/>
                        </a:rPr>
                        <a:t>制动电阻类型</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r>
              <a:tr h="1587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950">
                        <a:latin typeface="Times New Roman"/>
                        <a:cs typeface="Times New Roman"/>
                      </a:endParaRPr>
                    </a:p>
                    <a:p>
                      <a:pPr marL="387350">
                        <a:lnSpc>
                          <a:spcPct val="100000"/>
                        </a:lnSpc>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贝派</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1130" marR="92710"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Un = 400 V (380-415</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ACS880-37-0105A-3+D150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ACS880-37-0145A-3+D150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ACS880-37-0169A-3+D150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ACS880-37-0206A-3+D150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45098">
                <a:tc>
                  <a:txBody>
                    <a:bodyPr/>
                    <a:lstStyle/>
                    <a:p>
                      <a:pPr marL="17780">
                        <a:lnSpc>
                          <a:spcPct val="100000"/>
                        </a:lnSpc>
                        <a:spcBef>
                          <a:spcPts val="80"/>
                        </a:spcBef>
                      </a:pPr>
                      <a:r>
                        <a:rPr dirty="0" sz="800" spc="-5">
                          <a:solidFill>
                            <a:srgbClr val="231F20"/>
                          </a:solidFill>
                          <a:latin typeface="Microsoft JhengHei UI"/>
                          <a:cs typeface="Microsoft JhengHei UI"/>
                        </a:rPr>
                        <a:t>ACS880-37-0293A-3+D150</a:t>
                      </a:r>
                      <a:endParaRPr sz="800">
                        <a:latin typeface="Microsoft JhengHei UI"/>
                        <a:cs typeface="Microsoft Jheng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0"/>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0"/>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0"/>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0"/>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8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ACS880-37-0363A-3+D150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ACS880-37-0442A-3+D150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ACS880-37-0505A-3+D150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ACS880-37-0585A-3+D150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1">
                <a:tc>
                  <a:txBody>
                    <a:bodyPr/>
                    <a:lstStyle/>
                    <a:p>
                      <a:pPr marL="17780">
                        <a:lnSpc>
                          <a:spcPct val="100000"/>
                        </a:lnSpc>
                        <a:spcBef>
                          <a:spcPts val="135"/>
                        </a:spcBef>
                      </a:pPr>
                      <a:r>
                        <a:rPr dirty="0" sz="800" spc="-5">
                          <a:solidFill>
                            <a:srgbClr val="231F20"/>
                          </a:solidFill>
                          <a:latin typeface="Microsoft JhengHei UI"/>
                          <a:cs typeface="Microsoft JhengHei UI"/>
                        </a:rPr>
                        <a:t>ACS880-37-0650A-3+D150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ACS880-37-0450A-3+D150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ACS880-37-0620A-3+D150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ACS880-37-0870A-3+D150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ACS880-37-1110A-3+D150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ACS880-37-1210A-3+D150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ACS880-37-1430A-3+D150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ACS880-37-1700A-3+D150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Un = 500 V (380-500</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ACS880-37-0101A-5+D150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ACS880-37-0124A-5+D150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ACS880-37-0156A-5+D150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ACS880-37-0180A-5+D150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ACS880-37-0260A-5+D150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ACS880-37-0361A-5+D150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ACS880-37-0414A-5+D150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ACS880-37-0460A-5+D150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ACS880-37-0503A-5+D150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ACS880-37-0420A-5+D150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ACS880-37-0570A-5+D150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ACS880-37-0780A-5+D150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ACS880-37-1010A-5+D150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SAFUR180F460)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ACS880-37-1110A-5+D150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ACS880-37-1530A-5+D150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Un = 690 V (525-690</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ACS880-37-0174A-7+D150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48">
                <a:tc>
                  <a:txBody>
                    <a:bodyPr/>
                    <a:lstStyle/>
                    <a:p>
                      <a:pPr marL="17780">
                        <a:lnSpc>
                          <a:spcPct val="100000"/>
                        </a:lnSpc>
                        <a:spcBef>
                          <a:spcPts val="135"/>
                        </a:spcBef>
                      </a:pPr>
                      <a:r>
                        <a:rPr dirty="0" sz="800" spc="-5">
                          <a:solidFill>
                            <a:srgbClr val="231F20"/>
                          </a:solidFill>
                          <a:latin typeface="Microsoft JhengHei UI"/>
                          <a:cs typeface="Microsoft JhengHei UI"/>
                        </a:rPr>
                        <a:t>ACS880-37-0210A-7+D150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ACS880-37-0271A-7+D150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ACS880-37-0330A-7+D150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ACS880-37-0370A-7+D150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ACS880-37-0430A-7+D150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ACS880-37-0320A-7+D150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ACS880-37-0390A-7+D150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ACS880-37-0580A-7+D150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R8i+R8i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ACS880-37-0660A-7+D150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ACS880-37-0770A-7+D150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ACS880-37-0950A-7+D150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ACS880-37-1130A-7+D150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2×R8i+2×R8i</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3xNBRA-669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 x (2 x</a:t>
                      </a:r>
                      <a:r>
                        <a:rPr dirty="0" sz="800" spc="-65">
                          <a:solidFill>
                            <a:srgbClr val="231F20"/>
                          </a:solidFill>
                          <a:latin typeface="Microsoft JhengHei UI"/>
                          <a:cs typeface="Microsoft JhengHei UI"/>
                        </a:rPr>
                        <a:t> </a:t>
                      </a: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p:nvPr/>
        </p:nvSpPr>
        <p:spPr>
          <a:xfrm>
            <a:off x="8106346" y="1806359"/>
            <a:ext cx="1382395" cy="905510"/>
          </a:xfrm>
          <a:custGeom>
            <a:avLst/>
            <a:gdLst/>
            <a:ahLst/>
            <a:cxnLst/>
            <a:rect l="l" t="t" r="r" b="b"/>
            <a:pathLst>
              <a:path w="1382395" h="905510">
                <a:moveTo>
                  <a:pt x="1382395" y="0"/>
                </a:moveTo>
                <a:lnTo>
                  <a:pt x="0" y="0"/>
                </a:lnTo>
                <a:lnTo>
                  <a:pt x="0" y="905319"/>
                </a:lnTo>
                <a:lnTo>
                  <a:pt x="1382395" y="905319"/>
                </a:lnTo>
                <a:lnTo>
                  <a:pt x="1382395" y="0"/>
                </a:lnTo>
                <a:close/>
              </a:path>
            </a:pathLst>
          </a:custGeom>
          <a:solidFill>
            <a:srgbClr val="D66E2A"/>
          </a:solidFill>
        </p:spPr>
        <p:txBody>
          <a:bodyPr wrap="square" lIns="0" tIns="0" rIns="0" bIns="0" rtlCol="0"/>
          <a:lstStyle/>
          <a:p/>
        </p:txBody>
      </p:sp>
      <p:sp>
        <p:nvSpPr>
          <p:cNvPr id="18" name="object 18"/>
          <p:cNvSpPr/>
          <p:nvPr/>
        </p:nvSpPr>
        <p:spPr>
          <a:xfrm>
            <a:off x="10464101" y="1805813"/>
            <a:ext cx="3557270" cy="378460"/>
          </a:xfrm>
          <a:custGeom>
            <a:avLst/>
            <a:gdLst/>
            <a:ahLst/>
            <a:cxnLst/>
            <a:rect l="l" t="t" r="r" b="b"/>
            <a:pathLst>
              <a:path w="3557269" h="378460">
                <a:moveTo>
                  <a:pt x="0" y="378459"/>
                </a:moveTo>
                <a:lnTo>
                  <a:pt x="3557130" y="378459"/>
                </a:lnTo>
                <a:lnTo>
                  <a:pt x="3557130" y="0"/>
                </a:lnTo>
                <a:lnTo>
                  <a:pt x="0" y="0"/>
                </a:lnTo>
                <a:lnTo>
                  <a:pt x="0" y="378459"/>
                </a:lnTo>
                <a:close/>
              </a:path>
            </a:pathLst>
          </a:custGeom>
          <a:solidFill>
            <a:srgbClr val="D66E2A"/>
          </a:solidFill>
        </p:spPr>
        <p:txBody>
          <a:bodyPr wrap="square" lIns="0" tIns="0" rIns="0" bIns="0" rtlCol="0"/>
          <a:lstStyle/>
          <a:p/>
        </p:txBody>
      </p:sp>
      <p:sp>
        <p:nvSpPr>
          <p:cNvPr id="19" name="object 19"/>
          <p:cNvSpPr/>
          <p:nvPr/>
        </p:nvSpPr>
        <p:spPr>
          <a:xfrm>
            <a:off x="11894756" y="2184273"/>
            <a:ext cx="2126615" cy="267970"/>
          </a:xfrm>
          <a:custGeom>
            <a:avLst/>
            <a:gdLst/>
            <a:ahLst/>
            <a:cxnLst/>
            <a:rect l="l" t="t" r="r" b="b"/>
            <a:pathLst>
              <a:path w="2126615" h="267969">
                <a:moveTo>
                  <a:pt x="0" y="267970"/>
                </a:moveTo>
                <a:lnTo>
                  <a:pt x="2126475" y="267970"/>
                </a:lnTo>
                <a:lnTo>
                  <a:pt x="2126475" y="0"/>
                </a:lnTo>
                <a:lnTo>
                  <a:pt x="0" y="0"/>
                </a:lnTo>
                <a:lnTo>
                  <a:pt x="0" y="267970"/>
                </a:lnTo>
                <a:close/>
              </a:path>
            </a:pathLst>
          </a:custGeom>
          <a:solidFill>
            <a:srgbClr val="D66E2A"/>
          </a:solidFill>
        </p:spPr>
        <p:txBody>
          <a:bodyPr wrap="square" lIns="0" tIns="0" rIns="0" bIns="0" rtlCol="0"/>
          <a:lstStyle/>
          <a:p/>
        </p:txBody>
      </p:sp>
      <p:sp>
        <p:nvSpPr>
          <p:cNvPr id="20" name="object 20"/>
          <p:cNvSpPr/>
          <p:nvPr/>
        </p:nvSpPr>
        <p:spPr>
          <a:xfrm>
            <a:off x="12151998" y="3801770"/>
            <a:ext cx="1869439" cy="199390"/>
          </a:xfrm>
          <a:custGeom>
            <a:avLst/>
            <a:gdLst/>
            <a:ahLst/>
            <a:cxnLst/>
            <a:rect l="l" t="t" r="r" b="b"/>
            <a:pathLst>
              <a:path w="1869440" h="199389">
                <a:moveTo>
                  <a:pt x="0" y="199390"/>
                </a:moveTo>
                <a:lnTo>
                  <a:pt x="1869232" y="199390"/>
                </a:lnTo>
                <a:lnTo>
                  <a:pt x="1869232" y="0"/>
                </a:lnTo>
                <a:lnTo>
                  <a:pt x="0" y="0"/>
                </a:lnTo>
                <a:lnTo>
                  <a:pt x="0" y="199390"/>
                </a:lnTo>
                <a:close/>
              </a:path>
            </a:pathLst>
          </a:custGeom>
          <a:solidFill>
            <a:srgbClr val="8AB6B5"/>
          </a:solidFill>
        </p:spPr>
        <p:txBody>
          <a:bodyPr wrap="square" lIns="0" tIns="0" rIns="0" bIns="0" rtlCol="0"/>
          <a:lstStyle/>
          <a:p/>
        </p:txBody>
      </p:sp>
      <p:sp>
        <p:nvSpPr>
          <p:cNvPr id="21" name="object 21"/>
          <p:cNvSpPr/>
          <p:nvPr/>
        </p:nvSpPr>
        <p:spPr>
          <a:xfrm>
            <a:off x="12151998" y="4953660"/>
            <a:ext cx="1869439" cy="151130"/>
          </a:xfrm>
          <a:custGeom>
            <a:avLst/>
            <a:gdLst/>
            <a:ahLst/>
            <a:cxnLst/>
            <a:rect l="l" t="t" r="r" b="b"/>
            <a:pathLst>
              <a:path w="1869440" h="151129">
                <a:moveTo>
                  <a:pt x="0" y="151129"/>
                </a:moveTo>
                <a:lnTo>
                  <a:pt x="1869232" y="151129"/>
                </a:lnTo>
                <a:lnTo>
                  <a:pt x="1869232" y="0"/>
                </a:lnTo>
                <a:lnTo>
                  <a:pt x="0" y="0"/>
                </a:lnTo>
                <a:lnTo>
                  <a:pt x="0" y="151129"/>
                </a:lnTo>
                <a:close/>
              </a:path>
            </a:pathLst>
          </a:custGeom>
          <a:solidFill>
            <a:srgbClr val="8AB6B5"/>
          </a:solidFill>
        </p:spPr>
        <p:txBody>
          <a:bodyPr wrap="square" lIns="0" tIns="0" rIns="0" bIns="0" rtlCol="0"/>
          <a:lstStyle/>
          <a:p/>
        </p:txBody>
      </p:sp>
      <p:sp>
        <p:nvSpPr>
          <p:cNvPr id="22" name="object 22"/>
          <p:cNvSpPr/>
          <p:nvPr/>
        </p:nvSpPr>
        <p:spPr>
          <a:xfrm>
            <a:off x="11894756" y="2849270"/>
            <a:ext cx="1309370" cy="158750"/>
          </a:xfrm>
          <a:custGeom>
            <a:avLst/>
            <a:gdLst/>
            <a:ahLst/>
            <a:cxnLst/>
            <a:rect l="l" t="t" r="r" b="b"/>
            <a:pathLst>
              <a:path w="1309369" h="158750">
                <a:moveTo>
                  <a:pt x="1309369" y="0"/>
                </a:moveTo>
                <a:lnTo>
                  <a:pt x="0" y="0"/>
                </a:lnTo>
                <a:lnTo>
                  <a:pt x="0" y="158750"/>
                </a:lnTo>
                <a:lnTo>
                  <a:pt x="1309369" y="158750"/>
                </a:lnTo>
                <a:lnTo>
                  <a:pt x="1309369" y="0"/>
                </a:lnTo>
                <a:close/>
              </a:path>
            </a:pathLst>
          </a:custGeom>
          <a:solidFill>
            <a:srgbClr val="EBEBEC"/>
          </a:solidFill>
        </p:spPr>
        <p:txBody>
          <a:bodyPr wrap="square" lIns="0" tIns="0" rIns="0" bIns="0" rtlCol="0"/>
          <a:lstStyle/>
          <a:p/>
        </p:txBody>
      </p:sp>
      <p:sp>
        <p:nvSpPr>
          <p:cNvPr id="23" name="object 23"/>
          <p:cNvSpPr/>
          <p:nvPr/>
        </p:nvSpPr>
        <p:spPr>
          <a:xfrm>
            <a:off x="10464105" y="301436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4" name="object 24"/>
          <p:cNvSpPr/>
          <p:nvPr/>
        </p:nvSpPr>
        <p:spPr>
          <a:xfrm>
            <a:off x="10464105" y="317311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5" name="object 25"/>
          <p:cNvSpPr/>
          <p:nvPr/>
        </p:nvSpPr>
        <p:spPr>
          <a:xfrm>
            <a:off x="10464105" y="3331867"/>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6" name="object 26"/>
          <p:cNvSpPr/>
          <p:nvPr/>
        </p:nvSpPr>
        <p:spPr>
          <a:xfrm>
            <a:off x="10464105" y="3490617"/>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7" name="object 27"/>
          <p:cNvSpPr/>
          <p:nvPr/>
        </p:nvSpPr>
        <p:spPr>
          <a:xfrm>
            <a:off x="10464105" y="3649367"/>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8" name="object 28"/>
          <p:cNvSpPr/>
          <p:nvPr/>
        </p:nvSpPr>
        <p:spPr>
          <a:xfrm>
            <a:off x="10464105" y="400750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29" name="object 29"/>
          <p:cNvSpPr/>
          <p:nvPr/>
        </p:nvSpPr>
        <p:spPr>
          <a:xfrm>
            <a:off x="10464105" y="4166258"/>
            <a:ext cx="0" cy="146050"/>
          </a:xfrm>
          <a:custGeom>
            <a:avLst/>
            <a:gdLst/>
            <a:ahLst/>
            <a:cxnLst/>
            <a:rect l="l" t="t" r="r" b="b"/>
            <a:pathLst>
              <a:path w="0" h="146050">
                <a:moveTo>
                  <a:pt x="0" y="146049"/>
                </a:moveTo>
                <a:lnTo>
                  <a:pt x="0" y="0"/>
                </a:lnTo>
              </a:path>
            </a:pathLst>
          </a:custGeom>
          <a:ln w="12700">
            <a:solidFill>
              <a:srgbClr val="FFFFFF"/>
            </a:solidFill>
          </a:ln>
        </p:spPr>
        <p:txBody>
          <a:bodyPr wrap="square" lIns="0" tIns="0" rIns="0" bIns="0" rtlCol="0"/>
          <a:lstStyle/>
          <a:p/>
        </p:txBody>
      </p:sp>
      <p:sp>
        <p:nvSpPr>
          <p:cNvPr id="30" name="object 30"/>
          <p:cNvSpPr/>
          <p:nvPr/>
        </p:nvSpPr>
        <p:spPr>
          <a:xfrm>
            <a:off x="10464105" y="432500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1" name="object 31"/>
          <p:cNvSpPr/>
          <p:nvPr/>
        </p:nvSpPr>
        <p:spPr>
          <a:xfrm>
            <a:off x="10464105" y="448375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2" name="object 32"/>
          <p:cNvSpPr/>
          <p:nvPr/>
        </p:nvSpPr>
        <p:spPr>
          <a:xfrm>
            <a:off x="10464105" y="464250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3" name="object 33"/>
          <p:cNvSpPr/>
          <p:nvPr/>
        </p:nvSpPr>
        <p:spPr>
          <a:xfrm>
            <a:off x="10464105" y="480125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4" name="object 34"/>
          <p:cNvSpPr/>
          <p:nvPr/>
        </p:nvSpPr>
        <p:spPr>
          <a:xfrm>
            <a:off x="10464105" y="511113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5" name="object 35"/>
          <p:cNvSpPr/>
          <p:nvPr/>
        </p:nvSpPr>
        <p:spPr>
          <a:xfrm>
            <a:off x="10464105" y="526988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6" name="object 36"/>
          <p:cNvSpPr/>
          <p:nvPr/>
        </p:nvSpPr>
        <p:spPr>
          <a:xfrm>
            <a:off x="10464105" y="542863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7" name="object 37"/>
          <p:cNvSpPr/>
          <p:nvPr/>
        </p:nvSpPr>
        <p:spPr>
          <a:xfrm>
            <a:off x="10464105" y="558738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8" name="object 38"/>
          <p:cNvSpPr/>
          <p:nvPr/>
        </p:nvSpPr>
        <p:spPr>
          <a:xfrm>
            <a:off x="10464105" y="574613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39" name="object 39"/>
          <p:cNvSpPr/>
          <p:nvPr/>
        </p:nvSpPr>
        <p:spPr>
          <a:xfrm>
            <a:off x="10464105" y="590488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40" name="object 40"/>
          <p:cNvSpPr/>
          <p:nvPr/>
        </p:nvSpPr>
        <p:spPr>
          <a:xfrm>
            <a:off x="11893204" y="301436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1" name="object 41"/>
          <p:cNvSpPr/>
          <p:nvPr/>
        </p:nvSpPr>
        <p:spPr>
          <a:xfrm>
            <a:off x="11893204" y="317311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2" name="object 42"/>
          <p:cNvSpPr/>
          <p:nvPr/>
        </p:nvSpPr>
        <p:spPr>
          <a:xfrm>
            <a:off x="11893204" y="3331867"/>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3" name="object 43"/>
          <p:cNvSpPr/>
          <p:nvPr/>
        </p:nvSpPr>
        <p:spPr>
          <a:xfrm>
            <a:off x="11893204" y="3490617"/>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4" name="object 44"/>
          <p:cNvSpPr/>
          <p:nvPr/>
        </p:nvSpPr>
        <p:spPr>
          <a:xfrm>
            <a:off x="11893204" y="3649367"/>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5" name="object 45"/>
          <p:cNvSpPr/>
          <p:nvPr/>
        </p:nvSpPr>
        <p:spPr>
          <a:xfrm>
            <a:off x="11893204" y="400750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6" name="object 46"/>
          <p:cNvSpPr/>
          <p:nvPr/>
        </p:nvSpPr>
        <p:spPr>
          <a:xfrm>
            <a:off x="11893204" y="4166258"/>
            <a:ext cx="0" cy="146050"/>
          </a:xfrm>
          <a:custGeom>
            <a:avLst/>
            <a:gdLst/>
            <a:ahLst/>
            <a:cxnLst/>
            <a:rect l="l" t="t" r="r" b="b"/>
            <a:pathLst>
              <a:path w="0" h="146050">
                <a:moveTo>
                  <a:pt x="0" y="0"/>
                </a:moveTo>
                <a:lnTo>
                  <a:pt x="0" y="146049"/>
                </a:lnTo>
              </a:path>
            </a:pathLst>
          </a:custGeom>
          <a:ln w="9588">
            <a:solidFill>
              <a:srgbClr val="FFFFFF"/>
            </a:solidFill>
          </a:ln>
        </p:spPr>
        <p:txBody>
          <a:bodyPr wrap="square" lIns="0" tIns="0" rIns="0" bIns="0" rtlCol="0"/>
          <a:lstStyle/>
          <a:p/>
        </p:txBody>
      </p:sp>
      <p:sp>
        <p:nvSpPr>
          <p:cNvPr id="47" name="object 47"/>
          <p:cNvSpPr/>
          <p:nvPr/>
        </p:nvSpPr>
        <p:spPr>
          <a:xfrm>
            <a:off x="11893204" y="432500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8" name="object 48"/>
          <p:cNvSpPr/>
          <p:nvPr/>
        </p:nvSpPr>
        <p:spPr>
          <a:xfrm>
            <a:off x="11893204" y="448375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49" name="object 49"/>
          <p:cNvSpPr/>
          <p:nvPr/>
        </p:nvSpPr>
        <p:spPr>
          <a:xfrm>
            <a:off x="11893204" y="464250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0" name="object 50"/>
          <p:cNvSpPr/>
          <p:nvPr/>
        </p:nvSpPr>
        <p:spPr>
          <a:xfrm>
            <a:off x="11893204" y="480125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1" name="object 51"/>
          <p:cNvSpPr/>
          <p:nvPr/>
        </p:nvSpPr>
        <p:spPr>
          <a:xfrm>
            <a:off x="11893204" y="511113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2" name="object 52"/>
          <p:cNvSpPr/>
          <p:nvPr/>
        </p:nvSpPr>
        <p:spPr>
          <a:xfrm>
            <a:off x="11893204" y="526988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3" name="object 53"/>
          <p:cNvSpPr/>
          <p:nvPr/>
        </p:nvSpPr>
        <p:spPr>
          <a:xfrm>
            <a:off x="11893204" y="542863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4" name="object 54"/>
          <p:cNvSpPr/>
          <p:nvPr/>
        </p:nvSpPr>
        <p:spPr>
          <a:xfrm>
            <a:off x="11893204" y="558738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5" name="object 55"/>
          <p:cNvSpPr/>
          <p:nvPr/>
        </p:nvSpPr>
        <p:spPr>
          <a:xfrm>
            <a:off x="11893204" y="574613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6" name="object 56"/>
          <p:cNvSpPr/>
          <p:nvPr/>
        </p:nvSpPr>
        <p:spPr>
          <a:xfrm>
            <a:off x="11893204" y="5904888"/>
            <a:ext cx="0" cy="146050"/>
          </a:xfrm>
          <a:custGeom>
            <a:avLst/>
            <a:gdLst/>
            <a:ahLst/>
            <a:cxnLst/>
            <a:rect l="l" t="t" r="r" b="b"/>
            <a:pathLst>
              <a:path w="0" h="146050">
                <a:moveTo>
                  <a:pt x="0" y="0"/>
                </a:moveTo>
                <a:lnTo>
                  <a:pt x="0" y="146050"/>
                </a:lnTo>
              </a:path>
            </a:pathLst>
          </a:custGeom>
          <a:ln w="9588">
            <a:solidFill>
              <a:srgbClr val="FFFFFF"/>
            </a:solidFill>
          </a:ln>
        </p:spPr>
        <p:txBody>
          <a:bodyPr wrap="square" lIns="0" tIns="0" rIns="0" bIns="0" rtlCol="0"/>
          <a:lstStyle/>
          <a:p/>
        </p:txBody>
      </p:sp>
      <p:sp>
        <p:nvSpPr>
          <p:cNvPr id="57" name="object 57"/>
          <p:cNvSpPr/>
          <p:nvPr/>
        </p:nvSpPr>
        <p:spPr>
          <a:xfrm>
            <a:off x="10464105" y="300166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58" name="object 58"/>
          <p:cNvSpPr/>
          <p:nvPr/>
        </p:nvSpPr>
        <p:spPr>
          <a:xfrm>
            <a:off x="12151998" y="300801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59" name="object 59"/>
          <p:cNvSpPr/>
          <p:nvPr/>
        </p:nvSpPr>
        <p:spPr>
          <a:xfrm>
            <a:off x="11896379" y="300166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60" name="object 60"/>
          <p:cNvSpPr/>
          <p:nvPr/>
        </p:nvSpPr>
        <p:spPr>
          <a:xfrm>
            <a:off x="10464105" y="3319167"/>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61" name="object 61"/>
          <p:cNvSpPr/>
          <p:nvPr/>
        </p:nvSpPr>
        <p:spPr>
          <a:xfrm>
            <a:off x="12151998" y="3325517"/>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62" name="object 62"/>
          <p:cNvSpPr/>
          <p:nvPr/>
        </p:nvSpPr>
        <p:spPr>
          <a:xfrm>
            <a:off x="11896379" y="3319167"/>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63" name="object 63"/>
          <p:cNvSpPr/>
          <p:nvPr/>
        </p:nvSpPr>
        <p:spPr>
          <a:xfrm>
            <a:off x="10464105" y="3636667"/>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64" name="object 64"/>
          <p:cNvSpPr/>
          <p:nvPr/>
        </p:nvSpPr>
        <p:spPr>
          <a:xfrm>
            <a:off x="12151998" y="3643017"/>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65" name="object 65"/>
          <p:cNvSpPr/>
          <p:nvPr/>
        </p:nvSpPr>
        <p:spPr>
          <a:xfrm>
            <a:off x="11896379" y="3636667"/>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66" name="object 66"/>
          <p:cNvSpPr/>
          <p:nvPr/>
        </p:nvSpPr>
        <p:spPr>
          <a:xfrm>
            <a:off x="10464105" y="431230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67" name="object 67"/>
          <p:cNvSpPr/>
          <p:nvPr/>
        </p:nvSpPr>
        <p:spPr>
          <a:xfrm>
            <a:off x="12151998" y="431865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68" name="object 68"/>
          <p:cNvSpPr/>
          <p:nvPr/>
        </p:nvSpPr>
        <p:spPr>
          <a:xfrm>
            <a:off x="11896379" y="431230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69" name="object 69"/>
          <p:cNvSpPr/>
          <p:nvPr/>
        </p:nvSpPr>
        <p:spPr>
          <a:xfrm>
            <a:off x="10464105" y="462980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70" name="object 70"/>
          <p:cNvSpPr/>
          <p:nvPr/>
        </p:nvSpPr>
        <p:spPr>
          <a:xfrm>
            <a:off x="12151998" y="463615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71" name="object 71"/>
          <p:cNvSpPr/>
          <p:nvPr/>
        </p:nvSpPr>
        <p:spPr>
          <a:xfrm>
            <a:off x="11896379" y="462980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72" name="object 72"/>
          <p:cNvSpPr/>
          <p:nvPr/>
        </p:nvSpPr>
        <p:spPr>
          <a:xfrm>
            <a:off x="10464105" y="525718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73" name="object 73"/>
          <p:cNvSpPr/>
          <p:nvPr/>
        </p:nvSpPr>
        <p:spPr>
          <a:xfrm>
            <a:off x="12151998" y="526353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74" name="object 74"/>
          <p:cNvSpPr/>
          <p:nvPr/>
        </p:nvSpPr>
        <p:spPr>
          <a:xfrm>
            <a:off x="11896379" y="525718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75" name="object 75"/>
          <p:cNvSpPr/>
          <p:nvPr/>
        </p:nvSpPr>
        <p:spPr>
          <a:xfrm>
            <a:off x="10464105" y="557468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76" name="object 76"/>
          <p:cNvSpPr/>
          <p:nvPr/>
        </p:nvSpPr>
        <p:spPr>
          <a:xfrm>
            <a:off x="12151998" y="558103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77" name="object 77"/>
          <p:cNvSpPr/>
          <p:nvPr/>
        </p:nvSpPr>
        <p:spPr>
          <a:xfrm>
            <a:off x="11896379" y="557468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78" name="object 78"/>
          <p:cNvSpPr/>
          <p:nvPr/>
        </p:nvSpPr>
        <p:spPr>
          <a:xfrm>
            <a:off x="10464105" y="589218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79" name="object 79"/>
          <p:cNvSpPr/>
          <p:nvPr/>
        </p:nvSpPr>
        <p:spPr>
          <a:xfrm>
            <a:off x="12151998" y="589853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80" name="object 80"/>
          <p:cNvSpPr/>
          <p:nvPr/>
        </p:nvSpPr>
        <p:spPr>
          <a:xfrm>
            <a:off x="11896379" y="589218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81" name="object 81"/>
          <p:cNvSpPr/>
          <p:nvPr/>
        </p:nvSpPr>
        <p:spPr>
          <a:xfrm>
            <a:off x="10464105" y="316041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82" name="object 82"/>
          <p:cNvSpPr/>
          <p:nvPr/>
        </p:nvSpPr>
        <p:spPr>
          <a:xfrm>
            <a:off x="12151998" y="316676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83" name="object 83"/>
          <p:cNvSpPr/>
          <p:nvPr/>
        </p:nvSpPr>
        <p:spPr>
          <a:xfrm>
            <a:off x="11896379" y="316041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84" name="object 84"/>
          <p:cNvSpPr/>
          <p:nvPr/>
        </p:nvSpPr>
        <p:spPr>
          <a:xfrm>
            <a:off x="10464105" y="3477917"/>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85" name="object 85"/>
          <p:cNvSpPr/>
          <p:nvPr/>
        </p:nvSpPr>
        <p:spPr>
          <a:xfrm>
            <a:off x="12151998" y="3484267"/>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86" name="object 86"/>
          <p:cNvSpPr/>
          <p:nvPr/>
        </p:nvSpPr>
        <p:spPr>
          <a:xfrm>
            <a:off x="11896379" y="3477917"/>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87" name="object 87"/>
          <p:cNvSpPr/>
          <p:nvPr/>
        </p:nvSpPr>
        <p:spPr>
          <a:xfrm>
            <a:off x="10464105" y="415355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88" name="object 88"/>
          <p:cNvSpPr/>
          <p:nvPr/>
        </p:nvSpPr>
        <p:spPr>
          <a:xfrm>
            <a:off x="12151998" y="415990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89" name="object 89"/>
          <p:cNvSpPr/>
          <p:nvPr/>
        </p:nvSpPr>
        <p:spPr>
          <a:xfrm>
            <a:off x="11896379" y="415355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90" name="object 90"/>
          <p:cNvSpPr/>
          <p:nvPr/>
        </p:nvSpPr>
        <p:spPr>
          <a:xfrm>
            <a:off x="10464105" y="447105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91" name="object 91"/>
          <p:cNvSpPr/>
          <p:nvPr/>
        </p:nvSpPr>
        <p:spPr>
          <a:xfrm>
            <a:off x="12151998" y="447740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92" name="object 92"/>
          <p:cNvSpPr/>
          <p:nvPr/>
        </p:nvSpPr>
        <p:spPr>
          <a:xfrm>
            <a:off x="11896379" y="447105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93" name="object 93"/>
          <p:cNvSpPr/>
          <p:nvPr/>
        </p:nvSpPr>
        <p:spPr>
          <a:xfrm>
            <a:off x="10464105" y="478855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94" name="object 94"/>
          <p:cNvSpPr/>
          <p:nvPr/>
        </p:nvSpPr>
        <p:spPr>
          <a:xfrm>
            <a:off x="12151998" y="479490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95" name="object 95"/>
          <p:cNvSpPr/>
          <p:nvPr/>
        </p:nvSpPr>
        <p:spPr>
          <a:xfrm>
            <a:off x="11896379" y="478855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96" name="object 96"/>
          <p:cNvSpPr/>
          <p:nvPr/>
        </p:nvSpPr>
        <p:spPr>
          <a:xfrm>
            <a:off x="10464105" y="541593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97" name="object 97"/>
          <p:cNvSpPr/>
          <p:nvPr/>
        </p:nvSpPr>
        <p:spPr>
          <a:xfrm>
            <a:off x="12151998" y="542228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98" name="object 98"/>
          <p:cNvSpPr/>
          <p:nvPr/>
        </p:nvSpPr>
        <p:spPr>
          <a:xfrm>
            <a:off x="11896379" y="541593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99" name="object 99"/>
          <p:cNvSpPr/>
          <p:nvPr/>
        </p:nvSpPr>
        <p:spPr>
          <a:xfrm>
            <a:off x="10464105" y="573343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100" name="object 100"/>
          <p:cNvSpPr/>
          <p:nvPr/>
        </p:nvSpPr>
        <p:spPr>
          <a:xfrm>
            <a:off x="12151998" y="573978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101" name="object 101"/>
          <p:cNvSpPr/>
          <p:nvPr/>
        </p:nvSpPr>
        <p:spPr>
          <a:xfrm>
            <a:off x="11896379" y="573343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102" name="object 102"/>
          <p:cNvSpPr/>
          <p:nvPr/>
        </p:nvSpPr>
        <p:spPr>
          <a:xfrm>
            <a:off x="10464105" y="605093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103" name="object 103"/>
          <p:cNvSpPr/>
          <p:nvPr/>
        </p:nvSpPr>
        <p:spPr>
          <a:xfrm>
            <a:off x="12151998" y="605728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104" name="object 104"/>
          <p:cNvSpPr/>
          <p:nvPr/>
        </p:nvSpPr>
        <p:spPr>
          <a:xfrm>
            <a:off x="11896379" y="605093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105" name="object 105"/>
          <p:cNvSpPr/>
          <p:nvPr/>
        </p:nvSpPr>
        <p:spPr>
          <a:xfrm>
            <a:off x="11894760" y="2184177"/>
            <a:ext cx="1309370" cy="0"/>
          </a:xfrm>
          <a:custGeom>
            <a:avLst/>
            <a:gdLst/>
            <a:ahLst/>
            <a:cxnLst/>
            <a:rect l="l" t="t" r="r" b="b"/>
            <a:pathLst>
              <a:path w="1309369" h="0">
                <a:moveTo>
                  <a:pt x="0" y="0"/>
                </a:moveTo>
                <a:lnTo>
                  <a:pt x="1309370" y="0"/>
                </a:lnTo>
              </a:path>
            </a:pathLst>
          </a:custGeom>
          <a:ln w="12700">
            <a:solidFill>
              <a:srgbClr val="FFFFFF"/>
            </a:solidFill>
          </a:ln>
        </p:spPr>
        <p:txBody>
          <a:bodyPr wrap="square" lIns="0" tIns="0" rIns="0" bIns="0" rtlCol="0"/>
          <a:lstStyle/>
          <a:p/>
        </p:txBody>
      </p:sp>
      <p:sp>
        <p:nvSpPr>
          <p:cNvPr id="106" name="object 106"/>
          <p:cNvSpPr/>
          <p:nvPr/>
        </p:nvSpPr>
        <p:spPr>
          <a:xfrm>
            <a:off x="13204130" y="2184177"/>
            <a:ext cx="810895" cy="0"/>
          </a:xfrm>
          <a:custGeom>
            <a:avLst/>
            <a:gdLst/>
            <a:ahLst/>
            <a:cxnLst/>
            <a:rect l="l" t="t" r="r" b="b"/>
            <a:pathLst>
              <a:path w="810894" h="0">
                <a:moveTo>
                  <a:pt x="0" y="0"/>
                </a:moveTo>
                <a:lnTo>
                  <a:pt x="810755" y="0"/>
                </a:lnTo>
              </a:path>
            </a:pathLst>
          </a:custGeom>
          <a:ln w="12700">
            <a:solidFill>
              <a:srgbClr val="FFFFFF"/>
            </a:solidFill>
          </a:ln>
        </p:spPr>
        <p:txBody>
          <a:bodyPr wrap="square" lIns="0" tIns="0" rIns="0" bIns="0" rtlCol="0"/>
          <a:lstStyle/>
          <a:p/>
        </p:txBody>
      </p:sp>
      <p:sp>
        <p:nvSpPr>
          <p:cNvPr id="107" name="object 107"/>
          <p:cNvSpPr/>
          <p:nvPr/>
        </p:nvSpPr>
        <p:spPr>
          <a:xfrm>
            <a:off x="11894760" y="2190527"/>
            <a:ext cx="0" cy="261620"/>
          </a:xfrm>
          <a:custGeom>
            <a:avLst/>
            <a:gdLst/>
            <a:ahLst/>
            <a:cxnLst/>
            <a:rect l="l" t="t" r="r" b="b"/>
            <a:pathLst>
              <a:path w="0" h="261619">
                <a:moveTo>
                  <a:pt x="0" y="261620"/>
                </a:moveTo>
                <a:lnTo>
                  <a:pt x="0" y="0"/>
                </a:lnTo>
              </a:path>
            </a:pathLst>
          </a:custGeom>
          <a:ln w="12700">
            <a:solidFill>
              <a:srgbClr val="FFFFFF"/>
            </a:solidFill>
          </a:ln>
        </p:spPr>
        <p:txBody>
          <a:bodyPr wrap="square" lIns="0" tIns="0" rIns="0" bIns="0" rtlCol="0"/>
          <a:lstStyle/>
          <a:p/>
        </p:txBody>
      </p:sp>
      <p:sp>
        <p:nvSpPr>
          <p:cNvPr id="108" name="object 108"/>
          <p:cNvSpPr/>
          <p:nvPr/>
        </p:nvSpPr>
        <p:spPr>
          <a:xfrm>
            <a:off x="10464105" y="1812702"/>
            <a:ext cx="0" cy="371475"/>
          </a:xfrm>
          <a:custGeom>
            <a:avLst/>
            <a:gdLst/>
            <a:ahLst/>
            <a:cxnLst/>
            <a:rect l="l" t="t" r="r" b="b"/>
            <a:pathLst>
              <a:path w="0" h="371475">
                <a:moveTo>
                  <a:pt x="0" y="371475"/>
                </a:moveTo>
                <a:lnTo>
                  <a:pt x="0" y="0"/>
                </a:lnTo>
              </a:path>
            </a:pathLst>
          </a:custGeom>
          <a:ln w="12700">
            <a:solidFill>
              <a:srgbClr val="FFFFFF"/>
            </a:solidFill>
          </a:ln>
        </p:spPr>
        <p:txBody>
          <a:bodyPr wrap="square" lIns="0" tIns="0" rIns="0" bIns="0" rtlCol="0"/>
          <a:lstStyle/>
          <a:p/>
        </p:txBody>
      </p:sp>
      <p:sp>
        <p:nvSpPr>
          <p:cNvPr id="109" name="object 109"/>
          <p:cNvSpPr/>
          <p:nvPr/>
        </p:nvSpPr>
        <p:spPr>
          <a:xfrm>
            <a:off x="8100000" y="1800002"/>
            <a:ext cx="1388745" cy="12700"/>
          </a:xfrm>
          <a:custGeom>
            <a:avLst/>
            <a:gdLst/>
            <a:ahLst/>
            <a:cxnLst/>
            <a:rect l="l" t="t" r="r" b="b"/>
            <a:pathLst>
              <a:path w="1388745" h="12700">
                <a:moveTo>
                  <a:pt x="0" y="12700"/>
                </a:moveTo>
                <a:lnTo>
                  <a:pt x="1388745" y="12700"/>
                </a:lnTo>
                <a:lnTo>
                  <a:pt x="1388745" y="0"/>
                </a:lnTo>
                <a:lnTo>
                  <a:pt x="0" y="0"/>
                </a:lnTo>
                <a:lnTo>
                  <a:pt x="0" y="12700"/>
                </a:lnTo>
                <a:close/>
              </a:path>
            </a:pathLst>
          </a:custGeom>
          <a:solidFill>
            <a:srgbClr val="FFFFFF"/>
          </a:solidFill>
        </p:spPr>
        <p:txBody>
          <a:bodyPr wrap="square" lIns="0" tIns="0" rIns="0" bIns="0" rtlCol="0"/>
          <a:lstStyle/>
          <a:p/>
        </p:txBody>
      </p:sp>
      <p:sp>
        <p:nvSpPr>
          <p:cNvPr id="110" name="object 110"/>
          <p:cNvSpPr/>
          <p:nvPr/>
        </p:nvSpPr>
        <p:spPr>
          <a:xfrm>
            <a:off x="8106350" y="1812702"/>
            <a:ext cx="0" cy="371475"/>
          </a:xfrm>
          <a:custGeom>
            <a:avLst/>
            <a:gdLst/>
            <a:ahLst/>
            <a:cxnLst/>
            <a:rect l="l" t="t" r="r" b="b"/>
            <a:pathLst>
              <a:path w="0" h="371475">
                <a:moveTo>
                  <a:pt x="0" y="371475"/>
                </a:moveTo>
                <a:lnTo>
                  <a:pt x="0" y="0"/>
                </a:lnTo>
              </a:path>
            </a:pathLst>
          </a:custGeom>
          <a:ln w="12700">
            <a:solidFill>
              <a:srgbClr val="FFFFFF"/>
            </a:solidFill>
          </a:ln>
        </p:spPr>
        <p:txBody>
          <a:bodyPr wrap="square" lIns="0" tIns="0" rIns="0" bIns="0" rtlCol="0"/>
          <a:lstStyle/>
          <a:p/>
        </p:txBody>
      </p:sp>
      <p:sp>
        <p:nvSpPr>
          <p:cNvPr id="111" name="object 111"/>
          <p:cNvSpPr/>
          <p:nvPr/>
        </p:nvSpPr>
        <p:spPr>
          <a:xfrm>
            <a:off x="10464105" y="1806352"/>
            <a:ext cx="1430655" cy="0"/>
          </a:xfrm>
          <a:custGeom>
            <a:avLst/>
            <a:gdLst/>
            <a:ahLst/>
            <a:cxnLst/>
            <a:rect l="l" t="t" r="r" b="b"/>
            <a:pathLst>
              <a:path w="1430654" h="0">
                <a:moveTo>
                  <a:pt x="0" y="0"/>
                </a:moveTo>
                <a:lnTo>
                  <a:pt x="1430655" y="0"/>
                </a:lnTo>
              </a:path>
            </a:pathLst>
          </a:custGeom>
          <a:ln w="12700">
            <a:solidFill>
              <a:srgbClr val="FFFFFF"/>
            </a:solidFill>
          </a:ln>
        </p:spPr>
        <p:txBody>
          <a:bodyPr wrap="square" lIns="0" tIns="0" rIns="0" bIns="0" rtlCol="0"/>
          <a:lstStyle/>
          <a:p/>
        </p:txBody>
      </p:sp>
      <p:sp>
        <p:nvSpPr>
          <p:cNvPr id="112" name="object 112"/>
          <p:cNvSpPr/>
          <p:nvPr/>
        </p:nvSpPr>
        <p:spPr>
          <a:xfrm>
            <a:off x="11894760" y="1806352"/>
            <a:ext cx="1309370" cy="0"/>
          </a:xfrm>
          <a:custGeom>
            <a:avLst/>
            <a:gdLst/>
            <a:ahLst/>
            <a:cxnLst/>
            <a:rect l="l" t="t" r="r" b="b"/>
            <a:pathLst>
              <a:path w="1309369" h="0">
                <a:moveTo>
                  <a:pt x="0" y="0"/>
                </a:moveTo>
                <a:lnTo>
                  <a:pt x="1309370" y="0"/>
                </a:lnTo>
              </a:path>
            </a:pathLst>
          </a:custGeom>
          <a:ln w="12700">
            <a:solidFill>
              <a:srgbClr val="FFFFFF"/>
            </a:solidFill>
          </a:ln>
        </p:spPr>
        <p:txBody>
          <a:bodyPr wrap="square" lIns="0" tIns="0" rIns="0" bIns="0" rtlCol="0"/>
          <a:lstStyle/>
          <a:p/>
        </p:txBody>
      </p:sp>
      <p:sp>
        <p:nvSpPr>
          <p:cNvPr id="113" name="object 113"/>
          <p:cNvSpPr/>
          <p:nvPr/>
        </p:nvSpPr>
        <p:spPr>
          <a:xfrm>
            <a:off x="13204130" y="1806352"/>
            <a:ext cx="823594" cy="0"/>
          </a:xfrm>
          <a:custGeom>
            <a:avLst/>
            <a:gdLst/>
            <a:ahLst/>
            <a:cxnLst/>
            <a:rect l="l" t="t" r="r" b="b"/>
            <a:pathLst>
              <a:path w="823594" h="0">
                <a:moveTo>
                  <a:pt x="0" y="0"/>
                </a:moveTo>
                <a:lnTo>
                  <a:pt x="823455" y="0"/>
                </a:lnTo>
              </a:path>
            </a:pathLst>
          </a:custGeom>
          <a:ln w="12700">
            <a:solidFill>
              <a:srgbClr val="FFFFFF"/>
            </a:solidFill>
          </a:ln>
        </p:spPr>
        <p:txBody>
          <a:bodyPr wrap="square" lIns="0" tIns="0" rIns="0" bIns="0" rtlCol="0"/>
          <a:lstStyle/>
          <a:p/>
        </p:txBody>
      </p:sp>
      <p:sp>
        <p:nvSpPr>
          <p:cNvPr id="114" name="object 114"/>
          <p:cNvSpPr/>
          <p:nvPr/>
        </p:nvSpPr>
        <p:spPr>
          <a:xfrm>
            <a:off x="14021237" y="1812702"/>
            <a:ext cx="0" cy="371475"/>
          </a:xfrm>
          <a:custGeom>
            <a:avLst/>
            <a:gdLst/>
            <a:ahLst/>
            <a:cxnLst/>
            <a:rect l="l" t="t" r="r" b="b"/>
            <a:pathLst>
              <a:path w="0" h="371475">
                <a:moveTo>
                  <a:pt x="0" y="371475"/>
                </a:moveTo>
                <a:lnTo>
                  <a:pt x="0" y="0"/>
                </a:lnTo>
              </a:path>
            </a:pathLst>
          </a:custGeom>
          <a:ln w="12700">
            <a:solidFill>
              <a:srgbClr val="FFFFFF"/>
            </a:solidFill>
          </a:ln>
        </p:spPr>
        <p:txBody>
          <a:bodyPr wrap="square" lIns="0" tIns="0" rIns="0" bIns="0" rtlCol="0"/>
          <a:lstStyle/>
          <a:p/>
        </p:txBody>
      </p:sp>
      <p:sp>
        <p:nvSpPr>
          <p:cNvPr id="115" name="object 115"/>
          <p:cNvSpPr/>
          <p:nvPr/>
        </p:nvSpPr>
        <p:spPr>
          <a:xfrm>
            <a:off x="8106350" y="2184177"/>
            <a:ext cx="0" cy="267970"/>
          </a:xfrm>
          <a:custGeom>
            <a:avLst/>
            <a:gdLst/>
            <a:ahLst/>
            <a:cxnLst/>
            <a:rect l="l" t="t" r="r" b="b"/>
            <a:pathLst>
              <a:path w="0" h="267969">
                <a:moveTo>
                  <a:pt x="0" y="267970"/>
                </a:moveTo>
                <a:lnTo>
                  <a:pt x="0" y="0"/>
                </a:lnTo>
              </a:path>
            </a:pathLst>
          </a:custGeom>
          <a:ln w="12700">
            <a:solidFill>
              <a:srgbClr val="FFFFFF"/>
            </a:solidFill>
          </a:ln>
        </p:spPr>
        <p:txBody>
          <a:bodyPr wrap="square" lIns="0" tIns="0" rIns="0" bIns="0" rtlCol="0"/>
          <a:lstStyle/>
          <a:p/>
        </p:txBody>
      </p:sp>
      <p:sp>
        <p:nvSpPr>
          <p:cNvPr id="116" name="object 116"/>
          <p:cNvSpPr/>
          <p:nvPr/>
        </p:nvSpPr>
        <p:spPr>
          <a:xfrm>
            <a:off x="14021237" y="2184177"/>
            <a:ext cx="0" cy="267970"/>
          </a:xfrm>
          <a:custGeom>
            <a:avLst/>
            <a:gdLst/>
            <a:ahLst/>
            <a:cxnLst/>
            <a:rect l="l" t="t" r="r" b="b"/>
            <a:pathLst>
              <a:path w="0" h="267969">
                <a:moveTo>
                  <a:pt x="0" y="267970"/>
                </a:moveTo>
                <a:lnTo>
                  <a:pt x="0" y="0"/>
                </a:lnTo>
              </a:path>
            </a:pathLst>
          </a:custGeom>
          <a:ln w="12700">
            <a:solidFill>
              <a:srgbClr val="FFFFFF"/>
            </a:solidFill>
          </a:ln>
        </p:spPr>
        <p:txBody>
          <a:bodyPr wrap="square" lIns="0" tIns="0" rIns="0" bIns="0" rtlCol="0"/>
          <a:lstStyle/>
          <a:p/>
        </p:txBody>
      </p:sp>
      <p:sp>
        <p:nvSpPr>
          <p:cNvPr id="117" name="object 117"/>
          <p:cNvSpPr/>
          <p:nvPr/>
        </p:nvSpPr>
        <p:spPr>
          <a:xfrm>
            <a:off x="8106350" y="2452144"/>
            <a:ext cx="0" cy="259715"/>
          </a:xfrm>
          <a:custGeom>
            <a:avLst/>
            <a:gdLst/>
            <a:ahLst/>
            <a:cxnLst/>
            <a:rect l="l" t="t" r="r" b="b"/>
            <a:pathLst>
              <a:path w="0" h="259714">
                <a:moveTo>
                  <a:pt x="0" y="259524"/>
                </a:moveTo>
                <a:lnTo>
                  <a:pt x="0" y="0"/>
                </a:lnTo>
              </a:path>
            </a:pathLst>
          </a:custGeom>
          <a:ln w="12700">
            <a:solidFill>
              <a:srgbClr val="FFFFFF"/>
            </a:solidFill>
          </a:ln>
        </p:spPr>
        <p:txBody>
          <a:bodyPr wrap="square" lIns="0" tIns="0" rIns="0" bIns="0" rtlCol="0"/>
          <a:lstStyle/>
          <a:p/>
        </p:txBody>
      </p:sp>
      <p:sp>
        <p:nvSpPr>
          <p:cNvPr id="118" name="object 118"/>
          <p:cNvSpPr/>
          <p:nvPr/>
        </p:nvSpPr>
        <p:spPr>
          <a:xfrm>
            <a:off x="8112700" y="3795417"/>
            <a:ext cx="1376045" cy="12700"/>
          </a:xfrm>
          <a:custGeom>
            <a:avLst/>
            <a:gdLst/>
            <a:ahLst/>
            <a:cxnLst/>
            <a:rect l="l" t="t" r="r" b="b"/>
            <a:pathLst>
              <a:path w="1376045" h="12700">
                <a:moveTo>
                  <a:pt x="0" y="12700"/>
                </a:moveTo>
                <a:lnTo>
                  <a:pt x="1376045" y="12700"/>
                </a:lnTo>
                <a:lnTo>
                  <a:pt x="1376045" y="0"/>
                </a:lnTo>
                <a:lnTo>
                  <a:pt x="0" y="0"/>
                </a:lnTo>
                <a:lnTo>
                  <a:pt x="0" y="12700"/>
                </a:lnTo>
                <a:close/>
              </a:path>
            </a:pathLst>
          </a:custGeom>
          <a:solidFill>
            <a:srgbClr val="FFFFFF"/>
          </a:solidFill>
        </p:spPr>
        <p:txBody>
          <a:bodyPr wrap="square" lIns="0" tIns="0" rIns="0" bIns="0" rtlCol="0"/>
          <a:lstStyle/>
          <a:p/>
        </p:txBody>
      </p:sp>
      <p:sp>
        <p:nvSpPr>
          <p:cNvPr id="119" name="object 119"/>
          <p:cNvSpPr/>
          <p:nvPr/>
        </p:nvSpPr>
        <p:spPr>
          <a:xfrm>
            <a:off x="9488745" y="3795417"/>
            <a:ext cx="975360" cy="12700"/>
          </a:xfrm>
          <a:custGeom>
            <a:avLst/>
            <a:gdLst/>
            <a:ahLst/>
            <a:cxnLst/>
            <a:rect l="l" t="t" r="r" b="b"/>
            <a:pathLst>
              <a:path w="975359" h="12700">
                <a:moveTo>
                  <a:pt x="0" y="12700"/>
                </a:moveTo>
                <a:lnTo>
                  <a:pt x="975360" y="12700"/>
                </a:lnTo>
                <a:lnTo>
                  <a:pt x="975360" y="0"/>
                </a:lnTo>
                <a:lnTo>
                  <a:pt x="0" y="0"/>
                </a:lnTo>
                <a:lnTo>
                  <a:pt x="0" y="12700"/>
                </a:lnTo>
                <a:close/>
              </a:path>
            </a:pathLst>
          </a:custGeom>
          <a:solidFill>
            <a:srgbClr val="FFFFFF"/>
          </a:solidFill>
        </p:spPr>
        <p:txBody>
          <a:bodyPr wrap="square" lIns="0" tIns="0" rIns="0" bIns="0" rtlCol="0"/>
          <a:lstStyle/>
          <a:p/>
        </p:txBody>
      </p:sp>
      <p:sp>
        <p:nvSpPr>
          <p:cNvPr id="120" name="object 120"/>
          <p:cNvSpPr/>
          <p:nvPr/>
        </p:nvSpPr>
        <p:spPr>
          <a:xfrm>
            <a:off x="10464105" y="3795417"/>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121" name="object 121"/>
          <p:cNvSpPr/>
          <p:nvPr/>
        </p:nvSpPr>
        <p:spPr>
          <a:xfrm>
            <a:off x="12151998" y="3801767"/>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122" name="object 122"/>
          <p:cNvSpPr/>
          <p:nvPr/>
        </p:nvSpPr>
        <p:spPr>
          <a:xfrm>
            <a:off x="11896379" y="3795417"/>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123" name="object 123"/>
          <p:cNvSpPr/>
          <p:nvPr/>
        </p:nvSpPr>
        <p:spPr>
          <a:xfrm>
            <a:off x="13204130" y="3795417"/>
            <a:ext cx="810895" cy="12700"/>
          </a:xfrm>
          <a:custGeom>
            <a:avLst/>
            <a:gdLst/>
            <a:ahLst/>
            <a:cxnLst/>
            <a:rect l="l" t="t" r="r" b="b"/>
            <a:pathLst>
              <a:path w="810894" h="12700">
                <a:moveTo>
                  <a:pt x="0" y="12700"/>
                </a:moveTo>
                <a:lnTo>
                  <a:pt x="810755" y="12700"/>
                </a:lnTo>
                <a:lnTo>
                  <a:pt x="810755" y="0"/>
                </a:lnTo>
                <a:lnTo>
                  <a:pt x="0" y="0"/>
                </a:lnTo>
                <a:lnTo>
                  <a:pt x="0" y="12700"/>
                </a:lnTo>
                <a:close/>
              </a:path>
            </a:pathLst>
          </a:custGeom>
          <a:solidFill>
            <a:srgbClr val="FFFFFF"/>
          </a:solidFill>
        </p:spPr>
        <p:txBody>
          <a:bodyPr wrap="square" lIns="0" tIns="0" rIns="0" bIns="0" rtlCol="0"/>
          <a:lstStyle/>
          <a:p/>
        </p:txBody>
      </p:sp>
      <p:sp>
        <p:nvSpPr>
          <p:cNvPr id="124" name="object 124"/>
          <p:cNvSpPr/>
          <p:nvPr/>
        </p:nvSpPr>
        <p:spPr>
          <a:xfrm>
            <a:off x="8106350" y="3801767"/>
            <a:ext cx="0" cy="199390"/>
          </a:xfrm>
          <a:custGeom>
            <a:avLst/>
            <a:gdLst/>
            <a:ahLst/>
            <a:cxnLst/>
            <a:rect l="l" t="t" r="r" b="b"/>
            <a:pathLst>
              <a:path w="0" h="199389">
                <a:moveTo>
                  <a:pt x="0" y="199390"/>
                </a:moveTo>
                <a:lnTo>
                  <a:pt x="0" y="0"/>
                </a:lnTo>
              </a:path>
            </a:pathLst>
          </a:custGeom>
          <a:ln w="12700">
            <a:solidFill>
              <a:srgbClr val="FFFFFF"/>
            </a:solidFill>
          </a:ln>
        </p:spPr>
        <p:txBody>
          <a:bodyPr wrap="square" lIns="0" tIns="0" rIns="0" bIns="0" rtlCol="0"/>
          <a:lstStyle/>
          <a:p/>
        </p:txBody>
      </p:sp>
      <p:sp>
        <p:nvSpPr>
          <p:cNvPr id="125" name="object 125"/>
          <p:cNvSpPr/>
          <p:nvPr/>
        </p:nvSpPr>
        <p:spPr>
          <a:xfrm>
            <a:off x="14021237" y="3801767"/>
            <a:ext cx="0" cy="199390"/>
          </a:xfrm>
          <a:custGeom>
            <a:avLst/>
            <a:gdLst/>
            <a:ahLst/>
            <a:cxnLst/>
            <a:rect l="l" t="t" r="r" b="b"/>
            <a:pathLst>
              <a:path w="0" h="199389">
                <a:moveTo>
                  <a:pt x="0" y="199390"/>
                </a:moveTo>
                <a:lnTo>
                  <a:pt x="0" y="0"/>
                </a:lnTo>
              </a:path>
            </a:pathLst>
          </a:custGeom>
          <a:ln w="12700">
            <a:solidFill>
              <a:srgbClr val="FFFFFF"/>
            </a:solidFill>
          </a:ln>
        </p:spPr>
        <p:txBody>
          <a:bodyPr wrap="square" lIns="0" tIns="0" rIns="0" bIns="0" rtlCol="0"/>
          <a:lstStyle/>
          <a:p/>
        </p:txBody>
      </p:sp>
      <p:sp>
        <p:nvSpPr>
          <p:cNvPr id="126" name="object 126"/>
          <p:cNvSpPr/>
          <p:nvPr/>
        </p:nvSpPr>
        <p:spPr>
          <a:xfrm>
            <a:off x="10464105" y="399480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127" name="object 127"/>
          <p:cNvSpPr/>
          <p:nvPr/>
        </p:nvSpPr>
        <p:spPr>
          <a:xfrm>
            <a:off x="12151998" y="400115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128" name="object 128"/>
          <p:cNvSpPr/>
          <p:nvPr/>
        </p:nvSpPr>
        <p:spPr>
          <a:xfrm>
            <a:off x="11896379" y="399480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129" name="object 129"/>
          <p:cNvSpPr/>
          <p:nvPr/>
        </p:nvSpPr>
        <p:spPr>
          <a:xfrm>
            <a:off x="8112700" y="4947308"/>
            <a:ext cx="1376045" cy="12700"/>
          </a:xfrm>
          <a:custGeom>
            <a:avLst/>
            <a:gdLst/>
            <a:ahLst/>
            <a:cxnLst/>
            <a:rect l="l" t="t" r="r" b="b"/>
            <a:pathLst>
              <a:path w="1376045" h="12700">
                <a:moveTo>
                  <a:pt x="0" y="12700"/>
                </a:moveTo>
                <a:lnTo>
                  <a:pt x="1376045" y="12700"/>
                </a:lnTo>
                <a:lnTo>
                  <a:pt x="1376045" y="0"/>
                </a:lnTo>
                <a:lnTo>
                  <a:pt x="0" y="0"/>
                </a:lnTo>
                <a:lnTo>
                  <a:pt x="0" y="12700"/>
                </a:lnTo>
                <a:close/>
              </a:path>
            </a:pathLst>
          </a:custGeom>
          <a:solidFill>
            <a:srgbClr val="FFFFFF"/>
          </a:solidFill>
        </p:spPr>
        <p:txBody>
          <a:bodyPr wrap="square" lIns="0" tIns="0" rIns="0" bIns="0" rtlCol="0"/>
          <a:lstStyle/>
          <a:p/>
        </p:txBody>
      </p:sp>
      <p:sp>
        <p:nvSpPr>
          <p:cNvPr id="130" name="object 130"/>
          <p:cNvSpPr/>
          <p:nvPr/>
        </p:nvSpPr>
        <p:spPr>
          <a:xfrm>
            <a:off x="9488745" y="4947308"/>
            <a:ext cx="975360" cy="12700"/>
          </a:xfrm>
          <a:custGeom>
            <a:avLst/>
            <a:gdLst/>
            <a:ahLst/>
            <a:cxnLst/>
            <a:rect l="l" t="t" r="r" b="b"/>
            <a:pathLst>
              <a:path w="975359" h="12700">
                <a:moveTo>
                  <a:pt x="0" y="12700"/>
                </a:moveTo>
                <a:lnTo>
                  <a:pt x="975360" y="12700"/>
                </a:lnTo>
                <a:lnTo>
                  <a:pt x="975360" y="0"/>
                </a:lnTo>
                <a:lnTo>
                  <a:pt x="0" y="0"/>
                </a:lnTo>
                <a:lnTo>
                  <a:pt x="0" y="12700"/>
                </a:lnTo>
                <a:close/>
              </a:path>
            </a:pathLst>
          </a:custGeom>
          <a:solidFill>
            <a:srgbClr val="FFFFFF"/>
          </a:solidFill>
        </p:spPr>
        <p:txBody>
          <a:bodyPr wrap="square" lIns="0" tIns="0" rIns="0" bIns="0" rtlCol="0"/>
          <a:lstStyle/>
          <a:p/>
        </p:txBody>
      </p:sp>
      <p:sp>
        <p:nvSpPr>
          <p:cNvPr id="131" name="object 131"/>
          <p:cNvSpPr/>
          <p:nvPr/>
        </p:nvSpPr>
        <p:spPr>
          <a:xfrm>
            <a:off x="10464105" y="494730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132" name="object 132"/>
          <p:cNvSpPr/>
          <p:nvPr/>
        </p:nvSpPr>
        <p:spPr>
          <a:xfrm>
            <a:off x="12151998" y="495365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133" name="object 133"/>
          <p:cNvSpPr/>
          <p:nvPr/>
        </p:nvSpPr>
        <p:spPr>
          <a:xfrm>
            <a:off x="11896379" y="494730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134" name="object 134"/>
          <p:cNvSpPr/>
          <p:nvPr/>
        </p:nvSpPr>
        <p:spPr>
          <a:xfrm>
            <a:off x="13204130" y="4947308"/>
            <a:ext cx="810895" cy="12700"/>
          </a:xfrm>
          <a:custGeom>
            <a:avLst/>
            <a:gdLst/>
            <a:ahLst/>
            <a:cxnLst/>
            <a:rect l="l" t="t" r="r" b="b"/>
            <a:pathLst>
              <a:path w="810894" h="12700">
                <a:moveTo>
                  <a:pt x="0" y="12700"/>
                </a:moveTo>
                <a:lnTo>
                  <a:pt x="810755" y="12700"/>
                </a:lnTo>
                <a:lnTo>
                  <a:pt x="810755" y="0"/>
                </a:lnTo>
                <a:lnTo>
                  <a:pt x="0" y="0"/>
                </a:lnTo>
                <a:lnTo>
                  <a:pt x="0" y="12700"/>
                </a:lnTo>
                <a:close/>
              </a:path>
            </a:pathLst>
          </a:custGeom>
          <a:solidFill>
            <a:srgbClr val="FFFFFF"/>
          </a:solidFill>
        </p:spPr>
        <p:txBody>
          <a:bodyPr wrap="square" lIns="0" tIns="0" rIns="0" bIns="0" rtlCol="0"/>
          <a:lstStyle/>
          <a:p/>
        </p:txBody>
      </p:sp>
      <p:sp>
        <p:nvSpPr>
          <p:cNvPr id="135" name="object 135"/>
          <p:cNvSpPr/>
          <p:nvPr/>
        </p:nvSpPr>
        <p:spPr>
          <a:xfrm>
            <a:off x="8106350" y="4953658"/>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36" name="object 136"/>
          <p:cNvSpPr/>
          <p:nvPr/>
        </p:nvSpPr>
        <p:spPr>
          <a:xfrm>
            <a:off x="14021237" y="4953658"/>
            <a:ext cx="0" cy="151130"/>
          </a:xfrm>
          <a:custGeom>
            <a:avLst/>
            <a:gdLst/>
            <a:ahLst/>
            <a:cxnLst/>
            <a:rect l="l" t="t" r="r" b="b"/>
            <a:pathLst>
              <a:path w="0" h="151129">
                <a:moveTo>
                  <a:pt x="0" y="151129"/>
                </a:moveTo>
                <a:lnTo>
                  <a:pt x="0" y="0"/>
                </a:lnTo>
              </a:path>
            </a:pathLst>
          </a:custGeom>
          <a:ln w="12700">
            <a:solidFill>
              <a:srgbClr val="FFFFFF"/>
            </a:solidFill>
          </a:ln>
        </p:spPr>
        <p:txBody>
          <a:bodyPr wrap="square" lIns="0" tIns="0" rIns="0" bIns="0" rtlCol="0"/>
          <a:lstStyle/>
          <a:p/>
        </p:txBody>
      </p:sp>
      <p:sp>
        <p:nvSpPr>
          <p:cNvPr id="137" name="object 137"/>
          <p:cNvSpPr/>
          <p:nvPr/>
        </p:nvSpPr>
        <p:spPr>
          <a:xfrm>
            <a:off x="10464105" y="5098438"/>
            <a:ext cx="1430655" cy="12700"/>
          </a:xfrm>
          <a:custGeom>
            <a:avLst/>
            <a:gdLst/>
            <a:ahLst/>
            <a:cxnLst/>
            <a:rect l="l" t="t" r="r" b="b"/>
            <a:pathLst>
              <a:path w="1430654" h="12700">
                <a:moveTo>
                  <a:pt x="0" y="12700"/>
                </a:moveTo>
                <a:lnTo>
                  <a:pt x="1430655" y="12700"/>
                </a:lnTo>
                <a:lnTo>
                  <a:pt x="1430655" y="0"/>
                </a:lnTo>
                <a:lnTo>
                  <a:pt x="0" y="0"/>
                </a:lnTo>
                <a:lnTo>
                  <a:pt x="0" y="12700"/>
                </a:lnTo>
                <a:close/>
              </a:path>
            </a:pathLst>
          </a:custGeom>
          <a:solidFill>
            <a:srgbClr val="FFFFFF"/>
          </a:solidFill>
        </p:spPr>
        <p:txBody>
          <a:bodyPr wrap="square" lIns="0" tIns="0" rIns="0" bIns="0" rtlCol="0"/>
          <a:lstStyle/>
          <a:p/>
        </p:txBody>
      </p:sp>
      <p:sp>
        <p:nvSpPr>
          <p:cNvPr id="138" name="object 138"/>
          <p:cNvSpPr/>
          <p:nvPr/>
        </p:nvSpPr>
        <p:spPr>
          <a:xfrm>
            <a:off x="12151998" y="5104788"/>
            <a:ext cx="1052195" cy="0"/>
          </a:xfrm>
          <a:custGeom>
            <a:avLst/>
            <a:gdLst/>
            <a:ahLst/>
            <a:cxnLst/>
            <a:rect l="l" t="t" r="r" b="b"/>
            <a:pathLst>
              <a:path w="1052194" h="0">
                <a:moveTo>
                  <a:pt x="0" y="0"/>
                </a:moveTo>
                <a:lnTo>
                  <a:pt x="1052131" y="0"/>
                </a:lnTo>
              </a:path>
            </a:pathLst>
          </a:custGeom>
          <a:ln w="3238">
            <a:solidFill>
              <a:srgbClr val="FFFFFF"/>
            </a:solidFill>
          </a:ln>
        </p:spPr>
        <p:txBody>
          <a:bodyPr wrap="square" lIns="0" tIns="0" rIns="0" bIns="0" rtlCol="0"/>
          <a:lstStyle/>
          <a:p/>
        </p:txBody>
      </p:sp>
      <p:sp>
        <p:nvSpPr>
          <p:cNvPr id="139" name="object 139"/>
          <p:cNvSpPr/>
          <p:nvPr/>
        </p:nvSpPr>
        <p:spPr>
          <a:xfrm>
            <a:off x="11896379" y="5098438"/>
            <a:ext cx="0" cy="12700"/>
          </a:xfrm>
          <a:custGeom>
            <a:avLst/>
            <a:gdLst/>
            <a:ahLst/>
            <a:cxnLst/>
            <a:rect l="l" t="t" r="r" b="b"/>
            <a:pathLst>
              <a:path w="0" h="12700">
                <a:moveTo>
                  <a:pt x="0" y="0"/>
                </a:moveTo>
                <a:lnTo>
                  <a:pt x="0" y="12700"/>
                </a:lnTo>
              </a:path>
            </a:pathLst>
          </a:custGeom>
          <a:ln w="3238">
            <a:solidFill>
              <a:srgbClr val="FFFFFF"/>
            </a:solidFill>
          </a:ln>
        </p:spPr>
        <p:txBody>
          <a:bodyPr wrap="square" lIns="0" tIns="0" rIns="0" bIns="0" rtlCol="0"/>
          <a:lstStyle/>
          <a:p/>
        </p:txBody>
      </p:sp>
      <p:sp>
        <p:nvSpPr>
          <p:cNvPr id="140" name="object 140"/>
          <p:cNvSpPr txBox="1"/>
          <p:nvPr/>
        </p:nvSpPr>
        <p:spPr>
          <a:xfrm>
            <a:off x="8594346" y="2181321"/>
            <a:ext cx="1870075" cy="147320"/>
          </a:xfrm>
          <a:prstGeom prst="rect">
            <a:avLst/>
          </a:prstGeom>
        </p:spPr>
        <p:txBody>
          <a:bodyPr wrap="square" lIns="0" tIns="12700" rIns="0" bIns="0" rtlCol="0" vert="horz">
            <a:spAutoFit/>
          </a:bodyPr>
          <a:lstStyle/>
          <a:p>
            <a:pPr>
              <a:lnSpc>
                <a:spcPct val="100000"/>
              </a:lnSpc>
              <a:spcBef>
                <a:spcPts val="100"/>
              </a:spcBef>
              <a:tabLst>
                <a:tab pos="1127760" algn="l"/>
              </a:tabLst>
            </a:pPr>
            <a:r>
              <a:rPr dirty="0" sz="800" b="1">
                <a:solidFill>
                  <a:srgbClr val="FFFFFF"/>
                </a:solidFill>
                <a:latin typeface="Microsoft YaHei UI"/>
                <a:cs typeface="Microsoft YaHei UI"/>
              </a:rPr>
              <a:t>传动型号	斩波器型号</a:t>
            </a:r>
            <a:endParaRPr sz="800">
              <a:latin typeface="Microsoft YaHei UI"/>
              <a:cs typeface="Microsoft YaHei UI"/>
            </a:endParaRPr>
          </a:p>
        </p:txBody>
      </p:sp>
      <p:sp>
        <p:nvSpPr>
          <p:cNvPr id="141" name="object 141"/>
          <p:cNvSpPr txBox="1"/>
          <p:nvPr/>
        </p:nvSpPr>
        <p:spPr>
          <a:xfrm>
            <a:off x="12039470" y="1917576"/>
            <a:ext cx="419100" cy="147320"/>
          </a:xfrm>
          <a:prstGeom prst="rect">
            <a:avLst/>
          </a:prstGeom>
        </p:spPr>
        <p:txBody>
          <a:bodyPr wrap="square" lIns="0" tIns="12700" rIns="0" bIns="0" rtlCol="0" vert="horz">
            <a:spAutoFit/>
          </a:bodyPr>
          <a:lstStyle/>
          <a:p>
            <a:pPr>
              <a:lnSpc>
                <a:spcPct val="100000"/>
              </a:lnSpc>
              <a:spcBef>
                <a:spcPts val="100"/>
              </a:spcBef>
            </a:pPr>
            <a:r>
              <a:rPr dirty="0" sz="800" b="1">
                <a:solidFill>
                  <a:srgbClr val="FFFFFF"/>
                </a:solidFill>
                <a:latin typeface="Microsoft YaHei UI"/>
                <a:cs typeface="Microsoft YaHei UI"/>
              </a:rPr>
              <a:t>制动电阻</a:t>
            </a:r>
            <a:endParaRPr sz="800">
              <a:latin typeface="Microsoft YaHei UI"/>
              <a:cs typeface="Microsoft YaHei UI"/>
            </a:endParaRPr>
          </a:p>
        </p:txBody>
      </p:sp>
      <p:sp>
        <p:nvSpPr>
          <p:cNvPr id="142" name="object 142"/>
          <p:cNvSpPr txBox="1"/>
          <p:nvPr/>
        </p:nvSpPr>
        <p:spPr>
          <a:xfrm>
            <a:off x="10464105" y="2184177"/>
            <a:ext cx="1430655" cy="527685"/>
          </a:xfrm>
          <a:prstGeom prst="rect">
            <a:avLst/>
          </a:prstGeom>
          <a:solidFill>
            <a:srgbClr val="D66E2A"/>
          </a:solidFill>
          <a:ln w="12700">
            <a:solidFill>
              <a:srgbClr val="FFFFFF"/>
            </a:solidFill>
          </a:ln>
        </p:spPr>
        <p:txBody>
          <a:bodyPr wrap="square" lIns="0" tIns="1270" rIns="0" bIns="0" rtlCol="0" vert="horz">
            <a:spAutoFit/>
          </a:bodyPr>
          <a:lstStyle/>
          <a:p>
            <a:pPr>
              <a:lnSpc>
                <a:spcPct val="100000"/>
              </a:lnSpc>
              <a:spcBef>
                <a:spcPts val="10"/>
              </a:spcBef>
            </a:pPr>
            <a:endParaRPr sz="1350">
              <a:latin typeface="Times New Roman"/>
              <a:cs typeface="Times New Roman"/>
            </a:endParaRPr>
          </a:p>
          <a:p>
            <a:pPr algn="ctr">
              <a:lnSpc>
                <a:spcPct val="100000"/>
              </a:lnSpc>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143" name="object 143"/>
          <p:cNvSpPr txBox="1"/>
          <p:nvPr/>
        </p:nvSpPr>
        <p:spPr>
          <a:xfrm>
            <a:off x="12856398" y="2240474"/>
            <a:ext cx="215900" cy="147320"/>
          </a:xfrm>
          <a:prstGeom prst="rect">
            <a:avLst/>
          </a:prstGeom>
        </p:spPr>
        <p:txBody>
          <a:bodyPr wrap="square" lIns="0" tIns="12700" rIns="0" bIns="0" rtlCol="0" vert="horz">
            <a:spAutoFit/>
          </a:bodyPr>
          <a:lstStyle/>
          <a:p>
            <a:pPr>
              <a:lnSpc>
                <a:spcPct val="100000"/>
              </a:lnSpc>
              <a:spcBef>
                <a:spcPts val="100"/>
              </a:spcBef>
            </a:pPr>
            <a:r>
              <a:rPr dirty="0" sz="800" b="1">
                <a:solidFill>
                  <a:srgbClr val="FFFFFF"/>
                </a:solidFill>
                <a:latin typeface="Microsoft YaHei UI"/>
                <a:cs typeface="Microsoft YaHei UI"/>
              </a:rPr>
              <a:t>贝派</a:t>
            </a:r>
            <a:endParaRPr sz="800">
              <a:latin typeface="Microsoft YaHei UI"/>
              <a:cs typeface="Microsoft YaHei UI"/>
            </a:endParaRPr>
          </a:p>
        </p:txBody>
      </p:sp>
      <p:sp>
        <p:nvSpPr>
          <p:cNvPr id="144" name="object 144"/>
          <p:cNvSpPr txBox="1"/>
          <p:nvPr/>
        </p:nvSpPr>
        <p:spPr>
          <a:xfrm>
            <a:off x="11894760" y="2452147"/>
            <a:ext cx="1309370" cy="259715"/>
          </a:xfrm>
          <a:prstGeom prst="rect">
            <a:avLst/>
          </a:prstGeom>
          <a:solidFill>
            <a:srgbClr val="D66E2A"/>
          </a:solidFill>
          <a:ln w="12700">
            <a:solidFill>
              <a:srgbClr val="FFFFFF"/>
            </a:solidFill>
          </a:ln>
        </p:spPr>
        <p:txBody>
          <a:bodyPr wrap="square" lIns="0" tIns="64769" rIns="0" bIns="0" rtlCol="0" vert="horz">
            <a:spAutoFit/>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145" name="object 145"/>
          <p:cNvSpPr txBox="1"/>
          <p:nvPr/>
        </p:nvSpPr>
        <p:spPr>
          <a:xfrm>
            <a:off x="13204130" y="2452147"/>
            <a:ext cx="817244" cy="259715"/>
          </a:xfrm>
          <a:prstGeom prst="rect">
            <a:avLst/>
          </a:prstGeom>
          <a:solidFill>
            <a:srgbClr val="D66E2A"/>
          </a:solidFill>
          <a:ln w="12700">
            <a:solidFill>
              <a:srgbClr val="FFFFFF"/>
            </a:solidFill>
          </a:ln>
        </p:spPr>
        <p:txBody>
          <a:bodyPr wrap="square" lIns="0" tIns="3810" rIns="0" bIns="0" rtlCol="0" vert="horz">
            <a:spAutoFit/>
          </a:bodyPr>
          <a:lstStyle/>
          <a:p>
            <a:pPr marL="205104" marR="146685"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p:txBody>
      </p:sp>
      <p:sp>
        <p:nvSpPr>
          <p:cNvPr id="146" name="object 146"/>
          <p:cNvSpPr txBox="1"/>
          <p:nvPr/>
        </p:nvSpPr>
        <p:spPr>
          <a:xfrm>
            <a:off x="8106350" y="2711668"/>
            <a:ext cx="5915025" cy="137795"/>
          </a:xfrm>
          <a:prstGeom prst="rect">
            <a:avLst/>
          </a:prstGeom>
          <a:solidFill>
            <a:srgbClr val="8AB6B5"/>
          </a:solidFill>
          <a:ln w="12700">
            <a:solidFill>
              <a:srgbClr val="FFFFFF"/>
            </a:solidFill>
          </a:ln>
        </p:spPr>
        <p:txBody>
          <a:bodyPr wrap="square" lIns="0" tIns="6350" rIns="0" bIns="0" rtlCol="0" vert="horz">
            <a:spAutoFit/>
          </a:bodyPr>
          <a:lstStyle/>
          <a:p>
            <a:pPr marL="17780">
              <a:lnSpc>
                <a:spcPct val="100000"/>
              </a:lnSpc>
              <a:spcBef>
                <a:spcPts val="50"/>
              </a:spcBef>
            </a:pPr>
            <a:r>
              <a:rPr dirty="0" sz="800">
                <a:solidFill>
                  <a:srgbClr val="231F20"/>
                </a:solidFill>
                <a:latin typeface="Microsoft JhengHei UI"/>
                <a:cs typeface="Microsoft JhengHei UI"/>
              </a:rPr>
              <a:t>Un</a:t>
            </a:r>
            <a:r>
              <a:rPr dirty="0" sz="800" spc="19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到 415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147" name="object 147"/>
          <p:cNvSpPr txBox="1"/>
          <p:nvPr/>
        </p:nvSpPr>
        <p:spPr>
          <a:xfrm>
            <a:off x="8106350" y="284926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ACS880-607-0320-3</a:t>
            </a:r>
            <a:endParaRPr sz="800">
              <a:latin typeface="Microsoft JhengHei UI"/>
              <a:cs typeface="Microsoft JhengHei UI"/>
            </a:endParaRPr>
          </a:p>
        </p:txBody>
      </p:sp>
      <p:sp>
        <p:nvSpPr>
          <p:cNvPr id="148" name="object 148"/>
          <p:cNvSpPr txBox="1"/>
          <p:nvPr/>
        </p:nvSpPr>
        <p:spPr>
          <a:xfrm>
            <a:off x="9488745" y="284926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p:txBody>
      </p:sp>
      <p:sp>
        <p:nvSpPr>
          <p:cNvPr id="149" name="object 149"/>
          <p:cNvSpPr txBox="1"/>
          <p:nvPr/>
        </p:nvSpPr>
        <p:spPr>
          <a:xfrm>
            <a:off x="10464105" y="2849268"/>
            <a:ext cx="143065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2×SAFUR180F460</a:t>
            </a:r>
            <a:endParaRPr sz="800">
              <a:latin typeface="Microsoft JhengHei UI"/>
              <a:cs typeface="Microsoft JhengHei UI"/>
            </a:endParaRPr>
          </a:p>
        </p:txBody>
      </p:sp>
      <p:sp>
        <p:nvSpPr>
          <p:cNvPr id="150" name="object 150"/>
          <p:cNvSpPr txBox="1"/>
          <p:nvPr/>
        </p:nvSpPr>
        <p:spPr>
          <a:xfrm>
            <a:off x="12094017" y="2853980"/>
            <a:ext cx="7689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51" name="object 151"/>
          <p:cNvSpPr txBox="1"/>
          <p:nvPr/>
        </p:nvSpPr>
        <p:spPr>
          <a:xfrm>
            <a:off x="13204130" y="284926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52" name="object 152"/>
          <p:cNvSpPr txBox="1"/>
          <p:nvPr/>
        </p:nvSpPr>
        <p:spPr>
          <a:xfrm>
            <a:off x="8106350" y="300801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ACS880-607-0640-3</a:t>
            </a:r>
            <a:endParaRPr sz="800">
              <a:latin typeface="Microsoft JhengHei UI"/>
              <a:cs typeface="Microsoft JhengHei UI"/>
            </a:endParaRPr>
          </a:p>
        </p:txBody>
      </p:sp>
      <p:sp>
        <p:nvSpPr>
          <p:cNvPr id="153" name="object 153"/>
          <p:cNvSpPr txBox="1"/>
          <p:nvPr/>
        </p:nvSpPr>
        <p:spPr>
          <a:xfrm>
            <a:off x="9488745" y="300801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2×NBRA659</a:t>
            </a:r>
            <a:endParaRPr sz="800">
              <a:latin typeface="Microsoft JhengHei UI"/>
              <a:cs typeface="Microsoft JhengHei UI"/>
            </a:endParaRPr>
          </a:p>
        </p:txBody>
      </p:sp>
      <p:sp>
        <p:nvSpPr>
          <p:cNvPr id="154" name="object 154"/>
          <p:cNvSpPr txBox="1"/>
          <p:nvPr/>
        </p:nvSpPr>
        <p:spPr>
          <a:xfrm>
            <a:off x="10470455" y="301436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2×(2×SAFUR180F460)</a:t>
            </a:r>
            <a:endParaRPr sz="800">
              <a:latin typeface="Microsoft JhengHei UI"/>
              <a:cs typeface="Microsoft JhengHei UI"/>
            </a:endParaRPr>
          </a:p>
        </p:txBody>
      </p:sp>
      <p:sp>
        <p:nvSpPr>
          <p:cNvPr id="155" name="object 155"/>
          <p:cNvSpPr txBox="1"/>
          <p:nvPr/>
        </p:nvSpPr>
        <p:spPr>
          <a:xfrm>
            <a:off x="12151998" y="300963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56" name="object 156"/>
          <p:cNvSpPr txBox="1"/>
          <p:nvPr/>
        </p:nvSpPr>
        <p:spPr>
          <a:xfrm>
            <a:off x="13204130" y="300801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157" name="object 157"/>
          <p:cNvSpPr txBox="1"/>
          <p:nvPr/>
        </p:nvSpPr>
        <p:spPr>
          <a:xfrm>
            <a:off x="8106350" y="316676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ACS880-607-0960-3</a:t>
            </a:r>
            <a:endParaRPr sz="800">
              <a:latin typeface="Microsoft JhengHei UI"/>
              <a:cs typeface="Microsoft JhengHei UI"/>
            </a:endParaRPr>
          </a:p>
        </p:txBody>
      </p:sp>
      <p:sp>
        <p:nvSpPr>
          <p:cNvPr id="158" name="object 158"/>
          <p:cNvSpPr txBox="1"/>
          <p:nvPr/>
        </p:nvSpPr>
        <p:spPr>
          <a:xfrm>
            <a:off x="9488745" y="316676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3×NBRA659</a:t>
            </a:r>
            <a:endParaRPr sz="800">
              <a:latin typeface="Microsoft JhengHei UI"/>
              <a:cs typeface="Microsoft JhengHei UI"/>
            </a:endParaRPr>
          </a:p>
        </p:txBody>
      </p:sp>
      <p:sp>
        <p:nvSpPr>
          <p:cNvPr id="159" name="object 159"/>
          <p:cNvSpPr txBox="1"/>
          <p:nvPr/>
        </p:nvSpPr>
        <p:spPr>
          <a:xfrm>
            <a:off x="10470455" y="317311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3×(2×SAFUR180F460)</a:t>
            </a:r>
            <a:endParaRPr sz="800">
              <a:latin typeface="Microsoft JhengHei UI"/>
              <a:cs typeface="Microsoft JhengHei UI"/>
            </a:endParaRPr>
          </a:p>
        </p:txBody>
      </p:sp>
      <p:sp>
        <p:nvSpPr>
          <p:cNvPr id="160" name="object 160"/>
          <p:cNvSpPr txBox="1"/>
          <p:nvPr/>
        </p:nvSpPr>
        <p:spPr>
          <a:xfrm>
            <a:off x="12151998" y="316838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61" name="object 161"/>
          <p:cNvSpPr txBox="1"/>
          <p:nvPr/>
        </p:nvSpPr>
        <p:spPr>
          <a:xfrm>
            <a:off x="13204130" y="316676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62" name="object 162"/>
          <p:cNvSpPr txBox="1"/>
          <p:nvPr/>
        </p:nvSpPr>
        <p:spPr>
          <a:xfrm>
            <a:off x="8106350" y="3325517"/>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ACS880-607-1280-3</a:t>
            </a:r>
            <a:endParaRPr sz="800">
              <a:latin typeface="Microsoft JhengHei UI"/>
              <a:cs typeface="Microsoft JhengHei UI"/>
            </a:endParaRPr>
          </a:p>
        </p:txBody>
      </p:sp>
      <p:sp>
        <p:nvSpPr>
          <p:cNvPr id="163" name="object 163"/>
          <p:cNvSpPr txBox="1"/>
          <p:nvPr/>
        </p:nvSpPr>
        <p:spPr>
          <a:xfrm>
            <a:off x="9488745" y="3325517"/>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4×NBRA659</a:t>
            </a:r>
            <a:endParaRPr sz="800">
              <a:latin typeface="Microsoft JhengHei UI"/>
              <a:cs typeface="Microsoft JhengHei UI"/>
            </a:endParaRPr>
          </a:p>
        </p:txBody>
      </p:sp>
      <p:sp>
        <p:nvSpPr>
          <p:cNvPr id="164" name="object 164"/>
          <p:cNvSpPr txBox="1"/>
          <p:nvPr/>
        </p:nvSpPr>
        <p:spPr>
          <a:xfrm>
            <a:off x="10470455" y="3331867"/>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4×(2×SAFUR180F460)</a:t>
            </a:r>
            <a:endParaRPr sz="800">
              <a:latin typeface="Microsoft JhengHei UI"/>
              <a:cs typeface="Microsoft JhengHei UI"/>
            </a:endParaRPr>
          </a:p>
        </p:txBody>
      </p:sp>
      <p:sp>
        <p:nvSpPr>
          <p:cNvPr id="165" name="object 165"/>
          <p:cNvSpPr txBox="1"/>
          <p:nvPr/>
        </p:nvSpPr>
        <p:spPr>
          <a:xfrm>
            <a:off x="12151998" y="332713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66" name="object 166"/>
          <p:cNvSpPr txBox="1"/>
          <p:nvPr/>
        </p:nvSpPr>
        <p:spPr>
          <a:xfrm>
            <a:off x="13204130" y="3325517"/>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167" name="object 167"/>
          <p:cNvSpPr txBox="1"/>
          <p:nvPr/>
        </p:nvSpPr>
        <p:spPr>
          <a:xfrm>
            <a:off x="8106350" y="3484267"/>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ACS880-607-1600-3</a:t>
            </a:r>
            <a:endParaRPr sz="800">
              <a:latin typeface="Microsoft JhengHei UI"/>
              <a:cs typeface="Microsoft JhengHei UI"/>
            </a:endParaRPr>
          </a:p>
        </p:txBody>
      </p:sp>
      <p:sp>
        <p:nvSpPr>
          <p:cNvPr id="168" name="object 168"/>
          <p:cNvSpPr txBox="1"/>
          <p:nvPr/>
        </p:nvSpPr>
        <p:spPr>
          <a:xfrm>
            <a:off x="9488745" y="3484267"/>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5×NBRA659</a:t>
            </a:r>
            <a:endParaRPr sz="800">
              <a:latin typeface="Microsoft JhengHei UI"/>
              <a:cs typeface="Microsoft JhengHei UI"/>
            </a:endParaRPr>
          </a:p>
        </p:txBody>
      </p:sp>
      <p:sp>
        <p:nvSpPr>
          <p:cNvPr id="169" name="object 169"/>
          <p:cNvSpPr txBox="1"/>
          <p:nvPr/>
        </p:nvSpPr>
        <p:spPr>
          <a:xfrm>
            <a:off x="10470455" y="3490617"/>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5×(2×SAFUR180F460)</a:t>
            </a:r>
            <a:endParaRPr sz="800">
              <a:latin typeface="Microsoft JhengHei UI"/>
              <a:cs typeface="Microsoft JhengHei UI"/>
            </a:endParaRPr>
          </a:p>
        </p:txBody>
      </p:sp>
      <p:sp>
        <p:nvSpPr>
          <p:cNvPr id="170" name="object 170"/>
          <p:cNvSpPr txBox="1"/>
          <p:nvPr/>
        </p:nvSpPr>
        <p:spPr>
          <a:xfrm>
            <a:off x="12151998" y="348588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71" name="object 171"/>
          <p:cNvSpPr txBox="1"/>
          <p:nvPr/>
        </p:nvSpPr>
        <p:spPr>
          <a:xfrm>
            <a:off x="13204130" y="3484267"/>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172" name="object 172"/>
          <p:cNvSpPr txBox="1"/>
          <p:nvPr/>
        </p:nvSpPr>
        <p:spPr>
          <a:xfrm>
            <a:off x="8106350" y="3643017"/>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ACS880-607-1920-3</a:t>
            </a:r>
            <a:endParaRPr sz="800">
              <a:latin typeface="Microsoft JhengHei UI"/>
              <a:cs typeface="Microsoft JhengHei UI"/>
            </a:endParaRPr>
          </a:p>
        </p:txBody>
      </p:sp>
      <p:sp>
        <p:nvSpPr>
          <p:cNvPr id="173" name="object 173"/>
          <p:cNvSpPr txBox="1"/>
          <p:nvPr/>
        </p:nvSpPr>
        <p:spPr>
          <a:xfrm>
            <a:off x="9488745" y="3643017"/>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6×NBRA659</a:t>
            </a:r>
            <a:endParaRPr sz="800">
              <a:latin typeface="Microsoft JhengHei UI"/>
              <a:cs typeface="Microsoft JhengHei UI"/>
            </a:endParaRPr>
          </a:p>
        </p:txBody>
      </p:sp>
      <p:sp>
        <p:nvSpPr>
          <p:cNvPr id="174" name="object 174"/>
          <p:cNvSpPr txBox="1"/>
          <p:nvPr/>
        </p:nvSpPr>
        <p:spPr>
          <a:xfrm>
            <a:off x="10470455" y="3649367"/>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6×(2×SAFUR180F460)</a:t>
            </a:r>
            <a:endParaRPr sz="800">
              <a:latin typeface="Microsoft JhengHei UI"/>
              <a:cs typeface="Microsoft JhengHei UI"/>
            </a:endParaRPr>
          </a:p>
        </p:txBody>
      </p:sp>
      <p:sp>
        <p:nvSpPr>
          <p:cNvPr id="175" name="object 175"/>
          <p:cNvSpPr txBox="1"/>
          <p:nvPr/>
        </p:nvSpPr>
        <p:spPr>
          <a:xfrm>
            <a:off x="12151998" y="364463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76" name="object 176"/>
          <p:cNvSpPr txBox="1"/>
          <p:nvPr/>
        </p:nvSpPr>
        <p:spPr>
          <a:xfrm>
            <a:off x="13204130" y="3643017"/>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177" name="object 177"/>
          <p:cNvSpPr txBox="1"/>
          <p:nvPr/>
        </p:nvSpPr>
        <p:spPr>
          <a:xfrm>
            <a:off x="8112700" y="3808117"/>
            <a:ext cx="3782060" cy="186690"/>
          </a:xfrm>
          <a:prstGeom prst="rect">
            <a:avLst/>
          </a:prstGeom>
          <a:solidFill>
            <a:srgbClr val="8AB6B5"/>
          </a:solidFill>
        </p:spPr>
        <p:txBody>
          <a:bodyPr wrap="square" lIns="0" tIns="31115" rIns="0" bIns="0" rtlCol="0" vert="horz">
            <a:spAutoFit/>
          </a:bodyPr>
          <a:lstStyle/>
          <a:p>
            <a:pPr marL="11430">
              <a:lnSpc>
                <a:spcPct val="100000"/>
              </a:lnSpc>
              <a:spcBef>
                <a:spcPts val="245"/>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500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到 500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178" name="object 178"/>
          <p:cNvSpPr txBox="1"/>
          <p:nvPr/>
        </p:nvSpPr>
        <p:spPr>
          <a:xfrm>
            <a:off x="8106350" y="400115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ACS880-607-0400-5</a:t>
            </a:r>
            <a:endParaRPr sz="800">
              <a:latin typeface="Microsoft JhengHei UI"/>
              <a:cs typeface="Microsoft JhengHei UI"/>
            </a:endParaRPr>
          </a:p>
        </p:txBody>
      </p:sp>
      <p:sp>
        <p:nvSpPr>
          <p:cNvPr id="179" name="object 179"/>
          <p:cNvSpPr txBox="1"/>
          <p:nvPr/>
        </p:nvSpPr>
        <p:spPr>
          <a:xfrm>
            <a:off x="9488745" y="400115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p:txBody>
      </p:sp>
      <p:sp>
        <p:nvSpPr>
          <p:cNvPr id="180" name="object 180"/>
          <p:cNvSpPr txBox="1"/>
          <p:nvPr/>
        </p:nvSpPr>
        <p:spPr>
          <a:xfrm>
            <a:off x="10470455" y="400750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2×SAFUR200F500</a:t>
            </a:r>
            <a:endParaRPr sz="800">
              <a:latin typeface="Microsoft JhengHei UI"/>
              <a:cs typeface="Microsoft JhengHei UI"/>
            </a:endParaRPr>
          </a:p>
        </p:txBody>
      </p:sp>
      <p:sp>
        <p:nvSpPr>
          <p:cNvPr id="181" name="object 181"/>
          <p:cNvSpPr txBox="1"/>
          <p:nvPr/>
        </p:nvSpPr>
        <p:spPr>
          <a:xfrm>
            <a:off x="12151998" y="400277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82" name="object 182"/>
          <p:cNvSpPr txBox="1"/>
          <p:nvPr/>
        </p:nvSpPr>
        <p:spPr>
          <a:xfrm>
            <a:off x="13204130" y="400115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83" name="object 183"/>
          <p:cNvSpPr txBox="1"/>
          <p:nvPr/>
        </p:nvSpPr>
        <p:spPr>
          <a:xfrm>
            <a:off x="8106350" y="415990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ACS880-607-0800-5</a:t>
            </a:r>
            <a:endParaRPr sz="800">
              <a:latin typeface="Microsoft JhengHei UI"/>
              <a:cs typeface="Microsoft JhengHei UI"/>
            </a:endParaRPr>
          </a:p>
        </p:txBody>
      </p:sp>
      <p:sp>
        <p:nvSpPr>
          <p:cNvPr id="184" name="object 184"/>
          <p:cNvSpPr txBox="1"/>
          <p:nvPr/>
        </p:nvSpPr>
        <p:spPr>
          <a:xfrm>
            <a:off x="9488745" y="415990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2×NBRA659</a:t>
            </a:r>
            <a:endParaRPr sz="800">
              <a:latin typeface="Microsoft JhengHei UI"/>
              <a:cs typeface="Microsoft JhengHei UI"/>
            </a:endParaRPr>
          </a:p>
        </p:txBody>
      </p:sp>
      <p:sp>
        <p:nvSpPr>
          <p:cNvPr id="185" name="object 185"/>
          <p:cNvSpPr txBox="1"/>
          <p:nvPr/>
        </p:nvSpPr>
        <p:spPr>
          <a:xfrm>
            <a:off x="10470455" y="416625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2×(2×SAFUR200F500)</a:t>
            </a:r>
            <a:endParaRPr sz="800">
              <a:latin typeface="Microsoft JhengHei UI"/>
              <a:cs typeface="Microsoft JhengHei UI"/>
            </a:endParaRPr>
          </a:p>
        </p:txBody>
      </p:sp>
      <p:sp>
        <p:nvSpPr>
          <p:cNvPr id="186" name="object 186"/>
          <p:cNvSpPr txBox="1"/>
          <p:nvPr/>
        </p:nvSpPr>
        <p:spPr>
          <a:xfrm>
            <a:off x="12151998" y="416152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87" name="object 187"/>
          <p:cNvSpPr txBox="1"/>
          <p:nvPr/>
        </p:nvSpPr>
        <p:spPr>
          <a:xfrm>
            <a:off x="13204130" y="415990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188" name="object 188"/>
          <p:cNvSpPr txBox="1"/>
          <p:nvPr/>
        </p:nvSpPr>
        <p:spPr>
          <a:xfrm>
            <a:off x="8106350" y="431865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ACS880-607-1200-5</a:t>
            </a:r>
            <a:endParaRPr sz="800">
              <a:latin typeface="Microsoft JhengHei UI"/>
              <a:cs typeface="Microsoft JhengHei UI"/>
            </a:endParaRPr>
          </a:p>
        </p:txBody>
      </p:sp>
      <p:sp>
        <p:nvSpPr>
          <p:cNvPr id="189" name="object 189"/>
          <p:cNvSpPr txBox="1"/>
          <p:nvPr/>
        </p:nvSpPr>
        <p:spPr>
          <a:xfrm>
            <a:off x="9488745" y="431865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3×NBRA659</a:t>
            </a:r>
            <a:endParaRPr sz="800">
              <a:latin typeface="Microsoft JhengHei UI"/>
              <a:cs typeface="Microsoft JhengHei UI"/>
            </a:endParaRPr>
          </a:p>
        </p:txBody>
      </p:sp>
      <p:sp>
        <p:nvSpPr>
          <p:cNvPr id="190" name="object 190"/>
          <p:cNvSpPr txBox="1"/>
          <p:nvPr/>
        </p:nvSpPr>
        <p:spPr>
          <a:xfrm>
            <a:off x="10470455" y="432500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3×(2×SAFUR200F500)</a:t>
            </a:r>
            <a:endParaRPr sz="800">
              <a:latin typeface="Microsoft JhengHei UI"/>
              <a:cs typeface="Microsoft JhengHei UI"/>
            </a:endParaRPr>
          </a:p>
        </p:txBody>
      </p:sp>
      <p:sp>
        <p:nvSpPr>
          <p:cNvPr id="191" name="object 191"/>
          <p:cNvSpPr txBox="1"/>
          <p:nvPr/>
        </p:nvSpPr>
        <p:spPr>
          <a:xfrm>
            <a:off x="12151998" y="432027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92" name="object 192"/>
          <p:cNvSpPr txBox="1"/>
          <p:nvPr/>
        </p:nvSpPr>
        <p:spPr>
          <a:xfrm>
            <a:off x="13204130" y="431865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93" name="object 193"/>
          <p:cNvSpPr txBox="1"/>
          <p:nvPr/>
        </p:nvSpPr>
        <p:spPr>
          <a:xfrm>
            <a:off x="8106350" y="447740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ACS880-607-1600-5</a:t>
            </a:r>
            <a:endParaRPr sz="800">
              <a:latin typeface="Microsoft JhengHei UI"/>
              <a:cs typeface="Microsoft JhengHei UI"/>
            </a:endParaRPr>
          </a:p>
        </p:txBody>
      </p:sp>
      <p:sp>
        <p:nvSpPr>
          <p:cNvPr id="194" name="object 194"/>
          <p:cNvSpPr txBox="1"/>
          <p:nvPr/>
        </p:nvSpPr>
        <p:spPr>
          <a:xfrm>
            <a:off x="9488745" y="447740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4×NBRA659</a:t>
            </a:r>
            <a:endParaRPr sz="800">
              <a:latin typeface="Microsoft JhengHei UI"/>
              <a:cs typeface="Microsoft JhengHei UI"/>
            </a:endParaRPr>
          </a:p>
        </p:txBody>
      </p:sp>
      <p:sp>
        <p:nvSpPr>
          <p:cNvPr id="195" name="object 195"/>
          <p:cNvSpPr txBox="1"/>
          <p:nvPr/>
        </p:nvSpPr>
        <p:spPr>
          <a:xfrm>
            <a:off x="10470455" y="448375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4×(2×SAFUR200F500)</a:t>
            </a:r>
            <a:endParaRPr sz="800">
              <a:latin typeface="Microsoft JhengHei UI"/>
              <a:cs typeface="Microsoft JhengHei UI"/>
            </a:endParaRPr>
          </a:p>
        </p:txBody>
      </p:sp>
      <p:sp>
        <p:nvSpPr>
          <p:cNvPr id="196" name="object 196"/>
          <p:cNvSpPr txBox="1"/>
          <p:nvPr/>
        </p:nvSpPr>
        <p:spPr>
          <a:xfrm>
            <a:off x="12151998" y="447902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197" name="object 197"/>
          <p:cNvSpPr txBox="1"/>
          <p:nvPr/>
        </p:nvSpPr>
        <p:spPr>
          <a:xfrm>
            <a:off x="13204130" y="447740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198" name="object 198"/>
          <p:cNvSpPr txBox="1"/>
          <p:nvPr/>
        </p:nvSpPr>
        <p:spPr>
          <a:xfrm>
            <a:off x="8106350" y="463615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ACS880-607-2000-5</a:t>
            </a:r>
            <a:endParaRPr sz="800">
              <a:latin typeface="Microsoft JhengHei UI"/>
              <a:cs typeface="Microsoft JhengHei UI"/>
            </a:endParaRPr>
          </a:p>
        </p:txBody>
      </p:sp>
      <p:sp>
        <p:nvSpPr>
          <p:cNvPr id="199" name="object 199"/>
          <p:cNvSpPr txBox="1"/>
          <p:nvPr/>
        </p:nvSpPr>
        <p:spPr>
          <a:xfrm>
            <a:off x="9488745" y="463615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5×NBRA659</a:t>
            </a:r>
            <a:endParaRPr sz="800">
              <a:latin typeface="Microsoft JhengHei UI"/>
              <a:cs typeface="Microsoft JhengHei UI"/>
            </a:endParaRPr>
          </a:p>
        </p:txBody>
      </p:sp>
      <p:sp>
        <p:nvSpPr>
          <p:cNvPr id="200" name="object 200"/>
          <p:cNvSpPr txBox="1"/>
          <p:nvPr/>
        </p:nvSpPr>
        <p:spPr>
          <a:xfrm>
            <a:off x="10470455" y="464250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5×(2×SAFUR200F500)</a:t>
            </a:r>
            <a:endParaRPr sz="800">
              <a:latin typeface="Microsoft JhengHei UI"/>
              <a:cs typeface="Microsoft JhengHei UI"/>
            </a:endParaRPr>
          </a:p>
        </p:txBody>
      </p:sp>
      <p:sp>
        <p:nvSpPr>
          <p:cNvPr id="201" name="object 201"/>
          <p:cNvSpPr txBox="1"/>
          <p:nvPr/>
        </p:nvSpPr>
        <p:spPr>
          <a:xfrm>
            <a:off x="12151998" y="463777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02" name="object 202"/>
          <p:cNvSpPr txBox="1"/>
          <p:nvPr/>
        </p:nvSpPr>
        <p:spPr>
          <a:xfrm>
            <a:off x="13204130" y="463615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203" name="object 203"/>
          <p:cNvSpPr txBox="1"/>
          <p:nvPr/>
        </p:nvSpPr>
        <p:spPr>
          <a:xfrm>
            <a:off x="8106350" y="479490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ACS880-607-2400-5</a:t>
            </a:r>
            <a:endParaRPr sz="800">
              <a:latin typeface="Microsoft JhengHei UI"/>
              <a:cs typeface="Microsoft JhengHei UI"/>
            </a:endParaRPr>
          </a:p>
        </p:txBody>
      </p:sp>
      <p:sp>
        <p:nvSpPr>
          <p:cNvPr id="204" name="object 204"/>
          <p:cNvSpPr txBox="1"/>
          <p:nvPr/>
        </p:nvSpPr>
        <p:spPr>
          <a:xfrm>
            <a:off x="9488745" y="479490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6×NBRA659</a:t>
            </a:r>
            <a:endParaRPr sz="800">
              <a:latin typeface="Microsoft JhengHei UI"/>
              <a:cs typeface="Microsoft JhengHei UI"/>
            </a:endParaRPr>
          </a:p>
        </p:txBody>
      </p:sp>
      <p:sp>
        <p:nvSpPr>
          <p:cNvPr id="205" name="object 205"/>
          <p:cNvSpPr txBox="1"/>
          <p:nvPr/>
        </p:nvSpPr>
        <p:spPr>
          <a:xfrm>
            <a:off x="10470455" y="480125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6×(2×SAFUR200F500)</a:t>
            </a:r>
            <a:endParaRPr sz="800">
              <a:latin typeface="Microsoft JhengHei UI"/>
              <a:cs typeface="Microsoft JhengHei UI"/>
            </a:endParaRPr>
          </a:p>
        </p:txBody>
      </p:sp>
      <p:sp>
        <p:nvSpPr>
          <p:cNvPr id="206" name="object 206"/>
          <p:cNvSpPr txBox="1"/>
          <p:nvPr/>
        </p:nvSpPr>
        <p:spPr>
          <a:xfrm>
            <a:off x="12151998" y="479652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07" name="object 207"/>
          <p:cNvSpPr txBox="1"/>
          <p:nvPr/>
        </p:nvSpPr>
        <p:spPr>
          <a:xfrm>
            <a:off x="13204130" y="479490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208" name="object 208"/>
          <p:cNvSpPr txBox="1"/>
          <p:nvPr/>
        </p:nvSpPr>
        <p:spPr>
          <a:xfrm>
            <a:off x="8112700" y="4960008"/>
            <a:ext cx="3782060" cy="138430"/>
          </a:xfrm>
          <a:prstGeom prst="rect">
            <a:avLst/>
          </a:prstGeom>
          <a:solidFill>
            <a:srgbClr val="8AB6B5"/>
          </a:solidFill>
        </p:spPr>
        <p:txBody>
          <a:bodyPr wrap="square" lIns="0" tIns="6985" rIns="0" bIns="0" rtlCol="0" vert="horz">
            <a:spAutoFit/>
          </a:bodyPr>
          <a:lstStyle/>
          <a:p>
            <a:pPr marL="11430">
              <a:lnSpc>
                <a:spcPct val="100000"/>
              </a:lnSpc>
              <a:spcBef>
                <a:spcPts val="55"/>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690 </a:t>
            </a:r>
            <a:r>
              <a:rPr dirty="0" sz="800" spc="-5">
                <a:solidFill>
                  <a:srgbClr val="231F20"/>
                </a:solidFill>
                <a:latin typeface="Microsoft JhengHei UI"/>
                <a:cs typeface="Microsoft JhengHei UI"/>
              </a:rPr>
              <a:t>V（范</a:t>
            </a:r>
            <a:r>
              <a:rPr dirty="0" sz="800">
                <a:solidFill>
                  <a:srgbClr val="231F20"/>
                </a:solidFill>
                <a:latin typeface="Microsoft JhengHei UI"/>
                <a:cs typeface="Microsoft JhengHei UI"/>
              </a:rPr>
              <a:t>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525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到 690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209" name="object 209"/>
          <p:cNvSpPr txBox="1"/>
          <p:nvPr/>
        </p:nvSpPr>
        <p:spPr>
          <a:xfrm>
            <a:off x="8106350" y="510478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ACS880-607-0400-7</a:t>
            </a:r>
            <a:endParaRPr sz="800">
              <a:latin typeface="Microsoft JhengHei UI"/>
              <a:cs typeface="Microsoft JhengHei UI"/>
            </a:endParaRPr>
          </a:p>
        </p:txBody>
      </p:sp>
      <p:sp>
        <p:nvSpPr>
          <p:cNvPr id="210" name="object 210"/>
          <p:cNvSpPr txBox="1"/>
          <p:nvPr/>
        </p:nvSpPr>
        <p:spPr>
          <a:xfrm>
            <a:off x="9488745" y="510478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p:txBody>
      </p:sp>
      <p:sp>
        <p:nvSpPr>
          <p:cNvPr id="211" name="object 211"/>
          <p:cNvSpPr txBox="1"/>
          <p:nvPr/>
        </p:nvSpPr>
        <p:spPr>
          <a:xfrm>
            <a:off x="10470455" y="511113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2×SAFUR200F500</a:t>
            </a:r>
            <a:endParaRPr sz="800">
              <a:latin typeface="Microsoft JhengHei UI"/>
              <a:cs typeface="Microsoft JhengHei UI"/>
            </a:endParaRPr>
          </a:p>
        </p:txBody>
      </p:sp>
      <p:sp>
        <p:nvSpPr>
          <p:cNvPr id="212" name="object 212"/>
          <p:cNvSpPr txBox="1"/>
          <p:nvPr/>
        </p:nvSpPr>
        <p:spPr>
          <a:xfrm>
            <a:off x="12151998" y="510640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13" name="object 213"/>
          <p:cNvSpPr txBox="1"/>
          <p:nvPr/>
        </p:nvSpPr>
        <p:spPr>
          <a:xfrm>
            <a:off x="13204130" y="510478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14" name="object 214"/>
          <p:cNvSpPr txBox="1"/>
          <p:nvPr/>
        </p:nvSpPr>
        <p:spPr>
          <a:xfrm>
            <a:off x="8106350" y="526353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ACS880-607-0800-7</a:t>
            </a:r>
            <a:endParaRPr sz="800">
              <a:latin typeface="Microsoft JhengHei UI"/>
              <a:cs typeface="Microsoft JhengHei UI"/>
            </a:endParaRPr>
          </a:p>
        </p:txBody>
      </p:sp>
      <p:sp>
        <p:nvSpPr>
          <p:cNvPr id="215" name="object 215"/>
          <p:cNvSpPr txBox="1"/>
          <p:nvPr/>
        </p:nvSpPr>
        <p:spPr>
          <a:xfrm>
            <a:off x="9488745" y="526353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2×NBRA669</a:t>
            </a:r>
            <a:endParaRPr sz="800">
              <a:latin typeface="Microsoft JhengHei UI"/>
              <a:cs typeface="Microsoft JhengHei UI"/>
            </a:endParaRPr>
          </a:p>
        </p:txBody>
      </p:sp>
      <p:sp>
        <p:nvSpPr>
          <p:cNvPr id="216" name="object 216"/>
          <p:cNvSpPr txBox="1"/>
          <p:nvPr/>
        </p:nvSpPr>
        <p:spPr>
          <a:xfrm>
            <a:off x="10470455" y="526988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2×(2×SAFUR200F500)</a:t>
            </a:r>
            <a:endParaRPr sz="800">
              <a:latin typeface="Microsoft JhengHei UI"/>
              <a:cs typeface="Microsoft JhengHei UI"/>
            </a:endParaRPr>
          </a:p>
        </p:txBody>
      </p:sp>
      <p:sp>
        <p:nvSpPr>
          <p:cNvPr id="217" name="object 217"/>
          <p:cNvSpPr txBox="1"/>
          <p:nvPr/>
        </p:nvSpPr>
        <p:spPr>
          <a:xfrm>
            <a:off x="12151998" y="526515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18" name="object 218"/>
          <p:cNvSpPr txBox="1"/>
          <p:nvPr/>
        </p:nvSpPr>
        <p:spPr>
          <a:xfrm>
            <a:off x="13204130" y="526353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219" name="object 219"/>
          <p:cNvSpPr txBox="1"/>
          <p:nvPr/>
        </p:nvSpPr>
        <p:spPr>
          <a:xfrm>
            <a:off x="8106350" y="542228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ACS880-607-1200-7</a:t>
            </a:r>
            <a:endParaRPr sz="800">
              <a:latin typeface="Microsoft JhengHei UI"/>
              <a:cs typeface="Microsoft JhengHei UI"/>
            </a:endParaRPr>
          </a:p>
        </p:txBody>
      </p:sp>
      <p:sp>
        <p:nvSpPr>
          <p:cNvPr id="220" name="object 220"/>
          <p:cNvSpPr txBox="1"/>
          <p:nvPr/>
        </p:nvSpPr>
        <p:spPr>
          <a:xfrm>
            <a:off x="9488745" y="542228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3×NBRA669</a:t>
            </a:r>
            <a:endParaRPr sz="800">
              <a:latin typeface="Microsoft JhengHei UI"/>
              <a:cs typeface="Microsoft JhengHei UI"/>
            </a:endParaRPr>
          </a:p>
        </p:txBody>
      </p:sp>
      <p:sp>
        <p:nvSpPr>
          <p:cNvPr id="221" name="object 221"/>
          <p:cNvSpPr txBox="1"/>
          <p:nvPr/>
        </p:nvSpPr>
        <p:spPr>
          <a:xfrm>
            <a:off x="10470455" y="542863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3×(2×SAFUR200F500)</a:t>
            </a:r>
            <a:endParaRPr sz="800">
              <a:latin typeface="Microsoft JhengHei UI"/>
              <a:cs typeface="Microsoft JhengHei UI"/>
            </a:endParaRPr>
          </a:p>
        </p:txBody>
      </p:sp>
      <p:sp>
        <p:nvSpPr>
          <p:cNvPr id="222" name="object 222"/>
          <p:cNvSpPr txBox="1"/>
          <p:nvPr/>
        </p:nvSpPr>
        <p:spPr>
          <a:xfrm>
            <a:off x="12151998" y="542390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23" name="object 223"/>
          <p:cNvSpPr txBox="1"/>
          <p:nvPr/>
        </p:nvSpPr>
        <p:spPr>
          <a:xfrm>
            <a:off x="13204130" y="542228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24" name="object 224"/>
          <p:cNvSpPr txBox="1"/>
          <p:nvPr/>
        </p:nvSpPr>
        <p:spPr>
          <a:xfrm>
            <a:off x="8106350" y="558103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ACS880-607-1600-7</a:t>
            </a:r>
            <a:endParaRPr sz="800">
              <a:latin typeface="Microsoft JhengHei UI"/>
              <a:cs typeface="Microsoft JhengHei UI"/>
            </a:endParaRPr>
          </a:p>
        </p:txBody>
      </p:sp>
      <p:sp>
        <p:nvSpPr>
          <p:cNvPr id="225" name="object 225"/>
          <p:cNvSpPr txBox="1"/>
          <p:nvPr/>
        </p:nvSpPr>
        <p:spPr>
          <a:xfrm>
            <a:off x="9488745" y="558103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4×NBRA669</a:t>
            </a:r>
            <a:endParaRPr sz="800">
              <a:latin typeface="Microsoft JhengHei UI"/>
              <a:cs typeface="Microsoft JhengHei UI"/>
            </a:endParaRPr>
          </a:p>
        </p:txBody>
      </p:sp>
      <p:sp>
        <p:nvSpPr>
          <p:cNvPr id="226" name="object 226"/>
          <p:cNvSpPr txBox="1"/>
          <p:nvPr/>
        </p:nvSpPr>
        <p:spPr>
          <a:xfrm>
            <a:off x="10470455" y="558738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4×(2×SAFUR200F500)</a:t>
            </a:r>
            <a:endParaRPr sz="800">
              <a:latin typeface="Microsoft JhengHei UI"/>
              <a:cs typeface="Microsoft JhengHei UI"/>
            </a:endParaRPr>
          </a:p>
        </p:txBody>
      </p:sp>
      <p:sp>
        <p:nvSpPr>
          <p:cNvPr id="227" name="object 227"/>
          <p:cNvSpPr txBox="1"/>
          <p:nvPr/>
        </p:nvSpPr>
        <p:spPr>
          <a:xfrm>
            <a:off x="12151998" y="558265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28" name="object 228"/>
          <p:cNvSpPr txBox="1"/>
          <p:nvPr/>
        </p:nvSpPr>
        <p:spPr>
          <a:xfrm>
            <a:off x="13204130" y="558103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229" name="object 229"/>
          <p:cNvSpPr txBox="1"/>
          <p:nvPr/>
        </p:nvSpPr>
        <p:spPr>
          <a:xfrm>
            <a:off x="8106350" y="5739788"/>
            <a:ext cx="138239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ACS880-607-2000-7</a:t>
            </a:r>
            <a:endParaRPr sz="800">
              <a:latin typeface="Microsoft JhengHei UI"/>
              <a:cs typeface="Microsoft JhengHei UI"/>
            </a:endParaRPr>
          </a:p>
        </p:txBody>
      </p:sp>
      <p:sp>
        <p:nvSpPr>
          <p:cNvPr id="230" name="object 230"/>
          <p:cNvSpPr txBox="1"/>
          <p:nvPr/>
        </p:nvSpPr>
        <p:spPr>
          <a:xfrm>
            <a:off x="9488745" y="5739788"/>
            <a:ext cx="97536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5×NBRA669</a:t>
            </a:r>
            <a:endParaRPr sz="800">
              <a:latin typeface="Microsoft JhengHei UI"/>
              <a:cs typeface="Microsoft JhengHei UI"/>
            </a:endParaRPr>
          </a:p>
        </p:txBody>
      </p:sp>
      <p:sp>
        <p:nvSpPr>
          <p:cNvPr id="231" name="object 231"/>
          <p:cNvSpPr txBox="1"/>
          <p:nvPr/>
        </p:nvSpPr>
        <p:spPr>
          <a:xfrm>
            <a:off x="10470455" y="5746138"/>
            <a:ext cx="1419860"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5×(2×SAFUR200F500)</a:t>
            </a:r>
            <a:endParaRPr sz="800">
              <a:latin typeface="Microsoft JhengHei UI"/>
              <a:cs typeface="Microsoft JhengHei UI"/>
            </a:endParaRPr>
          </a:p>
        </p:txBody>
      </p:sp>
      <p:sp>
        <p:nvSpPr>
          <p:cNvPr id="232" name="object 232"/>
          <p:cNvSpPr txBox="1"/>
          <p:nvPr/>
        </p:nvSpPr>
        <p:spPr>
          <a:xfrm>
            <a:off x="12151998" y="5741407"/>
            <a:ext cx="1045844" cy="155575"/>
          </a:xfrm>
          <a:prstGeom prst="rect">
            <a:avLst/>
          </a:prstGeom>
          <a:solidFill>
            <a:srgbClr val="EBEBEC"/>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33" name="object 233"/>
          <p:cNvSpPr txBox="1"/>
          <p:nvPr/>
        </p:nvSpPr>
        <p:spPr>
          <a:xfrm>
            <a:off x="13204130" y="5739788"/>
            <a:ext cx="817244"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234" name="object 234"/>
          <p:cNvSpPr txBox="1"/>
          <p:nvPr/>
        </p:nvSpPr>
        <p:spPr>
          <a:xfrm>
            <a:off x="8106350" y="5898538"/>
            <a:ext cx="138239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ACS880-607-2400-7</a:t>
            </a:r>
            <a:endParaRPr sz="800">
              <a:latin typeface="Microsoft JhengHei UI"/>
              <a:cs typeface="Microsoft JhengHei UI"/>
            </a:endParaRPr>
          </a:p>
        </p:txBody>
      </p:sp>
      <p:sp>
        <p:nvSpPr>
          <p:cNvPr id="235" name="object 235"/>
          <p:cNvSpPr txBox="1"/>
          <p:nvPr/>
        </p:nvSpPr>
        <p:spPr>
          <a:xfrm>
            <a:off x="9488745" y="5898538"/>
            <a:ext cx="97536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6×NBRA669</a:t>
            </a:r>
            <a:endParaRPr sz="800">
              <a:latin typeface="Microsoft JhengHei UI"/>
              <a:cs typeface="Microsoft JhengHei UI"/>
            </a:endParaRPr>
          </a:p>
        </p:txBody>
      </p:sp>
      <p:sp>
        <p:nvSpPr>
          <p:cNvPr id="236" name="object 236"/>
          <p:cNvSpPr txBox="1"/>
          <p:nvPr/>
        </p:nvSpPr>
        <p:spPr>
          <a:xfrm>
            <a:off x="10470455" y="5904888"/>
            <a:ext cx="1419860"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6×(2×SAFUR200F500)</a:t>
            </a:r>
            <a:endParaRPr sz="800">
              <a:latin typeface="Microsoft JhengHei UI"/>
              <a:cs typeface="Microsoft JhengHei UI"/>
            </a:endParaRPr>
          </a:p>
        </p:txBody>
      </p:sp>
      <p:sp>
        <p:nvSpPr>
          <p:cNvPr id="237" name="object 237"/>
          <p:cNvSpPr txBox="1"/>
          <p:nvPr/>
        </p:nvSpPr>
        <p:spPr>
          <a:xfrm>
            <a:off x="11912759" y="2865093"/>
            <a:ext cx="194310" cy="3178810"/>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p>
            <a:pPr algn="just">
              <a:lnSpc>
                <a:spcPct val="130200"/>
              </a:lnSpc>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p>
            <a:pPr>
              <a:lnSpc>
                <a:spcPct val="100000"/>
              </a:lnSpc>
              <a:spcBef>
                <a:spcPts val="20"/>
              </a:spcBef>
            </a:pPr>
            <a:endParaRPr sz="1350">
              <a:latin typeface="Times New Roman"/>
              <a:cs typeface="Times New Roman"/>
            </a:endParaRPr>
          </a:p>
          <a:p>
            <a:pPr algn="just">
              <a:lnSpc>
                <a:spcPct val="130200"/>
              </a:lnSpc>
            </a:pPr>
            <a:r>
              <a:rPr dirty="0" sz="800" spc="-5">
                <a:solidFill>
                  <a:srgbClr val="231F20"/>
                </a:solidFill>
                <a:latin typeface="Microsoft JhengHei UI"/>
                <a:cs typeface="Microsoft JhengHei UI"/>
              </a:rPr>
              <a:t>BRB  BRB  BRB  BRB  BRB  BRB</a:t>
            </a:r>
            <a:endParaRPr sz="800">
              <a:latin typeface="Microsoft JhengHei UI"/>
              <a:cs typeface="Microsoft JhengHei UI"/>
            </a:endParaRPr>
          </a:p>
          <a:p>
            <a:pPr>
              <a:lnSpc>
                <a:spcPct val="100000"/>
              </a:lnSpc>
              <a:spcBef>
                <a:spcPts val="40"/>
              </a:spcBef>
            </a:pPr>
            <a:endParaRPr sz="1000">
              <a:latin typeface="Times New Roman"/>
              <a:cs typeface="Times New Roman"/>
            </a:endParaRPr>
          </a:p>
          <a:p>
            <a:pPr algn="just">
              <a:lnSpc>
                <a:spcPct val="130200"/>
              </a:lnSpc>
            </a:pPr>
            <a:r>
              <a:rPr dirty="0" sz="800" spc="-5">
                <a:solidFill>
                  <a:srgbClr val="231F20"/>
                </a:solidFill>
                <a:latin typeface="Microsoft JhengHei UI"/>
                <a:cs typeface="Microsoft JhengHei UI"/>
              </a:rPr>
              <a:t>BRB  BRB  BRB  BRB  BRB  BRB</a:t>
            </a:r>
            <a:endParaRPr sz="800">
              <a:latin typeface="Microsoft JhengHei UI"/>
              <a:cs typeface="Microsoft JhengHei UI"/>
            </a:endParaRPr>
          </a:p>
        </p:txBody>
      </p:sp>
      <p:sp>
        <p:nvSpPr>
          <p:cNvPr id="238" name="object 238"/>
          <p:cNvSpPr txBox="1"/>
          <p:nvPr/>
        </p:nvSpPr>
        <p:spPr>
          <a:xfrm>
            <a:off x="12151998" y="5900157"/>
            <a:ext cx="1045844" cy="155575"/>
          </a:xfrm>
          <a:prstGeom prst="rect">
            <a:avLst/>
          </a:prstGeom>
          <a:solidFill>
            <a:srgbClr val="DCDDDE"/>
          </a:solidFill>
        </p:spPr>
        <p:txBody>
          <a:bodyPr wrap="square" lIns="0" tIns="15875" rIns="0" bIns="0" rtlCol="0" vert="horz">
            <a:spAutoFit/>
          </a:bodyPr>
          <a:lstStyle/>
          <a:p>
            <a:pPr>
              <a:lnSpc>
                <a:spcPct val="100000"/>
              </a:lnSpc>
              <a:spcBef>
                <a:spcPts val="12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39" name="object 239"/>
          <p:cNvSpPr txBox="1"/>
          <p:nvPr/>
        </p:nvSpPr>
        <p:spPr>
          <a:xfrm>
            <a:off x="13204130" y="5898538"/>
            <a:ext cx="817244"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240" name="object 240"/>
          <p:cNvSpPr/>
          <p:nvPr/>
        </p:nvSpPr>
        <p:spPr>
          <a:xfrm>
            <a:off x="11897998" y="2857516"/>
            <a:ext cx="254000" cy="4442460"/>
          </a:xfrm>
          <a:custGeom>
            <a:avLst/>
            <a:gdLst/>
            <a:ahLst/>
            <a:cxnLst/>
            <a:rect l="l" t="t" r="r" b="b"/>
            <a:pathLst>
              <a:path w="254000" h="4442459">
                <a:moveTo>
                  <a:pt x="0" y="4442294"/>
                </a:moveTo>
                <a:lnTo>
                  <a:pt x="254000" y="4442294"/>
                </a:lnTo>
                <a:lnTo>
                  <a:pt x="254000" y="0"/>
                </a:lnTo>
                <a:lnTo>
                  <a:pt x="0" y="0"/>
                </a:lnTo>
                <a:lnTo>
                  <a:pt x="0" y="4442294"/>
                </a:lnTo>
                <a:close/>
              </a:path>
            </a:pathLst>
          </a:custGeom>
          <a:solidFill>
            <a:srgbClr val="F79546">
              <a:alpha val="19999"/>
            </a:srgbClr>
          </a:solidFill>
        </p:spPr>
        <p:txBody>
          <a:bodyPr wrap="square" lIns="0" tIns="0" rIns="0" bIns="0" rtlCol="0"/>
          <a:lstStyle/>
          <a:p/>
        </p:txBody>
      </p:sp>
      <p:sp>
        <p:nvSpPr>
          <p:cNvPr id="241" name="object 241"/>
          <p:cNvSpPr txBox="1"/>
          <p:nvPr/>
        </p:nvSpPr>
        <p:spPr>
          <a:xfrm>
            <a:off x="11885300" y="6130282"/>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242" name="object 242"/>
          <p:cNvSpPr/>
          <p:nvPr/>
        </p:nvSpPr>
        <p:spPr>
          <a:xfrm>
            <a:off x="7935052" y="10086864"/>
            <a:ext cx="198709" cy="154377"/>
          </a:xfrm>
          <a:prstGeom prst="rect">
            <a:avLst/>
          </a:prstGeom>
          <a:blipFill>
            <a:blip r:embed="rId3" cstate="print"/>
            <a:stretch>
              <a:fillRect/>
            </a:stretch>
          </a:blipFill>
        </p:spPr>
        <p:txBody>
          <a:bodyPr wrap="square" lIns="0" tIns="0" rIns="0" bIns="0" rtlCol="0"/>
          <a:lstStyle/>
          <a:p/>
        </p:txBody>
      </p:sp>
      <p:sp>
        <p:nvSpPr>
          <p:cNvPr id="243" name="object 243"/>
          <p:cNvSpPr txBox="1"/>
          <p:nvPr/>
        </p:nvSpPr>
        <p:spPr>
          <a:xfrm>
            <a:off x="343700"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244" name="object 244"/>
          <p:cNvSpPr txBox="1"/>
          <p:nvPr/>
        </p:nvSpPr>
        <p:spPr>
          <a:xfrm>
            <a:off x="8149763" y="10062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45" name="object 245"/>
          <p:cNvSpPr txBox="1"/>
          <p:nvPr/>
        </p:nvSpPr>
        <p:spPr>
          <a:xfrm>
            <a:off x="431299" y="10385387"/>
            <a:ext cx="167005"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99</a:t>
            </a:r>
            <a:endParaRPr sz="1000">
              <a:latin typeface="Arial"/>
              <a:cs typeface="Arial"/>
            </a:endParaRPr>
          </a:p>
        </p:txBody>
      </p:sp>
      <p:sp>
        <p:nvSpPr>
          <p:cNvPr id="246" name="object 246"/>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100</a:t>
            </a:r>
            <a:endParaRPr sz="1000">
              <a:latin typeface="Arial"/>
              <a:cs typeface="Arial"/>
            </a:endParaRPr>
          </a:p>
        </p:txBody>
      </p:sp>
      <p:sp>
        <p:nvSpPr>
          <p:cNvPr id="247" name="object 247"/>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48" name="object 248"/>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9" name="object 249"/>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0" name="object 250"/>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383299" y="1345759"/>
            <a:ext cx="197612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ACS880-04</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工业传动模块</a:t>
            </a:r>
            <a:endParaRPr sz="1200">
              <a:latin typeface="Microsoft JhengHei UI"/>
              <a:cs typeface="Microsoft JhengHei UI"/>
            </a:endParaRPr>
          </a:p>
        </p:txBody>
      </p:sp>
      <p:sp>
        <p:nvSpPr>
          <p:cNvPr id="15" name="object 15"/>
          <p:cNvSpPr txBox="1"/>
          <p:nvPr/>
        </p:nvSpPr>
        <p:spPr>
          <a:xfrm>
            <a:off x="7943300" y="1345759"/>
            <a:ext cx="227965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ACS880-M04</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机械传动变频器</a:t>
            </a:r>
            <a:endParaRPr sz="1200">
              <a:latin typeface="Microsoft JhengHei UI"/>
              <a:cs typeface="Microsoft JhengHei UI"/>
            </a:endParaRPr>
          </a:p>
        </p:txBody>
      </p:sp>
      <p:sp>
        <p:nvSpPr>
          <p:cNvPr id="16" name="object 16"/>
          <p:cNvSpPr/>
          <p:nvPr/>
        </p:nvSpPr>
        <p:spPr>
          <a:xfrm>
            <a:off x="3084004" y="2022983"/>
            <a:ext cx="1425575" cy="506730"/>
          </a:xfrm>
          <a:custGeom>
            <a:avLst/>
            <a:gdLst/>
            <a:ahLst/>
            <a:cxnLst/>
            <a:rect l="l" t="t" r="r" b="b"/>
            <a:pathLst>
              <a:path w="1425575" h="506730">
                <a:moveTo>
                  <a:pt x="0" y="506729"/>
                </a:moveTo>
                <a:lnTo>
                  <a:pt x="1425486" y="506729"/>
                </a:lnTo>
                <a:lnTo>
                  <a:pt x="1425486" y="0"/>
                </a:lnTo>
                <a:lnTo>
                  <a:pt x="0" y="0"/>
                </a:lnTo>
                <a:lnTo>
                  <a:pt x="0" y="506729"/>
                </a:lnTo>
                <a:close/>
              </a:path>
            </a:pathLst>
          </a:custGeom>
          <a:solidFill>
            <a:srgbClr val="D66E2A"/>
          </a:solidFill>
        </p:spPr>
        <p:txBody>
          <a:bodyPr wrap="square" lIns="0" tIns="0" rIns="0" bIns="0" rtlCol="0"/>
          <a:lstStyle/>
          <a:p/>
        </p:txBody>
      </p:sp>
      <p:sp>
        <p:nvSpPr>
          <p:cNvPr id="17" name="object 17"/>
          <p:cNvSpPr/>
          <p:nvPr/>
        </p:nvSpPr>
        <p:spPr>
          <a:xfrm>
            <a:off x="4509490" y="2022983"/>
            <a:ext cx="2372360" cy="247650"/>
          </a:xfrm>
          <a:custGeom>
            <a:avLst/>
            <a:gdLst/>
            <a:ahLst/>
            <a:cxnLst/>
            <a:rect l="l" t="t" r="r" b="b"/>
            <a:pathLst>
              <a:path w="2372359" h="247650">
                <a:moveTo>
                  <a:pt x="0" y="247650"/>
                </a:moveTo>
                <a:lnTo>
                  <a:pt x="2372156" y="247650"/>
                </a:lnTo>
                <a:lnTo>
                  <a:pt x="2372156" y="0"/>
                </a:lnTo>
                <a:lnTo>
                  <a:pt x="0" y="0"/>
                </a:lnTo>
                <a:lnTo>
                  <a:pt x="0" y="247650"/>
                </a:lnTo>
                <a:close/>
              </a:path>
            </a:pathLst>
          </a:custGeom>
          <a:solidFill>
            <a:srgbClr val="D66E2A"/>
          </a:solidFill>
        </p:spPr>
        <p:txBody>
          <a:bodyPr wrap="square" lIns="0" tIns="0" rIns="0" bIns="0" rtlCol="0"/>
          <a:lstStyle/>
          <a:p/>
        </p:txBody>
      </p:sp>
      <p:sp>
        <p:nvSpPr>
          <p:cNvPr id="18" name="object 18"/>
          <p:cNvSpPr/>
          <p:nvPr/>
        </p:nvSpPr>
        <p:spPr>
          <a:xfrm>
            <a:off x="4762999" y="3888168"/>
            <a:ext cx="2118995" cy="172085"/>
          </a:xfrm>
          <a:custGeom>
            <a:avLst/>
            <a:gdLst/>
            <a:ahLst/>
            <a:cxnLst/>
            <a:rect l="l" t="t" r="r" b="b"/>
            <a:pathLst>
              <a:path w="2118995" h="172085">
                <a:moveTo>
                  <a:pt x="0" y="172084"/>
                </a:moveTo>
                <a:lnTo>
                  <a:pt x="2118648" y="172084"/>
                </a:lnTo>
                <a:lnTo>
                  <a:pt x="2118648" y="0"/>
                </a:lnTo>
                <a:lnTo>
                  <a:pt x="0" y="0"/>
                </a:lnTo>
                <a:lnTo>
                  <a:pt x="0" y="172084"/>
                </a:lnTo>
                <a:close/>
              </a:path>
            </a:pathLst>
          </a:custGeom>
          <a:solidFill>
            <a:srgbClr val="8AB6B5"/>
          </a:solidFill>
        </p:spPr>
        <p:txBody>
          <a:bodyPr wrap="square" lIns="0" tIns="0" rIns="0" bIns="0" rtlCol="0"/>
          <a:lstStyle/>
          <a:p/>
        </p:txBody>
      </p:sp>
      <p:sp>
        <p:nvSpPr>
          <p:cNvPr id="19" name="object 19"/>
          <p:cNvSpPr/>
          <p:nvPr/>
        </p:nvSpPr>
        <p:spPr>
          <a:xfrm>
            <a:off x="4762999" y="5171503"/>
            <a:ext cx="2118995" cy="247015"/>
          </a:xfrm>
          <a:custGeom>
            <a:avLst/>
            <a:gdLst/>
            <a:ahLst/>
            <a:cxnLst/>
            <a:rect l="l" t="t" r="r" b="b"/>
            <a:pathLst>
              <a:path w="2118995" h="247014">
                <a:moveTo>
                  <a:pt x="0" y="247014"/>
                </a:moveTo>
                <a:lnTo>
                  <a:pt x="2118648" y="247014"/>
                </a:lnTo>
                <a:lnTo>
                  <a:pt x="2118648" y="0"/>
                </a:lnTo>
                <a:lnTo>
                  <a:pt x="0" y="0"/>
                </a:lnTo>
                <a:lnTo>
                  <a:pt x="0" y="247014"/>
                </a:lnTo>
                <a:close/>
              </a:path>
            </a:pathLst>
          </a:custGeom>
          <a:solidFill>
            <a:srgbClr val="8AB6B5"/>
          </a:solidFill>
        </p:spPr>
        <p:txBody>
          <a:bodyPr wrap="square" lIns="0" tIns="0" rIns="0" bIns="0" rtlCol="0"/>
          <a:lstStyle/>
          <a:p/>
        </p:txBody>
      </p:sp>
      <p:sp>
        <p:nvSpPr>
          <p:cNvPr id="20" name="object 20"/>
          <p:cNvSpPr/>
          <p:nvPr/>
        </p:nvSpPr>
        <p:spPr>
          <a:xfrm>
            <a:off x="4762999" y="6371018"/>
            <a:ext cx="2118995" cy="158750"/>
          </a:xfrm>
          <a:custGeom>
            <a:avLst/>
            <a:gdLst/>
            <a:ahLst/>
            <a:cxnLst/>
            <a:rect l="l" t="t" r="r" b="b"/>
            <a:pathLst>
              <a:path w="2118995" h="158750">
                <a:moveTo>
                  <a:pt x="0" y="158750"/>
                </a:moveTo>
                <a:lnTo>
                  <a:pt x="2118648" y="158750"/>
                </a:lnTo>
                <a:lnTo>
                  <a:pt x="2118648" y="0"/>
                </a:lnTo>
                <a:lnTo>
                  <a:pt x="0" y="0"/>
                </a:lnTo>
                <a:lnTo>
                  <a:pt x="0" y="158750"/>
                </a:lnTo>
                <a:close/>
              </a:path>
            </a:pathLst>
          </a:custGeom>
          <a:solidFill>
            <a:srgbClr val="8AB6B5"/>
          </a:solidFill>
        </p:spPr>
        <p:txBody>
          <a:bodyPr wrap="square" lIns="0" tIns="0" rIns="0" bIns="0" rtlCol="0"/>
          <a:lstStyle/>
          <a:p/>
        </p:txBody>
      </p:sp>
      <p:sp>
        <p:nvSpPr>
          <p:cNvPr id="21" name="object 21"/>
          <p:cNvSpPr/>
          <p:nvPr/>
        </p:nvSpPr>
        <p:spPr>
          <a:xfrm>
            <a:off x="4509490" y="2688653"/>
            <a:ext cx="1503045" cy="158750"/>
          </a:xfrm>
          <a:custGeom>
            <a:avLst/>
            <a:gdLst/>
            <a:ahLst/>
            <a:cxnLst/>
            <a:rect l="l" t="t" r="r" b="b"/>
            <a:pathLst>
              <a:path w="1503045" h="158750">
                <a:moveTo>
                  <a:pt x="1502511" y="0"/>
                </a:moveTo>
                <a:lnTo>
                  <a:pt x="0" y="0"/>
                </a:lnTo>
                <a:lnTo>
                  <a:pt x="0" y="158750"/>
                </a:lnTo>
                <a:lnTo>
                  <a:pt x="1502511" y="158750"/>
                </a:lnTo>
                <a:lnTo>
                  <a:pt x="1502511" y="0"/>
                </a:lnTo>
                <a:close/>
              </a:path>
            </a:pathLst>
          </a:custGeom>
          <a:solidFill>
            <a:srgbClr val="EBEBEC"/>
          </a:solidFill>
        </p:spPr>
        <p:txBody>
          <a:bodyPr wrap="square" lIns="0" tIns="0" rIns="0" bIns="0" rtlCol="0"/>
          <a:lstStyle/>
          <a:p/>
        </p:txBody>
      </p:sp>
      <p:sp>
        <p:nvSpPr>
          <p:cNvPr id="22" name="object 22"/>
          <p:cNvSpPr/>
          <p:nvPr/>
        </p:nvSpPr>
        <p:spPr>
          <a:xfrm>
            <a:off x="6012002" y="3641153"/>
            <a:ext cx="869950" cy="247015"/>
          </a:xfrm>
          <a:custGeom>
            <a:avLst/>
            <a:gdLst/>
            <a:ahLst/>
            <a:cxnLst/>
            <a:rect l="l" t="t" r="r" b="b"/>
            <a:pathLst>
              <a:path w="869950" h="247014">
                <a:moveTo>
                  <a:pt x="869645" y="0"/>
                </a:moveTo>
                <a:lnTo>
                  <a:pt x="0" y="0"/>
                </a:lnTo>
                <a:lnTo>
                  <a:pt x="0" y="247015"/>
                </a:lnTo>
                <a:lnTo>
                  <a:pt x="869645" y="247015"/>
                </a:lnTo>
                <a:lnTo>
                  <a:pt x="869645" y="0"/>
                </a:lnTo>
                <a:close/>
              </a:path>
            </a:pathLst>
          </a:custGeom>
          <a:solidFill>
            <a:srgbClr val="EBEBEC"/>
          </a:solidFill>
        </p:spPr>
        <p:txBody>
          <a:bodyPr wrap="square" lIns="0" tIns="0" rIns="0" bIns="0" rtlCol="0"/>
          <a:lstStyle/>
          <a:p/>
        </p:txBody>
      </p:sp>
      <p:sp>
        <p:nvSpPr>
          <p:cNvPr id="23" name="object 23"/>
          <p:cNvSpPr/>
          <p:nvPr/>
        </p:nvSpPr>
        <p:spPr>
          <a:xfrm>
            <a:off x="3090349" y="2264029"/>
            <a:ext cx="1419225" cy="12700"/>
          </a:xfrm>
          <a:custGeom>
            <a:avLst/>
            <a:gdLst/>
            <a:ahLst/>
            <a:cxnLst/>
            <a:rect l="l" t="t" r="r" b="b"/>
            <a:pathLst>
              <a:path w="1419225" h="12700">
                <a:moveTo>
                  <a:pt x="0" y="12700"/>
                </a:moveTo>
                <a:lnTo>
                  <a:pt x="1419136" y="12700"/>
                </a:lnTo>
                <a:lnTo>
                  <a:pt x="1419136" y="0"/>
                </a:lnTo>
                <a:lnTo>
                  <a:pt x="0" y="0"/>
                </a:lnTo>
                <a:lnTo>
                  <a:pt x="0" y="12700"/>
                </a:lnTo>
                <a:close/>
              </a:path>
            </a:pathLst>
          </a:custGeom>
          <a:solidFill>
            <a:srgbClr val="FFFFFF"/>
          </a:solidFill>
        </p:spPr>
        <p:txBody>
          <a:bodyPr wrap="square" lIns="0" tIns="0" rIns="0" bIns="0" rtlCol="0"/>
          <a:lstStyle/>
          <a:p/>
        </p:txBody>
      </p:sp>
      <p:sp>
        <p:nvSpPr>
          <p:cNvPr id="24" name="object 24"/>
          <p:cNvSpPr/>
          <p:nvPr/>
        </p:nvSpPr>
        <p:spPr>
          <a:xfrm>
            <a:off x="3083999" y="29997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25" name="object 25"/>
          <p:cNvSpPr/>
          <p:nvPr/>
        </p:nvSpPr>
        <p:spPr>
          <a:xfrm>
            <a:off x="4762999" y="29997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26" name="object 26"/>
          <p:cNvSpPr/>
          <p:nvPr/>
        </p:nvSpPr>
        <p:spPr>
          <a:xfrm>
            <a:off x="3083999" y="33172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27" name="object 27"/>
          <p:cNvSpPr/>
          <p:nvPr/>
        </p:nvSpPr>
        <p:spPr>
          <a:xfrm>
            <a:off x="4762999" y="33172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28" name="object 28"/>
          <p:cNvSpPr/>
          <p:nvPr/>
        </p:nvSpPr>
        <p:spPr>
          <a:xfrm>
            <a:off x="3083999" y="36347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29" name="object 29"/>
          <p:cNvSpPr/>
          <p:nvPr/>
        </p:nvSpPr>
        <p:spPr>
          <a:xfrm>
            <a:off x="4762999" y="36347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30" name="object 30"/>
          <p:cNvSpPr/>
          <p:nvPr/>
        </p:nvSpPr>
        <p:spPr>
          <a:xfrm>
            <a:off x="6011999" y="3634798"/>
            <a:ext cx="863600" cy="12700"/>
          </a:xfrm>
          <a:custGeom>
            <a:avLst/>
            <a:gdLst/>
            <a:ahLst/>
            <a:cxnLst/>
            <a:rect l="l" t="t" r="r" b="b"/>
            <a:pathLst>
              <a:path w="863600" h="12700">
                <a:moveTo>
                  <a:pt x="0" y="12700"/>
                </a:moveTo>
                <a:lnTo>
                  <a:pt x="863295" y="12700"/>
                </a:lnTo>
                <a:lnTo>
                  <a:pt x="863295" y="0"/>
                </a:lnTo>
                <a:lnTo>
                  <a:pt x="0" y="0"/>
                </a:lnTo>
                <a:lnTo>
                  <a:pt x="0" y="12700"/>
                </a:lnTo>
                <a:close/>
              </a:path>
            </a:pathLst>
          </a:custGeom>
          <a:solidFill>
            <a:srgbClr val="FFFFFF"/>
          </a:solidFill>
        </p:spPr>
        <p:txBody>
          <a:bodyPr wrap="square" lIns="0" tIns="0" rIns="0" bIns="0" rtlCol="0"/>
          <a:lstStyle/>
          <a:p/>
        </p:txBody>
      </p:sp>
      <p:sp>
        <p:nvSpPr>
          <p:cNvPr id="31" name="object 31"/>
          <p:cNvSpPr/>
          <p:nvPr/>
        </p:nvSpPr>
        <p:spPr>
          <a:xfrm>
            <a:off x="3083999" y="43713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32" name="object 32"/>
          <p:cNvSpPr/>
          <p:nvPr/>
        </p:nvSpPr>
        <p:spPr>
          <a:xfrm>
            <a:off x="4762999" y="43713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33" name="object 33"/>
          <p:cNvSpPr/>
          <p:nvPr/>
        </p:nvSpPr>
        <p:spPr>
          <a:xfrm>
            <a:off x="3083999" y="46888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34" name="object 34"/>
          <p:cNvSpPr/>
          <p:nvPr/>
        </p:nvSpPr>
        <p:spPr>
          <a:xfrm>
            <a:off x="4762999" y="46888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35" name="object 35"/>
          <p:cNvSpPr/>
          <p:nvPr/>
        </p:nvSpPr>
        <p:spPr>
          <a:xfrm>
            <a:off x="3083999" y="50063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36" name="object 36"/>
          <p:cNvSpPr/>
          <p:nvPr/>
        </p:nvSpPr>
        <p:spPr>
          <a:xfrm>
            <a:off x="4762999" y="50063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37" name="object 37"/>
          <p:cNvSpPr/>
          <p:nvPr/>
        </p:nvSpPr>
        <p:spPr>
          <a:xfrm>
            <a:off x="3083999" y="57296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38" name="object 38"/>
          <p:cNvSpPr/>
          <p:nvPr/>
        </p:nvSpPr>
        <p:spPr>
          <a:xfrm>
            <a:off x="4762999" y="57296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39" name="object 39"/>
          <p:cNvSpPr/>
          <p:nvPr/>
        </p:nvSpPr>
        <p:spPr>
          <a:xfrm>
            <a:off x="3083999" y="60471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40" name="object 40"/>
          <p:cNvSpPr/>
          <p:nvPr/>
        </p:nvSpPr>
        <p:spPr>
          <a:xfrm>
            <a:off x="4762999" y="60471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41" name="object 41"/>
          <p:cNvSpPr/>
          <p:nvPr/>
        </p:nvSpPr>
        <p:spPr>
          <a:xfrm>
            <a:off x="3083999" y="66821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42" name="object 42"/>
          <p:cNvSpPr/>
          <p:nvPr/>
        </p:nvSpPr>
        <p:spPr>
          <a:xfrm>
            <a:off x="4762999" y="66821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43" name="object 43"/>
          <p:cNvSpPr/>
          <p:nvPr/>
        </p:nvSpPr>
        <p:spPr>
          <a:xfrm>
            <a:off x="3083999" y="69996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44" name="object 44"/>
          <p:cNvSpPr/>
          <p:nvPr/>
        </p:nvSpPr>
        <p:spPr>
          <a:xfrm>
            <a:off x="4762999" y="69996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45" name="object 45"/>
          <p:cNvSpPr/>
          <p:nvPr/>
        </p:nvSpPr>
        <p:spPr>
          <a:xfrm>
            <a:off x="3083999" y="73171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46" name="object 46"/>
          <p:cNvSpPr/>
          <p:nvPr/>
        </p:nvSpPr>
        <p:spPr>
          <a:xfrm>
            <a:off x="4762999" y="73171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47" name="object 47"/>
          <p:cNvSpPr/>
          <p:nvPr/>
        </p:nvSpPr>
        <p:spPr>
          <a:xfrm>
            <a:off x="4506069" y="285374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48" name="object 48"/>
          <p:cNvSpPr/>
          <p:nvPr/>
        </p:nvSpPr>
        <p:spPr>
          <a:xfrm>
            <a:off x="4506069" y="301249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49" name="object 49"/>
          <p:cNvSpPr/>
          <p:nvPr/>
        </p:nvSpPr>
        <p:spPr>
          <a:xfrm>
            <a:off x="4506069" y="317124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0" name="object 50"/>
          <p:cNvSpPr/>
          <p:nvPr/>
        </p:nvSpPr>
        <p:spPr>
          <a:xfrm>
            <a:off x="4506069" y="332999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1" name="object 51"/>
          <p:cNvSpPr/>
          <p:nvPr/>
        </p:nvSpPr>
        <p:spPr>
          <a:xfrm>
            <a:off x="4506069" y="348874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2" name="object 52"/>
          <p:cNvSpPr/>
          <p:nvPr/>
        </p:nvSpPr>
        <p:spPr>
          <a:xfrm>
            <a:off x="4506069" y="3647498"/>
            <a:ext cx="0" cy="234315"/>
          </a:xfrm>
          <a:custGeom>
            <a:avLst/>
            <a:gdLst/>
            <a:ahLst/>
            <a:cxnLst/>
            <a:rect l="l" t="t" r="r" b="b"/>
            <a:pathLst>
              <a:path w="0" h="234314">
                <a:moveTo>
                  <a:pt x="0" y="0"/>
                </a:moveTo>
                <a:lnTo>
                  <a:pt x="0" y="234315"/>
                </a:lnTo>
              </a:path>
            </a:pathLst>
          </a:custGeom>
          <a:ln w="5859">
            <a:solidFill>
              <a:srgbClr val="FFFFFF"/>
            </a:solidFill>
          </a:ln>
        </p:spPr>
        <p:txBody>
          <a:bodyPr wrap="square" lIns="0" tIns="0" rIns="0" bIns="0" rtlCol="0"/>
          <a:lstStyle/>
          <a:p/>
        </p:txBody>
      </p:sp>
      <p:sp>
        <p:nvSpPr>
          <p:cNvPr id="53" name="object 53"/>
          <p:cNvSpPr/>
          <p:nvPr/>
        </p:nvSpPr>
        <p:spPr>
          <a:xfrm>
            <a:off x="4506069" y="406659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4" name="object 54"/>
          <p:cNvSpPr/>
          <p:nvPr/>
        </p:nvSpPr>
        <p:spPr>
          <a:xfrm>
            <a:off x="4506069" y="422534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5" name="object 55"/>
          <p:cNvSpPr/>
          <p:nvPr/>
        </p:nvSpPr>
        <p:spPr>
          <a:xfrm>
            <a:off x="4506069" y="438409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6" name="object 56"/>
          <p:cNvSpPr/>
          <p:nvPr/>
        </p:nvSpPr>
        <p:spPr>
          <a:xfrm>
            <a:off x="4506069" y="454284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7" name="object 57"/>
          <p:cNvSpPr/>
          <p:nvPr/>
        </p:nvSpPr>
        <p:spPr>
          <a:xfrm>
            <a:off x="4506069" y="470159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8" name="object 58"/>
          <p:cNvSpPr/>
          <p:nvPr/>
        </p:nvSpPr>
        <p:spPr>
          <a:xfrm>
            <a:off x="4506069" y="486034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59" name="object 59"/>
          <p:cNvSpPr/>
          <p:nvPr/>
        </p:nvSpPr>
        <p:spPr>
          <a:xfrm>
            <a:off x="4506069" y="5019098"/>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0" name="object 60"/>
          <p:cNvSpPr/>
          <p:nvPr/>
        </p:nvSpPr>
        <p:spPr>
          <a:xfrm>
            <a:off x="4506069" y="542486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1" name="object 61"/>
          <p:cNvSpPr/>
          <p:nvPr/>
        </p:nvSpPr>
        <p:spPr>
          <a:xfrm>
            <a:off x="4506069" y="558361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2" name="object 62"/>
          <p:cNvSpPr/>
          <p:nvPr/>
        </p:nvSpPr>
        <p:spPr>
          <a:xfrm>
            <a:off x="4506069" y="574236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3" name="object 63"/>
          <p:cNvSpPr/>
          <p:nvPr/>
        </p:nvSpPr>
        <p:spPr>
          <a:xfrm>
            <a:off x="4506069" y="590111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4" name="object 64"/>
          <p:cNvSpPr/>
          <p:nvPr/>
        </p:nvSpPr>
        <p:spPr>
          <a:xfrm>
            <a:off x="4506069" y="605986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5" name="object 65"/>
          <p:cNvSpPr/>
          <p:nvPr/>
        </p:nvSpPr>
        <p:spPr>
          <a:xfrm>
            <a:off x="4506069" y="621861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6" name="object 66"/>
          <p:cNvSpPr/>
          <p:nvPr/>
        </p:nvSpPr>
        <p:spPr>
          <a:xfrm>
            <a:off x="4506069" y="653611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7" name="object 67"/>
          <p:cNvSpPr/>
          <p:nvPr/>
        </p:nvSpPr>
        <p:spPr>
          <a:xfrm>
            <a:off x="4506069" y="669486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8" name="object 68"/>
          <p:cNvSpPr/>
          <p:nvPr/>
        </p:nvSpPr>
        <p:spPr>
          <a:xfrm>
            <a:off x="4506069" y="685361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69" name="object 69"/>
          <p:cNvSpPr/>
          <p:nvPr/>
        </p:nvSpPr>
        <p:spPr>
          <a:xfrm>
            <a:off x="4506069" y="701236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70" name="object 70"/>
          <p:cNvSpPr/>
          <p:nvPr/>
        </p:nvSpPr>
        <p:spPr>
          <a:xfrm>
            <a:off x="4506069" y="717111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71" name="object 71"/>
          <p:cNvSpPr/>
          <p:nvPr/>
        </p:nvSpPr>
        <p:spPr>
          <a:xfrm>
            <a:off x="4506069" y="7329863"/>
            <a:ext cx="0" cy="146050"/>
          </a:xfrm>
          <a:custGeom>
            <a:avLst/>
            <a:gdLst/>
            <a:ahLst/>
            <a:cxnLst/>
            <a:rect l="l" t="t" r="r" b="b"/>
            <a:pathLst>
              <a:path w="0" h="146050">
                <a:moveTo>
                  <a:pt x="0" y="0"/>
                </a:moveTo>
                <a:lnTo>
                  <a:pt x="0" y="146050"/>
                </a:lnTo>
              </a:path>
            </a:pathLst>
          </a:custGeom>
          <a:ln w="5859">
            <a:solidFill>
              <a:srgbClr val="FFFFFF"/>
            </a:solidFill>
          </a:ln>
        </p:spPr>
        <p:txBody>
          <a:bodyPr wrap="square" lIns="0" tIns="0" rIns="0" bIns="0" rtlCol="0"/>
          <a:lstStyle/>
          <a:p/>
        </p:txBody>
      </p:sp>
      <p:sp>
        <p:nvSpPr>
          <p:cNvPr id="72" name="object 72"/>
          <p:cNvSpPr/>
          <p:nvPr/>
        </p:nvSpPr>
        <p:spPr>
          <a:xfrm>
            <a:off x="3083999" y="285374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73" name="object 73"/>
          <p:cNvSpPr/>
          <p:nvPr/>
        </p:nvSpPr>
        <p:spPr>
          <a:xfrm>
            <a:off x="3083999" y="301249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74" name="object 74"/>
          <p:cNvSpPr/>
          <p:nvPr/>
        </p:nvSpPr>
        <p:spPr>
          <a:xfrm>
            <a:off x="3083999" y="317124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75" name="object 75"/>
          <p:cNvSpPr/>
          <p:nvPr/>
        </p:nvSpPr>
        <p:spPr>
          <a:xfrm>
            <a:off x="3083999" y="332999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76" name="object 76"/>
          <p:cNvSpPr/>
          <p:nvPr/>
        </p:nvSpPr>
        <p:spPr>
          <a:xfrm>
            <a:off x="3083999" y="348874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77" name="object 77"/>
          <p:cNvSpPr/>
          <p:nvPr/>
        </p:nvSpPr>
        <p:spPr>
          <a:xfrm>
            <a:off x="3083999" y="3647498"/>
            <a:ext cx="0" cy="234315"/>
          </a:xfrm>
          <a:custGeom>
            <a:avLst/>
            <a:gdLst/>
            <a:ahLst/>
            <a:cxnLst/>
            <a:rect l="l" t="t" r="r" b="b"/>
            <a:pathLst>
              <a:path w="0" h="234314">
                <a:moveTo>
                  <a:pt x="0" y="234315"/>
                </a:moveTo>
                <a:lnTo>
                  <a:pt x="0" y="0"/>
                </a:lnTo>
              </a:path>
            </a:pathLst>
          </a:custGeom>
          <a:ln w="12700">
            <a:solidFill>
              <a:srgbClr val="FFFFFF"/>
            </a:solidFill>
          </a:ln>
        </p:spPr>
        <p:txBody>
          <a:bodyPr wrap="square" lIns="0" tIns="0" rIns="0" bIns="0" rtlCol="0"/>
          <a:lstStyle/>
          <a:p/>
        </p:txBody>
      </p:sp>
      <p:sp>
        <p:nvSpPr>
          <p:cNvPr id="78" name="object 78"/>
          <p:cNvSpPr/>
          <p:nvPr/>
        </p:nvSpPr>
        <p:spPr>
          <a:xfrm>
            <a:off x="6011999" y="3647498"/>
            <a:ext cx="0" cy="234315"/>
          </a:xfrm>
          <a:custGeom>
            <a:avLst/>
            <a:gdLst/>
            <a:ahLst/>
            <a:cxnLst/>
            <a:rect l="l" t="t" r="r" b="b"/>
            <a:pathLst>
              <a:path w="0" h="234314">
                <a:moveTo>
                  <a:pt x="0" y="234315"/>
                </a:moveTo>
                <a:lnTo>
                  <a:pt x="0" y="0"/>
                </a:lnTo>
              </a:path>
            </a:pathLst>
          </a:custGeom>
          <a:ln w="12700">
            <a:solidFill>
              <a:srgbClr val="FFFFFF"/>
            </a:solidFill>
          </a:ln>
        </p:spPr>
        <p:txBody>
          <a:bodyPr wrap="square" lIns="0" tIns="0" rIns="0" bIns="0" rtlCol="0"/>
          <a:lstStyle/>
          <a:p/>
        </p:txBody>
      </p:sp>
      <p:sp>
        <p:nvSpPr>
          <p:cNvPr id="79" name="object 79"/>
          <p:cNvSpPr/>
          <p:nvPr/>
        </p:nvSpPr>
        <p:spPr>
          <a:xfrm>
            <a:off x="3083999" y="406659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0" name="object 80"/>
          <p:cNvSpPr/>
          <p:nvPr/>
        </p:nvSpPr>
        <p:spPr>
          <a:xfrm>
            <a:off x="3083999" y="422534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1" name="object 81"/>
          <p:cNvSpPr/>
          <p:nvPr/>
        </p:nvSpPr>
        <p:spPr>
          <a:xfrm>
            <a:off x="3083999" y="438409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2" name="object 82"/>
          <p:cNvSpPr/>
          <p:nvPr/>
        </p:nvSpPr>
        <p:spPr>
          <a:xfrm>
            <a:off x="3083999" y="454284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3" name="object 83"/>
          <p:cNvSpPr/>
          <p:nvPr/>
        </p:nvSpPr>
        <p:spPr>
          <a:xfrm>
            <a:off x="3083999" y="470159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4" name="object 84"/>
          <p:cNvSpPr/>
          <p:nvPr/>
        </p:nvSpPr>
        <p:spPr>
          <a:xfrm>
            <a:off x="3083999" y="486034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5" name="object 85"/>
          <p:cNvSpPr/>
          <p:nvPr/>
        </p:nvSpPr>
        <p:spPr>
          <a:xfrm>
            <a:off x="3083999" y="5019098"/>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6" name="object 86"/>
          <p:cNvSpPr/>
          <p:nvPr/>
        </p:nvSpPr>
        <p:spPr>
          <a:xfrm>
            <a:off x="3083999" y="542486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7" name="object 87"/>
          <p:cNvSpPr/>
          <p:nvPr/>
        </p:nvSpPr>
        <p:spPr>
          <a:xfrm>
            <a:off x="3083999" y="558361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8" name="object 88"/>
          <p:cNvSpPr/>
          <p:nvPr/>
        </p:nvSpPr>
        <p:spPr>
          <a:xfrm>
            <a:off x="3083999" y="574236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89" name="object 89"/>
          <p:cNvSpPr/>
          <p:nvPr/>
        </p:nvSpPr>
        <p:spPr>
          <a:xfrm>
            <a:off x="3083999" y="590111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0" name="object 90"/>
          <p:cNvSpPr/>
          <p:nvPr/>
        </p:nvSpPr>
        <p:spPr>
          <a:xfrm>
            <a:off x="3083999" y="605986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1" name="object 91"/>
          <p:cNvSpPr/>
          <p:nvPr/>
        </p:nvSpPr>
        <p:spPr>
          <a:xfrm>
            <a:off x="3083999" y="621861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2" name="object 92"/>
          <p:cNvSpPr/>
          <p:nvPr/>
        </p:nvSpPr>
        <p:spPr>
          <a:xfrm>
            <a:off x="3083999" y="653611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3" name="object 93"/>
          <p:cNvSpPr/>
          <p:nvPr/>
        </p:nvSpPr>
        <p:spPr>
          <a:xfrm>
            <a:off x="3083999" y="669486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4" name="object 94"/>
          <p:cNvSpPr/>
          <p:nvPr/>
        </p:nvSpPr>
        <p:spPr>
          <a:xfrm>
            <a:off x="3083999" y="685361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5" name="object 95"/>
          <p:cNvSpPr/>
          <p:nvPr/>
        </p:nvSpPr>
        <p:spPr>
          <a:xfrm>
            <a:off x="3083999" y="701236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6" name="object 96"/>
          <p:cNvSpPr/>
          <p:nvPr/>
        </p:nvSpPr>
        <p:spPr>
          <a:xfrm>
            <a:off x="3083999" y="717111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7" name="object 97"/>
          <p:cNvSpPr/>
          <p:nvPr/>
        </p:nvSpPr>
        <p:spPr>
          <a:xfrm>
            <a:off x="3083999" y="7329863"/>
            <a:ext cx="0" cy="146050"/>
          </a:xfrm>
          <a:custGeom>
            <a:avLst/>
            <a:gdLst/>
            <a:ahLst/>
            <a:cxnLst/>
            <a:rect l="l" t="t" r="r" b="b"/>
            <a:pathLst>
              <a:path w="0" h="146050">
                <a:moveTo>
                  <a:pt x="0" y="146050"/>
                </a:moveTo>
                <a:lnTo>
                  <a:pt x="0" y="0"/>
                </a:lnTo>
              </a:path>
            </a:pathLst>
          </a:custGeom>
          <a:ln w="12700">
            <a:solidFill>
              <a:srgbClr val="FFFFFF"/>
            </a:solidFill>
          </a:ln>
        </p:spPr>
        <p:txBody>
          <a:bodyPr wrap="square" lIns="0" tIns="0" rIns="0" bIns="0" rtlCol="0"/>
          <a:lstStyle/>
          <a:p/>
        </p:txBody>
      </p:sp>
      <p:sp>
        <p:nvSpPr>
          <p:cNvPr id="98" name="object 98"/>
          <p:cNvSpPr/>
          <p:nvPr/>
        </p:nvSpPr>
        <p:spPr>
          <a:xfrm>
            <a:off x="3083999" y="28410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99" name="object 99"/>
          <p:cNvSpPr/>
          <p:nvPr/>
        </p:nvSpPr>
        <p:spPr>
          <a:xfrm>
            <a:off x="4762999" y="28410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00" name="object 100"/>
          <p:cNvSpPr/>
          <p:nvPr/>
        </p:nvSpPr>
        <p:spPr>
          <a:xfrm>
            <a:off x="3083999" y="31585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01" name="object 101"/>
          <p:cNvSpPr/>
          <p:nvPr/>
        </p:nvSpPr>
        <p:spPr>
          <a:xfrm>
            <a:off x="4762999" y="31585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02" name="object 102"/>
          <p:cNvSpPr/>
          <p:nvPr/>
        </p:nvSpPr>
        <p:spPr>
          <a:xfrm>
            <a:off x="3083999" y="34760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03" name="object 103"/>
          <p:cNvSpPr/>
          <p:nvPr/>
        </p:nvSpPr>
        <p:spPr>
          <a:xfrm>
            <a:off x="4762999" y="34760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04" name="object 104"/>
          <p:cNvSpPr/>
          <p:nvPr/>
        </p:nvSpPr>
        <p:spPr>
          <a:xfrm>
            <a:off x="3083999" y="42126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05" name="object 105"/>
          <p:cNvSpPr/>
          <p:nvPr/>
        </p:nvSpPr>
        <p:spPr>
          <a:xfrm>
            <a:off x="4762999" y="42126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06" name="object 106"/>
          <p:cNvSpPr/>
          <p:nvPr/>
        </p:nvSpPr>
        <p:spPr>
          <a:xfrm>
            <a:off x="3083999" y="45301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07" name="object 107"/>
          <p:cNvSpPr/>
          <p:nvPr/>
        </p:nvSpPr>
        <p:spPr>
          <a:xfrm>
            <a:off x="4762999" y="45301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08" name="object 108"/>
          <p:cNvSpPr/>
          <p:nvPr/>
        </p:nvSpPr>
        <p:spPr>
          <a:xfrm>
            <a:off x="3083999" y="48476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09" name="object 109"/>
          <p:cNvSpPr/>
          <p:nvPr/>
        </p:nvSpPr>
        <p:spPr>
          <a:xfrm>
            <a:off x="4762999" y="48476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10" name="object 110"/>
          <p:cNvSpPr/>
          <p:nvPr/>
        </p:nvSpPr>
        <p:spPr>
          <a:xfrm>
            <a:off x="3083999" y="55709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11" name="object 111"/>
          <p:cNvSpPr/>
          <p:nvPr/>
        </p:nvSpPr>
        <p:spPr>
          <a:xfrm>
            <a:off x="4762999" y="55709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12" name="object 112"/>
          <p:cNvSpPr/>
          <p:nvPr/>
        </p:nvSpPr>
        <p:spPr>
          <a:xfrm>
            <a:off x="3083999" y="58884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13" name="object 113"/>
          <p:cNvSpPr/>
          <p:nvPr/>
        </p:nvSpPr>
        <p:spPr>
          <a:xfrm>
            <a:off x="4762999" y="58884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14" name="object 114"/>
          <p:cNvSpPr/>
          <p:nvPr/>
        </p:nvSpPr>
        <p:spPr>
          <a:xfrm>
            <a:off x="3083999" y="62059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15" name="object 115"/>
          <p:cNvSpPr/>
          <p:nvPr/>
        </p:nvSpPr>
        <p:spPr>
          <a:xfrm>
            <a:off x="4762999" y="62059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16" name="object 116"/>
          <p:cNvSpPr/>
          <p:nvPr/>
        </p:nvSpPr>
        <p:spPr>
          <a:xfrm>
            <a:off x="3083999" y="68409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17" name="object 117"/>
          <p:cNvSpPr/>
          <p:nvPr/>
        </p:nvSpPr>
        <p:spPr>
          <a:xfrm>
            <a:off x="4762999" y="68409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18" name="object 118"/>
          <p:cNvSpPr/>
          <p:nvPr/>
        </p:nvSpPr>
        <p:spPr>
          <a:xfrm>
            <a:off x="3083999" y="71584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19" name="object 119"/>
          <p:cNvSpPr/>
          <p:nvPr/>
        </p:nvSpPr>
        <p:spPr>
          <a:xfrm>
            <a:off x="4762999" y="71584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20" name="object 120"/>
          <p:cNvSpPr/>
          <p:nvPr/>
        </p:nvSpPr>
        <p:spPr>
          <a:xfrm>
            <a:off x="6881649" y="3641148"/>
            <a:ext cx="0" cy="247015"/>
          </a:xfrm>
          <a:custGeom>
            <a:avLst/>
            <a:gdLst/>
            <a:ahLst/>
            <a:cxnLst/>
            <a:rect l="l" t="t" r="r" b="b"/>
            <a:pathLst>
              <a:path w="0" h="247014">
                <a:moveTo>
                  <a:pt x="0" y="247015"/>
                </a:moveTo>
                <a:lnTo>
                  <a:pt x="0" y="0"/>
                </a:lnTo>
              </a:path>
            </a:pathLst>
          </a:custGeom>
          <a:ln w="12700">
            <a:solidFill>
              <a:srgbClr val="FFFFFF"/>
            </a:solidFill>
          </a:ln>
        </p:spPr>
        <p:txBody>
          <a:bodyPr wrap="square" lIns="0" tIns="0" rIns="0" bIns="0" rtlCol="0"/>
          <a:lstStyle/>
          <a:p/>
        </p:txBody>
      </p:sp>
      <p:sp>
        <p:nvSpPr>
          <p:cNvPr id="121" name="object 121"/>
          <p:cNvSpPr/>
          <p:nvPr/>
        </p:nvSpPr>
        <p:spPr>
          <a:xfrm>
            <a:off x="3083999" y="74759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22" name="object 122"/>
          <p:cNvSpPr/>
          <p:nvPr/>
        </p:nvSpPr>
        <p:spPr>
          <a:xfrm>
            <a:off x="4762999" y="74759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23" name="object 123"/>
          <p:cNvSpPr/>
          <p:nvPr/>
        </p:nvSpPr>
        <p:spPr>
          <a:xfrm>
            <a:off x="3083999" y="2270374"/>
            <a:ext cx="0" cy="253365"/>
          </a:xfrm>
          <a:custGeom>
            <a:avLst/>
            <a:gdLst/>
            <a:ahLst/>
            <a:cxnLst/>
            <a:rect l="l" t="t" r="r" b="b"/>
            <a:pathLst>
              <a:path w="0" h="253364">
                <a:moveTo>
                  <a:pt x="0" y="253174"/>
                </a:moveTo>
                <a:lnTo>
                  <a:pt x="0" y="0"/>
                </a:lnTo>
              </a:path>
            </a:pathLst>
          </a:custGeom>
          <a:ln w="12700">
            <a:solidFill>
              <a:srgbClr val="FFFFFF"/>
            </a:solidFill>
          </a:ln>
        </p:spPr>
        <p:txBody>
          <a:bodyPr wrap="square" lIns="0" tIns="0" rIns="0" bIns="0" rtlCol="0"/>
          <a:lstStyle/>
          <a:p/>
        </p:txBody>
      </p:sp>
      <p:sp>
        <p:nvSpPr>
          <p:cNvPr id="124" name="object 124"/>
          <p:cNvSpPr/>
          <p:nvPr/>
        </p:nvSpPr>
        <p:spPr>
          <a:xfrm>
            <a:off x="4509489" y="2023364"/>
            <a:ext cx="1503045" cy="0"/>
          </a:xfrm>
          <a:custGeom>
            <a:avLst/>
            <a:gdLst/>
            <a:ahLst/>
            <a:cxnLst/>
            <a:rect l="l" t="t" r="r" b="b"/>
            <a:pathLst>
              <a:path w="1503045" h="0">
                <a:moveTo>
                  <a:pt x="0" y="0"/>
                </a:moveTo>
                <a:lnTo>
                  <a:pt x="1502511" y="0"/>
                </a:lnTo>
              </a:path>
            </a:pathLst>
          </a:custGeom>
          <a:ln w="12700">
            <a:solidFill>
              <a:srgbClr val="FFFFFF"/>
            </a:solidFill>
          </a:ln>
        </p:spPr>
        <p:txBody>
          <a:bodyPr wrap="square" lIns="0" tIns="0" rIns="0" bIns="0" rtlCol="0"/>
          <a:lstStyle/>
          <a:p/>
        </p:txBody>
      </p:sp>
      <p:sp>
        <p:nvSpPr>
          <p:cNvPr id="125" name="object 125"/>
          <p:cNvSpPr/>
          <p:nvPr/>
        </p:nvSpPr>
        <p:spPr>
          <a:xfrm>
            <a:off x="6011999" y="2023364"/>
            <a:ext cx="863600" cy="0"/>
          </a:xfrm>
          <a:custGeom>
            <a:avLst/>
            <a:gdLst/>
            <a:ahLst/>
            <a:cxnLst/>
            <a:rect l="l" t="t" r="r" b="b"/>
            <a:pathLst>
              <a:path w="863600" h="0">
                <a:moveTo>
                  <a:pt x="0" y="0"/>
                </a:moveTo>
                <a:lnTo>
                  <a:pt x="863295" y="0"/>
                </a:lnTo>
              </a:path>
            </a:pathLst>
          </a:custGeom>
          <a:ln w="12700">
            <a:solidFill>
              <a:srgbClr val="FFFFFF"/>
            </a:solidFill>
          </a:ln>
        </p:spPr>
        <p:txBody>
          <a:bodyPr wrap="square" lIns="0" tIns="0" rIns="0" bIns="0" rtlCol="0"/>
          <a:lstStyle/>
          <a:p/>
        </p:txBody>
      </p:sp>
      <p:sp>
        <p:nvSpPr>
          <p:cNvPr id="126" name="object 126"/>
          <p:cNvSpPr/>
          <p:nvPr/>
        </p:nvSpPr>
        <p:spPr>
          <a:xfrm>
            <a:off x="4509489" y="2029714"/>
            <a:ext cx="0" cy="234315"/>
          </a:xfrm>
          <a:custGeom>
            <a:avLst/>
            <a:gdLst/>
            <a:ahLst/>
            <a:cxnLst/>
            <a:rect l="l" t="t" r="r" b="b"/>
            <a:pathLst>
              <a:path w="0" h="234314">
                <a:moveTo>
                  <a:pt x="0" y="234315"/>
                </a:moveTo>
                <a:lnTo>
                  <a:pt x="0" y="0"/>
                </a:lnTo>
              </a:path>
            </a:pathLst>
          </a:custGeom>
          <a:ln w="12700">
            <a:solidFill>
              <a:srgbClr val="FFFFFF"/>
            </a:solidFill>
          </a:ln>
        </p:spPr>
        <p:txBody>
          <a:bodyPr wrap="square" lIns="0" tIns="0" rIns="0" bIns="0" rtlCol="0"/>
          <a:lstStyle/>
          <a:p/>
        </p:txBody>
      </p:sp>
      <p:sp>
        <p:nvSpPr>
          <p:cNvPr id="127" name="object 127"/>
          <p:cNvSpPr/>
          <p:nvPr/>
        </p:nvSpPr>
        <p:spPr>
          <a:xfrm>
            <a:off x="6881649" y="2023364"/>
            <a:ext cx="0" cy="247015"/>
          </a:xfrm>
          <a:custGeom>
            <a:avLst/>
            <a:gdLst/>
            <a:ahLst/>
            <a:cxnLst/>
            <a:rect l="l" t="t" r="r" b="b"/>
            <a:pathLst>
              <a:path w="0" h="247014">
                <a:moveTo>
                  <a:pt x="0" y="247015"/>
                </a:moveTo>
                <a:lnTo>
                  <a:pt x="0" y="0"/>
                </a:lnTo>
              </a:path>
            </a:pathLst>
          </a:custGeom>
          <a:ln w="12700">
            <a:solidFill>
              <a:srgbClr val="FFFFFF"/>
            </a:solidFill>
          </a:ln>
        </p:spPr>
        <p:txBody>
          <a:bodyPr wrap="square" lIns="0" tIns="0" rIns="0" bIns="0" rtlCol="0"/>
          <a:lstStyle/>
          <a:p/>
        </p:txBody>
      </p:sp>
      <p:sp>
        <p:nvSpPr>
          <p:cNvPr id="128" name="object 128"/>
          <p:cNvSpPr/>
          <p:nvPr/>
        </p:nvSpPr>
        <p:spPr>
          <a:xfrm>
            <a:off x="552700" y="6364663"/>
            <a:ext cx="1415415" cy="12700"/>
          </a:xfrm>
          <a:custGeom>
            <a:avLst/>
            <a:gdLst/>
            <a:ahLst/>
            <a:cxnLst/>
            <a:rect l="l" t="t" r="r" b="b"/>
            <a:pathLst>
              <a:path w="1415414" h="12700">
                <a:moveTo>
                  <a:pt x="0" y="12700"/>
                </a:moveTo>
                <a:lnTo>
                  <a:pt x="1415415" y="12700"/>
                </a:lnTo>
                <a:lnTo>
                  <a:pt x="1415415" y="0"/>
                </a:lnTo>
                <a:lnTo>
                  <a:pt x="0" y="0"/>
                </a:lnTo>
                <a:lnTo>
                  <a:pt x="0" y="12700"/>
                </a:lnTo>
                <a:close/>
              </a:path>
            </a:pathLst>
          </a:custGeom>
          <a:solidFill>
            <a:srgbClr val="FFFFFF"/>
          </a:solidFill>
        </p:spPr>
        <p:txBody>
          <a:bodyPr wrap="square" lIns="0" tIns="0" rIns="0" bIns="0" rtlCol="0"/>
          <a:lstStyle/>
          <a:p/>
        </p:txBody>
      </p:sp>
      <p:sp>
        <p:nvSpPr>
          <p:cNvPr id="129" name="object 129"/>
          <p:cNvSpPr/>
          <p:nvPr/>
        </p:nvSpPr>
        <p:spPr>
          <a:xfrm>
            <a:off x="1968115" y="6364663"/>
            <a:ext cx="1116330" cy="12700"/>
          </a:xfrm>
          <a:custGeom>
            <a:avLst/>
            <a:gdLst/>
            <a:ahLst/>
            <a:cxnLst/>
            <a:rect l="l" t="t" r="r" b="b"/>
            <a:pathLst>
              <a:path w="1116330" h="12700">
                <a:moveTo>
                  <a:pt x="0" y="12700"/>
                </a:moveTo>
                <a:lnTo>
                  <a:pt x="1115885" y="12700"/>
                </a:lnTo>
                <a:lnTo>
                  <a:pt x="1115885" y="0"/>
                </a:lnTo>
                <a:lnTo>
                  <a:pt x="0" y="0"/>
                </a:lnTo>
                <a:lnTo>
                  <a:pt x="0" y="12700"/>
                </a:lnTo>
                <a:close/>
              </a:path>
            </a:pathLst>
          </a:custGeom>
          <a:solidFill>
            <a:srgbClr val="FFFFFF"/>
          </a:solidFill>
        </p:spPr>
        <p:txBody>
          <a:bodyPr wrap="square" lIns="0" tIns="0" rIns="0" bIns="0" rtlCol="0"/>
          <a:lstStyle/>
          <a:p/>
        </p:txBody>
      </p:sp>
      <p:sp>
        <p:nvSpPr>
          <p:cNvPr id="130" name="object 130"/>
          <p:cNvSpPr/>
          <p:nvPr/>
        </p:nvSpPr>
        <p:spPr>
          <a:xfrm>
            <a:off x="3083999" y="63646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31" name="object 131"/>
          <p:cNvSpPr/>
          <p:nvPr/>
        </p:nvSpPr>
        <p:spPr>
          <a:xfrm>
            <a:off x="4762999" y="63646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32" name="object 132"/>
          <p:cNvSpPr/>
          <p:nvPr/>
        </p:nvSpPr>
        <p:spPr>
          <a:xfrm>
            <a:off x="6011999" y="6364663"/>
            <a:ext cx="863600" cy="12700"/>
          </a:xfrm>
          <a:custGeom>
            <a:avLst/>
            <a:gdLst/>
            <a:ahLst/>
            <a:cxnLst/>
            <a:rect l="l" t="t" r="r" b="b"/>
            <a:pathLst>
              <a:path w="863600" h="12700">
                <a:moveTo>
                  <a:pt x="0" y="12700"/>
                </a:moveTo>
                <a:lnTo>
                  <a:pt x="863295" y="12700"/>
                </a:lnTo>
                <a:lnTo>
                  <a:pt x="863295" y="0"/>
                </a:lnTo>
                <a:lnTo>
                  <a:pt x="0" y="0"/>
                </a:lnTo>
                <a:lnTo>
                  <a:pt x="0" y="12700"/>
                </a:lnTo>
                <a:close/>
              </a:path>
            </a:pathLst>
          </a:custGeom>
          <a:solidFill>
            <a:srgbClr val="FFFFFF"/>
          </a:solidFill>
        </p:spPr>
        <p:txBody>
          <a:bodyPr wrap="square" lIns="0" tIns="0" rIns="0" bIns="0" rtlCol="0"/>
          <a:lstStyle/>
          <a:p/>
        </p:txBody>
      </p:sp>
      <p:sp>
        <p:nvSpPr>
          <p:cNvPr id="133" name="object 133"/>
          <p:cNvSpPr/>
          <p:nvPr/>
        </p:nvSpPr>
        <p:spPr>
          <a:xfrm>
            <a:off x="546350" y="6371013"/>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134" name="object 134"/>
          <p:cNvSpPr/>
          <p:nvPr/>
        </p:nvSpPr>
        <p:spPr>
          <a:xfrm>
            <a:off x="6881649" y="6371013"/>
            <a:ext cx="0" cy="158750"/>
          </a:xfrm>
          <a:custGeom>
            <a:avLst/>
            <a:gdLst/>
            <a:ahLst/>
            <a:cxnLst/>
            <a:rect l="l" t="t" r="r" b="b"/>
            <a:pathLst>
              <a:path w="0" h="158750">
                <a:moveTo>
                  <a:pt x="0" y="158750"/>
                </a:moveTo>
                <a:lnTo>
                  <a:pt x="0" y="0"/>
                </a:lnTo>
              </a:path>
            </a:pathLst>
          </a:custGeom>
          <a:ln w="12700">
            <a:solidFill>
              <a:srgbClr val="FFFFFF"/>
            </a:solidFill>
          </a:ln>
        </p:spPr>
        <p:txBody>
          <a:bodyPr wrap="square" lIns="0" tIns="0" rIns="0" bIns="0" rtlCol="0"/>
          <a:lstStyle/>
          <a:p/>
        </p:txBody>
      </p:sp>
      <p:sp>
        <p:nvSpPr>
          <p:cNvPr id="135" name="object 135"/>
          <p:cNvSpPr/>
          <p:nvPr/>
        </p:nvSpPr>
        <p:spPr>
          <a:xfrm>
            <a:off x="3083999" y="65234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36" name="object 136"/>
          <p:cNvSpPr/>
          <p:nvPr/>
        </p:nvSpPr>
        <p:spPr>
          <a:xfrm>
            <a:off x="4762999" y="65234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37" name="object 137"/>
          <p:cNvSpPr/>
          <p:nvPr/>
        </p:nvSpPr>
        <p:spPr>
          <a:xfrm>
            <a:off x="552700" y="5165148"/>
            <a:ext cx="1415415" cy="12700"/>
          </a:xfrm>
          <a:custGeom>
            <a:avLst/>
            <a:gdLst/>
            <a:ahLst/>
            <a:cxnLst/>
            <a:rect l="l" t="t" r="r" b="b"/>
            <a:pathLst>
              <a:path w="1415414" h="12700">
                <a:moveTo>
                  <a:pt x="0" y="12700"/>
                </a:moveTo>
                <a:lnTo>
                  <a:pt x="1415415" y="12700"/>
                </a:lnTo>
                <a:lnTo>
                  <a:pt x="1415415" y="0"/>
                </a:lnTo>
                <a:lnTo>
                  <a:pt x="0" y="0"/>
                </a:lnTo>
                <a:lnTo>
                  <a:pt x="0" y="12700"/>
                </a:lnTo>
                <a:close/>
              </a:path>
            </a:pathLst>
          </a:custGeom>
          <a:solidFill>
            <a:srgbClr val="FFFFFF"/>
          </a:solidFill>
        </p:spPr>
        <p:txBody>
          <a:bodyPr wrap="square" lIns="0" tIns="0" rIns="0" bIns="0" rtlCol="0"/>
          <a:lstStyle/>
          <a:p/>
        </p:txBody>
      </p:sp>
      <p:sp>
        <p:nvSpPr>
          <p:cNvPr id="138" name="object 138"/>
          <p:cNvSpPr/>
          <p:nvPr/>
        </p:nvSpPr>
        <p:spPr>
          <a:xfrm>
            <a:off x="1968115" y="5165148"/>
            <a:ext cx="1116330" cy="12700"/>
          </a:xfrm>
          <a:custGeom>
            <a:avLst/>
            <a:gdLst/>
            <a:ahLst/>
            <a:cxnLst/>
            <a:rect l="l" t="t" r="r" b="b"/>
            <a:pathLst>
              <a:path w="1116330" h="12700">
                <a:moveTo>
                  <a:pt x="0" y="12700"/>
                </a:moveTo>
                <a:lnTo>
                  <a:pt x="1115885" y="12700"/>
                </a:lnTo>
                <a:lnTo>
                  <a:pt x="1115885" y="0"/>
                </a:lnTo>
                <a:lnTo>
                  <a:pt x="0" y="0"/>
                </a:lnTo>
                <a:lnTo>
                  <a:pt x="0" y="12700"/>
                </a:lnTo>
                <a:close/>
              </a:path>
            </a:pathLst>
          </a:custGeom>
          <a:solidFill>
            <a:srgbClr val="FFFFFF"/>
          </a:solidFill>
        </p:spPr>
        <p:txBody>
          <a:bodyPr wrap="square" lIns="0" tIns="0" rIns="0" bIns="0" rtlCol="0"/>
          <a:lstStyle/>
          <a:p/>
        </p:txBody>
      </p:sp>
      <p:sp>
        <p:nvSpPr>
          <p:cNvPr id="139" name="object 139"/>
          <p:cNvSpPr/>
          <p:nvPr/>
        </p:nvSpPr>
        <p:spPr>
          <a:xfrm>
            <a:off x="3083999" y="516514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40" name="object 140"/>
          <p:cNvSpPr/>
          <p:nvPr/>
        </p:nvSpPr>
        <p:spPr>
          <a:xfrm>
            <a:off x="4762999" y="516514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41" name="object 141"/>
          <p:cNvSpPr/>
          <p:nvPr/>
        </p:nvSpPr>
        <p:spPr>
          <a:xfrm>
            <a:off x="6011999" y="5165148"/>
            <a:ext cx="863600" cy="12700"/>
          </a:xfrm>
          <a:custGeom>
            <a:avLst/>
            <a:gdLst/>
            <a:ahLst/>
            <a:cxnLst/>
            <a:rect l="l" t="t" r="r" b="b"/>
            <a:pathLst>
              <a:path w="863600" h="12700">
                <a:moveTo>
                  <a:pt x="0" y="12700"/>
                </a:moveTo>
                <a:lnTo>
                  <a:pt x="863295" y="12700"/>
                </a:lnTo>
                <a:lnTo>
                  <a:pt x="863295" y="0"/>
                </a:lnTo>
                <a:lnTo>
                  <a:pt x="0" y="0"/>
                </a:lnTo>
                <a:lnTo>
                  <a:pt x="0" y="12700"/>
                </a:lnTo>
                <a:close/>
              </a:path>
            </a:pathLst>
          </a:custGeom>
          <a:solidFill>
            <a:srgbClr val="FFFFFF"/>
          </a:solidFill>
        </p:spPr>
        <p:txBody>
          <a:bodyPr wrap="square" lIns="0" tIns="0" rIns="0" bIns="0" rtlCol="0"/>
          <a:lstStyle/>
          <a:p/>
        </p:txBody>
      </p:sp>
      <p:sp>
        <p:nvSpPr>
          <p:cNvPr id="142" name="object 142"/>
          <p:cNvSpPr/>
          <p:nvPr/>
        </p:nvSpPr>
        <p:spPr>
          <a:xfrm>
            <a:off x="546350" y="5171498"/>
            <a:ext cx="0" cy="247015"/>
          </a:xfrm>
          <a:custGeom>
            <a:avLst/>
            <a:gdLst/>
            <a:ahLst/>
            <a:cxnLst/>
            <a:rect l="l" t="t" r="r" b="b"/>
            <a:pathLst>
              <a:path w="0" h="247014">
                <a:moveTo>
                  <a:pt x="0" y="247014"/>
                </a:moveTo>
                <a:lnTo>
                  <a:pt x="0" y="0"/>
                </a:lnTo>
              </a:path>
            </a:pathLst>
          </a:custGeom>
          <a:ln w="12700">
            <a:solidFill>
              <a:srgbClr val="FFFFFF"/>
            </a:solidFill>
          </a:ln>
        </p:spPr>
        <p:txBody>
          <a:bodyPr wrap="square" lIns="0" tIns="0" rIns="0" bIns="0" rtlCol="0"/>
          <a:lstStyle/>
          <a:p/>
        </p:txBody>
      </p:sp>
      <p:sp>
        <p:nvSpPr>
          <p:cNvPr id="143" name="object 143"/>
          <p:cNvSpPr/>
          <p:nvPr/>
        </p:nvSpPr>
        <p:spPr>
          <a:xfrm>
            <a:off x="6881649" y="5171498"/>
            <a:ext cx="0" cy="247015"/>
          </a:xfrm>
          <a:custGeom>
            <a:avLst/>
            <a:gdLst/>
            <a:ahLst/>
            <a:cxnLst/>
            <a:rect l="l" t="t" r="r" b="b"/>
            <a:pathLst>
              <a:path w="0" h="247014">
                <a:moveTo>
                  <a:pt x="0" y="247014"/>
                </a:moveTo>
                <a:lnTo>
                  <a:pt x="0" y="0"/>
                </a:lnTo>
              </a:path>
            </a:pathLst>
          </a:custGeom>
          <a:ln w="12700">
            <a:solidFill>
              <a:srgbClr val="FFFFFF"/>
            </a:solidFill>
          </a:ln>
        </p:spPr>
        <p:txBody>
          <a:bodyPr wrap="square" lIns="0" tIns="0" rIns="0" bIns="0" rtlCol="0"/>
          <a:lstStyle/>
          <a:p/>
        </p:txBody>
      </p:sp>
      <p:sp>
        <p:nvSpPr>
          <p:cNvPr id="144" name="object 144"/>
          <p:cNvSpPr/>
          <p:nvPr/>
        </p:nvSpPr>
        <p:spPr>
          <a:xfrm>
            <a:off x="3083999" y="541216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45" name="object 145"/>
          <p:cNvSpPr/>
          <p:nvPr/>
        </p:nvSpPr>
        <p:spPr>
          <a:xfrm>
            <a:off x="4762999" y="541216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46" name="object 146"/>
          <p:cNvSpPr/>
          <p:nvPr/>
        </p:nvSpPr>
        <p:spPr>
          <a:xfrm>
            <a:off x="552700" y="3881813"/>
            <a:ext cx="1415415" cy="12700"/>
          </a:xfrm>
          <a:custGeom>
            <a:avLst/>
            <a:gdLst/>
            <a:ahLst/>
            <a:cxnLst/>
            <a:rect l="l" t="t" r="r" b="b"/>
            <a:pathLst>
              <a:path w="1415414" h="12700">
                <a:moveTo>
                  <a:pt x="0" y="12700"/>
                </a:moveTo>
                <a:lnTo>
                  <a:pt x="1415415" y="12700"/>
                </a:lnTo>
                <a:lnTo>
                  <a:pt x="1415415" y="0"/>
                </a:lnTo>
                <a:lnTo>
                  <a:pt x="0" y="0"/>
                </a:lnTo>
                <a:lnTo>
                  <a:pt x="0" y="12700"/>
                </a:lnTo>
                <a:close/>
              </a:path>
            </a:pathLst>
          </a:custGeom>
          <a:solidFill>
            <a:srgbClr val="FFFFFF"/>
          </a:solidFill>
        </p:spPr>
        <p:txBody>
          <a:bodyPr wrap="square" lIns="0" tIns="0" rIns="0" bIns="0" rtlCol="0"/>
          <a:lstStyle/>
          <a:p/>
        </p:txBody>
      </p:sp>
      <p:sp>
        <p:nvSpPr>
          <p:cNvPr id="147" name="object 147"/>
          <p:cNvSpPr/>
          <p:nvPr/>
        </p:nvSpPr>
        <p:spPr>
          <a:xfrm>
            <a:off x="1968115" y="3881813"/>
            <a:ext cx="1116330" cy="12700"/>
          </a:xfrm>
          <a:custGeom>
            <a:avLst/>
            <a:gdLst/>
            <a:ahLst/>
            <a:cxnLst/>
            <a:rect l="l" t="t" r="r" b="b"/>
            <a:pathLst>
              <a:path w="1116330" h="12700">
                <a:moveTo>
                  <a:pt x="0" y="12700"/>
                </a:moveTo>
                <a:lnTo>
                  <a:pt x="1115885" y="12700"/>
                </a:lnTo>
                <a:lnTo>
                  <a:pt x="1115885" y="0"/>
                </a:lnTo>
                <a:lnTo>
                  <a:pt x="0" y="0"/>
                </a:lnTo>
                <a:lnTo>
                  <a:pt x="0" y="12700"/>
                </a:lnTo>
                <a:close/>
              </a:path>
            </a:pathLst>
          </a:custGeom>
          <a:solidFill>
            <a:srgbClr val="FFFFFF"/>
          </a:solidFill>
        </p:spPr>
        <p:txBody>
          <a:bodyPr wrap="square" lIns="0" tIns="0" rIns="0" bIns="0" rtlCol="0"/>
          <a:lstStyle/>
          <a:p/>
        </p:txBody>
      </p:sp>
      <p:sp>
        <p:nvSpPr>
          <p:cNvPr id="148" name="object 148"/>
          <p:cNvSpPr/>
          <p:nvPr/>
        </p:nvSpPr>
        <p:spPr>
          <a:xfrm>
            <a:off x="3083999" y="3881813"/>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49" name="object 149"/>
          <p:cNvSpPr/>
          <p:nvPr/>
        </p:nvSpPr>
        <p:spPr>
          <a:xfrm>
            <a:off x="4762999" y="3881813"/>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50" name="object 150"/>
          <p:cNvSpPr/>
          <p:nvPr/>
        </p:nvSpPr>
        <p:spPr>
          <a:xfrm>
            <a:off x="6011999" y="3881813"/>
            <a:ext cx="863600" cy="12700"/>
          </a:xfrm>
          <a:custGeom>
            <a:avLst/>
            <a:gdLst/>
            <a:ahLst/>
            <a:cxnLst/>
            <a:rect l="l" t="t" r="r" b="b"/>
            <a:pathLst>
              <a:path w="863600" h="12700">
                <a:moveTo>
                  <a:pt x="0" y="12700"/>
                </a:moveTo>
                <a:lnTo>
                  <a:pt x="863295" y="12700"/>
                </a:lnTo>
                <a:lnTo>
                  <a:pt x="863295" y="0"/>
                </a:lnTo>
                <a:lnTo>
                  <a:pt x="0" y="0"/>
                </a:lnTo>
                <a:lnTo>
                  <a:pt x="0" y="12700"/>
                </a:lnTo>
                <a:close/>
              </a:path>
            </a:pathLst>
          </a:custGeom>
          <a:solidFill>
            <a:srgbClr val="FFFFFF"/>
          </a:solidFill>
        </p:spPr>
        <p:txBody>
          <a:bodyPr wrap="square" lIns="0" tIns="0" rIns="0" bIns="0" rtlCol="0"/>
          <a:lstStyle/>
          <a:p/>
        </p:txBody>
      </p:sp>
      <p:sp>
        <p:nvSpPr>
          <p:cNvPr id="151" name="object 151"/>
          <p:cNvSpPr/>
          <p:nvPr/>
        </p:nvSpPr>
        <p:spPr>
          <a:xfrm>
            <a:off x="546350" y="3888163"/>
            <a:ext cx="0" cy="172085"/>
          </a:xfrm>
          <a:custGeom>
            <a:avLst/>
            <a:gdLst/>
            <a:ahLst/>
            <a:cxnLst/>
            <a:rect l="l" t="t" r="r" b="b"/>
            <a:pathLst>
              <a:path w="0" h="172085">
                <a:moveTo>
                  <a:pt x="0" y="172084"/>
                </a:moveTo>
                <a:lnTo>
                  <a:pt x="0" y="0"/>
                </a:lnTo>
              </a:path>
            </a:pathLst>
          </a:custGeom>
          <a:ln w="12700">
            <a:solidFill>
              <a:srgbClr val="FFFFFF"/>
            </a:solidFill>
          </a:ln>
        </p:spPr>
        <p:txBody>
          <a:bodyPr wrap="square" lIns="0" tIns="0" rIns="0" bIns="0" rtlCol="0"/>
          <a:lstStyle/>
          <a:p/>
        </p:txBody>
      </p:sp>
      <p:sp>
        <p:nvSpPr>
          <p:cNvPr id="152" name="object 152"/>
          <p:cNvSpPr/>
          <p:nvPr/>
        </p:nvSpPr>
        <p:spPr>
          <a:xfrm>
            <a:off x="6881649" y="3888163"/>
            <a:ext cx="0" cy="172085"/>
          </a:xfrm>
          <a:custGeom>
            <a:avLst/>
            <a:gdLst/>
            <a:ahLst/>
            <a:cxnLst/>
            <a:rect l="l" t="t" r="r" b="b"/>
            <a:pathLst>
              <a:path w="0" h="172085">
                <a:moveTo>
                  <a:pt x="0" y="172084"/>
                </a:moveTo>
                <a:lnTo>
                  <a:pt x="0" y="0"/>
                </a:lnTo>
              </a:path>
            </a:pathLst>
          </a:custGeom>
          <a:ln w="12700">
            <a:solidFill>
              <a:srgbClr val="FFFFFF"/>
            </a:solidFill>
          </a:ln>
        </p:spPr>
        <p:txBody>
          <a:bodyPr wrap="square" lIns="0" tIns="0" rIns="0" bIns="0" rtlCol="0"/>
          <a:lstStyle/>
          <a:p/>
        </p:txBody>
      </p:sp>
      <p:sp>
        <p:nvSpPr>
          <p:cNvPr id="153" name="object 153"/>
          <p:cNvSpPr/>
          <p:nvPr/>
        </p:nvSpPr>
        <p:spPr>
          <a:xfrm>
            <a:off x="3083999" y="4053898"/>
            <a:ext cx="1425575" cy="12700"/>
          </a:xfrm>
          <a:custGeom>
            <a:avLst/>
            <a:gdLst/>
            <a:ahLst/>
            <a:cxnLst/>
            <a:rect l="l" t="t" r="r" b="b"/>
            <a:pathLst>
              <a:path w="1425575" h="12700">
                <a:moveTo>
                  <a:pt x="0" y="12700"/>
                </a:moveTo>
                <a:lnTo>
                  <a:pt x="1425486" y="12700"/>
                </a:lnTo>
                <a:lnTo>
                  <a:pt x="1425486" y="0"/>
                </a:lnTo>
                <a:lnTo>
                  <a:pt x="0" y="0"/>
                </a:lnTo>
                <a:lnTo>
                  <a:pt x="0" y="12700"/>
                </a:lnTo>
                <a:close/>
              </a:path>
            </a:pathLst>
          </a:custGeom>
          <a:solidFill>
            <a:srgbClr val="FFFFFF"/>
          </a:solidFill>
        </p:spPr>
        <p:txBody>
          <a:bodyPr wrap="square" lIns="0" tIns="0" rIns="0" bIns="0" rtlCol="0"/>
          <a:lstStyle/>
          <a:p/>
        </p:txBody>
      </p:sp>
      <p:sp>
        <p:nvSpPr>
          <p:cNvPr id="154" name="object 154"/>
          <p:cNvSpPr/>
          <p:nvPr/>
        </p:nvSpPr>
        <p:spPr>
          <a:xfrm>
            <a:off x="4762999" y="4053898"/>
            <a:ext cx="1249045" cy="12700"/>
          </a:xfrm>
          <a:custGeom>
            <a:avLst/>
            <a:gdLst/>
            <a:ahLst/>
            <a:cxnLst/>
            <a:rect l="l" t="t" r="r" b="b"/>
            <a:pathLst>
              <a:path w="1249045" h="12700">
                <a:moveTo>
                  <a:pt x="0" y="12700"/>
                </a:moveTo>
                <a:lnTo>
                  <a:pt x="1249001" y="12700"/>
                </a:lnTo>
                <a:lnTo>
                  <a:pt x="1249001" y="0"/>
                </a:lnTo>
                <a:lnTo>
                  <a:pt x="0" y="0"/>
                </a:lnTo>
                <a:lnTo>
                  <a:pt x="0" y="12700"/>
                </a:lnTo>
                <a:close/>
              </a:path>
            </a:pathLst>
          </a:custGeom>
          <a:solidFill>
            <a:srgbClr val="FFFFFF"/>
          </a:solidFill>
        </p:spPr>
        <p:txBody>
          <a:bodyPr wrap="square" lIns="0" tIns="0" rIns="0" bIns="0" rtlCol="0"/>
          <a:lstStyle/>
          <a:p/>
        </p:txBody>
      </p:sp>
      <p:sp>
        <p:nvSpPr>
          <p:cNvPr id="155" name="object 155"/>
          <p:cNvSpPr txBox="1"/>
          <p:nvPr/>
        </p:nvSpPr>
        <p:spPr>
          <a:xfrm>
            <a:off x="546350" y="1776349"/>
            <a:ext cx="1421765" cy="753745"/>
          </a:xfrm>
          <a:prstGeom prst="rect">
            <a:avLst/>
          </a:prstGeom>
          <a:solidFill>
            <a:srgbClr val="D66E2A"/>
          </a:solidFill>
          <a:ln w="12700">
            <a:solidFill>
              <a:srgbClr val="FFFFFF"/>
            </a:solidFill>
          </a:ln>
        </p:spPr>
        <p:txBody>
          <a:bodyPr wrap="square" lIns="0" tIns="0" rIns="0" bIns="0" rtlCol="0" vert="horz">
            <a:spAutoFit/>
          </a:bodyPr>
          <a:lstStyle/>
          <a:p>
            <a:pPr>
              <a:lnSpc>
                <a:spcPct val="100000"/>
              </a:lnSpc>
            </a:pPr>
            <a:endParaRPr sz="1000">
              <a:latin typeface="Times New Roman"/>
              <a:cs typeface="Times New Roman"/>
            </a:endParaRPr>
          </a:p>
          <a:p>
            <a:pPr>
              <a:lnSpc>
                <a:spcPct val="100000"/>
              </a:lnSpc>
              <a:spcBef>
                <a:spcPts val="40"/>
              </a:spcBef>
            </a:pPr>
            <a:endParaRPr sz="1100">
              <a:latin typeface="Times New Roman"/>
              <a:cs typeface="Times New Roman"/>
            </a:endParaRPr>
          </a:p>
          <a:p>
            <a:pPr algn="ctr">
              <a:lnSpc>
                <a:spcPct val="100000"/>
              </a:lnSpc>
            </a:pPr>
            <a:r>
              <a:rPr dirty="0" sz="800" b="1">
                <a:solidFill>
                  <a:srgbClr val="FFFFFF"/>
                </a:solidFill>
                <a:latin typeface="Microsoft YaHei UI"/>
                <a:cs typeface="Microsoft YaHei UI"/>
              </a:rPr>
              <a:t>传动型号</a:t>
            </a:r>
            <a:endParaRPr sz="800">
              <a:latin typeface="Microsoft YaHei UI"/>
              <a:cs typeface="Microsoft YaHei UI"/>
            </a:endParaRPr>
          </a:p>
        </p:txBody>
      </p:sp>
      <p:sp>
        <p:nvSpPr>
          <p:cNvPr id="156" name="object 156"/>
          <p:cNvSpPr txBox="1"/>
          <p:nvPr/>
        </p:nvSpPr>
        <p:spPr>
          <a:xfrm>
            <a:off x="1968115" y="1776349"/>
            <a:ext cx="1116330" cy="753745"/>
          </a:xfrm>
          <a:prstGeom prst="rect">
            <a:avLst/>
          </a:prstGeom>
          <a:solidFill>
            <a:srgbClr val="D66E2A"/>
          </a:solidFill>
          <a:ln w="12700">
            <a:solidFill>
              <a:srgbClr val="FFFFFF"/>
            </a:solidFill>
          </a:ln>
        </p:spPr>
        <p:txBody>
          <a:bodyPr wrap="square" lIns="0" tIns="0" rIns="0" bIns="0" rtlCol="0" vert="horz">
            <a:spAutoFit/>
          </a:bodyPr>
          <a:lstStyle/>
          <a:p>
            <a:pPr>
              <a:lnSpc>
                <a:spcPct val="100000"/>
              </a:lnSpc>
            </a:pPr>
            <a:endParaRPr sz="1000">
              <a:latin typeface="Times New Roman"/>
              <a:cs typeface="Times New Roman"/>
            </a:endParaRPr>
          </a:p>
          <a:p>
            <a:pPr marL="455930" marR="295910" indent="-152400">
              <a:lnSpc>
                <a:spcPct val="100000"/>
              </a:lnSpc>
              <a:spcBef>
                <a:spcPts val="825"/>
              </a:spcBef>
            </a:pPr>
            <a:r>
              <a:rPr dirty="0" sz="800" b="1">
                <a:solidFill>
                  <a:srgbClr val="FFFFFF"/>
                </a:solidFill>
                <a:latin typeface="Microsoft YaHei UI"/>
                <a:cs typeface="Microsoft YaHei UI"/>
              </a:rPr>
              <a:t>制动斩波器 型号</a:t>
            </a:r>
            <a:endParaRPr sz="800">
              <a:latin typeface="Microsoft YaHei UI"/>
              <a:cs typeface="Microsoft YaHei UI"/>
            </a:endParaRPr>
          </a:p>
        </p:txBody>
      </p:sp>
      <p:sp>
        <p:nvSpPr>
          <p:cNvPr id="157" name="object 157"/>
          <p:cNvSpPr txBox="1"/>
          <p:nvPr/>
        </p:nvSpPr>
        <p:spPr>
          <a:xfrm>
            <a:off x="3083999" y="1776349"/>
            <a:ext cx="3797935" cy="247015"/>
          </a:xfrm>
          <a:prstGeom prst="rect">
            <a:avLst/>
          </a:prstGeom>
          <a:solidFill>
            <a:srgbClr val="D66E2A"/>
          </a:solidFill>
          <a:ln w="12700">
            <a:solidFill>
              <a:srgbClr val="FFFFFF"/>
            </a:solidFill>
          </a:ln>
        </p:spPr>
        <p:txBody>
          <a:bodyPr wrap="square" lIns="0" tIns="58419" rIns="0" bIns="0" rtlCol="0" vert="horz">
            <a:spAutoFit/>
          </a:bodyPr>
          <a:lstStyle/>
          <a:p>
            <a:pPr algn="ctr">
              <a:lnSpc>
                <a:spcPct val="100000"/>
              </a:lnSpc>
              <a:spcBef>
                <a:spcPts val="459"/>
              </a:spcBef>
            </a:pPr>
            <a:r>
              <a:rPr dirty="0" sz="800" b="1">
                <a:solidFill>
                  <a:srgbClr val="FFFFFF"/>
                </a:solidFill>
                <a:latin typeface="Microsoft YaHei UI"/>
                <a:cs typeface="Microsoft YaHei UI"/>
              </a:rPr>
              <a:t>制动电阻器型号</a:t>
            </a:r>
            <a:endParaRPr sz="800">
              <a:latin typeface="Microsoft YaHei UI"/>
              <a:cs typeface="Microsoft YaHei UI"/>
            </a:endParaRPr>
          </a:p>
        </p:txBody>
      </p:sp>
      <p:sp>
        <p:nvSpPr>
          <p:cNvPr id="158" name="object 158"/>
          <p:cNvSpPr txBox="1"/>
          <p:nvPr/>
        </p:nvSpPr>
        <p:spPr>
          <a:xfrm>
            <a:off x="3083999" y="2023364"/>
            <a:ext cx="1425575" cy="247015"/>
          </a:xfrm>
          <a:prstGeom prst="rect">
            <a:avLst/>
          </a:prstGeom>
          <a:solidFill>
            <a:srgbClr val="D66E2A"/>
          </a:solidFill>
          <a:ln w="12700">
            <a:solidFill>
              <a:srgbClr val="FFFFFF"/>
            </a:solidFill>
          </a:ln>
        </p:spPr>
        <p:txBody>
          <a:bodyPr wrap="square" lIns="0" tIns="58419" rIns="0" bIns="0" rtlCol="0" vert="horz">
            <a:spAutoFit/>
          </a:bodyPr>
          <a:lstStyle/>
          <a:p>
            <a:pPr algn="ctr">
              <a:lnSpc>
                <a:spcPct val="100000"/>
              </a:lnSpc>
              <a:spcBef>
                <a:spcPts val="459"/>
              </a:spcBef>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159" name="object 159"/>
          <p:cNvSpPr txBox="1"/>
          <p:nvPr/>
        </p:nvSpPr>
        <p:spPr>
          <a:xfrm>
            <a:off x="5593970" y="2069183"/>
            <a:ext cx="215900" cy="147320"/>
          </a:xfrm>
          <a:prstGeom prst="rect">
            <a:avLst/>
          </a:prstGeom>
        </p:spPr>
        <p:txBody>
          <a:bodyPr wrap="square" lIns="0" tIns="12700" rIns="0" bIns="0" rtlCol="0" vert="horz">
            <a:spAutoFit/>
          </a:bodyPr>
          <a:lstStyle/>
          <a:p>
            <a:pPr>
              <a:lnSpc>
                <a:spcPct val="100000"/>
              </a:lnSpc>
              <a:spcBef>
                <a:spcPts val="100"/>
              </a:spcBef>
            </a:pPr>
            <a:r>
              <a:rPr dirty="0" sz="800" b="1">
                <a:solidFill>
                  <a:srgbClr val="FFFFFF"/>
                </a:solidFill>
                <a:latin typeface="Microsoft YaHei UI"/>
                <a:cs typeface="Microsoft YaHei UI"/>
              </a:rPr>
              <a:t>贝派</a:t>
            </a:r>
            <a:endParaRPr sz="800">
              <a:latin typeface="Microsoft YaHei UI"/>
              <a:cs typeface="Microsoft YaHei UI"/>
            </a:endParaRPr>
          </a:p>
        </p:txBody>
      </p:sp>
      <p:sp>
        <p:nvSpPr>
          <p:cNvPr id="160" name="object 160"/>
          <p:cNvSpPr txBox="1"/>
          <p:nvPr/>
        </p:nvSpPr>
        <p:spPr>
          <a:xfrm>
            <a:off x="4509489" y="2270379"/>
            <a:ext cx="1503045" cy="259715"/>
          </a:xfrm>
          <a:prstGeom prst="rect">
            <a:avLst/>
          </a:prstGeom>
          <a:solidFill>
            <a:srgbClr val="D66E2A"/>
          </a:solidFill>
          <a:ln w="12700">
            <a:solidFill>
              <a:srgbClr val="FFFFFF"/>
            </a:solidFill>
          </a:ln>
        </p:spPr>
        <p:txBody>
          <a:bodyPr wrap="square" lIns="0" tIns="64769" rIns="0" bIns="0" rtlCol="0" vert="horz">
            <a:spAutoFit/>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p:txBody>
      </p:sp>
      <p:sp>
        <p:nvSpPr>
          <p:cNvPr id="161" name="object 161"/>
          <p:cNvSpPr txBox="1"/>
          <p:nvPr/>
        </p:nvSpPr>
        <p:spPr>
          <a:xfrm>
            <a:off x="6011999" y="2270379"/>
            <a:ext cx="869950" cy="259715"/>
          </a:xfrm>
          <a:prstGeom prst="rect">
            <a:avLst/>
          </a:prstGeom>
          <a:solidFill>
            <a:srgbClr val="D66E2A"/>
          </a:solidFill>
          <a:ln w="12700">
            <a:solidFill>
              <a:srgbClr val="FFFFFF"/>
            </a:solidFill>
          </a:ln>
        </p:spPr>
        <p:txBody>
          <a:bodyPr wrap="square" lIns="0" tIns="3810" rIns="0" bIns="0" rtlCol="0" vert="horz">
            <a:spAutoFit/>
          </a:bodyPr>
          <a:lstStyle/>
          <a:p>
            <a:pPr marL="231140" marR="172720"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p:txBody>
      </p:sp>
      <p:sp>
        <p:nvSpPr>
          <p:cNvPr id="162" name="object 162"/>
          <p:cNvSpPr txBox="1"/>
          <p:nvPr/>
        </p:nvSpPr>
        <p:spPr>
          <a:xfrm>
            <a:off x="546350" y="2529898"/>
            <a:ext cx="6335395" cy="158750"/>
          </a:xfrm>
          <a:prstGeom prst="rect">
            <a:avLst/>
          </a:prstGeom>
          <a:solidFill>
            <a:srgbClr val="8AB6B5"/>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Un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 400 V ( 范 围 380 到 415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163" name="object 163"/>
          <p:cNvSpPr txBox="1"/>
          <p:nvPr/>
        </p:nvSpPr>
        <p:spPr>
          <a:xfrm>
            <a:off x="546350" y="26886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ACS880-604-0210-3</a:t>
            </a:r>
            <a:endParaRPr sz="800">
              <a:latin typeface="Microsoft JhengHei UI"/>
              <a:cs typeface="Microsoft JhengHei UI"/>
            </a:endParaRPr>
          </a:p>
        </p:txBody>
      </p:sp>
      <p:sp>
        <p:nvSpPr>
          <p:cNvPr id="164" name="object 164"/>
          <p:cNvSpPr txBox="1"/>
          <p:nvPr/>
        </p:nvSpPr>
        <p:spPr>
          <a:xfrm>
            <a:off x="1968115" y="26886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p:txBody>
      </p:sp>
      <p:sp>
        <p:nvSpPr>
          <p:cNvPr id="165" name="object 165"/>
          <p:cNvSpPr txBox="1"/>
          <p:nvPr/>
        </p:nvSpPr>
        <p:spPr>
          <a:xfrm>
            <a:off x="3083999" y="2688648"/>
            <a:ext cx="142557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1×SAFUR210F575</a:t>
            </a:r>
            <a:endParaRPr sz="800">
              <a:latin typeface="Microsoft JhengHei UI"/>
              <a:cs typeface="Microsoft JhengHei UI"/>
            </a:endParaRPr>
          </a:p>
        </p:txBody>
      </p:sp>
      <p:sp>
        <p:nvSpPr>
          <p:cNvPr id="166" name="object 166"/>
          <p:cNvSpPr txBox="1"/>
          <p:nvPr/>
        </p:nvSpPr>
        <p:spPr>
          <a:xfrm>
            <a:off x="4704765" y="2693361"/>
            <a:ext cx="7804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W-12P53-0CRD</a:t>
            </a:r>
            <a:endParaRPr sz="800">
              <a:latin typeface="Microsoft JhengHei UI"/>
              <a:cs typeface="Microsoft JhengHei UI"/>
            </a:endParaRPr>
          </a:p>
        </p:txBody>
      </p:sp>
      <p:sp>
        <p:nvSpPr>
          <p:cNvPr id="167" name="object 167"/>
          <p:cNvSpPr txBox="1"/>
          <p:nvPr/>
        </p:nvSpPr>
        <p:spPr>
          <a:xfrm>
            <a:off x="6011999" y="26886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68" name="object 168"/>
          <p:cNvSpPr txBox="1"/>
          <p:nvPr/>
        </p:nvSpPr>
        <p:spPr>
          <a:xfrm>
            <a:off x="546350" y="284739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ACS880-604-0320-3</a:t>
            </a:r>
            <a:endParaRPr sz="800">
              <a:latin typeface="Microsoft JhengHei UI"/>
              <a:cs typeface="Microsoft JhengHei UI"/>
            </a:endParaRPr>
          </a:p>
        </p:txBody>
      </p:sp>
      <p:sp>
        <p:nvSpPr>
          <p:cNvPr id="169" name="object 169"/>
          <p:cNvSpPr txBox="1"/>
          <p:nvPr/>
        </p:nvSpPr>
        <p:spPr>
          <a:xfrm>
            <a:off x="1968115" y="2847398"/>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p:txBody>
      </p:sp>
      <p:sp>
        <p:nvSpPr>
          <p:cNvPr id="170" name="object 170"/>
          <p:cNvSpPr txBox="1"/>
          <p:nvPr/>
        </p:nvSpPr>
        <p:spPr>
          <a:xfrm>
            <a:off x="3090349" y="2853748"/>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2×SAFUR180F460</a:t>
            </a:r>
            <a:endParaRPr sz="800">
              <a:latin typeface="Microsoft JhengHei UI"/>
              <a:cs typeface="Microsoft JhengHei UI"/>
            </a:endParaRPr>
          </a:p>
        </p:txBody>
      </p:sp>
      <p:sp>
        <p:nvSpPr>
          <p:cNvPr id="171" name="object 171"/>
          <p:cNvSpPr txBox="1"/>
          <p:nvPr/>
        </p:nvSpPr>
        <p:spPr>
          <a:xfrm>
            <a:off x="4762999" y="2853748"/>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72" name="object 172"/>
          <p:cNvSpPr txBox="1"/>
          <p:nvPr/>
        </p:nvSpPr>
        <p:spPr>
          <a:xfrm>
            <a:off x="6011999" y="2847398"/>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173" name="object 173"/>
          <p:cNvSpPr txBox="1"/>
          <p:nvPr/>
        </p:nvSpPr>
        <p:spPr>
          <a:xfrm>
            <a:off x="546350" y="30061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ACS880-604-0640-3</a:t>
            </a:r>
            <a:endParaRPr sz="800">
              <a:latin typeface="Microsoft JhengHei UI"/>
              <a:cs typeface="Microsoft JhengHei UI"/>
            </a:endParaRPr>
          </a:p>
        </p:txBody>
      </p:sp>
      <p:sp>
        <p:nvSpPr>
          <p:cNvPr id="174" name="object 174"/>
          <p:cNvSpPr txBox="1"/>
          <p:nvPr/>
        </p:nvSpPr>
        <p:spPr>
          <a:xfrm>
            <a:off x="1968115" y="30061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2×NBRA659</a:t>
            </a:r>
            <a:endParaRPr sz="800">
              <a:latin typeface="Microsoft JhengHei UI"/>
              <a:cs typeface="Microsoft JhengHei UI"/>
            </a:endParaRPr>
          </a:p>
        </p:txBody>
      </p:sp>
      <p:sp>
        <p:nvSpPr>
          <p:cNvPr id="175" name="object 175"/>
          <p:cNvSpPr txBox="1"/>
          <p:nvPr/>
        </p:nvSpPr>
        <p:spPr>
          <a:xfrm>
            <a:off x="3090349" y="3012498"/>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2×(2×SAFUR180F460)</a:t>
            </a:r>
            <a:endParaRPr sz="800">
              <a:latin typeface="Microsoft JhengHei UI"/>
              <a:cs typeface="Microsoft JhengHei UI"/>
            </a:endParaRPr>
          </a:p>
        </p:txBody>
      </p:sp>
      <p:sp>
        <p:nvSpPr>
          <p:cNvPr id="176" name="object 176"/>
          <p:cNvSpPr txBox="1"/>
          <p:nvPr/>
        </p:nvSpPr>
        <p:spPr>
          <a:xfrm>
            <a:off x="4762999" y="3012498"/>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77" name="object 177"/>
          <p:cNvSpPr txBox="1"/>
          <p:nvPr/>
        </p:nvSpPr>
        <p:spPr>
          <a:xfrm>
            <a:off x="6011999" y="30061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178" name="object 178"/>
          <p:cNvSpPr txBox="1"/>
          <p:nvPr/>
        </p:nvSpPr>
        <p:spPr>
          <a:xfrm>
            <a:off x="546350" y="316489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ACS880-604-0960-3</a:t>
            </a:r>
            <a:endParaRPr sz="800">
              <a:latin typeface="Microsoft JhengHei UI"/>
              <a:cs typeface="Microsoft JhengHei UI"/>
            </a:endParaRPr>
          </a:p>
        </p:txBody>
      </p:sp>
      <p:sp>
        <p:nvSpPr>
          <p:cNvPr id="179" name="object 179"/>
          <p:cNvSpPr txBox="1"/>
          <p:nvPr/>
        </p:nvSpPr>
        <p:spPr>
          <a:xfrm>
            <a:off x="1968115" y="3164898"/>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3×NBRA659</a:t>
            </a:r>
            <a:endParaRPr sz="800">
              <a:latin typeface="Microsoft JhengHei UI"/>
              <a:cs typeface="Microsoft JhengHei UI"/>
            </a:endParaRPr>
          </a:p>
        </p:txBody>
      </p:sp>
      <p:sp>
        <p:nvSpPr>
          <p:cNvPr id="180" name="object 180"/>
          <p:cNvSpPr txBox="1"/>
          <p:nvPr/>
        </p:nvSpPr>
        <p:spPr>
          <a:xfrm>
            <a:off x="3090349" y="3171248"/>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3×(2×SAFUR180F460)</a:t>
            </a:r>
            <a:endParaRPr sz="800">
              <a:latin typeface="Microsoft JhengHei UI"/>
              <a:cs typeface="Microsoft JhengHei UI"/>
            </a:endParaRPr>
          </a:p>
        </p:txBody>
      </p:sp>
      <p:sp>
        <p:nvSpPr>
          <p:cNvPr id="181" name="object 181"/>
          <p:cNvSpPr txBox="1"/>
          <p:nvPr/>
        </p:nvSpPr>
        <p:spPr>
          <a:xfrm>
            <a:off x="4762999" y="3171248"/>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82" name="object 182"/>
          <p:cNvSpPr txBox="1"/>
          <p:nvPr/>
        </p:nvSpPr>
        <p:spPr>
          <a:xfrm>
            <a:off x="6011999" y="3164898"/>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183" name="object 183"/>
          <p:cNvSpPr txBox="1"/>
          <p:nvPr/>
        </p:nvSpPr>
        <p:spPr>
          <a:xfrm>
            <a:off x="546350" y="33236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ACS880-604-1280-3</a:t>
            </a:r>
            <a:endParaRPr sz="800">
              <a:latin typeface="Microsoft JhengHei UI"/>
              <a:cs typeface="Microsoft JhengHei UI"/>
            </a:endParaRPr>
          </a:p>
        </p:txBody>
      </p:sp>
      <p:sp>
        <p:nvSpPr>
          <p:cNvPr id="184" name="object 184"/>
          <p:cNvSpPr txBox="1"/>
          <p:nvPr/>
        </p:nvSpPr>
        <p:spPr>
          <a:xfrm>
            <a:off x="1968115" y="33236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4×NBRA659</a:t>
            </a:r>
            <a:endParaRPr sz="800">
              <a:latin typeface="Microsoft JhengHei UI"/>
              <a:cs typeface="Microsoft JhengHei UI"/>
            </a:endParaRPr>
          </a:p>
        </p:txBody>
      </p:sp>
      <p:sp>
        <p:nvSpPr>
          <p:cNvPr id="185" name="object 185"/>
          <p:cNvSpPr txBox="1"/>
          <p:nvPr/>
        </p:nvSpPr>
        <p:spPr>
          <a:xfrm>
            <a:off x="3090349" y="3329998"/>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4×(2×SAFUR180F460)</a:t>
            </a:r>
            <a:endParaRPr sz="800">
              <a:latin typeface="Microsoft JhengHei UI"/>
              <a:cs typeface="Microsoft JhengHei UI"/>
            </a:endParaRPr>
          </a:p>
        </p:txBody>
      </p:sp>
      <p:sp>
        <p:nvSpPr>
          <p:cNvPr id="186" name="object 186"/>
          <p:cNvSpPr txBox="1"/>
          <p:nvPr/>
        </p:nvSpPr>
        <p:spPr>
          <a:xfrm>
            <a:off x="4762999" y="3329998"/>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87" name="object 187"/>
          <p:cNvSpPr txBox="1"/>
          <p:nvPr/>
        </p:nvSpPr>
        <p:spPr>
          <a:xfrm>
            <a:off x="6011999" y="33236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188" name="object 188"/>
          <p:cNvSpPr txBox="1"/>
          <p:nvPr/>
        </p:nvSpPr>
        <p:spPr>
          <a:xfrm>
            <a:off x="546350" y="348239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ACS880-604-1600-3</a:t>
            </a:r>
            <a:endParaRPr sz="800">
              <a:latin typeface="Microsoft JhengHei UI"/>
              <a:cs typeface="Microsoft JhengHei UI"/>
            </a:endParaRPr>
          </a:p>
        </p:txBody>
      </p:sp>
      <p:sp>
        <p:nvSpPr>
          <p:cNvPr id="189" name="object 189"/>
          <p:cNvSpPr txBox="1"/>
          <p:nvPr/>
        </p:nvSpPr>
        <p:spPr>
          <a:xfrm>
            <a:off x="1968115" y="3482398"/>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5×NBRA659</a:t>
            </a:r>
            <a:endParaRPr sz="800">
              <a:latin typeface="Microsoft JhengHei UI"/>
              <a:cs typeface="Microsoft JhengHei UI"/>
            </a:endParaRPr>
          </a:p>
        </p:txBody>
      </p:sp>
      <p:sp>
        <p:nvSpPr>
          <p:cNvPr id="190" name="object 190"/>
          <p:cNvSpPr txBox="1"/>
          <p:nvPr/>
        </p:nvSpPr>
        <p:spPr>
          <a:xfrm>
            <a:off x="3090349" y="3488748"/>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5×(2×SAFUR180F460)</a:t>
            </a:r>
            <a:endParaRPr sz="800">
              <a:latin typeface="Microsoft JhengHei UI"/>
              <a:cs typeface="Microsoft JhengHei UI"/>
            </a:endParaRPr>
          </a:p>
        </p:txBody>
      </p:sp>
      <p:sp>
        <p:nvSpPr>
          <p:cNvPr id="191" name="object 191"/>
          <p:cNvSpPr txBox="1"/>
          <p:nvPr/>
        </p:nvSpPr>
        <p:spPr>
          <a:xfrm>
            <a:off x="4762999" y="3488748"/>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92" name="object 192"/>
          <p:cNvSpPr txBox="1"/>
          <p:nvPr/>
        </p:nvSpPr>
        <p:spPr>
          <a:xfrm>
            <a:off x="6011999" y="3482398"/>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193" name="object 193"/>
          <p:cNvSpPr txBox="1"/>
          <p:nvPr/>
        </p:nvSpPr>
        <p:spPr>
          <a:xfrm>
            <a:off x="546350" y="3641148"/>
            <a:ext cx="1421765" cy="247015"/>
          </a:xfrm>
          <a:prstGeom prst="rect">
            <a:avLst/>
          </a:prstGeom>
          <a:solidFill>
            <a:srgbClr val="EBEBEC"/>
          </a:solidFill>
          <a:ln w="12700">
            <a:solidFill>
              <a:srgbClr val="FFFFFF"/>
            </a:solidFill>
          </a:ln>
        </p:spPr>
        <p:txBody>
          <a:bodyPr wrap="square" lIns="0" tIns="61594" rIns="0" bIns="0" rtlCol="0" vert="horz">
            <a:spAutoFit/>
          </a:bodyPr>
          <a:lstStyle/>
          <a:p>
            <a:pPr marL="17780">
              <a:lnSpc>
                <a:spcPct val="100000"/>
              </a:lnSpc>
              <a:spcBef>
                <a:spcPts val="484"/>
              </a:spcBef>
            </a:pPr>
            <a:r>
              <a:rPr dirty="0" sz="800" spc="-5">
                <a:solidFill>
                  <a:srgbClr val="231F20"/>
                </a:solidFill>
                <a:latin typeface="Microsoft JhengHei UI"/>
                <a:cs typeface="Microsoft JhengHei UI"/>
              </a:rPr>
              <a:t>ACS880-604-1920-3</a:t>
            </a:r>
            <a:endParaRPr sz="800">
              <a:latin typeface="Microsoft JhengHei UI"/>
              <a:cs typeface="Microsoft JhengHei UI"/>
            </a:endParaRPr>
          </a:p>
        </p:txBody>
      </p:sp>
      <p:sp>
        <p:nvSpPr>
          <p:cNvPr id="194" name="object 194"/>
          <p:cNvSpPr txBox="1"/>
          <p:nvPr/>
        </p:nvSpPr>
        <p:spPr>
          <a:xfrm>
            <a:off x="1968115" y="3641148"/>
            <a:ext cx="1116330" cy="247015"/>
          </a:xfrm>
          <a:prstGeom prst="rect">
            <a:avLst/>
          </a:prstGeom>
          <a:solidFill>
            <a:srgbClr val="EBEBEC"/>
          </a:solidFill>
          <a:ln w="12700">
            <a:solidFill>
              <a:srgbClr val="FFFFFF"/>
            </a:solidFill>
          </a:ln>
        </p:spPr>
        <p:txBody>
          <a:bodyPr wrap="square" lIns="0" tIns="61594" rIns="0" bIns="0" rtlCol="0" vert="horz">
            <a:spAutoFit/>
          </a:bodyPr>
          <a:lstStyle/>
          <a:p>
            <a:pPr marL="17780">
              <a:lnSpc>
                <a:spcPct val="100000"/>
              </a:lnSpc>
              <a:spcBef>
                <a:spcPts val="484"/>
              </a:spcBef>
            </a:pPr>
            <a:r>
              <a:rPr dirty="0" sz="800">
                <a:solidFill>
                  <a:srgbClr val="231F20"/>
                </a:solidFill>
                <a:latin typeface="Microsoft JhengHei UI"/>
                <a:cs typeface="Microsoft JhengHei UI"/>
              </a:rPr>
              <a:t>6×NBRA659</a:t>
            </a:r>
            <a:endParaRPr sz="800">
              <a:latin typeface="Microsoft JhengHei UI"/>
              <a:cs typeface="Microsoft JhengHei UI"/>
            </a:endParaRPr>
          </a:p>
        </p:txBody>
      </p:sp>
      <p:sp>
        <p:nvSpPr>
          <p:cNvPr id="195" name="object 195"/>
          <p:cNvSpPr txBox="1"/>
          <p:nvPr/>
        </p:nvSpPr>
        <p:spPr>
          <a:xfrm>
            <a:off x="3090349" y="3647498"/>
            <a:ext cx="1416685" cy="234315"/>
          </a:xfrm>
          <a:prstGeom prst="rect">
            <a:avLst/>
          </a:prstGeom>
          <a:solidFill>
            <a:srgbClr val="EBEBEC"/>
          </a:solidFill>
        </p:spPr>
        <p:txBody>
          <a:bodyPr wrap="square" lIns="0" tIns="55244" rIns="0" bIns="0" rtlCol="0" vert="horz">
            <a:spAutoFit/>
          </a:bodyPr>
          <a:lstStyle/>
          <a:p>
            <a:pPr marL="11430">
              <a:lnSpc>
                <a:spcPct val="100000"/>
              </a:lnSpc>
              <a:spcBef>
                <a:spcPts val="434"/>
              </a:spcBef>
            </a:pPr>
            <a:r>
              <a:rPr dirty="0" sz="800">
                <a:solidFill>
                  <a:srgbClr val="231F20"/>
                </a:solidFill>
                <a:latin typeface="Microsoft JhengHei UI"/>
                <a:cs typeface="Microsoft JhengHei UI"/>
              </a:rPr>
              <a:t>6×(2×SAFUR180F460)</a:t>
            </a:r>
            <a:endParaRPr sz="800">
              <a:latin typeface="Microsoft JhengHei UI"/>
              <a:cs typeface="Microsoft JhengHei UI"/>
            </a:endParaRPr>
          </a:p>
        </p:txBody>
      </p:sp>
      <p:sp>
        <p:nvSpPr>
          <p:cNvPr id="196" name="object 196"/>
          <p:cNvSpPr txBox="1"/>
          <p:nvPr/>
        </p:nvSpPr>
        <p:spPr>
          <a:xfrm>
            <a:off x="4762999" y="3647498"/>
            <a:ext cx="1242695" cy="234315"/>
          </a:xfrm>
          <a:prstGeom prst="rect">
            <a:avLst/>
          </a:prstGeom>
          <a:solidFill>
            <a:srgbClr val="EBEBEC"/>
          </a:solidFill>
        </p:spPr>
        <p:txBody>
          <a:bodyPr wrap="square" lIns="0" tIns="55244" rIns="0" bIns="0" rtlCol="0" vert="horz">
            <a:spAutoFit/>
          </a:bodyPr>
          <a:lstStyle/>
          <a:p>
            <a:pPr>
              <a:lnSpc>
                <a:spcPct val="100000"/>
              </a:lnSpc>
              <a:spcBef>
                <a:spcPts val="434"/>
              </a:spcBef>
            </a:pPr>
            <a:r>
              <a:rPr dirty="0" sz="800">
                <a:solidFill>
                  <a:srgbClr val="231F20"/>
                </a:solidFill>
                <a:latin typeface="Microsoft JhengHei UI"/>
                <a:cs typeface="Microsoft JhengHei UI"/>
              </a:rPr>
              <a:t>W-40P03-0ARB</a:t>
            </a:r>
            <a:endParaRPr sz="800">
              <a:latin typeface="Microsoft JhengHei UI"/>
              <a:cs typeface="Microsoft JhengHei UI"/>
            </a:endParaRPr>
          </a:p>
        </p:txBody>
      </p:sp>
      <p:sp>
        <p:nvSpPr>
          <p:cNvPr id="197" name="object 197"/>
          <p:cNvSpPr txBox="1"/>
          <p:nvPr/>
        </p:nvSpPr>
        <p:spPr>
          <a:xfrm>
            <a:off x="6417382" y="3689994"/>
            <a:ext cx="71755" cy="147320"/>
          </a:xfrm>
          <a:prstGeom prst="rect">
            <a:avLst/>
          </a:prstGeom>
        </p:spPr>
        <p:txBody>
          <a:bodyPr wrap="square" lIns="0" tIns="12700" rIns="0" bIns="0" rtlCol="0" vert="horz">
            <a:spAutoFit/>
          </a:bodyPr>
          <a:lstStyle/>
          <a:p>
            <a:pPr>
              <a:lnSpc>
                <a:spcPct val="100000"/>
              </a:lnSpc>
              <a:spcBef>
                <a:spcPts val="100"/>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198" name="object 198"/>
          <p:cNvSpPr txBox="1"/>
          <p:nvPr/>
        </p:nvSpPr>
        <p:spPr>
          <a:xfrm>
            <a:off x="552700" y="3894513"/>
            <a:ext cx="3957320" cy="159385"/>
          </a:xfrm>
          <a:prstGeom prst="rect">
            <a:avLst/>
          </a:prstGeom>
          <a:solidFill>
            <a:srgbClr val="8AB6B5"/>
          </a:solidFill>
        </p:spPr>
        <p:txBody>
          <a:bodyPr wrap="square" lIns="0" tIns="17780" rIns="0" bIns="0" rtlCol="0" vert="horz">
            <a:spAutoFit/>
          </a:bodyPr>
          <a:lstStyle/>
          <a:p>
            <a:pPr marL="11430">
              <a:lnSpc>
                <a:spcPct val="100000"/>
              </a:lnSpc>
              <a:spcBef>
                <a:spcPts val="140"/>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500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范围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到 500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199" name="object 199"/>
          <p:cNvSpPr txBox="1"/>
          <p:nvPr/>
        </p:nvSpPr>
        <p:spPr>
          <a:xfrm>
            <a:off x="546350" y="40602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ACS880-604-0260-5</a:t>
            </a:r>
            <a:endParaRPr sz="800">
              <a:latin typeface="Microsoft JhengHei UI"/>
              <a:cs typeface="Microsoft JhengHei UI"/>
            </a:endParaRPr>
          </a:p>
        </p:txBody>
      </p:sp>
      <p:sp>
        <p:nvSpPr>
          <p:cNvPr id="200" name="object 200"/>
          <p:cNvSpPr txBox="1"/>
          <p:nvPr/>
        </p:nvSpPr>
        <p:spPr>
          <a:xfrm>
            <a:off x="1968115" y="40602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p:txBody>
      </p:sp>
      <p:sp>
        <p:nvSpPr>
          <p:cNvPr id="201" name="object 201"/>
          <p:cNvSpPr txBox="1"/>
          <p:nvPr/>
        </p:nvSpPr>
        <p:spPr>
          <a:xfrm>
            <a:off x="3090349" y="4066598"/>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2×SAFUR125F500</a:t>
            </a:r>
            <a:endParaRPr sz="800">
              <a:latin typeface="Microsoft JhengHei UI"/>
              <a:cs typeface="Microsoft JhengHei UI"/>
            </a:endParaRPr>
          </a:p>
        </p:txBody>
      </p:sp>
      <p:sp>
        <p:nvSpPr>
          <p:cNvPr id="202" name="object 202"/>
          <p:cNvSpPr txBox="1"/>
          <p:nvPr/>
        </p:nvSpPr>
        <p:spPr>
          <a:xfrm>
            <a:off x="4762999" y="4066598"/>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W-20P03-00BR</a:t>
            </a:r>
            <a:endParaRPr sz="800">
              <a:latin typeface="Microsoft JhengHei UI"/>
              <a:cs typeface="Microsoft JhengHei UI"/>
            </a:endParaRPr>
          </a:p>
        </p:txBody>
      </p:sp>
      <p:sp>
        <p:nvSpPr>
          <p:cNvPr id="203" name="object 203"/>
          <p:cNvSpPr txBox="1"/>
          <p:nvPr/>
        </p:nvSpPr>
        <p:spPr>
          <a:xfrm>
            <a:off x="6011999" y="40602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04" name="object 204"/>
          <p:cNvSpPr txBox="1"/>
          <p:nvPr/>
        </p:nvSpPr>
        <p:spPr>
          <a:xfrm>
            <a:off x="546350" y="421899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ACS880-604-0400-5</a:t>
            </a:r>
            <a:endParaRPr sz="800">
              <a:latin typeface="Microsoft JhengHei UI"/>
              <a:cs typeface="Microsoft JhengHei UI"/>
            </a:endParaRPr>
          </a:p>
        </p:txBody>
      </p:sp>
      <p:sp>
        <p:nvSpPr>
          <p:cNvPr id="205" name="object 205"/>
          <p:cNvSpPr txBox="1"/>
          <p:nvPr/>
        </p:nvSpPr>
        <p:spPr>
          <a:xfrm>
            <a:off x="1968115" y="4218998"/>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p:txBody>
      </p:sp>
      <p:sp>
        <p:nvSpPr>
          <p:cNvPr id="206" name="object 206"/>
          <p:cNvSpPr txBox="1"/>
          <p:nvPr/>
        </p:nvSpPr>
        <p:spPr>
          <a:xfrm>
            <a:off x="3090349" y="4225348"/>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2×SAFUR200F500</a:t>
            </a:r>
            <a:endParaRPr sz="800">
              <a:latin typeface="Microsoft JhengHei UI"/>
              <a:cs typeface="Microsoft JhengHei UI"/>
            </a:endParaRPr>
          </a:p>
        </p:txBody>
      </p:sp>
      <p:sp>
        <p:nvSpPr>
          <p:cNvPr id="207" name="object 207"/>
          <p:cNvSpPr txBox="1"/>
          <p:nvPr/>
        </p:nvSpPr>
        <p:spPr>
          <a:xfrm>
            <a:off x="4762999" y="4225348"/>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08" name="object 208"/>
          <p:cNvSpPr txBox="1"/>
          <p:nvPr/>
        </p:nvSpPr>
        <p:spPr>
          <a:xfrm>
            <a:off x="6011999" y="4218998"/>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09" name="object 209"/>
          <p:cNvSpPr txBox="1"/>
          <p:nvPr/>
        </p:nvSpPr>
        <p:spPr>
          <a:xfrm>
            <a:off x="546350" y="43777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ACS880-604-0800-5</a:t>
            </a:r>
            <a:endParaRPr sz="800">
              <a:latin typeface="Microsoft JhengHei UI"/>
              <a:cs typeface="Microsoft JhengHei UI"/>
            </a:endParaRPr>
          </a:p>
        </p:txBody>
      </p:sp>
      <p:sp>
        <p:nvSpPr>
          <p:cNvPr id="210" name="object 210"/>
          <p:cNvSpPr txBox="1"/>
          <p:nvPr/>
        </p:nvSpPr>
        <p:spPr>
          <a:xfrm>
            <a:off x="1968115" y="43777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2×NBRA659</a:t>
            </a:r>
            <a:endParaRPr sz="800">
              <a:latin typeface="Microsoft JhengHei UI"/>
              <a:cs typeface="Microsoft JhengHei UI"/>
            </a:endParaRPr>
          </a:p>
        </p:txBody>
      </p:sp>
      <p:sp>
        <p:nvSpPr>
          <p:cNvPr id="211" name="object 211"/>
          <p:cNvSpPr txBox="1"/>
          <p:nvPr/>
        </p:nvSpPr>
        <p:spPr>
          <a:xfrm>
            <a:off x="3090349" y="4384098"/>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2×(2×SAFUR200F500)</a:t>
            </a:r>
            <a:endParaRPr sz="800">
              <a:latin typeface="Microsoft JhengHei UI"/>
              <a:cs typeface="Microsoft JhengHei UI"/>
            </a:endParaRPr>
          </a:p>
        </p:txBody>
      </p:sp>
      <p:sp>
        <p:nvSpPr>
          <p:cNvPr id="212" name="object 212"/>
          <p:cNvSpPr txBox="1"/>
          <p:nvPr/>
        </p:nvSpPr>
        <p:spPr>
          <a:xfrm>
            <a:off x="4762999" y="4384098"/>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13" name="object 213"/>
          <p:cNvSpPr txBox="1"/>
          <p:nvPr/>
        </p:nvSpPr>
        <p:spPr>
          <a:xfrm>
            <a:off x="6011999" y="43777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214" name="object 214"/>
          <p:cNvSpPr txBox="1"/>
          <p:nvPr/>
        </p:nvSpPr>
        <p:spPr>
          <a:xfrm>
            <a:off x="546350" y="453649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ACS880-604-1200-5</a:t>
            </a:r>
            <a:endParaRPr sz="800">
              <a:latin typeface="Microsoft JhengHei UI"/>
              <a:cs typeface="Microsoft JhengHei UI"/>
            </a:endParaRPr>
          </a:p>
        </p:txBody>
      </p:sp>
      <p:sp>
        <p:nvSpPr>
          <p:cNvPr id="215" name="object 215"/>
          <p:cNvSpPr txBox="1"/>
          <p:nvPr/>
        </p:nvSpPr>
        <p:spPr>
          <a:xfrm>
            <a:off x="1968115" y="4536498"/>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3×NBRA659</a:t>
            </a:r>
            <a:endParaRPr sz="800">
              <a:latin typeface="Microsoft JhengHei UI"/>
              <a:cs typeface="Microsoft JhengHei UI"/>
            </a:endParaRPr>
          </a:p>
        </p:txBody>
      </p:sp>
      <p:sp>
        <p:nvSpPr>
          <p:cNvPr id="216" name="object 216"/>
          <p:cNvSpPr txBox="1"/>
          <p:nvPr/>
        </p:nvSpPr>
        <p:spPr>
          <a:xfrm>
            <a:off x="3090349" y="4542848"/>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3×(2×SAFUR200F500)</a:t>
            </a:r>
            <a:endParaRPr sz="800">
              <a:latin typeface="Microsoft JhengHei UI"/>
              <a:cs typeface="Microsoft JhengHei UI"/>
            </a:endParaRPr>
          </a:p>
        </p:txBody>
      </p:sp>
      <p:sp>
        <p:nvSpPr>
          <p:cNvPr id="217" name="object 217"/>
          <p:cNvSpPr txBox="1"/>
          <p:nvPr/>
        </p:nvSpPr>
        <p:spPr>
          <a:xfrm>
            <a:off x="4762999" y="4542848"/>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18" name="object 218"/>
          <p:cNvSpPr txBox="1"/>
          <p:nvPr/>
        </p:nvSpPr>
        <p:spPr>
          <a:xfrm>
            <a:off x="6011999" y="4536498"/>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19" name="object 219"/>
          <p:cNvSpPr txBox="1"/>
          <p:nvPr/>
        </p:nvSpPr>
        <p:spPr>
          <a:xfrm>
            <a:off x="546350" y="46952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ACS880-604-1600-5</a:t>
            </a:r>
            <a:endParaRPr sz="800">
              <a:latin typeface="Microsoft JhengHei UI"/>
              <a:cs typeface="Microsoft JhengHei UI"/>
            </a:endParaRPr>
          </a:p>
        </p:txBody>
      </p:sp>
      <p:sp>
        <p:nvSpPr>
          <p:cNvPr id="220" name="object 220"/>
          <p:cNvSpPr txBox="1"/>
          <p:nvPr/>
        </p:nvSpPr>
        <p:spPr>
          <a:xfrm>
            <a:off x="1968115" y="46952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4×NBRA659</a:t>
            </a:r>
            <a:endParaRPr sz="800">
              <a:latin typeface="Microsoft JhengHei UI"/>
              <a:cs typeface="Microsoft JhengHei UI"/>
            </a:endParaRPr>
          </a:p>
        </p:txBody>
      </p:sp>
      <p:sp>
        <p:nvSpPr>
          <p:cNvPr id="221" name="object 221"/>
          <p:cNvSpPr txBox="1"/>
          <p:nvPr/>
        </p:nvSpPr>
        <p:spPr>
          <a:xfrm>
            <a:off x="3090349" y="4701598"/>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4×(2×SAFUR200F500)</a:t>
            </a:r>
            <a:endParaRPr sz="800">
              <a:latin typeface="Microsoft JhengHei UI"/>
              <a:cs typeface="Microsoft JhengHei UI"/>
            </a:endParaRPr>
          </a:p>
        </p:txBody>
      </p:sp>
      <p:sp>
        <p:nvSpPr>
          <p:cNvPr id="222" name="object 222"/>
          <p:cNvSpPr txBox="1"/>
          <p:nvPr/>
        </p:nvSpPr>
        <p:spPr>
          <a:xfrm>
            <a:off x="4762999" y="4701598"/>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23" name="object 223"/>
          <p:cNvSpPr txBox="1"/>
          <p:nvPr/>
        </p:nvSpPr>
        <p:spPr>
          <a:xfrm>
            <a:off x="6011999" y="46952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224" name="object 224"/>
          <p:cNvSpPr txBox="1"/>
          <p:nvPr/>
        </p:nvSpPr>
        <p:spPr>
          <a:xfrm>
            <a:off x="546350" y="4853998"/>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ACS880-604-2000-5</a:t>
            </a:r>
            <a:endParaRPr sz="800">
              <a:latin typeface="Microsoft JhengHei UI"/>
              <a:cs typeface="Microsoft JhengHei UI"/>
            </a:endParaRPr>
          </a:p>
        </p:txBody>
      </p:sp>
      <p:sp>
        <p:nvSpPr>
          <p:cNvPr id="225" name="object 225"/>
          <p:cNvSpPr txBox="1"/>
          <p:nvPr/>
        </p:nvSpPr>
        <p:spPr>
          <a:xfrm>
            <a:off x="1968115" y="4853998"/>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5×NBRA659</a:t>
            </a:r>
            <a:endParaRPr sz="800">
              <a:latin typeface="Microsoft JhengHei UI"/>
              <a:cs typeface="Microsoft JhengHei UI"/>
            </a:endParaRPr>
          </a:p>
        </p:txBody>
      </p:sp>
      <p:sp>
        <p:nvSpPr>
          <p:cNvPr id="226" name="object 226"/>
          <p:cNvSpPr txBox="1"/>
          <p:nvPr/>
        </p:nvSpPr>
        <p:spPr>
          <a:xfrm>
            <a:off x="3090349" y="4860348"/>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5×(2×SAFUR200F500)</a:t>
            </a:r>
            <a:endParaRPr sz="800">
              <a:latin typeface="Microsoft JhengHei UI"/>
              <a:cs typeface="Microsoft JhengHei UI"/>
            </a:endParaRPr>
          </a:p>
        </p:txBody>
      </p:sp>
      <p:sp>
        <p:nvSpPr>
          <p:cNvPr id="227" name="object 227"/>
          <p:cNvSpPr txBox="1"/>
          <p:nvPr/>
        </p:nvSpPr>
        <p:spPr>
          <a:xfrm>
            <a:off x="4762999" y="4860348"/>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28" name="object 228"/>
          <p:cNvSpPr txBox="1"/>
          <p:nvPr/>
        </p:nvSpPr>
        <p:spPr>
          <a:xfrm>
            <a:off x="6011999" y="4853998"/>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229" name="object 229"/>
          <p:cNvSpPr txBox="1"/>
          <p:nvPr/>
        </p:nvSpPr>
        <p:spPr>
          <a:xfrm>
            <a:off x="546350" y="5012748"/>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ACS880-604-2400-5</a:t>
            </a:r>
            <a:endParaRPr sz="800">
              <a:latin typeface="Microsoft JhengHei UI"/>
              <a:cs typeface="Microsoft JhengHei UI"/>
            </a:endParaRPr>
          </a:p>
        </p:txBody>
      </p:sp>
      <p:sp>
        <p:nvSpPr>
          <p:cNvPr id="230" name="object 230"/>
          <p:cNvSpPr txBox="1"/>
          <p:nvPr/>
        </p:nvSpPr>
        <p:spPr>
          <a:xfrm>
            <a:off x="1968115" y="5012748"/>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6×NBRA659</a:t>
            </a:r>
            <a:endParaRPr sz="800">
              <a:latin typeface="Microsoft JhengHei UI"/>
              <a:cs typeface="Microsoft JhengHei UI"/>
            </a:endParaRPr>
          </a:p>
        </p:txBody>
      </p:sp>
      <p:sp>
        <p:nvSpPr>
          <p:cNvPr id="231" name="object 231"/>
          <p:cNvSpPr txBox="1"/>
          <p:nvPr/>
        </p:nvSpPr>
        <p:spPr>
          <a:xfrm>
            <a:off x="3090349" y="5019098"/>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6×(2×SAFUR200F500)</a:t>
            </a:r>
            <a:endParaRPr sz="800">
              <a:latin typeface="Microsoft JhengHei UI"/>
              <a:cs typeface="Microsoft JhengHei UI"/>
            </a:endParaRPr>
          </a:p>
        </p:txBody>
      </p:sp>
      <p:sp>
        <p:nvSpPr>
          <p:cNvPr id="232" name="object 232"/>
          <p:cNvSpPr txBox="1"/>
          <p:nvPr/>
        </p:nvSpPr>
        <p:spPr>
          <a:xfrm>
            <a:off x="4762999" y="5019098"/>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33" name="object 233"/>
          <p:cNvSpPr txBox="1"/>
          <p:nvPr/>
        </p:nvSpPr>
        <p:spPr>
          <a:xfrm>
            <a:off x="6011999" y="5012748"/>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234" name="object 234"/>
          <p:cNvSpPr txBox="1"/>
          <p:nvPr/>
        </p:nvSpPr>
        <p:spPr>
          <a:xfrm>
            <a:off x="552700" y="5177848"/>
            <a:ext cx="3957320" cy="234315"/>
          </a:xfrm>
          <a:prstGeom prst="rect">
            <a:avLst/>
          </a:prstGeom>
          <a:solidFill>
            <a:srgbClr val="8AB6B5"/>
          </a:solidFill>
        </p:spPr>
        <p:txBody>
          <a:bodyPr wrap="square" lIns="0" tIns="55244" rIns="0" bIns="0" rtlCol="0" vert="horz">
            <a:spAutoFit/>
          </a:bodyPr>
          <a:lstStyle/>
          <a:p>
            <a:pPr marL="11430">
              <a:lnSpc>
                <a:spcPct val="100000"/>
              </a:lnSpc>
              <a:spcBef>
                <a:spcPts val="434"/>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690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范围</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525</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到 690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235" name="object 235"/>
          <p:cNvSpPr txBox="1"/>
          <p:nvPr/>
        </p:nvSpPr>
        <p:spPr>
          <a:xfrm>
            <a:off x="546350" y="5418513"/>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ACS880-604-0400-7</a:t>
            </a:r>
            <a:endParaRPr sz="800">
              <a:latin typeface="Microsoft JhengHei UI"/>
              <a:cs typeface="Microsoft JhengHei UI"/>
            </a:endParaRPr>
          </a:p>
        </p:txBody>
      </p:sp>
      <p:sp>
        <p:nvSpPr>
          <p:cNvPr id="236" name="object 236"/>
          <p:cNvSpPr txBox="1"/>
          <p:nvPr/>
        </p:nvSpPr>
        <p:spPr>
          <a:xfrm>
            <a:off x="1968115" y="5418513"/>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NBRA669</a:t>
            </a:r>
            <a:endParaRPr sz="800">
              <a:latin typeface="Microsoft JhengHei UI"/>
              <a:cs typeface="Microsoft JhengHei UI"/>
            </a:endParaRPr>
          </a:p>
        </p:txBody>
      </p:sp>
      <p:sp>
        <p:nvSpPr>
          <p:cNvPr id="237" name="object 237"/>
          <p:cNvSpPr txBox="1"/>
          <p:nvPr/>
        </p:nvSpPr>
        <p:spPr>
          <a:xfrm>
            <a:off x="3090349" y="5424863"/>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a:t>
            </a:r>
            <a:r>
              <a:rPr dirty="0" sz="800" spc="-5">
                <a:solidFill>
                  <a:srgbClr val="231F20"/>
                </a:solidFill>
                <a:latin typeface="Microsoft JhengHei UI"/>
                <a:cs typeface="Microsoft JhengHei UI"/>
              </a:rPr>
              <a:t> ×SAFUR200F500</a:t>
            </a:r>
            <a:endParaRPr sz="800">
              <a:latin typeface="Microsoft JhengHei UI"/>
              <a:cs typeface="Microsoft JhengHei UI"/>
            </a:endParaRPr>
          </a:p>
        </p:txBody>
      </p:sp>
      <p:sp>
        <p:nvSpPr>
          <p:cNvPr id="238" name="object 238"/>
          <p:cNvSpPr txBox="1"/>
          <p:nvPr/>
        </p:nvSpPr>
        <p:spPr>
          <a:xfrm>
            <a:off x="4762999" y="5424863"/>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39" name="object 239"/>
          <p:cNvSpPr txBox="1"/>
          <p:nvPr/>
        </p:nvSpPr>
        <p:spPr>
          <a:xfrm>
            <a:off x="6011999" y="5418513"/>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40" name="object 240"/>
          <p:cNvSpPr txBox="1"/>
          <p:nvPr/>
        </p:nvSpPr>
        <p:spPr>
          <a:xfrm>
            <a:off x="546350" y="5577263"/>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ACS880-604-0800-7</a:t>
            </a:r>
            <a:endParaRPr sz="800">
              <a:latin typeface="Microsoft JhengHei UI"/>
              <a:cs typeface="Microsoft JhengHei UI"/>
            </a:endParaRPr>
          </a:p>
        </p:txBody>
      </p:sp>
      <p:sp>
        <p:nvSpPr>
          <p:cNvPr id="241" name="object 241"/>
          <p:cNvSpPr txBox="1"/>
          <p:nvPr/>
        </p:nvSpPr>
        <p:spPr>
          <a:xfrm>
            <a:off x="1968115" y="5577263"/>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2×NBRA669</a:t>
            </a:r>
            <a:endParaRPr sz="800">
              <a:latin typeface="Microsoft JhengHei UI"/>
              <a:cs typeface="Microsoft JhengHei UI"/>
            </a:endParaRPr>
          </a:p>
        </p:txBody>
      </p:sp>
      <p:sp>
        <p:nvSpPr>
          <p:cNvPr id="242" name="object 242"/>
          <p:cNvSpPr txBox="1"/>
          <p:nvPr/>
        </p:nvSpPr>
        <p:spPr>
          <a:xfrm>
            <a:off x="3090349" y="5583613"/>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2×(2×SAFUR200F500)</a:t>
            </a:r>
            <a:endParaRPr sz="800">
              <a:latin typeface="Microsoft JhengHei UI"/>
              <a:cs typeface="Microsoft JhengHei UI"/>
            </a:endParaRPr>
          </a:p>
        </p:txBody>
      </p:sp>
      <p:sp>
        <p:nvSpPr>
          <p:cNvPr id="243" name="object 243"/>
          <p:cNvSpPr txBox="1"/>
          <p:nvPr/>
        </p:nvSpPr>
        <p:spPr>
          <a:xfrm>
            <a:off x="4762999" y="5583613"/>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44" name="object 244"/>
          <p:cNvSpPr txBox="1"/>
          <p:nvPr/>
        </p:nvSpPr>
        <p:spPr>
          <a:xfrm>
            <a:off x="6011999" y="5577263"/>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245" name="object 245"/>
          <p:cNvSpPr txBox="1"/>
          <p:nvPr/>
        </p:nvSpPr>
        <p:spPr>
          <a:xfrm>
            <a:off x="546350" y="5736013"/>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ACS880-604-1200-7</a:t>
            </a:r>
            <a:endParaRPr sz="800">
              <a:latin typeface="Microsoft JhengHei UI"/>
              <a:cs typeface="Microsoft JhengHei UI"/>
            </a:endParaRPr>
          </a:p>
        </p:txBody>
      </p:sp>
      <p:sp>
        <p:nvSpPr>
          <p:cNvPr id="246" name="object 246"/>
          <p:cNvSpPr txBox="1"/>
          <p:nvPr/>
        </p:nvSpPr>
        <p:spPr>
          <a:xfrm>
            <a:off x="1968115" y="5736013"/>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3×NBRA669</a:t>
            </a:r>
            <a:endParaRPr sz="800">
              <a:latin typeface="Microsoft JhengHei UI"/>
              <a:cs typeface="Microsoft JhengHei UI"/>
            </a:endParaRPr>
          </a:p>
        </p:txBody>
      </p:sp>
      <p:sp>
        <p:nvSpPr>
          <p:cNvPr id="247" name="object 247"/>
          <p:cNvSpPr txBox="1"/>
          <p:nvPr/>
        </p:nvSpPr>
        <p:spPr>
          <a:xfrm>
            <a:off x="3090349" y="5742363"/>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3×(2×SAFUR200F500)</a:t>
            </a:r>
            <a:endParaRPr sz="800">
              <a:latin typeface="Microsoft JhengHei UI"/>
              <a:cs typeface="Microsoft JhengHei UI"/>
            </a:endParaRPr>
          </a:p>
        </p:txBody>
      </p:sp>
      <p:sp>
        <p:nvSpPr>
          <p:cNvPr id="248" name="object 248"/>
          <p:cNvSpPr txBox="1"/>
          <p:nvPr/>
        </p:nvSpPr>
        <p:spPr>
          <a:xfrm>
            <a:off x="4762999" y="5742363"/>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49" name="object 249"/>
          <p:cNvSpPr txBox="1"/>
          <p:nvPr/>
        </p:nvSpPr>
        <p:spPr>
          <a:xfrm>
            <a:off x="6011999" y="5736013"/>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50" name="object 250"/>
          <p:cNvSpPr txBox="1"/>
          <p:nvPr/>
        </p:nvSpPr>
        <p:spPr>
          <a:xfrm>
            <a:off x="546350" y="5894763"/>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ACS880-604-1600-7</a:t>
            </a:r>
            <a:endParaRPr sz="800">
              <a:latin typeface="Microsoft JhengHei UI"/>
              <a:cs typeface="Microsoft JhengHei UI"/>
            </a:endParaRPr>
          </a:p>
        </p:txBody>
      </p:sp>
      <p:sp>
        <p:nvSpPr>
          <p:cNvPr id="251" name="object 251"/>
          <p:cNvSpPr txBox="1"/>
          <p:nvPr/>
        </p:nvSpPr>
        <p:spPr>
          <a:xfrm>
            <a:off x="1968115" y="5894763"/>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4×NBRA669</a:t>
            </a:r>
            <a:endParaRPr sz="800">
              <a:latin typeface="Microsoft JhengHei UI"/>
              <a:cs typeface="Microsoft JhengHei UI"/>
            </a:endParaRPr>
          </a:p>
        </p:txBody>
      </p:sp>
      <p:sp>
        <p:nvSpPr>
          <p:cNvPr id="252" name="object 252"/>
          <p:cNvSpPr txBox="1"/>
          <p:nvPr/>
        </p:nvSpPr>
        <p:spPr>
          <a:xfrm>
            <a:off x="3090349" y="5901113"/>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4×(2×SAFUR200F500)</a:t>
            </a:r>
            <a:endParaRPr sz="800">
              <a:latin typeface="Microsoft JhengHei UI"/>
              <a:cs typeface="Microsoft JhengHei UI"/>
            </a:endParaRPr>
          </a:p>
        </p:txBody>
      </p:sp>
      <p:sp>
        <p:nvSpPr>
          <p:cNvPr id="253" name="object 253"/>
          <p:cNvSpPr txBox="1"/>
          <p:nvPr/>
        </p:nvSpPr>
        <p:spPr>
          <a:xfrm>
            <a:off x="4762999" y="5901113"/>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54" name="object 254"/>
          <p:cNvSpPr txBox="1"/>
          <p:nvPr/>
        </p:nvSpPr>
        <p:spPr>
          <a:xfrm>
            <a:off x="6011999" y="5894763"/>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255" name="object 255"/>
          <p:cNvSpPr txBox="1"/>
          <p:nvPr/>
        </p:nvSpPr>
        <p:spPr>
          <a:xfrm>
            <a:off x="546350" y="6053513"/>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ACS880-604-2000-7</a:t>
            </a:r>
            <a:endParaRPr sz="800">
              <a:latin typeface="Microsoft JhengHei UI"/>
              <a:cs typeface="Microsoft JhengHei UI"/>
            </a:endParaRPr>
          </a:p>
        </p:txBody>
      </p:sp>
      <p:sp>
        <p:nvSpPr>
          <p:cNvPr id="256" name="object 256"/>
          <p:cNvSpPr txBox="1"/>
          <p:nvPr/>
        </p:nvSpPr>
        <p:spPr>
          <a:xfrm>
            <a:off x="1968115" y="6053513"/>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5×NBRA669</a:t>
            </a:r>
            <a:endParaRPr sz="800">
              <a:latin typeface="Microsoft JhengHei UI"/>
              <a:cs typeface="Microsoft JhengHei UI"/>
            </a:endParaRPr>
          </a:p>
        </p:txBody>
      </p:sp>
      <p:sp>
        <p:nvSpPr>
          <p:cNvPr id="257" name="object 257"/>
          <p:cNvSpPr txBox="1"/>
          <p:nvPr/>
        </p:nvSpPr>
        <p:spPr>
          <a:xfrm>
            <a:off x="3090349" y="6059863"/>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5×(2×SAFUR200F500)</a:t>
            </a:r>
            <a:endParaRPr sz="800">
              <a:latin typeface="Microsoft JhengHei UI"/>
              <a:cs typeface="Microsoft JhengHei UI"/>
            </a:endParaRPr>
          </a:p>
        </p:txBody>
      </p:sp>
      <p:sp>
        <p:nvSpPr>
          <p:cNvPr id="258" name="object 258"/>
          <p:cNvSpPr txBox="1"/>
          <p:nvPr/>
        </p:nvSpPr>
        <p:spPr>
          <a:xfrm>
            <a:off x="4762999" y="6059863"/>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59" name="object 259"/>
          <p:cNvSpPr txBox="1"/>
          <p:nvPr/>
        </p:nvSpPr>
        <p:spPr>
          <a:xfrm>
            <a:off x="6011999" y="6053513"/>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260" name="object 260"/>
          <p:cNvSpPr txBox="1"/>
          <p:nvPr/>
        </p:nvSpPr>
        <p:spPr>
          <a:xfrm>
            <a:off x="546350" y="6212263"/>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ACS880-604-2400-7</a:t>
            </a:r>
            <a:endParaRPr sz="800">
              <a:latin typeface="Microsoft JhengHei UI"/>
              <a:cs typeface="Microsoft JhengHei UI"/>
            </a:endParaRPr>
          </a:p>
        </p:txBody>
      </p:sp>
      <p:sp>
        <p:nvSpPr>
          <p:cNvPr id="261" name="object 261"/>
          <p:cNvSpPr txBox="1"/>
          <p:nvPr/>
        </p:nvSpPr>
        <p:spPr>
          <a:xfrm>
            <a:off x="1968115" y="6212263"/>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6×NBRA669</a:t>
            </a:r>
            <a:endParaRPr sz="800">
              <a:latin typeface="Microsoft JhengHei UI"/>
              <a:cs typeface="Microsoft JhengHei UI"/>
            </a:endParaRPr>
          </a:p>
        </p:txBody>
      </p:sp>
      <p:sp>
        <p:nvSpPr>
          <p:cNvPr id="262" name="object 262"/>
          <p:cNvSpPr txBox="1"/>
          <p:nvPr/>
        </p:nvSpPr>
        <p:spPr>
          <a:xfrm>
            <a:off x="3090349" y="6218613"/>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6×(2×SAFUR200F500)</a:t>
            </a:r>
            <a:endParaRPr sz="800">
              <a:latin typeface="Microsoft JhengHei UI"/>
              <a:cs typeface="Microsoft JhengHei UI"/>
            </a:endParaRPr>
          </a:p>
        </p:txBody>
      </p:sp>
      <p:sp>
        <p:nvSpPr>
          <p:cNvPr id="263" name="object 263"/>
          <p:cNvSpPr txBox="1"/>
          <p:nvPr/>
        </p:nvSpPr>
        <p:spPr>
          <a:xfrm>
            <a:off x="4762999" y="6218613"/>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64" name="object 264"/>
          <p:cNvSpPr txBox="1"/>
          <p:nvPr/>
        </p:nvSpPr>
        <p:spPr>
          <a:xfrm>
            <a:off x="6011999" y="6212263"/>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6</a:t>
            </a:r>
            <a:endParaRPr sz="800">
              <a:latin typeface="Microsoft JhengHei UI"/>
              <a:cs typeface="Microsoft JhengHei UI"/>
            </a:endParaRPr>
          </a:p>
        </p:txBody>
      </p:sp>
      <p:sp>
        <p:nvSpPr>
          <p:cNvPr id="265" name="object 265"/>
          <p:cNvSpPr txBox="1"/>
          <p:nvPr/>
        </p:nvSpPr>
        <p:spPr>
          <a:xfrm>
            <a:off x="552700" y="6377363"/>
            <a:ext cx="3957320" cy="146050"/>
          </a:xfrm>
          <a:prstGeom prst="rect">
            <a:avLst/>
          </a:prstGeom>
          <a:solidFill>
            <a:srgbClr val="8AB6B5"/>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Un=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690 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范围 525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到 690 </a:t>
            </a:r>
            <a:r>
              <a:rPr dirty="0" sz="800" spc="-5">
                <a:solidFill>
                  <a:srgbClr val="231F20"/>
                </a:solidFill>
                <a:latin typeface="Microsoft JhengHei UI"/>
                <a:cs typeface="Microsoft JhengHei UI"/>
              </a:rPr>
              <a:t>V)</a:t>
            </a:r>
            <a:endParaRPr sz="800">
              <a:latin typeface="Microsoft JhengHei UI"/>
              <a:cs typeface="Microsoft JhengHei UI"/>
            </a:endParaRPr>
          </a:p>
        </p:txBody>
      </p:sp>
      <p:sp>
        <p:nvSpPr>
          <p:cNvPr id="266" name="object 266"/>
          <p:cNvSpPr txBox="1"/>
          <p:nvPr/>
        </p:nvSpPr>
        <p:spPr>
          <a:xfrm>
            <a:off x="546350" y="6529763"/>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ACS880-604LC-0400-7</a:t>
            </a:r>
            <a:endParaRPr sz="800">
              <a:latin typeface="Microsoft JhengHei UI"/>
              <a:cs typeface="Microsoft JhengHei UI"/>
            </a:endParaRPr>
          </a:p>
        </p:txBody>
      </p:sp>
      <p:sp>
        <p:nvSpPr>
          <p:cNvPr id="267" name="object 267"/>
          <p:cNvSpPr txBox="1"/>
          <p:nvPr/>
        </p:nvSpPr>
        <p:spPr>
          <a:xfrm>
            <a:off x="1968115" y="6529763"/>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NBRW-669C</a:t>
            </a:r>
            <a:endParaRPr sz="800">
              <a:latin typeface="Microsoft JhengHei UI"/>
              <a:cs typeface="Microsoft JhengHei UI"/>
            </a:endParaRPr>
          </a:p>
        </p:txBody>
      </p:sp>
      <p:sp>
        <p:nvSpPr>
          <p:cNvPr id="268" name="object 268"/>
          <p:cNvSpPr txBox="1"/>
          <p:nvPr/>
        </p:nvSpPr>
        <p:spPr>
          <a:xfrm>
            <a:off x="3090349" y="6536113"/>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2×SAFUR200F500</a:t>
            </a:r>
            <a:endParaRPr sz="800">
              <a:latin typeface="Microsoft JhengHei UI"/>
              <a:cs typeface="Microsoft JhengHei UI"/>
            </a:endParaRPr>
          </a:p>
        </p:txBody>
      </p:sp>
      <p:sp>
        <p:nvSpPr>
          <p:cNvPr id="269" name="object 269"/>
          <p:cNvSpPr txBox="1"/>
          <p:nvPr/>
        </p:nvSpPr>
        <p:spPr>
          <a:xfrm>
            <a:off x="4762999" y="6536113"/>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70" name="object 270"/>
          <p:cNvSpPr txBox="1"/>
          <p:nvPr/>
        </p:nvSpPr>
        <p:spPr>
          <a:xfrm>
            <a:off x="6011999" y="6529763"/>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p:txBody>
      </p:sp>
      <p:sp>
        <p:nvSpPr>
          <p:cNvPr id="271" name="object 271"/>
          <p:cNvSpPr txBox="1"/>
          <p:nvPr/>
        </p:nvSpPr>
        <p:spPr>
          <a:xfrm>
            <a:off x="546350" y="6688513"/>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ACS880-604LC-0800-7</a:t>
            </a:r>
            <a:endParaRPr sz="800">
              <a:latin typeface="Microsoft JhengHei UI"/>
              <a:cs typeface="Microsoft JhengHei UI"/>
            </a:endParaRPr>
          </a:p>
        </p:txBody>
      </p:sp>
      <p:sp>
        <p:nvSpPr>
          <p:cNvPr id="272" name="object 272"/>
          <p:cNvSpPr txBox="1"/>
          <p:nvPr/>
        </p:nvSpPr>
        <p:spPr>
          <a:xfrm>
            <a:off x="1968115" y="6688513"/>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2×NBRW-669C</a:t>
            </a:r>
            <a:endParaRPr sz="800">
              <a:latin typeface="Microsoft JhengHei UI"/>
              <a:cs typeface="Microsoft JhengHei UI"/>
            </a:endParaRPr>
          </a:p>
        </p:txBody>
      </p:sp>
      <p:sp>
        <p:nvSpPr>
          <p:cNvPr id="273" name="object 273"/>
          <p:cNvSpPr txBox="1"/>
          <p:nvPr/>
        </p:nvSpPr>
        <p:spPr>
          <a:xfrm>
            <a:off x="3090349" y="6694863"/>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2×(2×SAFUR200F500)</a:t>
            </a:r>
            <a:endParaRPr sz="800">
              <a:latin typeface="Microsoft JhengHei UI"/>
              <a:cs typeface="Microsoft JhengHei UI"/>
            </a:endParaRPr>
          </a:p>
        </p:txBody>
      </p:sp>
      <p:sp>
        <p:nvSpPr>
          <p:cNvPr id="274" name="object 274"/>
          <p:cNvSpPr txBox="1"/>
          <p:nvPr/>
        </p:nvSpPr>
        <p:spPr>
          <a:xfrm>
            <a:off x="4762999" y="6694863"/>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75" name="object 275"/>
          <p:cNvSpPr txBox="1"/>
          <p:nvPr/>
        </p:nvSpPr>
        <p:spPr>
          <a:xfrm>
            <a:off x="6011999" y="6688513"/>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p:txBody>
      </p:sp>
      <p:sp>
        <p:nvSpPr>
          <p:cNvPr id="276" name="object 276"/>
          <p:cNvSpPr txBox="1"/>
          <p:nvPr/>
        </p:nvSpPr>
        <p:spPr>
          <a:xfrm>
            <a:off x="546350" y="6847263"/>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ACS880-604LC-1200-7</a:t>
            </a:r>
            <a:endParaRPr sz="800">
              <a:latin typeface="Microsoft JhengHei UI"/>
              <a:cs typeface="Microsoft JhengHei UI"/>
            </a:endParaRPr>
          </a:p>
        </p:txBody>
      </p:sp>
      <p:sp>
        <p:nvSpPr>
          <p:cNvPr id="277" name="object 277"/>
          <p:cNvSpPr txBox="1"/>
          <p:nvPr/>
        </p:nvSpPr>
        <p:spPr>
          <a:xfrm>
            <a:off x="1968115" y="6847263"/>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3×NBRW-669C</a:t>
            </a:r>
            <a:endParaRPr sz="800">
              <a:latin typeface="Microsoft JhengHei UI"/>
              <a:cs typeface="Microsoft JhengHei UI"/>
            </a:endParaRPr>
          </a:p>
        </p:txBody>
      </p:sp>
      <p:sp>
        <p:nvSpPr>
          <p:cNvPr id="278" name="object 278"/>
          <p:cNvSpPr txBox="1"/>
          <p:nvPr/>
        </p:nvSpPr>
        <p:spPr>
          <a:xfrm>
            <a:off x="3090349" y="6853613"/>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3×(2×SAFUR200F500)</a:t>
            </a:r>
            <a:endParaRPr sz="800">
              <a:latin typeface="Microsoft JhengHei UI"/>
              <a:cs typeface="Microsoft JhengHei UI"/>
            </a:endParaRPr>
          </a:p>
        </p:txBody>
      </p:sp>
      <p:sp>
        <p:nvSpPr>
          <p:cNvPr id="279" name="object 279"/>
          <p:cNvSpPr txBox="1"/>
          <p:nvPr/>
        </p:nvSpPr>
        <p:spPr>
          <a:xfrm>
            <a:off x="4762999" y="6853613"/>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80" name="object 280"/>
          <p:cNvSpPr txBox="1"/>
          <p:nvPr/>
        </p:nvSpPr>
        <p:spPr>
          <a:xfrm>
            <a:off x="6011999" y="6847263"/>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p:txBody>
      </p:sp>
      <p:sp>
        <p:nvSpPr>
          <p:cNvPr id="281" name="object 281"/>
          <p:cNvSpPr txBox="1"/>
          <p:nvPr/>
        </p:nvSpPr>
        <p:spPr>
          <a:xfrm>
            <a:off x="546350" y="7006013"/>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ACS880-604LC-1600-7</a:t>
            </a:r>
            <a:endParaRPr sz="800">
              <a:latin typeface="Microsoft JhengHei UI"/>
              <a:cs typeface="Microsoft JhengHei UI"/>
            </a:endParaRPr>
          </a:p>
        </p:txBody>
      </p:sp>
      <p:sp>
        <p:nvSpPr>
          <p:cNvPr id="282" name="object 282"/>
          <p:cNvSpPr txBox="1"/>
          <p:nvPr/>
        </p:nvSpPr>
        <p:spPr>
          <a:xfrm>
            <a:off x="1968115" y="7006013"/>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4×NBRW-669C</a:t>
            </a:r>
            <a:endParaRPr sz="800">
              <a:latin typeface="Microsoft JhengHei UI"/>
              <a:cs typeface="Microsoft JhengHei UI"/>
            </a:endParaRPr>
          </a:p>
        </p:txBody>
      </p:sp>
      <p:sp>
        <p:nvSpPr>
          <p:cNvPr id="283" name="object 283"/>
          <p:cNvSpPr txBox="1"/>
          <p:nvPr/>
        </p:nvSpPr>
        <p:spPr>
          <a:xfrm>
            <a:off x="3090349" y="7012363"/>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4×(2×SAFUR200F500)</a:t>
            </a:r>
            <a:endParaRPr sz="800">
              <a:latin typeface="Microsoft JhengHei UI"/>
              <a:cs typeface="Microsoft JhengHei UI"/>
            </a:endParaRPr>
          </a:p>
        </p:txBody>
      </p:sp>
      <p:sp>
        <p:nvSpPr>
          <p:cNvPr id="284" name="object 284"/>
          <p:cNvSpPr txBox="1"/>
          <p:nvPr/>
        </p:nvSpPr>
        <p:spPr>
          <a:xfrm>
            <a:off x="4762999" y="7012363"/>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85" name="object 285"/>
          <p:cNvSpPr txBox="1"/>
          <p:nvPr/>
        </p:nvSpPr>
        <p:spPr>
          <a:xfrm>
            <a:off x="6011999" y="7006013"/>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p:txBody>
      </p:sp>
      <p:sp>
        <p:nvSpPr>
          <p:cNvPr id="286" name="object 286"/>
          <p:cNvSpPr txBox="1"/>
          <p:nvPr/>
        </p:nvSpPr>
        <p:spPr>
          <a:xfrm>
            <a:off x="546350" y="7164763"/>
            <a:ext cx="1421765"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ACS880-604LC-2000-7</a:t>
            </a:r>
            <a:endParaRPr sz="800">
              <a:latin typeface="Microsoft JhengHei UI"/>
              <a:cs typeface="Microsoft JhengHei UI"/>
            </a:endParaRPr>
          </a:p>
        </p:txBody>
      </p:sp>
      <p:sp>
        <p:nvSpPr>
          <p:cNvPr id="287" name="object 287"/>
          <p:cNvSpPr txBox="1"/>
          <p:nvPr/>
        </p:nvSpPr>
        <p:spPr>
          <a:xfrm>
            <a:off x="1968115" y="7164763"/>
            <a:ext cx="1116330" cy="158750"/>
          </a:xfrm>
          <a:prstGeom prst="rect">
            <a:avLst/>
          </a:prstGeom>
          <a:solidFill>
            <a:srgbClr val="DCDDDE"/>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5×NBRW-669C</a:t>
            </a:r>
            <a:endParaRPr sz="800">
              <a:latin typeface="Microsoft JhengHei UI"/>
              <a:cs typeface="Microsoft JhengHei UI"/>
            </a:endParaRPr>
          </a:p>
        </p:txBody>
      </p:sp>
      <p:sp>
        <p:nvSpPr>
          <p:cNvPr id="288" name="object 288"/>
          <p:cNvSpPr txBox="1"/>
          <p:nvPr/>
        </p:nvSpPr>
        <p:spPr>
          <a:xfrm>
            <a:off x="3090349" y="7171113"/>
            <a:ext cx="1416685" cy="146050"/>
          </a:xfrm>
          <a:prstGeom prst="rect">
            <a:avLst/>
          </a:prstGeom>
          <a:solidFill>
            <a:srgbClr val="DCDDDE"/>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5×(2×SAFUR200F500)</a:t>
            </a:r>
            <a:endParaRPr sz="800">
              <a:latin typeface="Microsoft JhengHei UI"/>
              <a:cs typeface="Microsoft JhengHei UI"/>
            </a:endParaRPr>
          </a:p>
        </p:txBody>
      </p:sp>
      <p:sp>
        <p:nvSpPr>
          <p:cNvPr id="289" name="object 289"/>
          <p:cNvSpPr txBox="1"/>
          <p:nvPr/>
        </p:nvSpPr>
        <p:spPr>
          <a:xfrm>
            <a:off x="4762999" y="7171113"/>
            <a:ext cx="1242695" cy="146050"/>
          </a:xfrm>
          <a:prstGeom prst="rect">
            <a:avLst/>
          </a:prstGeom>
          <a:solidFill>
            <a:srgbClr val="DCDDDE"/>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90" name="object 290"/>
          <p:cNvSpPr txBox="1"/>
          <p:nvPr/>
        </p:nvSpPr>
        <p:spPr>
          <a:xfrm>
            <a:off x="6011999" y="7164763"/>
            <a:ext cx="869950" cy="158750"/>
          </a:xfrm>
          <a:prstGeom prst="rect">
            <a:avLst/>
          </a:prstGeom>
          <a:solidFill>
            <a:srgbClr val="DCDDDE"/>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5</a:t>
            </a:r>
            <a:endParaRPr sz="800">
              <a:latin typeface="Microsoft JhengHei UI"/>
              <a:cs typeface="Microsoft JhengHei UI"/>
            </a:endParaRPr>
          </a:p>
        </p:txBody>
      </p:sp>
      <p:sp>
        <p:nvSpPr>
          <p:cNvPr id="291" name="object 291"/>
          <p:cNvSpPr txBox="1"/>
          <p:nvPr/>
        </p:nvSpPr>
        <p:spPr>
          <a:xfrm>
            <a:off x="546350" y="7323513"/>
            <a:ext cx="1421765"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spc="-5">
                <a:solidFill>
                  <a:srgbClr val="231F20"/>
                </a:solidFill>
                <a:latin typeface="Microsoft JhengHei UI"/>
                <a:cs typeface="Microsoft JhengHei UI"/>
              </a:rPr>
              <a:t>ACS880-604LC-2400-7</a:t>
            </a:r>
            <a:endParaRPr sz="800">
              <a:latin typeface="Microsoft JhengHei UI"/>
              <a:cs typeface="Microsoft JhengHei UI"/>
            </a:endParaRPr>
          </a:p>
        </p:txBody>
      </p:sp>
      <p:sp>
        <p:nvSpPr>
          <p:cNvPr id="292" name="object 292"/>
          <p:cNvSpPr txBox="1"/>
          <p:nvPr/>
        </p:nvSpPr>
        <p:spPr>
          <a:xfrm>
            <a:off x="1968115" y="7323513"/>
            <a:ext cx="1116330" cy="158750"/>
          </a:xfrm>
          <a:prstGeom prst="rect">
            <a:avLst/>
          </a:prstGeom>
          <a:solidFill>
            <a:srgbClr val="EBEBEC"/>
          </a:solidFill>
          <a:ln w="12700">
            <a:solidFill>
              <a:srgbClr val="FFFFFF"/>
            </a:solidFill>
          </a:ln>
        </p:spPr>
        <p:txBody>
          <a:bodyPr wrap="square" lIns="0" tIns="17145" rIns="0" bIns="0" rtlCol="0" vert="horz">
            <a:spAutoFit/>
          </a:bodyPr>
          <a:lstStyle/>
          <a:p>
            <a:pPr marL="17780">
              <a:lnSpc>
                <a:spcPct val="100000"/>
              </a:lnSpc>
              <a:spcBef>
                <a:spcPts val="135"/>
              </a:spcBef>
            </a:pPr>
            <a:r>
              <a:rPr dirty="0" sz="800">
                <a:solidFill>
                  <a:srgbClr val="231F20"/>
                </a:solidFill>
                <a:latin typeface="Microsoft JhengHei UI"/>
                <a:cs typeface="Microsoft JhengHei UI"/>
              </a:rPr>
              <a:t>6×NBRW-669C</a:t>
            </a:r>
            <a:endParaRPr sz="800">
              <a:latin typeface="Microsoft JhengHei UI"/>
              <a:cs typeface="Microsoft JhengHei UI"/>
            </a:endParaRPr>
          </a:p>
        </p:txBody>
      </p:sp>
      <p:sp>
        <p:nvSpPr>
          <p:cNvPr id="293" name="object 293"/>
          <p:cNvSpPr txBox="1"/>
          <p:nvPr/>
        </p:nvSpPr>
        <p:spPr>
          <a:xfrm>
            <a:off x="3090349" y="7329863"/>
            <a:ext cx="1416685" cy="146050"/>
          </a:xfrm>
          <a:prstGeom prst="rect">
            <a:avLst/>
          </a:prstGeom>
          <a:solidFill>
            <a:srgbClr val="EBEBEC"/>
          </a:solidFill>
        </p:spPr>
        <p:txBody>
          <a:bodyPr wrap="square" lIns="0" tIns="10795" rIns="0" bIns="0" rtlCol="0" vert="horz">
            <a:spAutoFit/>
          </a:bodyPr>
          <a:lstStyle/>
          <a:p>
            <a:pPr marL="11430">
              <a:lnSpc>
                <a:spcPct val="100000"/>
              </a:lnSpc>
              <a:spcBef>
                <a:spcPts val="85"/>
              </a:spcBef>
            </a:pPr>
            <a:r>
              <a:rPr dirty="0" sz="800">
                <a:solidFill>
                  <a:srgbClr val="231F20"/>
                </a:solidFill>
                <a:latin typeface="Microsoft JhengHei UI"/>
                <a:cs typeface="Microsoft JhengHei UI"/>
              </a:rPr>
              <a:t>6×(2×SAFUR200F500)</a:t>
            </a:r>
            <a:endParaRPr sz="800">
              <a:latin typeface="Microsoft JhengHei UI"/>
              <a:cs typeface="Microsoft JhengHei UI"/>
            </a:endParaRPr>
          </a:p>
        </p:txBody>
      </p:sp>
      <p:sp>
        <p:nvSpPr>
          <p:cNvPr id="294" name="object 294"/>
          <p:cNvSpPr txBox="1"/>
          <p:nvPr/>
        </p:nvSpPr>
        <p:spPr>
          <a:xfrm>
            <a:off x="4527490" y="2704474"/>
            <a:ext cx="194310" cy="4764405"/>
          </a:xfrm>
          <a:prstGeom prst="rect">
            <a:avLst/>
          </a:prstGeom>
        </p:spPr>
        <p:txBody>
          <a:bodyPr wrap="square" lIns="0" tIns="1270" rIns="0" bIns="0" rtlCol="0" vert="horz">
            <a:spAutoFit/>
          </a:bodyPr>
          <a:lstStyle/>
          <a:p>
            <a:pPr algn="just">
              <a:lnSpc>
                <a:spcPct val="100000"/>
              </a:lnSpc>
              <a:spcBef>
                <a:spcPts val="10"/>
              </a:spcBef>
            </a:pPr>
            <a:r>
              <a:rPr dirty="0" sz="800" spc="-5">
                <a:solidFill>
                  <a:srgbClr val="231F20"/>
                </a:solidFill>
                <a:latin typeface="Microsoft JhengHei UI"/>
                <a:cs typeface="Microsoft JhengHei UI"/>
              </a:rPr>
              <a:t>BRB</a:t>
            </a:r>
            <a:endParaRPr sz="800">
              <a:latin typeface="Microsoft JhengHei UI"/>
              <a:cs typeface="Microsoft JhengHei UI"/>
            </a:endParaRPr>
          </a:p>
          <a:p>
            <a:pPr algn="just">
              <a:lnSpc>
                <a:spcPct val="130200"/>
              </a:lnSpc>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p>
            <a:pPr algn="just">
              <a:lnSpc>
                <a:spcPct val="100000"/>
              </a:lnSpc>
              <a:spcBef>
                <a:spcPts val="640"/>
              </a:spcBef>
            </a:pPr>
            <a:r>
              <a:rPr dirty="0" sz="800" spc="-5">
                <a:solidFill>
                  <a:srgbClr val="231F20"/>
                </a:solidFill>
                <a:latin typeface="Microsoft JhengHei UI"/>
                <a:cs typeface="Microsoft JhengHei UI"/>
              </a:rPr>
              <a:t>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p>
            <a:pPr>
              <a:lnSpc>
                <a:spcPct val="100000"/>
              </a:lnSpc>
              <a:spcBef>
                <a:spcPts val="35"/>
              </a:spcBef>
            </a:pPr>
            <a:endParaRPr sz="1450">
              <a:latin typeface="Times New Roman"/>
              <a:cs typeface="Times New Roman"/>
            </a:endParaRPr>
          </a:p>
          <a:p>
            <a:pPr algn="just">
              <a:lnSpc>
                <a:spcPct val="130200"/>
              </a:lnSpc>
            </a:pPr>
            <a:r>
              <a:rPr dirty="0" sz="800" spc="-5">
                <a:solidFill>
                  <a:srgbClr val="231F20"/>
                </a:solidFill>
                <a:latin typeface="Microsoft JhengHei UI"/>
                <a:cs typeface="Microsoft JhengHei UI"/>
              </a:rPr>
              <a:t>BRB  BRB  BRB  BRB  BRB  BRB  BRB</a:t>
            </a:r>
            <a:endParaRPr sz="800">
              <a:latin typeface="Microsoft JhengHei UI"/>
              <a:cs typeface="Microsoft JhengHei UI"/>
            </a:endParaRPr>
          </a:p>
          <a:p>
            <a:pPr>
              <a:lnSpc>
                <a:spcPct val="100000"/>
              </a:lnSpc>
            </a:pPr>
            <a:endParaRPr sz="1000">
              <a:latin typeface="Times New Roman"/>
              <a:cs typeface="Times New Roman"/>
            </a:endParaRPr>
          </a:p>
          <a:p>
            <a:pPr algn="just">
              <a:lnSpc>
                <a:spcPct val="130200"/>
              </a:lnSpc>
              <a:spcBef>
                <a:spcPts val="795"/>
              </a:spcBef>
            </a:pPr>
            <a:r>
              <a:rPr dirty="0" sz="800" spc="-5">
                <a:solidFill>
                  <a:srgbClr val="231F20"/>
                </a:solidFill>
                <a:latin typeface="Microsoft JhengHei UI"/>
                <a:cs typeface="Microsoft JhengHei UI"/>
              </a:rPr>
              <a:t>BRB  BRB  BRB  BRB  BRB  BRB</a:t>
            </a:r>
            <a:endParaRPr sz="800">
              <a:latin typeface="Microsoft JhengHei UI"/>
              <a:cs typeface="Microsoft JhengHei UI"/>
            </a:endParaRPr>
          </a:p>
          <a:p>
            <a:pPr>
              <a:lnSpc>
                <a:spcPct val="100000"/>
              </a:lnSpc>
              <a:spcBef>
                <a:spcPts val="40"/>
              </a:spcBef>
            </a:pPr>
            <a:endParaRPr sz="1050">
              <a:latin typeface="Times New Roman"/>
              <a:cs typeface="Times New Roman"/>
            </a:endParaRPr>
          </a:p>
          <a:p>
            <a:pPr algn="just">
              <a:lnSpc>
                <a:spcPct val="130200"/>
              </a:lnSpc>
            </a:pPr>
            <a:r>
              <a:rPr dirty="0" sz="800" spc="-5">
                <a:solidFill>
                  <a:srgbClr val="231F20"/>
                </a:solidFill>
                <a:latin typeface="Microsoft JhengHei UI"/>
                <a:cs typeface="Microsoft JhengHei UI"/>
              </a:rPr>
              <a:t>BRB  BRB  BRB  BRB  BRB  BRB</a:t>
            </a:r>
            <a:endParaRPr sz="800">
              <a:latin typeface="Microsoft JhengHei UI"/>
              <a:cs typeface="Microsoft JhengHei UI"/>
            </a:endParaRPr>
          </a:p>
        </p:txBody>
      </p:sp>
      <p:sp>
        <p:nvSpPr>
          <p:cNvPr id="295" name="object 295"/>
          <p:cNvSpPr txBox="1"/>
          <p:nvPr/>
        </p:nvSpPr>
        <p:spPr>
          <a:xfrm>
            <a:off x="4762999" y="7329863"/>
            <a:ext cx="1242695" cy="146050"/>
          </a:xfrm>
          <a:prstGeom prst="rect">
            <a:avLst/>
          </a:prstGeom>
          <a:solidFill>
            <a:srgbClr val="EBEBEC"/>
          </a:solidFill>
        </p:spPr>
        <p:txBody>
          <a:bodyPr wrap="square" lIns="0" tIns="10795" rIns="0" bIns="0" rtlCol="0" vert="horz">
            <a:spAutoFit/>
          </a:bodyPr>
          <a:lstStyle/>
          <a:p>
            <a:pPr>
              <a:lnSpc>
                <a:spcPct val="100000"/>
              </a:lnSpc>
              <a:spcBef>
                <a:spcPts val="85"/>
              </a:spcBef>
            </a:pPr>
            <a:r>
              <a:rPr dirty="0" sz="800" spc="-5">
                <a:solidFill>
                  <a:srgbClr val="231F20"/>
                </a:solidFill>
                <a:latin typeface="Microsoft JhengHei UI"/>
                <a:cs typeface="Microsoft JhengHei UI"/>
              </a:rPr>
              <a:t>W-30P03-ARCE</a:t>
            </a:r>
            <a:endParaRPr sz="800">
              <a:latin typeface="Microsoft JhengHei UI"/>
              <a:cs typeface="Microsoft JhengHei UI"/>
            </a:endParaRPr>
          </a:p>
        </p:txBody>
      </p:sp>
      <p:sp>
        <p:nvSpPr>
          <p:cNvPr id="296" name="object 296"/>
          <p:cNvSpPr txBox="1"/>
          <p:nvPr/>
        </p:nvSpPr>
        <p:spPr>
          <a:xfrm>
            <a:off x="6011999" y="7323513"/>
            <a:ext cx="869950" cy="158750"/>
          </a:xfrm>
          <a:prstGeom prst="rect">
            <a:avLst/>
          </a:prstGeom>
          <a:solidFill>
            <a:srgbClr val="EBEBEC"/>
          </a:solidFill>
          <a:ln w="12700">
            <a:solidFill>
              <a:srgbClr val="FFFFFF"/>
            </a:solidFill>
          </a:ln>
        </p:spPr>
        <p:txBody>
          <a:bodyPr wrap="square" lIns="0" tIns="17145" rIns="0" bIns="0" rtlCol="0" vert="horz">
            <a:spAutoFit/>
          </a:bodyPr>
          <a:lstStyle/>
          <a:p>
            <a:pPr algn="ctr">
              <a:lnSpc>
                <a:spcPct val="100000"/>
              </a:lnSpc>
              <a:spcBef>
                <a:spcPts val="135"/>
              </a:spcBef>
            </a:pPr>
            <a:r>
              <a:rPr dirty="0" sz="800">
                <a:solidFill>
                  <a:srgbClr val="231F20"/>
                </a:solidFill>
                <a:latin typeface="Microsoft JhengHei UI"/>
                <a:cs typeface="Microsoft JhengHei UI"/>
              </a:rPr>
              <a:t>6</a:t>
            </a:r>
            <a:endParaRPr sz="800">
              <a:latin typeface="Microsoft JhengHei UI"/>
              <a:cs typeface="Microsoft JhengHei UI"/>
            </a:endParaRPr>
          </a:p>
        </p:txBody>
      </p:sp>
      <p:graphicFrame>
        <p:nvGraphicFramePr>
          <p:cNvPr id="297" name="object 297"/>
          <p:cNvGraphicFramePr>
            <a:graphicFrameLocks noGrp="1"/>
          </p:cNvGraphicFramePr>
          <p:nvPr/>
        </p:nvGraphicFramePr>
        <p:xfrm>
          <a:off x="8100000" y="1769999"/>
          <a:ext cx="4736465" cy="2870200"/>
        </p:xfrm>
        <a:graphic>
          <a:graphicData uri="http://schemas.openxmlformats.org/drawingml/2006/table">
            <a:tbl>
              <a:tblPr firstRow="1" bandRow="1">
                <a:tableStyleId>{2D5ABB26-0587-4C30-8999-92F81FD0307C}</a:tableStyleId>
              </a:tblPr>
              <a:tblGrid>
                <a:gridCol w="1383030"/>
                <a:gridCol w="650875"/>
                <a:gridCol w="1005205"/>
                <a:gridCol w="718820"/>
                <a:gridCol w="958850"/>
              </a:tblGrid>
              <a:tr h="158750">
                <a:tc rowSpan="2">
                  <a:txBody>
                    <a:bodyPr/>
                    <a:lstStyle/>
                    <a:p>
                      <a:pPr marL="437515">
                        <a:lnSpc>
                          <a:spcPct val="100000"/>
                        </a:lnSpc>
                        <a:spcBef>
                          <a:spcPts val="735"/>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73685">
                        <a:lnSpc>
                          <a:spcPct val="100000"/>
                        </a:lnSpc>
                        <a:spcBef>
                          <a:spcPts val="110"/>
                        </a:spcBef>
                      </a:pPr>
                      <a:r>
                        <a:rPr dirty="0" sz="800" b="1">
                          <a:solidFill>
                            <a:srgbClr val="FFFFFF"/>
                          </a:solidFill>
                          <a:latin typeface="Microsoft YaHei UI"/>
                          <a:cs typeface="Microsoft YaHei UI"/>
                        </a:rPr>
                        <a:t>制动电阻示例</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a:t>
                      </a:r>
                      <a:r>
                        <a:rPr dirty="0" sz="800" spc="-10" b="1">
                          <a:solidFill>
                            <a:srgbClr val="FFFFFF"/>
                          </a:solidFill>
                          <a:latin typeface="Microsoft YaHei UI"/>
                          <a:cs typeface="Microsoft YaHei UI"/>
                        </a:rPr>
                        <a:t> </a:t>
                      </a:r>
                      <a:r>
                        <a:rPr dirty="0" sz="800" spc="-5" b="1">
                          <a:solidFill>
                            <a:srgbClr val="FFFFFF"/>
                          </a:solidFill>
                          <a:latin typeface="Microsoft YaHei UI"/>
                          <a:cs typeface="Microsoft YaHei UI"/>
                        </a:rPr>
                        <a:t>JBR-xx</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159385">
                        <a:lnSpc>
                          <a:spcPct val="100000"/>
                        </a:lnSpc>
                        <a:spcBef>
                          <a:spcPts val="110"/>
                        </a:spcBef>
                      </a:pPr>
                      <a:r>
                        <a:rPr dirty="0" sz="800" b="1">
                          <a:solidFill>
                            <a:srgbClr val="FFFFFF"/>
                          </a:solidFill>
                          <a:latin typeface="Microsoft YaHei UI"/>
                          <a:cs typeface="Microsoft YaHei UI"/>
                        </a:rPr>
                        <a:t>制动电阻示例</a:t>
                      </a:r>
                      <a:r>
                        <a:rPr dirty="0" sz="800" spc="-55" b="1">
                          <a:solidFill>
                            <a:srgbClr val="FFFFFF"/>
                          </a:solidFill>
                          <a:latin typeface="Microsoft YaHei UI"/>
                          <a:cs typeface="Microsoft YaHei UI"/>
                        </a:rPr>
                        <a:t> </a:t>
                      </a:r>
                      <a:r>
                        <a:rPr dirty="0" sz="800" spc="-5" b="1">
                          <a:solidFill>
                            <a:srgbClr val="FFFFFF"/>
                          </a:solidFill>
                          <a:latin typeface="Microsoft YaHei UI"/>
                          <a:cs typeface="Microsoft YaHei UI"/>
                        </a:rPr>
                        <a:t>2：SACExxxxx</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2870">
                        <a:lnSpc>
                          <a:spcPct val="100000"/>
                        </a:lnSpc>
                        <a:spcBef>
                          <a:spcPts val="110"/>
                        </a:spcBef>
                      </a:pPr>
                      <a:r>
                        <a:rPr dirty="0" sz="800" b="1">
                          <a:solidFill>
                            <a:srgbClr val="FFFFFF"/>
                          </a:solidFill>
                          <a:latin typeface="Microsoft YaHei UI"/>
                          <a:cs typeface="Microsoft YaHei UI"/>
                        </a:rPr>
                        <a:t>ABB</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908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7160">
                        <a:lnSpc>
                          <a:spcPct val="100000"/>
                        </a:lnSpc>
                        <a:spcBef>
                          <a:spcPts val="110"/>
                        </a:spcBef>
                      </a:pPr>
                      <a:r>
                        <a:rPr dirty="0" sz="800" b="1">
                          <a:solidFill>
                            <a:srgbClr val="FFFFFF"/>
                          </a:solidFill>
                          <a:latin typeface="Microsoft YaHei UI"/>
                          <a:cs typeface="Microsoft YaHei UI"/>
                        </a:rPr>
                        <a:t>ABB</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7622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ACS880-M04-03A0-5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ACS880-M04-03A6-5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ACS880-M04-04A8-5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JBR-01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BRA-1P502-AB0R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EBEBEC"/>
                    </a:solidFill>
                  </a:tcPr>
                </a:tc>
                <a:tc>
                  <a:txBody>
                    <a:bodyPr/>
                    <a:lstStyle/>
                    <a:p>
                      <a:pPr marL="17780">
                        <a:lnSpc>
                          <a:spcPts val="869"/>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solidFill>
                      <a:srgbClr val="EBEBEC"/>
                    </a:solidFill>
                  </a:tcPr>
                </a:tc>
                <a:tc>
                  <a:txBody>
                    <a:bodyPr/>
                    <a:lstStyle/>
                    <a:p>
                      <a:pPr marL="17780">
                        <a:lnSpc>
                          <a:spcPts val="390"/>
                        </a:lnSpc>
                        <a:spcBef>
                          <a:spcPts val="7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ACS880-M04-010A-5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JBR-03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ACS880-M04-014A-5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760"/>
                        </a:spcBef>
                      </a:pPr>
                      <a:r>
                        <a:rPr dirty="0" sz="800">
                          <a:solidFill>
                            <a:srgbClr val="231F20"/>
                          </a:solidFill>
                          <a:latin typeface="Microsoft JhengHei UI"/>
                          <a:cs typeface="Microsoft JhengHei UI"/>
                        </a:rPr>
                        <a:t>JBR-04</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760"/>
                        </a:spcBef>
                      </a:pPr>
                      <a:r>
                        <a:rPr dirty="0" sz="800" spc="-5">
                          <a:solidFill>
                            <a:srgbClr val="231F20"/>
                          </a:solidFill>
                          <a:latin typeface="Microsoft JhengHei UI"/>
                          <a:cs typeface="Microsoft JhengHei UI"/>
                        </a:rPr>
                        <a:t>BRA-05P02-0D0R</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ts val="390"/>
                        </a:lnSpc>
                        <a:spcBef>
                          <a:spcPts val="760"/>
                        </a:spcBef>
                      </a:pPr>
                      <a:r>
                        <a:rPr dirty="0" sz="800" spc="-5">
                          <a:solidFill>
                            <a:srgbClr val="231F20"/>
                          </a:solidFill>
                          <a:latin typeface="Microsoft JhengHei UI"/>
                          <a:cs typeface="Microsoft JhengHei UI"/>
                        </a:rPr>
                        <a:t>SACE08RE44</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ts val="390"/>
                        </a:lnSpc>
                        <a:spcBef>
                          <a:spcPts val="760"/>
                        </a:spcBef>
                      </a:pPr>
                      <a:r>
                        <a:rPr dirty="0" sz="800" spc="-5">
                          <a:solidFill>
                            <a:srgbClr val="231F20"/>
                          </a:solidFill>
                          <a:latin typeface="Microsoft JhengHei UI"/>
                          <a:cs typeface="Microsoft JhengHei UI"/>
                        </a:rPr>
                        <a:t>BRA-1P203-0DDR</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ACS880-M04-018A-5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ACS880-M04-025A-5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5"/>
                        </a:spcBef>
                      </a:pPr>
                      <a:endParaRPr sz="1200">
                        <a:latin typeface="Times New Roman"/>
                        <a:cs typeface="Times New Roman"/>
                      </a:endParaRPr>
                    </a:p>
                    <a:p>
                      <a:pPr marL="17780">
                        <a:lnSpc>
                          <a:spcPct val="100000"/>
                        </a:lnSpc>
                      </a:pPr>
                      <a:r>
                        <a:rPr dirty="0" sz="800">
                          <a:solidFill>
                            <a:srgbClr val="231F20"/>
                          </a:solidFill>
                          <a:latin typeface="Microsoft JhengHei UI"/>
                          <a:cs typeface="Microsoft JhengHei UI"/>
                        </a:rPr>
                        <a:t>JBR-05</a:t>
                      </a:r>
                      <a:endParaRPr sz="800">
                        <a:latin typeface="Microsoft JhengHei UI"/>
                        <a:cs typeface="Microsoft Jheng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5"/>
                        </a:spcBef>
                      </a:pPr>
                      <a:endParaRPr sz="120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BRA-08P02-0B0R</a:t>
                      </a:r>
                      <a:endParaRPr sz="800">
                        <a:latin typeface="Microsoft JhengHei UI"/>
                        <a:cs typeface="Microsoft Jheng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ACS880-M04-030A-5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SACE15RE22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BRA-2P503-0BBR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ACS880-M04-035A-5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ACS880-M04-044A-5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ACS880-M04-050A-5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ACS880-M04-061A-5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JBR-06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BRA-01P03-0ACR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SACE15RE13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BRA-2P503-0ACR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ACS880-M04-078A-5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ACS880-M04-094A-5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r>
            </a:tbl>
          </a:graphicData>
        </a:graphic>
      </p:graphicFrame>
      <p:sp>
        <p:nvSpPr>
          <p:cNvPr id="298" name="object 298"/>
          <p:cNvSpPr/>
          <p:nvPr/>
        </p:nvSpPr>
        <p:spPr>
          <a:xfrm>
            <a:off x="4508999" y="2700007"/>
            <a:ext cx="254000" cy="6019165"/>
          </a:xfrm>
          <a:custGeom>
            <a:avLst/>
            <a:gdLst/>
            <a:ahLst/>
            <a:cxnLst/>
            <a:rect l="l" t="t" r="r" b="b"/>
            <a:pathLst>
              <a:path w="254000" h="6019165">
                <a:moveTo>
                  <a:pt x="0" y="6019101"/>
                </a:moveTo>
                <a:lnTo>
                  <a:pt x="254000" y="6019101"/>
                </a:lnTo>
                <a:lnTo>
                  <a:pt x="254000" y="0"/>
                </a:lnTo>
                <a:lnTo>
                  <a:pt x="0" y="0"/>
                </a:lnTo>
                <a:lnTo>
                  <a:pt x="0" y="6019101"/>
                </a:lnTo>
                <a:close/>
              </a:path>
            </a:pathLst>
          </a:custGeom>
          <a:solidFill>
            <a:srgbClr val="F79546">
              <a:alpha val="19999"/>
            </a:srgbClr>
          </a:solidFill>
        </p:spPr>
        <p:txBody>
          <a:bodyPr wrap="square" lIns="0" tIns="0" rIns="0" bIns="0" rtlCol="0"/>
          <a:lstStyle/>
          <a:p/>
        </p:txBody>
      </p:sp>
      <p:sp>
        <p:nvSpPr>
          <p:cNvPr id="299" name="object 299"/>
          <p:cNvSpPr txBox="1"/>
          <p:nvPr/>
        </p:nvSpPr>
        <p:spPr>
          <a:xfrm>
            <a:off x="4496299" y="7549586"/>
            <a:ext cx="1922145" cy="1135380"/>
          </a:xfrm>
          <a:prstGeom prst="rect">
            <a:avLst/>
          </a:prstGeom>
        </p:spPr>
        <p:txBody>
          <a:bodyPr wrap="square" lIns="0" tIns="12700" rIns="0" bIns="0" rtlCol="0" vert="horz">
            <a:spAutoFit/>
          </a:bodyPr>
          <a:lstStyle/>
          <a:p>
            <a:pPr marL="12700" marR="1058545">
              <a:lnSpc>
                <a:spcPct val="100000"/>
              </a:lnSpc>
              <a:spcBef>
                <a:spcPts val="100"/>
              </a:spcBef>
            </a:pPr>
            <a:r>
              <a:rPr dirty="0" sz="800" spc="-5">
                <a:solidFill>
                  <a:srgbClr val="939598"/>
                </a:solidFill>
                <a:latin typeface="Microsoft YaHei UI"/>
                <a:cs typeface="Microsoft YaHei UI"/>
              </a:rPr>
              <a:t>BRA-</a:t>
            </a:r>
            <a:r>
              <a:rPr dirty="0" sz="800" spc="-55">
                <a:solidFill>
                  <a:srgbClr val="939598"/>
                </a:solidFill>
                <a:latin typeface="Microsoft YaHei UI"/>
                <a:cs typeface="Microsoft YaHei UI"/>
              </a:rPr>
              <a:t> </a:t>
            </a:r>
            <a:r>
              <a:rPr dirty="0" sz="800">
                <a:solidFill>
                  <a:srgbClr val="939598"/>
                </a:solidFill>
                <a:latin typeface="Microsoft YaHei UI"/>
                <a:cs typeface="Microsoft YaHei UI"/>
              </a:rPr>
              <a:t>铝壳电阻 </a:t>
            </a:r>
            <a:r>
              <a:rPr dirty="0" sz="800" spc="-5">
                <a:solidFill>
                  <a:srgbClr val="939598"/>
                </a:solidFill>
                <a:latin typeface="Microsoft YaHei UI"/>
                <a:cs typeface="Microsoft YaHei UI"/>
              </a:rPr>
              <a:t>BRBA-</a:t>
            </a:r>
            <a:r>
              <a:rPr dirty="0" sz="800" spc="-12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a:p>
            <a:pPr marL="12700" marR="863600">
              <a:lnSpc>
                <a:spcPct val="100000"/>
              </a:lnSpc>
            </a:pPr>
            <a:r>
              <a:rPr dirty="0" sz="800">
                <a:solidFill>
                  <a:srgbClr val="939598"/>
                </a:solidFill>
                <a:latin typeface="Microsoft YaHei UI"/>
                <a:cs typeface="Microsoft YaHei UI"/>
              </a:rPr>
              <a:t>BRLA-</a:t>
            </a:r>
            <a:r>
              <a:rPr dirty="0" sz="800" spc="-114">
                <a:solidFill>
                  <a:srgbClr val="939598"/>
                </a:solidFill>
                <a:latin typeface="Microsoft YaHei UI"/>
                <a:cs typeface="Microsoft YaHei UI"/>
              </a:rPr>
              <a:t> </a:t>
            </a:r>
            <a:r>
              <a:rPr dirty="0" sz="800">
                <a:solidFill>
                  <a:srgbClr val="939598"/>
                </a:solidFill>
                <a:latin typeface="Microsoft YaHei UI"/>
                <a:cs typeface="Microsoft YaHei UI"/>
              </a:rPr>
              <a:t>铝壳多联体电阻 </a:t>
            </a:r>
            <a:r>
              <a:rPr dirty="0" sz="800" spc="-5">
                <a:solidFill>
                  <a:srgbClr val="939598"/>
                </a:solidFill>
                <a:latin typeface="Microsoft YaHei UI"/>
                <a:cs typeface="Microsoft YaHei UI"/>
              </a:rPr>
              <a:t>BRW-</a:t>
            </a:r>
            <a:r>
              <a:rPr dirty="0" sz="800" spc="-5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a:p>
            <a:pPr algn="just" marL="12700" marR="967105">
              <a:lnSpc>
                <a:spcPct val="100000"/>
              </a:lnSpc>
            </a:pPr>
            <a:r>
              <a:rPr dirty="0" sz="800" spc="-5">
                <a:solidFill>
                  <a:srgbClr val="939598"/>
                </a:solidFill>
                <a:latin typeface="Microsoft YaHei UI"/>
                <a:cs typeface="Microsoft YaHei UI"/>
              </a:rPr>
              <a:t>BRBW-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制动电阻箱 BREW-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欧式电阻箱 </a:t>
            </a:r>
            <a:r>
              <a:rPr dirty="0" sz="800" spc="-5">
                <a:solidFill>
                  <a:srgbClr val="939598"/>
                </a:solidFill>
                <a:latin typeface="Microsoft YaHei UI"/>
                <a:cs typeface="Microsoft YaHei UI"/>
              </a:rPr>
              <a:t>BRCW-</a:t>
            </a:r>
            <a:r>
              <a:rPr dirty="0" sz="800" spc="-70">
                <a:solidFill>
                  <a:srgbClr val="939598"/>
                </a:solidFill>
                <a:latin typeface="Microsoft YaHei UI"/>
                <a:cs typeface="Microsoft YaHei UI"/>
              </a:rPr>
              <a:t> </a:t>
            </a:r>
            <a:r>
              <a:rPr dirty="0" sz="800">
                <a:solidFill>
                  <a:srgbClr val="939598"/>
                </a:solidFill>
                <a:latin typeface="Microsoft YaHei UI"/>
                <a:cs typeface="Microsoft YaHei UI"/>
              </a:rPr>
              <a:t>功率电阻柜 </a:t>
            </a:r>
            <a:r>
              <a:rPr dirty="0" sz="800" spc="-5">
                <a:solidFill>
                  <a:srgbClr val="939598"/>
                </a:solidFill>
                <a:latin typeface="Microsoft YaHei UI"/>
                <a:cs typeface="Microsoft YaHei UI"/>
              </a:rPr>
              <a:t>BRCS-</a:t>
            </a:r>
            <a:r>
              <a:rPr dirty="0" sz="800" spc="-12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a:p>
            <a:pPr marL="28321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300" name="object 300"/>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301" name="object 301"/>
          <p:cNvSpPr txBox="1"/>
          <p:nvPr/>
        </p:nvSpPr>
        <p:spPr>
          <a:xfrm>
            <a:off x="350899"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302" name="object 302"/>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303" name="object 303"/>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101</a:t>
            </a:r>
            <a:endParaRPr sz="1000">
              <a:latin typeface="Arial"/>
              <a:cs typeface="Arial"/>
            </a:endParaRPr>
          </a:p>
        </p:txBody>
      </p:sp>
      <p:sp>
        <p:nvSpPr>
          <p:cNvPr id="304" name="object 304"/>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102</a:t>
            </a:r>
            <a:endParaRPr sz="1000">
              <a:latin typeface="Arial"/>
              <a:cs typeface="Arial"/>
            </a:endParaRPr>
          </a:p>
        </p:txBody>
      </p:sp>
      <p:sp>
        <p:nvSpPr>
          <p:cNvPr id="305" name="object 305"/>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06" name="object 306"/>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07" name="object 307"/>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08" name="object 308"/>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345759"/>
            <a:ext cx="285750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ACH580</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交流传动变频器</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0.75-500KW</a:t>
            </a:r>
            <a:endParaRPr sz="1200">
              <a:latin typeface="Microsoft JhengHei UI"/>
              <a:cs typeface="Microsoft JhengHei UI"/>
            </a:endParaRPr>
          </a:p>
        </p:txBody>
      </p:sp>
      <p:sp>
        <p:nvSpPr>
          <p:cNvPr id="14" name="object 14"/>
          <p:cNvSpPr txBox="1"/>
          <p:nvPr/>
        </p:nvSpPr>
        <p:spPr>
          <a:xfrm>
            <a:off x="7943300" y="1345759"/>
            <a:ext cx="32105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ACH531</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暖通行业专用变频器</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0.75~250KW</a:t>
            </a:r>
            <a:endParaRPr sz="1200">
              <a:latin typeface="Microsoft JhengHei UI"/>
              <a:cs typeface="Microsoft JhengHei UI"/>
            </a:endParaRPr>
          </a:p>
        </p:txBody>
      </p:sp>
      <p:graphicFrame>
        <p:nvGraphicFramePr>
          <p:cNvPr id="15" name="object 15"/>
          <p:cNvGraphicFramePr>
            <a:graphicFrameLocks noGrp="1"/>
          </p:cNvGraphicFramePr>
          <p:nvPr/>
        </p:nvGraphicFramePr>
        <p:xfrm>
          <a:off x="540000" y="1751999"/>
          <a:ext cx="6294755" cy="3981450"/>
        </p:xfrm>
        <a:graphic>
          <a:graphicData uri="http://schemas.openxmlformats.org/drawingml/2006/table">
            <a:tbl>
              <a:tblPr firstRow="1" bandRow="1">
                <a:tableStyleId>{2D5ABB26-0587-4C30-8999-92F81FD0307C}</a:tableStyleId>
              </a:tblPr>
              <a:tblGrid>
                <a:gridCol w="1217930"/>
                <a:gridCol w="2080260"/>
                <a:gridCol w="1185545"/>
                <a:gridCol w="849629"/>
                <a:gridCol w="941070"/>
              </a:tblGrid>
              <a:tr h="158750">
                <a:tc rowSpan="2">
                  <a:txBody>
                    <a:bodyPr/>
                    <a:lstStyle/>
                    <a:p>
                      <a:pPr marL="236220">
                        <a:lnSpc>
                          <a:spcPct val="100000"/>
                        </a:lnSpc>
                        <a:spcBef>
                          <a:spcPts val="735"/>
                        </a:spcBef>
                      </a:pPr>
                      <a:r>
                        <a:rPr dirty="0" sz="800" spc="-10" b="1">
                          <a:solidFill>
                            <a:srgbClr val="FFFFFF"/>
                          </a:solidFill>
                          <a:latin typeface="Microsoft YaHei UI"/>
                          <a:cs typeface="Microsoft YaHei UI"/>
                        </a:rPr>
                        <a:t>ACH580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变频器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11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925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02565">
                        <a:lnSpc>
                          <a:spcPct val="100000"/>
                        </a:lnSpc>
                        <a:spcBef>
                          <a:spcPts val="110"/>
                        </a:spcBef>
                      </a:pPr>
                      <a:r>
                        <a:rPr dirty="0" sz="800" b="1">
                          <a:solidFill>
                            <a:srgbClr val="FFFFFF"/>
                          </a:solidFill>
                          <a:latin typeface="Microsoft YaHei UI"/>
                          <a:cs typeface="Microsoft YaHei UI"/>
                        </a:rPr>
                        <a:t>ABB</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733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5">
                  <a:txBody>
                    <a:bodyPr/>
                    <a:lstStyle/>
                    <a:p>
                      <a:pPr marL="17780">
                        <a:lnSpc>
                          <a:spcPct val="100000"/>
                        </a:lnSpc>
                        <a:spcBef>
                          <a:spcPts val="135"/>
                        </a:spcBef>
                      </a:pPr>
                      <a:r>
                        <a:rPr dirty="0" sz="800">
                          <a:solidFill>
                            <a:srgbClr val="231F20"/>
                          </a:solidFill>
                          <a:latin typeface="Microsoft JhengHei UI"/>
                          <a:cs typeface="Microsoft JhengHei UI"/>
                        </a:rPr>
                        <a:t>3 相 Un= 230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ACH580-01-04A7-2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BRA-05P02-0GHR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ACH580-01-06A7-2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BRA-05P02-0GHR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ACH580-01-07A6-2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BRA-1P203-0CJR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ACH580-01-012A-2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BRA-1P203-0CJR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ACH580-01-018A-2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ACH580-01-024A-2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BRA-03P03-0AJR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ACH580-01-032A-2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BRA-04P03-0AFR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ACH580-01-047A-2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ACH580-01-060A-2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SAFUR90F575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5">
                  <a:txBody>
                    <a:bodyPr/>
                    <a:lstStyle/>
                    <a:p>
                      <a:pPr marL="17780">
                        <a:lnSpc>
                          <a:spcPct val="100000"/>
                        </a:lnSpc>
                        <a:spcBef>
                          <a:spcPts val="135"/>
                        </a:spcBef>
                      </a:pPr>
                      <a:r>
                        <a:rPr dirty="0" sz="800">
                          <a:solidFill>
                            <a:srgbClr val="231F20"/>
                          </a:solidFill>
                          <a:latin typeface="Microsoft JhengHei UI"/>
                          <a:cs typeface="Microsoft JhengHei UI"/>
                        </a:rPr>
                        <a:t>3 相 Un= 400 或 480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BRA-03P02-BA0R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ACH580-01-03A4-4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BRA-03P02-BA0R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ACH580-01-04A1-4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BRA-03P02-BA0R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ACH580-01-05A7-4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CBH 360 C T 406</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210R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BRA-03P02-BA0R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ACH580-01-07A3-4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BRA-05P02-0GHR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LOCH0015-3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ACH580-01-09A5-4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BRA-05P02-0GHR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LOCH0015-3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330 D T 406 78R</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BRA-05P02-0GHR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LOCH0015-3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ACH580-01-018A-4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BRA-1P203-0CJR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LOCH0030-3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ACH580-01-026A-4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a:solidFill>
                            <a:srgbClr val="231F20"/>
                          </a:solidFill>
                          <a:latin typeface="Microsoft JhengHei UI"/>
                          <a:cs typeface="Microsoft JhengHei UI"/>
                        </a:rPr>
                        <a:t>CBR-V 560 D HT 406 39R</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UL</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BRA-1P203-0CJR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LOCH0030-3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ACH580-01-033A-4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560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19R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BRA-03P03-0AJR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ACH580-01-039A-4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BRA-04P03-0AFR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Danotherm </a:t>
                      </a:r>
                      <a:r>
                        <a:rPr dirty="0" sz="800" spc="-10">
                          <a:solidFill>
                            <a:srgbClr val="231F20"/>
                          </a:solidFill>
                          <a:latin typeface="Microsoft JhengHei UI"/>
                          <a:cs typeface="Microsoft JhengHei UI"/>
                        </a:rPr>
                        <a:t>CBT-H </a:t>
                      </a:r>
                      <a:r>
                        <a:rPr dirty="0" sz="800">
                          <a:solidFill>
                            <a:srgbClr val="231F20"/>
                          </a:solidFill>
                          <a:latin typeface="Microsoft JhengHei UI"/>
                          <a:cs typeface="Microsoft JhengHei UI"/>
                        </a:rPr>
                        <a:t>760 D HT 406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16R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BRA-04P03-0AFR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6" name="object 16"/>
          <p:cNvGraphicFramePr>
            <a:graphicFrameLocks noGrp="1"/>
          </p:cNvGraphicFramePr>
          <p:nvPr/>
        </p:nvGraphicFramePr>
        <p:xfrm>
          <a:off x="540000" y="5880000"/>
          <a:ext cx="6307455" cy="3699510"/>
        </p:xfrm>
        <a:graphic>
          <a:graphicData uri="http://schemas.openxmlformats.org/drawingml/2006/table">
            <a:tbl>
              <a:tblPr firstRow="1" bandRow="1">
                <a:tableStyleId>{2D5ABB26-0587-4C30-8999-92F81FD0307C}</a:tableStyleId>
              </a:tblPr>
              <a:tblGrid>
                <a:gridCol w="1135380"/>
                <a:gridCol w="780415"/>
                <a:gridCol w="1278889"/>
                <a:gridCol w="1167764"/>
                <a:gridCol w="835025"/>
                <a:gridCol w="1092200"/>
              </a:tblGrid>
              <a:tr h="158750">
                <a:tc rowSpan="2">
                  <a:txBody>
                    <a:bodyPr/>
                    <a:lstStyle/>
                    <a:p>
                      <a:pPr marL="194945">
                        <a:lnSpc>
                          <a:spcPct val="100000"/>
                        </a:lnSpc>
                        <a:spcBef>
                          <a:spcPts val="735"/>
                        </a:spcBef>
                      </a:pPr>
                      <a:r>
                        <a:rPr dirty="0" sz="800" spc="-10" b="1">
                          <a:solidFill>
                            <a:srgbClr val="FFFFFF"/>
                          </a:solidFill>
                          <a:latin typeface="Microsoft YaHei UI"/>
                          <a:cs typeface="Microsoft YaHei UI"/>
                        </a:rPr>
                        <a:t>ACH580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变频器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135890">
                        <a:lnSpc>
                          <a:spcPct val="100000"/>
                        </a:lnSpc>
                        <a:spcBef>
                          <a:spcPts val="735"/>
                        </a:spcBef>
                      </a:pPr>
                      <a:r>
                        <a:rPr dirty="0" sz="800" b="1">
                          <a:solidFill>
                            <a:srgbClr val="FFFFFF"/>
                          </a:solidFill>
                          <a:latin typeface="Microsoft YaHei UI"/>
                          <a:cs typeface="Microsoft YaHei UI"/>
                        </a:rPr>
                        <a:t>制动斩波器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11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17195">
                        <a:lnSpc>
                          <a:spcPct val="100000"/>
                        </a:lnSpc>
                        <a:spcBef>
                          <a:spcPts val="110"/>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036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4945">
                        <a:lnSpc>
                          <a:spcPct val="100000"/>
                        </a:lnSpc>
                        <a:spcBef>
                          <a:spcPts val="110"/>
                        </a:spcBef>
                      </a:pPr>
                      <a:r>
                        <a:rPr dirty="0" sz="800" b="1">
                          <a:solidFill>
                            <a:srgbClr val="FFFFFF"/>
                          </a:solidFill>
                          <a:latin typeface="Microsoft YaHei UI"/>
                          <a:cs typeface="Microsoft YaHei UI"/>
                        </a:rPr>
                        <a:t>ABB</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226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3 相 Un= 230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ACH580-01-076A-2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ACH580-01-089A-2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ACH580-01-115A-2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ACH580-01-144A-2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ACH580-01-171A-2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ACH580-01-213A-2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ACH580-01-276A-2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153">
                <a:tc gridSpan="6">
                  <a:txBody>
                    <a:bodyPr/>
                    <a:lstStyle/>
                    <a:p>
                      <a:pPr marL="17780">
                        <a:lnSpc>
                          <a:spcPct val="100000"/>
                        </a:lnSpc>
                        <a:spcBef>
                          <a:spcPts val="275"/>
                        </a:spcBef>
                      </a:pPr>
                      <a:r>
                        <a:rPr dirty="0" sz="800">
                          <a:solidFill>
                            <a:srgbClr val="231F20"/>
                          </a:solidFill>
                          <a:latin typeface="Microsoft JhengHei UI"/>
                          <a:cs typeface="Microsoft JhengHei UI"/>
                        </a:rPr>
                        <a:t>3 相 Un= 400 或 480 </a:t>
                      </a:r>
                      <a:r>
                        <a:rPr dirty="0" sz="800" spc="-5">
                          <a:solidFill>
                            <a:srgbClr val="231F20"/>
                          </a:solidFill>
                          <a:latin typeface="Microsoft JhengHei UI"/>
                          <a:cs typeface="Microsoft JhengHei UI"/>
                        </a:rPr>
                        <a:t>V（380...415 V，440...480</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ACH580-01-062A-4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BLA3-0EC1-0070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ACH580-01-073A-4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ACH580-01-089A-4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LOCH0120-3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LOCH0120-3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ACH580-01-145A-4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LOCH0200-3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ACH580-01-169A-4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LOCH0200-3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ACH580-01-206A-4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LOCH0330-3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ACH580-01-246A-4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LOCH0330-3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49">
                <a:tc>
                  <a:txBody>
                    <a:bodyPr/>
                    <a:lstStyle/>
                    <a:p>
                      <a:pPr marL="17780">
                        <a:lnSpc>
                          <a:spcPct val="100000"/>
                        </a:lnSpc>
                        <a:spcBef>
                          <a:spcPts val="135"/>
                        </a:spcBef>
                      </a:pPr>
                      <a:r>
                        <a:rPr dirty="0" sz="800" spc="-5">
                          <a:solidFill>
                            <a:srgbClr val="231F20"/>
                          </a:solidFill>
                          <a:latin typeface="Microsoft JhengHei UI"/>
                          <a:cs typeface="Microsoft JhengHei UI"/>
                        </a:rPr>
                        <a:t>ACH580-01-293A-4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LOCH0330-3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ACH580-01-363A-4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LOCH0490-3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ACH580-01-430A-4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LOCH0490-3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ACH580-01-490A-4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7" name="object 17"/>
          <p:cNvGraphicFramePr>
            <a:graphicFrameLocks noGrp="1"/>
          </p:cNvGraphicFramePr>
          <p:nvPr/>
        </p:nvGraphicFramePr>
        <p:xfrm>
          <a:off x="8100000" y="1751999"/>
          <a:ext cx="5205730" cy="2393950"/>
        </p:xfrm>
        <a:graphic>
          <a:graphicData uri="http://schemas.openxmlformats.org/drawingml/2006/table">
            <a:tbl>
              <a:tblPr firstRow="1" bandRow="1">
                <a:tableStyleId>{2D5ABB26-0587-4C30-8999-92F81FD0307C}</a:tableStyleId>
              </a:tblPr>
              <a:tblGrid>
                <a:gridCol w="1089660"/>
                <a:gridCol w="780415"/>
                <a:gridCol w="1943100"/>
                <a:gridCol w="1373504"/>
              </a:tblGrid>
              <a:tr h="158750">
                <a:tc rowSpan="2">
                  <a:txBody>
                    <a:bodyPr/>
                    <a:lstStyle/>
                    <a:p>
                      <a:pPr algn="ctr">
                        <a:lnSpc>
                          <a:spcPct val="100000"/>
                        </a:lnSpc>
                        <a:spcBef>
                          <a:spcPts val="254"/>
                        </a:spcBef>
                      </a:pPr>
                      <a:r>
                        <a:rPr dirty="0" sz="800" spc="-10" b="1">
                          <a:solidFill>
                            <a:srgbClr val="FFFFFF"/>
                          </a:solidFill>
                          <a:latin typeface="Microsoft YaHei UI"/>
                          <a:cs typeface="Microsoft YaHei UI"/>
                        </a:rPr>
                        <a:t>ACH531</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暖通专用变频器</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186690">
                        <a:lnSpc>
                          <a:spcPct val="100000"/>
                        </a:lnSpc>
                        <a:spcBef>
                          <a:spcPts val="735"/>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参考电阻型号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66420">
                        <a:lnSpc>
                          <a:spcPct val="100000"/>
                        </a:lnSpc>
                        <a:spcBef>
                          <a:spcPts val="110"/>
                        </a:spcBef>
                      </a:pPr>
                      <a:r>
                        <a:rPr dirty="0" sz="800" b="1">
                          <a:solidFill>
                            <a:srgbClr val="FFFFFF"/>
                          </a:solidFill>
                          <a:latin typeface="Microsoft YaHei UI"/>
                          <a:cs typeface="Microsoft YaHei UI"/>
                        </a:rPr>
                        <a:t>Danotherm</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4">
                  <a:txBody>
                    <a:bodyPr/>
                    <a:lstStyle/>
                    <a:p>
                      <a:pPr marL="17780">
                        <a:lnSpc>
                          <a:spcPct val="100000"/>
                        </a:lnSpc>
                        <a:spcBef>
                          <a:spcPts val="1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或 480 </a:t>
                      </a:r>
                      <a:r>
                        <a:rPr dirty="0" sz="800" spc="-5">
                          <a:solidFill>
                            <a:srgbClr val="231F20"/>
                          </a:solidFill>
                          <a:latin typeface="Microsoft JhengHei UI"/>
                          <a:cs typeface="Microsoft JhengHei UI"/>
                        </a:rPr>
                        <a:t>V(380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至 415 </a:t>
                      </a:r>
                      <a:r>
                        <a:rPr dirty="0" sz="800" spc="-45">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440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至 480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ACH531-01-03A4-4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ACH531-01-04A1-4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ACH531-01-05A7-4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ACH531-01-07A3-4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ACH531-01-09A5-4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ACH531-01-12A7-4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ACH531-01-018A-4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660 DHT 415</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BRA-1P503-0CCR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ACH531-01-026A-4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CBR-V 660 DHT 415</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BRA-1P503-0CCR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ACH531-01-033A-4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ACH531-01-039A-4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8" name="object 18"/>
          <p:cNvGraphicFramePr>
            <a:graphicFrameLocks noGrp="1"/>
          </p:cNvGraphicFramePr>
          <p:nvPr/>
        </p:nvGraphicFramePr>
        <p:xfrm>
          <a:off x="8100000" y="4583999"/>
          <a:ext cx="5205730" cy="2520950"/>
        </p:xfrm>
        <a:graphic>
          <a:graphicData uri="http://schemas.openxmlformats.org/drawingml/2006/table">
            <a:tbl>
              <a:tblPr firstRow="1" bandRow="1">
                <a:tableStyleId>{2D5ABB26-0587-4C30-8999-92F81FD0307C}</a:tableStyleId>
              </a:tblPr>
              <a:tblGrid>
                <a:gridCol w="1089660"/>
                <a:gridCol w="780415"/>
                <a:gridCol w="1943100"/>
                <a:gridCol w="1373504"/>
              </a:tblGrid>
              <a:tr h="399414">
                <a:tc rowSpan="2">
                  <a:txBody>
                    <a:bodyPr/>
                    <a:lstStyle/>
                    <a:p>
                      <a:pPr>
                        <a:lnSpc>
                          <a:spcPct val="100000"/>
                        </a:lnSpc>
                        <a:spcBef>
                          <a:spcPts val="55"/>
                        </a:spcBef>
                      </a:pPr>
                      <a:endParaRPr sz="1000">
                        <a:latin typeface="Times New Roman"/>
                        <a:cs typeface="Times New Roman"/>
                      </a:endParaRPr>
                    </a:p>
                    <a:p>
                      <a:pPr algn="ctr">
                        <a:lnSpc>
                          <a:spcPct val="100000"/>
                        </a:lnSpc>
                      </a:pPr>
                      <a:r>
                        <a:rPr dirty="0" sz="800" spc="-10" b="1">
                          <a:solidFill>
                            <a:srgbClr val="FFFFFF"/>
                          </a:solidFill>
                          <a:latin typeface="Microsoft YaHei UI"/>
                          <a:cs typeface="Microsoft YaHei UI"/>
                        </a:rPr>
                        <a:t>ACH531</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暖通专用变频器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15"/>
                        </a:spcBef>
                      </a:pPr>
                      <a:endParaRPr sz="1450">
                        <a:latin typeface="Times New Roman"/>
                        <a:cs typeface="Times New Roman"/>
                      </a:endParaRPr>
                    </a:p>
                    <a:p>
                      <a:pPr marL="135890">
                        <a:lnSpc>
                          <a:spcPct val="100000"/>
                        </a:lnSpc>
                      </a:pPr>
                      <a:r>
                        <a:rPr dirty="0" sz="800" b="1">
                          <a:solidFill>
                            <a:srgbClr val="FFFFFF"/>
                          </a:solidFill>
                          <a:latin typeface="Microsoft YaHei UI"/>
                          <a:cs typeface="Microsoft YaHei UI"/>
                        </a:rPr>
                        <a:t>制动斩波器</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5"/>
                        </a:spcBef>
                      </a:pPr>
                      <a:endParaRPr sz="900">
                        <a:latin typeface="Times New Roman"/>
                        <a:cs typeface="Times New Roman"/>
                      </a:endParaRPr>
                    </a:p>
                    <a:p>
                      <a:pPr algn="ctr">
                        <a:lnSpc>
                          <a:spcPct val="100000"/>
                        </a:lnSpc>
                      </a:pPr>
                      <a:r>
                        <a:rPr dirty="0" sz="800" b="1">
                          <a:solidFill>
                            <a:srgbClr val="FFFFFF"/>
                          </a:solidFill>
                          <a:latin typeface="Microsoft YaHei UI"/>
                          <a:cs typeface="Microsoft YaHei UI"/>
                        </a:rPr>
                        <a:t>参考电阻型号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66420">
                        <a:lnSpc>
                          <a:spcPct val="100000"/>
                        </a:lnSpc>
                        <a:spcBef>
                          <a:spcPts val="110"/>
                        </a:spcBef>
                      </a:pPr>
                      <a:r>
                        <a:rPr dirty="0" sz="800" b="1">
                          <a:solidFill>
                            <a:srgbClr val="FFFFFF"/>
                          </a:solidFill>
                          <a:latin typeface="Microsoft YaHei UI"/>
                          <a:cs typeface="Microsoft YaHei UI"/>
                        </a:rPr>
                        <a:t>Danotherm</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4">
                  <a:txBody>
                    <a:bodyPr/>
                    <a:lstStyle/>
                    <a:p>
                      <a:pPr marL="17780">
                        <a:lnSpc>
                          <a:spcPct val="100000"/>
                        </a:lnSpc>
                        <a:spcBef>
                          <a:spcPts val="135"/>
                        </a:spcBef>
                      </a:pPr>
                      <a:r>
                        <a:rPr dirty="0" sz="800">
                          <a:solidFill>
                            <a:srgbClr val="231F20"/>
                          </a:solidFill>
                          <a:latin typeface="Microsoft JhengHei UI"/>
                          <a:cs typeface="Microsoft JhengHei UI"/>
                        </a:rPr>
                        <a:t>3 相 Un= 400 </a:t>
                      </a:r>
                      <a:r>
                        <a:rPr dirty="0" sz="800" spc="-5">
                          <a:solidFill>
                            <a:srgbClr val="231F20"/>
                          </a:solidFill>
                          <a:latin typeface="Microsoft JhengHei UI"/>
                          <a:cs typeface="Microsoft JhengHei UI"/>
                        </a:rPr>
                        <a:t>V（380…415</a:t>
                      </a:r>
                      <a:r>
                        <a:rPr dirty="0" sz="800" spc="-15">
                          <a:solidFill>
                            <a:srgbClr val="231F20"/>
                          </a:solidFill>
                          <a:latin typeface="Microsoft JhengHei UI"/>
                          <a:cs typeface="Microsoft JhengHei UI"/>
                        </a:rPr>
                        <a:t> </a:t>
                      </a:r>
                      <a:r>
                        <a:rPr dirty="0" sz="800" spc="-35">
                          <a:solidFill>
                            <a:srgbClr val="231F20"/>
                          </a:solidFill>
                          <a:latin typeface="Microsoft JhengHei UI"/>
                          <a:cs typeface="Microsoft JhengHei UI"/>
                        </a:rPr>
                        <a:t>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ACH531-01-062A-4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ACH531-01-073A-4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ACH531-01-088A-4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ACS-BRK-D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已经内置在制动斩波器中</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ACH531-01-106A-4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3431">
                <a:tc>
                  <a:txBody>
                    <a:bodyPr/>
                    <a:lstStyle/>
                    <a:p>
                      <a:pPr marL="17780">
                        <a:lnSpc>
                          <a:spcPct val="100000"/>
                        </a:lnSpc>
                        <a:spcBef>
                          <a:spcPts val="310"/>
                        </a:spcBef>
                      </a:pPr>
                      <a:r>
                        <a:rPr dirty="0" sz="800" spc="-5">
                          <a:solidFill>
                            <a:srgbClr val="231F20"/>
                          </a:solidFill>
                          <a:latin typeface="Microsoft JhengHei UI"/>
                          <a:cs typeface="Microsoft JhengHei UI"/>
                        </a:rPr>
                        <a:t>ACH531-01-145A-4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SAFUR125F500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BRBW-10P03-00DR</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ACH531-01-169A-4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ACH531-01-206A-4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BRBW-15P03-0BRG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ACH531-01-246A-4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2xSAFUR125F500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BRBW-20P03-00BR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ACH531-01-293A-4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2xSAFUR210F575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10">
                          <a:solidFill>
                            <a:srgbClr val="231F20"/>
                          </a:solidFill>
                          <a:latin typeface="Microsoft JhengHei UI"/>
                          <a:cs typeface="Microsoft JhengHei UI"/>
                        </a:rPr>
                        <a:t>BRBW-25P03-0ARG</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ACH531-01-363A-4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ACH531-01-430A-4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NBRA-659</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2xSAFUR200F500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BRBW-30P03-ARCE</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19" name="object 19"/>
          <p:cNvGraphicFramePr>
            <a:graphicFrameLocks noGrp="1"/>
          </p:cNvGraphicFramePr>
          <p:nvPr/>
        </p:nvGraphicFramePr>
        <p:xfrm>
          <a:off x="8099999" y="7668003"/>
          <a:ext cx="3798570" cy="1548130"/>
        </p:xfrm>
        <a:graphic>
          <a:graphicData uri="http://schemas.openxmlformats.org/drawingml/2006/table">
            <a:tbl>
              <a:tblPr firstRow="1" bandRow="1">
                <a:tableStyleId>{2D5ABB26-0587-4C30-8999-92F81FD0307C}</a:tableStyleId>
              </a:tblPr>
              <a:tblGrid>
                <a:gridCol w="1397635"/>
                <a:gridCol w="1211580"/>
                <a:gridCol w="1170305"/>
              </a:tblGrid>
              <a:tr h="158750">
                <a:tc rowSpan="2">
                  <a:txBody>
                    <a:bodyPr/>
                    <a:lstStyle/>
                    <a:p>
                      <a:pPr marL="326390">
                        <a:lnSpc>
                          <a:spcPct val="100000"/>
                        </a:lnSpc>
                        <a:spcBef>
                          <a:spcPts val="735"/>
                        </a:spcBef>
                      </a:pPr>
                      <a:r>
                        <a:rPr dirty="0" sz="800" spc="-10" b="1">
                          <a:solidFill>
                            <a:srgbClr val="FFFFFF"/>
                          </a:solidFill>
                          <a:latin typeface="Microsoft YaHei UI"/>
                          <a:cs typeface="Microsoft YaHei UI"/>
                        </a:rPr>
                        <a:t>ACH580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变频器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3540">
                        <a:lnSpc>
                          <a:spcPct val="100000"/>
                        </a:lnSpc>
                        <a:spcBef>
                          <a:spcPts val="110"/>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163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02965">
                <a:tc>
                  <a:txBody>
                    <a:bodyPr/>
                    <a:lstStyle/>
                    <a:p>
                      <a:pPr marL="17780">
                        <a:lnSpc>
                          <a:spcPct val="100000"/>
                        </a:lnSpc>
                        <a:spcBef>
                          <a:spcPts val="310"/>
                        </a:spcBef>
                      </a:pPr>
                      <a:r>
                        <a:rPr dirty="0" sz="800" spc="-5">
                          <a:solidFill>
                            <a:srgbClr val="231F20"/>
                          </a:solidFill>
                          <a:latin typeface="Microsoft JhengHei UI"/>
                          <a:cs typeface="Microsoft JhengHei UI"/>
                        </a:rPr>
                        <a:t>ACH580-04-505A-4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LOCH0660-3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66">
                <a:tc>
                  <a:txBody>
                    <a:bodyPr/>
                    <a:lstStyle/>
                    <a:p>
                      <a:pPr marL="17780">
                        <a:lnSpc>
                          <a:spcPct val="100000"/>
                        </a:lnSpc>
                        <a:spcBef>
                          <a:spcPts val="310"/>
                        </a:spcBef>
                      </a:pPr>
                      <a:r>
                        <a:rPr dirty="0" sz="800" spc="-5">
                          <a:solidFill>
                            <a:srgbClr val="231F20"/>
                          </a:solidFill>
                          <a:latin typeface="Microsoft JhengHei UI"/>
                          <a:cs typeface="Microsoft JhengHei UI"/>
                        </a:rPr>
                        <a:t>ACH580-04-585A-4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LOCH0660-3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66">
                <a:tc>
                  <a:txBody>
                    <a:bodyPr/>
                    <a:lstStyle/>
                    <a:p>
                      <a:pPr marL="17780">
                        <a:lnSpc>
                          <a:spcPct val="100000"/>
                        </a:lnSpc>
                        <a:spcBef>
                          <a:spcPts val="310"/>
                        </a:spcBef>
                      </a:pPr>
                      <a:r>
                        <a:rPr dirty="0" sz="800" spc="-5">
                          <a:solidFill>
                            <a:srgbClr val="231F20"/>
                          </a:solidFill>
                          <a:latin typeface="Microsoft JhengHei UI"/>
                          <a:cs typeface="Microsoft JhengHei UI"/>
                        </a:rPr>
                        <a:t>ACH580-04-650A-4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LOCH0660-3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66">
                <a:tc>
                  <a:txBody>
                    <a:bodyPr/>
                    <a:lstStyle/>
                    <a:p>
                      <a:pPr marL="17780">
                        <a:lnSpc>
                          <a:spcPct val="100000"/>
                        </a:lnSpc>
                        <a:spcBef>
                          <a:spcPts val="310"/>
                        </a:spcBef>
                      </a:pPr>
                      <a:r>
                        <a:rPr dirty="0" sz="800" spc="-5">
                          <a:solidFill>
                            <a:srgbClr val="231F20"/>
                          </a:solidFill>
                          <a:latin typeface="Microsoft JhengHei UI"/>
                          <a:cs typeface="Microsoft JhengHei UI"/>
                        </a:rPr>
                        <a:t>ACH580-04-725A-4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LOCH1000-3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2966">
                <a:tc>
                  <a:txBody>
                    <a:bodyPr/>
                    <a:lstStyle/>
                    <a:p>
                      <a:pPr marL="17780">
                        <a:lnSpc>
                          <a:spcPct val="100000"/>
                        </a:lnSpc>
                        <a:spcBef>
                          <a:spcPts val="310"/>
                        </a:spcBef>
                      </a:pPr>
                      <a:r>
                        <a:rPr dirty="0" sz="800" spc="-5">
                          <a:solidFill>
                            <a:srgbClr val="231F20"/>
                          </a:solidFill>
                          <a:latin typeface="Microsoft JhengHei UI"/>
                          <a:cs typeface="Microsoft JhengHei UI"/>
                        </a:rPr>
                        <a:t>ACH580-04-820A-4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LOCH1000-3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2965">
                <a:tc>
                  <a:txBody>
                    <a:bodyPr/>
                    <a:lstStyle/>
                    <a:p>
                      <a:pPr marL="17780">
                        <a:lnSpc>
                          <a:spcPct val="100000"/>
                        </a:lnSpc>
                        <a:spcBef>
                          <a:spcPts val="310"/>
                        </a:spcBef>
                      </a:pPr>
                      <a:r>
                        <a:rPr dirty="0" sz="800" spc="-5">
                          <a:solidFill>
                            <a:srgbClr val="231F20"/>
                          </a:solidFill>
                          <a:latin typeface="Microsoft JhengHei UI"/>
                          <a:cs typeface="Microsoft JhengHei UI"/>
                        </a:rPr>
                        <a:t>ACH580-04-880A-4</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spc="-5">
                          <a:solidFill>
                            <a:srgbClr val="231F20"/>
                          </a:solidFill>
                          <a:latin typeface="Microsoft JhengHei UI"/>
                          <a:cs typeface="Microsoft JhengHei UI"/>
                        </a:rPr>
                        <a:t>LOCH1000-3</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20" name="object 20"/>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21" name="object 21"/>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2" name="object 22"/>
          <p:cNvSpPr txBox="1"/>
          <p:nvPr/>
        </p:nvSpPr>
        <p:spPr>
          <a:xfrm>
            <a:off x="354500"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23" name="object 23"/>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4" name="object 24"/>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103</a:t>
            </a:r>
            <a:endParaRPr sz="1000">
              <a:latin typeface="Arial"/>
              <a:cs typeface="Arial"/>
            </a:endParaRPr>
          </a:p>
        </p:txBody>
      </p:sp>
      <p:sp>
        <p:nvSpPr>
          <p:cNvPr id="25" name="object 25"/>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104</a:t>
            </a:r>
            <a:endParaRPr sz="1000">
              <a:latin typeface="Arial"/>
              <a:cs typeface="Arial"/>
            </a:endParaRPr>
          </a:p>
        </p:txBody>
      </p:sp>
      <p:sp>
        <p:nvSpPr>
          <p:cNvPr id="26" name="object 26"/>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7" name="object 27"/>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8" name="object 28"/>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9" name="object 29"/>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330159"/>
            <a:ext cx="285813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ACQ531</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水行业专用传动</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0.75-250KW</a:t>
            </a:r>
            <a:endParaRPr sz="1200">
              <a:latin typeface="Microsoft JhengHei UI"/>
              <a:cs typeface="Microsoft JhengHei UI"/>
            </a:endParaRPr>
          </a:p>
        </p:txBody>
      </p:sp>
      <p:sp>
        <p:nvSpPr>
          <p:cNvPr id="14" name="object 14"/>
          <p:cNvSpPr txBox="1"/>
          <p:nvPr/>
        </p:nvSpPr>
        <p:spPr>
          <a:xfrm>
            <a:off x="7943300" y="1345759"/>
            <a:ext cx="285813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10" b="1">
                <a:solidFill>
                  <a:srgbClr val="231F20"/>
                </a:solidFill>
                <a:latin typeface="Microsoft JhengHei UI"/>
                <a:cs typeface="Microsoft JhengHei UI"/>
              </a:rPr>
              <a:t>ACQ580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水处理应用传动</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0.75-500KW</a:t>
            </a:r>
            <a:endParaRPr sz="1200">
              <a:latin typeface="Microsoft JhengHei UI"/>
              <a:cs typeface="Microsoft JhengHei UI"/>
            </a:endParaRPr>
          </a:p>
        </p:txBody>
      </p:sp>
      <p:graphicFrame>
        <p:nvGraphicFramePr>
          <p:cNvPr id="15" name="object 15"/>
          <p:cNvGraphicFramePr>
            <a:graphicFrameLocks noGrp="1"/>
          </p:cNvGraphicFramePr>
          <p:nvPr/>
        </p:nvGraphicFramePr>
        <p:xfrm>
          <a:off x="540000" y="1733998"/>
          <a:ext cx="5244465" cy="2766060"/>
        </p:xfrm>
        <a:graphic>
          <a:graphicData uri="http://schemas.openxmlformats.org/drawingml/2006/table">
            <a:tbl>
              <a:tblPr firstRow="1" bandRow="1">
                <a:tableStyleId>{2D5ABB26-0587-4C30-8999-92F81FD0307C}</a:tableStyleId>
              </a:tblPr>
              <a:tblGrid>
                <a:gridCol w="1511935"/>
                <a:gridCol w="748029"/>
                <a:gridCol w="1729739"/>
                <a:gridCol w="1235710"/>
              </a:tblGrid>
              <a:tr h="158750">
                <a:tc rowSpan="2">
                  <a:txBody>
                    <a:bodyPr/>
                    <a:lstStyle/>
                    <a:p>
                      <a:pPr marL="229870">
                        <a:lnSpc>
                          <a:spcPct val="100000"/>
                        </a:lnSpc>
                        <a:spcBef>
                          <a:spcPts val="735"/>
                        </a:spcBef>
                      </a:pPr>
                      <a:r>
                        <a:rPr dirty="0" sz="800" spc="-10" b="1">
                          <a:solidFill>
                            <a:srgbClr val="FFFFFF"/>
                          </a:solidFill>
                          <a:latin typeface="Microsoft YaHei UI"/>
                          <a:cs typeface="Microsoft YaHei UI"/>
                        </a:rPr>
                        <a:t>ACQ531</a:t>
                      </a:r>
                      <a:r>
                        <a:rPr dirty="0" sz="800" spc="-20" b="1">
                          <a:solidFill>
                            <a:srgbClr val="FFFFFF"/>
                          </a:solidFill>
                          <a:latin typeface="Microsoft YaHei UI"/>
                          <a:cs typeface="Microsoft YaHei UI"/>
                        </a:rPr>
                        <a:t> </a:t>
                      </a:r>
                      <a:r>
                        <a:rPr dirty="0" sz="800" b="1">
                          <a:solidFill>
                            <a:srgbClr val="FFFFFF"/>
                          </a:solidFill>
                          <a:latin typeface="Microsoft YaHei UI"/>
                          <a:cs typeface="Microsoft YaHei UI"/>
                        </a:rPr>
                        <a:t>水行业变频器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170180">
                        <a:lnSpc>
                          <a:spcPct val="100000"/>
                        </a:lnSpc>
                        <a:spcBef>
                          <a:spcPts val="735"/>
                        </a:spcBef>
                      </a:pPr>
                      <a:r>
                        <a:rPr dirty="0" sz="800" b="1">
                          <a:solidFill>
                            <a:srgbClr val="FFFFFF"/>
                          </a:solidFill>
                          <a:latin typeface="Microsoft YaHei UI"/>
                          <a:cs typeface="Microsoft YaHei UI"/>
                        </a:rPr>
                        <a:t>外形尺寸</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59740">
                        <a:lnSpc>
                          <a:spcPct val="100000"/>
                        </a:lnSpc>
                        <a:spcBef>
                          <a:spcPts val="110"/>
                        </a:spcBef>
                      </a:pPr>
                      <a:r>
                        <a:rPr dirty="0" sz="800" b="1">
                          <a:solidFill>
                            <a:srgbClr val="FFFFFF"/>
                          </a:solidFill>
                          <a:latin typeface="Microsoft YaHei UI"/>
                          <a:cs typeface="Microsoft YaHei UI"/>
                        </a:rPr>
                        <a:t>Danotherm</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7369">
                <a:tc gridSpan="4">
                  <a:txBody>
                    <a:bodyPr/>
                    <a:lstStyle/>
                    <a:p>
                      <a:pPr marL="17780">
                        <a:lnSpc>
                          <a:spcPct val="100000"/>
                        </a:lnSpc>
                        <a:spcBef>
                          <a:spcPts val="25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或 480 </a:t>
                      </a:r>
                      <a:r>
                        <a:rPr dirty="0" sz="800" spc="-5">
                          <a:solidFill>
                            <a:srgbClr val="231F20"/>
                          </a:solidFill>
                          <a:latin typeface="Microsoft JhengHei UI"/>
                          <a:cs typeface="Microsoft JhengHei UI"/>
                        </a:rPr>
                        <a:t>V(380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至 415 </a:t>
                      </a:r>
                      <a:r>
                        <a:rPr dirty="0" sz="800" spc="-45">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440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至 480 </a:t>
                      </a:r>
                      <a:r>
                        <a:rPr dirty="0" sz="800" spc="-5">
                          <a:solidFill>
                            <a:srgbClr val="231F20"/>
                          </a:solidFill>
                          <a:latin typeface="Microsoft JhengHei UI"/>
                          <a:cs typeface="Microsoft JhengHei UI"/>
                        </a:rPr>
                        <a:t>V)</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ACQ531-01-02A7-4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ACQ531-01-03A4-4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370">
                <a:tc>
                  <a:txBody>
                    <a:bodyPr/>
                    <a:lstStyle/>
                    <a:p>
                      <a:pPr marL="17780">
                        <a:lnSpc>
                          <a:spcPct val="100000"/>
                        </a:lnSpc>
                        <a:spcBef>
                          <a:spcPts val="250"/>
                        </a:spcBef>
                      </a:pPr>
                      <a:r>
                        <a:rPr dirty="0" sz="800" spc="-5">
                          <a:solidFill>
                            <a:srgbClr val="231F20"/>
                          </a:solidFill>
                          <a:latin typeface="Microsoft JhengHei UI"/>
                          <a:cs typeface="Microsoft JhengHei UI"/>
                        </a:rPr>
                        <a:t>ACQ531-01-04A1-4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368">
                <a:tc>
                  <a:txBody>
                    <a:bodyPr/>
                    <a:lstStyle/>
                    <a:p>
                      <a:pPr marL="17780">
                        <a:lnSpc>
                          <a:spcPct val="100000"/>
                        </a:lnSpc>
                        <a:spcBef>
                          <a:spcPts val="250"/>
                        </a:spcBef>
                      </a:pPr>
                      <a:r>
                        <a:rPr dirty="0" sz="800" spc="-5">
                          <a:solidFill>
                            <a:srgbClr val="231F20"/>
                          </a:solidFill>
                          <a:latin typeface="Microsoft JhengHei UI"/>
                          <a:cs typeface="Microsoft JhengHei UI"/>
                        </a:rPr>
                        <a:t>ACQ531-01-05A7-4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210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370">
                <a:tc>
                  <a:txBody>
                    <a:bodyPr/>
                    <a:lstStyle/>
                    <a:p>
                      <a:pPr marL="17780">
                        <a:lnSpc>
                          <a:spcPct val="100000"/>
                        </a:lnSpc>
                        <a:spcBef>
                          <a:spcPts val="250"/>
                        </a:spcBef>
                      </a:pPr>
                      <a:r>
                        <a:rPr dirty="0" sz="800" spc="-5">
                          <a:solidFill>
                            <a:srgbClr val="231F20"/>
                          </a:solidFill>
                          <a:latin typeface="Microsoft JhengHei UI"/>
                          <a:cs typeface="Microsoft JhengHei UI"/>
                        </a:rPr>
                        <a:t>ACQ531-01-07A3-4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ACQ531-01-09A5-4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ACQ531-01-12A7-4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460 </a:t>
                      </a:r>
                      <a:r>
                        <a:rPr dirty="0" sz="800" spc="-20">
                          <a:solidFill>
                            <a:srgbClr val="231F20"/>
                          </a:solidFill>
                          <a:latin typeface="Microsoft JhengHei UI"/>
                          <a:cs typeface="Microsoft JhengHei UI"/>
                        </a:rPr>
                        <a:t>DT </a:t>
                      </a:r>
                      <a:r>
                        <a:rPr dirty="0" sz="800">
                          <a:solidFill>
                            <a:srgbClr val="231F20"/>
                          </a:solidFill>
                          <a:latin typeface="Microsoft JhengHei UI"/>
                          <a:cs typeface="Microsoft JhengHei UI"/>
                        </a:rPr>
                        <a:t>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BRA-08P02-0H0R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ACQ531-01-018A-4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660 DHT 415</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BRA-1P503-0CCR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ACQ531-01-026A-4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CBR-V 660 DHT 415</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33R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BRA-1P503-0CCR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ACQ531-01-033A-4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ACQ531-01-039A-4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369">
                <a:tc>
                  <a:txBody>
                    <a:bodyPr/>
                    <a:lstStyle/>
                    <a:p>
                      <a:pPr marL="17780">
                        <a:lnSpc>
                          <a:spcPct val="100000"/>
                        </a:lnSpc>
                        <a:spcBef>
                          <a:spcPts val="250"/>
                        </a:spcBef>
                      </a:pPr>
                      <a:r>
                        <a:rPr dirty="0" sz="800" spc="-5">
                          <a:solidFill>
                            <a:srgbClr val="231F20"/>
                          </a:solidFill>
                          <a:latin typeface="Microsoft JhengHei UI"/>
                          <a:cs typeface="Microsoft JhengHei UI"/>
                        </a:rPr>
                        <a:t>ACQ531-01-046A-4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CBT-V </a:t>
                      </a:r>
                      <a:r>
                        <a:rPr dirty="0" sz="800">
                          <a:solidFill>
                            <a:srgbClr val="231F20"/>
                          </a:solidFill>
                          <a:latin typeface="Microsoft JhengHei UI"/>
                          <a:cs typeface="Microsoft JhengHei UI"/>
                        </a:rPr>
                        <a:t>560 GHT 281</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18R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BRA-03P03-0AHR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6" name="object 16"/>
          <p:cNvGraphicFramePr>
            <a:graphicFrameLocks noGrp="1"/>
          </p:cNvGraphicFramePr>
          <p:nvPr/>
        </p:nvGraphicFramePr>
        <p:xfrm>
          <a:off x="8100000" y="1781999"/>
          <a:ext cx="5496560" cy="6000115"/>
        </p:xfrm>
        <a:graphic>
          <a:graphicData uri="http://schemas.openxmlformats.org/drawingml/2006/table">
            <a:tbl>
              <a:tblPr firstRow="1" bandRow="1">
                <a:tableStyleId>{2D5ABB26-0587-4C30-8999-92F81FD0307C}</a:tableStyleId>
              </a:tblPr>
              <a:tblGrid>
                <a:gridCol w="1937385"/>
                <a:gridCol w="1811655"/>
                <a:gridCol w="1727200"/>
              </a:tblGrid>
              <a:tr h="137600">
                <a:tc rowSpan="2">
                  <a:txBody>
                    <a:bodyPr/>
                    <a:lstStyle/>
                    <a:p>
                      <a:pPr algn="ctr">
                        <a:lnSpc>
                          <a:spcPct val="100000"/>
                        </a:lnSpc>
                        <a:spcBef>
                          <a:spcPts val="90"/>
                        </a:spcBef>
                      </a:pPr>
                      <a:r>
                        <a:rPr dirty="0" sz="800" spc="-10" b="1">
                          <a:solidFill>
                            <a:srgbClr val="FFFFFF"/>
                          </a:solidFill>
                          <a:latin typeface="Microsoft YaHei UI"/>
                          <a:cs typeface="Microsoft YaHei UI"/>
                        </a:rPr>
                        <a:t>ACQ580</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水处理专用传动</a:t>
                      </a:r>
                      <a:endParaRPr sz="800">
                        <a:latin typeface="Microsoft YaHei UI"/>
                        <a:cs typeface="Microsoft YaHei UI"/>
                      </a:endParaR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ts val="955"/>
                        </a:lnSpc>
                        <a:spcBef>
                          <a:spcPts val="3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37599">
                <a:tc vMerge="1">
                  <a:txBody>
                    <a:bodyPr/>
                    <a:lstStyle/>
                    <a:p>
                      <a:p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ts val="955"/>
                        </a:lnSpc>
                        <a:spcBef>
                          <a:spcPts val="30"/>
                        </a:spcBef>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ts val="955"/>
                        </a:lnSpc>
                        <a:spcBef>
                          <a:spcPts val="3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0403">
                <a:tc gridSpan="3">
                  <a:txBody>
                    <a:bodyPr/>
                    <a:lstStyle/>
                    <a:p>
                      <a:pPr marL="17780">
                        <a:lnSpc>
                          <a:spcPct val="100000"/>
                        </a:lnSpc>
                        <a:spcBef>
                          <a:spcPts val="260"/>
                        </a:spcBef>
                      </a:pPr>
                      <a:r>
                        <a:rPr dirty="0" sz="800">
                          <a:solidFill>
                            <a:srgbClr val="231F20"/>
                          </a:solidFill>
                          <a:latin typeface="Microsoft JhengHei UI"/>
                          <a:cs typeface="Microsoft JhengHei UI"/>
                        </a:rPr>
                        <a:t>3 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Un=400V</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ACQ580-01-02A7-4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ACQ580-01-03A4-4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ACQ580-01-04A1-4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ACQ580-01-05A7-4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LOCH0007-3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2">
                <a:tc>
                  <a:txBody>
                    <a:bodyPr/>
                    <a:lstStyle/>
                    <a:p>
                      <a:pPr marL="17780">
                        <a:lnSpc>
                          <a:spcPct val="100000"/>
                        </a:lnSpc>
                        <a:spcBef>
                          <a:spcPts val="260"/>
                        </a:spcBef>
                      </a:pPr>
                      <a:r>
                        <a:rPr dirty="0" sz="800" spc="-5">
                          <a:solidFill>
                            <a:srgbClr val="231F20"/>
                          </a:solidFill>
                          <a:latin typeface="Microsoft JhengHei UI"/>
                          <a:cs typeface="Microsoft JhengHei UI"/>
                        </a:rPr>
                        <a:t>ACQ580-01-07A3-4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LOCH0015-3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4">
                <a:tc>
                  <a:txBody>
                    <a:bodyPr/>
                    <a:lstStyle/>
                    <a:p>
                      <a:pPr marL="17780">
                        <a:lnSpc>
                          <a:spcPct val="100000"/>
                        </a:lnSpc>
                        <a:spcBef>
                          <a:spcPts val="260"/>
                        </a:spcBef>
                      </a:pPr>
                      <a:r>
                        <a:rPr dirty="0" sz="800" spc="-5">
                          <a:solidFill>
                            <a:srgbClr val="231F20"/>
                          </a:solidFill>
                          <a:latin typeface="Microsoft JhengHei UI"/>
                          <a:cs typeface="Microsoft JhengHei UI"/>
                        </a:rPr>
                        <a:t>ACQ580-01-09A5-4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LOCH0015-3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2">
                <a:tc>
                  <a:txBody>
                    <a:bodyPr/>
                    <a:lstStyle/>
                    <a:p>
                      <a:pPr marL="17780">
                        <a:lnSpc>
                          <a:spcPct val="100000"/>
                        </a:lnSpc>
                        <a:spcBef>
                          <a:spcPts val="260"/>
                        </a:spcBef>
                      </a:pPr>
                      <a:r>
                        <a:rPr dirty="0" sz="800" spc="-5">
                          <a:solidFill>
                            <a:srgbClr val="231F20"/>
                          </a:solidFill>
                          <a:latin typeface="Microsoft JhengHei UI"/>
                          <a:cs typeface="Microsoft JhengHei UI"/>
                        </a:rPr>
                        <a:t>ACQ580-01-12A7-4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LOCH0015-3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ACQ580-01-018A-4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LOCH0030-3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ACQ580-01-026A-4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LOCH0030-3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ACQ580-01-033A-4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ACQ580-01-039A-4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ACQ580-01-046A-4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ACQ580-01-062A-4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BLA3-0EC1-0070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2">
                <a:tc>
                  <a:txBody>
                    <a:bodyPr/>
                    <a:lstStyle/>
                    <a:p>
                      <a:pPr marL="17780">
                        <a:lnSpc>
                          <a:spcPct val="100000"/>
                        </a:lnSpc>
                        <a:spcBef>
                          <a:spcPts val="260"/>
                        </a:spcBef>
                      </a:pPr>
                      <a:r>
                        <a:rPr dirty="0" sz="800" spc="-5">
                          <a:solidFill>
                            <a:srgbClr val="231F20"/>
                          </a:solidFill>
                          <a:latin typeface="Microsoft JhengHei UI"/>
                          <a:cs typeface="Microsoft JhengHei UI"/>
                        </a:rPr>
                        <a:t>ACQ580-01-073A-4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LOCH0080-3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ACQ580-01-089A-4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LOCH0120-3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ACQ580-01-106A-4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LOCH0120-3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ACQ580-01-145A-4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LOCH0200-3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ACQ580-01-169A-4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LOCH0200-3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ACQ580-01-206A-4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LOCH0330-3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ACQ580-01-246A-4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LOCH0330-3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ACQ580-01-293A-4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LOCH0330-3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ACQ580-01-363A-4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LOCH0490-3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2">
                <a:tc>
                  <a:txBody>
                    <a:bodyPr/>
                    <a:lstStyle/>
                    <a:p>
                      <a:pPr marL="17780">
                        <a:lnSpc>
                          <a:spcPct val="100000"/>
                        </a:lnSpc>
                        <a:spcBef>
                          <a:spcPts val="260"/>
                        </a:spcBef>
                      </a:pPr>
                      <a:r>
                        <a:rPr dirty="0" sz="800" spc="-5">
                          <a:solidFill>
                            <a:srgbClr val="231F20"/>
                          </a:solidFill>
                          <a:latin typeface="Microsoft JhengHei UI"/>
                          <a:cs typeface="Microsoft JhengHei UI"/>
                        </a:rPr>
                        <a:t>ACQ580-01-430A-4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LOCH0490-3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ACQ580-04-505A-4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LOCH0660-3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ACQ580-04-585A-4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LOCH0660-3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ACQ580-04-650A-4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LOCH0660-3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ACQ580-04-725A-4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LOCH1000-3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ACQ580-04-820A-4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LOCH1000-3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403">
                <a:tc>
                  <a:txBody>
                    <a:bodyPr/>
                    <a:lstStyle/>
                    <a:p>
                      <a:pPr marL="17780">
                        <a:lnSpc>
                          <a:spcPct val="100000"/>
                        </a:lnSpc>
                        <a:spcBef>
                          <a:spcPts val="260"/>
                        </a:spcBef>
                      </a:pPr>
                      <a:r>
                        <a:rPr dirty="0" sz="800" spc="-5">
                          <a:solidFill>
                            <a:srgbClr val="231F20"/>
                          </a:solidFill>
                          <a:latin typeface="Microsoft JhengHei UI"/>
                          <a:cs typeface="Microsoft JhengHei UI"/>
                        </a:rPr>
                        <a:t>ACQ580-04-880A-4</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spc="-5">
                          <a:solidFill>
                            <a:srgbClr val="231F20"/>
                          </a:solidFill>
                          <a:latin typeface="Microsoft JhengHei UI"/>
                          <a:cs typeface="Microsoft JhengHei UI"/>
                        </a:rPr>
                        <a:t>LOCH1000-3</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30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8" name="object 18"/>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9" name="object 19"/>
          <p:cNvSpPr txBox="1"/>
          <p:nvPr/>
        </p:nvSpPr>
        <p:spPr>
          <a:xfrm>
            <a:off x="350899"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20" name="object 20"/>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1" name="object 21"/>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105</a:t>
            </a:r>
            <a:endParaRPr sz="1000">
              <a:latin typeface="Arial"/>
              <a:cs typeface="Arial"/>
            </a:endParaRPr>
          </a:p>
        </p:txBody>
      </p:sp>
      <p:sp>
        <p:nvSpPr>
          <p:cNvPr id="22" name="object 22"/>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106</a:t>
            </a:r>
            <a:endParaRPr sz="1000">
              <a:latin typeface="Arial"/>
              <a:cs typeface="Arial"/>
            </a:endParaRPr>
          </a:p>
        </p:txBody>
      </p:sp>
      <p:sp>
        <p:nvSpPr>
          <p:cNvPr id="23" name="object 2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4" name="object 2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5" name="object 2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6" name="object 2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345759"/>
            <a:ext cx="197231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E530</a:t>
            </a:r>
            <a:r>
              <a:rPr dirty="0" sz="1200" spc="-80"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通用型伺服驱动系统</a:t>
            </a:r>
            <a:endParaRPr sz="1200">
              <a:latin typeface="Microsoft JhengHei UI"/>
              <a:cs typeface="Microsoft JhengHei UI"/>
            </a:endParaRPr>
          </a:p>
        </p:txBody>
      </p:sp>
      <p:sp>
        <p:nvSpPr>
          <p:cNvPr id="14" name="object 14"/>
          <p:cNvSpPr txBox="1"/>
          <p:nvPr/>
        </p:nvSpPr>
        <p:spPr>
          <a:xfrm>
            <a:off x="7943300" y="1345759"/>
            <a:ext cx="261620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MicroFlex</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e180&amp;e190</a:t>
            </a:r>
            <a:r>
              <a:rPr dirty="0" sz="1200" spc="-40" b="1">
                <a:solidFill>
                  <a:srgbClr val="231F20"/>
                </a:solidFill>
                <a:latin typeface="Microsoft JhengHei UI"/>
                <a:cs typeface="Microsoft JhengHei UI"/>
              </a:rPr>
              <a:t> </a:t>
            </a:r>
            <a:r>
              <a:rPr dirty="0" sz="1200" b="1">
                <a:solidFill>
                  <a:srgbClr val="231F20"/>
                </a:solidFill>
                <a:latin typeface="Microsoft JhengHei UI"/>
                <a:cs typeface="Microsoft JhengHei UI"/>
              </a:rPr>
              <a:t>伺服驱动器</a:t>
            </a:r>
            <a:endParaRPr sz="1200">
              <a:latin typeface="Microsoft JhengHei UI"/>
              <a:cs typeface="Microsoft JhengHei UI"/>
            </a:endParaRPr>
          </a:p>
        </p:txBody>
      </p:sp>
      <p:graphicFrame>
        <p:nvGraphicFramePr>
          <p:cNvPr id="15" name="object 15"/>
          <p:cNvGraphicFramePr>
            <a:graphicFrameLocks noGrp="1"/>
          </p:cNvGraphicFramePr>
          <p:nvPr/>
        </p:nvGraphicFramePr>
        <p:xfrm>
          <a:off x="540000" y="1931999"/>
          <a:ext cx="4302760" cy="1282700"/>
        </p:xfrm>
        <a:graphic>
          <a:graphicData uri="http://schemas.openxmlformats.org/drawingml/2006/table">
            <a:tbl>
              <a:tblPr firstRow="1" bandRow="1">
                <a:tableStyleId>{2D5ABB26-0587-4C30-8999-92F81FD0307C}</a:tableStyleId>
              </a:tblPr>
              <a:tblGrid>
                <a:gridCol w="1421765"/>
                <a:gridCol w="1724025"/>
                <a:gridCol w="1137919"/>
              </a:tblGrid>
              <a:tr h="158750">
                <a:tc rowSpan="2">
                  <a:txBody>
                    <a:bodyPr/>
                    <a:lstStyle/>
                    <a:p>
                      <a:pPr algn="ctr">
                        <a:lnSpc>
                          <a:spcPct val="100000"/>
                        </a:lnSpc>
                        <a:spcBef>
                          <a:spcPts val="254"/>
                        </a:spcBef>
                      </a:pPr>
                      <a:r>
                        <a:rPr dirty="0" sz="800" b="1">
                          <a:solidFill>
                            <a:srgbClr val="FFFFFF"/>
                          </a:solidFill>
                          <a:latin typeface="Microsoft YaHei UI"/>
                          <a:cs typeface="Microsoft YaHei UI"/>
                        </a:rPr>
                        <a:t>E530</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通用型伺服驱动器</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38150">
                        <a:lnSpc>
                          <a:spcPct val="100000"/>
                        </a:lnSpc>
                        <a:spcBef>
                          <a:spcPts val="110"/>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58775">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3">
                  <a:txBody>
                    <a:bodyPr/>
                    <a:lstStyle/>
                    <a:p>
                      <a:pPr marL="17780">
                        <a:lnSpc>
                          <a:spcPct val="100000"/>
                        </a:lnSpc>
                        <a:spcBef>
                          <a:spcPts val="135"/>
                        </a:spcBef>
                      </a:pPr>
                      <a:r>
                        <a:rPr dirty="0" sz="800">
                          <a:solidFill>
                            <a:srgbClr val="231F20"/>
                          </a:solidFill>
                          <a:latin typeface="Microsoft JhengHei UI"/>
                          <a:cs typeface="Microsoft JhengHei UI"/>
                        </a:rPr>
                        <a:t>Un=400V</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E530-EC0S-1KW5-4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FN3287-10-44-C28-R65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13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E530-EC0S-2KW0-4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FN3287-10-44-C28-R65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13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E530-EC0S-4KW0-4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FN3287-16-44-C33-R65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13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E530-EC0S-5KW0-4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FN3287-25-33-C33-R65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13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E530-EC0S-7KW5-4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FN3287-25-33-C33-R65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13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16" name="object 16"/>
          <p:cNvGraphicFramePr>
            <a:graphicFrameLocks noGrp="1"/>
          </p:cNvGraphicFramePr>
          <p:nvPr/>
        </p:nvGraphicFramePr>
        <p:xfrm>
          <a:off x="540000" y="4240803"/>
          <a:ext cx="5768340" cy="3225800"/>
        </p:xfrm>
        <a:graphic>
          <a:graphicData uri="http://schemas.openxmlformats.org/drawingml/2006/table">
            <a:tbl>
              <a:tblPr firstRow="1" bandRow="1">
                <a:tableStyleId>{2D5ABB26-0587-4C30-8999-92F81FD0307C}</a:tableStyleId>
              </a:tblPr>
              <a:tblGrid>
                <a:gridCol w="1406525"/>
                <a:gridCol w="650875"/>
                <a:gridCol w="650875"/>
                <a:gridCol w="813435"/>
                <a:gridCol w="650239"/>
                <a:gridCol w="927100"/>
                <a:gridCol w="650239"/>
              </a:tblGrid>
              <a:tr h="300846">
                <a:tc rowSpan="2">
                  <a:txBody>
                    <a:bodyPr/>
                    <a:lstStyle/>
                    <a:p>
                      <a:pPr>
                        <a:lnSpc>
                          <a:spcPct val="100000"/>
                        </a:lnSpc>
                      </a:pPr>
                      <a:endParaRPr sz="1000">
                        <a:latin typeface="Times New Roman"/>
                        <a:cs typeface="Times New Roman"/>
                      </a:endParaRPr>
                    </a:p>
                    <a:p>
                      <a:pPr>
                        <a:lnSpc>
                          <a:spcPct val="100000"/>
                        </a:lnSpc>
                      </a:pPr>
                      <a:endParaRPr sz="850">
                        <a:latin typeface="Times New Roman"/>
                        <a:cs typeface="Times New Roman"/>
                      </a:endParaRPr>
                    </a:p>
                    <a:p>
                      <a:pPr marL="448945">
                        <a:lnSpc>
                          <a:spcPct val="100000"/>
                        </a:lnSpc>
                      </a:pPr>
                      <a:r>
                        <a:rPr dirty="0" sz="800" b="1">
                          <a:solidFill>
                            <a:srgbClr val="FFFFFF"/>
                          </a:solidFill>
                          <a:latin typeface="Microsoft YaHei UI"/>
                          <a:cs typeface="Microsoft YaHei UI"/>
                        </a:rPr>
                        <a:t>驱动器型号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3">
                  <a:txBody>
                    <a:bodyPr/>
                    <a:lstStyle/>
                    <a:p>
                      <a:pPr algn="ctr">
                        <a:lnSpc>
                          <a:spcPct val="100000"/>
                        </a:lnSpc>
                        <a:spcBef>
                          <a:spcPts val="670"/>
                        </a:spcBef>
                      </a:pPr>
                      <a:r>
                        <a:rPr dirty="0" sz="800" b="1">
                          <a:solidFill>
                            <a:srgbClr val="FFFFFF"/>
                          </a:solidFill>
                          <a:latin typeface="Microsoft YaHei UI"/>
                          <a:cs typeface="Microsoft YaHei UI"/>
                        </a:rPr>
                        <a:t>内部制动电阻</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marL="483234">
                        <a:lnSpc>
                          <a:spcPct val="100000"/>
                        </a:lnSpc>
                        <a:spcBef>
                          <a:spcPts val="670"/>
                        </a:spcBef>
                      </a:pPr>
                      <a:r>
                        <a:rPr dirty="0" sz="800" b="1">
                          <a:solidFill>
                            <a:srgbClr val="FFFFFF"/>
                          </a:solidFill>
                          <a:latin typeface="Microsoft YaHei UI"/>
                          <a:cs typeface="Microsoft YaHei UI"/>
                        </a:rPr>
                        <a:t>外部制动电阻</a:t>
                      </a:r>
                      <a:endParaRPr sz="800">
                        <a:latin typeface="Microsoft YaHei UI"/>
                        <a:cs typeface="Microsoft YaHei UI"/>
                      </a:endParaRPr>
                    </a:p>
                  </a:txBody>
                  <a:tcPr marL="0" marR="0" marB="0" marT="850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15"/>
                        </a:spcBef>
                      </a:pPr>
                      <a:endParaRPr sz="1000">
                        <a:latin typeface="Times New Roman"/>
                        <a:cs typeface="Times New Roman"/>
                      </a:endParaRPr>
                    </a:p>
                    <a:p>
                      <a:pPr algn="ctr" marL="121285" marR="114935">
                        <a:lnSpc>
                          <a:spcPct val="100000"/>
                        </a:lnSpc>
                        <a:spcBef>
                          <a:spcPts val="5"/>
                        </a:spcBef>
                      </a:pPr>
                      <a:r>
                        <a:rPr dirty="0" sz="800" b="1">
                          <a:solidFill>
                            <a:srgbClr val="FFFFFF"/>
                          </a:solidFill>
                          <a:latin typeface="Microsoft YaHei UI"/>
                          <a:cs typeface="Microsoft YaHei UI"/>
                        </a:rPr>
                        <a:t>母线电容 存储能量</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（J）</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7009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65"/>
                        </a:spcBef>
                      </a:pPr>
                      <a:r>
                        <a:rPr dirty="0" sz="800" b="1">
                          <a:solidFill>
                            <a:srgbClr val="FFFFFF"/>
                          </a:solidFill>
                          <a:latin typeface="Microsoft YaHei UI"/>
                          <a:cs typeface="Microsoft YaHei UI"/>
                        </a:rPr>
                        <a:t>阻值</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（Ω）</a:t>
                      </a:r>
                      <a:endParaRPr sz="800">
                        <a:latin typeface="Microsoft YaHei UI"/>
                        <a:cs typeface="Microsoft YaHei UI"/>
                      </a:endParaRPr>
                    </a:p>
                  </a:txBody>
                  <a:tcPr marL="0" marR="0" marB="0" marT="590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65"/>
                        </a:spcBef>
                      </a:pPr>
                      <a:r>
                        <a:rPr dirty="0" sz="800" b="1">
                          <a:solidFill>
                            <a:srgbClr val="FFFFFF"/>
                          </a:solidFill>
                          <a:latin typeface="Microsoft YaHei UI"/>
                          <a:cs typeface="Microsoft YaHei UI"/>
                        </a:rPr>
                        <a:t>功率</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590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65"/>
                        </a:spcBef>
                      </a:pPr>
                      <a:r>
                        <a:rPr dirty="0" sz="800" b="1">
                          <a:solidFill>
                            <a:srgbClr val="FFFFFF"/>
                          </a:solidFill>
                          <a:latin typeface="Microsoft YaHei UI"/>
                          <a:cs typeface="Microsoft YaHei UI"/>
                        </a:rPr>
                        <a:t>可处理功率</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（W）</a:t>
                      </a:r>
                      <a:endParaRPr sz="800">
                        <a:latin typeface="Microsoft YaHei UI"/>
                        <a:cs typeface="Microsoft YaHei UI"/>
                      </a:endParaRPr>
                    </a:p>
                  </a:txBody>
                  <a:tcPr marL="0" marR="0" marB="0" marT="590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285">
                        <a:lnSpc>
                          <a:spcPct val="100000"/>
                        </a:lnSpc>
                        <a:spcBef>
                          <a:spcPts val="465"/>
                        </a:spcBef>
                      </a:pPr>
                      <a:r>
                        <a:rPr dirty="0" sz="800" b="1">
                          <a:solidFill>
                            <a:srgbClr val="FFFFFF"/>
                          </a:solidFill>
                          <a:latin typeface="Microsoft YaHei UI"/>
                          <a:cs typeface="Microsoft YaHei UI"/>
                        </a:rPr>
                        <a:t>最小阻值</a:t>
                      </a:r>
                      <a:endParaRPr sz="800">
                        <a:latin typeface="Microsoft YaHei UI"/>
                        <a:cs typeface="Microsoft YaHei UI"/>
                      </a:endParaRPr>
                    </a:p>
                    <a:p>
                      <a:pPr marL="180975">
                        <a:lnSpc>
                          <a:spcPct val="100000"/>
                        </a:lnSpc>
                      </a:pPr>
                      <a:r>
                        <a:rPr dirty="0" sz="800" b="1">
                          <a:solidFill>
                            <a:srgbClr val="FFFFFF"/>
                          </a:solidFill>
                          <a:latin typeface="Microsoft YaHei UI"/>
                          <a:cs typeface="Microsoft YaHei UI"/>
                        </a:rPr>
                        <a:t>（Ω）</a:t>
                      </a:r>
                      <a:endParaRPr sz="800">
                        <a:latin typeface="Microsoft YaHei UI"/>
                        <a:cs typeface="Microsoft YaHei UI"/>
                      </a:endParaRPr>
                    </a:p>
                  </a:txBody>
                  <a:tcPr marL="0" marR="0" marB="0" marT="590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25"/>
                        </a:spcBef>
                      </a:pPr>
                      <a:endParaRPr sz="800">
                        <a:latin typeface="Times New Roman"/>
                        <a:cs typeface="Times New Roman"/>
                      </a:endParaRPr>
                    </a:p>
                    <a:p>
                      <a:pPr marL="259715">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5535">
                <a:tc gridSpan="7">
                  <a:txBody>
                    <a:bodyPr/>
                    <a:lstStyle/>
                    <a:p>
                      <a:pPr marL="17780">
                        <a:lnSpc>
                          <a:spcPct val="100000"/>
                        </a:lnSpc>
                        <a:spcBef>
                          <a:spcPts val="280"/>
                        </a:spcBef>
                      </a:pPr>
                      <a:r>
                        <a:rPr dirty="0" sz="800">
                          <a:solidFill>
                            <a:srgbClr val="231F20"/>
                          </a:solidFill>
                          <a:latin typeface="Microsoft JhengHei UI"/>
                          <a:cs typeface="Microsoft JhengHei UI"/>
                        </a:rPr>
                        <a:t>220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驱动器</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5534">
                <a:tc>
                  <a:txBody>
                    <a:bodyPr/>
                    <a:lstStyle/>
                    <a:p>
                      <a:pPr marL="17780">
                        <a:lnSpc>
                          <a:spcPct val="100000"/>
                        </a:lnSpc>
                        <a:spcBef>
                          <a:spcPts val="280"/>
                        </a:spcBef>
                      </a:pPr>
                      <a:r>
                        <a:rPr dirty="0" sz="800" spc="-5">
                          <a:solidFill>
                            <a:srgbClr val="231F20"/>
                          </a:solidFill>
                          <a:latin typeface="Microsoft JhengHei UI"/>
                          <a:cs typeface="Microsoft JhengHei UI"/>
                        </a:rPr>
                        <a:t>E530-xx0S-0KW2-1</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E530-xx0S-0KW4-1</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E530-xx0S-0KW8-1</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5534">
                <a:tc>
                  <a:txBody>
                    <a:bodyPr/>
                    <a:lstStyle/>
                    <a:p>
                      <a:pPr marL="17780">
                        <a:lnSpc>
                          <a:spcPct val="100000"/>
                        </a:lnSpc>
                        <a:spcBef>
                          <a:spcPts val="280"/>
                        </a:spcBef>
                      </a:pPr>
                      <a:r>
                        <a:rPr dirty="0" sz="800" spc="-5">
                          <a:solidFill>
                            <a:srgbClr val="231F20"/>
                          </a:solidFill>
                          <a:latin typeface="Microsoft JhengHei UI"/>
                          <a:cs typeface="Microsoft JhengHei UI"/>
                        </a:rPr>
                        <a:t>E530-xx0S-1KW0-1</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E530-xx0S-1KW5-2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E530-xx0S-2KW0-2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5535">
                <a:tc gridSpan="7">
                  <a:txBody>
                    <a:bodyPr/>
                    <a:lstStyle/>
                    <a:p>
                      <a:pPr marL="17780">
                        <a:lnSpc>
                          <a:spcPct val="100000"/>
                        </a:lnSpc>
                        <a:spcBef>
                          <a:spcPts val="280"/>
                        </a:spcBef>
                      </a:pPr>
                      <a:r>
                        <a:rPr dirty="0" sz="800">
                          <a:solidFill>
                            <a:srgbClr val="231F20"/>
                          </a:solidFill>
                          <a:latin typeface="Microsoft JhengHei UI"/>
                          <a:cs typeface="Microsoft JhengHei UI"/>
                        </a:rPr>
                        <a:t>400</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驱动器</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5534">
                <a:tc>
                  <a:txBody>
                    <a:bodyPr/>
                    <a:lstStyle/>
                    <a:p>
                      <a:pPr marL="17780">
                        <a:lnSpc>
                          <a:spcPct val="100000"/>
                        </a:lnSpc>
                        <a:spcBef>
                          <a:spcPts val="280"/>
                        </a:spcBef>
                      </a:pPr>
                      <a:r>
                        <a:rPr dirty="0" sz="800" spc="-5">
                          <a:solidFill>
                            <a:srgbClr val="231F20"/>
                          </a:solidFill>
                          <a:latin typeface="Microsoft JhengHei UI"/>
                          <a:cs typeface="Microsoft JhengHei UI"/>
                        </a:rPr>
                        <a:t>E530-EC0S-1KW5-4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E530-EC0S-2KW0-4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E530-EC0S-4KW0-4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5535">
                <a:tc>
                  <a:txBody>
                    <a:bodyPr/>
                    <a:lstStyle/>
                    <a:p>
                      <a:pPr marL="17780">
                        <a:lnSpc>
                          <a:spcPct val="100000"/>
                        </a:lnSpc>
                        <a:spcBef>
                          <a:spcPts val="280"/>
                        </a:spcBef>
                      </a:pPr>
                      <a:r>
                        <a:rPr dirty="0" sz="800" spc="-5">
                          <a:solidFill>
                            <a:srgbClr val="231F20"/>
                          </a:solidFill>
                          <a:latin typeface="Microsoft JhengHei UI"/>
                          <a:cs typeface="Microsoft JhengHei UI"/>
                        </a:rPr>
                        <a:t>E530-EC0S-5KW0-4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80"/>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5534">
                <a:tc>
                  <a:txBody>
                    <a:bodyPr/>
                    <a:lstStyle/>
                    <a:p>
                      <a:pPr marL="17780">
                        <a:lnSpc>
                          <a:spcPct val="100000"/>
                        </a:lnSpc>
                        <a:spcBef>
                          <a:spcPts val="280"/>
                        </a:spcBef>
                      </a:pPr>
                      <a:r>
                        <a:rPr dirty="0" sz="800" spc="-5">
                          <a:solidFill>
                            <a:srgbClr val="231F20"/>
                          </a:solidFill>
                          <a:latin typeface="Microsoft JhengHei UI"/>
                          <a:cs typeface="Microsoft JhengHei UI"/>
                        </a:rPr>
                        <a:t>E530-EC0S-7KW5-4</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根据客户要求</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80"/>
                        </a:spcBef>
                      </a:pPr>
                      <a:r>
                        <a:rPr dirty="0" sz="800">
                          <a:solidFill>
                            <a:srgbClr val="231F20"/>
                          </a:solidFill>
                          <a:latin typeface="Microsoft JhengHei UI"/>
                          <a:cs typeface="Microsoft JhengHei UI"/>
                        </a:rPr>
                        <a:t>41</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563299" y="8339107"/>
            <a:ext cx="6223000" cy="391160"/>
          </a:xfrm>
          <a:prstGeom prst="rect">
            <a:avLst/>
          </a:prstGeom>
        </p:spPr>
        <p:txBody>
          <a:bodyPr wrap="square" lIns="0" tIns="12700" rIns="0" bIns="0" rtlCol="0" vert="horz">
            <a:spAutoFit/>
          </a:bodyPr>
          <a:lstStyle/>
          <a:p>
            <a:pPr marL="12700" marR="5080">
              <a:lnSpc>
                <a:spcPct val="100000"/>
              </a:lnSpc>
              <a:spcBef>
                <a:spcPts val="100"/>
              </a:spcBef>
            </a:pPr>
            <a:r>
              <a:rPr dirty="0" sz="800">
                <a:solidFill>
                  <a:srgbClr val="231F20"/>
                </a:solidFill>
                <a:latin typeface="宋体"/>
                <a:cs typeface="宋体"/>
              </a:rPr>
              <a:t>当电机制动回馈能量高于内部制动电阻所能消耗的能量时，需要连接外部制动电阻。推荐连接的最小外部制动电阻阻值如上，请根据实际应 用正确选择外部制动电阻阻值及功率，并正确设置外部制动电阻参数。</a:t>
            </a:r>
            <a:endParaRPr sz="800">
              <a:latin typeface="宋体"/>
              <a:cs typeface="宋体"/>
            </a:endParaRPr>
          </a:p>
          <a:p>
            <a:pPr marL="12700">
              <a:lnSpc>
                <a:spcPct val="100000"/>
              </a:lnSpc>
            </a:pPr>
            <a:r>
              <a:rPr dirty="0" sz="800" spc="-35">
                <a:solidFill>
                  <a:srgbClr val="231F20"/>
                </a:solidFill>
                <a:latin typeface="宋体"/>
                <a:cs typeface="宋体"/>
              </a:rPr>
              <a:t>220</a:t>
            </a:r>
            <a:r>
              <a:rPr dirty="0" sz="800" spc="-235">
                <a:solidFill>
                  <a:srgbClr val="231F20"/>
                </a:solidFill>
                <a:latin typeface="宋体"/>
                <a:cs typeface="宋体"/>
              </a:rPr>
              <a:t> </a:t>
            </a:r>
            <a:r>
              <a:rPr dirty="0" sz="800" spc="165">
                <a:solidFill>
                  <a:srgbClr val="231F20"/>
                </a:solidFill>
                <a:latin typeface="宋体"/>
                <a:cs typeface="宋体"/>
              </a:rPr>
              <a:t>V</a:t>
            </a:r>
            <a:r>
              <a:rPr dirty="0" sz="800" spc="-235">
                <a:solidFill>
                  <a:srgbClr val="231F20"/>
                </a:solidFill>
                <a:latin typeface="宋体"/>
                <a:cs typeface="宋体"/>
              </a:rPr>
              <a:t> </a:t>
            </a:r>
            <a:r>
              <a:rPr dirty="0" sz="800">
                <a:solidFill>
                  <a:srgbClr val="231F20"/>
                </a:solidFill>
                <a:latin typeface="宋体"/>
                <a:cs typeface="宋体"/>
              </a:rPr>
              <a:t>驱动器型号中的</a:t>
            </a:r>
            <a:r>
              <a:rPr dirty="0" sz="800" spc="-204">
                <a:solidFill>
                  <a:srgbClr val="231F20"/>
                </a:solidFill>
                <a:latin typeface="宋体"/>
                <a:cs typeface="宋体"/>
              </a:rPr>
              <a:t> </a:t>
            </a:r>
            <a:r>
              <a:rPr dirty="0" sz="800" spc="-30">
                <a:solidFill>
                  <a:srgbClr val="231F20"/>
                </a:solidFill>
                <a:latin typeface="宋体"/>
                <a:cs typeface="宋体"/>
              </a:rPr>
              <a:t>xx</a:t>
            </a:r>
            <a:r>
              <a:rPr dirty="0" sz="800" spc="-235">
                <a:solidFill>
                  <a:srgbClr val="231F20"/>
                </a:solidFill>
                <a:latin typeface="宋体"/>
                <a:cs typeface="宋体"/>
              </a:rPr>
              <a:t> </a:t>
            </a:r>
            <a:r>
              <a:rPr dirty="0" sz="800" spc="15">
                <a:solidFill>
                  <a:srgbClr val="231F20"/>
                </a:solidFill>
                <a:latin typeface="宋体"/>
                <a:cs typeface="宋体"/>
              </a:rPr>
              <a:t>代表输入类型</a:t>
            </a:r>
            <a:r>
              <a:rPr dirty="0" sz="800" spc="10">
                <a:solidFill>
                  <a:srgbClr val="231F20"/>
                </a:solidFill>
                <a:latin typeface="宋体"/>
                <a:cs typeface="宋体"/>
              </a:rPr>
              <a:t>：PT</a:t>
            </a:r>
            <a:r>
              <a:rPr dirty="0" sz="800" spc="-235">
                <a:solidFill>
                  <a:srgbClr val="231F20"/>
                </a:solidFill>
                <a:latin typeface="宋体"/>
                <a:cs typeface="宋体"/>
              </a:rPr>
              <a:t> </a:t>
            </a:r>
            <a:r>
              <a:rPr dirty="0" sz="800" spc="80">
                <a:solidFill>
                  <a:srgbClr val="231F20"/>
                </a:solidFill>
                <a:latin typeface="宋体"/>
                <a:cs typeface="宋体"/>
              </a:rPr>
              <a:t>=</a:t>
            </a:r>
            <a:r>
              <a:rPr dirty="0" sz="800" spc="-229">
                <a:solidFill>
                  <a:srgbClr val="231F20"/>
                </a:solidFill>
                <a:latin typeface="宋体"/>
                <a:cs typeface="宋体"/>
              </a:rPr>
              <a:t> </a:t>
            </a:r>
            <a:r>
              <a:rPr dirty="0" sz="800" spc="40">
                <a:solidFill>
                  <a:srgbClr val="231F20"/>
                </a:solidFill>
                <a:latin typeface="宋体"/>
                <a:cs typeface="宋体"/>
              </a:rPr>
              <a:t>脉冲型、</a:t>
            </a:r>
            <a:r>
              <a:rPr dirty="0" sz="800" spc="20">
                <a:solidFill>
                  <a:srgbClr val="231F20"/>
                </a:solidFill>
                <a:latin typeface="宋体"/>
                <a:cs typeface="宋体"/>
              </a:rPr>
              <a:t>EC</a:t>
            </a:r>
            <a:r>
              <a:rPr dirty="0" sz="800" spc="-235">
                <a:solidFill>
                  <a:srgbClr val="231F20"/>
                </a:solidFill>
                <a:latin typeface="宋体"/>
                <a:cs typeface="宋体"/>
              </a:rPr>
              <a:t> </a:t>
            </a:r>
            <a:r>
              <a:rPr dirty="0" sz="800" spc="80">
                <a:solidFill>
                  <a:srgbClr val="231F20"/>
                </a:solidFill>
                <a:latin typeface="宋体"/>
                <a:cs typeface="宋体"/>
              </a:rPr>
              <a:t>=</a:t>
            </a:r>
            <a:r>
              <a:rPr dirty="0" sz="800" spc="-235">
                <a:solidFill>
                  <a:srgbClr val="231F20"/>
                </a:solidFill>
                <a:latin typeface="宋体"/>
                <a:cs typeface="宋体"/>
              </a:rPr>
              <a:t> </a:t>
            </a:r>
            <a:r>
              <a:rPr dirty="0" sz="800" spc="5">
                <a:solidFill>
                  <a:srgbClr val="231F20"/>
                </a:solidFill>
                <a:latin typeface="宋体"/>
                <a:cs typeface="宋体"/>
              </a:rPr>
              <a:t>EtherCAT</a:t>
            </a:r>
            <a:r>
              <a:rPr dirty="0" sz="800" spc="-204">
                <a:solidFill>
                  <a:srgbClr val="231F20"/>
                </a:solidFill>
                <a:latin typeface="宋体"/>
                <a:cs typeface="宋体"/>
              </a:rPr>
              <a:t> </a:t>
            </a:r>
            <a:r>
              <a:rPr dirty="0" sz="800" spc="-20">
                <a:solidFill>
                  <a:srgbClr val="231F20"/>
                </a:solidFill>
                <a:latin typeface="宋体"/>
                <a:cs typeface="宋体"/>
              </a:rPr>
              <a:t>总线型</a:t>
            </a:r>
            <a:r>
              <a:rPr dirty="0" sz="800" spc="-15">
                <a:solidFill>
                  <a:srgbClr val="231F20"/>
                </a:solidFill>
                <a:latin typeface="宋体"/>
                <a:cs typeface="宋体"/>
              </a:rPr>
              <a:t>，400</a:t>
            </a:r>
            <a:r>
              <a:rPr dirty="0" sz="800" spc="-235">
                <a:solidFill>
                  <a:srgbClr val="231F20"/>
                </a:solidFill>
                <a:latin typeface="宋体"/>
                <a:cs typeface="宋体"/>
              </a:rPr>
              <a:t> </a:t>
            </a:r>
            <a:r>
              <a:rPr dirty="0" sz="800" spc="165">
                <a:solidFill>
                  <a:srgbClr val="231F20"/>
                </a:solidFill>
                <a:latin typeface="宋体"/>
                <a:cs typeface="宋体"/>
              </a:rPr>
              <a:t>V</a:t>
            </a:r>
            <a:r>
              <a:rPr dirty="0" sz="800" spc="-229">
                <a:solidFill>
                  <a:srgbClr val="231F20"/>
                </a:solidFill>
                <a:latin typeface="宋体"/>
                <a:cs typeface="宋体"/>
              </a:rPr>
              <a:t> </a:t>
            </a:r>
            <a:r>
              <a:rPr dirty="0" sz="800">
                <a:solidFill>
                  <a:srgbClr val="231F20"/>
                </a:solidFill>
                <a:latin typeface="宋体"/>
                <a:cs typeface="宋体"/>
              </a:rPr>
              <a:t>驱动器仅提供</a:t>
            </a:r>
            <a:r>
              <a:rPr dirty="0" sz="800" spc="-200">
                <a:solidFill>
                  <a:srgbClr val="231F20"/>
                </a:solidFill>
                <a:latin typeface="宋体"/>
                <a:cs typeface="宋体"/>
              </a:rPr>
              <a:t> </a:t>
            </a:r>
            <a:r>
              <a:rPr dirty="0" sz="800" spc="5">
                <a:solidFill>
                  <a:srgbClr val="231F20"/>
                </a:solidFill>
                <a:latin typeface="宋体"/>
                <a:cs typeface="宋体"/>
              </a:rPr>
              <a:t>EtherCAT</a:t>
            </a:r>
            <a:r>
              <a:rPr dirty="0" sz="800" spc="-204">
                <a:solidFill>
                  <a:srgbClr val="231F20"/>
                </a:solidFill>
                <a:latin typeface="宋体"/>
                <a:cs typeface="宋体"/>
              </a:rPr>
              <a:t> </a:t>
            </a:r>
            <a:r>
              <a:rPr dirty="0" sz="800">
                <a:solidFill>
                  <a:srgbClr val="231F20"/>
                </a:solidFill>
                <a:latin typeface="宋体"/>
                <a:cs typeface="宋体"/>
              </a:rPr>
              <a:t>总线型版本。</a:t>
            </a:r>
            <a:endParaRPr sz="800">
              <a:latin typeface="宋体"/>
              <a:cs typeface="宋体"/>
            </a:endParaRPr>
          </a:p>
        </p:txBody>
      </p:sp>
      <p:graphicFrame>
        <p:nvGraphicFramePr>
          <p:cNvPr id="18" name="object 18"/>
          <p:cNvGraphicFramePr>
            <a:graphicFrameLocks noGrp="1"/>
          </p:cNvGraphicFramePr>
          <p:nvPr/>
        </p:nvGraphicFramePr>
        <p:xfrm>
          <a:off x="8100000" y="1847998"/>
          <a:ext cx="5478780" cy="2573020"/>
        </p:xfrm>
        <a:graphic>
          <a:graphicData uri="http://schemas.openxmlformats.org/drawingml/2006/table">
            <a:tbl>
              <a:tblPr firstRow="1" bandRow="1">
                <a:tableStyleId>{2D5ABB26-0587-4C30-8999-92F81FD0307C}</a:tableStyleId>
              </a:tblPr>
              <a:tblGrid>
                <a:gridCol w="521334"/>
                <a:gridCol w="1355725"/>
                <a:gridCol w="515619"/>
                <a:gridCol w="1595755"/>
                <a:gridCol w="1469389"/>
              </a:tblGrid>
              <a:tr h="158750">
                <a:tc rowSpan="2">
                  <a:txBody>
                    <a:bodyPr/>
                    <a:lstStyle/>
                    <a:p>
                      <a:pPr marL="57150">
                        <a:lnSpc>
                          <a:spcPct val="100000"/>
                        </a:lnSpc>
                        <a:spcBef>
                          <a:spcPts val="735"/>
                        </a:spcBef>
                      </a:pPr>
                      <a:r>
                        <a:rPr dirty="0" sz="800" b="1">
                          <a:solidFill>
                            <a:srgbClr val="FFFFFF"/>
                          </a:solidFill>
                          <a:latin typeface="Microsoft YaHei UI"/>
                          <a:cs typeface="Microsoft YaHei UI"/>
                        </a:rPr>
                        <a:t>外型尺寸</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423545">
                        <a:lnSpc>
                          <a:spcPct val="100000"/>
                        </a:lnSpc>
                        <a:spcBef>
                          <a:spcPts val="735"/>
                        </a:spcBef>
                      </a:pPr>
                      <a:r>
                        <a:rPr dirty="0" sz="800" b="1">
                          <a:solidFill>
                            <a:srgbClr val="FFFFFF"/>
                          </a:solidFill>
                          <a:latin typeface="Microsoft YaHei UI"/>
                          <a:cs typeface="Microsoft YaHei UI"/>
                        </a:rPr>
                        <a:t>驱动器型号</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165100">
                        <a:lnSpc>
                          <a:spcPct val="100000"/>
                        </a:lnSpc>
                        <a:spcBef>
                          <a:spcPts val="885"/>
                        </a:spcBef>
                      </a:pPr>
                      <a:r>
                        <a:rPr dirty="0" baseline="10416" sz="1200" spc="7" b="1">
                          <a:solidFill>
                            <a:srgbClr val="FFFFFF"/>
                          </a:solidFill>
                          <a:latin typeface="Microsoft YaHei UI"/>
                          <a:cs typeface="Microsoft YaHei UI"/>
                        </a:rPr>
                        <a:t>R</a:t>
                      </a:r>
                      <a:r>
                        <a:rPr dirty="0" sz="450" spc="5" b="1">
                          <a:solidFill>
                            <a:srgbClr val="FFFFFF"/>
                          </a:solidFill>
                          <a:latin typeface="Microsoft YaHei UI"/>
                          <a:cs typeface="Microsoft YaHei UI"/>
                        </a:rPr>
                        <a:t>min</a:t>
                      </a:r>
                      <a:endParaRPr sz="450">
                        <a:latin typeface="Microsoft YaHei UI"/>
                        <a:cs typeface="Microsoft YaHei UI"/>
                      </a:endParaRPr>
                    </a:p>
                  </a:txBody>
                  <a:tcPr marL="0" marR="0" marB="0" marT="1123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制动电阻参考</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123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ABB</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49179">
                <a:tc rowSpan="3">
                  <a:txBody>
                    <a:bodyPr/>
                    <a:lstStyle/>
                    <a:p>
                      <a:pPr>
                        <a:lnSpc>
                          <a:spcPct val="100000"/>
                        </a:lnSpc>
                      </a:pPr>
                      <a:endParaRPr sz="1000">
                        <a:latin typeface="Times New Roman"/>
                        <a:cs typeface="Times New Roman"/>
                      </a:endParaRPr>
                    </a:p>
                    <a:p>
                      <a:pPr>
                        <a:lnSpc>
                          <a:spcPct val="100000"/>
                        </a:lnSpc>
                        <a:spcBef>
                          <a:spcPts val="40"/>
                        </a:spcBef>
                      </a:pPr>
                      <a:endParaRPr sz="1100">
                        <a:latin typeface="Times New Roman"/>
                        <a:cs typeface="Times New Roman"/>
                      </a:endParaRPr>
                    </a:p>
                    <a:p>
                      <a:pPr marL="17780">
                        <a:lnSpc>
                          <a:spcPct val="100000"/>
                        </a:lnSpc>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MFE180-04xx-03A0-4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000">
                        <a:latin typeface="Times New Roman"/>
                        <a:cs typeface="Times New Roman"/>
                      </a:endParaRPr>
                    </a:p>
                    <a:p>
                      <a:pPr marL="17780" marR="1242060">
                        <a:lnSpc>
                          <a:spcPct val="100000"/>
                        </a:lnSpc>
                        <a:spcBef>
                          <a:spcPts val="825"/>
                        </a:spcBef>
                      </a:pPr>
                      <a:r>
                        <a:rPr dirty="0" sz="800">
                          <a:solidFill>
                            <a:srgbClr val="231F20"/>
                          </a:solidFill>
                          <a:latin typeface="Microsoft JhengHei UI"/>
                          <a:cs typeface="Microsoft JhengHei UI"/>
                        </a:rPr>
                        <a:t>JBR-01  JBR-03</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pPr>
                      <a:endParaRPr sz="1000">
                        <a:latin typeface="Times New Roman"/>
                        <a:cs typeface="Times New Roman"/>
                      </a:endParaRPr>
                    </a:p>
                    <a:p>
                      <a:pPr marL="17780" marR="601345">
                        <a:lnSpc>
                          <a:spcPct val="100000"/>
                        </a:lnSpc>
                        <a:spcBef>
                          <a:spcPts val="825"/>
                        </a:spcBef>
                      </a:pPr>
                      <a:r>
                        <a:rPr dirty="0" sz="800" spc="-5">
                          <a:solidFill>
                            <a:srgbClr val="231F20"/>
                          </a:solidFill>
                          <a:latin typeface="Microsoft JhengHei UI"/>
                          <a:cs typeface="Microsoft JhengHei UI"/>
                        </a:rPr>
                        <a:t>BRA-1P502-AB0R  BRA-02P02-0H0R</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MFE180-04xx-05A0-4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MFE180-04xx-07A0-4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7">
                <a:tc>
                  <a:txBody>
                    <a:bodyPr/>
                    <a:lstStyle/>
                    <a:p>
                      <a:pPr marL="17780">
                        <a:lnSpc>
                          <a:spcPct val="100000"/>
                        </a:lnSpc>
                        <a:spcBef>
                          <a:spcPts val="490"/>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MFE180-04xx-016A-4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JBR-04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BRA-05P02-0D0R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9179">
                <a:tc rowSpan="3">
                  <a:txBody>
                    <a:bodyPr/>
                    <a:lstStyle/>
                    <a:p>
                      <a:pPr>
                        <a:lnSpc>
                          <a:spcPct val="100000"/>
                        </a:lnSpc>
                      </a:pPr>
                      <a:endParaRPr sz="1000">
                        <a:latin typeface="Times New Roman"/>
                        <a:cs typeface="Times New Roman"/>
                      </a:endParaRPr>
                    </a:p>
                    <a:p>
                      <a:pPr>
                        <a:lnSpc>
                          <a:spcPct val="100000"/>
                        </a:lnSpc>
                        <a:spcBef>
                          <a:spcPts val="40"/>
                        </a:spcBef>
                      </a:pPr>
                      <a:endParaRPr sz="1100">
                        <a:latin typeface="Times New Roman"/>
                        <a:cs typeface="Times New Roman"/>
                      </a:endParaRPr>
                    </a:p>
                    <a:p>
                      <a:pPr marL="17780">
                        <a:lnSpc>
                          <a:spcPct val="100000"/>
                        </a:lnSpc>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MFE180-04xx-024A-4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5">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45"/>
                        </a:spcBef>
                      </a:pPr>
                      <a:endParaRPr sz="800">
                        <a:latin typeface="Times New Roman"/>
                        <a:cs typeface="Times New Roman"/>
                      </a:endParaRPr>
                    </a:p>
                    <a:p>
                      <a:pPr marL="17780">
                        <a:lnSpc>
                          <a:spcPct val="100000"/>
                        </a:lnSpc>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5">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5"/>
                        </a:spcBef>
                      </a:pPr>
                      <a:endParaRPr sz="1400">
                        <a:latin typeface="Times New Roman"/>
                        <a:cs typeface="Times New Roman"/>
                      </a:endParaRPr>
                    </a:p>
                    <a:p>
                      <a:pPr marL="17780" marR="1242060">
                        <a:lnSpc>
                          <a:spcPct val="100000"/>
                        </a:lnSpc>
                      </a:pPr>
                      <a:r>
                        <a:rPr dirty="0" sz="800">
                          <a:solidFill>
                            <a:srgbClr val="231F20"/>
                          </a:solidFill>
                          <a:latin typeface="Microsoft JhengHei UI"/>
                          <a:cs typeface="Microsoft JhengHei UI"/>
                        </a:rPr>
                        <a:t>JBR-05  JBR-06</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5">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5"/>
                        </a:spcBef>
                      </a:pPr>
                      <a:endParaRPr sz="1400">
                        <a:latin typeface="Times New Roman"/>
                        <a:cs typeface="Times New Roman"/>
                      </a:endParaRPr>
                    </a:p>
                    <a:p>
                      <a:pPr marL="17780" marR="600710">
                        <a:lnSpc>
                          <a:spcPct val="100000"/>
                        </a:lnSpc>
                      </a:pPr>
                      <a:r>
                        <a:rPr dirty="0" sz="800" spc="-5">
                          <a:solidFill>
                            <a:srgbClr val="231F20"/>
                          </a:solidFill>
                          <a:latin typeface="Microsoft JhengHei UI"/>
                          <a:cs typeface="Microsoft JhengHei UI"/>
                        </a:rPr>
                        <a:t>BRA-08P02-0B0R  BRA-01P03-0</a:t>
                      </a:r>
                      <a:r>
                        <a:rPr dirty="0" sz="800" spc="-15">
                          <a:solidFill>
                            <a:srgbClr val="231F20"/>
                          </a:solidFill>
                          <a:latin typeface="Microsoft JhengHei UI"/>
                          <a:cs typeface="Microsoft JhengHei UI"/>
                        </a:rPr>
                        <a:t>A</a:t>
                      </a:r>
                      <a:r>
                        <a:rPr dirty="0" sz="800">
                          <a:solidFill>
                            <a:srgbClr val="231F20"/>
                          </a:solidFill>
                          <a:latin typeface="Microsoft JhengHei UI"/>
                          <a:cs typeface="Microsoft JhengHei UI"/>
                        </a:rPr>
                        <a:t>CR</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7">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MFE180-04xx-031A-4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MFE180-04xx-046A-4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7">
                <a:tc rowSpan="2">
                  <a:txBody>
                    <a:bodyPr/>
                    <a:lstStyle/>
                    <a:p>
                      <a:pPr>
                        <a:lnSpc>
                          <a:spcPct val="100000"/>
                        </a:lnSpc>
                        <a:spcBef>
                          <a:spcPts val="3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MFE180-04xx-060A-4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177">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MFE180-04xx-090A-4</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9" name="object 19"/>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20" name="object 20"/>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1" name="object 21"/>
          <p:cNvSpPr txBox="1"/>
          <p:nvPr/>
        </p:nvSpPr>
        <p:spPr>
          <a:xfrm>
            <a:off x="347300"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22" name="object 22"/>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3" name="object 23"/>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107</a:t>
            </a:r>
            <a:endParaRPr sz="1000">
              <a:latin typeface="Arial"/>
              <a:cs typeface="Arial"/>
            </a:endParaRPr>
          </a:p>
        </p:txBody>
      </p:sp>
      <p:sp>
        <p:nvSpPr>
          <p:cNvPr id="24" name="object 24"/>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108</a:t>
            </a:r>
            <a:endParaRPr sz="1000">
              <a:latin typeface="Arial"/>
              <a:cs typeface="Arial"/>
            </a:endParaRPr>
          </a:p>
        </p:txBody>
      </p:sp>
      <p:sp>
        <p:nvSpPr>
          <p:cNvPr id="25" name="object 25"/>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6" name="object 26"/>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7" name="object 27"/>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8" name="object 28"/>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345759"/>
            <a:ext cx="257873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ABB</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标准直流传动</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DCS550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调速器</a:t>
            </a:r>
            <a:endParaRPr sz="1200">
              <a:latin typeface="Microsoft JhengHei UI"/>
              <a:cs typeface="Microsoft JhengHei UI"/>
            </a:endParaRPr>
          </a:p>
        </p:txBody>
      </p:sp>
      <p:sp>
        <p:nvSpPr>
          <p:cNvPr id="14" name="object 14"/>
          <p:cNvSpPr txBox="1"/>
          <p:nvPr/>
        </p:nvSpPr>
        <p:spPr>
          <a:xfrm>
            <a:off x="7943300" y="1345759"/>
            <a:ext cx="2578735"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ABB</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工业直流传动</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DCS880</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调速器</a:t>
            </a:r>
            <a:endParaRPr sz="1200">
              <a:latin typeface="Microsoft JhengHei UI"/>
              <a:cs typeface="Microsoft JhengHei UI"/>
            </a:endParaRPr>
          </a:p>
        </p:txBody>
      </p:sp>
      <p:sp>
        <p:nvSpPr>
          <p:cNvPr id="15" name="object 15"/>
          <p:cNvSpPr/>
          <p:nvPr/>
        </p:nvSpPr>
        <p:spPr>
          <a:xfrm>
            <a:off x="14027587" y="1039507"/>
            <a:ext cx="732403" cy="287995"/>
          </a:xfrm>
          <a:prstGeom prst="rect">
            <a:avLst/>
          </a:prstGeom>
          <a:blipFill>
            <a:blip r:embed="rId2" cstate="print"/>
            <a:stretch>
              <a:fillRect/>
            </a:stretch>
          </a:blipFill>
        </p:spPr>
        <p:txBody>
          <a:bodyPr wrap="square" lIns="0" tIns="0" rIns="0" bIns="0" rtlCol="0"/>
          <a:lstStyle/>
          <a:p/>
        </p:txBody>
      </p:sp>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347300" y="1068773"/>
            <a:ext cx="402590" cy="238760"/>
          </a:xfrm>
          <a:prstGeom prst="rect">
            <a:avLst/>
          </a:prstGeom>
        </p:spPr>
        <p:txBody>
          <a:bodyPr wrap="square" lIns="0" tIns="12700" rIns="0" bIns="0" rtlCol="0" vert="horz">
            <a:spAutoFit/>
          </a:bodyPr>
          <a:lstStyle/>
          <a:p>
            <a:pPr marL="12700">
              <a:lnSpc>
                <a:spcPct val="100000"/>
              </a:lnSpc>
              <a:spcBef>
                <a:spcPts val="100"/>
              </a:spcBef>
            </a:pPr>
            <a:r>
              <a:rPr dirty="0" sz="1400" b="1">
                <a:solidFill>
                  <a:srgbClr val="FFFFFF"/>
                </a:solidFill>
                <a:latin typeface="Microsoft YaHei UI"/>
                <a:cs typeface="Microsoft YaHei UI"/>
              </a:rPr>
              <a:t>ABB</a:t>
            </a:r>
            <a:endParaRPr sz="1400">
              <a:latin typeface="Microsoft YaHei UI"/>
              <a:cs typeface="Microsoft YaHei UI"/>
            </a:endParaRPr>
          </a:p>
        </p:txBody>
      </p:sp>
      <p:sp>
        <p:nvSpPr>
          <p:cNvPr id="20" name="object 20"/>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1" name="object 21"/>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109</a:t>
            </a:r>
            <a:endParaRPr sz="1000">
              <a:latin typeface="Arial"/>
              <a:cs typeface="Arial"/>
            </a:endParaRPr>
          </a:p>
        </p:txBody>
      </p:sp>
      <p:sp>
        <p:nvSpPr>
          <p:cNvPr id="22" name="object 22"/>
          <p:cNvSpPr txBox="1"/>
          <p:nvPr/>
        </p:nvSpPr>
        <p:spPr>
          <a:xfrm>
            <a:off x="14399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0</a:t>
            </a:r>
            <a:endParaRPr sz="1000">
              <a:latin typeface="Arial"/>
              <a:cs typeface="Arial"/>
            </a:endParaRPr>
          </a:p>
        </p:txBody>
      </p:sp>
      <p:sp>
        <p:nvSpPr>
          <p:cNvPr id="23" name="object 2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4" name="object 2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5" name="object 2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6" name="object 2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18" name="object 18"/>
          <p:cNvGraphicFramePr>
            <a:graphicFrameLocks noGrp="1"/>
          </p:cNvGraphicFramePr>
          <p:nvPr/>
        </p:nvGraphicFramePr>
        <p:xfrm>
          <a:off x="540000" y="1949998"/>
          <a:ext cx="6570345" cy="5252720"/>
        </p:xfrm>
        <a:graphic>
          <a:graphicData uri="http://schemas.openxmlformats.org/drawingml/2006/table">
            <a:tbl>
              <a:tblPr firstRow="1" bandRow="1">
                <a:tableStyleId>{2D5ABB26-0587-4C30-8999-92F81FD0307C}</a:tableStyleId>
              </a:tblPr>
              <a:tblGrid>
                <a:gridCol w="419734"/>
                <a:gridCol w="389890"/>
                <a:gridCol w="1061720"/>
                <a:gridCol w="358139"/>
                <a:gridCol w="1003300"/>
                <a:gridCol w="618490"/>
                <a:gridCol w="1000125"/>
                <a:gridCol w="685164"/>
                <a:gridCol w="1013460"/>
              </a:tblGrid>
              <a:tr h="354004">
                <a:tc rowSpan="2">
                  <a:txBody>
                    <a:bodyPr/>
                    <a:lstStyle/>
                    <a:p>
                      <a:pPr>
                        <a:lnSpc>
                          <a:spcPct val="100000"/>
                        </a:lnSpc>
                      </a:pPr>
                      <a:endParaRPr sz="1250">
                        <a:latin typeface="Times New Roman"/>
                        <a:cs typeface="Times New Roman"/>
                      </a:endParaRPr>
                    </a:p>
                    <a:p>
                      <a:pPr marL="107950" marR="100330">
                        <a:lnSpc>
                          <a:spcPct val="100000"/>
                        </a:lnSpc>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24154">
                        <a:lnSpc>
                          <a:spcPct val="100000"/>
                        </a:lnSpc>
                        <a:spcBef>
                          <a:spcPts val="880"/>
                        </a:spcBef>
                      </a:pPr>
                      <a:r>
                        <a:rPr dirty="0" sz="800" b="1">
                          <a:solidFill>
                            <a:srgbClr val="FFFFFF"/>
                          </a:solidFill>
                          <a:latin typeface="Microsoft YaHei UI"/>
                          <a:cs typeface="Microsoft YaHei UI"/>
                        </a:rPr>
                        <a:t>直流传动类型（2-Q）</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228600">
                        <a:lnSpc>
                          <a:spcPct val="100000"/>
                        </a:lnSpc>
                        <a:spcBef>
                          <a:spcPts val="880"/>
                        </a:spcBef>
                      </a:pPr>
                      <a:r>
                        <a:rPr dirty="0" sz="800" b="1">
                          <a:solidFill>
                            <a:srgbClr val="FFFFFF"/>
                          </a:solidFill>
                          <a:latin typeface="Microsoft YaHei UI"/>
                          <a:cs typeface="Microsoft YaHei UI"/>
                        </a:rPr>
                        <a:t>直流传动类型</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(4-Q)</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215265" marR="47625" indent="-160655">
                        <a:lnSpc>
                          <a:spcPct val="100000"/>
                        </a:lnSpc>
                        <a:spcBef>
                          <a:spcPts val="400"/>
                        </a:spcBef>
                      </a:pPr>
                      <a:r>
                        <a:rPr dirty="0" sz="800" b="1">
                          <a:solidFill>
                            <a:srgbClr val="FFFFFF"/>
                          </a:solidFill>
                          <a:latin typeface="Microsoft YaHei UI"/>
                          <a:cs typeface="Microsoft YaHei UI"/>
                        </a:rPr>
                        <a:t>进线电抗器  1</a:t>
                      </a:r>
                      <a:r>
                        <a:rPr dirty="0" sz="800" spc="-2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00"/>
                        </a:spcBef>
                      </a:pPr>
                      <a:r>
                        <a:rPr dirty="0" sz="800" b="1">
                          <a:solidFill>
                            <a:srgbClr val="FFFFFF"/>
                          </a:solidFill>
                          <a:latin typeface="Microsoft YaHei UI"/>
                          <a:cs typeface="Microsoft YaHei UI"/>
                        </a:rPr>
                        <a:t>进线电抗器</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2%</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8285" marR="80645" indent="-160655">
                        <a:lnSpc>
                          <a:spcPct val="100000"/>
                        </a:lnSpc>
                        <a:spcBef>
                          <a:spcPts val="400"/>
                        </a:spcBef>
                      </a:pPr>
                      <a:r>
                        <a:rPr dirty="0" sz="800" b="1">
                          <a:solidFill>
                            <a:srgbClr val="FFFFFF"/>
                          </a:solidFill>
                          <a:latin typeface="Microsoft YaHei UI"/>
                          <a:cs typeface="Microsoft YaHei UI"/>
                        </a:rPr>
                        <a:t>进线电抗器  4</a:t>
                      </a:r>
                      <a:r>
                        <a:rPr dirty="0" sz="800" spc="-2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00"/>
                        </a:spcBef>
                      </a:pPr>
                      <a:r>
                        <a:rPr dirty="0" sz="800" b="1">
                          <a:solidFill>
                            <a:srgbClr val="FFFFFF"/>
                          </a:solidFill>
                          <a:latin typeface="Microsoft YaHei UI"/>
                          <a:cs typeface="Microsoft YaHei UI"/>
                        </a:rPr>
                        <a:t>进线电抗器</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4%</a:t>
                      </a:r>
                      <a:endParaRPr sz="800">
                        <a:latin typeface="Microsoft YaHei UI"/>
                        <a:cs typeface="Microsoft YaHei UI"/>
                      </a:endParaRPr>
                    </a:p>
                  </a:txBody>
                  <a:tcPr marL="0" marR="0" marB="0" marT="508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6364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6355">
                        <a:lnSpc>
                          <a:spcPct val="100000"/>
                        </a:lnSpc>
                        <a:spcBef>
                          <a:spcPts val="525"/>
                        </a:spcBef>
                      </a:pPr>
                      <a:r>
                        <a:rPr dirty="0" sz="800" spc="-5" b="1">
                          <a:solidFill>
                            <a:srgbClr val="FFFFFF"/>
                          </a:solidFill>
                          <a:latin typeface="Microsoft YaHei UI"/>
                          <a:cs typeface="Microsoft YaHei UI"/>
                        </a:rPr>
                        <a:t>IA</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8610">
                        <a:lnSpc>
                          <a:spcPct val="100000"/>
                        </a:lnSpc>
                        <a:spcBef>
                          <a:spcPts val="525"/>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480">
                        <a:lnSpc>
                          <a:spcPct val="100000"/>
                        </a:lnSpc>
                        <a:spcBef>
                          <a:spcPts val="525"/>
                        </a:spcBef>
                      </a:pPr>
                      <a:r>
                        <a:rPr dirty="0" sz="800" spc="-5" b="1">
                          <a:solidFill>
                            <a:srgbClr val="FFFFFF"/>
                          </a:solidFill>
                          <a:latin typeface="Microsoft YaHei UI"/>
                          <a:cs typeface="Microsoft YaHei UI"/>
                        </a:rPr>
                        <a:t>IA</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79400">
                        <a:lnSpc>
                          <a:spcPct val="100000"/>
                        </a:lnSpc>
                        <a:spcBef>
                          <a:spcPts val="525"/>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6995">
                        <a:lnSpc>
                          <a:spcPct val="100000"/>
                        </a:lnSpc>
                        <a:spcBef>
                          <a:spcPts val="525"/>
                        </a:spcBef>
                      </a:pPr>
                      <a:r>
                        <a:rPr dirty="0" sz="800" b="1">
                          <a:solidFill>
                            <a:srgbClr val="FFFFFF"/>
                          </a:solidFill>
                          <a:latin typeface="Microsoft YaHei UI"/>
                          <a:cs typeface="Microsoft YaHei UI"/>
                        </a:rPr>
                        <a:t>ABB</a:t>
                      </a:r>
                      <a:r>
                        <a:rPr dirty="0" sz="800" spc="-6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6545">
                        <a:lnSpc>
                          <a:spcPct val="100000"/>
                        </a:lnSpc>
                        <a:spcBef>
                          <a:spcPts val="52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0650">
                        <a:lnSpc>
                          <a:spcPct val="100000"/>
                        </a:lnSpc>
                        <a:spcBef>
                          <a:spcPts val="525"/>
                        </a:spcBef>
                      </a:pPr>
                      <a:r>
                        <a:rPr dirty="0" sz="800" b="1">
                          <a:solidFill>
                            <a:srgbClr val="FFFFFF"/>
                          </a:solidFill>
                          <a:latin typeface="Microsoft YaHei UI"/>
                          <a:cs typeface="Microsoft YaHei UI"/>
                        </a:rPr>
                        <a:t>ABB</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3530">
                        <a:lnSpc>
                          <a:spcPct val="100000"/>
                        </a:lnSpc>
                        <a:spcBef>
                          <a:spcPts val="52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08122">
                <a:tc gridSpan="9">
                  <a:txBody>
                    <a:bodyPr/>
                    <a:lstStyle/>
                    <a:p>
                      <a:pPr>
                        <a:lnSpc>
                          <a:spcPct val="100000"/>
                        </a:lnSpc>
                        <a:spcBef>
                          <a:spcPts val="55"/>
                        </a:spcBef>
                      </a:pPr>
                      <a:endParaRPr sz="1000">
                        <a:latin typeface="Times New Roman"/>
                        <a:cs typeface="Times New Roman"/>
                      </a:endParaRPr>
                    </a:p>
                    <a:p>
                      <a:pPr marL="43180">
                        <a:lnSpc>
                          <a:spcPct val="100000"/>
                        </a:lnSpc>
                      </a:pPr>
                      <a:r>
                        <a:rPr dirty="0" sz="800">
                          <a:solidFill>
                            <a:srgbClr val="231F20"/>
                          </a:solidFill>
                          <a:latin typeface="Microsoft JhengHei UI"/>
                          <a:cs typeface="Microsoft JhengHei UI"/>
                        </a:rPr>
                        <a:t>3 - 相 230 </a:t>
                      </a:r>
                      <a:r>
                        <a:rPr dirty="0" sz="800" spc="-25">
                          <a:solidFill>
                            <a:srgbClr val="231F20"/>
                          </a:solidFill>
                          <a:latin typeface="Microsoft JhengHei UI"/>
                          <a:cs typeface="Microsoft JhengHei UI"/>
                        </a:rPr>
                        <a:t>VAC </a:t>
                      </a:r>
                      <a:r>
                        <a:rPr dirty="0" sz="800">
                          <a:solidFill>
                            <a:srgbClr val="231F20"/>
                          </a:solidFill>
                          <a:latin typeface="Microsoft JhengHei UI"/>
                          <a:cs typeface="Microsoft JhengHei UI"/>
                        </a:rPr>
                        <a:t>- 525 </a:t>
                      </a:r>
                      <a:r>
                        <a:rPr dirty="0" sz="800" spc="-20">
                          <a:solidFill>
                            <a:srgbClr val="231F20"/>
                          </a:solidFill>
                          <a:latin typeface="Microsoft JhengHei UI"/>
                          <a:cs typeface="Microsoft JhengHei UI"/>
                        </a:rPr>
                        <a:t>VAC; </a:t>
                      </a:r>
                      <a:r>
                        <a:rPr dirty="0" sz="800">
                          <a:solidFill>
                            <a:srgbClr val="231F20"/>
                          </a:solidFill>
                          <a:latin typeface="Microsoft JhengHei UI"/>
                          <a:cs typeface="Microsoft JhengHei UI"/>
                        </a:rPr>
                        <a:t>-15 % / </a:t>
                      </a:r>
                      <a:r>
                        <a:rPr dirty="0" sz="800" spc="-5">
                          <a:solidFill>
                            <a:srgbClr val="231F20"/>
                          </a:solidFill>
                          <a:latin typeface="Microsoft JhengHei UI"/>
                          <a:cs typeface="Microsoft JhengHei UI"/>
                        </a:rPr>
                        <a:t>+10</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08121">
                <a:tc>
                  <a:txBody>
                    <a:bodyPr/>
                    <a:lstStyle/>
                    <a:p>
                      <a:pPr marL="17780">
                        <a:lnSpc>
                          <a:spcPct val="100000"/>
                        </a:lnSpc>
                        <a:spcBef>
                          <a:spcPts val="725"/>
                        </a:spcBef>
                      </a:pPr>
                      <a:r>
                        <a:rPr dirty="0" sz="800">
                          <a:solidFill>
                            <a:srgbClr val="231F20"/>
                          </a:solidFill>
                          <a:latin typeface="Microsoft JhengHei UI"/>
                          <a:cs typeface="Microsoft JhengHei UI"/>
                        </a:rPr>
                        <a:t>F1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DCS550-S01-0020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DCS550-S02-0025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BLA3-1EC4-0020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2">
                <a:tc>
                  <a:txBody>
                    <a:bodyPr/>
                    <a:lstStyle/>
                    <a:p>
                      <a:pPr marL="17780">
                        <a:lnSpc>
                          <a:spcPct val="100000"/>
                        </a:lnSpc>
                        <a:spcBef>
                          <a:spcPts val="725"/>
                        </a:spcBef>
                      </a:pPr>
                      <a:r>
                        <a:rPr dirty="0" sz="800">
                          <a:solidFill>
                            <a:srgbClr val="231F20"/>
                          </a:solidFill>
                          <a:latin typeface="Microsoft JhengHei UI"/>
                          <a:cs typeface="Microsoft JhengHei UI"/>
                        </a:rPr>
                        <a:t>F1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DCS550-S01-0045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DCS550-S02-0050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DCS550-S01-0065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DCS550-S02-0075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ND04</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BLA3-1EC4-0060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DCS550-S01-0090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DCS550-S02-0100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ND06</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ND404</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BLA3-1EC4-0080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DCS550-S01-0135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DCS550-S02-0150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ND06</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BLA3-1EC4-0110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2">
                <a:tc>
                  <a:txBody>
                    <a:bodyPr/>
                    <a:lstStyle/>
                    <a:p>
                      <a:pPr marL="17780">
                        <a:lnSpc>
                          <a:spcPct val="100000"/>
                        </a:lnSpc>
                        <a:spcBef>
                          <a:spcPts val="725"/>
                        </a:spcBef>
                      </a:pPr>
                      <a:r>
                        <a:rPr dirty="0" sz="800">
                          <a:solidFill>
                            <a:srgbClr val="231F20"/>
                          </a:solidFill>
                          <a:latin typeface="Microsoft JhengHei UI"/>
                          <a:cs typeface="Microsoft JhengHei UI"/>
                        </a:rPr>
                        <a:t>F2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DCS550-S01-0180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DCS550-S02-0200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ND07</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ND406</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BLA3-1EC4-0150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DCS550-S01-0225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DCS550-S02-0250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ND07</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ND407</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BLA3-1EC4-0200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DCS550-S01-0270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DCS550-S02-0300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ND09</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ND408</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BLA3-1EC4-0250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DCS550-S01-0315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DCS550-S02-0350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ND09</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ND408</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BLA3-1EC4-0300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2">
                <a:tc>
                  <a:txBody>
                    <a:bodyPr/>
                    <a:lstStyle/>
                    <a:p>
                      <a:pPr marL="17780">
                        <a:lnSpc>
                          <a:spcPct val="100000"/>
                        </a:lnSpc>
                        <a:spcBef>
                          <a:spcPts val="725"/>
                        </a:spcBef>
                      </a:pPr>
                      <a:r>
                        <a:rPr dirty="0" sz="800">
                          <a:solidFill>
                            <a:srgbClr val="231F20"/>
                          </a:solidFill>
                          <a:latin typeface="Microsoft JhengHei UI"/>
                          <a:cs typeface="Microsoft JhengHei UI"/>
                        </a:rPr>
                        <a:t>F3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405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DCS550-S01-0405</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DCS550-S02-0450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ND409</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BLA3-1EC4-0350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DCS550-S01-0470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DCS550-S02-0520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BLA3-1EC4-0450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2">
                <a:tc>
                  <a:txBody>
                    <a:bodyPr/>
                    <a:lstStyle/>
                    <a:p>
                      <a:pPr marL="17780">
                        <a:lnSpc>
                          <a:spcPct val="100000"/>
                        </a:lnSpc>
                        <a:spcBef>
                          <a:spcPts val="725"/>
                        </a:spcBef>
                      </a:pPr>
                      <a:r>
                        <a:rPr dirty="0" sz="800">
                          <a:solidFill>
                            <a:srgbClr val="231F20"/>
                          </a:solidFill>
                          <a:latin typeface="Microsoft JhengHei UI"/>
                          <a:cs typeface="Microsoft JhengHei UI"/>
                        </a:rPr>
                        <a:t>F4</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610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DCS550-S01-0610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DCS550-S02-0680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ND12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ND411</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BLA3-1EC4-0560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F4</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740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DCS550-S01-0740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820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DCS550-S02-0820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ND13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ND412</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BLA3-1EC4-0630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08121">
                <a:tc>
                  <a:txBody>
                    <a:bodyPr/>
                    <a:lstStyle/>
                    <a:p>
                      <a:pPr marL="17780">
                        <a:lnSpc>
                          <a:spcPct val="100000"/>
                        </a:lnSpc>
                        <a:spcBef>
                          <a:spcPts val="725"/>
                        </a:spcBef>
                      </a:pPr>
                      <a:r>
                        <a:rPr dirty="0" sz="800">
                          <a:solidFill>
                            <a:srgbClr val="231F20"/>
                          </a:solidFill>
                          <a:latin typeface="Microsoft JhengHei UI"/>
                          <a:cs typeface="Microsoft JhengHei UI"/>
                        </a:rPr>
                        <a:t>F4</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DCS550-S01-0900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DCS550-S02-1000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ND13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spc="-5">
                          <a:solidFill>
                            <a:srgbClr val="231F20"/>
                          </a:solidFill>
                          <a:latin typeface="Microsoft JhengHei UI"/>
                          <a:cs typeface="Microsoft JhengHei UI"/>
                        </a:rPr>
                        <a:t>ND413</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25"/>
                        </a:spcBef>
                      </a:pPr>
                      <a:r>
                        <a:rPr dirty="0" sz="800">
                          <a:solidFill>
                            <a:srgbClr val="231F20"/>
                          </a:solidFill>
                          <a:latin typeface="Microsoft JhengHei UI"/>
                          <a:cs typeface="Microsoft JhengHei UI"/>
                        </a:rPr>
                        <a:t>BLA3-1EC4-0800</a:t>
                      </a:r>
                      <a:endParaRPr sz="800">
                        <a:latin typeface="Microsoft JhengHei UI"/>
                        <a:cs typeface="Microsoft JhengHei UI"/>
                      </a:endParaRPr>
                    </a:p>
                  </a:txBody>
                  <a:tcPr marL="0" marR="0" marB="0" marT="920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9" name="object 19"/>
          <p:cNvGraphicFramePr>
            <a:graphicFrameLocks noGrp="1"/>
          </p:cNvGraphicFramePr>
          <p:nvPr/>
        </p:nvGraphicFramePr>
        <p:xfrm>
          <a:off x="8100000" y="1949998"/>
          <a:ext cx="6582409" cy="6912609"/>
        </p:xfrm>
        <a:graphic>
          <a:graphicData uri="http://schemas.openxmlformats.org/drawingml/2006/table">
            <a:tbl>
              <a:tblPr firstRow="1" bandRow="1">
                <a:tableStyleId>{2D5ABB26-0587-4C30-8999-92F81FD0307C}</a:tableStyleId>
              </a:tblPr>
              <a:tblGrid>
                <a:gridCol w="257810"/>
                <a:gridCol w="372110"/>
                <a:gridCol w="1283970"/>
                <a:gridCol w="419735"/>
                <a:gridCol w="1271904"/>
                <a:gridCol w="515620"/>
                <a:gridCol w="999489"/>
                <a:gridCol w="535304"/>
                <a:gridCol w="904874"/>
              </a:tblGrid>
              <a:tr h="365649">
                <a:tc rowSpan="2">
                  <a:txBody>
                    <a:bodyPr/>
                    <a:lstStyle/>
                    <a:p>
                      <a:pPr>
                        <a:lnSpc>
                          <a:spcPct val="100000"/>
                        </a:lnSpc>
                        <a:spcBef>
                          <a:spcPts val="15"/>
                        </a:spcBef>
                      </a:pPr>
                      <a:endParaRPr sz="1300">
                        <a:latin typeface="Times New Roman"/>
                        <a:cs typeface="Times New Roman"/>
                      </a:endParaRPr>
                    </a:p>
                    <a:p>
                      <a:pPr marL="26670" marR="19050">
                        <a:lnSpc>
                          <a:spcPct val="100000"/>
                        </a:lnSpc>
                      </a:pPr>
                      <a:r>
                        <a:rPr dirty="0" sz="800" b="1">
                          <a:solidFill>
                            <a:srgbClr val="FFFFFF"/>
                          </a:solidFill>
                          <a:latin typeface="Microsoft YaHei UI"/>
                          <a:cs typeface="Microsoft YaHei UI"/>
                        </a:rPr>
                        <a:t>外形 尺寸</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5"/>
                        </a:spcBef>
                      </a:pPr>
                      <a:endParaRPr sz="800">
                        <a:latin typeface="Times New Roman"/>
                        <a:cs typeface="Times New Roman"/>
                      </a:endParaRPr>
                    </a:p>
                    <a:p>
                      <a:pPr marL="326390">
                        <a:lnSpc>
                          <a:spcPct val="100000"/>
                        </a:lnSpc>
                      </a:pPr>
                      <a:r>
                        <a:rPr dirty="0" sz="800" b="1">
                          <a:solidFill>
                            <a:srgbClr val="FFFFFF"/>
                          </a:solidFill>
                          <a:latin typeface="Microsoft YaHei UI"/>
                          <a:cs typeface="Microsoft YaHei UI"/>
                        </a:rPr>
                        <a:t>直流传动类型（2-Q）</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
                        </a:spcBef>
                      </a:pPr>
                      <a:endParaRPr sz="800">
                        <a:latin typeface="Times New Roman"/>
                        <a:cs typeface="Times New Roman"/>
                      </a:endParaRPr>
                    </a:p>
                    <a:p>
                      <a:pPr marL="393700">
                        <a:lnSpc>
                          <a:spcPct val="100000"/>
                        </a:lnSpc>
                      </a:pPr>
                      <a:r>
                        <a:rPr dirty="0" sz="800" b="1">
                          <a:solidFill>
                            <a:srgbClr val="FFFFFF"/>
                          </a:solidFill>
                          <a:latin typeface="Microsoft YaHei UI"/>
                          <a:cs typeface="Microsoft YaHei UI"/>
                        </a:rPr>
                        <a:t>直流传动类型</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(4-Q)</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100330" marR="46990" indent="-46355">
                        <a:lnSpc>
                          <a:spcPct val="100000"/>
                        </a:lnSpc>
                        <a:spcBef>
                          <a:spcPts val="445"/>
                        </a:spcBef>
                      </a:pPr>
                      <a:r>
                        <a:rPr dirty="0" sz="800" b="1">
                          <a:solidFill>
                            <a:srgbClr val="FFFFFF"/>
                          </a:solidFill>
                          <a:latin typeface="Microsoft YaHei UI"/>
                          <a:cs typeface="Microsoft YaHei UI"/>
                        </a:rPr>
                        <a:t>进线电抗 器 1</a:t>
                      </a:r>
                      <a:r>
                        <a:rPr dirty="0" sz="800" spc="-9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
                        </a:spcBef>
                      </a:pPr>
                      <a:endParaRPr sz="800">
                        <a:latin typeface="Times New Roman"/>
                        <a:cs typeface="Times New Roman"/>
                      </a:endParaRPr>
                    </a:p>
                    <a:p>
                      <a:pPr marL="154305">
                        <a:lnSpc>
                          <a:spcPct val="100000"/>
                        </a:lnSpc>
                      </a:pPr>
                      <a:r>
                        <a:rPr dirty="0" sz="800" b="1">
                          <a:solidFill>
                            <a:srgbClr val="FFFFFF"/>
                          </a:solidFill>
                          <a:latin typeface="Microsoft YaHei UI"/>
                          <a:cs typeface="Microsoft YaHei UI"/>
                        </a:rPr>
                        <a:t>进线电抗器</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2%</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10489" marR="56515" indent="-46355">
                        <a:lnSpc>
                          <a:spcPct val="100000"/>
                        </a:lnSpc>
                        <a:spcBef>
                          <a:spcPts val="445"/>
                        </a:spcBef>
                      </a:pPr>
                      <a:r>
                        <a:rPr dirty="0" sz="800" b="1">
                          <a:solidFill>
                            <a:srgbClr val="FFFFFF"/>
                          </a:solidFill>
                          <a:latin typeface="Microsoft YaHei UI"/>
                          <a:cs typeface="Microsoft YaHei UI"/>
                        </a:rPr>
                        <a:t>进线电抗 器 4</a:t>
                      </a:r>
                      <a:r>
                        <a:rPr dirty="0" sz="800" spc="-9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
                        </a:spcBef>
                      </a:pPr>
                      <a:endParaRPr sz="800">
                        <a:latin typeface="Times New Roman"/>
                        <a:cs typeface="Times New Roman"/>
                      </a:endParaRPr>
                    </a:p>
                    <a:p>
                      <a:pPr marL="107314">
                        <a:lnSpc>
                          <a:spcPct val="100000"/>
                        </a:lnSpc>
                      </a:pPr>
                      <a:r>
                        <a:rPr dirty="0" sz="800" b="1">
                          <a:solidFill>
                            <a:srgbClr val="FFFFFF"/>
                          </a:solidFill>
                          <a:latin typeface="Microsoft YaHei UI"/>
                          <a:cs typeface="Microsoft YaHei UI"/>
                        </a:rPr>
                        <a:t>进线电抗器</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4%</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000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465">
                        <a:lnSpc>
                          <a:spcPct val="100000"/>
                        </a:lnSpc>
                        <a:spcBef>
                          <a:spcPts val="550"/>
                        </a:spcBef>
                      </a:pPr>
                      <a:r>
                        <a:rPr dirty="0" sz="800" spc="-5" b="1">
                          <a:solidFill>
                            <a:srgbClr val="FFFFFF"/>
                          </a:solidFill>
                          <a:latin typeface="Microsoft YaHei UI"/>
                          <a:cs typeface="Microsoft YaHei UI"/>
                        </a:rPr>
                        <a:t>IA</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19734">
                        <a:lnSpc>
                          <a:spcPct val="100000"/>
                        </a:lnSpc>
                        <a:spcBef>
                          <a:spcPts val="550"/>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1594">
                        <a:lnSpc>
                          <a:spcPct val="100000"/>
                        </a:lnSpc>
                        <a:spcBef>
                          <a:spcPts val="550"/>
                        </a:spcBef>
                      </a:pPr>
                      <a:r>
                        <a:rPr dirty="0" sz="800" spc="-5" b="1">
                          <a:solidFill>
                            <a:srgbClr val="FFFFFF"/>
                          </a:solidFill>
                          <a:latin typeface="Microsoft YaHei UI"/>
                          <a:cs typeface="Microsoft YaHei UI"/>
                        </a:rPr>
                        <a:t>IA</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14020">
                        <a:lnSpc>
                          <a:spcPct val="100000"/>
                        </a:lnSpc>
                        <a:spcBef>
                          <a:spcPts val="550"/>
                        </a:spcBef>
                      </a:pPr>
                      <a:r>
                        <a:rPr dirty="0" sz="800" b="1">
                          <a:solidFill>
                            <a:srgbClr val="FFFFFF"/>
                          </a:solidFill>
                          <a:latin typeface="Microsoft YaHei UI"/>
                          <a:cs typeface="Microsoft YaHei UI"/>
                        </a:rPr>
                        <a:t>ABB</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560">
                        <a:lnSpc>
                          <a:spcPct val="100000"/>
                        </a:lnSpc>
                        <a:spcBef>
                          <a:spcPts val="550"/>
                        </a:spcBef>
                      </a:pPr>
                      <a:r>
                        <a:rPr dirty="0" sz="800" b="1">
                          <a:solidFill>
                            <a:srgbClr val="FFFFFF"/>
                          </a:solidFill>
                          <a:latin typeface="Microsoft YaHei UI"/>
                          <a:cs typeface="Microsoft YaHei UI"/>
                        </a:rPr>
                        <a:t>ABB</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6545">
                        <a:lnSpc>
                          <a:spcPct val="100000"/>
                        </a:lnSpc>
                        <a:spcBef>
                          <a:spcPts val="55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5720">
                        <a:lnSpc>
                          <a:spcPct val="100000"/>
                        </a:lnSpc>
                        <a:spcBef>
                          <a:spcPts val="550"/>
                        </a:spcBef>
                      </a:pPr>
                      <a:r>
                        <a:rPr dirty="0" sz="800" b="1">
                          <a:solidFill>
                            <a:srgbClr val="FFFFFF"/>
                          </a:solidFill>
                          <a:latin typeface="Microsoft YaHei UI"/>
                          <a:cs typeface="Microsoft YaHei UI"/>
                        </a:rPr>
                        <a:t>ABB</a:t>
                      </a:r>
                      <a:r>
                        <a:rPr dirty="0" sz="800" spc="-8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9554">
                        <a:lnSpc>
                          <a:spcPct val="100000"/>
                        </a:lnSpc>
                        <a:spcBef>
                          <a:spcPts val="55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DCS880-S01-0020-04/05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DCS880-S02-0025-04/05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BLA3-1EC4-0020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DCS880-S01-0045-04/05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DCS880-S02-0050-04/05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DCS880-S01-0065-04/05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DCS880-S02-0075-04/05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BLA3-1EC4-0060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DCS880-S01-0090-04/05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DCS880-S02-0100-04/05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BLA3-1EC4-0080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DCS880-S01-0135-04/05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DCS880-S02-0150-04/05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BLA3-1EC4-0110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DCS880-S01-0180-04/05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DCS880-S02-0200-04/05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ND07</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BLA3-1EC4-0150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DCS880-S01-0225-04/05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DCS880-S02-0250-04/05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ND07</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ND407</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DCS880-S01-0270-04/05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DCS880-S02-0300-04/05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ND09</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ND409</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BLA3-1EC4-0350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290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DCS880-S01-0290-06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320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DCS880-S02-0320-06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ND08</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DCS880-S01-0315-04/05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DCS880-S02-0350-04/05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ND09</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ND408</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BLA3-1EC4-0300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DCS880-S01-0405-04/05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DCS880-S02-0450-04/05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ND409</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BLA3-1EC4-0350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DCS880-S01-0470-04/05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520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DCS880-S02-0520-04/05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BLA3-1EC4-0450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590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DCS880-S01-0590-06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650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DCS880-S02-0650-06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610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DCS880-S01-0610-04/05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DCS880-S02-0680-04/05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ND411</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BLA3-1EC4-0560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740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DCS880-S01-0740-04/05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820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DCS880-S02-0820-04/05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ND412</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BLA3-1EC4-0630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DCS880-S01-0900-04/05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DCS880-S02-1000-04/05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ND413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BLA3-1EC4-0800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4">
                <a:tc>
                  <a:txBody>
                    <a:bodyPr/>
                    <a:lstStyle/>
                    <a:p>
                      <a:pPr marL="17780">
                        <a:lnSpc>
                          <a:spcPct val="100000"/>
                        </a:lnSpc>
                        <a:spcBef>
                          <a:spcPts val="635"/>
                        </a:spcBef>
                      </a:pPr>
                      <a:r>
                        <a:rPr dirty="0" sz="800">
                          <a:solidFill>
                            <a:srgbClr val="231F20"/>
                          </a:solidFill>
                          <a:latin typeface="Microsoft JhengHei UI"/>
                          <a:cs typeface="Microsoft JhengHei UI"/>
                        </a:rPr>
                        <a:t>H6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DCS880-S01-0900-06/07</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DCS880-S02-0900-06/07</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ND13</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1190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DCS880-S01-1190-04/05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1190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DCS880-S02-1190-04/05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DCS880-S01-1200-04/05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DCS880-S02-1200-04/05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ND14</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3555">
                <a:tc>
                  <a:txBody>
                    <a:bodyPr/>
                    <a:lstStyle/>
                    <a:p>
                      <a:pPr marL="17780">
                        <a:lnSpc>
                          <a:spcPct val="100000"/>
                        </a:lnSpc>
                        <a:spcBef>
                          <a:spcPts val="550"/>
                        </a:spcBef>
                      </a:pPr>
                      <a:r>
                        <a:rPr dirty="0" sz="800">
                          <a:solidFill>
                            <a:srgbClr val="231F20"/>
                          </a:solidFill>
                          <a:latin typeface="Microsoft JhengHei UI"/>
                          <a:cs typeface="Microsoft JhengHei UI"/>
                        </a:rPr>
                        <a:t>H6</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5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
                        </a:spcBef>
                      </a:pPr>
                      <a:r>
                        <a:rPr dirty="0" sz="800">
                          <a:solidFill>
                            <a:srgbClr val="231F20"/>
                          </a:solidFill>
                          <a:latin typeface="Microsoft JhengHei UI"/>
                          <a:cs typeface="Microsoft JhengHei UI"/>
                        </a:rPr>
                        <a:t>DCS880-S01-1500-04/05</a:t>
                      </a:r>
                      <a:endParaRPr sz="800">
                        <a:latin typeface="Microsoft JhengHei UI"/>
                        <a:cs typeface="Microsoft JhengHei UI"/>
                      </a:endParaRPr>
                    </a:p>
                    <a:p>
                      <a:pPr marL="17780">
                        <a:lnSpc>
                          <a:spcPts val="944"/>
                        </a:lnSpc>
                      </a:pPr>
                      <a:r>
                        <a:rPr dirty="0" sz="800">
                          <a:solidFill>
                            <a:srgbClr val="231F20"/>
                          </a:solidFill>
                          <a:latin typeface="Microsoft JhengHei UI"/>
                          <a:cs typeface="Microsoft JhengHei UI"/>
                        </a:rPr>
                        <a:t>/06/07</a:t>
                      </a:r>
                      <a:endParaRPr sz="800">
                        <a:latin typeface="Microsoft JhengHei UI"/>
                        <a:cs typeface="Microsoft JhengHei UI"/>
                      </a:endParaRPr>
                    </a:p>
                  </a:txBody>
                  <a:tcPr marL="0" marR="0" marB="0" marT="88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50"/>
                        </a:spcBef>
                      </a:pPr>
                      <a:r>
                        <a:rPr dirty="0" sz="800">
                          <a:solidFill>
                            <a:srgbClr val="231F20"/>
                          </a:solidFill>
                          <a:latin typeface="Microsoft JhengHei UI"/>
                          <a:cs typeface="Microsoft JhengHei UI"/>
                        </a:rPr>
                        <a:t>1500</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
                        </a:spcBef>
                      </a:pPr>
                      <a:r>
                        <a:rPr dirty="0" sz="800">
                          <a:solidFill>
                            <a:srgbClr val="231F20"/>
                          </a:solidFill>
                          <a:latin typeface="Microsoft JhengHei UI"/>
                          <a:cs typeface="Microsoft JhengHei UI"/>
                        </a:rPr>
                        <a:t>DCS880-S02-1500-04/05</a:t>
                      </a:r>
                      <a:endParaRPr sz="800">
                        <a:latin typeface="Microsoft JhengHei UI"/>
                        <a:cs typeface="Microsoft JhengHei UI"/>
                      </a:endParaRPr>
                    </a:p>
                    <a:p>
                      <a:pPr marL="17780">
                        <a:lnSpc>
                          <a:spcPts val="944"/>
                        </a:lnSpc>
                      </a:pPr>
                      <a:r>
                        <a:rPr dirty="0" sz="800">
                          <a:solidFill>
                            <a:srgbClr val="231F20"/>
                          </a:solidFill>
                          <a:latin typeface="Microsoft JhengHei UI"/>
                          <a:cs typeface="Microsoft JhengHei UI"/>
                        </a:rPr>
                        <a:t>/06/07</a:t>
                      </a:r>
                      <a:endParaRPr sz="800">
                        <a:latin typeface="Microsoft JhengHei UI"/>
                        <a:cs typeface="Microsoft JhengHei UI"/>
                      </a:endParaRPr>
                    </a:p>
                  </a:txBody>
                  <a:tcPr marL="0" marR="0" marB="0" marT="88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50"/>
                        </a:spcBef>
                      </a:pPr>
                      <a:r>
                        <a:rPr dirty="0" sz="800" spc="-5">
                          <a:solidFill>
                            <a:srgbClr val="231F20"/>
                          </a:solidFill>
                          <a:latin typeface="Microsoft JhengHei UI"/>
                          <a:cs typeface="Microsoft JhengHei UI"/>
                        </a:rPr>
                        <a:t>ND15</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5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50"/>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98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2000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DCS880-S01-2000-04/05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2000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DCS880-S02-2000-04/05</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spc="-5">
                          <a:solidFill>
                            <a:srgbClr val="231F20"/>
                          </a:solidFill>
                          <a:latin typeface="Microsoft JhengHei UI"/>
                          <a:cs typeface="Microsoft JhengHei UI"/>
                        </a:rPr>
                        <a:t>ND16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BLA3-1EC2-1800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5736">
                <a:tc>
                  <a:txBody>
                    <a:bodyPr/>
                    <a:lstStyle/>
                    <a:p>
                      <a:pPr marL="17780">
                        <a:lnSpc>
                          <a:spcPct val="100000"/>
                        </a:lnSpc>
                        <a:spcBef>
                          <a:spcPts val="635"/>
                        </a:spcBef>
                      </a:pPr>
                      <a:r>
                        <a:rPr dirty="0" sz="800">
                          <a:solidFill>
                            <a:srgbClr val="231F20"/>
                          </a:solidFill>
                          <a:latin typeface="Microsoft JhengHei UI"/>
                          <a:cs typeface="Microsoft JhengHei UI"/>
                        </a:rPr>
                        <a:t>H6</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2000</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DCS880-S01-2000-06/07</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15875">
                        <a:lnSpc>
                          <a:spcPct val="100000"/>
                        </a:lnSpc>
                        <a:spcBef>
                          <a:spcPts val="155"/>
                        </a:spcBef>
                      </a:pPr>
                      <a:r>
                        <a:rPr dirty="0" sz="800" spc="-5">
                          <a:solidFill>
                            <a:srgbClr val="231F20"/>
                          </a:solidFill>
                          <a:latin typeface="Microsoft JhengHei UI"/>
                          <a:cs typeface="Microsoft JhengHei UI"/>
                        </a:rPr>
                        <a:t>ND16 </a:t>
                      </a:r>
                      <a:r>
                        <a:rPr dirty="0" sz="800">
                          <a:solidFill>
                            <a:srgbClr val="231F20"/>
                          </a:solidFill>
                          <a:latin typeface="Microsoft JhengHei UI"/>
                          <a:cs typeface="Microsoft JhengHei UI"/>
                        </a:rPr>
                        <a:t>*</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需 带强冷</a:t>
                      </a:r>
                      <a:endParaRPr sz="800">
                        <a:latin typeface="Microsoft JhengHei UI"/>
                        <a:cs typeface="Microsoft JhengHei UI"/>
                      </a:endParaRPr>
                    </a:p>
                  </a:txBody>
                  <a:tcPr marL="0" marR="0" marB="0" marT="196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按需提供</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06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a:spLocks noGrp="1"/>
          </p:cNvSpPr>
          <p:nvPr>
            <p:ph type="title"/>
          </p:nvPr>
        </p:nvSpPr>
        <p:spPr>
          <a:xfrm>
            <a:off x="347299" y="308012"/>
            <a:ext cx="4775200" cy="360680"/>
          </a:xfrm>
          <a:prstGeom prst="rect"/>
        </p:spPr>
        <p:txBody>
          <a:bodyPr wrap="square" lIns="0" tIns="12700" rIns="0" bIns="0" rtlCol="0" vert="horz">
            <a:spAutoFit/>
          </a:bodyPr>
          <a:lstStyle/>
          <a:p>
            <a:pPr marL="12700">
              <a:lnSpc>
                <a:spcPct val="100000"/>
              </a:lnSpc>
              <a:spcBef>
                <a:spcPts val="100"/>
              </a:spcBef>
            </a:pPr>
            <a:r>
              <a:rPr dirty="0" sz="2200" b="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3757998" y="1450630"/>
            <a:ext cx="1043274" cy="414854"/>
          </a:xfrm>
          <a:prstGeom prst="rect">
            <a:avLst/>
          </a:prstGeom>
          <a:blipFill>
            <a:blip r:embed="rId2" cstate="print"/>
            <a:stretch>
              <a:fillRect/>
            </a:stretch>
          </a:blipFill>
        </p:spPr>
        <p:txBody>
          <a:bodyPr wrap="square" lIns="0" tIns="0" rIns="0" bIns="0" rtlCol="0"/>
          <a:lstStyle/>
          <a:p/>
        </p:txBody>
      </p:sp>
      <p:sp>
        <p:nvSpPr>
          <p:cNvPr id="14" name="object 14"/>
          <p:cNvSpPr txBox="1"/>
          <p:nvPr/>
        </p:nvSpPr>
        <p:spPr>
          <a:xfrm>
            <a:off x="347300" y="995728"/>
            <a:ext cx="1918335" cy="558800"/>
          </a:xfrm>
          <a:prstGeom prst="rect">
            <a:avLst/>
          </a:prstGeom>
        </p:spPr>
        <p:txBody>
          <a:bodyPr wrap="square" lIns="0" tIns="86360" rIns="0" bIns="0" rtlCol="0" vert="horz">
            <a:spAutoFit/>
          </a:bodyPr>
          <a:lstStyle/>
          <a:p>
            <a:pPr marL="12700">
              <a:lnSpc>
                <a:spcPct val="100000"/>
              </a:lnSpc>
              <a:spcBef>
                <a:spcPts val="680"/>
              </a:spcBef>
            </a:pPr>
            <a:r>
              <a:rPr dirty="0" sz="1400" b="1">
                <a:solidFill>
                  <a:srgbClr val="FFFFFF"/>
                </a:solidFill>
                <a:latin typeface="Microsoft YaHei UI"/>
                <a:cs typeface="Microsoft YaHei UI"/>
              </a:rPr>
              <a:t>Schneider</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施耐德</a:t>
            </a:r>
            <a:endParaRPr sz="1400">
              <a:latin typeface="Microsoft YaHei UI"/>
              <a:cs typeface="Microsoft YaHei UI"/>
            </a:endParaRPr>
          </a:p>
          <a:p>
            <a:pPr marL="228600" indent="-180340">
              <a:lnSpc>
                <a:spcPct val="100000"/>
              </a:lnSpc>
              <a:spcBef>
                <a:spcPts val="495"/>
              </a:spcBef>
              <a:buClr>
                <a:srgbClr val="D66E2A"/>
              </a:buClr>
              <a:buFont typeface=""/>
              <a:buChar char="■"/>
              <a:tabLst>
                <a:tab pos="229235" algn="l"/>
              </a:tabLst>
            </a:pPr>
            <a:r>
              <a:rPr dirty="0" sz="1200" b="1">
                <a:solidFill>
                  <a:srgbClr val="231F20"/>
                </a:solidFill>
                <a:latin typeface="Microsoft JhengHei UI"/>
                <a:cs typeface="Microsoft JhengHei UI"/>
              </a:rPr>
              <a:t>施耐德制动电阻替代型号</a:t>
            </a:r>
            <a:endParaRPr sz="1200">
              <a:latin typeface="Microsoft JhengHei UI"/>
              <a:cs typeface="Microsoft JhengHei UI"/>
            </a:endParaRPr>
          </a:p>
        </p:txBody>
      </p:sp>
      <p:sp>
        <p:nvSpPr>
          <p:cNvPr id="15" name="object 15"/>
          <p:cNvSpPr/>
          <p:nvPr/>
        </p:nvSpPr>
        <p:spPr>
          <a:xfrm>
            <a:off x="546354" y="1806346"/>
            <a:ext cx="2170430" cy="299720"/>
          </a:xfrm>
          <a:custGeom>
            <a:avLst/>
            <a:gdLst/>
            <a:ahLst/>
            <a:cxnLst/>
            <a:rect l="l" t="t" r="r" b="b"/>
            <a:pathLst>
              <a:path w="2170430" h="299719">
                <a:moveTo>
                  <a:pt x="2170429" y="0"/>
                </a:moveTo>
                <a:lnTo>
                  <a:pt x="0" y="0"/>
                </a:lnTo>
                <a:lnTo>
                  <a:pt x="0" y="299643"/>
                </a:lnTo>
                <a:lnTo>
                  <a:pt x="2170429" y="299643"/>
                </a:lnTo>
                <a:lnTo>
                  <a:pt x="2170429" y="0"/>
                </a:lnTo>
                <a:close/>
              </a:path>
            </a:pathLst>
          </a:custGeom>
          <a:solidFill>
            <a:srgbClr val="D66E2A"/>
          </a:solidFill>
        </p:spPr>
        <p:txBody>
          <a:bodyPr wrap="square" lIns="0" tIns="0" rIns="0" bIns="0" rtlCol="0"/>
          <a:lstStyle/>
          <a:p/>
        </p:txBody>
      </p:sp>
      <p:sp>
        <p:nvSpPr>
          <p:cNvPr id="16" name="object 16"/>
          <p:cNvSpPr/>
          <p:nvPr/>
        </p:nvSpPr>
        <p:spPr>
          <a:xfrm>
            <a:off x="2716783" y="1806346"/>
            <a:ext cx="1429385" cy="299720"/>
          </a:xfrm>
          <a:custGeom>
            <a:avLst/>
            <a:gdLst/>
            <a:ahLst/>
            <a:cxnLst/>
            <a:rect l="l" t="t" r="r" b="b"/>
            <a:pathLst>
              <a:path w="1429385" h="299719">
                <a:moveTo>
                  <a:pt x="1428864" y="0"/>
                </a:moveTo>
                <a:lnTo>
                  <a:pt x="0" y="0"/>
                </a:lnTo>
                <a:lnTo>
                  <a:pt x="0" y="299643"/>
                </a:lnTo>
                <a:lnTo>
                  <a:pt x="1428864" y="299643"/>
                </a:lnTo>
                <a:lnTo>
                  <a:pt x="1428864" y="0"/>
                </a:lnTo>
                <a:close/>
              </a:path>
            </a:pathLst>
          </a:custGeom>
          <a:solidFill>
            <a:srgbClr val="D66E2A"/>
          </a:solidFill>
        </p:spPr>
        <p:txBody>
          <a:bodyPr wrap="square" lIns="0" tIns="0" rIns="0" bIns="0" rtlCol="0"/>
          <a:lstStyle/>
          <a:p/>
        </p:txBody>
      </p:sp>
      <p:sp>
        <p:nvSpPr>
          <p:cNvPr id="17" name="object 17"/>
          <p:cNvSpPr/>
          <p:nvPr/>
        </p:nvSpPr>
        <p:spPr>
          <a:xfrm>
            <a:off x="546354" y="2106003"/>
            <a:ext cx="1153795" cy="360045"/>
          </a:xfrm>
          <a:custGeom>
            <a:avLst/>
            <a:gdLst/>
            <a:ahLst/>
            <a:cxnLst/>
            <a:rect l="l" t="t" r="r" b="b"/>
            <a:pathLst>
              <a:path w="1153795" h="360044">
                <a:moveTo>
                  <a:pt x="1153795" y="0"/>
                </a:moveTo>
                <a:lnTo>
                  <a:pt x="0" y="0"/>
                </a:lnTo>
                <a:lnTo>
                  <a:pt x="0" y="359994"/>
                </a:lnTo>
                <a:lnTo>
                  <a:pt x="1153795" y="359994"/>
                </a:lnTo>
                <a:lnTo>
                  <a:pt x="1153795" y="0"/>
                </a:lnTo>
                <a:close/>
              </a:path>
            </a:pathLst>
          </a:custGeom>
          <a:solidFill>
            <a:srgbClr val="D66E2A"/>
          </a:solidFill>
        </p:spPr>
        <p:txBody>
          <a:bodyPr wrap="square" lIns="0" tIns="0" rIns="0" bIns="0" rtlCol="0"/>
          <a:lstStyle/>
          <a:p/>
        </p:txBody>
      </p:sp>
      <p:sp>
        <p:nvSpPr>
          <p:cNvPr id="18" name="object 18"/>
          <p:cNvSpPr/>
          <p:nvPr/>
        </p:nvSpPr>
        <p:spPr>
          <a:xfrm>
            <a:off x="1700148" y="2106003"/>
            <a:ext cx="1016635" cy="360045"/>
          </a:xfrm>
          <a:custGeom>
            <a:avLst/>
            <a:gdLst/>
            <a:ahLst/>
            <a:cxnLst/>
            <a:rect l="l" t="t" r="r" b="b"/>
            <a:pathLst>
              <a:path w="1016635" h="360044">
                <a:moveTo>
                  <a:pt x="1016634" y="0"/>
                </a:moveTo>
                <a:lnTo>
                  <a:pt x="0" y="0"/>
                </a:lnTo>
                <a:lnTo>
                  <a:pt x="0" y="359994"/>
                </a:lnTo>
                <a:lnTo>
                  <a:pt x="1016634" y="359994"/>
                </a:lnTo>
                <a:lnTo>
                  <a:pt x="1016634" y="0"/>
                </a:lnTo>
                <a:close/>
              </a:path>
            </a:pathLst>
          </a:custGeom>
          <a:solidFill>
            <a:srgbClr val="D66E2A"/>
          </a:solidFill>
        </p:spPr>
        <p:txBody>
          <a:bodyPr wrap="square" lIns="0" tIns="0" rIns="0" bIns="0" rtlCol="0"/>
          <a:lstStyle/>
          <a:p/>
        </p:txBody>
      </p:sp>
      <p:sp>
        <p:nvSpPr>
          <p:cNvPr id="19" name="object 19"/>
          <p:cNvSpPr/>
          <p:nvPr/>
        </p:nvSpPr>
        <p:spPr>
          <a:xfrm>
            <a:off x="2716783" y="2106003"/>
            <a:ext cx="1429385" cy="360045"/>
          </a:xfrm>
          <a:custGeom>
            <a:avLst/>
            <a:gdLst/>
            <a:ahLst/>
            <a:cxnLst/>
            <a:rect l="l" t="t" r="r" b="b"/>
            <a:pathLst>
              <a:path w="1429385" h="360044">
                <a:moveTo>
                  <a:pt x="1428864" y="0"/>
                </a:moveTo>
                <a:lnTo>
                  <a:pt x="0" y="0"/>
                </a:lnTo>
                <a:lnTo>
                  <a:pt x="0" y="359994"/>
                </a:lnTo>
                <a:lnTo>
                  <a:pt x="1428864" y="359994"/>
                </a:lnTo>
                <a:lnTo>
                  <a:pt x="1428864" y="0"/>
                </a:lnTo>
                <a:close/>
              </a:path>
            </a:pathLst>
          </a:custGeom>
          <a:solidFill>
            <a:srgbClr val="D66E2A"/>
          </a:solidFill>
        </p:spPr>
        <p:txBody>
          <a:bodyPr wrap="square" lIns="0" tIns="0" rIns="0" bIns="0" rtlCol="0"/>
          <a:lstStyle/>
          <a:p/>
        </p:txBody>
      </p:sp>
      <p:sp>
        <p:nvSpPr>
          <p:cNvPr id="20" name="object 20"/>
          <p:cNvSpPr/>
          <p:nvPr/>
        </p:nvSpPr>
        <p:spPr>
          <a:xfrm>
            <a:off x="546354" y="2465997"/>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21" name="object 21"/>
          <p:cNvSpPr/>
          <p:nvPr/>
        </p:nvSpPr>
        <p:spPr>
          <a:xfrm>
            <a:off x="1700148" y="2465997"/>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22" name="object 22"/>
          <p:cNvSpPr/>
          <p:nvPr/>
        </p:nvSpPr>
        <p:spPr>
          <a:xfrm>
            <a:off x="2716783" y="2465997"/>
            <a:ext cx="1429385" cy="222250"/>
          </a:xfrm>
          <a:custGeom>
            <a:avLst/>
            <a:gdLst/>
            <a:ahLst/>
            <a:cxnLst/>
            <a:rect l="l" t="t" r="r" b="b"/>
            <a:pathLst>
              <a:path w="1429385" h="222250">
                <a:moveTo>
                  <a:pt x="1428864" y="0"/>
                </a:moveTo>
                <a:lnTo>
                  <a:pt x="0" y="0"/>
                </a:lnTo>
                <a:lnTo>
                  <a:pt x="0" y="221691"/>
                </a:lnTo>
                <a:lnTo>
                  <a:pt x="1428864" y="221691"/>
                </a:lnTo>
                <a:lnTo>
                  <a:pt x="1428864" y="0"/>
                </a:lnTo>
                <a:close/>
              </a:path>
            </a:pathLst>
          </a:custGeom>
          <a:solidFill>
            <a:srgbClr val="EBEBEC"/>
          </a:solidFill>
        </p:spPr>
        <p:txBody>
          <a:bodyPr wrap="square" lIns="0" tIns="0" rIns="0" bIns="0" rtlCol="0"/>
          <a:lstStyle/>
          <a:p/>
        </p:txBody>
      </p:sp>
      <p:sp>
        <p:nvSpPr>
          <p:cNvPr id="23" name="object 23"/>
          <p:cNvSpPr/>
          <p:nvPr/>
        </p:nvSpPr>
        <p:spPr>
          <a:xfrm>
            <a:off x="546354" y="2909379"/>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24" name="object 24"/>
          <p:cNvSpPr/>
          <p:nvPr/>
        </p:nvSpPr>
        <p:spPr>
          <a:xfrm>
            <a:off x="1700148" y="2909379"/>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25" name="object 25"/>
          <p:cNvSpPr/>
          <p:nvPr/>
        </p:nvSpPr>
        <p:spPr>
          <a:xfrm>
            <a:off x="2971999" y="2909379"/>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26" name="object 26"/>
          <p:cNvSpPr/>
          <p:nvPr/>
        </p:nvSpPr>
        <p:spPr>
          <a:xfrm>
            <a:off x="2716783" y="2909379"/>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27" name="object 27"/>
          <p:cNvSpPr/>
          <p:nvPr/>
        </p:nvSpPr>
        <p:spPr>
          <a:xfrm>
            <a:off x="546354" y="3352774"/>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28" name="object 28"/>
          <p:cNvSpPr/>
          <p:nvPr/>
        </p:nvSpPr>
        <p:spPr>
          <a:xfrm>
            <a:off x="1700148" y="3352774"/>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29" name="object 29"/>
          <p:cNvSpPr/>
          <p:nvPr/>
        </p:nvSpPr>
        <p:spPr>
          <a:xfrm>
            <a:off x="2971999" y="3352774"/>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30" name="object 30"/>
          <p:cNvSpPr/>
          <p:nvPr/>
        </p:nvSpPr>
        <p:spPr>
          <a:xfrm>
            <a:off x="2716783" y="3352774"/>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31" name="object 31"/>
          <p:cNvSpPr/>
          <p:nvPr/>
        </p:nvSpPr>
        <p:spPr>
          <a:xfrm>
            <a:off x="546354" y="3796157"/>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32" name="object 32"/>
          <p:cNvSpPr/>
          <p:nvPr/>
        </p:nvSpPr>
        <p:spPr>
          <a:xfrm>
            <a:off x="1700148" y="3796157"/>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33" name="object 33"/>
          <p:cNvSpPr/>
          <p:nvPr/>
        </p:nvSpPr>
        <p:spPr>
          <a:xfrm>
            <a:off x="2971999" y="3796157"/>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34" name="object 34"/>
          <p:cNvSpPr/>
          <p:nvPr/>
        </p:nvSpPr>
        <p:spPr>
          <a:xfrm>
            <a:off x="2716783" y="3796157"/>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35" name="object 35"/>
          <p:cNvSpPr/>
          <p:nvPr/>
        </p:nvSpPr>
        <p:spPr>
          <a:xfrm>
            <a:off x="546354" y="4239539"/>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36" name="object 36"/>
          <p:cNvSpPr/>
          <p:nvPr/>
        </p:nvSpPr>
        <p:spPr>
          <a:xfrm>
            <a:off x="1700148" y="4239539"/>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37" name="object 37"/>
          <p:cNvSpPr/>
          <p:nvPr/>
        </p:nvSpPr>
        <p:spPr>
          <a:xfrm>
            <a:off x="2971999" y="4239539"/>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38" name="object 38"/>
          <p:cNvSpPr/>
          <p:nvPr/>
        </p:nvSpPr>
        <p:spPr>
          <a:xfrm>
            <a:off x="2716783" y="4239539"/>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39" name="object 39"/>
          <p:cNvSpPr/>
          <p:nvPr/>
        </p:nvSpPr>
        <p:spPr>
          <a:xfrm>
            <a:off x="546354" y="4682921"/>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40" name="object 40"/>
          <p:cNvSpPr/>
          <p:nvPr/>
        </p:nvSpPr>
        <p:spPr>
          <a:xfrm>
            <a:off x="1700148" y="4682921"/>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1" name="object 41"/>
          <p:cNvSpPr/>
          <p:nvPr/>
        </p:nvSpPr>
        <p:spPr>
          <a:xfrm>
            <a:off x="2971999" y="4682921"/>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42" name="object 42"/>
          <p:cNvSpPr/>
          <p:nvPr/>
        </p:nvSpPr>
        <p:spPr>
          <a:xfrm>
            <a:off x="2716783" y="4682921"/>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43" name="object 43"/>
          <p:cNvSpPr/>
          <p:nvPr/>
        </p:nvSpPr>
        <p:spPr>
          <a:xfrm>
            <a:off x="546354" y="5126316"/>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44" name="object 44"/>
          <p:cNvSpPr/>
          <p:nvPr/>
        </p:nvSpPr>
        <p:spPr>
          <a:xfrm>
            <a:off x="1700148" y="5126316"/>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5" name="object 45"/>
          <p:cNvSpPr/>
          <p:nvPr/>
        </p:nvSpPr>
        <p:spPr>
          <a:xfrm>
            <a:off x="2971999" y="5126316"/>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46" name="object 46"/>
          <p:cNvSpPr/>
          <p:nvPr/>
        </p:nvSpPr>
        <p:spPr>
          <a:xfrm>
            <a:off x="2716783" y="5126316"/>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47" name="object 47"/>
          <p:cNvSpPr/>
          <p:nvPr/>
        </p:nvSpPr>
        <p:spPr>
          <a:xfrm>
            <a:off x="546354" y="5569699"/>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48" name="object 48"/>
          <p:cNvSpPr/>
          <p:nvPr/>
        </p:nvSpPr>
        <p:spPr>
          <a:xfrm>
            <a:off x="1700148" y="5569699"/>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9" name="object 49"/>
          <p:cNvSpPr/>
          <p:nvPr/>
        </p:nvSpPr>
        <p:spPr>
          <a:xfrm>
            <a:off x="2971999" y="5569699"/>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50" name="object 50"/>
          <p:cNvSpPr/>
          <p:nvPr/>
        </p:nvSpPr>
        <p:spPr>
          <a:xfrm>
            <a:off x="2716783" y="5569699"/>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51" name="object 51"/>
          <p:cNvSpPr/>
          <p:nvPr/>
        </p:nvSpPr>
        <p:spPr>
          <a:xfrm>
            <a:off x="546354" y="6013081"/>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52" name="object 52"/>
          <p:cNvSpPr/>
          <p:nvPr/>
        </p:nvSpPr>
        <p:spPr>
          <a:xfrm>
            <a:off x="1700148" y="6013081"/>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53" name="object 53"/>
          <p:cNvSpPr/>
          <p:nvPr/>
        </p:nvSpPr>
        <p:spPr>
          <a:xfrm>
            <a:off x="2971999" y="6013081"/>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54" name="object 54"/>
          <p:cNvSpPr/>
          <p:nvPr/>
        </p:nvSpPr>
        <p:spPr>
          <a:xfrm>
            <a:off x="2716783" y="6013081"/>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55" name="object 55"/>
          <p:cNvSpPr/>
          <p:nvPr/>
        </p:nvSpPr>
        <p:spPr>
          <a:xfrm>
            <a:off x="546354" y="6456464"/>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56" name="object 56"/>
          <p:cNvSpPr/>
          <p:nvPr/>
        </p:nvSpPr>
        <p:spPr>
          <a:xfrm>
            <a:off x="1700148" y="6456464"/>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57" name="object 57"/>
          <p:cNvSpPr/>
          <p:nvPr/>
        </p:nvSpPr>
        <p:spPr>
          <a:xfrm>
            <a:off x="2971999" y="6456464"/>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58" name="object 58"/>
          <p:cNvSpPr/>
          <p:nvPr/>
        </p:nvSpPr>
        <p:spPr>
          <a:xfrm>
            <a:off x="2716783" y="6456464"/>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59" name="object 59"/>
          <p:cNvSpPr/>
          <p:nvPr/>
        </p:nvSpPr>
        <p:spPr>
          <a:xfrm>
            <a:off x="546354" y="6899859"/>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60" name="object 60"/>
          <p:cNvSpPr/>
          <p:nvPr/>
        </p:nvSpPr>
        <p:spPr>
          <a:xfrm>
            <a:off x="1700148" y="6899859"/>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61" name="object 61"/>
          <p:cNvSpPr/>
          <p:nvPr/>
        </p:nvSpPr>
        <p:spPr>
          <a:xfrm>
            <a:off x="2971999" y="6899859"/>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62" name="object 62"/>
          <p:cNvSpPr/>
          <p:nvPr/>
        </p:nvSpPr>
        <p:spPr>
          <a:xfrm>
            <a:off x="2716783" y="6899859"/>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63" name="object 63"/>
          <p:cNvSpPr/>
          <p:nvPr/>
        </p:nvSpPr>
        <p:spPr>
          <a:xfrm>
            <a:off x="546354" y="7343241"/>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64" name="object 64"/>
          <p:cNvSpPr/>
          <p:nvPr/>
        </p:nvSpPr>
        <p:spPr>
          <a:xfrm>
            <a:off x="1700148" y="7343241"/>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65" name="object 65"/>
          <p:cNvSpPr/>
          <p:nvPr/>
        </p:nvSpPr>
        <p:spPr>
          <a:xfrm>
            <a:off x="2971999" y="7343241"/>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66" name="object 66"/>
          <p:cNvSpPr/>
          <p:nvPr/>
        </p:nvSpPr>
        <p:spPr>
          <a:xfrm>
            <a:off x="2716783" y="7343241"/>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67" name="object 67"/>
          <p:cNvSpPr/>
          <p:nvPr/>
        </p:nvSpPr>
        <p:spPr>
          <a:xfrm>
            <a:off x="546354" y="7786623"/>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68" name="object 68"/>
          <p:cNvSpPr/>
          <p:nvPr/>
        </p:nvSpPr>
        <p:spPr>
          <a:xfrm>
            <a:off x="1700148" y="7786623"/>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69" name="object 69"/>
          <p:cNvSpPr/>
          <p:nvPr/>
        </p:nvSpPr>
        <p:spPr>
          <a:xfrm>
            <a:off x="2971999" y="7786623"/>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70" name="object 70"/>
          <p:cNvSpPr/>
          <p:nvPr/>
        </p:nvSpPr>
        <p:spPr>
          <a:xfrm>
            <a:off x="2716783" y="7786623"/>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71" name="object 71"/>
          <p:cNvSpPr/>
          <p:nvPr/>
        </p:nvSpPr>
        <p:spPr>
          <a:xfrm>
            <a:off x="546354" y="8230006"/>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EBEBEC"/>
          </a:solidFill>
        </p:spPr>
        <p:txBody>
          <a:bodyPr wrap="square" lIns="0" tIns="0" rIns="0" bIns="0" rtlCol="0"/>
          <a:lstStyle/>
          <a:p/>
        </p:txBody>
      </p:sp>
      <p:sp>
        <p:nvSpPr>
          <p:cNvPr id="72" name="object 72"/>
          <p:cNvSpPr/>
          <p:nvPr/>
        </p:nvSpPr>
        <p:spPr>
          <a:xfrm>
            <a:off x="1700148" y="8230006"/>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73" name="object 73"/>
          <p:cNvSpPr/>
          <p:nvPr/>
        </p:nvSpPr>
        <p:spPr>
          <a:xfrm>
            <a:off x="2971999" y="8230006"/>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EBEBEC"/>
          </a:solidFill>
        </p:spPr>
        <p:txBody>
          <a:bodyPr wrap="square" lIns="0" tIns="0" rIns="0" bIns="0" rtlCol="0"/>
          <a:lstStyle/>
          <a:p/>
        </p:txBody>
      </p:sp>
      <p:sp>
        <p:nvSpPr>
          <p:cNvPr id="74" name="object 74"/>
          <p:cNvSpPr/>
          <p:nvPr/>
        </p:nvSpPr>
        <p:spPr>
          <a:xfrm>
            <a:off x="2716783" y="8230006"/>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EBEBEC"/>
          </a:solidFill>
        </p:spPr>
        <p:txBody>
          <a:bodyPr wrap="square" lIns="0" tIns="0" rIns="0" bIns="0" rtlCol="0"/>
          <a:lstStyle/>
          <a:p/>
        </p:txBody>
      </p:sp>
      <p:sp>
        <p:nvSpPr>
          <p:cNvPr id="75" name="object 75"/>
          <p:cNvSpPr/>
          <p:nvPr/>
        </p:nvSpPr>
        <p:spPr>
          <a:xfrm>
            <a:off x="546354" y="2687688"/>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76" name="object 76"/>
          <p:cNvSpPr/>
          <p:nvPr/>
        </p:nvSpPr>
        <p:spPr>
          <a:xfrm>
            <a:off x="1700148" y="2687688"/>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77" name="object 77"/>
          <p:cNvSpPr/>
          <p:nvPr/>
        </p:nvSpPr>
        <p:spPr>
          <a:xfrm>
            <a:off x="2971999" y="2687688"/>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78" name="object 78"/>
          <p:cNvSpPr/>
          <p:nvPr/>
        </p:nvSpPr>
        <p:spPr>
          <a:xfrm>
            <a:off x="2716783" y="2687688"/>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79" name="object 79"/>
          <p:cNvSpPr/>
          <p:nvPr/>
        </p:nvSpPr>
        <p:spPr>
          <a:xfrm>
            <a:off x="546354" y="3131070"/>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80" name="object 80"/>
          <p:cNvSpPr/>
          <p:nvPr/>
        </p:nvSpPr>
        <p:spPr>
          <a:xfrm>
            <a:off x="1700148" y="3131070"/>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81" name="object 81"/>
          <p:cNvSpPr/>
          <p:nvPr/>
        </p:nvSpPr>
        <p:spPr>
          <a:xfrm>
            <a:off x="2971999" y="3131070"/>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82" name="object 82"/>
          <p:cNvSpPr/>
          <p:nvPr/>
        </p:nvSpPr>
        <p:spPr>
          <a:xfrm>
            <a:off x="2716783" y="3131070"/>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83" name="object 83"/>
          <p:cNvSpPr/>
          <p:nvPr/>
        </p:nvSpPr>
        <p:spPr>
          <a:xfrm>
            <a:off x="546354" y="3574465"/>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84" name="object 84"/>
          <p:cNvSpPr/>
          <p:nvPr/>
        </p:nvSpPr>
        <p:spPr>
          <a:xfrm>
            <a:off x="1700148" y="3574465"/>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85" name="object 85"/>
          <p:cNvSpPr/>
          <p:nvPr/>
        </p:nvSpPr>
        <p:spPr>
          <a:xfrm>
            <a:off x="2971999" y="3574465"/>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86" name="object 86"/>
          <p:cNvSpPr/>
          <p:nvPr/>
        </p:nvSpPr>
        <p:spPr>
          <a:xfrm>
            <a:off x="2716783" y="3574465"/>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87" name="object 87"/>
          <p:cNvSpPr/>
          <p:nvPr/>
        </p:nvSpPr>
        <p:spPr>
          <a:xfrm>
            <a:off x="546354" y="4017848"/>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88" name="object 88"/>
          <p:cNvSpPr/>
          <p:nvPr/>
        </p:nvSpPr>
        <p:spPr>
          <a:xfrm>
            <a:off x="1700148" y="4017848"/>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89" name="object 89"/>
          <p:cNvSpPr/>
          <p:nvPr/>
        </p:nvSpPr>
        <p:spPr>
          <a:xfrm>
            <a:off x="2971999" y="4017848"/>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90" name="object 90"/>
          <p:cNvSpPr/>
          <p:nvPr/>
        </p:nvSpPr>
        <p:spPr>
          <a:xfrm>
            <a:off x="2716783" y="4017848"/>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91" name="object 91"/>
          <p:cNvSpPr/>
          <p:nvPr/>
        </p:nvSpPr>
        <p:spPr>
          <a:xfrm>
            <a:off x="546354" y="4461230"/>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92" name="object 92"/>
          <p:cNvSpPr/>
          <p:nvPr/>
        </p:nvSpPr>
        <p:spPr>
          <a:xfrm>
            <a:off x="1700148" y="4461230"/>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93" name="object 93"/>
          <p:cNvSpPr/>
          <p:nvPr/>
        </p:nvSpPr>
        <p:spPr>
          <a:xfrm>
            <a:off x="2971999" y="4461230"/>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94" name="object 94"/>
          <p:cNvSpPr/>
          <p:nvPr/>
        </p:nvSpPr>
        <p:spPr>
          <a:xfrm>
            <a:off x="2716783" y="4461230"/>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95" name="object 95"/>
          <p:cNvSpPr/>
          <p:nvPr/>
        </p:nvSpPr>
        <p:spPr>
          <a:xfrm>
            <a:off x="546354" y="4904625"/>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96" name="object 96"/>
          <p:cNvSpPr/>
          <p:nvPr/>
        </p:nvSpPr>
        <p:spPr>
          <a:xfrm>
            <a:off x="1700148" y="4904625"/>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97" name="object 97"/>
          <p:cNvSpPr/>
          <p:nvPr/>
        </p:nvSpPr>
        <p:spPr>
          <a:xfrm>
            <a:off x="2971999" y="4904625"/>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98" name="object 98"/>
          <p:cNvSpPr/>
          <p:nvPr/>
        </p:nvSpPr>
        <p:spPr>
          <a:xfrm>
            <a:off x="2716783" y="4904625"/>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99" name="object 99"/>
          <p:cNvSpPr/>
          <p:nvPr/>
        </p:nvSpPr>
        <p:spPr>
          <a:xfrm>
            <a:off x="546354" y="5348008"/>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00" name="object 100"/>
          <p:cNvSpPr/>
          <p:nvPr/>
        </p:nvSpPr>
        <p:spPr>
          <a:xfrm>
            <a:off x="1700148" y="5348008"/>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01" name="object 101"/>
          <p:cNvSpPr/>
          <p:nvPr/>
        </p:nvSpPr>
        <p:spPr>
          <a:xfrm>
            <a:off x="2971999" y="5348008"/>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02" name="object 102"/>
          <p:cNvSpPr/>
          <p:nvPr/>
        </p:nvSpPr>
        <p:spPr>
          <a:xfrm>
            <a:off x="2716783" y="5348008"/>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03" name="object 103"/>
          <p:cNvSpPr/>
          <p:nvPr/>
        </p:nvSpPr>
        <p:spPr>
          <a:xfrm>
            <a:off x="546354" y="5791390"/>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04" name="object 104"/>
          <p:cNvSpPr/>
          <p:nvPr/>
        </p:nvSpPr>
        <p:spPr>
          <a:xfrm>
            <a:off x="1700148" y="5791390"/>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05" name="object 105"/>
          <p:cNvSpPr/>
          <p:nvPr/>
        </p:nvSpPr>
        <p:spPr>
          <a:xfrm>
            <a:off x="2971999" y="5791390"/>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06" name="object 106"/>
          <p:cNvSpPr/>
          <p:nvPr/>
        </p:nvSpPr>
        <p:spPr>
          <a:xfrm>
            <a:off x="2716783" y="5791390"/>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07" name="object 107"/>
          <p:cNvSpPr/>
          <p:nvPr/>
        </p:nvSpPr>
        <p:spPr>
          <a:xfrm>
            <a:off x="546354" y="6234772"/>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08" name="object 108"/>
          <p:cNvSpPr/>
          <p:nvPr/>
        </p:nvSpPr>
        <p:spPr>
          <a:xfrm>
            <a:off x="1700148" y="6234772"/>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09" name="object 109"/>
          <p:cNvSpPr/>
          <p:nvPr/>
        </p:nvSpPr>
        <p:spPr>
          <a:xfrm>
            <a:off x="2971999" y="6234772"/>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10" name="object 110"/>
          <p:cNvSpPr/>
          <p:nvPr/>
        </p:nvSpPr>
        <p:spPr>
          <a:xfrm>
            <a:off x="2716783" y="6234772"/>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11" name="object 111"/>
          <p:cNvSpPr/>
          <p:nvPr/>
        </p:nvSpPr>
        <p:spPr>
          <a:xfrm>
            <a:off x="546354" y="6678168"/>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12" name="object 112"/>
          <p:cNvSpPr/>
          <p:nvPr/>
        </p:nvSpPr>
        <p:spPr>
          <a:xfrm>
            <a:off x="1700148" y="6678168"/>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13" name="object 113"/>
          <p:cNvSpPr/>
          <p:nvPr/>
        </p:nvSpPr>
        <p:spPr>
          <a:xfrm>
            <a:off x="2971999" y="6678168"/>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14" name="object 114"/>
          <p:cNvSpPr/>
          <p:nvPr/>
        </p:nvSpPr>
        <p:spPr>
          <a:xfrm>
            <a:off x="2716783" y="6678168"/>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15" name="object 115"/>
          <p:cNvSpPr/>
          <p:nvPr/>
        </p:nvSpPr>
        <p:spPr>
          <a:xfrm>
            <a:off x="546354" y="7121550"/>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16" name="object 116"/>
          <p:cNvSpPr/>
          <p:nvPr/>
        </p:nvSpPr>
        <p:spPr>
          <a:xfrm>
            <a:off x="1700148" y="7121550"/>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17" name="object 117"/>
          <p:cNvSpPr/>
          <p:nvPr/>
        </p:nvSpPr>
        <p:spPr>
          <a:xfrm>
            <a:off x="2971999" y="7121550"/>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18" name="object 118"/>
          <p:cNvSpPr/>
          <p:nvPr/>
        </p:nvSpPr>
        <p:spPr>
          <a:xfrm>
            <a:off x="2716783" y="7121550"/>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19" name="object 119"/>
          <p:cNvSpPr/>
          <p:nvPr/>
        </p:nvSpPr>
        <p:spPr>
          <a:xfrm>
            <a:off x="546354" y="7564932"/>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20" name="object 120"/>
          <p:cNvSpPr/>
          <p:nvPr/>
        </p:nvSpPr>
        <p:spPr>
          <a:xfrm>
            <a:off x="1700148" y="7564932"/>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21" name="object 121"/>
          <p:cNvSpPr/>
          <p:nvPr/>
        </p:nvSpPr>
        <p:spPr>
          <a:xfrm>
            <a:off x="2971999" y="7564932"/>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22" name="object 122"/>
          <p:cNvSpPr/>
          <p:nvPr/>
        </p:nvSpPr>
        <p:spPr>
          <a:xfrm>
            <a:off x="2716783" y="7564932"/>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23" name="object 123"/>
          <p:cNvSpPr/>
          <p:nvPr/>
        </p:nvSpPr>
        <p:spPr>
          <a:xfrm>
            <a:off x="546354" y="8008315"/>
            <a:ext cx="1153795" cy="222250"/>
          </a:xfrm>
          <a:custGeom>
            <a:avLst/>
            <a:gdLst/>
            <a:ahLst/>
            <a:cxnLst/>
            <a:rect l="l" t="t" r="r" b="b"/>
            <a:pathLst>
              <a:path w="1153795" h="222250">
                <a:moveTo>
                  <a:pt x="1153795" y="0"/>
                </a:moveTo>
                <a:lnTo>
                  <a:pt x="0" y="0"/>
                </a:lnTo>
                <a:lnTo>
                  <a:pt x="0" y="221691"/>
                </a:lnTo>
                <a:lnTo>
                  <a:pt x="1153795" y="221691"/>
                </a:lnTo>
                <a:lnTo>
                  <a:pt x="1153795" y="0"/>
                </a:lnTo>
                <a:close/>
              </a:path>
            </a:pathLst>
          </a:custGeom>
          <a:solidFill>
            <a:srgbClr val="DCDDDE"/>
          </a:solidFill>
        </p:spPr>
        <p:txBody>
          <a:bodyPr wrap="square" lIns="0" tIns="0" rIns="0" bIns="0" rtlCol="0"/>
          <a:lstStyle/>
          <a:p/>
        </p:txBody>
      </p:sp>
      <p:sp>
        <p:nvSpPr>
          <p:cNvPr id="124" name="object 124"/>
          <p:cNvSpPr/>
          <p:nvPr/>
        </p:nvSpPr>
        <p:spPr>
          <a:xfrm>
            <a:off x="1700148" y="8008315"/>
            <a:ext cx="1016635" cy="222250"/>
          </a:xfrm>
          <a:custGeom>
            <a:avLst/>
            <a:gdLst/>
            <a:ahLst/>
            <a:cxnLst/>
            <a:rect l="l" t="t" r="r" b="b"/>
            <a:pathLst>
              <a:path w="1016635"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125" name="object 125"/>
          <p:cNvSpPr/>
          <p:nvPr/>
        </p:nvSpPr>
        <p:spPr>
          <a:xfrm>
            <a:off x="2971999" y="8008315"/>
            <a:ext cx="1174115" cy="222250"/>
          </a:xfrm>
          <a:custGeom>
            <a:avLst/>
            <a:gdLst/>
            <a:ahLst/>
            <a:cxnLst/>
            <a:rect l="l" t="t" r="r" b="b"/>
            <a:pathLst>
              <a:path w="1174114" h="222250">
                <a:moveTo>
                  <a:pt x="0" y="221691"/>
                </a:moveTo>
                <a:lnTo>
                  <a:pt x="1173648" y="221691"/>
                </a:lnTo>
                <a:lnTo>
                  <a:pt x="1173648" y="0"/>
                </a:lnTo>
                <a:lnTo>
                  <a:pt x="0" y="0"/>
                </a:lnTo>
                <a:lnTo>
                  <a:pt x="0" y="221691"/>
                </a:lnTo>
                <a:close/>
              </a:path>
            </a:pathLst>
          </a:custGeom>
          <a:solidFill>
            <a:srgbClr val="DCDDDE"/>
          </a:solidFill>
        </p:spPr>
        <p:txBody>
          <a:bodyPr wrap="square" lIns="0" tIns="0" rIns="0" bIns="0" rtlCol="0"/>
          <a:lstStyle/>
          <a:p/>
        </p:txBody>
      </p:sp>
      <p:sp>
        <p:nvSpPr>
          <p:cNvPr id="126" name="object 126"/>
          <p:cNvSpPr/>
          <p:nvPr/>
        </p:nvSpPr>
        <p:spPr>
          <a:xfrm>
            <a:off x="2716783" y="8008315"/>
            <a:ext cx="1270" cy="222250"/>
          </a:xfrm>
          <a:custGeom>
            <a:avLst/>
            <a:gdLst/>
            <a:ahLst/>
            <a:cxnLst/>
            <a:rect l="l" t="t" r="r" b="b"/>
            <a:pathLst>
              <a:path w="1269" h="222250">
                <a:moveTo>
                  <a:pt x="0" y="221691"/>
                </a:moveTo>
                <a:lnTo>
                  <a:pt x="1215" y="221691"/>
                </a:lnTo>
                <a:lnTo>
                  <a:pt x="1215" y="0"/>
                </a:lnTo>
                <a:lnTo>
                  <a:pt x="0" y="0"/>
                </a:lnTo>
                <a:lnTo>
                  <a:pt x="0" y="221691"/>
                </a:lnTo>
                <a:close/>
              </a:path>
            </a:pathLst>
          </a:custGeom>
          <a:solidFill>
            <a:srgbClr val="DCDDDE"/>
          </a:solidFill>
        </p:spPr>
        <p:txBody>
          <a:bodyPr wrap="square" lIns="0" tIns="0" rIns="0" bIns="0" rtlCol="0"/>
          <a:lstStyle/>
          <a:p/>
        </p:txBody>
      </p:sp>
      <p:sp>
        <p:nvSpPr>
          <p:cNvPr id="127" name="object 127"/>
          <p:cNvSpPr/>
          <p:nvPr/>
        </p:nvSpPr>
        <p:spPr>
          <a:xfrm>
            <a:off x="1700145"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128" name="object 128"/>
          <p:cNvSpPr/>
          <p:nvPr/>
        </p:nvSpPr>
        <p:spPr>
          <a:xfrm>
            <a:off x="2716780" y="2099648"/>
            <a:ext cx="1435735" cy="12700"/>
          </a:xfrm>
          <a:custGeom>
            <a:avLst/>
            <a:gdLst/>
            <a:ahLst/>
            <a:cxnLst/>
            <a:rect l="l" t="t" r="r" b="b"/>
            <a:pathLst>
              <a:path w="1435735"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129" name="object 129"/>
          <p:cNvSpPr/>
          <p:nvPr/>
        </p:nvSpPr>
        <p:spPr>
          <a:xfrm>
            <a:off x="1700145"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130" name="object 130"/>
          <p:cNvSpPr/>
          <p:nvPr/>
        </p:nvSpPr>
        <p:spPr>
          <a:xfrm>
            <a:off x="2716780"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131" name="object 131"/>
          <p:cNvSpPr/>
          <p:nvPr/>
        </p:nvSpPr>
        <p:spPr>
          <a:xfrm>
            <a:off x="2716780" y="2472351"/>
            <a:ext cx="0" cy="5973445"/>
          </a:xfrm>
          <a:custGeom>
            <a:avLst/>
            <a:gdLst/>
            <a:ahLst/>
            <a:cxnLst/>
            <a:rect l="l" t="t" r="r" b="b"/>
            <a:pathLst>
              <a:path w="0" h="5973445">
                <a:moveTo>
                  <a:pt x="0" y="0"/>
                </a:moveTo>
                <a:lnTo>
                  <a:pt x="0" y="5973004"/>
                </a:lnTo>
              </a:path>
            </a:pathLst>
          </a:custGeom>
          <a:ln w="7569">
            <a:solidFill>
              <a:srgbClr val="FFFFFF"/>
            </a:solidFill>
          </a:ln>
        </p:spPr>
        <p:txBody>
          <a:bodyPr wrap="square" lIns="0" tIns="0" rIns="0" bIns="0" rtlCol="0"/>
          <a:lstStyle/>
          <a:p/>
        </p:txBody>
      </p:sp>
      <p:sp>
        <p:nvSpPr>
          <p:cNvPr id="132" name="object 132"/>
          <p:cNvSpPr/>
          <p:nvPr/>
        </p:nvSpPr>
        <p:spPr>
          <a:xfrm>
            <a:off x="552700" y="268134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33" name="object 133"/>
          <p:cNvSpPr/>
          <p:nvPr/>
        </p:nvSpPr>
        <p:spPr>
          <a:xfrm>
            <a:off x="1700145" y="2681342"/>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34" name="object 134"/>
          <p:cNvSpPr/>
          <p:nvPr/>
        </p:nvSpPr>
        <p:spPr>
          <a:xfrm>
            <a:off x="2971999" y="2687692"/>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35" name="object 135"/>
          <p:cNvSpPr/>
          <p:nvPr/>
        </p:nvSpPr>
        <p:spPr>
          <a:xfrm>
            <a:off x="2717389" y="2681342"/>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36" name="object 136"/>
          <p:cNvSpPr/>
          <p:nvPr/>
        </p:nvSpPr>
        <p:spPr>
          <a:xfrm>
            <a:off x="552700" y="3124727"/>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37" name="object 137"/>
          <p:cNvSpPr/>
          <p:nvPr/>
        </p:nvSpPr>
        <p:spPr>
          <a:xfrm>
            <a:off x="1700145" y="3124727"/>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38" name="object 138"/>
          <p:cNvSpPr/>
          <p:nvPr/>
        </p:nvSpPr>
        <p:spPr>
          <a:xfrm>
            <a:off x="2971999" y="3131077"/>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39" name="object 139"/>
          <p:cNvSpPr/>
          <p:nvPr/>
        </p:nvSpPr>
        <p:spPr>
          <a:xfrm>
            <a:off x="2717389" y="3124727"/>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40" name="object 140"/>
          <p:cNvSpPr/>
          <p:nvPr/>
        </p:nvSpPr>
        <p:spPr>
          <a:xfrm>
            <a:off x="552700" y="356811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41" name="object 141"/>
          <p:cNvSpPr/>
          <p:nvPr/>
        </p:nvSpPr>
        <p:spPr>
          <a:xfrm>
            <a:off x="1700145" y="3568112"/>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42" name="object 142"/>
          <p:cNvSpPr/>
          <p:nvPr/>
        </p:nvSpPr>
        <p:spPr>
          <a:xfrm>
            <a:off x="2971999" y="3574462"/>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43" name="object 143"/>
          <p:cNvSpPr/>
          <p:nvPr/>
        </p:nvSpPr>
        <p:spPr>
          <a:xfrm>
            <a:off x="2717389" y="3568112"/>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44" name="object 144"/>
          <p:cNvSpPr/>
          <p:nvPr/>
        </p:nvSpPr>
        <p:spPr>
          <a:xfrm>
            <a:off x="552700" y="401149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45" name="object 145"/>
          <p:cNvSpPr/>
          <p:nvPr/>
        </p:nvSpPr>
        <p:spPr>
          <a:xfrm>
            <a:off x="1700145" y="4011498"/>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46" name="object 146"/>
          <p:cNvSpPr/>
          <p:nvPr/>
        </p:nvSpPr>
        <p:spPr>
          <a:xfrm>
            <a:off x="2971999" y="4017848"/>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47" name="object 147"/>
          <p:cNvSpPr/>
          <p:nvPr/>
        </p:nvSpPr>
        <p:spPr>
          <a:xfrm>
            <a:off x="2717389" y="401149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48" name="object 148"/>
          <p:cNvSpPr/>
          <p:nvPr/>
        </p:nvSpPr>
        <p:spPr>
          <a:xfrm>
            <a:off x="552700" y="4454883"/>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49" name="object 149"/>
          <p:cNvSpPr/>
          <p:nvPr/>
        </p:nvSpPr>
        <p:spPr>
          <a:xfrm>
            <a:off x="1700145" y="4454883"/>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50" name="object 150"/>
          <p:cNvSpPr/>
          <p:nvPr/>
        </p:nvSpPr>
        <p:spPr>
          <a:xfrm>
            <a:off x="2971999" y="4461233"/>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51" name="object 151"/>
          <p:cNvSpPr/>
          <p:nvPr/>
        </p:nvSpPr>
        <p:spPr>
          <a:xfrm>
            <a:off x="2717389" y="4454883"/>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52" name="object 152"/>
          <p:cNvSpPr/>
          <p:nvPr/>
        </p:nvSpPr>
        <p:spPr>
          <a:xfrm>
            <a:off x="552700" y="4898269"/>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53" name="object 153"/>
          <p:cNvSpPr/>
          <p:nvPr/>
        </p:nvSpPr>
        <p:spPr>
          <a:xfrm>
            <a:off x="1700145" y="4898269"/>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54" name="object 154"/>
          <p:cNvSpPr/>
          <p:nvPr/>
        </p:nvSpPr>
        <p:spPr>
          <a:xfrm>
            <a:off x="2971999" y="4904619"/>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55" name="object 155"/>
          <p:cNvSpPr/>
          <p:nvPr/>
        </p:nvSpPr>
        <p:spPr>
          <a:xfrm>
            <a:off x="2717389" y="4898269"/>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56" name="object 156"/>
          <p:cNvSpPr/>
          <p:nvPr/>
        </p:nvSpPr>
        <p:spPr>
          <a:xfrm>
            <a:off x="552700" y="5341655"/>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57" name="object 157"/>
          <p:cNvSpPr/>
          <p:nvPr/>
        </p:nvSpPr>
        <p:spPr>
          <a:xfrm>
            <a:off x="1700145" y="5341655"/>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58" name="object 158"/>
          <p:cNvSpPr/>
          <p:nvPr/>
        </p:nvSpPr>
        <p:spPr>
          <a:xfrm>
            <a:off x="2971999" y="5348005"/>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59" name="object 159"/>
          <p:cNvSpPr/>
          <p:nvPr/>
        </p:nvSpPr>
        <p:spPr>
          <a:xfrm>
            <a:off x="2717389" y="5341655"/>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60" name="object 160"/>
          <p:cNvSpPr/>
          <p:nvPr/>
        </p:nvSpPr>
        <p:spPr>
          <a:xfrm>
            <a:off x="552700" y="5785040"/>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61" name="object 161"/>
          <p:cNvSpPr/>
          <p:nvPr/>
        </p:nvSpPr>
        <p:spPr>
          <a:xfrm>
            <a:off x="1700145" y="5785040"/>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62" name="object 162"/>
          <p:cNvSpPr/>
          <p:nvPr/>
        </p:nvSpPr>
        <p:spPr>
          <a:xfrm>
            <a:off x="2971999" y="5791390"/>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63" name="object 163"/>
          <p:cNvSpPr/>
          <p:nvPr/>
        </p:nvSpPr>
        <p:spPr>
          <a:xfrm>
            <a:off x="2717389" y="5785040"/>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64" name="object 164"/>
          <p:cNvSpPr/>
          <p:nvPr/>
        </p:nvSpPr>
        <p:spPr>
          <a:xfrm>
            <a:off x="552700" y="6228426"/>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65" name="object 165"/>
          <p:cNvSpPr/>
          <p:nvPr/>
        </p:nvSpPr>
        <p:spPr>
          <a:xfrm>
            <a:off x="1700145" y="6228426"/>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66" name="object 166"/>
          <p:cNvSpPr/>
          <p:nvPr/>
        </p:nvSpPr>
        <p:spPr>
          <a:xfrm>
            <a:off x="2971999" y="6234776"/>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67" name="object 167"/>
          <p:cNvSpPr/>
          <p:nvPr/>
        </p:nvSpPr>
        <p:spPr>
          <a:xfrm>
            <a:off x="2717389" y="6228426"/>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68" name="object 168"/>
          <p:cNvSpPr/>
          <p:nvPr/>
        </p:nvSpPr>
        <p:spPr>
          <a:xfrm>
            <a:off x="552700" y="667181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69" name="object 169"/>
          <p:cNvSpPr/>
          <p:nvPr/>
        </p:nvSpPr>
        <p:spPr>
          <a:xfrm>
            <a:off x="1700145" y="6671812"/>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70" name="object 170"/>
          <p:cNvSpPr/>
          <p:nvPr/>
        </p:nvSpPr>
        <p:spPr>
          <a:xfrm>
            <a:off x="2971999" y="6678162"/>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71" name="object 171"/>
          <p:cNvSpPr/>
          <p:nvPr/>
        </p:nvSpPr>
        <p:spPr>
          <a:xfrm>
            <a:off x="2717389" y="6671812"/>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72" name="object 172"/>
          <p:cNvSpPr/>
          <p:nvPr/>
        </p:nvSpPr>
        <p:spPr>
          <a:xfrm>
            <a:off x="552700" y="711519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73" name="object 173"/>
          <p:cNvSpPr/>
          <p:nvPr/>
        </p:nvSpPr>
        <p:spPr>
          <a:xfrm>
            <a:off x="1700145" y="7115198"/>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74" name="object 174"/>
          <p:cNvSpPr/>
          <p:nvPr/>
        </p:nvSpPr>
        <p:spPr>
          <a:xfrm>
            <a:off x="2971999" y="7121548"/>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75" name="object 175"/>
          <p:cNvSpPr/>
          <p:nvPr/>
        </p:nvSpPr>
        <p:spPr>
          <a:xfrm>
            <a:off x="2717389" y="711519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76" name="object 176"/>
          <p:cNvSpPr/>
          <p:nvPr/>
        </p:nvSpPr>
        <p:spPr>
          <a:xfrm>
            <a:off x="552700" y="7558584"/>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77" name="object 177"/>
          <p:cNvSpPr/>
          <p:nvPr/>
        </p:nvSpPr>
        <p:spPr>
          <a:xfrm>
            <a:off x="1700145" y="7558584"/>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78" name="object 178"/>
          <p:cNvSpPr/>
          <p:nvPr/>
        </p:nvSpPr>
        <p:spPr>
          <a:xfrm>
            <a:off x="2971999" y="7564934"/>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79" name="object 179"/>
          <p:cNvSpPr/>
          <p:nvPr/>
        </p:nvSpPr>
        <p:spPr>
          <a:xfrm>
            <a:off x="2717389" y="7558584"/>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80" name="object 180"/>
          <p:cNvSpPr/>
          <p:nvPr/>
        </p:nvSpPr>
        <p:spPr>
          <a:xfrm>
            <a:off x="552700" y="800196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181" name="object 181"/>
          <p:cNvSpPr/>
          <p:nvPr/>
        </p:nvSpPr>
        <p:spPr>
          <a:xfrm>
            <a:off x="1700145" y="8001968"/>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182" name="object 182"/>
          <p:cNvSpPr/>
          <p:nvPr/>
        </p:nvSpPr>
        <p:spPr>
          <a:xfrm>
            <a:off x="2971999" y="8008318"/>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83" name="object 183"/>
          <p:cNvSpPr/>
          <p:nvPr/>
        </p:nvSpPr>
        <p:spPr>
          <a:xfrm>
            <a:off x="2717389" y="800196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84" name="object 184"/>
          <p:cNvSpPr/>
          <p:nvPr/>
        </p:nvSpPr>
        <p:spPr>
          <a:xfrm>
            <a:off x="540000" y="8445355"/>
            <a:ext cx="1160145" cy="12700"/>
          </a:xfrm>
          <a:custGeom>
            <a:avLst/>
            <a:gdLst/>
            <a:ahLst/>
            <a:cxnLst/>
            <a:rect l="l" t="t" r="r" b="b"/>
            <a:pathLst>
              <a:path w="1160145" h="12700">
                <a:moveTo>
                  <a:pt x="0" y="12699"/>
                </a:moveTo>
                <a:lnTo>
                  <a:pt x="1160145" y="12699"/>
                </a:lnTo>
                <a:lnTo>
                  <a:pt x="1160145" y="0"/>
                </a:lnTo>
                <a:lnTo>
                  <a:pt x="0" y="0"/>
                </a:lnTo>
                <a:lnTo>
                  <a:pt x="0" y="12699"/>
                </a:lnTo>
                <a:close/>
              </a:path>
            </a:pathLst>
          </a:custGeom>
          <a:solidFill>
            <a:srgbClr val="FFFFFF"/>
          </a:solidFill>
        </p:spPr>
        <p:txBody>
          <a:bodyPr wrap="square" lIns="0" tIns="0" rIns="0" bIns="0" rtlCol="0"/>
          <a:lstStyle/>
          <a:p/>
        </p:txBody>
      </p:sp>
      <p:sp>
        <p:nvSpPr>
          <p:cNvPr id="185" name="object 185"/>
          <p:cNvSpPr/>
          <p:nvPr/>
        </p:nvSpPr>
        <p:spPr>
          <a:xfrm>
            <a:off x="1700145" y="8445355"/>
            <a:ext cx="1016635" cy="12700"/>
          </a:xfrm>
          <a:custGeom>
            <a:avLst/>
            <a:gdLst/>
            <a:ahLst/>
            <a:cxnLst/>
            <a:rect l="l" t="t" r="r" b="b"/>
            <a:pathLst>
              <a:path w="1016635" h="12700">
                <a:moveTo>
                  <a:pt x="0" y="12699"/>
                </a:moveTo>
                <a:lnTo>
                  <a:pt x="1016635" y="12699"/>
                </a:lnTo>
                <a:lnTo>
                  <a:pt x="1016635" y="0"/>
                </a:lnTo>
                <a:lnTo>
                  <a:pt x="0" y="0"/>
                </a:lnTo>
                <a:lnTo>
                  <a:pt x="0" y="12699"/>
                </a:lnTo>
                <a:close/>
              </a:path>
            </a:pathLst>
          </a:custGeom>
          <a:solidFill>
            <a:srgbClr val="FFFFFF"/>
          </a:solidFill>
        </p:spPr>
        <p:txBody>
          <a:bodyPr wrap="square" lIns="0" tIns="0" rIns="0" bIns="0" rtlCol="0"/>
          <a:lstStyle/>
          <a:p/>
        </p:txBody>
      </p:sp>
      <p:sp>
        <p:nvSpPr>
          <p:cNvPr id="186" name="object 186"/>
          <p:cNvSpPr/>
          <p:nvPr/>
        </p:nvSpPr>
        <p:spPr>
          <a:xfrm>
            <a:off x="2971999" y="8451705"/>
            <a:ext cx="1180465" cy="0"/>
          </a:xfrm>
          <a:custGeom>
            <a:avLst/>
            <a:gdLst/>
            <a:ahLst/>
            <a:cxnLst/>
            <a:rect l="l" t="t" r="r" b="b"/>
            <a:pathLst>
              <a:path w="1180464" h="0">
                <a:moveTo>
                  <a:pt x="0" y="0"/>
                </a:moveTo>
                <a:lnTo>
                  <a:pt x="1179995" y="0"/>
                </a:lnTo>
              </a:path>
            </a:pathLst>
          </a:custGeom>
          <a:ln w="3175">
            <a:solidFill>
              <a:srgbClr val="FFFFFF"/>
            </a:solidFill>
          </a:ln>
        </p:spPr>
        <p:txBody>
          <a:bodyPr wrap="square" lIns="0" tIns="0" rIns="0" bIns="0" rtlCol="0"/>
          <a:lstStyle/>
          <a:p/>
        </p:txBody>
      </p:sp>
      <p:sp>
        <p:nvSpPr>
          <p:cNvPr id="187" name="object 187"/>
          <p:cNvSpPr/>
          <p:nvPr/>
        </p:nvSpPr>
        <p:spPr>
          <a:xfrm>
            <a:off x="2717389" y="8445355"/>
            <a:ext cx="0" cy="12700"/>
          </a:xfrm>
          <a:custGeom>
            <a:avLst/>
            <a:gdLst/>
            <a:ahLst/>
            <a:cxnLst/>
            <a:rect l="l" t="t" r="r" b="b"/>
            <a:pathLst>
              <a:path w="0" h="12700">
                <a:moveTo>
                  <a:pt x="0" y="0"/>
                </a:moveTo>
                <a:lnTo>
                  <a:pt x="0" y="12699"/>
                </a:lnTo>
              </a:path>
            </a:pathLst>
          </a:custGeom>
          <a:ln w="3175">
            <a:solidFill>
              <a:srgbClr val="FFFFFF"/>
            </a:solidFill>
          </a:ln>
        </p:spPr>
        <p:txBody>
          <a:bodyPr wrap="square" lIns="0" tIns="0" rIns="0" bIns="0" rtlCol="0"/>
          <a:lstStyle/>
          <a:p/>
        </p:txBody>
      </p:sp>
      <p:sp>
        <p:nvSpPr>
          <p:cNvPr id="188" name="object 188"/>
          <p:cNvSpPr/>
          <p:nvPr/>
        </p:nvSpPr>
        <p:spPr>
          <a:xfrm>
            <a:off x="552700" y="2909384"/>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189" name="object 189"/>
          <p:cNvSpPr/>
          <p:nvPr/>
        </p:nvSpPr>
        <p:spPr>
          <a:xfrm>
            <a:off x="1700145" y="2909384"/>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190" name="object 190"/>
          <p:cNvSpPr/>
          <p:nvPr/>
        </p:nvSpPr>
        <p:spPr>
          <a:xfrm>
            <a:off x="2971999" y="2909384"/>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91" name="object 191"/>
          <p:cNvSpPr/>
          <p:nvPr/>
        </p:nvSpPr>
        <p:spPr>
          <a:xfrm>
            <a:off x="2717389" y="2903034"/>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92" name="object 192"/>
          <p:cNvSpPr/>
          <p:nvPr/>
        </p:nvSpPr>
        <p:spPr>
          <a:xfrm>
            <a:off x="552700" y="3352769"/>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193" name="object 193"/>
          <p:cNvSpPr/>
          <p:nvPr/>
        </p:nvSpPr>
        <p:spPr>
          <a:xfrm>
            <a:off x="1700145" y="3352769"/>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194" name="object 194"/>
          <p:cNvSpPr/>
          <p:nvPr/>
        </p:nvSpPr>
        <p:spPr>
          <a:xfrm>
            <a:off x="2971999" y="3352769"/>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95" name="object 195"/>
          <p:cNvSpPr/>
          <p:nvPr/>
        </p:nvSpPr>
        <p:spPr>
          <a:xfrm>
            <a:off x="2717389" y="3346419"/>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196" name="object 196"/>
          <p:cNvSpPr/>
          <p:nvPr/>
        </p:nvSpPr>
        <p:spPr>
          <a:xfrm>
            <a:off x="552700" y="3796155"/>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197" name="object 197"/>
          <p:cNvSpPr/>
          <p:nvPr/>
        </p:nvSpPr>
        <p:spPr>
          <a:xfrm>
            <a:off x="1700145" y="3796155"/>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198" name="object 198"/>
          <p:cNvSpPr/>
          <p:nvPr/>
        </p:nvSpPr>
        <p:spPr>
          <a:xfrm>
            <a:off x="2971999" y="3796155"/>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199" name="object 199"/>
          <p:cNvSpPr/>
          <p:nvPr/>
        </p:nvSpPr>
        <p:spPr>
          <a:xfrm>
            <a:off x="2717389" y="3789805"/>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00" name="object 200"/>
          <p:cNvSpPr/>
          <p:nvPr/>
        </p:nvSpPr>
        <p:spPr>
          <a:xfrm>
            <a:off x="552700" y="4239540"/>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01" name="object 201"/>
          <p:cNvSpPr/>
          <p:nvPr/>
        </p:nvSpPr>
        <p:spPr>
          <a:xfrm>
            <a:off x="1700145" y="4239540"/>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02" name="object 202"/>
          <p:cNvSpPr/>
          <p:nvPr/>
        </p:nvSpPr>
        <p:spPr>
          <a:xfrm>
            <a:off x="2971999" y="4239540"/>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03" name="object 203"/>
          <p:cNvSpPr/>
          <p:nvPr/>
        </p:nvSpPr>
        <p:spPr>
          <a:xfrm>
            <a:off x="2717389" y="4233190"/>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04" name="object 204"/>
          <p:cNvSpPr/>
          <p:nvPr/>
        </p:nvSpPr>
        <p:spPr>
          <a:xfrm>
            <a:off x="552700" y="4682926"/>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05" name="object 205"/>
          <p:cNvSpPr/>
          <p:nvPr/>
        </p:nvSpPr>
        <p:spPr>
          <a:xfrm>
            <a:off x="1700145" y="4682926"/>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06" name="object 206"/>
          <p:cNvSpPr/>
          <p:nvPr/>
        </p:nvSpPr>
        <p:spPr>
          <a:xfrm>
            <a:off x="2971999" y="4682926"/>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07" name="object 207"/>
          <p:cNvSpPr/>
          <p:nvPr/>
        </p:nvSpPr>
        <p:spPr>
          <a:xfrm>
            <a:off x="2717389" y="4676576"/>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08" name="object 208"/>
          <p:cNvSpPr/>
          <p:nvPr/>
        </p:nvSpPr>
        <p:spPr>
          <a:xfrm>
            <a:off x="552700" y="5126313"/>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09" name="object 209"/>
          <p:cNvSpPr/>
          <p:nvPr/>
        </p:nvSpPr>
        <p:spPr>
          <a:xfrm>
            <a:off x="1700145" y="5126313"/>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10" name="object 210"/>
          <p:cNvSpPr/>
          <p:nvPr/>
        </p:nvSpPr>
        <p:spPr>
          <a:xfrm>
            <a:off x="2971999" y="5126313"/>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11" name="object 211"/>
          <p:cNvSpPr/>
          <p:nvPr/>
        </p:nvSpPr>
        <p:spPr>
          <a:xfrm>
            <a:off x="2717389" y="5119963"/>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12" name="object 212"/>
          <p:cNvSpPr/>
          <p:nvPr/>
        </p:nvSpPr>
        <p:spPr>
          <a:xfrm>
            <a:off x="552700" y="5569698"/>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13" name="object 213"/>
          <p:cNvSpPr/>
          <p:nvPr/>
        </p:nvSpPr>
        <p:spPr>
          <a:xfrm>
            <a:off x="1700145" y="5569698"/>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14" name="object 214"/>
          <p:cNvSpPr/>
          <p:nvPr/>
        </p:nvSpPr>
        <p:spPr>
          <a:xfrm>
            <a:off x="2971999" y="5569698"/>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15" name="object 215"/>
          <p:cNvSpPr/>
          <p:nvPr/>
        </p:nvSpPr>
        <p:spPr>
          <a:xfrm>
            <a:off x="2717389" y="556334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16" name="object 216"/>
          <p:cNvSpPr/>
          <p:nvPr/>
        </p:nvSpPr>
        <p:spPr>
          <a:xfrm>
            <a:off x="552700" y="6013084"/>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17" name="object 217"/>
          <p:cNvSpPr/>
          <p:nvPr/>
        </p:nvSpPr>
        <p:spPr>
          <a:xfrm>
            <a:off x="1700145" y="6013084"/>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18" name="object 218"/>
          <p:cNvSpPr/>
          <p:nvPr/>
        </p:nvSpPr>
        <p:spPr>
          <a:xfrm>
            <a:off x="2971999" y="6013084"/>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19" name="object 219"/>
          <p:cNvSpPr/>
          <p:nvPr/>
        </p:nvSpPr>
        <p:spPr>
          <a:xfrm>
            <a:off x="2717389" y="6006734"/>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20" name="object 220"/>
          <p:cNvSpPr/>
          <p:nvPr/>
        </p:nvSpPr>
        <p:spPr>
          <a:xfrm>
            <a:off x="552700" y="6456469"/>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21" name="object 221"/>
          <p:cNvSpPr/>
          <p:nvPr/>
        </p:nvSpPr>
        <p:spPr>
          <a:xfrm>
            <a:off x="1700145" y="6456469"/>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22" name="object 222"/>
          <p:cNvSpPr/>
          <p:nvPr/>
        </p:nvSpPr>
        <p:spPr>
          <a:xfrm>
            <a:off x="2971999" y="6456469"/>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23" name="object 223"/>
          <p:cNvSpPr/>
          <p:nvPr/>
        </p:nvSpPr>
        <p:spPr>
          <a:xfrm>
            <a:off x="2717389" y="6450119"/>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24" name="object 224"/>
          <p:cNvSpPr/>
          <p:nvPr/>
        </p:nvSpPr>
        <p:spPr>
          <a:xfrm>
            <a:off x="552700" y="6899855"/>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25" name="object 225"/>
          <p:cNvSpPr/>
          <p:nvPr/>
        </p:nvSpPr>
        <p:spPr>
          <a:xfrm>
            <a:off x="1700145" y="6899855"/>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26" name="object 226"/>
          <p:cNvSpPr/>
          <p:nvPr/>
        </p:nvSpPr>
        <p:spPr>
          <a:xfrm>
            <a:off x="2971999" y="6899855"/>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27" name="object 227"/>
          <p:cNvSpPr/>
          <p:nvPr/>
        </p:nvSpPr>
        <p:spPr>
          <a:xfrm>
            <a:off x="2717389" y="6893505"/>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28" name="object 228"/>
          <p:cNvSpPr/>
          <p:nvPr/>
        </p:nvSpPr>
        <p:spPr>
          <a:xfrm>
            <a:off x="552700" y="7343240"/>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29" name="object 229"/>
          <p:cNvSpPr/>
          <p:nvPr/>
        </p:nvSpPr>
        <p:spPr>
          <a:xfrm>
            <a:off x="1700145" y="7343240"/>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30" name="object 230"/>
          <p:cNvSpPr/>
          <p:nvPr/>
        </p:nvSpPr>
        <p:spPr>
          <a:xfrm>
            <a:off x="2971999" y="7343240"/>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31" name="object 231"/>
          <p:cNvSpPr/>
          <p:nvPr/>
        </p:nvSpPr>
        <p:spPr>
          <a:xfrm>
            <a:off x="2717389" y="7336890"/>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32" name="object 232"/>
          <p:cNvSpPr/>
          <p:nvPr/>
        </p:nvSpPr>
        <p:spPr>
          <a:xfrm>
            <a:off x="552700" y="7786627"/>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33" name="object 233"/>
          <p:cNvSpPr/>
          <p:nvPr/>
        </p:nvSpPr>
        <p:spPr>
          <a:xfrm>
            <a:off x="1700145" y="7786627"/>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34" name="object 234"/>
          <p:cNvSpPr/>
          <p:nvPr/>
        </p:nvSpPr>
        <p:spPr>
          <a:xfrm>
            <a:off x="2971999" y="7786627"/>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35" name="object 235"/>
          <p:cNvSpPr/>
          <p:nvPr/>
        </p:nvSpPr>
        <p:spPr>
          <a:xfrm>
            <a:off x="2717389" y="7780277"/>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236" name="object 236"/>
          <p:cNvSpPr/>
          <p:nvPr/>
        </p:nvSpPr>
        <p:spPr>
          <a:xfrm>
            <a:off x="552700" y="8230013"/>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237" name="object 237"/>
          <p:cNvSpPr/>
          <p:nvPr/>
        </p:nvSpPr>
        <p:spPr>
          <a:xfrm>
            <a:off x="1700145" y="8230013"/>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38" name="object 238"/>
          <p:cNvSpPr/>
          <p:nvPr/>
        </p:nvSpPr>
        <p:spPr>
          <a:xfrm>
            <a:off x="2971999" y="8230013"/>
            <a:ext cx="1167765" cy="0"/>
          </a:xfrm>
          <a:custGeom>
            <a:avLst/>
            <a:gdLst/>
            <a:ahLst/>
            <a:cxnLst/>
            <a:rect l="l" t="t" r="r" b="b"/>
            <a:pathLst>
              <a:path w="1167764" h="0">
                <a:moveTo>
                  <a:pt x="0" y="0"/>
                </a:moveTo>
                <a:lnTo>
                  <a:pt x="1167295" y="0"/>
                </a:lnTo>
              </a:path>
            </a:pathLst>
          </a:custGeom>
          <a:ln w="3175">
            <a:solidFill>
              <a:srgbClr val="FFFFFF"/>
            </a:solidFill>
          </a:ln>
        </p:spPr>
        <p:txBody>
          <a:bodyPr wrap="square" lIns="0" tIns="0" rIns="0" bIns="0" rtlCol="0"/>
          <a:lstStyle/>
          <a:p/>
        </p:txBody>
      </p:sp>
      <p:sp>
        <p:nvSpPr>
          <p:cNvPr id="239" name="object 239"/>
          <p:cNvSpPr/>
          <p:nvPr/>
        </p:nvSpPr>
        <p:spPr>
          <a:xfrm>
            <a:off x="2717389" y="8223663"/>
            <a:ext cx="0" cy="12700"/>
          </a:xfrm>
          <a:custGeom>
            <a:avLst/>
            <a:gdLst/>
            <a:ahLst/>
            <a:cxnLst/>
            <a:rect l="l" t="t" r="r" b="b"/>
            <a:pathLst>
              <a:path w="0" h="12700">
                <a:moveTo>
                  <a:pt x="0" y="0"/>
                </a:moveTo>
                <a:lnTo>
                  <a:pt x="0" y="12699"/>
                </a:lnTo>
              </a:path>
            </a:pathLst>
          </a:custGeom>
          <a:ln w="3175">
            <a:solidFill>
              <a:srgbClr val="FFFFFF"/>
            </a:solidFill>
          </a:ln>
        </p:spPr>
        <p:txBody>
          <a:bodyPr wrap="square" lIns="0" tIns="0" rIns="0" bIns="0" rtlCol="0"/>
          <a:lstStyle/>
          <a:p/>
        </p:txBody>
      </p:sp>
      <p:sp>
        <p:nvSpPr>
          <p:cNvPr id="240" name="object 240"/>
          <p:cNvSpPr/>
          <p:nvPr/>
        </p:nvSpPr>
        <p:spPr>
          <a:xfrm>
            <a:off x="546350"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241" name="object 241"/>
          <p:cNvSpPr/>
          <p:nvPr/>
        </p:nvSpPr>
        <p:spPr>
          <a:xfrm>
            <a:off x="4145649"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242" name="object 242"/>
          <p:cNvSpPr/>
          <p:nvPr/>
        </p:nvSpPr>
        <p:spPr>
          <a:xfrm>
            <a:off x="2716780"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243" name="object 243"/>
          <p:cNvSpPr/>
          <p:nvPr/>
        </p:nvSpPr>
        <p:spPr>
          <a:xfrm>
            <a:off x="540000" y="2099648"/>
            <a:ext cx="1160145" cy="12700"/>
          </a:xfrm>
          <a:custGeom>
            <a:avLst/>
            <a:gdLst/>
            <a:ahLst/>
            <a:cxnLst/>
            <a:rect l="l" t="t" r="r" b="b"/>
            <a:pathLst>
              <a:path w="1160145" h="12700">
                <a:moveTo>
                  <a:pt x="0" y="12700"/>
                </a:moveTo>
                <a:lnTo>
                  <a:pt x="1160145" y="12700"/>
                </a:lnTo>
                <a:lnTo>
                  <a:pt x="1160145" y="0"/>
                </a:lnTo>
                <a:lnTo>
                  <a:pt x="0" y="0"/>
                </a:lnTo>
                <a:lnTo>
                  <a:pt x="0" y="12700"/>
                </a:lnTo>
                <a:close/>
              </a:path>
            </a:pathLst>
          </a:custGeom>
          <a:solidFill>
            <a:srgbClr val="FFFFFF"/>
          </a:solidFill>
        </p:spPr>
        <p:txBody>
          <a:bodyPr wrap="square" lIns="0" tIns="0" rIns="0" bIns="0" rtlCol="0"/>
          <a:lstStyle/>
          <a:p/>
        </p:txBody>
      </p:sp>
      <p:sp>
        <p:nvSpPr>
          <p:cNvPr id="244" name="object 244"/>
          <p:cNvSpPr/>
          <p:nvPr/>
        </p:nvSpPr>
        <p:spPr>
          <a:xfrm>
            <a:off x="1700145" y="2099648"/>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245" name="object 245"/>
          <p:cNvSpPr/>
          <p:nvPr/>
        </p:nvSpPr>
        <p:spPr>
          <a:xfrm>
            <a:off x="540000" y="1806349"/>
            <a:ext cx="1160145" cy="0"/>
          </a:xfrm>
          <a:custGeom>
            <a:avLst/>
            <a:gdLst/>
            <a:ahLst/>
            <a:cxnLst/>
            <a:rect l="l" t="t" r="r" b="b"/>
            <a:pathLst>
              <a:path w="1160145" h="0">
                <a:moveTo>
                  <a:pt x="0" y="0"/>
                </a:moveTo>
                <a:lnTo>
                  <a:pt x="1160145" y="0"/>
                </a:lnTo>
              </a:path>
            </a:pathLst>
          </a:custGeom>
          <a:ln w="12700">
            <a:solidFill>
              <a:srgbClr val="FFFFFF"/>
            </a:solidFill>
          </a:ln>
        </p:spPr>
        <p:txBody>
          <a:bodyPr wrap="square" lIns="0" tIns="0" rIns="0" bIns="0" rtlCol="0"/>
          <a:lstStyle/>
          <a:p/>
        </p:txBody>
      </p:sp>
      <p:sp>
        <p:nvSpPr>
          <p:cNvPr id="246" name="object 246"/>
          <p:cNvSpPr/>
          <p:nvPr/>
        </p:nvSpPr>
        <p:spPr>
          <a:xfrm>
            <a:off x="546350"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247" name="object 247"/>
          <p:cNvSpPr/>
          <p:nvPr/>
        </p:nvSpPr>
        <p:spPr>
          <a:xfrm>
            <a:off x="1700145" y="1806349"/>
            <a:ext cx="1016635" cy="0"/>
          </a:xfrm>
          <a:custGeom>
            <a:avLst/>
            <a:gdLst/>
            <a:ahLst/>
            <a:cxnLst/>
            <a:rect l="l" t="t" r="r" b="b"/>
            <a:pathLst>
              <a:path w="1016635" h="0">
                <a:moveTo>
                  <a:pt x="0" y="0"/>
                </a:moveTo>
                <a:lnTo>
                  <a:pt x="1016635" y="0"/>
                </a:lnTo>
              </a:path>
            </a:pathLst>
          </a:custGeom>
          <a:ln w="12700">
            <a:solidFill>
              <a:srgbClr val="FFFFFF"/>
            </a:solidFill>
          </a:ln>
        </p:spPr>
        <p:txBody>
          <a:bodyPr wrap="square" lIns="0" tIns="0" rIns="0" bIns="0" rtlCol="0"/>
          <a:lstStyle/>
          <a:p/>
        </p:txBody>
      </p:sp>
      <p:sp>
        <p:nvSpPr>
          <p:cNvPr id="248" name="object 248"/>
          <p:cNvSpPr/>
          <p:nvPr/>
        </p:nvSpPr>
        <p:spPr>
          <a:xfrm>
            <a:off x="2716780" y="1799999"/>
            <a:ext cx="1435735" cy="12700"/>
          </a:xfrm>
          <a:custGeom>
            <a:avLst/>
            <a:gdLst/>
            <a:ahLst/>
            <a:cxnLst/>
            <a:rect l="l" t="t" r="r" b="b"/>
            <a:pathLst>
              <a:path w="1435735"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249" name="object 249"/>
          <p:cNvSpPr/>
          <p:nvPr/>
        </p:nvSpPr>
        <p:spPr>
          <a:xfrm>
            <a:off x="4145649"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250" name="object 250"/>
          <p:cNvSpPr/>
          <p:nvPr/>
        </p:nvSpPr>
        <p:spPr>
          <a:xfrm>
            <a:off x="546350"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251" name="object 251"/>
          <p:cNvSpPr/>
          <p:nvPr/>
        </p:nvSpPr>
        <p:spPr>
          <a:xfrm>
            <a:off x="4145649"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252" name="object 252"/>
          <p:cNvSpPr/>
          <p:nvPr/>
        </p:nvSpPr>
        <p:spPr>
          <a:xfrm>
            <a:off x="540000" y="2459648"/>
            <a:ext cx="1160145" cy="12700"/>
          </a:xfrm>
          <a:custGeom>
            <a:avLst/>
            <a:gdLst/>
            <a:ahLst/>
            <a:cxnLst/>
            <a:rect l="l" t="t" r="r" b="b"/>
            <a:pathLst>
              <a:path w="1160145" h="12700">
                <a:moveTo>
                  <a:pt x="0" y="12700"/>
                </a:moveTo>
                <a:lnTo>
                  <a:pt x="1160145" y="12700"/>
                </a:lnTo>
                <a:lnTo>
                  <a:pt x="1160145" y="0"/>
                </a:lnTo>
                <a:lnTo>
                  <a:pt x="0" y="0"/>
                </a:lnTo>
                <a:lnTo>
                  <a:pt x="0" y="12700"/>
                </a:lnTo>
                <a:close/>
              </a:path>
            </a:pathLst>
          </a:custGeom>
          <a:solidFill>
            <a:srgbClr val="FFFFFF"/>
          </a:solidFill>
        </p:spPr>
        <p:txBody>
          <a:bodyPr wrap="square" lIns="0" tIns="0" rIns="0" bIns="0" rtlCol="0"/>
          <a:lstStyle/>
          <a:p/>
        </p:txBody>
      </p:sp>
      <p:sp>
        <p:nvSpPr>
          <p:cNvPr id="253" name="object 253"/>
          <p:cNvSpPr/>
          <p:nvPr/>
        </p:nvSpPr>
        <p:spPr>
          <a:xfrm>
            <a:off x="1700145" y="2459648"/>
            <a:ext cx="1016635" cy="12700"/>
          </a:xfrm>
          <a:custGeom>
            <a:avLst/>
            <a:gdLst/>
            <a:ahLst/>
            <a:cxnLst/>
            <a:rect l="l" t="t" r="r" b="b"/>
            <a:pathLst>
              <a:path w="1016635"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254" name="object 254"/>
          <p:cNvSpPr/>
          <p:nvPr/>
        </p:nvSpPr>
        <p:spPr>
          <a:xfrm>
            <a:off x="2716780" y="2459648"/>
            <a:ext cx="1435735" cy="12700"/>
          </a:xfrm>
          <a:custGeom>
            <a:avLst/>
            <a:gdLst/>
            <a:ahLst/>
            <a:cxnLst/>
            <a:rect l="l" t="t" r="r" b="b"/>
            <a:pathLst>
              <a:path w="1435735"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255" name="object 255"/>
          <p:cNvSpPr txBox="1"/>
          <p:nvPr/>
        </p:nvSpPr>
        <p:spPr>
          <a:xfrm>
            <a:off x="1201798" y="1878485"/>
            <a:ext cx="86042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施耐德</a:t>
            </a:r>
            <a:r>
              <a:rPr dirty="0" sz="800" spc="-105" b="1">
                <a:solidFill>
                  <a:srgbClr val="FFFFFF"/>
                </a:solidFill>
                <a:latin typeface="Microsoft YaHei UI"/>
                <a:cs typeface="Microsoft YaHei UI"/>
              </a:rPr>
              <a:t> </a:t>
            </a:r>
            <a:r>
              <a:rPr dirty="0" sz="800" b="1">
                <a:solidFill>
                  <a:srgbClr val="FFFFFF"/>
                </a:solidFill>
                <a:latin typeface="Microsoft YaHei UI"/>
                <a:cs typeface="Microsoft YaHei UI"/>
              </a:rPr>
              <a:t>Schneider</a:t>
            </a:r>
            <a:endParaRPr sz="800">
              <a:latin typeface="Microsoft YaHei UI"/>
              <a:cs typeface="Microsoft YaHei UI"/>
            </a:endParaRPr>
          </a:p>
        </p:txBody>
      </p:sp>
      <p:sp>
        <p:nvSpPr>
          <p:cNvPr id="256" name="object 256"/>
          <p:cNvSpPr txBox="1"/>
          <p:nvPr/>
        </p:nvSpPr>
        <p:spPr>
          <a:xfrm>
            <a:off x="3113714" y="1878485"/>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贝派制动电阻</a:t>
            </a:r>
            <a:endParaRPr sz="800">
              <a:latin typeface="Microsoft YaHei UI"/>
              <a:cs typeface="Microsoft YaHei UI"/>
            </a:endParaRPr>
          </a:p>
        </p:txBody>
      </p:sp>
      <p:sp>
        <p:nvSpPr>
          <p:cNvPr id="257" name="object 257"/>
          <p:cNvSpPr txBox="1"/>
          <p:nvPr/>
        </p:nvSpPr>
        <p:spPr>
          <a:xfrm>
            <a:off x="805747" y="2208310"/>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制动电阻型号</a:t>
            </a:r>
            <a:endParaRPr sz="800">
              <a:latin typeface="Microsoft YaHei UI"/>
              <a:cs typeface="Microsoft YaHei UI"/>
            </a:endParaRPr>
          </a:p>
        </p:txBody>
      </p:sp>
      <p:sp>
        <p:nvSpPr>
          <p:cNvPr id="258" name="object 258"/>
          <p:cNvSpPr txBox="1"/>
          <p:nvPr/>
        </p:nvSpPr>
        <p:spPr>
          <a:xfrm>
            <a:off x="2094162" y="220831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状态</a:t>
            </a:r>
            <a:endParaRPr sz="800">
              <a:latin typeface="Microsoft YaHei UI"/>
              <a:cs typeface="Microsoft YaHei UI"/>
            </a:endParaRPr>
          </a:p>
        </p:txBody>
      </p:sp>
      <p:sp>
        <p:nvSpPr>
          <p:cNvPr id="259" name="object 259"/>
          <p:cNvSpPr txBox="1"/>
          <p:nvPr/>
        </p:nvSpPr>
        <p:spPr>
          <a:xfrm>
            <a:off x="3215314" y="2208310"/>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替代型号</a:t>
            </a:r>
            <a:endParaRPr sz="800">
              <a:latin typeface="Microsoft YaHei UI"/>
              <a:cs typeface="Microsoft YaHei UI"/>
            </a:endParaRPr>
          </a:p>
        </p:txBody>
      </p:sp>
      <p:sp>
        <p:nvSpPr>
          <p:cNvPr id="260" name="object 260"/>
          <p:cNvSpPr txBox="1"/>
          <p:nvPr/>
        </p:nvSpPr>
        <p:spPr>
          <a:xfrm>
            <a:off x="551649" y="2502183"/>
            <a:ext cx="5873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VW3M7111</a:t>
            </a:r>
            <a:endParaRPr sz="800">
              <a:latin typeface="Microsoft JhengHei UI"/>
              <a:cs typeface="Microsoft JhengHei UI"/>
            </a:endParaRPr>
          </a:p>
        </p:txBody>
      </p:sp>
      <p:sp>
        <p:nvSpPr>
          <p:cNvPr id="261" name="object 261"/>
          <p:cNvSpPr txBox="1"/>
          <p:nvPr/>
        </p:nvSpPr>
        <p:spPr>
          <a:xfrm>
            <a:off x="1705444" y="2502183"/>
            <a:ext cx="5956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262" name="object 262"/>
          <p:cNvSpPr txBox="1"/>
          <p:nvPr/>
        </p:nvSpPr>
        <p:spPr>
          <a:xfrm>
            <a:off x="2963870" y="2502183"/>
            <a:ext cx="6254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05P02-0D0R</a:t>
            </a:r>
            <a:endParaRPr sz="800">
              <a:latin typeface="Microsoft JhengHei UI"/>
              <a:cs typeface="Microsoft JhengHei UI"/>
            </a:endParaRPr>
          </a:p>
        </p:txBody>
      </p:sp>
      <p:sp>
        <p:nvSpPr>
          <p:cNvPr id="263" name="object 263"/>
          <p:cNvSpPr txBox="1"/>
          <p:nvPr/>
        </p:nvSpPr>
        <p:spPr>
          <a:xfrm>
            <a:off x="551649" y="2723875"/>
            <a:ext cx="5873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VW3M7112</a:t>
            </a:r>
            <a:endParaRPr sz="800">
              <a:latin typeface="Microsoft JhengHei UI"/>
              <a:cs typeface="Microsoft JhengHei UI"/>
            </a:endParaRPr>
          </a:p>
        </p:txBody>
      </p:sp>
      <p:sp>
        <p:nvSpPr>
          <p:cNvPr id="264" name="object 264"/>
          <p:cNvSpPr txBox="1"/>
          <p:nvPr/>
        </p:nvSpPr>
        <p:spPr>
          <a:xfrm>
            <a:off x="1705444" y="2723875"/>
            <a:ext cx="5956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265" name="object 265"/>
          <p:cNvSpPr txBox="1"/>
          <p:nvPr/>
        </p:nvSpPr>
        <p:spPr>
          <a:xfrm>
            <a:off x="2963870" y="2723875"/>
            <a:ext cx="6115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1P203-0B0R</a:t>
            </a:r>
            <a:endParaRPr sz="800">
              <a:latin typeface="Microsoft JhengHei UI"/>
              <a:cs typeface="Microsoft JhengHei UI"/>
            </a:endParaRPr>
          </a:p>
        </p:txBody>
      </p:sp>
      <p:sp>
        <p:nvSpPr>
          <p:cNvPr id="266" name="object 266"/>
          <p:cNvSpPr txBox="1"/>
          <p:nvPr/>
        </p:nvSpPr>
        <p:spPr>
          <a:xfrm>
            <a:off x="551649" y="2945568"/>
            <a:ext cx="61849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VW3A58702</a:t>
            </a:r>
            <a:endParaRPr sz="800">
              <a:latin typeface="Microsoft JhengHei UI"/>
              <a:cs typeface="Microsoft JhengHei UI"/>
            </a:endParaRPr>
          </a:p>
        </p:txBody>
      </p:sp>
      <p:sp>
        <p:nvSpPr>
          <p:cNvPr id="267" name="object 267"/>
          <p:cNvSpPr txBox="1"/>
          <p:nvPr/>
        </p:nvSpPr>
        <p:spPr>
          <a:xfrm>
            <a:off x="1705444" y="2945568"/>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21.11.24</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268" name="object 268"/>
          <p:cNvSpPr txBox="1"/>
          <p:nvPr/>
        </p:nvSpPr>
        <p:spPr>
          <a:xfrm>
            <a:off x="2963870" y="2945568"/>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01P02-A00R</a:t>
            </a:r>
            <a:endParaRPr sz="800">
              <a:latin typeface="Microsoft JhengHei UI"/>
              <a:cs typeface="Microsoft JhengHei UI"/>
            </a:endParaRPr>
          </a:p>
        </p:txBody>
      </p:sp>
      <p:sp>
        <p:nvSpPr>
          <p:cNvPr id="269" name="object 269"/>
          <p:cNvSpPr txBox="1"/>
          <p:nvPr/>
        </p:nvSpPr>
        <p:spPr>
          <a:xfrm>
            <a:off x="551649" y="3167261"/>
            <a:ext cx="61849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VW3A58703</a:t>
            </a:r>
            <a:endParaRPr sz="800">
              <a:latin typeface="Microsoft JhengHei UI"/>
              <a:cs typeface="Microsoft JhengHei UI"/>
            </a:endParaRPr>
          </a:p>
        </p:txBody>
      </p:sp>
      <p:sp>
        <p:nvSpPr>
          <p:cNvPr id="270" name="object 270"/>
          <p:cNvSpPr txBox="1"/>
          <p:nvPr/>
        </p:nvSpPr>
        <p:spPr>
          <a:xfrm>
            <a:off x="1705444" y="3167261"/>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21.11.24</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271" name="object 271"/>
          <p:cNvSpPr txBox="1"/>
          <p:nvPr/>
        </p:nvSpPr>
        <p:spPr>
          <a:xfrm>
            <a:off x="2963870" y="3167261"/>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01P02-A00R</a:t>
            </a:r>
            <a:endParaRPr sz="800">
              <a:latin typeface="Microsoft JhengHei UI"/>
              <a:cs typeface="Microsoft JhengHei UI"/>
            </a:endParaRPr>
          </a:p>
        </p:txBody>
      </p:sp>
      <p:sp>
        <p:nvSpPr>
          <p:cNvPr id="272" name="object 272"/>
          <p:cNvSpPr txBox="1"/>
          <p:nvPr/>
        </p:nvSpPr>
        <p:spPr>
          <a:xfrm>
            <a:off x="551649" y="3388954"/>
            <a:ext cx="61849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VW3A58704</a:t>
            </a:r>
            <a:endParaRPr sz="800">
              <a:latin typeface="Microsoft JhengHei UI"/>
              <a:cs typeface="Microsoft JhengHei UI"/>
            </a:endParaRPr>
          </a:p>
        </p:txBody>
      </p:sp>
      <p:sp>
        <p:nvSpPr>
          <p:cNvPr id="273" name="object 273"/>
          <p:cNvSpPr txBox="1"/>
          <p:nvPr/>
        </p:nvSpPr>
        <p:spPr>
          <a:xfrm>
            <a:off x="1705444" y="338895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74" name="object 274"/>
          <p:cNvSpPr txBox="1"/>
          <p:nvPr/>
        </p:nvSpPr>
        <p:spPr>
          <a:xfrm>
            <a:off x="2963870" y="3388954"/>
            <a:ext cx="621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01P02-0FHR</a:t>
            </a:r>
            <a:endParaRPr sz="800">
              <a:latin typeface="Microsoft JhengHei UI"/>
              <a:cs typeface="Microsoft JhengHei UI"/>
            </a:endParaRPr>
          </a:p>
        </p:txBody>
      </p:sp>
      <p:sp>
        <p:nvSpPr>
          <p:cNvPr id="275" name="object 275"/>
          <p:cNvSpPr txBox="1"/>
          <p:nvPr/>
        </p:nvSpPr>
        <p:spPr>
          <a:xfrm>
            <a:off x="551649" y="3610647"/>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VW3A7601R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76" name="object 276"/>
          <p:cNvSpPr txBox="1"/>
          <p:nvPr/>
        </p:nvSpPr>
        <p:spPr>
          <a:xfrm>
            <a:off x="1705444" y="3610647"/>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77" name="object 277"/>
          <p:cNvSpPr txBox="1"/>
          <p:nvPr/>
        </p:nvSpPr>
        <p:spPr>
          <a:xfrm>
            <a:off x="2963870" y="3610647"/>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04P02-0A0R</a:t>
            </a:r>
            <a:endParaRPr sz="800">
              <a:latin typeface="Microsoft JhengHei UI"/>
              <a:cs typeface="Microsoft JhengHei UI"/>
            </a:endParaRPr>
          </a:p>
        </p:txBody>
      </p:sp>
      <p:sp>
        <p:nvSpPr>
          <p:cNvPr id="278" name="object 278"/>
          <p:cNvSpPr txBox="1"/>
          <p:nvPr/>
        </p:nvSpPr>
        <p:spPr>
          <a:xfrm>
            <a:off x="551649" y="3832339"/>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VW3A7602R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79" name="object 279"/>
          <p:cNvSpPr txBox="1"/>
          <p:nvPr/>
        </p:nvSpPr>
        <p:spPr>
          <a:xfrm>
            <a:off x="1705444" y="3832339"/>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80" name="object 280"/>
          <p:cNvSpPr txBox="1"/>
          <p:nvPr/>
        </p:nvSpPr>
        <p:spPr>
          <a:xfrm>
            <a:off x="2963870" y="3832339"/>
            <a:ext cx="6273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01P02-0BGR</a:t>
            </a:r>
            <a:endParaRPr sz="800">
              <a:latin typeface="Microsoft JhengHei UI"/>
              <a:cs typeface="Microsoft JhengHei UI"/>
            </a:endParaRPr>
          </a:p>
        </p:txBody>
      </p:sp>
      <p:sp>
        <p:nvSpPr>
          <p:cNvPr id="281" name="object 281"/>
          <p:cNvSpPr txBox="1"/>
          <p:nvPr/>
        </p:nvSpPr>
        <p:spPr>
          <a:xfrm>
            <a:off x="551649" y="4054031"/>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VW3A7603R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82" name="object 282"/>
          <p:cNvSpPr txBox="1"/>
          <p:nvPr/>
        </p:nvSpPr>
        <p:spPr>
          <a:xfrm>
            <a:off x="1705444" y="4054031"/>
            <a:ext cx="9163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R20</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/R07</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83" name="object 283"/>
          <p:cNvSpPr txBox="1"/>
          <p:nvPr/>
        </p:nvSpPr>
        <p:spPr>
          <a:xfrm>
            <a:off x="2963870" y="4054031"/>
            <a:ext cx="6273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02P02-0BGR</a:t>
            </a:r>
            <a:endParaRPr sz="800">
              <a:latin typeface="Microsoft JhengHei UI"/>
              <a:cs typeface="Microsoft JhengHei UI"/>
            </a:endParaRPr>
          </a:p>
        </p:txBody>
      </p:sp>
      <p:sp>
        <p:nvSpPr>
          <p:cNvPr id="284" name="object 284"/>
          <p:cNvSpPr txBox="1"/>
          <p:nvPr/>
        </p:nvSpPr>
        <p:spPr>
          <a:xfrm>
            <a:off x="551649" y="4275725"/>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VW3A7604R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85" name="object 285"/>
          <p:cNvSpPr txBox="1"/>
          <p:nvPr/>
        </p:nvSpPr>
        <p:spPr>
          <a:xfrm>
            <a:off x="1705444" y="427572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86" name="object 286"/>
          <p:cNvSpPr txBox="1"/>
          <p:nvPr/>
        </p:nvSpPr>
        <p:spPr>
          <a:xfrm>
            <a:off x="2963870" y="4275725"/>
            <a:ext cx="6273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04P02-0BGR</a:t>
            </a:r>
            <a:endParaRPr sz="800">
              <a:latin typeface="Microsoft JhengHei UI"/>
              <a:cs typeface="Microsoft JhengHei UI"/>
            </a:endParaRPr>
          </a:p>
        </p:txBody>
      </p:sp>
      <p:sp>
        <p:nvSpPr>
          <p:cNvPr id="287" name="object 287"/>
          <p:cNvSpPr txBox="1"/>
          <p:nvPr/>
        </p:nvSpPr>
        <p:spPr>
          <a:xfrm>
            <a:off x="551649" y="4497418"/>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VW3A7605R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88" name="object 288"/>
          <p:cNvSpPr txBox="1"/>
          <p:nvPr/>
        </p:nvSpPr>
        <p:spPr>
          <a:xfrm>
            <a:off x="1705444" y="4497418"/>
            <a:ext cx="91630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R20</a:t>
            </a:r>
            <a:r>
              <a:rPr dirty="0" sz="800" spc="-35">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/R07</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89" name="object 289"/>
          <p:cNvSpPr txBox="1"/>
          <p:nvPr/>
        </p:nvSpPr>
        <p:spPr>
          <a:xfrm>
            <a:off x="2963870" y="4497418"/>
            <a:ext cx="6273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01P02-0GBR</a:t>
            </a:r>
            <a:endParaRPr sz="800">
              <a:latin typeface="Microsoft JhengHei UI"/>
              <a:cs typeface="Microsoft JhengHei UI"/>
            </a:endParaRPr>
          </a:p>
        </p:txBody>
      </p:sp>
      <p:sp>
        <p:nvSpPr>
          <p:cNvPr id="290" name="object 290"/>
          <p:cNvSpPr txBox="1"/>
          <p:nvPr/>
        </p:nvSpPr>
        <p:spPr>
          <a:xfrm>
            <a:off x="551649" y="4719110"/>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VW3A7606R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91" name="object 291"/>
          <p:cNvSpPr txBox="1"/>
          <p:nvPr/>
        </p:nvSpPr>
        <p:spPr>
          <a:xfrm>
            <a:off x="1705444" y="471911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292" name="object 292"/>
          <p:cNvSpPr txBox="1"/>
          <p:nvPr/>
        </p:nvSpPr>
        <p:spPr>
          <a:xfrm>
            <a:off x="2963870" y="4719110"/>
            <a:ext cx="6273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02P02-0GBR</a:t>
            </a:r>
            <a:endParaRPr sz="800">
              <a:latin typeface="Microsoft JhengHei UI"/>
              <a:cs typeface="Microsoft JhengHei UI"/>
            </a:endParaRPr>
          </a:p>
        </p:txBody>
      </p:sp>
      <p:sp>
        <p:nvSpPr>
          <p:cNvPr id="293" name="object 293"/>
          <p:cNvSpPr txBox="1"/>
          <p:nvPr/>
        </p:nvSpPr>
        <p:spPr>
          <a:xfrm>
            <a:off x="551649" y="4940804"/>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VW3A7607R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94" name="object 294"/>
          <p:cNvSpPr txBox="1"/>
          <p:nvPr/>
        </p:nvSpPr>
        <p:spPr>
          <a:xfrm>
            <a:off x="1705444" y="494080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295" name="object 295"/>
          <p:cNvSpPr txBox="1"/>
          <p:nvPr/>
        </p:nvSpPr>
        <p:spPr>
          <a:xfrm>
            <a:off x="2963870" y="4940804"/>
            <a:ext cx="6273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04P02-0GBR</a:t>
            </a:r>
            <a:endParaRPr sz="800">
              <a:latin typeface="Microsoft JhengHei UI"/>
              <a:cs typeface="Microsoft JhengHei UI"/>
            </a:endParaRPr>
          </a:p>
        </p:txBody>
      </p:sp>
      <p:sp>
        <p:nvSpPr>
          <p:cNvPr id="296" name="object 296"/>
          <p:cNvSpPr txBox="1"/>
          <p:nvPr/>
        </p:nvSpPr>
        <p:spPr>
          <a:xfrm>
            <a:off x="551649" y="5162496"/>
            <a:ext cx="85344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VW3A7608R</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p:txBody>
      </p:sp>
      <p:sp>
        <p:nvSpPr>
          <p:cNvPr id="297" name="object 297"/>
          <p:cNvSpPr txBox="1"/>
          <p:nvPr/>
        </p:nvSpPr>
        <p:spPr>
          <a:xfrm>
            <a:off x="1705444" y="5162496"/>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298" name="object 298"/>
          <p:cNvSpPr txBox="1"/>
          <p:nvPr/>
        </p:nvSpPr>
        <p:spPr>
          <a:xfrm>
            <a:off x="2963870" y="5162496"/>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01P02-A00R</a:t>
            </a:r>
            <a:endParaRPr sz="800">
              <a:latin typeface="Microsoft JhengHei UI"/>
              <a:cs typeface="Microsoft JhengHei UI"/>
            </a:endParaRPr>
          </a:p>
        </p:txBody>
      </p:sp>
      <p:sp>
        <p:nvSpPr>
          <p:cNvPr id="299" name="object 299"/>
          <p:cNvSpPr txBox="1"/>
          <p:nvPr/>
        </p:nvSpPr>
        <p:spPr>
          <a:xfrm>
            <a:off x="551649" y="5384189"/>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VW3A7701</a:t>
            </a:r>
            <a:endParaRPr sz="800">
              <a:latin typeface="Microsoft JhengHei UI"/>
              <a:cs typeface="Microsoft JhengHei UI"/>
            </a:endParaRPr>
          </a:p>
        </p:txBody>
      </p:sp>
      <p:sp>
        <p:nvSpPr>
          <p:cNvPr id="300" name="object 300"/>
          <p:cNvSpPr txBox="1"/>
          <p:nvPr/>
        </p:nvSpPr>
        <p:spPr>
          <a:xfrm>
            <a:off x="1705444" y="5384189"/>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301" name="object 301"/>
          <p:cNvSpPr txBox="1"/>
          <p:nvPr/>
        </p:nvSpPr>
        <p:spPr>
          <a:xfrm>
            <a:off x="2963870" y="5384189"/>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01P02-A00R</a:t>
            </a:r>
            <a:endParaRPr sz="800">
              <a:latin typeface="Microsoft JhengHei UI"/>
              <a:cs typeface="Microsoft JhengHei UI"/>
            </a:endParaRPr>
          </a:p>
        </p:txBody>
      </p:sp>
      <p:sp>
        <p:nvSpPr>
          <p:cNvPr id="302" name="object 302"/>
          <p:cNvSpPr txBox="1"/>
          <p:nvPr/>
        </p:nvSpPr>
        <p:spPr>
          <a:xfrm>
            <a:off x="551649" y="5605883"/>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VW3A7702</a:t>
            </a:r>
            <a:endParaRPr sz="800">
              <a:latin typeface="Microsoft JhengHei UI"/>
              <a:cs typeface="Microsoft JhengHei UI"/>
            </a:endParaRPr>
          </a:p>
        </p:txBody>
      </p:sp>
      <p:sp>
        <p:nvSpPr>
          <p:cNvPr id="303" name="object 303"/>
          <p:cNvSpPr txBox="1"/>
          <p:nvPr/>
        </p:nvSpPr>
        <p:spPr>
          <a:xfrm>
            <a:off x="1705444" y="5605883"/>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304" name="object 304"/>
          <p:cNvSpPr txBox="1"/>
          <p:nvPr/>
        </p:nvSpPr>
        <p:spPr>
          <a:xfrm>
            <a:off x="2963870" y="5605883"/>
            <a:ext cx="6019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02P02-0F0R</a:t>
            </a:r>
            <a:endParaRPr sz="800">
              <a:latin typeface="Microsoft JhengHei UI"/>
              <a:cs typeface="Microsoft JhengHei UI"/>
            </a:endParaRPr>
          </a:p>
        </p:txBody>
      </p:sp>
      <p:sp>
        <p:nvSpPr>
          <p:cNvPr id="305" name="object 305"/>
          <p:cNvSpPr txBox="1"/>
          <p:nvPr/>
        </p:nvSpPr>
        <p:spPr>
          <a:xfrm>
            <a:off x="551649" y="582757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VW3A7703</a:t>
            </a:r>
            <a:endParaRPr sz="800">
              <a:latin typeface="Microsoft JhengHei UI"/>
              <a:cs typeface="Microsoft JhengHei UI"/>
            </a:endParaRPr>
          </a:p>
        </p:txBody>
      </p:sp>
      <p:sp>
        <p:nvSpPr>
          <p:cNvPr id="306" name="object 306"/>
          <p:cNvSpPr txBox="1"/>
          <p:nvPr/>
        </p:nvSpPr>
        <p:spPr>
          <a:xfrm>
            <a:off x="1705444" y="582757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307" name="object 307"/>
          <p:cNvSpPr txBox="1"/>
          <p:nvPr/>
        </p:nvSpPr>
        <p:spPr>
          <a:xfrm>
            <a:off x="2963870" y="5827575"/>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04P02-0BHR</a:t>
            </a:r>
            <a:endParaRPr sz="800">
              <a:latin typeface="Microsoft JhengHei UI"/>
              <a:cs typeface="Microsoft JhengHei UI"/>
            </a:endParaRPr>
          </a:p>
        </p:txBody>
      </p:sp>
      <p:sp>
        <p:nvSpPr>
          <p:cNvPr id="308" name="object 308"/>
          <p:cNvSpPr txBox="1"/>
          <p:nvPr/>
        </p:nvSpPr>
        <p:spPr>
          <a:xfrm>
            <a:off x="551649" y="604926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VW3A7704</a:t>
            </a:r>
            <a:endParaRPr sz="800">
              <a:latin typeface="Microsoft JhengHei UI"/>
              <a:cs typeface="Microsoft JhengHei UI"/>
            </a:endParaRPr>
          </a:p>
        </p:txBody>
      </p:sp>
      <p:sp>
        <p:nvSpPr>
          <p:cNvPr id="309" name="object 309"/>
          <p:cNvSpPr txBox="1"/>
          <p:nvPr/>
        </p:nvSpPr>
        <p:spPr>
          <a:xfrm>
            <a:off x="1705444" y="6049267"/>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310" name="object 310"/>
          <p:cNvSpPr txBox="1"/>
          <p:nvPr/>
        </p:nvSpPr>
        <p:spPr>
          <a:xfrm>
            <a:off x="2963870" y="6049267"/>
            <a:ext cx="6159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1P503-0AER</a:t>
            </a:r>
            <a:endParaRPr sz="800">
              <a:latin typeface="Microsoft JhengHei UI"/>
              <a:cs typeface="Microsoft JhengHei UI"/>
            </a:endParaRPr>
          </a:p>
        </p:txBody>
      </p:sp>
      <p:sp>
        <p:nvSpPr>
          <p:cNvPr id="311" name="object 311"/>
          <p:cNvSpPr txBox="1"/>
          <p:nvPr/>
        </p:nvSpPr>
        <p:spPr>
          <a:xfrm>
            <a:off x="551649" y="6270960"/>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VW3A7705</a:t>
            </a:r>
            <a:endParaRPr sz="800">
              <a:latin typeface="Microsoft JhengHei UI"/>
              <a:cs typeface="Microsoft JhengHei UI"/>
            </a:endParaRPr>
          </a:p>
        </p:txBody>
      </p:sp>
      <p:sp>
        <p:nvSpPr>
          <p:cNvPr id="312" name="object 312"/>
          <p:cNvSpPr txBox="1"/>
          <p:nvPr/>
        </p:nvSpPr>
        <p:spPr>
          <a:xfrm>
            <a:off x="1705444" y="627096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313" name="object 313"/>
          <p:cNvSpPr txBox="1"/>
          <p:nvPr/>
        </p:nvSpPr>
        <p:spPr>
          <a:xfrm>
            <a:off x="2963870" y="6270960"/>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1P503-0A0R</a:t>
            </a:r>
            <a:endParaRPr sz="800">
              <a:latin typeface="Microsoft JhengHei UI"/>
              <a:cs typeface="Microsoft JhengHei UI"/>
            </a:endParaRPr>
          </a:p>
        </p:txBody>
      </p:sp>
      <p:sp>
        <p:nvSpPr>
          <p:cNvPr id="314" name="object 314"/>
          <p:cNvSpPr txBox="1"/>
          <p:nvPr/>
        </p:nvSpPr>
        <p:spPr>
          <a:xfrm>
            <a:off x="551649" y="649265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VW3A7706</a:t>
            </a:r>
            <a:endParaRPr sz="800">
              <a:latin typeface="Microsoft JhengHei UI"/>
              <a:cs typeface="Microsoft JhengHei UI"/>
            </a:endParaRPr>
          </a:p>
        </p:txBody>
      </p:sp>
      <p:sp>
        <p:nvSpPr>
          <p:cNvPr id="315" name="object 315"/>
          <p:cNvSpPr txBox="1"/>
          <p:nvPr/>
        </p:nvSpPr>
        <p:spPr>
          <a:xfrm>
            <a:off x="1705444" y="6492654"/>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23-6-30</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16" name="object 316"/>
          <p:cNvSpPr txBox="1"/>
          <p:nvPr/>
        </p:nvSpPr>
        <p:spPr>
          <a:xfrm>
            <a:off x="2963870" y="6492654"/>
            <a:ext cx="62611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1P503-00HR</a:t>
            </a:r>
            <a:endParaRPr sz="800">
              <a:latin typeface="Microsoft JhengHei UI"/>
              <a:cs typeface="Microsoft JhengHei UI"/>
            </a:endParaRPr>
          </a:p>
        </p:txBody>
      </p:sp>
      <p:sp>
        <p:nvSpPr>
          <p:cNvPr id="317" name="object 317"/>
          <p:cNvSpPr txBox="1"/>
          <p:nvPr/>
        </p:nvSpPr>
        <p:spPr>
          <a:xfrm>
            <a:off x="551649" y="671434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VW3A7707</a:t>
            </a:r>
            <a:endParaRPr sz="800">
              <a:latin typeface="Microsoft JhengHei UI"/>
              <a:cs typeface="Microsoft JhengHei UI"/>
            </a:endParaRPr>
          </a:p>
        </p:txBody>
      </p:sp>
      <p:sp>
        <p:nvSpPr>
          <p:cNvPr id="318" name="object 318"/>
          <p:cNvSpPr txBox="1"/>
          <p:nvPr/>
        </p:nvSpPr>
        <p:spPr>
          <a:xfrm>
            <a:off x="1705444" y="6714346"/>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24-3-26</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19" name="object 319"/>
          <p:cNvSpPr txBox="1"/>
          <p:nvPr/>
        </p:nvSpPr>
        <p:spPr>
          <a:xfrm>
            <a:off x="2963870" y="6714346"/>
            <a:ext cx="60452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1P503-00ER</a:t>
            </a:r>
            <a:endParaRPr sz="800">
              <a:latin typeface="Microsoft JhengHei UI"/>
              <a:cs typeface="Microsoft JhengHei UI"/>
            </a:endParaRPr>
          </a:p>
        </p:txBody>
      </p:sp>
      <p:sp>
        <p:nvSpPr>
          <p:cNvPr id="320" name="object 320"/>
          <p:cNvSpPr txBox="1"/>
          <p:nvPr/>
        </p:nvSpPr>
        <p:spPr>
          <a:xfrm>
            <a:off x="551649" y="693603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VW3A7708</a:t>
            </a:r>
            <a:endParaRPr sz="800">
              <a:latin typeface="Microsoft JhengHei UI"/>
              <a:cs typeface="Microsoft JhengHei UI"/>
            </a:endParaRPr>
          </a:p>
        </p:txBody>
      </p:sp>
      <p:sp>
        <p:nvSpPr>
          <p:cNvPr id="321" name="object 321"/>
          <p:cNvSpPr txBox="1"/>
          <p:nvPr/>
        </p:nvSpPr>
        <p:spPr>
          <a:xfrm>
            <a:off x="1705444" y="6936038"/>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21-5-28</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22" name="object 322"/>
          <p:cNvSpPr txBox="1"/>
          <p:nvPr/>
        </p:nvSpPr>
        <p:spPr>
          <a:xfrm>
            <a:off x="2963870" y="6936038"/>
            <a:ext cx="6254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1P503-00DR</a:t>
            </a:r>
            <a:endParaRPr sz="800">
              <a:latin typeface="Microsoft JhengHei UI"/>
              <a:cs typeface="Microsoft JhengHei UI"/>
            </a:endParaRPr>
          </a:p>
        </p:txBody>
      </p:sp>
      <p:sp>
        <p:nvSpPr>
          <p:cNvPr id="323" name="object 323"/>
          <p:cNvSpPr txBox="1"/>
          <p:nvPr/>
        </p:nvSpPr>
        <p:spPr>
          <a:xfrm>
            <a:off x="551649" y="7157732"/>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VW3A7709</a:t>
            </a:r>
            <a:endParaRPr sz="800">
              <a:latin typeface="Microsoft JhengHei UI"/>
              <a:cs typeface="Microsoft JhengHei UI"/>
            </a:endParaRPr>
          </a:p>
        </p:txBody>
      </p:sp>
      <p:sp>
        <p:nvSpPr>
          <p:cNvPr id="324" name="object 324"/>
          <p:cNvSpPr txBox="1"/>
          <p:nvPr/>
        </p:nvSpPr>
        <p:spPr>
          <a:xfrm>
            <a:off x="1705444" y="7157732"/>
            <a:ext cx="577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22-9-2</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25" name="object 325"/>
          <p:cNvSpPr txBox="1"/>
          <p:nvPr/>
        </p:nvSpPr>
        <p:spPr>
          <a:xfrm>
            <a:off x="2963870" y="7157732"/>
            <a:ext cx="607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1P503-0BRE</a:t>
            </a:r>
            <a:endParaRPr sz="800">
              <a:latin typeface="Microsoft JhengHei UI"/>
              <a:cs typeface="Microsoft JhengHei UI"/>
            </a:endParaRPr>
          </a:p>
        </p:txBody>
      </p:sp>
      <p:sp>
        <p:nvSpPr>
          <p:cNvPr id="326" name="object 326"/>
          <p:cNvSpPr txBox="1"/>
          <p:nvPr/>
        </p:nvSpPr>
        <p:spPr>
          <a:xfrm>
            <a:off x="551649" y="737942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VW3A7710</a:t>
            </a:r>
            <a:endParaRPr sz="800">
              <a:latin typeface="Microsoft JhengHei UI"/>
              <a:cs typeface="Microsoft JhengHei UI"/>
            </a:endParaRPr>
          </a:p>
        </p:txBody>
      </p:sp>
      <p:sp>
        <p:nvSpPr>
          <p:cNvPr id="327" name="object 327"/>
          <p:cNvSpPr txBox="1"/>
          <p:nvPr/>
        </p:nvSpPr>
        <p:spPr>
          <a:xfrm>
            <a:off x="1705444" y="7379425"/>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28" name="object 328"/>
          <p:cNvSpPr txBox="1"/>
          <p:nvPr/>
        </p:nvSpPr>
        <p:spPr>
          <a:xfrm>
            <a:off x="2912054" y="7379425"/>
            <a:ext cx="7683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W-30P03-B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GE</a:t>
            </a:r>
            <a:endParaRPr sz="800">
              <a:latin typeface="Microsoft JhengHei UI"/>
              <a:cs typeface="Microsoft JhengHei UI"/>
            </a:endParaRPr>
          </a:p>
        </p:txBody>
      </p:sp>
      <p:sp>
        <p:nvSpPr>
          <p:cNvPr id="329" name="object 329"/>
          <p:cNvSpPr txBox="1"/>
          <p:nvPr/>
        </p:nvSpPr>
        <p:spPr>
          <a:xfrm>
            <a:off x="551649" y="760111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VW3A7711</a:t>
            </a:r>
            <a:endParaRPr sz="800">
              <a:latin typeface="Microsoft JhengHei UI"/>
              <a:cs typeface="Microsoft JhengHei UI"/>
            </a:endParaRPr>
          </a:p>
        </p:txBody>
      </p:sp>
      <p:sp>
        <p:nvSpPr>
          <p:cNvPr id="330" name="object 330"/>
          <p:cNvSpPr txBox="1"/>
          <p:nvPr/>
        </p:nvSpPr>
        <p:spPr>
          <a:xfrm>
            <a:off x="1705444" y="7601117"/>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24-3-26</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31" name="object 331"/>
          <p:cNvSpPr txBox="1"/>
          <p:nvPr/>
        </p:nvSpPr>
        <p:spPr>
          <a:xfrm>
            <a:off x="2916037" y="7601117"/>
            <a:ext cx="7689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W-50P03-0BRA</a:t>
            </a:r>
            <a:endParaRPr sz="800">
              <a:latin typeface="Microsoft JhengHei UI"/>
              <a:cs typeface="Microsoft JhengHei UI"/>
            </a:endParaRPr>
          </a:p>
        </p:txBody>
      </p:sp>
      <p:sp>
        <p:nvSpPr>
          <p:cNvPr id="332" name="object 332"/>
          <p:cNvSpPr txBox="1"/>
          <p:nvPr/>
        </p:nvSpPr>
        <p:spPr>
          <a:xfrm>
            <a:off x="551649" y="782281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VW3A7712</a:t>
            </a:r>
            <a:endParaRPr sz="800">
              <a:latin typeface="Microsoft JhengHei UI"/>
              <a:cs typeface="Microsoft JhengHei UI"/>
            </a:endParaRPr>
          </a:p>
        </p:txBody>
      </p:sp>
      <p:sp>
        <p:nvSpPr>
          <p:cNvPr id="333" name="object 333"/>
          <p:cNvSpPr txBox="1"/>
          <p:nvPr/>
        </p:nvSpPr>
        <p:spPr>
          <a:xfrm>
            <a:off x="1705444" y="7822811"/>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34" name="object 334"/>
          <p:cNvSpPr txBox="1"/>
          <p:nvPr/>
        </p:nvSpPr>
        <p:spPr>
          <a:xfrm>
            <a:off x="2916037" y="7822811"/>
            <a:ext cx="7689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W-60P03-0BRA</a:t>
            </a:r>
            <a:endParaRPr sz="800">
              <a:latin typeface="Microsoft JhengHei UI"/>
              <a:cs typeface="Microsoft JhengHei UI"/>
            </a:endParaRPr>
          </a:p>
        </p:txBody>
      </p:sp>
      <p:sp>
        <p:nvSpPr>
          <p:cNvPr id="335" name="object 335"/>
          <p:cNvSpPr txBox="1"/>
          <p:nvPr/>
        </p:nvSpPr>
        <p:spPr>
          <a:xfrm>
            <a:off x="551649" y="804450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VW3A7713</a:t>
            </a:r>
            <a:endParaRPr sz="800">
              <a:latin typeface="Microsoft JhengHei UI"/>
              <a:cs typeface="Microsoft JhengHei UI"/>
            </a:endParaRPr>
          </a:p>
        </p:txBody>
      </p:sp>
      <p:sp>
        <p:nvSpPr>
          <p:cNvPr id="336" name="object 336"/>
          <p:cNvSpPr txBox="1"/>
          <p:nvPr/>
        </p:nvSpPr>
        <p:spPr>
          <a:xfrm>
            <a:off x="1705444" y="804450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37" name="object 337"/>
          <p:cNvSpPr txBox="1"/>
          <p:nvPr/>
        </p:nvSpPr>
        <p:spPr>
          <a:xfrm>
            <a:off x="2912054" y="8044504"/>
            <a:ext cx="78359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W-20P03-0ARH</a:t>
            </a:r>
            <a:endParaRPr sz="800">
              <a:latin typeface="Microsoft JhengHei UI"/>
              <a:cs typeface="Microsoft JhengHei UI"/>
            </a:endParaRPr>
          </a:p>
        </p:txBody>
      </p:sp>
      <p:sp>
        <p:nvSpPr>
          <p:cNvPr id="338" name="object 338"/>
          <p:cNvSpPr txBox="1"/>
          <p:nvPr/>
        </p:nvSpPr>
        <p:spPr>
          <a:xfrm>
            <a:off x="551649" y="826619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VW3A7714</a:t>
            </a:r>
            <a:endParaRPr sz="800">
              <a:latin typeface="Microsoft JhengHei UI"/>
              <a:cs typeface="Microsoft JhengHei UI"/>
            </a:endParaRPr>
          </a:p>
        </p:txBody>
      </p:sp>
      <p:sp>
        <p:nvSpPr>
          <p:cNvPr id="339" name="object 339"/>
          <p:cNvSpPr txBox="1"/>
          <p:nvPr/>
        </p:nvSpPr>
        <p:spPr>
          <a:xfrm>
            <a:off x="1705444" y="8266196"/>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23-6-30</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340" name="object 340"/>
          <p:cNvSpPr txBox="1"/>
          <p:nvPr/>
        </p:nvSpPr>
        <p:spPr>
          <a:xfrm>
            <a:off x="2734779" y="2513295"/>
            <a:ext cx="241935" cy="589343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BRA-</a:t>
            </a:r>
            <a:endParaRPr sz="800">
              <a:latin typeface="Microsoft JhengHei UI"/>
              <a:cs typeface="Microsoft JhengHei UI"/>
            </a:endParaRPr>
          </a:p>
          <a:p>
            <a:pPr>
              <a:lnSpc>
                <a:spcPct val="181800"/>
              </a:lnSpc>
            </a:pPr>
            <a:r>
              <a:rPr dirty="0" sz="800" spc="-5">
                <a:solidFill>
                  <a:srgbClr val="231F20"/>
                </a:solidFill>
                <a:latin typeface="Microsoft JhengHei UI"/>
                <a:cs typeface="Microsoft JhengHei UI"/>
              </a:rPr>
              <a:t>BRA-  BRA-  BRA-  BRA-  BRA-  BRA-  BRA-  BRA-  BRA-  BRA-  BRA-  BRA-  BRA-  BRA-  BRA-  BRA-  BRA-  BRA-  BRA-  BRA-  BRA-  BRB  </a:t>
            </a:r>
            <a:r>
              <a:rPr dirty="0" sz="800" spc="-10">
                <a:solidFill>
                  <a:srgbClr val="231F20"/>
                </a:solidFill>
                <a:latin typeface="Microsoft JhengHei UI"/>
                <a:cs typeface="Microsoft JhengHei UI"/>
              </a:rPr>
              <a:t>BRC  BRC  </a:t>
            </a:r>
            <a:r>
              <a:rPr dirty="0" sz="800" spc="-5">
                <a:solidFill>
                  <a:srgbClr val="231F20"/>
                </a:solidFill>
                <a:latin typeface="Microsoft JhengHei UI"/>
                <a:cs typeface="Microsoft JhengHei UI"/>
              </a:rPr>
              <a:t>BRB  BRB</a:t>
            </a:r>
            <a:endParaRPr sz="800">
              <a:latin typeface="Microsoft JhengHei UI"/>
              <a:cs typeface="Microsoft JhengHei UI"/>
            </a:endParaRPr>
          </a:p>
        </p:txBody>
      </p:sp>
      <p:sp>
        <p:nvSpPr>
          <p:cNvPr id="341" name="object 341"/>
          <p:cNvSpPr txBox="1"/>
          <p:nvPr/>
        </p:nvSpPr>
        <p:spPr>
          <a:xfrm>
            <a:off x="2912054" y="8266196"/>
            <a:ext cx="79248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W-30P03-ARDA</a:t>
            </a:r>
            <a:endParaRPr sz="800">
              <a:latin typeface="Microsoft JhengHei UI"/>
              <a:cs typeface="Microsoft JhengHei UI"/>
            </a:endParaRPr>
          </a:p>
        </p:txBody>
      </p:sp>
      <p:sp>
        <p:nvSpPr>
          <p:cNvPr id="342" name="object 342"/>
          <p:cNvSpPr/>
          <p:nvPr/>
        </p:nvSpPr>
        <p:spPr>
          <a:xfrm>
            <a:off x="4866347" y="1806346"/>
            <a:ext cx="2170430" cy="299720"/>
          </a:xfrm>
          <a:custGeom>
            <a:avLst/>
            <a:gdLst/>
            <a:ahLst/>
            <a:cxnLst/>
            <a:rect l="l" t="t" r="r" b="b"/>
            <a:pathLst>
              <a:path w="2170429" h="299719">
                <a:moveTo>
                  <a:pt x="2170429" y="0"/>
                </a:moveTo>
                <a:lnTo>
                  <a:pt x="0" y="0"/>
                </a:lnTo>
                <a:lnTo>
                  <a:pt x="0" y="299643"/>
                </a:lnTo>
                <a:lnTo>
                  <a:pt x="2170429" y="299643"/>
                </a:lnTo>
                <a:lnTo>
                  <a:pt x="2170429" y="0"/>
                </a:lnTo>
                <a:close/>
              </a:path>
            </a:pathLst>
          </a:custGeom>
          <a:solidFill>
            <a:srgbClr val="D66E2A"/>
          </a:solidFill>
        </p:spPr>
        <p:txBody>
          <a:bodyPr wrap="square" lIns="0" tIns="0" rIns="0" bIns="0" rtlCol="0"/>
          <a:lstStyle/>
          <a:p/>
        </p:txBody>
      </p:sp>
      <p:sp>
        <p:nvSpPr>
          <p:cNvPr id="343" name="object 343"/>
          <p:cNvSpPr/>
          <p:nvPr/>
        </p:nvSpPr>
        <p:spPr>
          <a:xfrm>
            <a:off x="7036778" y="1806346"/>
            <a:ext cx="1429385" cy="299720"/>
          </a:xfrm>
          <a:custGeom>
            <a:avLst/>
            <a:gdLst/>
            <a:ahLst/>
            <a:cxnLst/>
            <a:rect l="l" t="t" r="r" b="b"/>
            <a:pathLst>
              <a:path w="1429384" h="299719">
                <a:moveTo>
                  <a:pt x="1428864" y="0"/>
                </a:moveTo>
                <a:lnTo>
                  <a:pt x="0" y="0"/>
                </a:lnTo>
                <a:lnTo>
                  <a:pt x="0" y="299643"/>
                </a:lnTo>
                <a:lnTo>
                  <a:pt x="1428864" y="299643"/>
                </a:lnTo>
                <a:lnTo>
                  <a:pt x="1428864" y="0"/>
                </a:lnTo>
                <a:close/>
              </a:path>
            </a:pathLst>
          </a:custGeom>
          <a:solidFill>
            <a:srgbClr val="D66E2A"/>
          </a:solidFill>
        </p:spPr>
        <p:txBody>
          <a:bodyPr wrap="square" lIns="0" tIns="0" rIns="0" bIns="0" rtlCol="0"/>
          <a:lstStyle/>
          <a:p/>
        </p:txBody>
      </p:sp>
      <p:sp>
        <p:nvSpPr>
          <p:cNvPr id="344" name="object 344"/>
          <p:cNvSpPr/>
          <p:nvPr/>
        </p:nvSpPr>
        <p:spPr>
          <a:xfrm>
            <a:off x="4866347" y="2106003"/>
            <a:ext cx="1153795" cy="360045"/>
          </a:xfrm>
          <a:custGeom>
            <a:avLst/>
            <a:gdLst/>
            <a:ahLst/>
            <a:cxnLst/>
            <a:rect l="l" t="t" r="r" b="b"/>
            <a:pathLst>
              <a:path w="1153795" h="360044">
                <a:moveTo>
                  <a:pt x="1153794" y="0"/>
                </a:moveTo>
                <a:lnTo>
                  <a:pt x="0" y="0"/>
                </a:lnTo>
                <a:lnTo>
                  <a:pt x="0" y="359994"/>
                </a:lnTo>
                <a:lnTo>
                  <a:pt x="1153794" y="359994"/>
                </a:lnTo>
                <a:lnTo>
                  <a:pt x="1153794" y="0"/>
                </a:lnTo>
                <a:close/>
              </a:path>
            </a:pathLst>
          </a:custGeom>
          <a:solidFill>
            <a:srgbClr val="D66E2A"/>
          </a:solidFill>
        </p:spPr>
        <p:txBody>
          <a:bodyPr wrap="square" lIns="0" tIns="0" rIns="0" bIns="0" rtlCol="0"/>
          <a:lstStyle/>
          <a:p/>
        </p:txBody>
      </p:sp>
      <p:sp>
        <p:nvSpPr>
          <p:cNvPr id="345" name="object 345"/>
          <p:cNvSpPr/>
          <p:nvPr/>
        </p:nvSpPr>
        <p:spPr>
          <a:xfrm>
            <a:off x="6020143" y="2106003"/>
            <a:ext cx="1016635" cy="360045"/>
          </a:xfrm>
          <a:custGeom>
            <a:avLst/>
            <a:gdLst/>
            <a:ahLst/>
            <a:cxnLst/>
            <a:rect l="l" t="t" r="r" b="b"/>
            <a:pathLst>
              <a:path w="1016634" h="360044">
                <a:moveTo>
                  <a:pt x="1016634" y="0"/>
                </a:moveTo>
                <a:lnTo>
                  <a:pt x="0" y="0"/>
                </a:lnTo>
                <a:lnTo>
                  <a:pt x="0" y="359994"/>
                </a:lnTo>
                <a:lnTo>
                  <a:pt x="1016634" y="359994"/>
                </a:lnTo>
                <a:lnTo>
                  <a:pt x="1016634" y="0"/>
                </a:lnTo>
                <a:close/>
              </a:path>
            </a:pathLst>
          </a:custGeom>
          <a:solidFill>
            <a:srgbClr val="D66E2A"/>
          </a:solidFill>
        </p:spPr>
        <p:txBody>
          <a:bodyPr wrap="square" lIns="0" tIns="0" rIns="0" bIns="0" rtlCol="0"/>
          <a:lstStyle/>
          <a:p/>
        </p:txBody>
      </p:sp>
      <p:sp>
        <p:nvSpPr>
          <p:cNvPr id="346" name="object 346"/>
          <p:cNvSpPr/>
          <p:nvPr/>
        </p:nvSpPr>
        <p:spPr>
          <a:xfrm>
            <a:off x="7036778" y="2106003"/>
            <a:ext cx="1429385" cy="360045"/>
          </a:xfrm>
          <a:custGeom>
            <a:avLst/>
            <a:gdLst/>
            <a:ahLst/>
            <a:cxnLst/>
            <a:rect l="l" t="t" r="r" b="b"/>
            <a:pathLst>
              <a:path w="1429384" h="360044">
                <a:moveTo>
                  <a:pt x="1428864" y="0"/>
                </a:moveTo>
                <a:lnTo>
                  <a:pt x="0" y="0"/>
                </a:lnTo>
                <a:lnTo>
                  <a:pt x="0" y="359994"/>
                </a:lnTo>
                <a:lnTo>
                  <a:pt x="1428864" y="359994"/>
                </a:lnTo>
                <a:lnTo>
                  <a:pt x="1428864" y="0"/>
                </a:lnTo>
                <a:close/>
              </a:path>
            </a:pathLst>
          </a:custGeom>
          <a:solidFill>
            <a:srgbClr val="D66E2A"/>
          </a:solidFill>
        </p:spPr>
        <p:txBody>
          <a:bodyPr wrap="square" lIns="0" tIns="0" rIns="0" bIns="0" rtlCol="0"/>
          <a:lstStyle/>
          <a:p/>
        </p:txBody>
      </p:sp>
      <p:sp>
        <p:nvSpPr>
          <p:cNvPr id="347" name="object 347"/>
          <p:cNvSpPr/>
          <p:nvPr/>
        </p:nvSpPr>
        <p:spPr>
          <a:xfrm>
            <a:off x="4866347" y="2465997"/>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48" name="object 348"/>
          <p:cNvSpPr/>
          <p:nvPr/>
        </p:nvSpPr>
        <p:spPr>
          <a:xfrm>
            <a:off x="6020143" y="2465997"/>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49" name="object 349"/>
          <p:cNvSpPr/>
          <p:nvPr/>
        </p:nvSpPr>
        <p:spPr>
          <a:xfrm>
            <a:off x="7036778" y="2465997"/>
            <a:ext cx="1429385" cy="222250"/>
          </a:xfrm>
          <a:custGeom>
            <a:avLst/>
            <a:gdLst/>
            <a:ahLst/>
            <a:cxnLst/>
            <a:rect l="l" t="t" r="r" b="b"/>
            <a:pathLst>
              <a:path w="1429384" h="222250">
                <a:moveTo>
                  <a:pt x="1428864" y="0"/>
                </a:moveTo>
                <a:lnTo>
                  <a:pt x="0" y="0"/>
                </a:lnTo>
                <a:lnTo>
                  <a:pt x="0" y="221691"/>
                </a:lnTo>
                <a:lnTo>
                  <a:pt x="1428864" y="221691"/>
                </a:lnTo>
                <a:lnTo>
                  <a:pt x="1428864" y="0"/>
                </a:lnTo>
                <a:close/>
              </a:path>
            </a:pathLst>
          </a:custGeom>
          <a:solidFill>
            <a:srgbClr val="DCDDDE"/>
          </a:solidFill>
        </p:spPr>
        <p:txBody>
          <a:bodyPr wrap="square" lIns="0" tIns="0" rIns="0" bIns="0" rtlCol="0"/>
          <a:lstStyle/>
          <a:p/>
        </p:txBody>
      </p:sp>
      <p:sp>
        <p:nvSpPr>
          <p:cNvPr id="350" name="object 350"/>
          <p:cNvSpPr/>
          <p:nvPr/>
        </p:nvSpPr>
        <p:spPr>
          <a:xfrm>
            <a:off x="4866347" y="290937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51" name="object 351"/>
          <p:cNvSpPr/>
          <p:nvPr/>
        </p:nvSpPr>
        <p:spPr>
          <a:xfrm>
            <a:off x="6020143" y="2909379"/>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52" name="object 352"/>
          <p:cNvSpPr/>
          <p:nvPr/>
        </p:nvSpPr>
        <p:spPr>
          <a:xfrm>
            <a:off x="7291999" y="2909379"/>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53" name="object 353"/>
          <p:cNvSpPr/>
          <p:nvPr/>
        </p:nvSpPr>
        <p:spPr>
          <a:xfrm>
            <a:off x="7036778" y="2909379"/>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54" name="object 354"/>
          <p:cNvSpPr/>
          <p:nvPr/>
        </p:nvSpPr>
        <p:spPr>
          <a:xfrm>
            <a:off x="4866347" y="3352774"/>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55" name="object 355"/>
          <p:cNvSpPr/>
          <p:nvPr/>
        </p:nvSpPr>
        <p:spPr>
          <a:xfrm>
            <a:off x="6020143" y="3352774"/>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56" name="object 356"/>
          <p:cNvSpPr/>
          <p:nvPr/>
        </p:nvSpPr>
        <p:spPr>
          <a:xfrm>
            <a:off x="7291999" y="3352774"/>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57" name="object 357"/>
          <p:cNvSpPr/>
          <p:nvPr/>
        </p:nvSpPr>
        <p:spPr>
          <a:xfrm>
            <a:off x="7036778" y="3352774"/>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58" name="object 358"/>
          <p:cNvSpPr/>
          <p:nvPr/>
        </p:nvSpPr>
        <p:spPr>
          <a:xfrm>
            <a:off x="4866347" y="3796157"/>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59" name="object 359"/>
          <p:cNvSpPr/>
          <p:nvPr/>
        </p:nvSpPr>
        <p:spPr>
          <a:xfrm>
            <a:off x="6020143" y="3796157"/>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60" name="object 360"/>
          <p:cNvSpPr/>
          <p:nvPr/>
        </p:nvSpPr>
        <p:spPr>
          <a:xfrm>
            <a:off x="7291999" y="3796157"/>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61" name="object 361"/>
          <p:cNvSpPr/>
          <p:nvPr/>
        </p:nvSpPr>
        <p:spPr>
          <a:xfrm>
            <a:off x="7036778" y="3796157"/>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62" name="object 362"/>
          <p:cNvSpPr/>
          <p:nvPr/>
        </p:nvSpPr>
        <p:spPr>
          <a:xfrm>
            <a:off x="4866347" y="423953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63" name="object 363"/>
          <p:cNvSpPr/>
          <p:nvPr/>
        </p:nvSpPr>
        <p:spPr>
          <a:xfrm>
            <a:off x="6020143" y="4239539"/>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64" name="object 364"/>
          <p:cNvSpPr/>
          <p:nvPr/>
        </p:nvSpPr>
        <p:spPr>
          <a:xfrm>
            <a:off x="7291999" y="4239539"/>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65" name="object 365"/>
          <p:cNvSpPr/>
          <p:nvPr/>
        </p:nvSpPr>
        <p:spPr>
          <a:xfrm>
            <a:off x="7036778" y="4239539"/>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66" name="object 366"/>
          <p:cNvSpPr/>
          <p:nvPr/>
        </p:nvSpPr>
        <p:spPr>
          <a:xfrm>
            <a:off x="4866347" y="4682921"/>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67" name="object 367"/>
          <p:cNvSpPr/>
          <p:nvPr/>
        </p:nvSpPr>
        <p:spPr>
          <a:xfrm>
            <a:off x="6020143" y="4682921"/>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68" name="object 368"/>
          <p:cNvSpPr/>
          <p:nvPr/>
        </p:nvSpPr>
        <p:spPr>
          <a:xfrm>
            <a:off x="7291999" y="4682921"/>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69" name="object 369"/>
          <p:cNvSpPr/>
          <p:nvPr/>
        </p:nvSpPr>
        <p:spPr>
          <a:xfrm>
            <a:off x="7036778" y="4682921"/>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70" name="object 370"/>
          <p:cNvSpPr/>
          <p:nvPr/>
        </p:nvSpPr>
        <p:spPr>
          <a:xfrm>
            <a:off x="4866347" y="5126316"/>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71" name="object 371"/>
          <p:cNvSpPr/>
          <p:nvPr/>
        </p:nvSpPr>
        <p:spPr>
          <a:xfrm>
            <a:off x="6020143" y="5126316"/>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72" name="object 372"/>
          <p:cNvSpPr/>
          <p:nvPr/>
        </p:nvSpPr>
        <p:spPr>
          <a:xfrm>
            <a:off x="7291999" y="5126316"/>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73" name="object 373"/>
          <p:cNvSpPr/>
          <p:nvPr/>
        </p:nvSpPr>
        <p:spPr>
          <a:xfrm>
            <a:off x="7036778" y="5126316"/>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74" name="object 374"/>
          <p:cNvSpPr/>
          <p:nvPr/>
        </p:nvSpPr>
        <p:spPr>
          <a:xfrm>
            <a:off x="4866347" y="556969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75" name="object 375"/>
          <p:cNvSpPr/>
          <p:nvPr/>
        </p:nvSpPr>
        <p:spPr>
          <a:xfrm>
            <a:off x="6020143" y="5569699"/>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76" name="object 376"/>
          <p:cNvSpPr/>
          <p:nvPr/>
        </p:nvSpPr>
        <p:spPr>
          <a:xfrm>
            <a:off x="7291999" y="5569699"/>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77" name="object 377"/>
          <p:cNvSpPr/>
          <p:nvPr/>
        </p:nvSpPr>
        <p:spPr>
          <a:xfrm>
            <a:off x="7036778" y="5569699"/>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78" name="object 378"/>
          <p:cNvSpPr/>
          <p:nvPr/>
        </p:nvSpPr>
        <p:spPr>
          <a:xfrm>
            <a:off x="4866347" y="6013081"/>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79" name="object 379"/>
          <p:cNvSpPr/>
          <p:nvPr/>
        </p:nvSpPr>
        <p:spPr>
          <a:xfrm>
            <a:off x="6020143" y="6013081"/>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80" name="object 380"/>
          <p:cNvSpPr/>
          <p:nvPr/>
        </p:nvSpPr>
        <p:spPr>
          <a:xfrm>
            <a:off x="7291999" y="6013081"/>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81" name="object 381"/>
          <p:cNvSpPr/>
          <p:nvPr/>
        </p:nvSpPr>
        <p:spPr>
          <a:xfrm>
            <a:off x="7036778" y="6013081"/>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82" name="object 382"/>
          <p:cNvSpPr/>
          <p:nvPr/>
        </p:nvSpPr>
        <p:spPr>
          <a:xfrm>
            <a:off x="4866347" y="6456464"/>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83" name="object 383"/>
          <p:cNvSpPr/>
          <p:nvPr/>
        </p:nvSpPr>
        <p:spPr>
          <a:xfrm>
            <a:off x="6020143" y="6456464"/>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84" name="object 384"/>
          <p:cNvSpPr/>
          <p:nvPr/>
        </p:nvSpPr>
        <p:spPr>
          <a:xfrm>
            <a:off x="7291999" y="6456464"/>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85" name="object 385"/>
          <p:cNvSpPr/>
          <p:nvPr/>
        </p:nvSpPr>
        <p:spPr>
          <a:xfrm>
            <a:off x="7036778" y="6456464"/>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86" name="object 386"/>
          <p:cNvSpPr/>
          <p:nvPr/>
        </p:nvSpPr>
        <p:spPr>
          <a:xfrm>
            <a:off x="4866347" y="689985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87" name="object 387"/>
          <p:cNvSpPr/>
          <p:nvPr/>
        </p:nvSpPr>
        <p:spPr>
          <a:xfrm>
            <a:off x="6020143" y="6899859"/>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88" name="object 388"/>
          <p:cNvSpPr/>
          <p:nvPr/>
        </p:nvSpPr>
        <p:spPr>
          <a:xfrm>
            <a:off x="7291999" y="6899859"/>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89" name="object 389"/>
          <p:cNvSpPr/>
          <p:nvPr/>
        </p:nvSpPr>
        <p:spPr>
          <a:xfrm>
            <a:off x="7036778" y="6899859"/>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90" name="object 390"/>
          <p:cNvSpPr/>
          <p:nvPr/>
        </p:nvSpPr>
        <p:spPr>
          <a:xfrm>
            <a:off x="4866347" y="7343241"/>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91" name="object 391"/>
          <p:cNvSpPr/>
          <p:nvPr/>
        </p:nvSpPr>
        <p:spPr>
          <a:xfrm>
            <a:off x="6020143" y="7343241"/>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92" name="object 392"/>
          <p:cNvSpPr/>
          <p:nvPr/>
        </p:nvSpPr>
        <p:spPr>
          <a:xfrm>
            <a:off x="7291999" y="7343241"/>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93" name="object 393"/>
          <p:cNvSpPr/>
          <p:nvPr/>
        </p:nvSpPr>
        <p:spPr>
          <a:xfrm>
            <a:off x="7036778" y="7343241"/>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94" name="object 394"/>
          <p:cNvSpPr/>
          <p:nvPr/>
        </p:nvSpPr>
        <p:spPr>
          <a:xfrm>
            <a:off x="4866347" y="7786623"/>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95" name="object 395"/>
          <p:cNvSpPr/>
          <p:nvPr/>
        </p:nvSpPr>
        <p:spPr>
          <a:xfrm>
            <a:off x="6020143" y="7786623"/>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396" name="object 396"/>
          <p:cNvSpPr/>
          <p:nvPr/>
        </p:nvSpPr>
        <p:spPr>
          <a:xfrm>
            <a:off x="7291999" y="7786623"/>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397" name="object 397"/>
          <p:cNvSpPr/>
          <p:nvPr/>
        </p:nvSpPr>
        <p:spPr>
          <a:xfrm>
            <a:off x="7036778" y="7786623"/>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398" name="object 398"/>
          <p:cNvSpPr/>
          <p:nvPr/>
        </p:nvSpPr>
        <p:spPr>
          <a:xfrm>
            <a:off x="4866347" y="8230006"/>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399" name="object 399"/>
          <p:cNvSpPr/>
          <p:nvPr/>
        </p:nvSpPr>
        <p:spPr>
          <a:xfrm>
            <a:off x="6020143" y="8230006"/>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DCDDDE"/>
          </a:solidFill>
        </p:spPr>
        <p:txBody>
          <a:bodyPr wrap="square" lIns="0" tIns="0" rIns="0" bIns="0" rtlCol="0"/>
          <a:lstStyle/>
          <a:p/>
        </p:txBody>
      </p:sp>
      <p:sp>
        <p:nvSpPr>
          <p:cNvPr id="400" name="object 400"/>
          <p:cNvSpPr/>
          <p:nvPr/>
        </p:nvSpPr>
        <p:spPr>
          <a:xfrm>
            <a:off x="7291999" y="8230006"/>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DCDDDE"/>
          </a:solidFill>
        </p:spPr>
        <p:txBody>
          <a:bodyPr wrap="square" lIns="0" tIns="0" rIns="0" bIns="0" rtlCol="0"/>
          <a:lstStyle/>
          <a:p/>
        </p:txBody>
      </p:sp>
      <p:sp>
        <p:nvSpPr>
          <p:cNvPr id="401" name="object 401"/>
          <p:cNvSpPr/>
          <p:nvPr/>
        </p:nvSpPr>
        <p:spPr>
          <a:xfrm>
            <a:off x="7036778" y="8230006"/>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DCDDDE"/>
          </a:solidFill>
        </p:spPr>
        <p:txBody>
          <a:bodyPr wrap="square" lIns="0" tIns="0" rIns="0" bIns="0" rtlCol="0"/>
          <a:lstStyle/>
          <a:p/>
        </p:txBody>
      </p:sp>
      <p:sp>
        <p:nvSpPr>
          <p:cNvPr id="402" name="object 402"/>
          <p:cNvSpPr/>
          <p:nvPr/>
        </p:nvSpPr>
        <p:spPr>
          <a:xfrm>
            <a:off x="4866347" y="268768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03" name="object 403"/>
          <p:cNvSpPr/>
          <p:nvPr/>
        </p:nvSpPr>
        <p:spPr>
          <a:xfrm>
            <a:off x="6020143" y="2687688"/>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04" name="object 404"/>
          <p:cNvSpPr/>
          <p:nvPr/>
        </p:nvSpPr>
        <p:spPr>
          <a:xfrm>
            <a:off x="7291999" y="2687688"/>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05" name="object 405"/>
          <p:cNvSpPr/>
          <p:nvPr/>
        </p:nvSpPr>
        <p:spPr>
          <a:xfrm>
            <a:off x="7036778" y="2687688"/>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06" name="object 406"/>
          <p:cNvSpPr/>
          <p:nvPr/>
        </p:nvSpPr>
        <p:spPr>
          <a:xfrm>
            <a:off x="4866347" y="313107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07" name="object 407"/>
          <p:cNvSpPr/>
          <p:nvPr/>
        </p:nvSpPr>
        <p:spPr>
          <a:xfrm>
            <a:off x="6020143" y="3131070"/>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08" name="object 408"/>
          <p:cNvSpPr/>
          <p:nvPr/>
        </p:nvSpPr>
        <p:spPr>
          <a:xfrm>
            <a:off x="7291999" y="3131070"/>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09" name="object 409"/>
          <p:cNvSpPr/>
          <p:nvPr/>
        </p:nvSpPr>
        <p:spPr>
          <a:xfrm>
            <a:off x="7036778" y="3131070"/>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10" name="object 410"/>
          <p:cNvSpPr/>
          <p:nvPr/>
        </p:nvSpPr>
        <p:spPr>
          <a:xfrm>
            <a:off x="4866347" y="3574465"/>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11" name="object 411"/>
          <p:cNvSpPr/>
          <p:nvPr/>
        </p:nvSpPr>
        <p:spPr>
          <a:xfrm>
            <a:off x="6020143" y="3574465"/>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12" name="object 412"/>
          <p:cNvSpPr/>
          <p:nvPr/>
        </p:nvSpPr>
        <p:spPr>
          <a:xfrm>
            <a:off x="7291999" y="3574465"/>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13" name="object 413"/>
          <p:cNvSpPr/>
          <p:nvPr/>
        </p:nvSpPr>
        <p:spPr>
          <a:xfrm>
            <a:off x="7036778" y="3574465"/>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14" name="object 414"/>
          <p:cNvSpPr/>
          <p:nvPr/>
        </p:nvSpPr>
        <p:spPr>
          <a:xfrm>
            <a:off x="4866347" y="401784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15" name="object 415"/>
          <p:cNvSpPr/>
          <p:nvPr/>
        </p:nvSpPr>
        <p:spPr>
          <a:xfrm>
            <a:off x="6020143" y="4017848"/>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16" name="object 416"/>
          <p:cNvSpPr/>
          <p:nvPr/>
        </p:nvSpPr>
        <p:spPr>
          <a:xfrm>
            <a:off x="7291999" y="4017848"/>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17" name="object 417"/>
          <p:cNvSpPr/>
          <p:nvPr/>
        </p:nvSpPr>
        <p:spPr>
          <a:xfrm>
            <a:off x="7036778" y="4017848"/>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18" name="object 418"/>
          <p:cNvSpPr/>
          <p:nvPr/>
        </p:nvSpPr>
        <p:spPr>
          <a:xfrm>
            <a:off x="4866347" y="446123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19" name="object 419"/>
          <p:cNvSpPr/>
          <p:nvPr/>
        </p:nvSpPr>
        <p:spPr>
          <a:xfrm>
            <a:off x="6020143" y="4461230"/>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20" name="object 420"/>
          <p:cNvSpPr/>
          <p:nvPr/>
        </p:nvSpPr>
        <p:spPr>
          <a:xfrm>
            <a:off x="7291999" y="4461230"/>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21" name="object 421"/>
          <p:cNvSpPr/>
          <p:nvPr/>
        </p:nvSpPr>
        <p:spPr>
          <a:xfrm>
            <a:off x="7036778" y="4461230"/>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22" name="object 422"/>
          <p:cNvSpPr/>
          <p:nvPr/>
        </p:nvSpPr>
        <p:spPr>
          <a:xfrm>
            <a:off x="4866347" y="4904625"/>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23" name="object 423"/>
          <p:cNvSpPr/>
          <p:nvPr/>
        </p:nvSpPr>
        <p:spPr>
          <a:xfrm>
            <a:off x="6020143" y="4904625"/>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24" name="object 424"/>
          <p:cNvSpPr/>
          <p:nvPr/>
        </p:nvSpPr>
        <p:spPr>
          <a:xfrm>
            <a:off x="7291999" y="4904625"/>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25" name="object 425"/>
          <p:cNvSpPr/>
          <p:nvPr/>
        </p:nvSpPr>
        <p:spPr>
          <a:xfrm>
            <a:off x="7036778" y="4904625"/>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26" name="object 426"/>
          <p:cNvSpPr/>
          <p:nvPr/>
        </p:nvSpPr>
        <p:spPr>
          <a:xfrm>
            <a:off x="4866347" y="534800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27" name="object 427"/>
          <p:cNvSpPr/>
          <p:nvPr/>
        </p:nvSpPr>
        <p:spPr>
          <a:xfrm>
            <a:off x="6020143" y="5348008"/>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28" name="object 428"/>
          <p:cNvSpPr/>
          <p:nvPr/>
        </p:nvSpPr>
        <p:spPr>
          <a:xfrm>
            <a:off x="7291999" y="5348008"/>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29" name="object 429"/>
          <p:cNvSpPr/>
          <p:nvPr/>
        </p:nvSpPr>
        <p:spPr>
          <a:xfrm>
            <a:off x="7036778" y="5348008"/>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30" name="object 430"/>
          <p:cNvSpPr/>
          <p:nvPr/>
        </p:nvSpPr>
        <p:spPr>
          <a:xfrm>
            <a:off x="4866347" y="579139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31" name="object 431"/>
          <p:cNvSpPr/>
          <p:nvPr/>
        </p:nvSpPr>
        <p:spPr>
          <a:xfrm>
            <a:off x="6020143" y="5791390"/>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32" name="object 432"/>
          <p:cNvSpPr/>
          <p:nvPr/>
        </p:nvSpPr>
        <p:spPr>
          <a:xfrm>
            <a:off x="7291999" y="5791390"/>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33" name="object 433"/>
          <p:cNvSpPr/>
          <p:nvPr/>
        </p:nvSpPr>
        <p:spPr>
          <a:xfrm>
            <a:off x="7036778" y="5791390"/>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34" name="object 434"/>
          <p:cNvSpPr/>
          <p:nvPr/>
        </p:nvSpPr>
        <p:spPr>
          <a:xfrm>
            <a:off x="4866347" y="6234772"/>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35" name="object 435"/>
          <p:cNvSpPr/>
          <p:nvPr/>
        </p:nvSpPr>
        <p:spPr>
          <a:xfrm>
            <a:off x="6020143" y="6234772"/>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36" name="object 436"/>
          <p:cNvSpPr/>
          <p:nvPr/>
        </p:nvSpPr>
        <p:spPr>
          <a:xfrm>
            <a:off x="7291999" y="6234772"/>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37" name="object 437"/>
          <p:cNvSpPr/>
          <p:nvPr/>
        </p:nvSpPr>
        <p:spPr>
          <a:xfrm>
            <a:off x="7036778" y="6234772"/>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38" name="object 438"/>
          <p:cNvSpPr/>
          <p:nvPr/>
        </p:nvSpPr>
        <p:spPr>
          <a:xfrm>
            <a:off x="4866347" y="667816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39" name="object 439"/>
          <p:cNvSpPr/>
          <p:nvPr/>
        </p:nvSpPr>
        <p:spPr>
          <a:xfrm>
            <a:off x="6020143" y="6678168"/>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40" name="object 440"/>
          <p:cNvSpPr/>
          <p:nvPr/>
        </p:nvSpPr>
        <p:spPr>
          <a:xfrm>
            <a:off x="7291999" y="6678168"/>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41" name="object 441"/>
          <p:cNvSpPr/>
          <p:nvPr/>
        </p:nvSpPr>
        <p:spPr>
          <a:xfrm>
            <a:off x="7036778" y="6678168"/>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42" name="object 442"/>
          <p:cNvSpPr/>
          <p:nvPr/>
        </p:nvSpPr>
        <p:spPr>
          <a:xfrm>
            <a:off x="4866347" y="712155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43" name="object 443"/>
          <p:cNvSpPr/>
          <p:nvPr/>
        </p:nvSpPr>
        <p:spPr>
          <a:xfrm>
            <a:off x="6020143" y="7121550"/>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44" name="object 444"/>
          <p:cNvSpPr/>
          <p:nvPr/>
        </p:nvSpPr>
        <p:spPr>
          <a:xfrm>
            <a:off x="7291999" y="7121550"/>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45" name="object 445"/>
          <p:cNvSpPr/>
          <p:nvPr/>
        </p:nvSpPr>
        <p:spPr>
          <a:xfrm>
            <a:off x="7036778" y="7121550"/>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46" name="object 446"/>
          <p:cNvSpPr/>
          <p:nvPr/>
        </p:nvSpPr>
        <p:spPr>
          <a:xfrm>
            <a:off x="4866347" y="7564932"/>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47" name="object 447"/>
          <p:cNvSpPr/>
          <p:nvPr/>
        </p:nvSpPr>
        <p:spPr>
          <a:xfrm>
            <a:off x="6020143" y="7564932"/>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48" name="object 448"/>
          <p:cNvSpPr/>
          <p:nvPr/>
        </p:nvSpPr>
        <p:spPr>
          <a:xfrm>
            <a:off x="7291999" y="7564932"/>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49" name="object 449"/>
          <p:cNvSpPr/>
          <p:nvPr/>
        </p:nvSpPr>
        <p:spPr>
          <a:xfrm>
            <a:off x="7036778" y="7564932"/>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50" name="object 450"/>
          <p:cNvSpPr/>
          <p:nvPr/>
        </p:nvSpPr>
        <p:spPr>
          <a:xfrm>
            <a:off x="4866347" y="8008315"/>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451" name="object 451"/>
          <p:cNvSpPr/>
          <p:nvPr/>
        </p:nvSpPr>
        <p:spPr>
          <a:xfrm>
            <a:off x="6020143" y="8008315"/>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452" name="object 452"/>
          <p:cNvSpPr/>
          <p:nvPr/>
        </p:nvSpPr>
        <p:spPr>
          <a:xfrm>
            <a:off x="7291999" y="8008315"/>
            <a:ext cx="1174115" cy="222250"/>
          </a:xfrm>
          <a:custGeom>
            <a:avLst/>
            <a:gdLst/>
            <a:ahLst/>
            <a:cxnLst/>
            <a:rect l="l" t="t" r="r" b="b"/>
            <a:pathLst>
              <a:path w="1174115" h="222250">
                <a:moveTo>
                  <a:pt x="0" y="221691"/>
                </a:moveTo>
                <a:lnTo>
                  <a:pt x="1173642" y="221691"/>
                </a:lnTo>
                <a:lnTo>
                  <a:pt x="1173642" y="0"/>
                </a:lnTo>
                <a:lnTo>
                  <a:pt x="0" y="0"/>
                </a:lnTo>
                <a:lnTo>
                  <a:pt x="0" y="221691"/>
                </a:lnTo>
                <a:close/>
              </a:path>
            </a:pathLst>
          </a:custGeom>
          <a:solidFill>
            <a:srgbClr val="EBEBEC"/>
          </a:solidFill>
        </p:spPr>
        <p:txBody>
          <a:bodyPr wrap="square" lIns="0" tIns="0" rIns="0" bIns="0" rtlCol="0"/>
          <a:lstStyle/>
          <a:p/>
        </p:txBody>
      </p:sp>
      <p:sp>
        <p:nvSpPr>
          <p:cNvPr id="453" name="object 453"/>
          <p:cNvSpPr/>
          <p:nvPr/>
        </p:nvSpPr>
        <p:spPr>
          <a:xfrm>
            <a:off x="7036778" y="8008315"/>
            <a:ext cx="1270" cy="222250"/>
          </a:xfrm>
          <a:custGeom>
            <a:avLst/>
            <a:gdLst/>
            <a:ahLst/>
            <a:cxnLst/>
            <a:rect l="l" t="t" r="r" b="b"/>
            <a:pathLst>
              <a:path w="1270" h="222250">
                <a:moveTo>
                  <a:pt x="0" y="221691"/>
                </a:moveTo>
                <a:lnTo>
                  <a:pt x="1221" y="221691"/>
                </a:lnTo>
                <a:lnTo>
                  <a:pt x="1221" y="0"/>
                </a:lnTo>
                <a:lnTo>
                  <a:pt x="0" y="0"/>
                </a:lnTo>
                <a:lnTo>
                  <a:pt x="0" y="221691"/>
                </a:lnTo>
                <a:close/>
              </a:path>
            </a:pathLst>
          </a:custGeom>
          <a:solidFill>
            <a:srgbClr val="EBEBEC"/>
          </a:solidFill>
        </p:spPr>
        <p:txBody>
          <a:bodyPr wrap="square" lIns="0" tIns="0" rIns="0" bIns="0" rtlCol="0"/>
          <a:lstStyle/>
          <a:p/>
        </p:txBody>
      </p:sp>
      <p:sp>
        <p:nvSpPr>
          <p:cNvPr id="454" name="object 454"/>
          <p:cNvSpPr/>
          <p:nvPr/>
        </p:nvSpPr>
        <p:spPr>
          <a:xfrm>
            <a:off x="6020145"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455" name="object 455"/>
          <p:cNvSpPr/>
          <p:nvPr/>
        </p:nvSpPr>
        <p:spPr>
          <a:xfrm>
            <a:off x="7036779" y="2099648"/>
            <a:ext cx="1435735" cy="12700"/>
          </a:xfrm>
          <a:custGeom>
            <a:avLst/>
            <a:gdLst/>
            <a:ahLst/>
            <a:cxnLst/>
            <a:rect l="l" t="t" r="r" b="b"/>
            <a:pathLst>
              <a:path w="1435734"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456" name="object 456"/>
          <p:cNvSpPr/>
          <p:nvPr/>
        </p:nvSpPr>
        <p:spPr>
          <a:xfrm>
            <a:off x="6020145"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457" name="object 457"/>
          <p:cNvSpPr/>
          <p:nvPr/>
        </p:nvSpPr>
        <p:spPr>
          <a:xfrm>
            <a:off x="7036779"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458" name="object 458"/>
          <p:cNvSpPr/>
          <p:nvPr/>
        </p:nvSpPr>
        <p:spPr>
          <a:xfrm>
            <a:off x="7036779" y="2472351"/>
            <a:ext cx="0" cy="5973445"/>
          </a:xfrm>
          <a:custGeom>
            <a:avLst/>
            <a:gdLst/>
            <a:ahLst/>
            <a:cxnLst/>
            <a:rect l="l" t="t" r="r" b="b"/>
            <a:pathLst>
              <a:path w="0" h="5973445">
                <a:moveTo>
                  <a:pt x="0" y="0"/>
                </a:moveTo>
                <a:lnTo>
                  <a:pt x="0" y="5973004"/>
                </a:lnTo>
              </a:path>
            </a:pathLst>
          </a:custGeom>
          <a:ln w="7570">
            <a:solidFill>
              <a:srgbClr val="FFFFFF"/>
            </a:solidFill>
          </a:ln>
        </p:spPr>
        <p:txBody>
          <a:bodyPr wrap="square" lIns="0" tIns="0" rIns="0" bIns="0" rtlCol="0"/>
          <a:lstStyle/>
          <a:p/>
        </p:txBody>
      </p:sp>
      <p:sp>
        <p:nvSpPr>
          <p:cNvPr id="459" name="object 459"/>
          <p:cNvSpPr/>
          <p:nvPr/>
        </p:nvSpPr>
        <p:spPr>
          <a:xfrm>
            <a:off x="4872700" y="268134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60" name="object 460"/>
          <p:cNvSpPr/>
          <p:nvPr/>
        </p:nvSpPr>
        <p:spPr>
          <a:xfrm>
            <a:off x="6020145" y="2681342"/>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61" name="object 461"/>
          <p:cNvSpPr/>
          <p:nvPr/>
        </p:nvSpPr>
        <p:spPr>
          <a:xfrm>
            <a:off x="7291999" y="2687692"/>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62" name="object 462"/>
          <p:cNvSpPr/>
          <p:nvPr/>
        </p:nvSpPr>
        <p:spPr>
          <a:xfrm>
            <a:off x="7037389" y="2681342"/>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63" name="object 463"/>
          <p:cNvSpPr/>
          <p:nvPr/>
        </p:nvSpPr>
        <p:spPr>
          <a:xfrm>
            <a:off x="4872700" y="3124727"/>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64" name="object 464"/>
          <p:cNvSpPr/>
          <p:nvPr/>
        </p:nvSpPr>
        <p:spPr>
          <a:xfrm>
            <a:off x="6020145" y="3124727"/>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65" name="object 465"/>
          <p:cNvSpPr/>
          <p:nvPr/>
        </p:nvSpPr>
        <p:spPr>
          <a:xfrm>
            <a:off x="7291999" y="3131077"/>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66" name="object 466"/>
          <p:cNvSpPr/>
          <p:nvPr/>
        </p:nvSpPr>
        <p:spPr>
          <a:xfrm>
            <a:off x="7037389" y="3124727"/>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67" name="object 467"/>
          <p:cNvSpPr/>
          <p:nvPr/>
        </p:nvSpPr>
        <p:spPr>
          <a:xfrm>
            <a:off x="4872700" y="356811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68" name="object 468"/>
          <p:cNvSpPr/>
          <p:nvPr/>
        </p:nvSpPr>
        <p:spPr>
          <a:xfrm>
            <a:off x="6020145" y="3568112"/>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69" name="object 469"/>
          <p:cNvSpPr/>
          <p:nvPr/>
        </p:nvSpPr>
        <p:spPr>
          <a:xfrm>
            <a:off x="7291999" y="3574462"/>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70" name="object 470"/>
          <p:cNvSpPr/>
          <p:nvPr/>
        </p:nvSpPr>
        <p:spPr>
          <a:xfrm>
            <a:off x="7037389" y="3568112"/>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71" name="object 471"/>
          <p:cNvSpPr/>
          <p:nvPr/>
        </p:nvSpPr>
        <p:spPr>
          <a:xfrm>
            <a:off x="4872700" y="401149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72" name="object 472"/>
          <p:cNvSpPr/>
          <p:nvPr/>
        </p:nvSpPr>
        <p:spPr>
          <a:xfrm>
            <a:off x="6020145" y="401149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73" name="object 473"/>
          <p:cNvSpPr/>
          <p:nvPr/>
        </p:nvSpPr>
        <p:spPr>
          <a:xfrm>
            <a:off x="7291999" y="4017848"/>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74" name="object 474"/>
          <p:cNvSpPr/>
          <p:nvPr/>
        </p:nvSpPr>
        <p:spPr>
          <a:xfrm>
            <a:off x="7037389" y="401149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75" name="object 475"/>
          <p:cNvSpPr/>
          <p:nvPr/>
        </p:nvSpPr>
        <p:spPr>
          <a:xfrm>
            <a:off x="4872700" y="4454883"/>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76" name="object 476"/>
          <p:cNvSpPr/>
          <p:nvPr/>
        </p:nvSpPr>
        <p:spPr>
          <a:xfrm>
            <a:off x="6020145" y="4454883"/>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77" name="object 477"/>
          <p:cNvSpPr/>
          <p:nvPr/>
        </p:nvSpPr>
        <p:spPr>
          <a:xfrm>
            <a:off x="7291999" y="4461233"/>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78" name="object 478"/>
          <p:cNvSpPr/>
          <p:nvPr/>
        </p:nvSpPr>
        <p:spPr>
          <a:xfrm>
            <a:off x="7037389" y="4454883"/>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79" name="object 479"/>
          <p:cNvSpPr/>
          <p:nvPr/>
        </p:nvSpPr>
        <p:spPr>
          <a:xfrm>
            <a:off x="4872700" y="4898269"/>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80" name="object 480"/>
          <p:cNvSpPr/>
          <p:nvPr/>
        </p:nvSpPr>
        <p:spPr>
          <a:xfrm>
            <a:off x="6020145" y="4898269"/>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81" name="object 481"/>
          <p:cNvSpPr/>
          <p:nvPr/>
        </p:nvSpPr>
        <p:spPr>
          <a:xfrm>
            <a:off x="7291999" y="4904619"/>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82" name="object 482"/>
          <p:cNvSpPr/>
          <p:nvPr/>
        </p:nvSpPr>
        <p:spPr>
          <a:xfrm>
            <a:off x="7037389" y="4898269"/>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83" name="object 483"/>
          <p:cNvSpPr/>
          <p:nvPr/>
        </p:nvSpPr>
        <p:spPr>
          <a:xfrm>
            <a:off x="4872700" y="5341655"/>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84" name="object 484"/>
          <p:cNvSpPr/>
          <p:nvPr/>
        </p:nvSpPr>
        <p:spPr>
          <a:xfrm>
            <a:off x="6020145" y="5341655"/>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85" name="object 485"/>
          <p:cNvSpPr/>
          <p:nvPr/>
        </p:nvSpPr>
        <p:spPr>
          <a:xfrm>
            <a:off x="7291999" y="5348005"/>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86" name="object 486"/>
          <p:cNvSpPr/>
          <p:nvPr/>
        </p:nvSpPr>
        <p:spPr>
          <a:xfrm>
            <a:off x="7037389" y="5341655"/>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87" name="object 487"/>
          <p:cNvSpPr/>
          <p:nvPr/>
        </p:nvSpPr>
        <p:spPr>
          <a:xfrm>
            <a:off x="4872700" y="5785040"/>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88" name="object 488"/>
          <p:cNvSpPr/>
          <p:nvPr/>
        </p:nvSpPr>
        <p:spPr>
          <a:xfrm>
            <a:off x="6020145" y="5785040"/>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89" name="object 489"/>
          <p:cNvSpPr/>
          <p:nvPr/>
        </p:nvSpPr>
        <p:spPr>
          <a:xfrm>
            <a:off x="7291999" y="5791390"/>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90" name="object 490"/>
          <p:cNvSpPr/>
          <p:nvPr/>
        </p:nvSpPr>
        <p:spPr>
          <a:xfrm>
            <a:off x="7037389" y="5785040"/>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91" name="object 491"/>
          <p:cNvSpPr/>
          <p:nvPr/>
        </p:nvSpPr>
        <p:spPr>
          <a:xfrm>
            <a:off x="4872700" y="6228426"/>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92" name="object 492"/>
          <p:cNvSpPr/>
          <p:nvPr/>
        </p:nvSpPr>
        <p:spPr>
          <a:xfrm>
            <a:off x="6020145" y="6228426"/>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93" name="object 493"/>
          <p:cNvSpPr/>
          <p:nvPr/>
        </p:nvSpPr>
        <p:spPr>
          <a:xfrm>
            <a:off x="7291999" y="6234776"/>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94" name="object 494"/>
          <p:cNvSpPr/>
          <p:nvPr/>
        </p:nvSpPr>
        <p:spPr>
          <a:xfrm>
            <a:off x="7037389" y="6228426"/>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95" name="object 495"/>
          <p:cNvSpPr/>
          <p:nvPr/>
        </p:nvSpPr>
        <p:spPr>
          <a:xfrm>
            <a:off x="4872700" y="667181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496" name="object 496"/>
          <p:cNvSpPr/>
          <p:nvPr/>
        </p:nvSpPr>
        <p:spPr>
          <a:xfrm>
            <a:off x="6020145" y="6671812"/>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497" name="object 497"/>
          <p:cNvSpPr/>
          <p:nvPr/>
        </p:nvSpPr>
        <p:spPr>
          <a:xfrm>
            <a:off x="7291999" y="6678162"/>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498" name="object 498"/>
          <p:cNvSpPr/>
          <p:nvPr/>
        </p:nvSpPr>
        <p:spPr>
          <a:xfrm>
            <a:off x="7037389" y="6671812"/>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499" name="object 499"/>
          <p:cNvSpPr/>
          <p:nvPr/>
        </p:nvSpPr>
        <p:spPr>
          <a:xfrm>
            <a:off x="4872700" y="711519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500" name="object 500"/>
          <p:cNvSpPr/>
          <p:nvPr/>
        </p:nvSpPr>
        <p:spPr>
          <a:xfrm>
            <a:off x="6020145" y="711519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501" name="object 501"/>
          <p:cNvSpPr/>
          <p:nvPr/>
        </p:nvSpPr>
        <p:spPr>
          <a:xfrm>
            <a:off x="7291999" y="7121548"/>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02" name="object 502"/>
          <p:cNvSpPr/>
          <p:nvPr/>
        </p:nvSpPr>
        <p:spPr>
          <a:xfrm>
            <a:off x="7037389" y="711519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03" name="object 503"/>
          <p:cNvSpPr/>
          <p:nvPr/>
        </p:nvSpPr>
        <p:spPr>
          <a:xfrm>
            <a:off x="4872700" y="7558584"/>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504" name="object 504"/>
          <p:cNvSpPr/>
          <p:nvPr/>
        </p:nvSpPr>
        <p:spPr>
          <a:xfrm>
            <a:off x="6020145" y="7558584"/>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505" name="object 505"/>
          <p:cNvSpPr/>
          <p:nvPr/>
        </p:nvSpPr>
        <p:spPr>
          <a:xfrm>
            <a:off x="7291999" y="7564934"/>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06" name="object 506"/>
          <p:cNvSpPr/>
          <p:nvPr/>
        </p:nvSpPr>
        <p:spPr>
          <a:xfrm>
            <a:off x="7037389" y="7558584"/>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07" name="object 507"/>
          <p:cNvSpPr/>
          <p:nvPr/>
        </p:nvSpPr>
        <p:spPr>
          <a:xfrm>
            <a:off x="4872700" y="800196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508" name="object 508"/>
          <p:cNvSpPr/>
          <p:nvPr/>
        </p:nvSpPr>
        <p:spPr>
          <a:xfrm>
            <a:off x="6020145" y="800196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509" name="object 509"/>
          <p:cNvSpPr/>
          <p:nvPr/>
        </p:nvSpPr>
        <p:spPr>
          <a:xfrm>
            <a:off x="7291999" y="8008318"/>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10" name="object 510"/>
          <p:cNvSpPr/>
          <p:nvPr/>
        </p:nvSpPr>
        <p:spPr>
          <a:xfrm>
            <a:off x="7037389" y="800196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11" name="object 511"/>
          <p:cNvSpPr/>
          <p:nvPr/>
        </p:nvSpPr>
        <p:spPr>
          <a:xfrm>
            <a:off x="4860000" y="8445355"/>
            <a:ext cx="1160145" cy="12700"/>
          </a:xfrm>
          <a:custGeom>
            <a:avLst/>
            <a:gdLst/>
            <a:ahLst/>
            <a:cxnLst/>
            <a:rect l="l" t="t" r="r" b="b"/>
            <a:pathLst>
              <a:path w="1160145" h="12700">
                <a:moveTo>
                  <a:pt x="0" y="12699"/>
                </a:moveTo>
                <a:lnTo>
                  <a:pt x="1160145" y="12699"/>
                </a:lnTo>
                <a:lnTo>
                  <a:pt x="1160145" y="0"/>
                </a:lnTo>
                <a:lnTo>
                  <a:pt x="0" y="0"/>
                </a:lnTo>
                <a:lnTo>
                  <a:pt x="0" y="12699"/>
                </a:lnTo>
                <a:close/>
              </a:path>
            </a:pathLst>
          </a:custGeom>
          <a:solidFill>
            <a:srgbClr val="FFFFFF"/>
          </a:solidFill>
        </p:spPr>
        <p:txBody>
          <a:bodyPr wrap="square" lIns="0" tIns="0" rIns="0" bIns="0" rtlCol="0"/>
          <a:lstStyle/>
          <a:p/>
        </p:txBody>
      </p:sp>
      <p:sp>
        <p:nvSpPr>
          <p:cNvPr id="512" name="object 512"/>
          <p:cNvSpPr/>
          <p:nvPr/>
        </p:nvSpPr>
        <p:spPr>
          <a:xfrm>
            <a:off x="6020145" y="8445355"/>
            <a:ext cx="1016635" cy="12700"/>
          </a:xfrm>
          <a:custGeom>
            <a:avLst/>
            <a:gdLst/>
            <a:ahLst/>
            <a:cxnLst/>
            <a:rect l="l" t="t" r="r" b="b"/>
            <a:pathLst>
              <a:path w="1016634" h="12700">
                <a:moveTo>
                  <a:pt x="0" y="12699"/>
                </a:moveTo>
                <a:lnTo>
                  <a:pt x="1016635" y="12699"/>
                </a:lnTo>
                <a:lnTo>
                  <a:pt x="1016635" y="0"/>
                </a:lnTo>
                <a:lnTo>
                  <a:pt x="0" y="0"/>
                </a:lnTo>
                <a:lnTo>
                  <a:pt x="0" y="12699"/>
                </a:lnTo>
                <a:close/>
              </a:path>
            </a:pathLst>
          </a:custGeom>
          <a:solidFill>
            <a:srgbClr val="FFFFFF"/>
          </a:solidFill>
        </p:spPr>
        <p:txBody>
          <a:bodyPr wrap="square" lIns="0" tIns="0" rIns="0" bIns="0" rtlCol="0"/>
          <a:lstStyle/>
          <a:p/>
        </p:txBody>
      </p:sp>
      <p:sp>
        <p:nvSpPr>
          <p:cNvPr id="513" name="object 513"/>
          <p:cNvSpPr/>
          <p:nvPr/>
        </p:nvSpPr>
        <p:spPr>
          <a:xfrm>
            <a:off x="7291999" y="8451705"/>
            <a:ext cx="1180465" cy="0"/>
          </a:xfrm>
          <a:custGeom>
            <a:avLst/>
            <a:gdLst/>
            <a:ahLst/>
            <a:cxnLst/>
            <a:rect l="l" t="t" r="r" b="b"/>
            <a:pathLst>
              <a:path w="1180465" h="0">
                <a:moveTo>
                  <a:pt x="0" y="0"/>
                </a:moveTo>
                <a:lnTo>
                  <a:pt x="1179993" y="0"/>
                </a:lnTo>
              </a:path>
            </a:pathLst>
          </a:custGeom>
          <a:ln w="3175">
            <a:solidFill>
              <a:srgbClr val="FFFFFF"/>
            </a:solidFill>
          </a:ln>
        </p:spPr>
        <p:txBody>
          <a:bodyPr wrap="square" lIns="0" tIns="0" rIns="0" bIns="0" rtlCol="0"/>
          <a:lstStyle/>
          <a:p/>
        </p:txBody>
      </p:sp>
      <p:sp>
        <p:nvSpPr>
          <p:cNvPr id="514" name="object 514"/>
          <p:cNvSpPr/>
          <p:nvPr/>
        </p:nvSpPr>
        <p:spPr>
          <a:xfrm>
            <a:off x="7037389" y="8445355"/>
            <a:ext cx="0" cy="12700"/>
          </a:xfrm>
          <a:custGeom>
            <a:avLst/>
            <a:gdLst/>
            <a:ahLst/>
            <a:cxnLst/>
            <a:rect l="l" t="t" r="r" b="b"/>
            <a:pathLst>
              <a:path w="0" h="12700">
                <a:moveTo>
                  <a:pt x="0" y="0"/>
                </a:moveTo>
                <a:lnTo>
                  <a:pt x="0" y="12699"/>
                </a:lnTo>
              </a:path>
            </a:pathLst>
          </a:custGeom>
          <a:ln w="3175">
            <a:solidFill>
              <a:srgbClr val="FFFFFF"/>
            </a:solidFill>
          </a:ln>
        </p:spPr>
        <p:txBody>
          <a:bodyPr wrap="square" lIns="0" tIns="0" rIns="0" bIns="0" rtlCol="0"/>
          <a:lstStyle/>
          <a:p/>
        </p:txBody>
      </p:sp>
      <p:sp>
        <p:nvSpPr>
          <p:cNvPr id="515" name="object 515"/>
          <p:cNvSpPr/>
          <p:nvPr/>
        </p:nvSpPr>
        <p:spPr>
          <a:xfrm>
            <a:off x="4872700" y="2909384"/>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16" name="object 516"/>
          <p:cNvSpPr/>
          <p:nvPr/>
        </p:nvSpPr>
        <p:spPr>
          <a:xfrm>
            <a:off x="6020145" y="2909384"/>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17" name="object 517"/>
          <p:cNvSpPr/>
          <p:nvPr/>
        </p:nvSpPr>
        <p:spPr>
          <a:xfrm>
            <a:off x="7291999" y="2909384"/>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18" name="object 518"/>
          <p:cNvSpPr/>
          <p:nvPr/>
        </p:nvSpPr>
        <p:spPr>
          <a:xfrm>
            <a:off x="7037389" y="2903034"/>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19" name="object 519"/>
          <p:cNvSpPr/>
          <p:nvPr/>
        </p:nvSpPr>
        <p:spPr>
          <a:xfrm>
            <a:off x="4872700" y="3352769"/>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20" name="object 520"/>
          <p:cNvSpPr/>
          <p:nvPr/>
        </p:nvSpPr>
        <p:spPr>
          <a:xfrm>
            <a:off x="6020145" y="3352769"/>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21" name="object 521"/>
          <p:cNvSpPr/>
          <p:nvPr/>
        </p:nvSpPr>
        <p:spPr>
          <a:xfrm>
            <a:off x="7291999" y="3352769"/>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22" name="object 522"/>
          <p:cNvSpPr/>
          <p:nvPr/>
        </p:nvSpPr>
        <p:spPr>
          <a:xfrm>
            <a:off x="7037389" y="3346419"/>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23" name="object 523"/>
          <p:cNvSpPr/>
          <p:nvPr/>
        </p:nvSpPr>
        <p:spPr>
          <a:xfrm>
            <a:off x="4872700" y="3796155"/>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24" name="object 524"/>
          <p:cNvSpPr/>
          <p:nvPr/>
        </p:nvSpPr>
        <p:spPr>
          <a:xfrm>
            <a:off x="6020145" y="3796155"/>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25" name="object 525"/>
          <p:cNvSpPr/>
          <p:nvPr/>
        </p:nvSpPr>
        <p:spPr>
          <a:xfrm>
            <a:off x="7291999" y="3796155"/>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26" name="object 526"/>
          <p:cNvSpPr/>
          <p:nvPr/>
        </p:nvSpPr>
        <p:spPr>
          <a:xfrm>
            <a:off x="7037389" y="3789805"/>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27" name="object 527"/>
          <p:cNvSpPr/>
          <p:nvPr/>
        </p:nvSpPr>
        <p:spPr>
          <a:xfrm>
            <a:off x="4872700" y="4239540"/>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28" name="object 528"/>
          <p:cNvSpPr/>
          <p:nvPr/>
        </p:nvSpPr>
        <p:spPr>
          <a:xfrm>
            <a:off x="6020145" y="4239540"/>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29" name="object 529"/>
          <p:cNvSpPr/>
          <p:nvPr/>
        </p:nvSpPr>
        <p:spPr>
          <a:xfrm>
            <a:off x="7291999" y="4239540"/>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30" name="object 530"/>
          <p:cNvSpPr/>
          <p:nvPr/>
        </p:nvSpPr>
        <p:spPr>
          <a:xfrm>
            <a:off x="7037389" y="4233190"/>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31" name="object 531"/>
          <p:cNvSpPr/>
          <p:nvPr/>
        </p:nvSpPr>
        <p:spPr>
          <a:xfrm>
            <a:off x="4872700" y="4682926"/>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32" name="object 532"/>
          <p:cNvSpPr/>
          <p:nvPr/>
        </p:nvSpPr>
        <p:spPr>
          <a:xfrm>
            <a:off x="6020145" y="4682926"/>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33" name="object 533"/>
          <p:cNvSpPr/>
          <p:nvPr/>
        </p:nvSpPr>
        <p:spPr>
          <a:xfrm>
            <a:off x="7291999" y="4682926"/>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34" name="object 534"/>
          <p:cNvSpPr/>
          <p:nvPr/>
        </p:nvSpPr>
        <p:spPr>
          <a:xfrm>
            <a:off x="7037389" y="4676576"/>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35" name="object 535"/>
          <p:cNvSpPr/>
          <p:nvPr/>
        </p:nvSpPr>
        <p:spPr>
          <a:xfrm>
            <a:off x="4872700" y="5126313"/>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36" name="object 536"/>
          <p:cNvSpPr/>
          <p:nvPr/>
        </p:nvSpPr>
        <p:spPr>
          <a:xfrm>
            <a:off x="6020145" y="5126313"/>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37" name="object 537"/>
          <p:cNvSpPr/>
          <p:nvPr/>
        </p:nvSpPr>
        <p:spPr>
          <a:xfrm>
            <a:off x="7291999" y="5126313"/>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38" name="object 538"/>
          <p:cNvSpPr/>
          <p:nvPr/>
        </p:nvSpPr>
        <p:spPr>
          <a:xfrm>
            <a:off x="7037389" y="5119963"/>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39" name="object 539"/>
          <p:cNvSpPr/>
          <p:nvPr/>
        </p:nvSpPr>
        <p:spPr>
          <a:xfrm>
            <a:off x="4872700" y="5569698"/>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40" name="object 540"/>
          <p:cNvSpPr/>
          <p:nvPr/>
        </p:nvSpPr>
        <p:spPr>
          <a:xfrm>
            <a:off x="6020145" y="5569698"/>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41" name="object 541"/>
          <p:cNvSpPr/>
          <p:nvPr/>
        </p:nvSpPr>
        <p:spPr>
          <a:xfrm>
            <a:off x="7291999" y="5569698"/>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42" name="object 542"/>
          <p:cNvSpPr/>
          <p:nvPr/>
        </p:nvSpPr>
        <p:spPr>
          <a:xfrm>
            <a:off x="7037389" y="5563348"/>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43" name="object 543"/>
          <p:cNvSpPr/>
          <p:nvPr/>
        </p:nvSpPr>
        <p:spPr>
          <a:xfrm>
            <a:off x="4872700" y="6013084"/>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44" name="object 544"/>
          <p:cNvSpPr/>
          <p:nvPr/>
        </p:nvSpPr>
        <p:spPr>
          <a:xfrm>
            <a:off x="6020145" y="6013084"/>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45" name="object 545"/>
          <p:cNvSpPr/>
          <p:nvPr/>
        </p:nvSpPr>
        <p:spPr>
          <a:xfrm>
            <a:off x="7291999" y="6013084"/>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46" name="object 546"/>
          <p:cNvSpPr/>
          <p:nvPr/>
        </p:nvSpPr>
        <p:spPr>
          <a:xfrm>
            <a:off x="7037389" y="6006734"/>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47" name="object 547"/>
          <p:cNvSpPr/>
          <p:nvPr/>
        </p:nvSpPr>
        <p:spPr>
          <a:xfrm>
            <a:off x="4872700" y="6456469"/>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48" name="object 548"/>
          <p:cNvSpPr/>
          <p:nvPr/>
        </p:nvSpPr>
        <p:spPr>
          <a:xfrm>
            <a:off x="6020145" y="6456469"/>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49" name="object 549"/>
          <p:cNvSpPr/>
          <p:nvPr/>
        </p:nvSpPr>
        <p:spPr>
          <a:xfrm>
            <a:off x="7291999" y="6456469"/>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50" name="object 550"/>
          <p:cNvSpPr/>
          <p:nvPr/>
        </p:nvSpPr>
        <p:spPr>
          <a:xfrm>
            <a:off x="7037389" y="6450119"/>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51" name="object 551"/>
          <p:cNvSpPr/>
          <p:nvPr/>
        </p:nvSpPr>
        <p:spPr>
          <a:xfrm>
            <a:off x="4872700" y="6899855"/>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52" name="object 552"/>
          <p:cNvSpPr/>
          <p:nvPr/>
        </p:nvSpPr>
        <p:spPr>
          <a:xfrm>
            <a:off x="6020145" y="6899855"/>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53" name="object 553"/>
          <p:cNvSpPr/>
          <p:nvPr/>
        </p:nvSpPr>
        <p:spPr>
          <a:xfrm>
            <a:off x="7291999" y="6899855"/>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54" name="object 554"/>
          <p:cNvSpPr/>
          <p:nvPr/>
        </p:nvSpPr>
        <p:spPr>
          <a:xfrm>
            <a:off x="7037389" y="6893505"/>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55" name="object 555"/>
          <p:cNvSpPr/>
          <p:nvPr/>
        </p:nvSpPr>
        <p:spPr>
          <a:xfrm>
            <a:off x="4872700" y="7343240"/>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56" name="object 556"/>
          <p:cNvSpPr/>
          <p:nvPr/>
        </p:nvSpPr>
        <p:spPr>
          <a:xfrm>
            <a:off x="6020145" y="7343240"/>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57" name="object 557"/>
          <p:cNvSpPr/>
          <p:nvPr/>
        </p:nvSpPr>
        <p:spPr>
          <a:xfrm>
            <a:off x="7291999" y="7343240"/>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58" name="object 558"/>
          <p:cNvSpPr/>
          <p:nvPr/>
        </p:nvSpPr>
        <p:spPr>
          <a:xfrm>
            <a:off x="7037389" y="7336890"/>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59" name="object 559"/>
          <p:cNvSpPr/>
          <p:nvPr/>
        </p:nvSpPr>
        <p:spPr>
          <a:xfrm>
            <a:off x="4872700" y="7786627"/>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60" name="object 560"/>
          <p:cNvSpPr/>
          <p:nvPr/>
        </p:nvSpPr>
        <p:spPr>
          <a:xfrm>
            <a:off x="6020145" y="7786627"/>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61" name="object 561"/>
          <p:cNvSpPr/>
          <p:nvPr/>
        </p:nvSpPr>
        <p:spPr>
          <a:xfrm>
            <a:off x="7291999" y="7786627"/>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62" name="object 562"/>
          <p:cNvSpPr/>
          <p:nvPr/>
        </p:nvSpPr>
        <p:spPr>
          <a:xfrm>
            <a:off x="7037389" y="7780277"/>
            <a:ext cx="0" cy="12700"/>
          </a:xfrm>
          <a:custGeom>
            <a:avLst/>
            <a:gdLst/>
            <a:ahLst/>
            <a:cxnLst/>
            <a:rect l="l" t="t" r="r" b="b"/>
            <a:pathLst>
              <a:path w="0" h="12700">
                <a:moveTo>
                  <a:pt x="0" y="0"/>
                </a:moveTo>
                <a:lnTo>
                  <a:pt x="0" y="12700"/>
                </a:lnTo>
              </a:path>
            </a:pathLst>
          </a:custGeom>
          <a:ln w="3175">
            <a:solidFill>
              <a:srgbClr val="FFFFFF"/>
            </a:solidFill>
          </a:ln>
        </p:spPr>
        <p:txBody>
          <a:bodyPr wrap="square" lIns="0" tIns="0" rIns="0" bIns="0" rtlCol="0"/>
          <a:lstStyle/>
          <a:p/>
        </p:txBody>
      </p:sp>
      <p:sp>
        <p:nvSpPr>
          <p:cNvPr id="563" name="object 563"/>
          <p:cNvSpPr/>
          <p:nvPr/>
        </p:nvSpPr>
        <p:spPr>
          <a:xfrm>
            <a:off x="4872700" y="8230013"/>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564" name="object 564"/>
          <p:cNvSpPr/>
          <p:nvPr/>
        </p:nvSpPr>
        <p:spPr>
          <a:xfrm>
            <a:off x="6020145" y="8230013"/>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65" name="object 565"/>
          <p:cNvSpPr/>
          <p:nvPr/>
        </p:nvSpPr>
        <p:spPr>
          <a:xfrm>
            <a:off x="7291999" y="8230013"/>
            <a:ext cx="1167765" cy="0"/>
          </a:xfrm>
          <a:custGeom>
            <a:avLst/>
            <a:gdLst/>
            <a:ahLst/>
            <a:cxnLst/>
            <a:rect l="l" t="t" r="r" b="b"/>
            <a:pathLst>
              <a:path w="1167765" h="0">
                <a:moveTo>
                  <a:pt x="0" y="0"/>
                </a:moveTo>
                <a:lnTo>
                  <a:pt x="1167293" y="0"/>
                </a:lnTo>
              </a:path>
            </a:pathLst>
          </a:custGeom>
          <a:ln w="3175">
            <a:solidFill>
              <a:srgbClr val="FFFFFF"/>
            </a:solidFill>
          </a:ln>
        </p:spPr>
        <p:txBody>
          <a:bodyPr wrap="square" lIns="0" tIns="0" rIns="0" bIns="0" rtlCol="0"/>
          <a:lstStyle/>
          <a:p/>
        </p:txBody>
      </p:sp>
      <p:sp>
        <p:nvSpPr>
          <p:cNvPr id="566" name="object 566"/>
          <p:cNvSpPr/>
          <p:nvPr/>
        </p:nvSpPr>
        <p:spPr>
          <a:xfrm>
            <a:off x="7037389" y="8223663"/>
            <a:ext cx="0" cy="12700"/>
          </a:xfrm>
          <a:custGeom>
            <a:avLst/>
            <a:gdLst/>
            <a:ahLst/>
            <a:cxnLst/>
            <a:rect l="l" t="t" r="r" b="b"/>
            <a:pathLst>
              <a:path w="0" h="12700">
                <a:moveTo>
                  <a:pt x="0" y="0"/>
                </a:moveTo>
                <a:lnTo>
                  <a:pt x="0" y="12699"/>
                </a:lnTo>
              </a:path>
            </a:pathLst>
          </a:custGeom>
          <a:ln w="3175">
            <a:solidFill>
              <a:srgbClr val="FFFFFF"/>
            </a:solidFill>
          </a:ln>
        </p:spPr>
        <p:txBody>
          <a:bodyPr wrap="square" lIns="0" tIns="0" rIns="0" bIns="0" rtlCol="0"/>
          <a:lstStyle/>
          <a:p/>
        </p:txBody>
      </p:sp>
      <p:sp>
        <p:nvSpPr>
          <p:cNvPr id="567" name="object 567"/>
          <p:cNvSpPr/>
          <p:nvPr/>
        </p:nvSpPr>
        <p:spPr>
          <a:xfrm>
            <a:off x="4866350"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568" name="object 568"/>
          <p:cNvSpPr/>
          <p:nvPr/>
        </p:nvSpPr>
        <p:spPr>
          <a:xfrm>
            <a:off x="8465649"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569" name="object 569"/>
          <p:cNvSpPr/>
          <p:nvPr/>
        </p:nvSpPr>
        <p:spPr>
          <a:xfrm>
            <a:off x="7036779"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570" name="object 570"/>
          <p:cNvSpPr/>
          <p:nvPr/>
        </p:nvSpPr>
        <p:spPr>
          <a:xfrm>
            <a:off x="4860000" y="2099648"/>
            <a:ext cx="1160145" cy="12700"/>
          </a:xfrm>
          <a:custGeom>
            <a:avLst/>
            <a:gdLst/>
            <a:ahLst/>
            <a:cxnLst/>
            <a:rect l="l" t="t" r="r" b="b"/>
            <a:pathLst>
              <a:path w="1160145" h="12700">
                <a:moveTo>
                  <a:pt x="0" y="12700"/>
                </a:moveTo>
                <a:lnTo>
                  <a:pt x="1160145" y="12700"/>
                </a:lnTo>
                <a:lnTo>
                  <a:pt x="1160145" y="0"/>
                </a:lnTo>
                <a:lnTo>
                  <a:pt x="0" y="0"/>
                </a:lnTo>
                <a:lnTo>
                  <a:pt x="0" y="12700"/>
                </a:lnTo>
                <a:close/>
              </a:path>
            </a:pathLst>
          </a:custGeom>
          <a:solidFill>
            <a:srgbClr val="FFFFFF"/>
          </a:solidFill>
        </p:spPr>
        <p:txBody>
          <a:bodyPr wrap="square" lIns="0" tIns="0" rIns="0" bIns="0" rtlCol="0"/>
          <a:lstStyle/>
          <a:p/>
        </p:txBody>
      </p:sp>
      <p:sp>
        <p:nvSpPr>
          <p:cNvPr id="571" name="object 571"/>
          <p:cNvSpPr/>
          <p:nvPr/>
        </p:nvSpPr>
        <p:spPr>
          <a:xfrm>
            <a:off x="6020145" y="209964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572" name="object 572"/>
          <p:cNvSpPr/>
          <p:nvPr/>
        </p:nvSpPr>
        <p:spPr>
          <a:xfrm>
            <a:off x="4860000" y="1806349"/>
            <a:ext cx="1160145" cy="0"/>
          </a:xfrm>
          <a:custGeom>
            <a:avLst/>
            <a:gdLst/>
            <a:ahLst/>
            <a:cxnLst/>
            <a:rect l="l" t="t" r="r" b="b"/>
            <a:pathLst>
              <a:path w="1160145" h="0">
                <a:moveTo>
                  <a:pt x="0" y="0"/>
                </a:moveTo>
                <a:lnTo>
                  <a:pt x="1160145" y="0"/>
                </a:lnTo>
              </a:path>
            </a:pathLst>
          </a:custGeom>
          <a:ln w="12700">
            <a:solidFill>
              <a:srgbClr val="FFFFFF"/>
            </a:solidFill>
          </a:ln>
        </p:spPr>
        <p:txBody>
          <a:bodyPr wrap="square" lIns="0" tIns="0" rIns="0" bIns="0" rtlCol="0"/>
          <a:lstStyle/>
          <a:p/>
        </p:txBody>
      </p:sp>
      <p:sp>
        <p:nvSpPr>
          <p:cNvPr id="573" name="object 573"/>
          <p:cNvSpPr/>
          <p:nvPr/>
        </p:nvSpPr>
        <p:spPr>
          <a:xfrm>
            <a:off x="4866350"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574" name="object 574"/>
          <p:cNvSpPr/>
          <p:nvPr/>
        </p:nvSpPr>
        <p:spPr>
          <a:xfrm>
            <a:off x="6020145" y="1806349"/>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575" name="object 575"/>
          <p:cNvSpPr/>
          <p:nvPr/>
        </p:nvSpPr>
        <p:spPr>
          <a:xfrm>
            <a:off x="7036779" y="1799999"/>
            <a:ext cx="1435735" cy="12700"/>
          </a:xfrm>
          <a:custGeom>
            <a:avLst/>
            <a:gdLst/>
            <a:ahLst/>
            <a:cxnLst/>
            <a:rect l="l" t="t" r="r" b="b"/>
            <a:pathLst>
              <a:path w="1435734"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576" name="object 576"/>
          <p:cNvSpPr/>
          <p:nvPr/>
        </p:nvSpPr>
        <p:spPr>
          <a:xfrm>
            <a:off x="8465649"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577" name="object 577"/>
          <p:cNvSpPr/>
          <p:nvPr/>
        </p:nvSpPr>
        <p:spPr>
          <a:xfrm>
            <a:off x="4866350"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578" name="object 578"/>
          <p:cNvSpPr/>
          <p:nvPr/>
        </p:nvSpPr>
        <p:spPr>
          <a:xfrm>
            <a:off x="8465649"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579" name="object 579"/>
          <p:cNvSpPr/>
          <p:nvPr/>
        </p:nvSpPr>
        <p:spPr>
          <a:xfrm>
            <a:off x="4860000" y="2459648"/>
            <a:ext cx="1160145" cy="12700"/>
          </a:xfrm>
          <a:custGeom>
            <a:avLst/>
            <a:gdLst/>
            <a:ahLst/>
            <a:cxnLst/>
            <a:rect l="l" t="t" r="r" b="b"/>
            <a:pathLst>
              <a:path w="1160145" h="12700">
                <a:moveTo>
                  <a:pt x="0" y="12700"/>
                </a:moveTo>
                <a:lnTo>
                  <a:pt x="1160145" y="12700"/>
                </a:lnTo>
                <a:lnTo>
                  <a:pt x="1160145" y="0"/>
                </a:lnTo>
                <a:lnTo>
                  <a:pt x="0" y="0"/>
                </a:lnTo>
                <a:lnTo>
                  <a:pt x="0" y="12700"/>
                </a:lnTo>
                <a:close/>
              </a:path>
            </a:pathLst>
          </a:custGeom>
          <a:solidFill>
            <a:srgbClr val="FFFFFF"/>
          </a:solidFill>
        </p:spPr>
        <p:txBody>
          <a:bodyPr wrap="square" lIns="0" tIns="0" rIns="0" bIns="0" rtlCol="0"/>
          <a:lstStyle/>
          <a:p/>
        </p:txBody>
      </p:sp>
      <p:sp>
        <p:nvSpPr>
          <p:cNvPr id="580" name="object 580"/>
          <p:cNvSpPr/>
          <p:nvPr/>
        </p:nvSpPr>
        <p:spPr>
          <a:xfrm>
            <a:off x="6020145" y="245964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581" name="object 581"/>
          <p:cNvSpPr/>
          <p:nvPr/>
        </p:nvSpPr>
        <p:spPr>
          <a:xfrm>
            <a:off x="7036779" y="2459648"/>
            <a:ext cx="1435735" cy="12700"/>
          </a:xfrm>
          <a:custGeom>
            <a:avLst/>
            <a:gdLst/>
            <a:ahLst/>
            <a:cxnLst/>
            <a:rect l="l" t="t" r="r" b="b"/>
            <a:pathLst>
              <a:path w="1435734"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582" name="object 582"/>
          <p:cNvSpPr txBox="1"/>
          <p:nvPr/>
        </p:nvSpPr>
        <p:spPr>
          <a:xfrm>
            <a:off x="5521800" y="1878485"/>
            <a:ext cx="86042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施耐德</a:t>
            </a:r>
            <a:r>
              <a:rPr dirty="0" sz="800" spc="-105" b="1">
                <a:solidFill>
                  <a:srgbClr val="FFFFFF"/>
                </a:solidFill>
                <a:latin typeface="Microsoft YaHei UI"/>
                <a:cs typeface="Microsoft YaHei UI"/>
              </a:rPr>
              <a:t> </a:t>
            </a:r>
            <a:r>
              <a:rPr dirty="0" sz="800" b="1">
                <a:solidFill>
                  <a:srgbClr val="FFFFFF"/>
                </a:solidFill>
                <a:latin typeface="Microsoft YaHei UI"/>
                <a:cs typeface="Microsoft YaHei UI"/>
              </a:rPr>
              <a:t>Schneider</a:t>
            </a:r>
            <a:endParaRPr sz="800">
              <a:latin typeface="Microsoft YaHei UI"/>
              <a:cs typeface="Microsoft YaHei UI"/>
            </a:endParaRPr>
          </a:p>
        </p:txBody>
      </p:sp>
      <p:sp>
        <p:nvSpPr>
          <p:cNvPr id="583" name="object 583"/>
          <p:cNvSpPr txBox="1"/>
          <p:nvPr/>
        </p:nvSpPr>
        <p:spPr>
          <a:xfrm>
            <a:off x="7433715" y="1878485"/>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贝派制动电阻</a:t>
            </a:r>
            <a:endParaRPr sz="800">
              <a:latin typeface="Microsoft YaHei UI"/>
              <a:cs typeface="Microsoft YaHei UI"/>
            </a:endParaRPr>
          </a:p>
        </p:txBody>
      </p:sp>
      <p:sp>
        <p:nvSpPr>
          <p:cNvPr id="584" name="object 584"/>
          <p:cNvSpPr txBox="1"/>
          <p:nvPr/>
        </p:nvSpPr>
        <p:spPr>
          <a:xfrm>
            <a:off x="5125747" y="2208310"/>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制动电阻型号</a:t>
            </a:r>
            <a:endParaRPr sz="800">
              <a:latin typeface="Microsoft YaHei UI"/>
              <a:cs typeface="Microsoft YaHei UI"/>
            </a:endParaRPr>
          </a:p>
        </p:txBody>
      </p:sp>
      <p:sp>
        <p:nvSpPr>
          <p:cNvPr id="585" name="object 585"/>
          <p:cNvSpPr txBox="1"/>
          <p:nvPr/>
        </p:nvSpPr>
        <p:spPr>
          <a:xfrm>
            <a:off x="6414162" y="220831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状态</a:t>
            </a:r>
            <a:endParaRPr sz="800">
              <a:latin typeface="Microsoft YaHei UI"/>
              <a:cs typeface="Microsoft YaHei UI"/>
            </a:endParaRPr>
          </a:p>
        </p:txBody>
      </p:sp>
      <p:sp>
        <p:nvSpPr>
          <p:cNvPr id="586" name="object 586"/>
          <p:cNvSpPr txBox="1"/>
          <p:nvPr/>
        </p:nvSpPr>
        <p:spPr>
          <a:xfrm>
            <a:off x="7535315" y="2208310"/>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替代型号</a:t>
            </a:r>
            <a:endParaRPr sz="800">
              <a:latin typeface="Microsoft YaHei UI"/>
              <a:cs typeface="Microsoft YaHei UI"/>
            </a:endParaRPr>
          </a:p>
        </p:txBody>
      </p:sp>
      <p:sp>
        <p:nvSpPr>
          <p:cNvPr id="587" name="object 587"/>
          <p:cNvSpPr txBox="1"/>
          <p:nvPr/>
        </p:nvSpPr>
        <p:spPr>
          <a:xfrm>
            <a:off x="4871650" y="2502183"/>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VW3A7715</a:t>
            </a:r>
            <a:endParaRPr sz="800">
              <a:latin typeface="Microsoft JhengHei UI"/>
              <a:cs typeface="Microsoft JhengHei UI"/>
            </a:endParaRPr>
          </a:p>
        </p:txBody>
      </p:sp>
      <p:sp>
        <p:nvSpPr>
          <p:cNvPr id="588" name="object 588"/>
          <p:cNvSpPr txBox="1"/>
          <p:nvPr/>
        </p:nvSpPr>
        <p:spPr>
          <a:xfrm>
            <a:off x="6025445" y="2502183"/>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589" name="object 589"/>
          <p:cNvSpPr txBox="1"/>
          <p:nvPr/>
        </p:nvSpPr>
        <p:spPr>
          <a:xfrm>
            <a:off x="7236038" y="2502183"/>
            <a:ext cx="762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W-70P03-AR0E</a:t>
            </a:r>
            <a:endParaRPr sz="800">
              <a:latin typeface="Microsoft JhengHei UI"/>
              <a:cs typeface="Microsoft JhengHei UI"/>
            </a:endParaRPr>
          </a:p>
        </p:txBody>
      </p:sp>
      <p:sp>
        <p:nvSpPr>
          <p:cNvPr id="590" name="object 590"/>
          <p:cNvSpPr txBox="1"/>
          <p:nvPr/>
        </p:nvSpPr>
        <p:spPr>
          <a:xfrm>
            <a:off x="4871650" y="272387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VW3A7716</a:t>
            </a:r>
            <a:endParaRPr sz="800">
              <a:latin typeface="Microsoft JhengHei UI"/>
              <a:cs typeface="Microsoft JhengHei UI"/>
            </a:endParaRPr>
          </a:p>
        </p:txBody>
      </p:sp>
      <p:sp>
        <p:nvSpPr>
          <p:cNvPr id="591" name="object 591"/>
          <p:cNvSpPr txBox="1"/>
          <p:nvPr/>
        </p:nvSpPr>
        <p:spPr>
          <a:xfrm>
            <a:off x="6025445" y="2723875"/>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592" name="object 592"/>
          <p:cNvSpPr txBox="1"/>
          <p:nvPr/>
        </p:nvSpPr>
        <p:spPr>
          <a:xfrm>
            <a:off x="7236038" y="2723875"/>
            <a:ext cx="762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W-100P3-AR0E</a:t>
            </a:r>
            <a:endParaRPr sz="800">
              <a:latin typeface="Microsoft JhengHei UI"/>
              <a:cs typeface="Microsoft JhengHei UI"/>
            </a:endParaRPr>
          </a:p>
        </p:txBody>
      </p:sp>
      <p:sp>
        <p:nvSpPr>
          <p:cNvPr id="593" name="object 593"/>
          <p:cNvSpPr txBox="1"/>
          <p:nvPr/>
        </p:nvSpPr>
        <p:spPr>
          <a:xfrm>
            <a:off x="4871650" y="294556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VW3A7717</a:t>
            </a:r>
            <a:endParaRPr sz="800">
              <a:latin typeface="Microsoft JhengHei UI"/>
              <a:cs typeface="Microsoft JhengHei UI"/>
            </a:endParaRPr>
          </a:p>
        </p:txBody>
      </p:sp>
      <p:sp>
        <p:nvSpPr>
          <p:cNvPr id="594" name="object 594"/>
          <p:cNvSpPr txBox="1"/>
          <p:nvPr/>
        </p:nvSpPr>
        <p:spPr>
          <a:xfrm>
            <a:off x="6025445" y="2945568"/>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23-1-19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595" name="object 595"/>
          <p:cNvSpPr txBox="1"/>
          <p:nvPr/>
        </p:nvSpPr>
        <p:spPr>
          <a:xfrm>
            <a:off x="7236038" y="2945568"/>
            <a:ext cx="7683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W-200P3-00RG</a:t>
            </a:r>
            <a:endParaRPr sz="800">
              <a:latin typeface="Microsoft JhengHei UI"/>
              <a:cs typeface="Microsoft JhengHei UI"/>
            </a:endParaRPr>
          </a:p>
        </p:txBody>
      </p:sp>
      <p:sp>
        <p:nvSpPr>
          <p:cNvPr id="596" name="object 596"/>
          <p:cNvSpPr txBox="1"/>
          <p:nvPr/>
        </p:nvSpPr>
        <p:spPr>
          <a:xfrm>
            <a:off x="4871650" y="316726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VW3A7718</a:t>
            </a:r>
            <a:endParaRPr sz="800">
              <a:latin typeface="Microsoft JhengHei UI"/>
              <a:cs typeface="Microsoft JhengHei UI"/>
            </a:endParaRPr>
          </a:p>
        </p:txBody>
      </p:sp>
      <p:sp>
        <p:nvSpPr>
          <p:cNvPr id="597" name="object 597"/>
          <p:cNvSpPr txBox="1"/>
          <p:nvPr/>
        </p:nvSpPr>
        <p:spPr>
          <a:xfrm>
            <a:off x="6025445" y="3167261"/>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598" name="object 598"/>
          <p:cNvSpPr txBox="1"/>
          <p:nvPr/>
        </p:nvSpPr>
        <p:spPr>
          <a:xfrm>
            <a:off x="7236038" y="3167261"/>
            <a:ext cx="7683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W-200P3-00RG</a:t>
            </a:r>
            <a:endParaRPr sz="800">
              <a:latin typeface="Microsoft JhengHei UI"/>
              <a:cs typeface="Microsoft JhengHei UI"/>
            </a:endParaRPr>
          </a:p>
        </p:txBody>
      </p:sp>
      <p:sp>
        <p:nvSpPr>
          <p:cNvPr id="599" name="object 599"/>
          <p:cNvSpPr txBox="1"/>
          <p:nvPr/>
        </p:nvSpPr>
        <p:spPr>
          <a:xfrm>
            <a:off x="4871650" y="338895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VW3A7723</a:t>
            </a:r>
            <a:endParaRPr sz="800">
              <a:latin typeface="Microsoft JhengHei UI"/>
              <a:cs typeface="Microsoft JhengHei UI"/>
            </a:endParaRPr>
          </a:p>
        </p:txBody>
      </p:sp>
      <p:sp>
        <p:nvSpPr>
          <p:cNvPr id="600" name="object 600"/>
          <p:cNvSpPr txBox="1"/>
          <p:nvPr/>
        </p:nvSpPr>
        <p:spPr>
          <a:xfrm>
            <a:off x="6025445" y="338895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01" name="object 601"/>
          <p:cNvSpPr txBox="1"/>
          <p:nvPr/>
        </p:nvSpPr>
        <p:spPr>
          <a:xfrm>
            <a:off x="7283870" y="3388954"/>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01P02-A00R</a:t>
            </a:r>
            <a:endParaRPr sz="800">
              <a:latin typeface="Microsoft JhengHei UI"/>
              <a:cs typeface="Microsoft JhengHei UI"/>
            </a:endParaRPr>
          </a:p>
        </p:txBody>
      </p:sp>
      <p:sp>
        <p:nvSpPr>
          <p:cNvPr id="602" name="object 602"/>
          <p:cNvSpPr txBox="1"/>
          <p:nvPr/>
        </p:nvSpPr>
        <p:spPr>
          <a:xfrm>
            <a:off x="4871650" y="361064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VW3A7724</a:t>
            </a:r>
            <a:endParaRPr sz="800">
              <a:latin typeface="Microsoft JhengHei UI"/>
              <a:cs typeface="Microsoft JhengHei UI"/>
            </a:endParaRPr>
          </a:p>
        </p:txBody>
      </p:sp>
      <p:sp>
        <p:nvSpPr>
          <p:cNvPr id="603" name="object 603"/>
          <p:cNvSpPr txBox="1"/>
          <p:nvPr/>
        </p:nvSpPr>
        <p:spPr>
          <a:xfrm>
            <a:off x="6025445" y="3610647"/>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04" name="object 604"/>
          <p:cNvSpPr txBox="1"/>
          <p:nvPr/>
        </p:nvSpPr>
        <p:spPr>
          <a:xfrm>
            <a:off x="7283870" y="3610647"/>
            <a:ext cx="621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01P02-0FHR</a:t>
            </a:r>
            <a:endParaRPr sz="800">
              <a:latin typeface="Microsoft JhengHei UI"/>
              <a:cs typeface="Microsoft JhengHei UI"/>
            </a:endParaRPr>
          </a:p>
        </p:txBody>
      </p:sp>
      <p:sp>
        <p:nvSpPr>
          <p:cNvPr id="605" name="object 605"/>
          <p:cNvSpPr txBox="1"/>
          <p:nvPr/>
        </p:nvSpPr>
        <p:spPr>
          <a:xfrm>
            <a:off x="4871650" y="3832339"/>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VW3A7725</a:t>
            </a:r>
            <a:endParaRPr sz="800">
              <a:latin typeface="Microsoft JhengHei UI"/>
              <a:cs typeface="Microsoft JhengHei UI"/>
            </a:endParaRPr>
          </a:p>
        </p:txBody>
      </p:sp>
      <p:sp>
        <p:nvSpPr>
          <p:cNvPr id="606" name="object 606"/>
          <p:cNvSpPr txBox="1"/>
          <p:nvPr/>
        </p:nvSpPr>
        <p:spPr>
          <a:xfrm>
            <a:off x="6025445" y="3832339"/>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07" name="object 607"/>
          <p:cNvSpPr txBox="1"/>
          <p:nvPr/>
        </p:nvSpPr>
        <p:spPr>
          <a:xfrm>
            <a:off x="7283870" y="3832339"/>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01P02-A00R</a:t>
            </a:r>
            <a:endParaRPr sz="800">
              <a:latin typeface="Microsoft JhengHei UI"/>
              <a:cs typeface="Microsoft JhengHei UI"/>
            </a:endParaRPr>
          </a:p>
        </p:txBody>
      </p:sp>
      <p:sp>
        <p:nvSpPr>
          <p:cNvPr id="608" name="object 608"/>
          <p:cNvSpPr txBox="1"/>
          <p:nvPr/>
        </p:nvSpPr>
        <p:spPr>
          <a:xfrm>
            <a:off x="4871650" y="405403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VW3A7730</a:t>
            </a:r>
            <a:endParaRPr sz="800">
              <a:latin typeface="Microsoft JhengHei UI"/>
              <a:cs typeface="Microsoft JhengHei UI"/>
            </a:endParaRPr>
          </a:p>
        </p:txBody>
      </p:sp>
      <p:sp>
        <p:nvSpPr>
          <p:cNvPr id="609" name="object 609"/>
          <p:cNvSpPr txBox="1"/>
          <p:nvPr/>
        </p:nvSpPr>
        <p:spPr>
          <a:xfrm>
            <a:off x="6025445" y="4054031"/>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10" name="object 610"/>
          <p:cNvSpPr txBox="1"/>
          <p:nvPr/>
        </p:nvSpPr>
        <p:spPr>
          <a:xfrm>
            <a:off x="7283870" y="4054031"/>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02P02-A00R</a:t>
            </a:r>
            <a:endParaRPr sz="800">
              <a:latin typeface="Microsoft JhengHei UI"/>
              <a:cs typeface="Microsoft JhengHei UI"/>
            </a:endParaRPr>
          </a:p>
        </p:txBody>
      </p:sp>
      <p:sp>
        <p:nvSpPr>
          <p:cNvPr id="611" name="object 611"/>
          <p:cNvSpPr txBox="1"/>
          <p:nvPr/>
        </p:nvSpPr>
        <p:spPr>
          <a:xfrm>
            <a:off x="4871650" y="427572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VW3A7731</a:t>
            </a:r>
            <a:endParaRPr sz="800">
              <a:latin typeface="Microsoft JhengHei UI"/>
              <a:cs typeface="Microsoft JhengHei UI"/>
            </a:endParaRPr>
          </a:p>
        </p:txBody>
      </p:sp>
      <p:sp>
        <p:nvSpPr>
          <p:cNvPr id="612" name="object 612"/>
          <p:cNvSpPr txBox="1"/>
          <p:nvPr/>
        </p:nvSpPr>
        <p:spPr>
          <a:xfrm>
            <a:off x="6025445" y="427572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13" name="object 613"/>
          <p:cNvSpPr txBox="1"/>
          <p:nvPr/>
        </p:nvSpPr>
        <p:spPr>
          <a:xfrm>
            <a:off x="7283870" y="4275725"/>
            <a:ext cx="6019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03P02-0F0R</a:t>
            </a:r>
            <a:endParaRPr sz="800">
              <a:latin typeface="Microsoft JhengHei UI"/>
              <a:cs typeface="Microsoft JhengHei UI"/>
            </a:endParaRPr>
          </a:p>
        </p:txBody>
      </p:sp>
      <p:sp>
        <p:nvSpPr>
          <p:cNvPr id="614" name="object 614"/>
          <p:cNvSpPr txBox="1"/>
          <p:nvPr/>
        </p:nvSpPr>
        <p:spPr>
          <a:xfrm>
            <a:off x="4871650" y="449741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VW3A7732</a:t>
            </a:r>
            <a:endParaRPr sz="800">
              <a:latin typeface="Microsoft JhengHei UI"/>
              <a:cs typeface="Microsoft JhengHei UI"/>
            </a:endParaRPr>
          </a:p>
        </p:txBody>
      </p:sp>
      <p:sp>
        <p:nvSpPr>
          <p:cNvPr id="615" name="object 615"/>
          <p:cNvSpPr txBox="1"/>
          <p:nvPr/>
        </p:nvSpPr>
        <p:spPr>
          <a:xfrm>
            <a:off x="6025445" y="4497418"/>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16" name="object 616"/>
          <p:cNvSpPr txBox="1"/>
          <p:nvPr/>
        </p:nvSpPr>
        <p:spPr>
          <a:xfrm>
            <a:off x="7283870" y="4497418"/>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05P02-0BHR</a:t>
            </a:r>
            <a:endParaRPr sz="800">
              <a:latin typeface="Microsoft JhengHei UI"/>
              <a:cs typeface="Microsoft JhengHei UI"/>
            </a:endParaRPr>
          </a:p>
        </p:txBody>
      </p:sp>
      <p:sp>
        <p:nvSpPr>
          <p:cNvPr id="617" name="object 617"/>
          <p:cNvSpPr txBox="1"/>
          <p:nvPr/>
        </p:nvSpPr>
        <p:spPr>
          <a:xfrm>
            <a:off x="4871650" y="4719110"/>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VW3A7733</a:t>
            </a:r>
            <a:endParaRPr sz="800">
              <a:latin typeface="Microsoft JhengHei UI"/>
              <a:cs typeface="Microsoft JhengHei UI"/>
            </a:endParaRPr>
          </a:p>
        </p:txBody>
      </p:sp>
      <p:sp>
        <p:nvSpPr>
          <p:cNvPr id="618" name="object 618"/>
          <p:cNvSpPr txBox="1"/>
          <p:nvPr/>
        </p:nvSpPr>
        <p:spPr>
          <a:xfrm>
            <a:off x="6025445" y="471911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19" name="object 619"/>
          <p:cNvSpPr txBox="1"/>
          <p:nvPr/>
        </p:nvSpPr>
        <p:spPr>
          <a:xfrm>
            <a:off x="7283870" y="4719110"/>
            <a:ext cx="6140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1P203-0AFR</a:t>
            </a:r>
            <a:endParaRPr sz="800">
              <a:latin typeface="Microsoft JhengHei UI"/>
              <a:cs typeface="Microsoft JhengHei UI"/>
            </a:endParaRPr>
          </a:p>
        </p:txBody>
      </p:sp>
      <p:sp>
        <p:nvSpPr>
          <p:cNvPr id="620" name="object 620"/>
          <p:cNvSpPr txBox="1"/>
          <p:nvPr/>
        </p:nvSpPr>
        <p:spPr>
          <a:xfrm>
            <a:off x="4871650" y="494080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VW3A7734</a:t>
            </a:r>
            <a:endParaRPr sz="800">
              <a:latin typeface="Microsoft JhengHei UI"/>
              <a:cs typeface="Microsoft JhengHei UI"/>
            </a:endParaRPr>
          </a:p>
        </p:txBody>
      </p:sp>
      <p:sp>
        <p:nvSpPr>
          <p:cNvPr id="621" name="object 621"/>
          <p:cNvSpPr txBox="1"/>
          <p:nvPr/>
        </p:nvSpPr>
        <p:spPr>
          <a:xfrm>
            <a:off x="6025445" y="494080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22" name="object 622"/>
          <p:cNvSpPr txBox="1"/>
          <p:nvPr/>
        </p:nvSpPr>
        <p:spPr>
          <a:xfrm>
            <a:off x="7283870" y="4940804"/>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1P503-0A0R</a:t>
            </a:r>
            <a:endParaRPr sz="800">
              <a:latin typeface="Microsoft JhengHei UI"/>
              <a:cs typeface="Microsoft JhengHei UI"/>
            </a:endParaRPr>
          </a:p>
        </p:txBody>
      </p:sp>
      <p:sp>
        <p:nvSpPr>
          <p:cNvPr id="623" name="object 623"/>
          <p:cNvSpPr txBox="1"/>
          <p:nvPr/>
        </p:nvSpPr>
        <p:spPr>
          <a:xfrm>
            <a:off x="4871650" y="516249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VW3A7735</a:t>
            </a:r>
            <a:endParaRPr sz="800">
              <a:latin typeface="Microsoft JhengHei UI"/>
              <a:cs typeface="Microsoft JhengHei UI"/>
            </a:endParaRPr>
          </a:p>
        </p:txBody>
      </p:sp>
      <p:sp>
        <p:nvSpPr>
          <p:cNvPr id="624" name="object 624"/>
          <p:cNvSpPr txBox="1"/>
          <p:nvPr/>
        </p:nvSpPr>
        <p:spPr>
          <a:xfrm>
            <a:off x="6025445" y="5162496"/>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25" name="object 625"/>
          <p:cNvSpPr txBox="1"/>
          <p:nvPr/>
        </p:nvSpPr>
        <p:spPr>
          <a:xfrm>
            <a:off x="7283870" y="5162496"/>
            <a:ext cx="62611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02P03-00HR</a:t>
            </a:r>
            <a:endParaRPr sz="800">
              <a:latin typeface="Microsoft JhengHei UI"/>
              <a:cs typeface="Microsoft JhengHei UI"/>
            </a:endParaRPr>
          </a:p>
        </p:txBody>
      </p:sp>
      <p:sp>
        <p:nvSpPr>
          <p:cNvPr id="626" name="object 626"/>
          <p:cNvSpPr txBox="1"/>
          <p:nvPr/>
        </p:nvSpPr>
        <p:spPr>
          <a:xfrm>
            <a:off x="4871650" y="5384189"/>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VW3A7736</a:t>
            </a:r>
            <a:endParaRPr sz="800">
              <a:latin typeface="Microsoft JhengHei UI"/>
              <a:cs typeface="Microsoft JhengHei UI"/>
            </a:endParaRPr>
          </a:p>
        </p:txBody>
      </p:sp>
      <p:sp>
        <p:nvSpPr>
          <p:cNvPr id="627" name="object 627"/>
          <p:cNvSpPr txBox="1"/>
          <p:nvPr/>
        </p:nvSpPr>
        <p:spPr>
          <a:xfrm>
            <a:off x="6025445" y="5384189"/>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28" name="object 628"/>
          <p:cNvSpPr txBox="1"/>
          <p:nvPr/>
        </p:nvSpPr>
        <p:spPr>
          <a:xfrm>
            <a:off x="7232055" y="5384189"/>
            <a:ext cx="7499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W-03P03-00ER</a:t>
            </a:r>
            <a:endParaRPr sz="800">
              <a:latin typeface="Microsoft JhengHei UI"/>
              <a:cs typeface="Microsoft JhengHei UI"/>
            </a:endParaRPr>
          </a:p>
        </p:txBody>
      </p:sp>
      <p:sp>
        <p:nvSpPr>
          <p:cNvPr id="629" name="object 629"/>
          <p:cNvSpPr txBox="1"/>
          <p:nvPr/>
        </p:nvSpPr>
        <p:spPr>
          <a:xfrm>
            <a:off x="4871650" y="5605883"/>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VW3A7737</a:t>
            </a:r>
            <a:endParaRPr sz="800">
              <a:latin typeface="Microsoft JhengHei UI"/>
              <a:cs typeface="Microsoft JhengHei UI"/>
            </a:endParaRPr>
          </a:p>
        </p:txBody>
      </p:sp>
      <p:sp>
        <p:nvSpPr>
          <p:cNvPr id="630" name="object 630"/>
          <p:cNvSpPr txBox="1"/>
          <p:nvPr/>
        </p:nvSpPr>
        <p:spPr>
          <a:xfrm>
            <a:off x="6025445" y="5605883"/>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31" name="object 631"/>
          <p:cNvSpPr txBox="1"/>
          <p:nvPr/>
        </p:nvSpPr>
        <p:spPr>
          <a:xfrm>
            <a:off x="7232055" y="5605883"/>
            <a:ext cx="7537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W-4P503-0BRE</a:t>
            </a:r>
            <a:endParaRPr sz="800">
              <a:latin typeface="Microsoft JhengHei UI"/>
              <a:cs typeface="Microsoft JhengHei UI"/>
            </a:endParaRPr>
          </a:p>
        </p:txBody>
      </p:sp>
      <p:sp>
        <p:nvSpPr>
          <p:cNvPr id="632" name="object 632"/>
          <p:cNvSpPr txBox="1"/>
          <p:nvPr/>
        </p:nvSpPr>
        <p:spPr>
          <a:xfrm>
            <a:off x="4871650" y="582757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VW3A7738</a:t>
            </a:r>
            <a:endParaRPr sz="800">
              <a:latin typeface="Microsoft JhengHei UI"/>
              <a:cs typeface="Microsoft JhengHei UI"/>
            </a:endParaRPr>
          </a:p>
        </p:txBody>
      </p:sp>
      <p:sp>
        <p:nvSpPr>
          <p:cNvPr id="633" name="object 633"/>
          <p:cNvSpPr txBox="1"/>
          <p:nvPr/>
        </p:nvSpPr>
        <p:spPr>
          <a:xfrm>
            <a:off x="6025445" y="5827575"/>
            <a:ext cx="5956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23.8.10</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634" name="object 634"/>
          <p:cNvSpPr txBox="1"/>
          <p:nvPr/>
        </p:nvSpPr>
        <p:spPr>
          <a:xfrm>
            <a:off x="7232055" y="5827575"/>
            <a:ext cx="78295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W-03P03-0ARD</a:t>
            </a:r>
            <a:endParaRPr sz="800">
              <a:latin typeface="Microsoft JhengHei UI"/>
              <a:cs typeface="Microsoft JhengHei UI"/>
            </a:endParaRPr>
          </a:p>
        </p:txBody>
      </p:sp>
      <p:sp>
        <p:nvSpPr>
          <p:cNvPr id="635" name="object 635"/>
          <p:cNvSpPr txBox="1"/>
          <p:nvPr/>
        </p:nvSpPr>
        <p:spPr>
          <a:xfrm>
            <a:off x="4871650" y="604926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VW3A7740</a:t>
            </a:r>
            <a:endParaRPr sz="800">
              <a:latin typeface="Microsoft JhengHei UI"/>
              <a:cs typeface="Microsoft JhengHei UI"/>
            </a:endParaRPr>
          </a:p>
        </p:txBody>
      </p:sp>
      <p:sp>
        <p:nvSpPr>
          <p:cNvPr id="636" name="object 636"/>
          <p:cNvSpPr txBox="1"/>
          <p:nvPr/>
        </p:nvSpPr>
        <p:spPr>
          <a:xfrm>
            <a:off x="6025445" y="6049267"/>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37" name="object 637"/>
          <p:cNvSpPr txBox="1"/>
          <p:nvPr/>
        </p:nvSpPr>
        <p:spPr>
          <a:xfrm>
            <a:off x="7283870" y="6049267"/>
            <a:ext cx="6191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05P02-A00R</a:t>
            </a:r>
            <a:endParaRPr sz="800">
              <a:latin typeface="Microsoft JhengHei UI"/>
              <a:cs typeface="Microsoft JhengHei UI"/>
            </a:endParaRPr>
          </a:p>
        </p:txBody>
      </p:sp>
      <p:sp>
        <p:nvSpPr>
          <p:cNvPr id="638" name="object 638"/>
          <p:cNvSpPr txBox="1"/>
          <p:nvPr/>
        </p:nvSpPr>
        <p:spPr>
          <a:xfrm>
            <a:off x="4871650" y="6270960"/>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VW3A7741</a:t>
            </a:r>
            <a:endParaRPr sz="800">
              <a:latin typeface="Microsoft JhengHei UI"/>
              <a:cs typeface="Microsoft JhengHei UI"/>
            </a:endParaRPr>
          </a:p>
        </p:txBody>
      </p:sp>
      <p:sp>
        <p:nvSpPr>
          <p:cNvPr id="639" name="object 639"/>
          <p:cNvSpPr txBox="1"/>
          <p:nvPr/>
        </p:nvSpPr>
        <p:spPr>
          <a:xfrm>
            <a:off x="6025445" y="627096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40" name="object 640"/>
          <p:cNvSpPr txBox="1"/>
          <p:nvPr/>
        </p:nvSpPr>
        <p:spPr>
          <a:xfrm>
            <a:off x="7283870" y="6270960"/>
            <a:ext cx="60198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01P03-0F0R</a:t>
            </a:r>
            <a:endParaRPr sz="800">
              <a:latin typeface="Microsoft JhengHei UI"/>
              <a:cs typeface="Microsoft JhengHei UI"/>
            </a:endParaRPr>
          </a:p>
        </p:txBody>
      </p:sp>
      <p:sp>
        <p:nvSpPr>
          <p:cNvPr id="641" name="object 641"/>
          <p:cNvSpPr txBox="1"/>
          <p:nvPr/>
        </p:nvSpPr>
        <p:spPr>
          <a:xfrm>
            <a:off x="4871650" y="649265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VW3A7742</a:t>
            </a:r>
            <a:endParaRPr sz="800">
              <a:latin typeface="Microsoft JhengHei UI"/>
              <a:cs typeface="Microsoft JhengHei UI"/>
            </a:endParaRPr>
          </a:p>
        </p:txBody>
      </p:sp>
      <p:sp>
        <p:nvSpPr>
          <p:cNvPr id="642" name="object 642"/>
          <p:cNvSpPr txBox="1"/>
          <p:nvPr/>
        </p:nvSpPr>
        <p:spPr>
          <a:xfrm>
            <a:off x="6025445" y="649265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43" name="object 643"/>
          <p:cNvSpPr txBox="1"/>
          <p:nvPr/>
        </p:nvSpPr>
        <p:spPr>
          <a:xfrm>
            <a:off x="7283870" y="6492654"/>
            <a:ext cx="62992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02P03-0BHR</a:t>
            </a:r>
            <a:endParaRPr sz="800">
              <a:latin typeface="Microsoft JhengHei UI"/>
              <a:cs typeface="Microsoft JhengHei UI"/>
            </a:endParaRPr>
          </a:p>
        </p:txBody>
      </p:sp>
      <p:sp>
        <p:nvSpPr>
          <p:cNvPr id="644" name="object 644"/>
          <p:cNvSpPr txBox="1"/>
          <p:nvPr/>
        </p:nvSpPr>
        <p:spPr>
          <a:xfrm>
            <a:off x="4871650" y="671434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VW3A7743</a:t>
            </a:r>
            <a:endParaRPr sz="800">
              <a:latin typeface="Microsoft JhengHei UI"/>
              <a:cs typeface="Microsoft JhengHei UI"/>
            </a:endParaRPr>
          </a:p>
        </p:txBody>
      </p:sp>
      <p:sp>
        <p:nvSpPr>
          <p:cNvPr id="645" name="object 645"/>
          <p:cNvSpPr txBox="1"/>
          <p:nvPr/>
        </p:nvSpPr>
        <p:spPr>
          <a:xfrm>
            <a:off x="6025445" y="6714346"/>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46" name="object 646"/>
          <p:cNvSpPr txBox="1"/>
          <p:nvPr/>
        </p:nvSpPr>
        <p:spPr>
          <a:xfrm>
            <a:off x="7232055" y="6714346"/>
            <a:ext cx="75946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W-04P03-0AFR</a:t>
            </a:r>
            <a:endParaRPr sz="800">
              <a:latin typeface="Microsoft JhengHei UI"/>
              <a:cs typeface="Microsoft JhengHei UI"/>
            </a:endParaRPr>
          </a:p>
        </p:txBody>
      </p:sp>
      <p:sp>
        <p:nvSpPr>
          <p:cNvPr id="647" name="object 647"/>
          <p:cNvSpPr txBox="1"/>
          <p:nvPr/>
        </p:nvSpPr>
        <p:spPr>
          <a:xfrm>
            <a:off x="4871650" y="693603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VW3A7744</a:t>
            </a:r>
            <a:endParaRPr sz="800">
              <a:latin typeface="Microsoft JhengHei UI"/>
              <a:cs typeface="Microsoft JhengHei UI"/>
            </a:endParaRPr>
          </a:p>
        </p:txBody>
      </p:sp>
      <p:sp>
        <p:nvSpPr>
          <p:cNvPr id="648" name="object 648"/>
          <p:cNvSpPr txBox="1"/>
          <p:nvPr/>
        </p:nvSpPr>
        <p:spPr>
          <a:xfrm>
            <a:off x="6025445" y="6936038"/>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49" name="object 649"/>
          <p:cNvSpPr txBox="1"/>
          <p:nvPr/>
        </p:nvSpPr>
        <p:spPr>
          <a:xfrm>
            <a:off x="7232055" y="6936038"/>
            <a:ext cx="7651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W-4P503-0A0R</a:t>
            </a:r>
            <a:endParaRPr sz="800">
              <a:latin typeface="Microsoft JhengHei UI"/>
              <a:cs typeface="Microsoft JhengHei UI"/>
            </a:endParaRPr>
          </a:p>
        </p:txBody>
      </p:sp>
      <p:sp>
        <p:nvSpPr>
          <p:cNvPr id="650" name="object 650"/>
          <p:cNvSpPr txBox="1"/>
          <p:nvPr/>
        </p:nvSpPr>
        <p:spPr>
          <a:xfrm>
            <a:off x="4871650" y="7157732"/>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VW3A7745</a:t>
            </a:r>
            <a:endParaRPr sz="800">
              <a:latin typeface="Microsoft JhengHei UI"/>
              <a:cs typeface="Microsoft JhengHei UI"/>
            </a:endParaRPr>
          </a:p>
        </p:txBody>
      </p:sp>
      <p:sp>
        <p:nvSpPr>
          <p:cNvPr id="651" name="object 651"/>
          <p:cNvSpPr txBox="1"/>
          <p:nvPr/>
        </p:nvSpPr>
        <p:spPr>
          <a:xfrm>
            <a:off x="6025445" y="7157732"/>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52" name="object 652"/>
          <p:cNvSpPr txBox="1"/>
          <p:nvPr/>
        </p:nvSpPr>
        <p:spPr>
          <a:xfrm>
            <a:off x="7232055" y="7157732"/>
            <a:ext cx="77216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W-06P03-00HR</a:t>
            </a:r>
            <a:endParaRPr sz="800">
              <a:latin typeface="Microsoft JhengHei UI"/>
              <a:cs typeface="Microsoft JhengHei UI"/>
            </a:endParaRPr>
          </a:p>
        </p:txBody>
      </p:sp>
      <p:sp>
        <p:nvSpPr>
          <p:cNvPr id="653" name="object 653"/>
          <p:cNvSpPr txBox="1"/>
          <p:nvPr/>
        </p:nvSpPr>
        <p:spPr>
          <a:xfrm>
            <a:off x="4871650" y="737942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VW3A7746</a:t>
            </a:r>
            <a:endParaRPr sz="800">
              <a:latin typeface="Microsoft JhengHei UI"/>
              <a:cs typeface="Microsoft JhengHei UI"/>
            </a:endParaRPr>
          </a:p>
        </p:txBody>
      </p:sp>
      <p:sp>
        <p:nvSpPr>
          <p:cNvPr id="654" name="object 654"/>
          <p:cNvSpPr txBox="1"/>
          <p:nvPr/>
        </p:nvSpPr>
        <p:spPr>
          <a:xfrm>
            <a:off x="6025445" y="737942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55" name="object 655"/>
          <p:cNvSpPr txBox="1"/>
          <p:nvPr/>
        </p:nvSpPr>
        <p:spPr>
          <a:xfrm>
            <a:off x="7232055" y="7379425"/>
            <a:ext cx="7499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W-10P03-00ER</a:t>
            </a:r>
            <a:endParaRPr sz="800">
              <a:latin typeface="Microsoft JhengHei UI"/>
              <a:cs typeface="Microsoft JhengHei UI"/>
            </a:endParaRPr>
          </a:p>
        </p:txBody>
      </p:sp>
      <p:sp>
        <p:nvSpPr>
          <p:cNvPr id="656" name="object 656"/>
          <p:cNvSpPr txBox="1"/>
          <p:nvPr/>
        </p:nvSpPr>
        <p:spPr>
          <a:xfrm>
            <a:off x="4871650" y="760111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VW3A7747</a:t>
            </a:r>
            <a:endParaRPr sz="800">
              <a:latin typeface="Microsoft JhengHei UI"/>
              <a:cs typeface="Microsoft JhengHei UI"/>
            </a:endParaRPr>
          </a:p>
        </p:txBody>
      </p:sp>
      <p:sp>
        <p:nvSpPr>
          <p:cNvPr id="657" name="object 657"/>
          <p:cNvSpPr txBox="1"/>
          <p:nvPr/>
        </p:nvSpPr>
        <p:spPr>
          <a:xfrm>
            <a:off x="6025445" y="7601117"/>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58" name="object 658"/>
          <p:cNvSpPr txBox="1"/>
          <p:nvPr/>
        </p:nvSpPr>
        <p:spPr>
          <a:xfrm>
            <a:off x="7232055" y="7601117"/>
            <a:ext cx="7537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W-15P03-0BRE</a:t>
            </a:r>
            <a:endParaRPr sz="800">
              <a:latin typeface="Microsoft JhengHei UI"/>
              <a:cs typeface="Microsoft JhengHei UI"/>
            </a:endParaRPr>
          </a:p>
        </p:txBody>
      </p:sp>
      <p:sp>
        <p:nvSpPr>
          <p:cNvPr id="659" name="object 659"/>
          <p:cNvSpPr txBox="1"/>
          <p:nvPr/>
        </p:nvSpPr>
        <p:spPr>
          <a:xfrm>
            <a:off x="4871650" y="782281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VW3A7748</a:t>
            </a:r>
            <a:endParaRPr sz="800">
              <a:latin typeface="Microsoft JhengHei UI"/>
              <a:cs typeface="Microsoft JhengHei UI"/>
            </a:endParaRPr>
          </a:p>
        </p:txBody>
      </p:sp>
      <p:sp>
        <p:nvSpPr>
          <p:cNvPr id="660" name="object 660"/>
          <p:cNvSpPr txBox="1"/>
          <p:nvPr/>
        </p:nvSpPr>
        <p:spPr>
          <a:xfrm>
            <a:off x="6025445" y="7822811"/>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61" name="object 661"/>
          <p:cNvSpPr txBox="1"/>
          <p:nvPr/>
        </p:nvSpPr>
        <p:spPr>
          <a:xfrm>
            <a:off x="7232055" y="7822811"/>
            <a:ext cx="78295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W-08P03-0ARD</a:t>
            </a:r>
            <a:endParaRPr sz="800">
              <a:latin typeface="Microsoft JhengHei UI"/>
              <a:cs typeface="Microsoft JhengHei UI"/>
            </a:endParaRPr>
          </a:p>
        </p:txBody>
      </p:sp>
      <p:sp>
        <p:nvSpPr>
          <p:cNvPr id="662" name="object 662"/>
          <p:cNvSpPr txBox="1"/>
          <p:nvPr/>
        </p:nvSpPr>
        <p:spPr>
          <a:xfrm>
            <a:off x="4871650" y="804450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VW3A7750</a:t>
            </a:r>
            <a:endParaRPr sz="800">
              <a:latin typeface="Microsoft JhengHei UI"/>
              <a:cs typeface="Microsoft JhengHei UI"/>
            </a:endParaRPr>
          </a:p>
        </p:txBody>
      </p:sp>
      <p:sp>
        <p:nvSpPr>
          <p:cNvPr id="663" name="object 663"/>
          <p:cNvSpPr txBox="1"/>
          <p:nvPr/>
        </p:nvSpPr>
        <p:spPr>
          <a:xfrm>
            <a:off x="6025445" y="804450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64" name="object 664"/>
          <p:cNvSpPr txBox="1"/>
          <p:nvPr/>
        </p:nvSpPr>
        <p:spPr>
          <a:xfrm>
            <a:off x="7232055" y="8044504"/>
            <a:ext cx="7651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W-02P03-A00R</a:t>
            </a:r>
            <a:endParaRPr sz="800">
              <a:latin typeface="Microsoft JhengHei UI"/>
              <a:cs typeface="Microsoft JhengHei UI"/>
            </a:endParaRPr>
          </a:p>
        </p:txBody>
      </p:sp>
      <p:sp>
        <p:nvSpPr>
          <p:cNvPr id="665" name="object 665"/>
          <p:cNvSpPr txBox="1"/>
          <p:nvPr/>
        </p:nvSpPr>
        <p:spPr>
          <a:xfrm>
            <a:off x="4871650" y="826619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VW3A7751</a:t>
            </a:r>
            <a:endParaRPr sz="800">
              <a:latin typeface="Microsoft JhengHei UI"/>
              <a:cs typeface="Microsoft JhengHei UI"/>
            </a:endParaRPr>
          </a:p>
        </p:txBody>
      </p:sp>
      <p:sp>
        <p:nvSpPr>
          <p:cNvPr id="666" name="object 666"/>
          <p:cNvSpPr txBox="1"/>
          <p:nvPr/>
        </p:nvSpPr>
        <p:spPr>
          <a:xfrm>
            <a:off x="6025445" y="8266196"/>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667" name="object 667"/>
          <p:cNvSpPr txBox="1"/>
          <p:nvPr/>
        </p:nvSpPr>
        <p:spPr>
          <a:xfrm>
            <a:off x="7232055" y="8266196"/>
            <a:ext cx="748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W-04P03-0F0R</a:t>
            </a:r>
            <a:endParaRPr sz="800">
              <a:latin typeface="Microsoft JhengHei UI"/>
              <a:cs typeface="Microsoft JhengHei UI"/>
            </a:endParaRPr>
          </a:p>
        </p:txBody>
      </p:sp>
      <p:sp>
        <p:nvSpPr>
          <p:cNvPr id="668" name="object 668"/>
          <p:cNvSpPr txBox="1"/>
          <p:nvPr/>
        </p:nvSpPr>
        <p:spPr>
          <a:xfrm>
            <a:off x="7054780" y="2513295"/>
            <a:ext cx="241935" cy="5893435"/>
          </a:xfrm>
          <a:prstGeom prst="rect">
            <a:avLst/>
          </a:prstGeom>
        </p:spPr>
        <p:txBody>
          <a:bodyPr wrap="square" lIns="0" tIns="1270" rIns="0" bIns="0" rtlCol="0" vert="horz">
            <a:spAutoFit/>
          </a:bodyPr>
          <a:lstStyle/>
          <a:p>
            <a:pPr>
              <a:lnSpc>
                <a:spcPct val="100000"/>
              </a:lnSpc>
              <a:spcBef>
                <a:spcPts val="10"/>
              </a:spcBef>
            </a:pPr>
            <a:r>
              <a:rPr dirty="0" sz="800" spc="-10">
                <a:solidFill>
                  <a:srgbClr val="231F20"/>
                </a:solidFill>
                <a:latin typeface="Microsoft JhengHei UI"/>
                <a:cs typeface="Microsoft JhengHei UI"/>
              </a:rPr>
              <a:t>BRC</a:t>
            </a:r>
            <a:endParaRPr sz="800">
              <a:latin typeface="Microsoft JhengHei UI"/>
              <a:cs typeface="Microsoft JhengHei UI"/>
            </a:endParaRPr>
          </a:p>
          <a:p>
            <a:pPr>
              <a:lnSpc>
                <a:spcPct val="181800"/>
              </a:lnSpc>
            </a:pPr>
            <a:r>
              <a:rPr dirty="0" sz="800" spc="-10">
                <a:solidFill>
                  <a:srgbClr val="231F20"/>
                </a:solidFill>
                <a:latin typeface="Microsoft JhengHei UI"/>
                <a:cs typeface="Microsoft JhengHei UI"/>
              </a:rPr>
              <a:t>BRC  BRC  BRC  </a:t>
            </a:r>
            <a:r>
              <a:rPr dirty="0" sz="800" spc="-5">
                <a:solidFill>
                  <a:srgbClr val="231F20"/>
                </a:solidFill>
                <a:latin typeface="Microsoft JhengHei UI"/>
                <a:cs typeface="Microsoft JhengHei UI"/>
              </a:rPr>
              <a:t>BRA-  BRA-  BRA-  BRA-  BRA-  BRA-  BRA-  BRA-  BRA-  BRB  BRB  BRB  BRA-  BRA-  BRA-  BRB  BRB  BRB  BRB  BRB  BRB  BRB  BRB</a:t>
            </a:r>
            <a:endParaRPr sz="800">
              <a:latin typeface="Microsoft JhengHei UI"/>
              <a:cs typeface="Microsoft JhengHei UI"/>
            </a:endParaRPr>
          </a:p>
        </p:txBody>
      </p:sp>
      <p:sp>
        <p:nvSpPr>
          <p:cNvPr id="669" name="object 669"/>
          <p:cNvSpPr/>
          <p:nvPr/>
        </p:nvSpPr>
        <p:spPr>
          <a:xfrm>
            <a:off x="9096349" y="1806346"/>
            <a:ext cx="2170430" cy="299720"/>
          </a:xfrm>
          <a:custGeom>
            <a:avLst/>
            <a:gdLst/>
            <a:ahLst/>
            <a:cxnLst/>
            <a:rect l="l" t="t" r="r" b="b"/>
            <a:pathLst>
              <a:path w="2170429" h="299719">
                <a:moveTo>
                  <a:pt x="2170429" y="0"/>
                </a:moveTo>
                <a:lnTo>
                  <a:pt x="0" y="0"/>
                </a:lnTo>
                <a:lnTo>
                  <a:pt x="0" y="299643"/>
                </a:lnTo>
                <a:lnTo>
                  <a:pt x="2170429" y="299643"/>
                </a:lnTo>
                <a:lnTo>
                  <a:pt x="2170429" y="0"/>
                </a:lnTo>
                <a:close/>
              </a:path>
            </a:pathLst>
          </a:custGeom>
          <a:solidFill>
            <a:srgbClr val="D66E2A"/>
          </a:solidFill>
        </p:spPr>
        <p:txBody>
          <a:bodyPr wrap="square" lIns="0" tIns="0" rIns="0" bIns="0" rtlCol="0"/>
          <a:lstStyle/>
          <a:p/>
        </p:txBody>
      </p:sp>
      <p:sp>
        <p:nvSpPr>
          <p:cNvPr id="670" name="object 670"/>
          <p:cNvSpPr/>
          <p:nvPr/>
        </p:nvSpPr>
        <p:spPr>
          <a:xfrm>
            <a:off x="11266779" y="1806346"/>
            <a:ext cx="1429385" cy="299720"/>
          </a:xfrm>
          <a:custGeom>
            <a:avLst/>
            <a:gdLst/>
            <a:ahLst/>
            <a:cxnLst/>
            <a:rect l="l" t="t" r="r" b="b"/>
            <a:pathLst>
              <a:path w="1429384" h="299719">
                <a:moveTo>
                  <a:pt x="1428864" y="0"/>
                </a:moveTo>
                <a:lnTo>
                  <a:pt x="0" y="0"/>
                </a:lnTo>
                <a:lnTo>
                  <a:pt x="0" y="299643"/>
                </a:lnTo>
                <a:lnTo>
                  <a:pt x="1428864" y="299643"/>
                </a:lnTo>
                <a:lnTo>
                  <a:pt x="1428864" y="0"/>
                </a:lnTo>
                <a:close/>
              </a:path>
            </a:pathLst>
          </a:custGeom>
          <a:solidFill>
            <a:srgbClr val="D66E2A"/>
          </a:solidFill>
        </p:spPr>
        <p:txBody>
          <a:bodyPr wrap="square" lIns="0" tIns="0" rIns="0" bIns="0" rtlCol="0"/>
          <a:lstStyle/>
          <a:p/>
        </p:txBody>
      </p:sp>
      <p:sp>
        <p:nvSpPr>
          <p:cNvPr id="671" name="object 671"/>
          <p:cNvSpPr/>
          <p:nvPr/>
        </p:nvSpPr>
        <p:spPr>
          <a:xfrm>
            <a:off x="9096349" y="2106003"/>
            <a:ext cx="1153795" cy="360045"/>
          </a:xfrm>
          <a:custGeom>
            <a:avLst/>
            <a:gdLst/>
            <a:ahLst/>
            <a:cxnLst/>
            <a:rect l="l" t="t" r="r" b="b"/>
            <a:pathLst>
              <a:path w="1153795" h="360044">
                <a:moveTo>
                  <a:pt x="1153794" y="0"/>
                </a:moveTo>
                <a:lnTo>
                  <a:pt x="0" y="0"/>
                </a:lnTo>
                <a:lnTo>
                  <a:pt x="0" y="359994"/>
                </a:lnTo>
                <a:lnTo>
                  <a:pt x="1153794" y="359994"/>
                </a:lnTo>
                <a:lnTo>
                  <a:pt x="1153794" y="0"/>
                </a:lnTo>
                <a:close/>
              </a:path>
            </a:pathLst>
          </a:custGeom>
          <a:solidFill>
            <a:srgbClr val="D66E2A"/>
          </a:solidFill>
        </p:spPr>
        <p:txBody>
          <a:bodyPr wrap="square" lIns="0" tIns="0" rIns="0" bIns="0" rtlCol="0"/>
          <a:lstStyle/>
          <a:p/>
        </p:txBody>
      </p:sp>
      <p:sp>
        <p:nvSpPr>
          <p:cNvPr id="672" name="object 672"/>
          <p:cNvSpPr/>
          <p:nvPr/>
        </p:nvSpPr>
        <p:spPr>
          <a:xfrm>
            <a:off x="10250144" y="2106003"/>
            <a:ext cx="1016635" cy="360045"/>
          </a:xfrm>
          <a:custGeom>
            <a:avLst/>
            <a:gdLst/>
            <a:ahLst/>
            <a:cxnLst/>
            <a:rect l="l" t="t" r="r" b="b"/>
            <a:pathLst>
              <a:path w="1016634" h="360044">
                <a:moveTo>
                  <a:pt x="1016634" y="0"/>
                </a:moveTo>
                <a:lnTo>
                  <a:pt x="0" y="0"/>
                </a:lnTo>
                <a:lnTo>
                  <a:pt x="0" y="359994"/>
                </a:lnTo>
                <a:lnTo>
                  <a:pt x="1016634" y="359994"/>
                </a:lnTo>
                <a:lnTo>
                  <a:pt x="1016634" y="0"/>
                </a:lnTo>
                <a:close/>
              </a:path>
            </a:pathLst>
          </a:custGeom>
          <a:solidFill>
            <a:srgbClr val="D66E2A"/>
          </a:solidFill>
        </p:spPr>
        <p:txBody>
          <a:bodyPr wrap="square" lIns="0" tIns="0" rIns="0" bIns="0" rtlCol="0"/>
          <a:lstStyle/>
          <a:p/>
        </p:txBody>
      </p:sp>
      <p:sp>
        <p:nvSpPr>
          <p:cNvPr id="673" name="object 673"/>
          <p:cNvSpPr/>
          <p:nvPr/>
        </p:nvSpPr>
        <p:spPr>
          <a:xfrm>
            <a:off x="11266779" y="2106003"/>
            <a:ext cx="1429385" cy="360045"/>
          </a:xfrm>
          <a:custGeom>
            <a:avLst/>
            <a:gdLst/>
            <a:ahLst/>
            <a:cxnLst/>
            <a:rect l="l" t="t" r="r" b="b"/>
            <a:pathLst>
              <a:path w="1429384" h="360044">
                <a:moveTo>
                  <a:pt x="1428864" y="0"/>
                </a:moveTo>
                <a:lnTo>
                  <a:pt x="0" y="0"/>
                </a:lnTo>
                <a:lnTo>
                  <a:pt x="0" y="359994"/>
                </a:lnTo>
                <a:lnTo>
                  <a:pt x="1428864" y="359994"/>
                </a:lnTo>
                <a:lnTo>
                  <a:pt x="1428864" y="0"/>
                </a:lnTo>
                <a:close/>
              </a:path>
            </a:pathLst>
          </a:custGeom>
          <a:solidFill>
            <a:srgbClr val="D66E2A"/>
          </a:solidFill>
        </p:spPr>
        <p:txBody>
          <a:bodyPr wrap="square" lIns="0" tIns="0" rIns="0" bIns="0" rtlCol="0"/>
          <a:lstStyle/>
          <a:p/>
        </p:txBody>
      </p:sp>
      <p:sp>
        <p:nvSpPr>
          <p:cNvPr id="674" name="object 674"/>
          <p:cNvSpPr/>
          <p:nvPr/>
        </p:nvSpPr>
        <p:spPr>
          <a:xfrm>
            <a:off x="9096349" y="2465997"/>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75" name="object 675"/>
          <p:cNvSpPr/>
          <p:nvPr/>
        </p:nvSpPr>
        <p:spPr>
          <a:xfrm>
            <a:off x="10250144" y="2465997"/>
            <a:ext cx="1016635" cy="222250"/>
          </a:xfrm>
          <a:custGeom>
            <a:avLst/>
            <a:gdLst/>
            <a:ahLst/>
            <a:cxnLst/>
            <a:rect l="l" t="t" r="r" b="b"/>
            <a:pathLst>
              <a:path w="1016634" h="222250">
                <a:moveTo>
                  <a:pt x="1016634" y="0"/>
                </a:moveTo>
                <a:lnTo>
                  <a:pt x="0" y="0"/>
                </a:lnTo>
                <a:lnTo>
                  <a:pt x="0" y="221691"/>
                </a:lnTo>
                <a:lnTo>
                  <a:pt x="1016634" y="221691"/>
                </a:lnTo>
                <a:lnTo>
                  <a:pt x="1016634" y="0"/>
                </a:lnTo>
                <a:close/>
              </a:path>
            </a:pathLst>
          </a:custGeom>
          <a:solidFill>
            <a:srgbClr val="EBEBEC"/>
          </a:solidFill>
        </p:spPr>
        <p:txBody>
          <a:bodyPr wrap="square" lIns="0" tIns="0" rIns="0" bIns="0" rtlCol="0"/>
          <a:lstStyle/>
          <a:p/>
        </p:txBody>
      </p:sp>
      <p:sp>
        <p:nvSpPr>
          <p:cNvPr id="676" name="object 676"/>
          <p:cNvSpPr/>
          <p:nvPr/>
        </p:nvSpPr>
        <p:spPr>
          <a:xfrm>
            <a:off x="11266779" y="2465997"/>
            <a:ext cx="1429385" cy="222250"/>
          </a:xfrm>
          <a:custGeom>
            <a:avLst/>
            <a:gdLst/>
            <a:ahLst/>
            <a:cxnLst/>
            <a:rect l="l" t="t" r="r" b="b"/>
            <a:pathLst>
              <a:path w="1429384" h="222250">
                <a:moveTo>
                  <a:pt x="1428864" y="0"/>
                </a:moveTo>
                <a:lnTo>
                  <a:pt x="0" y="0"/>
                </a:lnTo>
                <a:lnTo>
                  <a:pt x="0" y="221691"/>
                </a:lnTo>
                <a:lnTo>
                  <a:pt x="1428864" y="221691"/>
                </a:lnTo>
                <a:lnTo>
                  <a:pt x="1428864" y="0"/>
                </a:lnTo>
                <a:close/>
              </a:path>
            </a:pathLst>
          </a:custGeom>
          <a:solidFill>
            <a:srgbClr val="EBEBEC"/>
          </a:solidFill>
        </p:spPr>
        <p:txBody>
          <a:bodyPr wrap="square" lIns="0" tIns="0" rIns="0" bIns="0" rtlCol="0"/>
          <a:lstStyle/>
          <a:p/>
        </p:txBody>
      </p:sp>
      <p:sp>
        <p:nvSpPr>
          <p:cNvPr id="677" name="object 677"/>
          <p:cNvSpPr/>
          <p:nvPr/>
        </p:nvSpPr>
        <p:spPr>
          <a:xfrm>
            <a:off x="9096349" y="290937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78" name="object 678"/>
          <p:cNvSpPr/>
          <p:nvPr/>
        </p:nvSpPr>
        <p:spPr>
          <a:xfrm>
            <a:off x="10250144" y="2909379"/>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79" name="object 679"/>
          <p:cNvSpPr/>
          <p:nvPr/>
        </p:nvSpPr>
        <p:spPr>
          <a:xfrm>
            <a:off x="11503999" y="2909379"/>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80" name="object 680"/>
          <p:cNvSpPr/>
          <p:nvPr/>
        </p:nvSpPr>
        <p:spPr>
          <a:xfrm>
            <a:off x="9096349" y="3352774"/>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81" name="object 681"/>
          <p:cNvSpPr/>
          <p:nvPr/>
        </p:nvSpPr>
        <p:spPr>
          <a:xfrm>
            <a:off x="10250144" y="3352774"/>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82" name="object 682"/>
          <p:cNvSpPr/>
          <p:nvPr/>
        </p:nvSpPr>
        <p:spPr>
          <a:xfrm>
            <a:off x="11503999" y="3352774"/>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83" name="object 683"/>
          <p:cNvSpPr/>
          <p:nvPr/>
        </p:nvSpPr>
        <p:spPr>
          <a:xfrm>
            <a:off x="9096349" y="3796157"/>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84" name="object 684"/>
          <p:cNvSpPr/>
          <p:nvPr/>
        </p:nvSpPr>
        <p:spPr>
          <a:xfrm>
            <a:off x="10250144" y="3796157"/>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85" name="object 685"/>
          <p:cNvSpPr/>
          <p:nvPr/>
        </p:nvSpPr>
        <p:spPr>
          <a:xfrm>
            <a:off x="11503999" y="3796157"/>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86" name="object 686"/>
          <p:cNvSpPr/>
          <p:nvPr/>
        </p:nvSpPr>
        <p:spPr>
          <a:xfrm>
            <a:off x="9096349" y="423953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87" name="object 687"/>
          <p:cNvSpPr/>
          <p:nvPr/>
        </p:nvSpPr>
        <p:spPr>
          <a:xfrm>
            <a:off x="10250144" y="4239539"/>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88" name="object 688"/>
          <p:cNvSpPr/>
          <p:nvPr/>
        </p:nvSpPr>
        <p:spPr>
          <a:xfrm>
            <a:off x="11503999" y="4239539"/>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89" name="object 689"/>
          <p:cNvSpPr/>
          <p:nvPr/>
        </p:nvSpPr>
        <p:spPr>
          <a:xfrm>
            <a:off x="9096349" y="4682921"/>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90" name="object 690"/>
          <p:cNvSpPr/>
          <p:nvPr/>
        </p:nvSpPr>
        <p:spPr>
          <a:xfrm>
            <a:off x="10250144" y="4682921"/>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91" name="object 691"/>
          <p:cNvSpPr/>
          <p:nvPr/>
        </p:nvSpPr>
        <p:spPr>
          <a:xfrm>
            <a:off x="11503999" y="4682921"/>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92" name="object 692"/>
          <p:cNvSpPr/>
          <p:nvPr/>
        </p:nvSpPr>
        <p:spPr>
          <a:xfrm>
            <a:off x="9096349" y="5126316"/>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93" name="object 693"/>
          <p:cNvSpPr/>
          <p:nvPr/>
        </p:nvSpPr>
        <p:spPr>
          <a:xfrm>
            <a:off x="10250144" y="5126316"/>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94" name="object 694"/>
          <p:cNvSpPr/>
          <p:nvPr/>
        </p:nvSpPr>
        <p:spPr>
          <a:xfrm>
            <a:off x="11503999" y="5126316"/>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95" name="object 695"/>
          <p:cNvSpPr/>
          <p:nvPr/>
        </p:nvSpPr>
        <p:spPr>
          <a:xfrm>
            <a:off x="9096349" y="556969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96" name="object 696"/>
          <p:cNvSpPr/>
          <p:nvPr/>
        </p:nvSpPr>
        <p:spPr>
          <a:xfrm>
            <a:off x="10250144" y="5569699"/>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697" name="object 697"/>
          <p:cNvSpPr/>
          <p:nvPr/>
        </p:nvSpPr>
        <p:spPr>
          <a:xfrm>
            <a:off x="11503999" y="5569699"/>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698" name="object 698"/>
          <p:cNvSpPr/>
          <p:nvPr/>
        </p:nvSpPr>
        <p:spPr>
          <a:xfrm>
            <a:off x="9096349" y="6013081"/>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699" name="object 699"/>
          <p:cNvSpPr/>
          <p:nvPr/>
        </p:nvSpPr>
        <p:spPr>
          <a:xfrm>
            <a:off x="10250144" y="6013081"/>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700" name="object 700"/>
          <p:cNvSpPr/>
          <p:nvPr/>
        </p:nvSpPr>
        <p:spPr>
          <a:xfrm>
            <a:off x="11503999" y="6013081"/>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701" name="object 701"/>
          <p:cNvSpPr/>
          <p:nvPr/>
        </p:nvSpPr>
        <p:spPr>
          <a:xfrm>
            <a:off x="9096349" y="6456464"/>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702" name="object 702"/>
          <p:cNvSpPr/>
          <p:nvPr/>
        </p:nvSpPr>
        <p:spPr>
          <a:xfrm>
            <a:off x="10250144" y="6456464"/>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703" name="object 703"/>
          <p:cNvSpPr/>
          <p:nvPr/>
        </p:nvSpPr>
        <p:spPr>
          <a:xfrm>
            <a:off x="11503999" y="6456464"/>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704" name="object 704"/>
          <p:cNvSpPr/>
          <p:nvPr/>
        </p:nvSpPr>
        <p:spPr>
          <a:xfrm>
            <a:off x="9096349" y="6899859"/>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705" name="object 705"/>
          <p:cNvSpPr/>
          <p:nvPr/>
        </p:nvSpPr>
        <p:spPr>
          <a:xfrm>
            <a:off x="10250144" y="6899859"/>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706" name="object 706"/>
          <p:cNvSpPr/>
          <p:nvPr/>
        </p:nvSpPr>
        <p:spPr>
          <a:xfrm>
            <a:off x="11503999" y="6899859"/>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707" name="object 707"/>
          <p:cNvSpPr/>
          <p:nvPr/>
        </p:nvSpPr>
        <p:spPr>
          <a:xfrm>
            <a:off x="9096349" y="7343241"/>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708" name="object 708"/>
          <p:cNvSpPr/>
          <p:nvPr/>
        </p:nvSpPr>
        <p:spPr>
          <a:xfrm>
            <a:off x="10250144" y="7343241"/>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709" name="object 709"/>
          <p:cNvSpPr/>
          <p:nvPr/>
        </p:nvSpPr>
        <p:spPr>
          <a:xfrm>
            <a:off x="11503999" y="7343241"/>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710" name="object 710"/>
          <p:cNvSpPr/>
          <p:nvPr/>
        </p:nvSpPr>
        <p:spPr>
          <a:xfrm>
            <a:off x="9096349" y="7786623"/>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711" name="object 711"/>
          <p:cNvSpPr/>
          <p:nvPr/>
        </p:nvSpPr>
        <p:spPr>
          <a:xfrm>
            <a:off x="10250144" y="7786623"/>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712" name="object 712"/>
          <p:cNvSpPr/>
          <p:nvPr/>
        </p:nvSpPr>
        <p:spPr>
          <a:xfrm>
            <a:off x="11503999" y="7786623"/>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713" name="object 713"/>
          <p:cNvSpPr/>
          <p:nvPr/>
        </p:nvSpPr>
        <p:spPr>
          <a:xfrm>
            <a:off x="9096349" y="8230006"/>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EBEBEC"/>
          </a:solidFill>
        </p:spPr>
        <p:txBody>
          <a:bodyPr wrap="square" lIns="0" tIns="0" rIns="0" bIns="0" rtlCol="0"/>
          <a:lstStyle/>
          <a:p/>
        </p:txBody>
      </p:sp>
      <p:sp>
        <p:nvSpPr>
          <p:cNvPr id="714" name="object 714"/>
          <p:cNvSpPr/>
          <p:nvPr/>
        </p:nvSpPr>
        <p:spPr>
          <a:xfrm>
            <a:off x="10250144" y="8230006"/>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EBEBEC"/>
          </a:solidFill>
        </p:spPr>
        <p:txBody>
          <a:bodyPr wrap="square" lIns="0" tIns="0" rIns="0" bIns="0" rtlCol="0"/>
          <a:lstStyle/>
          <a:p/>
        </p:txBody>
      </p:sp>
      <p:sp>
        <p:nvSpPr>
          <p:cNvPr id="715" name="object 715"/>
          <p:cNvSpPr/>
          <p:nvPr/>
        </p:nvSpPr>
        <p:spPr>
          <a:xfrm>
            <a:off x="11503999" y="8230006"/>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EBEBEC"/>
          </a:solidFill>
        </p:spPr>
        <p:txBody>
          <a:bodyPr wrap="square" lIns="0" tIns="0" rIns="0" bIns="0" rtlCol="0"/>
          <a:lstStyle/>
          <a:p/>
        </p:txBody>
      </p:sp>
      <p:sp>
        <p:nvSpPr>
          <p:cNvPr id="716" name="object 716"/>
          <p:cNvSpPr/>
          <p:nvPr/>
        </p:nvSpPr>
        <p:spPr>
          <a:xfrm>
            <a:off x="9096349" y="268768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17" name="object 717"/>
          <p:cNvSpPr/>
          <p:nvPr/>
        </p:nvSpPr>
        <p:spPr>
          <a:xfrm>
            <a:off x="10250144" y="2687688"/>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18" name="object 718"/>
          <p:cNvSpPr/>
          <p:nvPr/>
        </p:nvSpPr>
        <p:spPr>
          <a:xfrm>
            <a:off x="11503999" y="2687688"/>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19" name="object 719"/>
          <p:cNvSpPr/>
          <p:nvPr/>
        </p:nvSpPr>
        <p:spPr>
          <a:xfrm>
            <a:off x="9096349" y="313107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20" name="object 720"/>
          <p:cNvSpPr/>
          <p:nvPr/>
        </p:nvSpPr>
        <p:spPr>
          <a:xfrm>
            <a:off x="10250144" y="3131070"/>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21" name="object 721"/>
          <p:cNvSpPr/>
          <p:nvPr/>
        </p:nvSpPr>
        <p:spPr>
          <a:xfrm>
            <a:off x="11503999" y="3131070"/>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22" name="object 722"/>
          <p:cNvSpPr/>
          <p:nvPr/>
        </p:nvSpPr>
        <p:spPr>
          <a:xfrm>
            <a:off x="9096349" y="3574465"/>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23" name="object 723"/>
          <p:cNvSpPr/>
          <p:nvPr/>
        </p:nvSpPr>
        <p:spPr>
          <a:xfrm>
            <a:off x="10250144" y="3574465"/>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24" name="object 724"/>
          <p:cNvSpPr/>
          <p:nvPr/>
        </p:nvSpPr>
        <p:spPr>
          <a:xfrm>
            <a:off x="11503999" y="3574465"/>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25" name="object 725"/>
          <p:cNvSpPr/>
          <p:nvPr/>
        </p:nvSpPr>
        <p:spPr>
          <a:xfrm>
            <a:off x="9096349" y="401784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26" name="object 726"/>
          <p:cNvSpPr/>
          <p:nvPr/>
        </p:nvSpPr>
        <p:spPr>
          <a:xfrm>
            <a:off x="10250144" y="4017848"/>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27" name="object 727"/>
          <p:cNvSpPr/>
          <p:nvPr/>
        </p:nvSpPr>
        <p:spPr>
          <a:xfrm>
            <a:off x="11503999" y="4017848"/>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28" name="object 728"/>
          <p:cNvSpPr/>
          <p:nvPr/>
        </p:nvSpPr>
        <p:spPr>
          <a:xfrm>
            <a:off x="9096349" y="446123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29" name="object 729"/>
          <p:cNvSpPr/>
          <p:nvPr/>
        </p:nvSpPr>
        <p:spPr>
          <a:xfrm>
            <a:off x="10250144" y="4461230"/>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30" name="object 730"/>
          <p:cNvSpPr/>
          <p:nvPr/>
        </p:nvSpPr>
        <p:spPr>
          <a:xfrm>
            <a:off x="11503999" y="4461230"/>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31" name="object 731"/>
          <p:cNvSpPr/>
          <p:nvPr/>
        </p:nvSpPr>
        <p:spPr>
          <a:xfrm>
            <a:off x="9096349" y="4904625"/>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32" name="object 732"/>
          <p:cNvSpPr/>
          <p:nvPr/>
        </p:nvSpPr>
        <p:spPr>
          <a:xfrm>
            <a:off x="10250144" y="4904625"/>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33" name="object 733"/>
          <p:cNvSpPr/>
          <p:nvPr/>
        </p:nvSpPr>
        <p:spPr>
          <a:xfrm>
            <a:off x="11503999" y="4904625"/>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34" name="object 734"/>
          <p:cNvSpPr/>
          <p:nvPr/>
        </p:nvSpPr>
        <p:spPr>
          <a:xfrm>
            <a:off x="9096349" y="534800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35" name="object 735"/>
          <p:cNvSpPr/>
          <p:nvPr/>
        </p:nvSpPr>
        <p:spPr>
          <a:xfrm>
            <a:off x="10250144" y="5348008"/>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36" name="object 736"/>
          <p:cNvSpPr/>
          <p:nvPr/>
        </p:nvSpPr>
        <p:spPr>
          <a:xfrm>
            <a:off x="11503999" y="5348008"/>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37" name="object 737"/>
          <p:cNvSpPr/>
          <p:nvPr/>
        </p:nvSpPr>
        <p:spPr>
          <a:xfrm>
            <a:off x="9096349" y="579139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38" name="object 738"/>
          <p:cNvSpPr/>
          <p:nvPr/>
        </p:nvSpPr>
        <p:spPr>
          <a:xfrm>
            <a:off x="10250144" y="5791390"/>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39" name="object 739"/>
          <p:cNvSpPr/>
          <p:nvPr/>
        </p:nvSpPr>
        <p:spPr>
          <a:xfrm>
            <a:off x="11503999" y="5791390"/>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40" name="object 740"/>
          <p:cNvSpPr/>
          <p:nvPr/>
        </p:nvSpPr>
        <p:spPr>
          <a:xfrm>
            <a:off x="9096349" y="6234772"/>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41" name="object 741"/>
          <p:cNvSpPr/>
          <p:nvPr/>
        </p:nvSpPr>
        <p:spPr>
          <a:xfrm>
            <a:off x="10250144" y="6234772"/>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42" name="object 742"/>
          <p:cNvSpPr/>
          <p:nvPr/>
        </p:nvSpPr>
        <p:spPr>
          <a:xfrm>
            <a:off x="11503999" y="6234772"/>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43" name="object 743"/>
          <p:cNvSpPr/>
          <p:nvPr/>
        </p:nvSpPr>
        <p:spPr>
          <a:xfrm>
            <a:off x="9096349" y="6678168"/>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44" name="object 744"/>
          <p:cNvSpPr/>
          <p:nvPr/>
        </p:nvSpPr>
        <p:spPr>
          <a:xfrm>
            <a:off x="10250144" y="6678168"/>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45" name="object 745"/>
          <p:cNvSpPr/>
          <p:nvPr/>
        </p:nvSpPr>
        <p:spPr>
          <a:xfrm>
            <a:off x="11503999" y="6678168"/>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46" name="object 746"/>
          <p:cNvSpPr/>
          <p:nvPr/>
        </p:nvSpPr>
        <p:spPr>
          <a:xfrm>
            <a:off x="9096349" y="7121550"/>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47" name="object 747"/>
          <p:cNvSpPr/>
          <p:nvPr/>
        </p:nvSpPr>
        <p:spPr>
          <a:xfrm>
            <a:off x="10250144" y="7121550"/>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48" name="object 748"/>
          <p:cNvSpPr/>
          <p:nvPr/>
        </p:nvSpPr>
        <p:spPr>
          <a:xfrm>
            <a:off x="11503999" y="7121550"/>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49" name="object 749"/>
          <p:cNvSpPr/>
          <p:nvPr/>
        </p:nvSpPr>
        <p:spPr>
          <a:xfrm>
            <a:off x="9096349" y="7564932"/>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50" name="object 750"/>
          <p:cNvSpPr/>
          <p:nvPr/>
        </p:nvSpPr>
        <p:spPr>
          <a:xfrm>
            <a:off x="10250144" y="7564932"/>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51" name="object 751"/>
          <p:cNvSpPr/>
          <p:nvPr/>
        </p:nvSpPr>
        <p:spPr>
          <a:xfrm>
            <a:off x="11503999" y="7564932"/>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52" name="object 752"/>
          <p:cNvSpPr/>
          <p:nvPr/>
        </p:nvSpPr>
        <p:spPr>
          <a:xfrm>
            <a:off x="9096349" y="8008315"/>
            <a:ext cx="1153795" cy="222250"/>
          </a:xfrm>
          <a:custGeom>
            <a:avLst/>
            <a:gdLst/>
            <a:ahLst/>
            <a:cxnLst/>
            <a:rect l="l" t="t" r="r" b="b"/>
            <a:pathLst>
              <a:path w="1153795" h="222250">
                <a:moveTo>
                  <a:pt x="1153794" y="0"/>
                </a:moveTo>
                <a:lnTo>
                  <a:pt x="0" y="0"/>
                </a:lnTo>
                <a:lnTo>
                  <a:pt x="0" y="221691"/>
                </a:lnTo>
                <a:lnTo>
                  <a:pt x="1153794" y="221691"/>
                </a:lnTo>
                <a:lnTo>
                  <a:pt x="1153794" y="0"/>
                </a:lnTo>
                <a:close/>
              </a:path>
            </a:pathLst>
          </a:custGeom>
          <a:solidFill>
            <a:srgbClr val="DCDDDE"/>
          </a:solidFill>
        </p:spPr>
        <p:txBody>
          <a:bodyPr wrap="square" lIns="0" tIns="0" rIns="0" bIns="0" rtlCol="0"/>
          <a:lstStyle/>
          <a:p/>
        </p:txBody>
      </p:sp>
      <p:sp>
        <p:nvSpPr>
          <p:cNvPr id="753" name="object 753"/>
          <p:cNvSpPr/>
          <p:nvPr/>
        </p:nvSpPr>
        <p:spPr>
          <a:xfrm>
            <a:off x="10250144" y="8008315"/>
            <a:ext cx="1000125" cy="222250"/>
          </a:xfrm>
          <a:custGeom>
            <a:avLst/>
            <a:gdLst/>
            <a:ahLst/>
            <a:cxnLst/>
            <a:rect l="l" t="t" r="r" b="b"/>
            <a:pathLst>
              <a:path w="1000125" h="222250">
                <a:moveTo>
                  <a:pt x="0" y="221691"/>
                </a:moveTo>
                <a:lnTo>
                  <a:pt x="999854" y="221691"/>
                </a:lnTo>
                <a:lnTo>
                  <a:pt x="999854" y="0"/>
                </a:lnTo>
                <a:lnTo>
                  <a:pt x="0" y="0"/>
                </a:lnTo>
                <a:lnTo>
                  <a:pt x="0" y="221691"/>
                </a:lnTo>
                <a:close/>
              </a:path>
            </a:pathLst>
          </a:custGeom>
          <a:solidFill>
            <a:srgbClr val="DCDDDE"/>
          </a:solidFill>
        </p:spPr>
        <p:txBody>
          <a:bodyPr wrap="square" lIns="0" tIns="0" rIns="0" bIns="0" rtlCol="0"/>
          <a:lstStyle/>
          <a:p/>
        </p:txBody>
      </p:sp>
      <p:sp>
        <p:nvSpPr>
          <p:cNvPr id="754" name="object 754"/>
          <p:cNvSpPr/>
          <p:nvPr/>
        </p:nvSpPr>
        <p:spPr>
          <a:xfrm>
            <a:off x="11503999" y="8008315"/>
            <a:ext cx="1191895" cy="222250"/>
          </a:xfrm>
          <a:custGeom>
            <a:avLst/>
            <a:gdLst/>
            <a:ahLst/>
            <a:cxnLst/>
            <a:rect l="l" t="t" r="r" b="b"/>
            <a:pathLst>
              <a:path w="1191895" h="222250">
                <a:moveTo>
                  <a:pt x="0" y="221691"/>
                </a:moveTo>
                <a:lnTo>
                  <a:pt x="1191644" y="221691"/>
                </a:lnTo>
                <a:lnTo>
                  <a:pt x="1191644" y="0"/>
                </a:lnTo>
                <a:lnTo>
                  <a:pt x="0" y="0"/>
                </a:lnTo>
                <a:lnTo>
                  <a:pt x="0" y="221691"/>
                </a:lnTo>
                <a:close/>
              </a:path>
            </a:pathLst>
          </a:custGeom>
          <a:solidFill>
            <a:srgbClr val="DCDDDE"/>
          </a:solidFill>
        </p:spPr>
        <p:txBody>
          <a:bodyPr wrap="square" lIns="0" tIns="0" rIns="0" bIns="0" rtlCol="0"/>
          <a:lstStyle/>
          <a:p/>
        </p:txBody>
      </p:sp>
      <p:sp>
        <p:nvSpPr>
          <p:cNvPr id="755" name="object 755"/>
          <p:cNvSpPr/>
          <p:nvPr/>
        </p:nvSpPr>
        <p:spPr>
          <a:xfrm>
            <a:off x="10250144"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756" name="object 756"/>
          <p:cNvSpPr/>
          <p:nvPr/>
        </p:nvSpPr>
        <p:spPr>
          <a:xfrm>
            <a:off x="11266780" y="2099648"/>
            <a:ext cx="1435735" cy="12700"/>
          </a:xfrm>
          <a:custGeom>
            <a:avLst/>
            <a:gdLst/>
            <a:ahLst/>
            <a:cxnLst/>
            <a:rect l="l" t="t" r="r" b="b"/>
            <a:pathLst>
              <a:path w="1435734"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757" name="object 757"/>
          <p:cNvSpPr/>
          <p:nvPr/>
        </p:nvSpPr>
        <p:spPr>
          <a:xfrm>
            <a:off x="10250144"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758" name="object 758"/>
          <p:cNvSpPr/>
          <p:nvPr/>
        </p:nvSpPr>
        <p:spPr>
          <a:xfrm>
            <a:off x="11266780"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759" name="object 759"/>
          <p:cNvSpPr/>
          <p:nvPr/>
        </p:nvSpPr>
        <p:spPr>
          <a:xfrm>
            <a:off x="11260430" y="2473677"/>
            <a:ext cx="12700" cy="0"/>
          </a:xfrm>
          <a:custGeom>
            <a:avLst/>
            <a:gdLst/>
            <a:ahLst/>
            <a:cxnLst/>
            <a:rect l="l" t="t" r="r" b="b"/>
            <a:pathLst>
              <a:path w="12700" h="0">
                <a:moveTo>
                  <a:pt x="0" y="0"/>
                </a:moveTo>
                <a:lnTo>
                  <a:pt x="12700" y="0"/>
                </a:lnTo>
              </a:path>
            </a:pathLst>
          </a:custGeom>
          <a:ln w="3175">
            <a:solidFill>
              <a:srgbClr val="FFFFFF"/>
            </a:solidFill>
          </a:ln>
        </p:spPr>
        <p:txBody>
          <a:bodyPr wrap="square" lIns="0" tIns="0" rIns="0" bIns="0" rtlCol="0"/>
          <a:lstStyle/>
          <a:p/>
        </p:txBody>
      </p:sp>
      <p:sp>
        <p:nvSpPr>
          <p:cNvPr id="760" name="object 760"/>
          <p:cNvSpPr/>
          <p:nvPr/>
        </p:nvSpPr>
        <p:spPr>
          <a:xfrm>
            <a:off x="9102699" y="268134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61" name="object 761"/>
          <p:cNvSpPr/>
          <p:nvPr/>
        </p:nvSpPr>
        <p:spPr>
          <a:xfrm>
            <a:off x="10250144" y="2681342"/>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62" name="object 762"/>
          <p:cNvSpPr/>
          <p:nvPr/>
        </p:nvSpPr>
        <p:spPr>
          <a:xfrm>
            <a:off x="11503999" y="2681342"/>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63" name="object 763"/>
          <p:cNvSpPr/>
          <p:nvPr/>
        </p:nvSpPr>
        <p:spPr>
          <a:xfrm>
            <a:off x="9102699" y="3124727"/>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64" name="object 764"/>
          <p:cNvSpPr/>
          <p:nvPr/>
        </p:nvSpPr>
        <p:spPr>
          <a:xfrm>
            <a:off x="10250144" y="3124727"/>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65" name="object 765"/>
          <p:cNvSpPr/>
          <p:nvPr/>
        </p:nvSpPr>
        <p:spPr>
          <a:xfrm>
            <a:off x="11503999" y="3124727"/>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66" name="object 766"/>
          <p:cNvSpPr/>
          <p:nvPr/>
        </p:nvSpPr>
        <p:spPr>
          <a:xfrm>
            <a:off x="9102699" y="356811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67" name="object 767"/>
          <p:cNvSpPr/>
          <p:nvPr/>
        </p:nvSpPr>
        <p:spPr>
          <a:xfrm>
            <a:off x="10250144" y="3568112"/>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68" name="object 768"/>
          <p:cNvSpPr/>
          <p:nvPr/>
        </p:nvSpPr>
        <p:spPr>
          <a:xfrm>
            <a:off x="11503999" y="3568112"/>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69" name="object 769"/>
          <p:cNvSpPr/>
          <p:nvPr/>
        </p:nvSpPr>
        <p:spPr>
          <a:xfrm>
            <a:off x="9102699" y="401149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70" name="object 770"/>
          <p:cNvSpPr/>
          <p:nvPr/>
        </p:nvSpPr>
        <p:spPr>
          <a:xfrm>
            <a:off x="10250144" y="4011498"/>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71" name="object 771"/>
          <p:cNvSpPr/>
          <p:nvPr/>
        </p:nvSpPr>
        <p:spPr>
          <a:xfrm>
            <a:off x="11503999" y="4011498"/>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72" name="object 772"/>
          <p:cNvSpPr/>
          <p:nvPr/>
        </p:nvSpPr>
        <p:spPr>
          <a:xfrm>
            <a:off x="9102699" y="4454883"/>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73" name="object 773"/>
          <p:cNvSpPr/>
          <p:nvPr/>
        </p:nvSpPr>
        <p:spPr>
          <a:xfrm>
            <a:off x="10250144" y="4454883"/>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74" name="object 774"/>
          <p:cNvSpPr/>
          <p:nvPr/>
        </p:nvSpPr>
        <p:spPr>
          <a:xfrm>
            <a:off x="11503999" y="4454883"/>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75" name="object 775"/>
          <p:cNvSpPr/>
          <p:nvPr/>
        </p:nvSpPr>
        <p:spPr>
          <a:xfrm>
            <a:off x="9102699" y="4898269"/>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76" name="object 776"/>
          <p:cNvSpPr/>
          <p:nvPr/>
        </p:nvSpPr>
        <p:spPr>
          <a:xfrm>
            <a:off x="10250144" y="4898269"/>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77" name="object 777"/>
          <p:cNvSpPr/>
          <p:nvPr/>
        </p:nvSpPr>
        <p:spPr>
          <a:xfrm>
            <a:off x="11503999" y="4898269"/>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78" name="object 778"/>
          <p:cNvSpPr/>
          <p:nvPr/>
        </p:nvSpPr>
        <p:spPr>
          <a:xfrm>
            <a:off x="9102699" y="5341655"/>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79" name="object 779"/>
          <p:cNvSpPr/>
          <p:nvPr/>
        </p:nvSpPr>
        <p:spPr>
          <a:xfrm>
            <a:off x="10250144" y="5341655"/>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80" name="object 780"/>
          <p:cNvSpPr/>
          <p:nvPr/>
        </p:nvSpPr>
        <p:spPr>
          <a:xfrm>
            <a:off x="11503999" y="5341655"/>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81" name="object 781"/>
          <p:cNvSpPr/>
          <p:nvPr/>
        </p:nvSpPr>
        <p:spPr>
          <a:xfrm>
            <a:off x="9102699" y="5785040"/>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82" name="object 782"/>
          <p:cNvSpPr/>
          <p:nvPr/>
        </p:nvSpPr>
        <p:spPr>
          <a:xfrm>
            <a:off x="10250144" y="5785040"/>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83" name="object 783"/>
          <p:cNvSpPr/>
          <p:nvPr/>
        </p:nvSpPr>
        <p:spPr>
          <a:xfrm>
            <a:off x="11503999" y="5785040"/>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84" name="object 784"/>
          <p:cNvSpPr/>
          <p:nvPr/>
        </p:nvSpPr>
        <p:spPr>
          <a:xfrm>
            <a:off x="9102699" y="6228426"/>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85" name="object 785"/>
          <p:cNvSpPr/>
          <p:nvPr/>
        </p:nvSpPr>
        <p:spPr>
          <a:xfrm>
            <a:off x="10250144" y="6228426"/>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86" name="object 786"/>
          <p:cNvSpPr/>
          <p:nvPr/>
        </p:nvSpPr>
        <p:spPr>
          <a:xfrm>
            <a:off x="11503999" y="6228426"/>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87" name="object 787"/>
          <p:cNvSpPr/>
          <p:nvPr/>
        </p:nvSpPr>
        <p:spPr>
          <a:xfrm>
            <a:off x="9102699" y="6671812"/>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88" name="object 788"/>
          <p:cNvSpPr/>
          <p:nvPr/>
        </p:nvSpPr>
        <p:spPr>
          <a:xfrm>
            <a:off x="10250144" y="6671812"/>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89" name="object 789"/>
          <p:cNvSpPr/>
          <p:nvPr/>
        </p:nvSpPr>
        <p:spPr>
          <a:xfrm>
            <a:off x="11503999" y="6671812"/>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90" name="object 790"/>
          <p:cNvSpPr/>
          <p:nvPr/>
        </p:nvSpPr>
        <p:spPr>
          <a:xfrm>
            <a:off x="9102699" y="711519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91" name="object 791"/>
          <p:cNvSpPr/>
          <p:nvPr/>
        </p:nvSpPr>
        <p:spPr>
          <a:xfrm>
            <a:off x="10250144" y="7115198"/>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92" name="object 792"/>
          <p:cNvSpPr/>
          <p:nvPr/>
        </p:nvSpPr>
        <p:spPr>
          <a:xfrm>
            <a:off x="11503999" y="7115198"/>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93" name="object 793"/>
          <p:cNvSpPr/>
          <p:nvPr/>
        </p:nvSpPr>
        <p:spPr>
          <a:xfrm>
            <a:off x="9102699" y="7558584"/>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94" name="object 794"/>
          <p:cNvSpPr/>
          <p:nvPr/>
        </p:nvSpPr>
        <p:spPr>
          <a:xfrm>
            <a:off x="10250144" y="7558584"/>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95" name="object 795"/>
          <p:cNvSpPr/>
          <p:nvPr/>
        </p:nvSpPr>
        <p:spPr>
          <a:xfrm>
            <a:off x="11503999" y="7558584"/>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96" name="object 796"/>
          <p:cNvSpPr/>
          <p:nvPr/>
        </p:nvSpPr>
        <p:spPr>
          <a:xfrm>
            <a:off x="9102699" y="8001968"/>
            <a:ext cx="1147445" cy="12700"/>
          </a:xfrm>
          <a:custGeom>
            <a:avLst/>
            <a:gdLst/>
            <a:ahLst/>
            <a:cxnLst/>
            <a:rect l="l" t="t" r="r" b="b"/>
            <a:pathLst>
              <a:path w="1147445" h="12700">
                <a:moveTo>
                  <a:pt x="0" y="12700"/>
                </a:moveTo>
                <a:lnTo>
                  <a:pt x="1147445" y="12700"/>
                </a:lnTo>
                <a:lnTo>
                  <a:pt x="1147445" y="0"/>
                </a:lnTo>
                <a:lnTo>
                  <a:pt x="0" y="0"/>
                </a:lnTo>
                <a:lnTo>
                  <a:pt x="0" y="12700"/>
                </a:lnTo>
                <a:close/>
              </a:path>
            </a:pathLst>
          </a:custGeom>
          <a:solidFill>
            <a:srgbClr val="FFFFFF"/>
          </a:solidFill>
        </p:spPr>
        <p:txBody>
          <a:bodyPr wrap="square" lIns="0" tIns="0" rIns="0" bIns="0" rtlCol="0"/>
          <a:lstStyle/>
          <a:p/>
        </p:txBody>
      </p:sp>
      <p:sp>
        <p:nvSpPr>
          <p:cNvPr id="797" name="object 797"/>
          <p:cNvSpPr/>
          <p:nvPr/>
        </p:nvSpPr>
        <p:spPr>
          <a:xfrm>
            <a:off x="10250144" y="8001968"/>
            <a:ext cx="1000125" cy="12700"/>
          </a:xfrm>
          <a:custGeom>
            <a:avLst/>
            <a:gdLst/>
            <a:ahLst/>
            <a:cxnLst/>
            <a:rect l="l" t="t" r="r" b="b"/>
            <a:pathLst>
              <a:path w="1000125" h="12700">
                <a:moveTo>
                  <a:pt x="0" y="12700"/>
                </a:moveTo>
                <a:lnTo>
                  <a:pt x="999854" y="12700"/>
                </a:lnTo>
                <a:lnTo>
                  <a:pt x="999854" y="0"/>
                </a:lnTo>
                <a:lnTo>
                  <a:pt x="0" y="0"/>
                </a:lnTo>
                <a:lnTo>
                  <a:pt x="0" y="12700"/>
                </a:lnTo>
                <a:close/>
              </a:path>
            </a:pathLst>
          </a:custGeom>
          <a:solidFill>
            <a:srgbClr val="FFFFFF"/>
          </a:solidFill>
        </p:spPr>
        <p:txBody>
          <a:bodyPr wrap="square" lIns="0" tIns="0" rIns="0" bIns="0" rtlCol="0"/>
          <a:lstStyle/>
          <a:p/>
        </p:txBody>
      </p:sp>
      <p:sp>
        <p:nvSpPr>
          <p:cNvPr id="798" name="object 798"/>
          <p:cNvSpPr/>
          <p:nvPr/>
        </p:nvSpPr>
        <p:spPr>
          <a:xfrm>
            <a:off x="11503999" y="8001968"/>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799" name="object 799"/>
          <p:cNvSpPr/>
          <p:nvPr/>
        </p:nvSpPr>
        <p:spPr>
          <a:xfrm>
            <a:off x="9102699" y="2909384"/>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00" name="object 800"/>
          <p:cNvSpPr/>
          <p:nvPr/>
        </p:nvSpPr>
        <p:spPr>
          <a:xfrm>
            <a:off x="10250144" y="2909384"/>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01" name="object 801"/>
          <p:cNvSpPr/>
          <p:nvPr/>
        </p:nvSpPr>
        <p:spPr>
          <a:xfrm>
            <a:off x="11503999" y="2903034"/>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02" name="object 802"/>
          <p:cNvSpPr/>
          <p:nvPr/>
        </p:nvSpPr>
        <p:spPr>
          <a:xfrm>
            <a:off x="9102699" y="3352769"/>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03" name="object 803"/>
          <p:cNvSpPr/>
          <p:nvPr/>
        </p:nvSpPr>
        <p:spPr>
          <a:xfrm>
            <a:off x="10250144" y="3352769"/>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04" name="object 804"/>
          <p:cNvSpPr/>
          <p:nvPr/>
        </p:nvSpPr>
        <p:spPr>
          <a:xfrm>
            <a:off x="11503999" y="3346419"/>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05" name="object 805"/>
          <p:cNvSpPr/>
          <p:nvPr/>
        </p:nvSpPr>
        <p:spPr>
          <a:xfrm>
            <a:off x="9102699" y="3796155"/>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06" name="object 806"/>
          <p:cNvSpPr/>
          <p:nvPr/>
        </p:nvSpPr>
        <p:spPr>
          <a:xfrm>
            <a:off x="10250144" y="3796155"/>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07" name="object 807"/>
          <p:cNvSpPr/>
          <p:nvPr/>
        </p:nvSpPr>
        <p:spPr>
          <a:xfrm>
            <a:off x="11503999" y="3789805"/>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08" name="object 808"/>
          <p:cNvSpPr/>
          <p:nvPr/>
        </p:nvSpPr>
        <p:spPr>
          <a:xfrm>
            <a:off x="9102699" y="4239540"/>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09" name="object 809"/>
          <p:cNvSpPr/>
          <p:nvPr/>
        </p:nvSpPr>
        <p:spPr>
          <a:xfrm>
            <a:off x="10250144" y="4239540"/>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10" name="object 810"/>
          <p:cNvSpPr/>
          <p:nvPr/>
        </p:nvSpPr>
        <p:spPr>
          <a:xfrm>
            <a:off x="11503999" y="4233190"/>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11" name="object 811"/>
          <p:cNvSpPr/>
          <p:nvPr/>
        </p:nvSpPr>
        <p:spPr>
          <a:xfrm>
            <a:off x="9102699" y="4682926"/>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12" name="object 812"/>
          <p:cNvSpPr/>
          <p:nvPr/>
        </p:nvSpPr>
        <p:spPr>
          <a:xfrm>
            <a:off x="10250144" y="4682926"/>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13" name="object 813"/>
          <p:cNvSpPr/>
          <p:nvPr/>
        </p:nvSpPr>
        <p:spPr>
          <a:xfrm>
            <a:off x="11503999" y="4676576"/>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14" name="object 814"/>
          <p:cNvSpPr/>
          <p:nvPr/>
        </p:nvSpPr>
        <p:spPr>
          <a:xfrm>
            <a:off x="9102699" y="5126313"/>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15" name="object 815"/>
          <p:cNvSpPr/>
          <p:nvPr/>
        </p:nvSpPr>
        <p:spPr>
          <a:xfrm>
            <a:off x="10250144" y="5126313"/>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16" name="object 816"/>
          <p:cNvSpPr/>
          <p:nvPr/>
        </p:nvSpPr>
        <p:spPr>
          <a:xfrm>
            <a:off x="11503999" y="5119963"/>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17" name="object 817"/>
          <p:cNvSpPr/>
          <p:nvPr/>
        </p:nvSpPr>
        <p:spPr>
          <a:xfrm>
            <a:off x="9102699" y="5569698"/>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18" name="object 818"/>
          <p:cNvSpPr/>
          <p:nvPr/>
        </p:nvSpPr>
        <p:spPr>
          <a:xfrm>
            <a:off x="10250144" y="5569698"/>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19" name="object 819"/>
          <p:cNvSpPr/>
          <p:nvPr/>
        </p:nvSpPr>
        <p:spPr>
          <a:xfrm>
            <a:off x="11503999" y="5563348"/>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20" name="object 820"/>
          <p:cNvSpPr/>
          <p:nvPr/>
        </p:nvSpPr>
        <p:spPr>
          <a:xfrm>
            <a:off x="9102699" y="6013084"/>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21" name="object 821"/>
          <p:cNvSpPr/>
          <p:nvPr/>
        </p:nvSpPr>
        <p:spPr>
          <a:xfrm>
            <a:off x="10250144" y="6013084"/>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22" name="object 822"/>
          <p:cNvSpPr/>
          <p:nvPr/>
        </p:nvSpPr>
        <p:spPr>
          <a:xfrm>
            <a:off x="11503999" y="6006734"/>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23" name="object 823"/>
          <p:cNvSpPr/>
          <p:nvPr/>
        </p:nvSpPr>
        <p:spPr>
          <a:xfrm>
            <a:off x="9102699" y="6456469"/>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24" name="object 824"/>
          <p:cNvSpPr/>
          <p:nvPr/>
        </p:nvSpPr>
        <p:spPr>
          <a:xfrm>
            <a:off x="10250144" y="6456469"/>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25" name="object 825"/>
          <p:cNvSpPr/>
          <p:nvPr/>
        </p:nvSpPr>
        <p:spPr>
          <a:xfrm>
            <a:off x="11503999" y="6450119"/>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26" name="object 826"/>
          <p:cNvSpPr/>
          <p:nvPr/>
        </p:nvSpPr>
        <p:spPr>
          <a:xfrm>
            <a:off x="9102699" y="6899855"/>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27" name="object 827"/>
          <p:cNvSpPr/>
          <p:nvPr/>
        </p:nvSpPr>
        <p:spPr>
          <a:xfrm>
            <a:off x="10250144" y="6899855"/>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28" name="object 828"/>
          <p:cNvSpPr/>
          <p:nvPr/>
        </p:nvSpPr>
        <p:spPr>
          <a:xfrm>
            <a:off x="11503999" y="6893505"/>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29" name="object 829"/>
          <p:cNvSpPr/>
          <p:nvPr/>
        </p:nvSpPr>
        <p:spPr>
          <a:xfrm>
            <a:off x="9102699" y="7343240"/>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30" name="object 830"/>
          <p:cNvSpPr/>
          <p:nvPr/>
        </p:nvSpPr>
        <p:spPr>
          <a:xfrm>
            <a:off x="10250144" y="7343240"/>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31" name="object 831"/>
          <p:cNvSpPr/>
          <p:nvPr/>
        </p:nvSpPr>
        <p:spPr>
          <a:xfrm>
            <a:off x="11503999" y="7336890"/>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32" name="object 832"/>
          <p:cNvSpPr/>
          <p:nvPr/>
        </p:nvSpPr>
        <p:spPr>
          <a:xfrm>
            <a:off x="9102699" y="7786627"/>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33" name="object 833"/>
          <p:cNvSpPr/>
          <p:nvPr/>
        </p:nvSpPr>
        <p:spPr>
          <a:xfrm>
            <a:off x="10250144" y="7786627"/>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34" name="object 834"/>
          <p:cNvSpPr/>
          <p:nvPr/>
        </p:nvSpPr>
        <p:spPr>
          <a:xfrm>
            <a:off x="11503999" y="7780277"/>
            <a:ext cx="1185545" cy="12700"/>
          </a:xfrm>
          <a:custGeom>
            <a:avLst/>
            <a:gdLst/>
            <a:ahLst/>
            <a:cxnLst/>
            <a:rect l="l" t="t" r="r" b="b"/>
            <a:pathLst>
              <a:path w="1185545" h="12700">
                <a:moveTo>
                  <a:pt x="0" y="12700"/>
                </a:moveTo>
                <a:lnTo>
                  <a:pt x="1185296" y="12700"/>
                </a:lnTo>
                <a:lnTo>
                  <a:pt x="1185296" y="0"/>
                </a:lnTo>
                <a:lnTo>
                  <a:pt x="0" y="0"/>
                </a:lnTo>
                <a:lnTo>
                  <a:pt x="0" y="12700"/>
                </a:lnTo>
                <a:close/>
              </a:path>
            </a:pathLst>
          </a:custGeom>
          <a:solidFill>
            <a:srgbClr val="FFFFFF"/>
          </a:solidFill>
        </p:spPr>
        <p:txBody>
          <a:bodyPr wrap="square" lIns="0" tIns="0" rIns="0" bIns="0" rtlCol="0"/>
          <a:lstStyle/>
          <a:p/>
        </p:txBody>
      </p:sp>
      <p:sp>
        <p:nvSpPr>
          <p:cNvPr id="835" name="object 835"/>
          <p:cNvSpPr/>
          <p:nvPr/>
        </p:nvSpPr>
        <p:spPr>
          <a:xfrm>
            <a:off x="9102699" y="8230013"/>
            <a:ext cx="1147445" cy="0"/>
          </a:xfrm>
          <a:custGeom>
            <a:avLst/>
            <a:gdLst/>
            <a:ahLst/>
            <a:cxnLst/>
            <a:rect l="l" t="t" r="r" b="b"/>
            <a:pathLst>
              <a:path w="1147445" h="0">
                <a:moveTo>
                  <a:pt x="0" y="0"/>
                </a:moveTo>
                <a:lnTo>
                  <a:pt x="1147445" y="0"/>
                </a:lnTo>
              </a:path>
            </a:pathLst>
          </a:custGeom>
          <a:ln w="12700">
            <a:solidFill>
              <a:srgbClr val="FFFFFF"/>
            </a:solidFill>
          </a:ln>
        </p:spPr>
        <p:txBody>
          <a:bodyPr wrap="square" lIns="0" tIns="0" rIns="0" bIns="0" rtlCol="0"/>
          <a:lstStyle/>
          <a:p/>
        </p:txBody>
      </p:sp>
      <p:sp>
        <p:nvSpPr>
          <p:cNvPr id="836" name="object 836"/>
          <p:cNvSpPr/>
          <p:nvPr/>
        </p:nvSpPr>
        <p:spPr>
          <a:xfrm>
            <a:off x="10250144" y="8230013"/>
            <a:ext cx="1000125" cy="0"/>
          </a:xfrm>
          <a:custGeom>
            <a:avLst/>
            <a:gdLst/>
            <a:ahLst/>
            <a:cxnLst/>
            <a:rect l="l" t="t" r="r" b="b"/>
            <a:pathLst>
              <a:path w="1000125" h="0">
                <a:moveTo>
                  <a:pt x="0" y="0"/>
                </a:moveTo>
                <a:lnTo>
                  <a:pt x="999854" y="0"/>
                </a:lnTo>
              </a:path>
            </a:pathLst>
          </a:custGeom>
          <a:ln w="12700">
            <a:solidFill>
              <a:srgbClr val="FFFFFF"/>
            </a:solidFill>
          </a:ln>
        </p:spPr>
        <p:txBody>
          <a:bodyPr wrap="square" lIns="0" tIns="0" rIns="0" bIns="0" rtlCol="0"/>
          <a:lstStyle/>
          <a:p/>
        </p:txBody>
      </p:sp>
      <p:sp>
        <p:nvSpPr>
          <p:cNvPr id="837" name="object 837"/>
          <p:cNvSpPr/>
          <p:nvPr/>
        </p:nvSpPr>
        <p:spPr>
          <a:xfrm>
            <a:off x="11503999" y="8223663"/>
            <a:ext cx="1185545" cy="12700"/>
          </a:xfrm>
          <a:custGeom>
            <a:avLst/>
            <a:gdLst/>
            <a:ahLst/>
            <a:cxnLst/>
            <a:rect l="l" t="t" r="r" b="b"/>
            <a:pathLst>
              <a:path w="1185545" h="12700">
                <a:moveTo>
                  <a:pt x="0" y="12699"/>
                </a:moveTo>
                <a:lnTo>
                  <a:pt x="1185296" y="12699"/>
                </a:lnTo>
                <a:lnTo>
                  <a:pt x="1185296" y="0"/>
                </a:lnTo>
                <a:lnTo>
                  <a:pt x="0" y="0"/>
                </a:lnTo>
                <a:lnTo>
                  <a:pt x="0" y="12699"/>
                </a:lnTo>
                <a:close/>
              </a:path>
            </a:pathLst>
          </a:custGeom>
          <a:solidFill>
            <a:srgbClr val="FFFFFF"/>
          </a:solidFill>
        </p:spPr>
        <p:txBody>
          <a:bodyPr wrap="square" lIns="0" tIns="0" rIns="0" bIns="0" rtlCol="0"/>
          <a:lstStyle/>
          <a:p/>
        </p:txBody>
      </p:sp>
      <p:sp>
        <p:nvSpPr>
          <p:cNvPr id="838" name="object 838"/>
          <p:cNvSpPr/>
          <p:nvPr/>
        </p:nvSpPr>
        <p:spPr>
          <a:xfrm>
            <a:off x="9096349"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839" name="object 839"/>
          <p:cNvSpPr/>
          <p:nvPr/>
        </p:nvSpPr>
        <p:spPr>
          <a:xfrm>
            <a:off x="12695649" y="2472351"/>
            <a:ext cx="0" cy="5973445"/>
          </a:xfrm>
          <a:custGeom>
            <a:avLst/>
            <a:gdLst/>
            <a:ahLst/>
            <a:cxnLst/>
            <a:rect l="l" t="t" r="r" b="b"/>
            <a:pathLst>
              <a:path w="0" h="5973445">
                <a:moveTo>
                  <a:pt x="0" y="0"/>
                </a:moveTo>
                <a:lnTo>
                  <a:pt x="0" y="5973004"/>
                </a:lnTo>
              </a:path>
            </a:pathLst>
          </a:custGeom>
          <a:ln w="12700">
            <a:solidFill>
              <a:srgbClr val="FFFFFF"/>
            </a:solidFill>
          </a:ln>
        </p:spPr>
        <p:txBody>
          <a:bodyPr wrap="square" lIns="0" tIns="0" rIns="0" bIns="0" rtlCol="0"/>
          <a:lstStyle/>
          <a:p/>
        </p:txBody>
      </p:sp>
      <p:sp>
        <p:nvSpPr>
          <p:cNvPr id="840" name="object 840"/>
          <p:cNvSpPr/>
          <p:nvPr/>
        </p:nvSpPr>
        <p:spPr>
          <a:xfrm>
            <a:off x="9089999" y="8445355"/>
            <a:ext cx="1160145" cy="12700"/>
          </a:xfrm>
          <a:custGeom>
            <a:avLst/>
            <a:gdLst/>
            <a:ahLst/>
            <a:cxnLst/>
            <a:rect l="l" t="t" r="r" b="b"/>
            <a:pathLst>
              <a:path w="1160145" h="12700">
                <a:moveTo>
                  <a:pt x="0" y="12699"/>
                </a:moveTo>
                <a:lnTo>
                  <a:pt x="1160145" y="12699"/>
                </a:lnTo>
                <a:lnTo>
                  <a:pt x="1160145" y="0"/>
                </a:lnTo>
                <a:lnTo>
                  <a:pt x="0" y="0"/>
                </a:lnTo>
                <a:lnTo>
                  <a:pt x="0" y="12699"/>
                </a:lnTo>
                <a:close/>
              </a:path>
            </a:pathLst>
          </a:custGeom>
          <a:solidFill>
            <a:srgbClr val="FFFFFF"/>
          </a:solidFill>
        </p:spPr>
        <p:txBody>
          <a:bodyPr wrap="square" lIns="0" tIns="0" rIns="0" bIns="0" rtlCol="0"/>
          <a:lstStyle/>
          <a:p/>
        </p:txBody>
      </p:sp>
      <p:sp>
        <p:nvSpPr>
          <p:cNvPr id="841" name="object 841"/>
          <p:cNvSpPr/>
          <p:nvPr/>
        </p:nvSpPr>
        <p:spPr>
          <a:xfrm>
            <a:off x="10250144" y="8445355"/>
            <a:ext cx="1000125" cy="12700"/>
          </a:xfrm>
          <a:custGeom>
            <a:avLst/>
            <a:gdLst/>
            <a:ahLst/>
            <a:cxnLst/>
            <a:rect l="l" t="t" r="r" b="b"/>
            <a:pathLst>
              <a:path w="1000125" h="12700">
                <a:moveTo>
                  <a:pt x="0" y="12699"/>
                </a:moveTo>
                <a:lnTo>
                  <a:pt x="999854" y="12699"/>
                </a:lnTo>
                <a:lnTo>
                  <a:pt x="999854" y="0"/>
                </a:lnTo>
                <a:lnTo>
                  <a:pt x="0" y="0"/>
                </a:lnTo>
                <a:lnTo>
                  <a:pt x="0" y="12699"/>
                </a:lnTo>
                <a:close/>
              </a:path>
            </a:pathLst>
          </a:custGeom>
          <a:solidFill>
            <a:srgbClr val="FFFFFF"/>
          </a:solidFill>
        </p:spPr>
        <p:txBody>
          <a:bodyPr wrap="square" lIns="0" tIns="0" rIns="0" bIns="0" rtlCol="0"/>
          <a:lstStyle/>
          <a:p/>
        </p:txBody>
      </p:sp>
      <p:sp>
        <p:nvSpPr>
          <p:cNvPr id="842" name="object 842"/>
          <p:cNvSpPr/>
          <p:nvPr/>
        </p:nvSpPr>
        <p:spPr>
          <a:xfrm>
            <a:off x="11503999" y="8445355"/>
            <a:ext cx="1198245" cy="12700"/>
          </a:xfrm>
          <a:custGeom>
            <a:avLst/>
            <a:gdLst/>
            <a:ahLst/>
            <a:cxnLst/>
            <a:rect l="l" t="t" r="r" b="b"/>
            <a:pathLst>
              <a:path w="1198245" h="12700">
                <a:moveTo>
                  <a:pt x="0" y="12699"/>
                </a:moveTo>
                <a:lnTo>
                  <a:pt x="1197996" y="12699"/>
                </a:lnTo>
                <a:lnTo>
                  <a:pt x="1197996" y="0"/>
                </a:lnTo>
                <a:lnTo>
                  <a:pt x="0" y="0"/>
                </a:lnTo>
                <a:lnTo>
                  <a:pt x="0" y="12699"/>
                </a:lnTo>
                <a:close/>
              </a:path>
            </a:pathLst>
          </a:custGeom>
          <a:solidFill>
            <a:srgbClr val="FFFFFF"/>
          </a:solidFill>
        </p:spPr>
        <p:txBody>
          <a:bodyPr wrap="square" lIns="0" tIns="0" rIns="0" bIns="0" rtlCol="0"/>
          <a:lstStyle/>
          <a:p/>
        </p:txBody>
      </p:sp>
      <p:sp>
        <p:nvSpPr>
          <p:cNvPr id="843" name="object 843"/>
          <p:cNvSpPr/>
          <p:nvPr/>
        </p:nvSpPr>
        <p:spPr>
          <a:xfrm>
            <a:off x="11266780"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844" name="object 844"/>
          <p:cNvSpPr/>
          <p:nvPr/>
        </p:nvSpPr>
        <p:spPr>
          <a:xfrm>
            <a:off x="9089999" y="2099648"/>
            <a:ext cx="1160145" cy="12700"/>
          </a:xfrm>
          <a:custGeom>
            <a:avLst/>
            <a:gdLst/>
            <a:ahLst/>
            <a:cxnLst/>
            <a:rect l="l" t="t" r="r" b="b"/>
            <a:pathLst>
              <a:path w="1160145" h="12700">
                <a:moveTo>
                  <a:pt x="0" y="12700"/>
                </a:moveTo>
                <a:lnTo>
                  <a:pt x="1160145" y="12700"/>
                </a:lnTo>
                <a:lnTo>
                  <a:pt x="1160145" y="0"/>
                </a:lnTo>
                <a:lnTo>
                  <a:pt x="0" y="0"/>
                </a:lnTo>
                <a:lnTo>
                  <a:pt x="0" y="12700"/>
                </a:lnTo>
                <a:close/>
              </a:path>
            </a:pathLst>
          </a:custGeom>
          <a:solidFill>
            <a:srgbClr val="FFFFFF"/>
          </a:solidFill>
        </p:spPr>
        <p:txBody>
          <a:bodyPr wrap="square" lIns="0" tIns="0" rIns="0" bIns="0" rtlCol="0"/>
          <a:lstStyle/>
          <a:p/>
        </p:txBody>
      </p:sp>
      <p:sp>
        <p:nvSpPr>
          <p:cNvPr id="845" name="object 845"/>
          <p:cNvSpPr/>
          <p:nvPr/>
        </p:nvSpPr>
        <p:spPr>
          <a:xfrm>
            <a:off x="10250144" y="209964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846" name="object 846"/>
          <p:cNvSpPr/>
          <p:nvPr/>
        </p:nvSpPr>
        <p:spPr>
          <a:xfrm>
            <a:off x="9089999" y="1806349"/>
            <a:ext cx="1160145" cy="0"/>
          </a:xfrm>
          <a:custGeom>
            <a:avLst/>
            <a:gdLst/>
            <a:ahLst/>
            <a:cxnLst/>
            <a:rect l="l" t="t" r="r" b="b"/>
            <a:pathLst>
              <a:path w="1160145" h="0">
                <a:moveTo>
                  <a:pt x="0" y="0"/>
                </a:moveTo>
                <a:lnTo>
                  <a:pt x="1160145" y="0"/>
                </a:lnTo>
              </a:path>
            </a:pathLst>
          </a:custGeom>
          <a:ln w="12700">
            <a:solidFill>
              <a:srgbClr val="FFFFFF"/>
            </a:solidFill>
          </a:ln>
        </p:spPr>
        <p:txBody>
          <a:bodyPr wrap="square" lIns="0" tIns="0" rIns="0" bIns="0" rtlCol="0"/>
          <a:lstStyle/>
          <a:p/>
        </p:txBody>
      </p:sp>
      <p:sp>
        <p:nvSpPr>
          <p:cNvPr id="847" name="object 847"/>
          <p:cNvSpPr/>
          <p:nvPr/>
        </p:nvSpPr>
        <p:spPr>
          <a:xfrm>
            <a:off x="9096349"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848" name="object 848"/>
          <p:cNvSpPr/>
          <p:nvPr/>
        </p:nvSpPr>
        <p:spPr>
          <a:xfrm>
            <a:off x="10250144" y="1806349"/>
            <a:ext cx="1016635" cy="0"/>
          </a:xfrm>
          <a:custGeom>
            <a:avLst/>
            <a:gdLst/>
            <a:ahLst/>
            <a:cxnLst/>
            <a:rect l="l" t="t" r="r" b="b"/>
            <a:pathLst>
              <a:path w="1016634" h="0">
                <a:moveTo>
                  <a:pt x="0" y="0"/>
                </a:moveTo>
                <a:lnTo>
                  <a:pt x="1016635" y="0"/>
                </a:lnTo>
              </a:path>
            </a:pathLst>
          </a:custGeom>
          <a:ln w="12700">
            <a:solidFill>
              <a:srgbClr val="FFFFFF"/>
            </a:solidFill>
          </a:ln>
        </p:spPr>
        <p:txBody>
          <a:bodyPr wrap="square" lIns="0" tIns="0" rIns="0" bIns="0" rtlCol="0"/>
          <a:lstStyle/>
          <a:p/>
        </p:txBody>
      </p:sp>
      <p:sp>
        <p:nvSpPr>
          <p:cNvPr id="849" name="object 849"/>
          <p:cNvSpPr/>
          <p:nvPr/>
        </p:nvSpPr>
        <p:spPr>
          <a:xfrm>
            <a:off x="11266780" y="1799999"/>
            <a:ext cx="1435735" cy="12700"/>
          </a:xfrm>
          <a:custGeom>
            <a:avLst/>
            <a:gdLst/>
            <a:ahLst/>
            <a:cxnLst/>
            <a:rect l="l" t="t" r="r" b="b"/>
            <a:pathLst>
              <a:path w="1435734"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850" name="object 850"/>
          <p:cNvSpPr/>
          <p:nvPr/>
        </p:nvSpPr>
        <p:spPr>
          <a:xfrm>
            <a:off x="12695649" y="1812704"/>
            <a:ext cx="0" cy="287020"/>
          </a:xfrm>
          <a:custGeom>
            <a:avLst/>
            <a:gdLst/>
            <a:ahLst/>
            <a:cxnLst/>
            <a:rect l="l" t="t" r="r" b="b"/>
            <a:pathLst>
              <a:path w="0" h="287019">
                <a:moveTo>
                  <a:pt x="0" y="286943"/>
                </a:moveTo>
                <a:lnTo>
                  <a:pt x="0" y="0"/>
                </a:lnTo>
              </a:path>
            </a:pathLst>
          </a:custGeom>
          <a:ln w="12700">
            <a:solidFill>
              <a:srgbClr val="FFFFFF"/>
            </a:solidFill>
          </a:ln>
        </p:spPr>
        <p:txBody>
          <a:bodyPr wrap="square" lIns="0" tIns="0" rIns="0" bIns="0" rtlCol="0"/>
          <a:lstStyle/>
          <a:p/>
        </p:txBody>
      </p:sp>
      <p:sp>
        <p:nvSpPr>
          <p:cNvPr id="851" name="object 851"/>
          <p:cNvSpPr/>
          <p:nvPr/>
        </p:nvSpPr>
        <p:spPr>
          <a:xfrm>
            <a:off x="9096349"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852" name="object 852"/>
          <p:cNvSpPr/>
          <p:nvPr/>
        </p:nvSpPr>
        <p:spPr>
          <a:xfrm>
            <a:off x="12695649" y="2112354"/>
            <a:ext cx="0" cy="347345"/>
          </a:xfrm>
          <a:custGeom>
            <a:avLst/>
            <a:gdLst/>
            <a:ahLst/>
            <a:cxnLst/>
            <a:rect l="l" t="t" r="r" b="b"/>
            <a:pathLst>
              <a:path w="0" h="347344">
                <a:moveTo>
                  <a:pt x="0" y="347294"/>
                </a:moveTo>
                <a:lnTo>
                  <a:pt x="0" y="0"/>
                </a:lnTo>
              </a:path>
            </a:pathLst>
          </a:custGeom>
          <a:ln w="12700">
            <a:solidFill>
              <a:srgbClr val="FFFFFF"/>
            </a:solidFill>
          </a:ln>
        </p:spPr>
        <p:txBody>
          <a:bodyPr wrap="square" lIns="0" tIns="0" rIns="0" bIns="0" rtlCol="0"/>
          <a:lstStyle/>
          <a:p/>
        </p:txBody>
      </p:sp>
      <p:sp>
        <p:nvSpPr>
          <p:cNvPr id="853" name="object 853"/>
          <p:cNvSpPr/>
          <p:nvPr/>
        </p:nvSpPr>
        <p:spPr>
          <a:xfrm>
            <a:off x="9089999" y="2459648"/>
            <a:ext cx="1160145" cy="12700"/>
          </a:xfrm>
          <a:custGeom>
            <a:avLst/>
            <a:gdLst/>
            <a:ahLst/>
            <a:cxnLst/>
            <a:rect l="l" t="t" r="r" b="b"/>
            <a:pathLst>
              <a:path w="1160145" h="12700">
                <a:moveTo>
                  <a:pt x="0" y="12700"/>
                </a:moveTo>
                <a:lnTo>
                  <a:pt x="1160145" y="12700"/>
                </a:lnTo>
                <a:lnTo>
                  <a:pt x="1160145" y="0"/>
                </a:lnTo>
                <a:lnTo>
                  <a:pt x="0" y="0"/>
                </a:lnTo>
                <a:lnTo>
                  <a:pt x="0" y="12700"/>
                </a:lnTo>
                <a:close/>
              </a:path>
            </a:pathLst>
          </a:custGeom>
          <a:solidFill>
            <a:srgbClr val="FFFFFF"/>
          </a:solidFill>
        </p:spPr>
        <p:txBody>
          <a:bodyPr wrap="square" lIns="0" tIns="0" rIns="0" bIns="0" rtlCol="0"/>
          <a:lstStyle/>
          <a:p/>
        </p:txBody>
      </p:sp>
      <p:sp>
        <p:nvSpPr>
          <p:cNvPr id="854" name="object 854"/>
          <p:cNvSpPr/>
          <p:nvPr/>
        </p:nvSpPr>
        <p:spPr>
          <a:xfrm>
            <a:off x="10250144" y="2459648"/>
            <a:ext cx="1016635" cy="12700"/>
          </a:xfrm>
          <a:custGeom>
            <a:avLst/>
            <a:gdLst/>
            <a:ahLst/>
            <a:cxnLst/>
            <a:rect l="l" t="t" r="r" b="b"/>
            <a:pathLst>
              <a:path w="1016634" h="12700">
                <a:moveTo>
                  <a:pt x="0" y="12700"/>
                </a:moveTo>
                <a:lnTo>
                  <a:pt x="1016635" y="12700"/>
                </a:lnTo>
                <a:lnTo>
                  <a:pt x="1016635" y="0"/>
                </a:lnTo>
                <a:lnTo>
                  <a:pt x="0" y="0"/>
                </a:lnTo>
                <a:lnTo>
                  <a:pt x="0" y="12700"/>
                </a:lnTo>
                <a:close/>
              </a:path>
            </a:pathLst>
          </a:custGeom>
          <a:solidFill>
            <a:srgbClr val="FFFFFF"/>
          </a:solidFill>
        </p:spPr>
        <p:txBody>
          <a:bodyPr wrap="square" lIns="0" tIns="0" rIns="0" bIns="0" rtlCol="0"/>
          <a:lstStyle/>
          <a:p/>
        </p:txBody>
      </p:sp>
      <p:sp>
        <p:nvSpPr>
          <p:cNvPr id="855" name="object 855"/>
          <p:cNvSpPr/>
          <p:nvPr/>
        </p:nvSpPr>
        <p:spPr>
          <a:xfrm>
            <a:off x="11266780" y="2459648"/>
            <a:ext cx="1435735" cy="12700"/>
          </a:xfrm>
          <a:custGeom>
            <a:avLst/>
            <a:gdLst/>
            <a:ahLst/>
            <a:cxnLst/>
            <a:rect l="l" t="t" r="r" b="b"/>
            <a:pathLst>
              <a:path w="1435734" h="12700">
                <a:moveTo>
                  <a:pt x="0" y="12700"/>
                </a:moveTo>
                <a:lnTo>
                  <a:pt x="1435214" y="12700"/>
                </a:lnTo>
                <a:lnTo>
                  <a:pt x="1435214" y="0"/>
                </a:lnTo>
                <a:lnTo>
                  <a:pt x="0" y="0"/>
                </a:lnTo>
                <a:lnTo>
                  <a:pt x="0" y="12700"/>
                </a:lnTo>
                <a:close/>
              </a:path>
            </a:pathLst>
          </a:custGeom>
          <a:solidFill>
            <a:srgbClr val="FFFFFF"/>
          </a:solidFill>
        </p:spPr>
        <p:txBody>
          <a:bodyPr wrap="square" lIns="0" tIns="0" rIns="0" bIns="0" rtlCol="0"/>
          <a:lstStyle/>
          <a:p/>
        </p:txBody>
      </p:sp>
      <p:sp>
        <p:nvSpPr>
          <p:cNvPr id="856" name="object 856"/>
          <p:cNvSpPr txBox="1"/>
          <p:nvPr/>
        </p:nvSpPr>
        <p:spPr>
          <a:xfrm>
            <a:off x="9751799" y="1878485"/>
            <a:ext cx="860425"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施耐德</a:t>
            </a:r>
            <a:r>
              <a:rPr dirty="0" sz="800" spc="-105" b="1">
                <a:solidFill>
                  <a:srgbClr val="FFFFFF"/>
                </a:solidFill>
                <a:latin typeface="Microsoft YaHei UI"/>
                <a:cs typeface="Microsoft YaHei UI"/>
              </a:rPr>
              <a:t> </a:t>
            </a:r>
            <a:r>
              <a:rPr dirty="0" sz="800" b="1">
                <a:solidFill>
                  <a:srgbClr val="FFFFFF"/>
                </a:solidFill>
                <a:latin typeface="Microsoft YaHei UI"/>
                <a:cs typeface="Microsoft YaHei UI"/>
              </a:rPr>
              <a:t>Schneider</a:t>
            </a:r>
            <a:endParaRPr sz="800">
              <a:latin typeface="Microsoft YaHei UI"/>
              <a:cs typeface="Microsoft YaHei UI"/>
            </a:endParaRPr>
          </a:p>
        </p:txBody>
      </p:sp>
      <p:sp>
        <p:nvSpPr>
          <p:cNvPr id="857" name="object 857"/>
          <p:cNvSpPr txBox="1"/>
          <p:nvPr/>
        </p:nvSpPr>
        <p:spPr>
          <a:xfrm>
            <a:off x="11663715" y="1878485"/>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贝派制动电阻</a:t>
            </a:r>
            <a:endParaRPr sz="800">
              <a:latin typeface="Microsoft YaHei UI"/>
              <a:cs typeface="Microsoft YaHei UI"/>
            </a:endParaRPr>
          </a:p>
        </p:txBody>
      </p:sp>
      <p:sp>
        <p:nvSpPr>
          <p:cNvPr id="858" name="object 858"/>
          <p:cNvSpPr txBox="1"/>
          <p:nvPr/>
        </p:nvSpPr>
        <p:spPr>
          <a:xfrm>
            <a:off x="9355746" y="2208310"/>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制动电阻型号</a:t>
            </a:r>
            <a:endParaRPr sz="800">
              <a:latin typeface="Microsoft YaHei UI"/>
              <a:cs typeface="Microsoft YaHei UI"/>
            </a:endParaRPr>
          </a:p>
        </p:txBody>
      </p:sp>
      <p:sp>
        <p:nvSpPr>
          <p:cNvPr id="859" name="object 859"/>
          <p:cNvSpPr txBox="1"/>
          <p:nvPr/>
        </p:nvSpPr>
        <p:spPr>
          <a:xfrm>
            <a:off x="10644161" y="220831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状态</a:t>
            </a:r>
            <a:endParaRPr sz="800">
              <a:latin typeface="Microsoft YaHei UI"/>
              <a:cs typeface="Microsoft YaHei UI"/>
            </a:endParaRPr>
          </a:p>
        </p:txBody>
      </p:sp>
      <p:sp>
        <p:nvSpPr>
          <p:cNvPr id="860" name="object 860"/>
          <p:cNvSpPr txBox="1"/>
          <p:nvPr/>
        </p:nvSpPr>
        <p:spPr>
          <a:xfrm>
            <a:off x="11765315" y="2208310"/>
            <a:ext cx="4318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FFFFFF"/>
                </a:solidFill>
                <a:latin typeface="Microsoft YaHei UI"/>
                <a:cs typeface="Microsoft YaHei UI"/>
              </a:rPr>
              <a:t>替代型号</a:t>
            </a:r>
            <a:endParaRPr sz="800">
              <a:latin typeface="Microsoft YaHei UI"/>
              <a:cs typeface="Microsoft YaHei UI"/>
            </a:endParaRPr>
          </a:p>
        </p:txBody>
      </p:sp>
      <p:sp>
        <p:nvSpPr>
          <p:cNvPr id="861" name="object 861"/>
          <p:cNvSpPr txBox="1"/>
          <p:nvPr/>
        </p:nvSpPr>
        <p:spPr>
          <a:xfrm>
            <a:off x="9101649" y="2502183"/>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VW3A7752</a:t>
            </a:r>
            <a:endParaRPr sz="800">
              <a:latin typeface="Microsoft JhengHei UI"/>
              <a:cs typeface="Microsoft JhengHei UI"/>
            </a:endParaRPr>
          </a:p>
        </p:txBody>
      </p:sp>
      <p:sp>
        <p:nvSpPr>
          <p:cNvPr id="862" name="object 862"/>
          <p:cNvSpPr txBox="1"/>
          <p:nvPr/>
        </p:nvSpPr>
        <p:spPr>
          <a:xfrm>
            <a:off x="10255445" y="2502183"/>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63" name="object 863"/>
          <p:cNvSpPr txBox="1"/>
          <p:nvPr/>
        </p:nvSpPr>
        <p:spPr>
          <a:xfrm>
            <a:off x="11462055" y="2502183"/>
            <a:ext cx="7759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W-06P03-0BHR</a:t>
            </a:r>
            <a:endParaRPr sz="800">
              <a:latin typeface="Microsoft JhengHei UI"/>
              <a:cs typeface="Microsoft JhengHei UI"/>
            </a:endParaRPr>
          </a:p>
        </p:txBody>
      </p:sp>
      <p:sp>
        <p:nvSpPr>
          <p:cNvPr id="864" name="object 864"/>
          <p:cNvSpPr txBox="1"/>
          <p:nvPr/>
        </p:nvSpPr>
        <p:spPr>
          <a:xfrm>
            <a:off x="9101649" y="272387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VW3A7753</a:t>
            </a:r>
            <a:endParaRPr sz="800">
              <a:latin typeface="Microsoft JhengHei UI"/>
              <a:cs typeface="Microsoft JhengHei UI"/>
            </a:endParaRPr>
          </a:p>
        </p:txBody>
      </p:sp>
      <p:sp>
        <p:nvSpPr>
          <p:cNvPr id="865" name="object 865"/>
          <p:cNvSpPr txBox="1"/>
          <p:nvPr/>
        </p:nvSpPr>
        <p:spPr>
          <a:xfrm>
            <a:off x="10255445" y="2723875"/>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66" name="object 866"/>
          <p:cNvSpPr txBox="1"/>
          <p:nvPr/>
        </p:nvSpPr>
        <p:spPr>
          <a:xfrm>
            <a:off x="11462055" y="2723875"/>
            <a:ext cx="75946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W-15P03-0AFR</a:t>
            </a:r>
            <a:endParaRPr sz="800">
              <a:latin typeface="Microsoft JhengHei UI"/>
              <a:cs typeface="Microsoft JhengHei UI"/>
            </a:endParaRPr>
          </a:p>
        </p:txBody>
      </p:sp>
      <p:sp>
        <p:nvSpPr>
          <p:cNvPr id="867" name="object 867"/>
          <p:cNvSpPr txBox="1"/>
          <p:nvPr/>
        </p:nvSpPr>
        <p:spPr>
          <a:xfrm>
            <a:off x="9101649" y="294556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VW3A7754</a:t>
            </a:r>
            <a:endParaRPr sz="800">
              <a:latin typeface="Microsoft JhengHei UI"/>
              <a:cs typeface="Microsoft JhengHei UI"/>
            </a:endParaRPr>
          </a:p>
        </p:txBody>
      </p:sp>
      <p:sp>
        <p:nvSpPr>
          <p:cNvPr id="868" name="object 868"/>
          <p:cNvSpPr txBox="1"/>
          <p:nvPr/>
        </p:nvSpPr>
        <p:spPr>
          <a:xfrm>
            <a:off x="10255445" y="2945568"/>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69" name="object 869"/>
          <p:cNvSpPr txBox="1"/>
          <p:nvPr/>
        </p:nvSpPr>
        <p:spPr>
          <a:xfrm>
            <a:off x="11462055" y="2945568"/>
            <a:ext cx="76263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W-20503-0A0R</a:t>
            </a:r>
            <a:endParaRPr sz="800">
              <a:latin typeface="Microsoft JhengHei UI"/>
              <a:cs typeface="Microsoft JhengHei UI"/>
            </a:endParaRPr>
          </a:p>
        </p:txBody>
      </p:sp>
      <p:sp>
        <p:nvSpPr>
          <p:cNvPr id="870" name="object 870"/>
          <p:cNvSpPr txBox="1"/>
          <p:nvPr/>
        </p:nvSpPr>
        <p:spPr>
          <a:xfrm>
            <a:off x="9101649" y="316726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VW3A7755</a:t>
            </a:r>
            <a:endParaRPr sz="800">
              <a:latin typeface="Microsoft JhengHei UI"/>
              <a:cs typeface="Microsoft JhengHei UI"/>
            </a:endParaRPr>
          </a:p>
        </p:txBody>
      </p:sp>
      <p:sp>
        <p:nvSpPr>
          <p:cNvPr id="871" name="object 871"/>
          <p:cNvSpPr txBox="1"/>
          <p:nvPr/>
        </p:nvSpPr>
        <p:spPr>
          <a:xfrm>
            <a:off x="10255445" y="3167261"/>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72" name="object 872"/>
          <p:cNvSpPr txBox="1"/>
          <p:nvPr/>
        </p:nvSpPr>
        <p:spPr>
          <a:xfrm>
            <a:off x="11462055" y="3167261"/>
            <a:ext cx="77216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W-25P03-00HR</a:t>
            </a:r>
            <a:endParaRPr sz="800">
              <a:latin typeface="Microsoft JhengHei UI"/>
              <a:cs typeface="Microsoft JhengHei UI"/>
            </a:endParaRPr>
          </a:p>
        </p:txBody>
      </p:sp>
      <p:sp>
        <p:nvSpPr>
          <p:cNvPr id="873" name="object 873"/>
          <p:cNvSpPr txBox="1"/>
          <p:nvPr/>
        </p:nvSpPr>
        <p:spPr>
          <a:xfrm>
            <a:off x="9101649" y="338895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VW3A7756</a:t>
            </a:r>
            <a:endParaRPr sz="800">
              <a:latin typeface="Microsoft JhengHei UI"/>
              <a:cs typeface="Microsoft JhengHei UI"/>
            </a:endParaRPr>
          </a:p>
        </p:txBody>
      </p:sp>
      <p:sp>
        <p:nvSpPr>
          <p:cNvPr id="874" name="object 874"/>
          <p:cNvSpPr txBox="1"/>
          <p:nvPr/>
        </p:nvSpPr>
        <p:spPr>
          <a:xfrm>
            <a:off x="10255445" y="338895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75" name="object 875"/>
          <p:cNvSpPr txBox="1"/>
          <p:nvPr/>
        </p:nvSpPr>
        <p:spPr>
          <a:xfrm>
            <a:off x="11466038" y="3388954"/>
            <a:ext cx="7505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W-40P03-00ER</a:t>
            </a:r>
            <a:endParaRPr sz="800">
              <a:latin typeface="Microsoft JhengHei UI"/>
              <a:cs typeface="Microsoft JhengHei UI"/>
            </a:endParaRPr>
          </a:p>
        </p:txBody>
      </p:sp>
      <p:sp>
        <p:nvSpPr>
          <p:cNvPr id="876" name="object 876"/>
          <p:cNvSpPr txBox="1"/>
          <p:nvPr/>
        </p:nvSpPr>
        <p:spPr>
          <a:xfrm>
            <a:off x="9101649" y="361064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VW3A7757</a:t>
            </a:r>
            <a:endParaRPr sz="800">
              <a:latin typeface="Microsoft JhengHei UI"/>
              <a:cs typeface="Microsoft JhengHei UI"/>
            </a:endParaRPr>
          </a:p>
        </p:txBody>
      </p:sp>
      <p:sp>
        <p:nvSpPr>
          <p:cNvPr id="877" name="object 877"/>
          <p:cNvSpPr txBox="1"/>
          <p:nvPr/>
        </p:nvSpPr>
        <p:spPr>
          <a:xfrm>
            <a:off x="10255445" y="3610647"/>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78" name="object 878"/>
          <p:cNvSpPr txBox="1"/>
          <p:nvPr/>
        </p:nvSpPr>
        <p:spPr>
          <a:xfrm>
            <a:off x="11462055" y="3610647"/>
            <a:ext cx="78295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W-30P03-0ARD</a:t>
            </a:r>
            <a:endParaRPr sz="800">
              <a:latin typeface="Microsoft JhengHei UI"/>
              <a:cs typeface="Microsoft JhengHei UI"/>
            </a:endParaRPr>
          </a:p>
        </p:txBody>
      </p:sp>
      <p:sp>
        <p:nvSpPr>
          <p:cNvPr id="879" name="object 879"/>
          <p:cNvSpPr txBox="1"/>
          <p:nvPr/>
        </p:nvSpPr>
        <p:spPr>
          <a:xfrm>
            <a:off x="9101649" y="3832339"/>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VW3A7790</a:t>
            </a:r>
            <a:endParaRPr sz="800">
              <a:latin typeface="Microsoft JhengHei UI"/>
              <a:cs typeface="Microsoft JhengHei UI"/>
            </a:endParaRPr>
          </a:p>
        </p:txBody>
      </p:sp>
      <p:sp>
        <p:nvSpPr>
          <p:cNvPr id="880" name="object 880"/>
          <p:cNvSpPr txBox="1"/>
          <p:nvPr/>
        </p:nvSpPr>
        <p:spPr>
          <a:xfrm>
            <a:off x="10255445" y="3832339"/>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81" name="object 881"/>
          <p:cNvSpPr txBox="1"/>
          <p:nvPr/>
        </p:nvSpPr>
        <p:spPr>
          <a:xfrm>
            <a:off x="11462055" y="3832339"/>
            <a:ext cx="866775"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W-3*08P03-0FRG</a:t>
            </a:r>
            <a:endParaRPr sz="800">
              <a:latin typeface="Microsoft JhengHei UI"/>
              <a:cs typeface="Microsoft JhengHei UI"/>
            </a:endParaRPr>
          </a:p>
        </p:txBody>
      </p:sp>
      <p:sp>
        <p:nvSpPr>
          <p:cNvPr id="882" name="object 882"/>
          <p:cNvSpPr txBox="1"/>
          <p:nvPr/>
        </p:nvSpPr>
        <p:spPr>
          <a:xfrm>
            <a:off x="9101649" y="405403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VW3A7791</a:t>
            </a:r>
            <a:endParaRPr sz="800">
              <a:latin typeface="Microsoft JhengHei UI"/>
              <a:cs typeface="Microsoft JhengHei UI"/>
            </a:endParaRPr>
          </a:p>
        </p:txBody>
      </p:sp>
      <p:sp>
        <p:nvSpPr>
          <p:cNvPr id="883" name="object 883"/>
          <p:cNvSpPr txBox="1"/>
          <p:nvPr/>
        </p:nvSpPr>
        <p:spPr>
          <a:xfrm>
            <a:off x="10255445" y="4054031"/>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884" name="object 884"/>
          <p:cNvSpPr txBox="1"/>
          <p:nvPr/>
        </p:nvSpPr>
        <p:spPr>
          <a:xfrm>
            <a:off x="11462055" y="4054031"/>
            <a:ext cx="866775"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Microsoft JhengHei UI"/>
                <a:cs typeface="Microsoft JhengHei UI"/>
              </a:rPr>
              <a:t>W-3*20P03-0FRG</a:t>
            </a:r>
            <a:endParaRPr sz="800">
              <a:latin typeface="Microsoft JhengHei UI"/>
              <a:cs typeface="Microsoft JhengHei UI"/>
            </a:endParaRPr>
          </a:p>
        </p:txBody>
      </p:sp>
      <p:sp>
        <p:nvSpPr>
          <p:cNvPr id="885" name="object 885"/>
          <p:cNvSpPr txBox="1"/>
          <p:nvPr/>
        </p:nvSpPr>
        <p:spPr>
          <a:xfrm>
            <a:off x="9101649" y="449741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VW3A7801</a:t>
            </a:r>
            <a:endParaRPr sz="800">
              <a:latin typeface="Microsoft JhengHei UI"/>
              <a:cs typeface="Microsoft JhengHei UI"/>
            </a:endParaRPr>
          </a:p>
        </p:txBody>
      </p:sp>
      <p:sp>
        <p:nvSpPr>
          <p:cNvPr id="886" name="object 886"/>
          <p:cNvSpPr txBox="1"/>
          <p:nvPr/>
        </p:nvSpPr>
        <p:spPr>
          <a:xfrm>
            <a:off x="10255445" y="4497418"/>
            <a:ext cx="577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21-4-2</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887" name="object 887"/>
          <p:cNvSpPr txBox="1"/>
          <p:nvPr/>
        </p:nvSpPr>
        <p:spPr>
          <a:xfrm>
            <a:off x="11462055" y="4497418"/>
            <a:ext cx="76517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W-03P03-A00R</a:t>
            </a:r>
            <a:endParaRPr sz="800">
              <a:latin typeface="Microsoft JhengHei UI"/>
              <a:cs typeface="Microsoft JhengHei UI"/>
            </a:endParaRPr>
          </a:p>
        </p:txBody>
      </p:sp>
      <p:sp>
        <p:nvSpPr>
          <p:cNvPr id="888" name="object 888"/>
          <p:cNvSpPr txBox="1"/>
          <p:nvPr/>
        </p:nvSpPr>
        <p:spPr>
          <a:xfrm>
            <a:off x="9101649" y="4719110"/>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VW3A7802</a:t>
            </a:r>
            <a:endParaRPr sz="800">
              <a:latin typeface="Microsoft JhengHei UI"/>
              <a:cs typeface="Microsoft JhengHei UI"/>
            </a:endParaRPr>
          </a:p>
        </p:txBody>
      </p:sp>
      <p:sp>
        <p:nvSpPr>
          <p:cNvPr id="889" name="object 889"/>
          <p:cNvSpPr txBox="1"/>
          <p:nvPr/>
        </p:nvSpPr>
        <p:spPr>
          <a:xfrm>
            <a:off x="10255445" y="4719110"/>
            <a:ext cx="577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21-4-2</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890" name="object 890"/>
          <p:cNvSpPr txBox="1"/>
          <p:nvPr/>
        </p:nvSpPr>
        <p:spPr>
          <a:xfrm>
            <a:off x="11462055" y="4719110"/>
            <a:ext cx="74803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W-06P03-0F0R</a:t>
            </a:r>
            <a:endParaRPr sz="800">
              <a:latin typeface="Microsoft JhengHei UI"/>
              <a:cs typeface="Microsoft JhengHei UI"/>
            </a:endParaRPr>
          </a:p>
        </p:txBody>
      </p:sp>
      <p:sp>
        <p:nvSpPr>
          <p:cNvPr id="891" name="object 891"/>
          <p:cNvSpPr txBox="1"/>
          <p:nvPr/>
        </p:nvSpPr>
        <p:spPr>
          <a:xfrm>
            <a:off x="9101649" y="494080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VW3A7803</a:t>
            </a:r>
            <a:endParaRPr sz="800">
              <a:latin typeface="Microsoft JhengHei UI"/>
              <a:cs typeface="Microsoft JhengHei UI"/>
            </a:endParaRPr>
          </a:p>
        </p:txBody>
      </p:sp>
      <p:sp>
        <p:nvSpPr>
          <p:cNvPr id="892" name="object 892"/>
          <p:cNvSpPr txBox="1"/>
          <p:nvPr/>
        </p:nvSpPr>
        <p:spPr>
          <a:xfrm>
            <a:off x="10255445" y="4940804"/>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893" name="object 893"/>
          <p:cNvSpPr txBox="1"/>
          <p:nvPr/>
        </p:nvSpPr>
        <p:spPr>
          <a:xfrm>
            <a:off x="11462055" y="4940804"/>
            <a:ext cx="7715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W-10P03-BDRE</a:t>
            </a:r>
            <a:endParaRPr sz="800">
              <a:latin typeface="Microsoft JhengHei UI"/>
              <a:cs typeface="Microsoft JhengHei UI"/>
            </a:endParaRPr>
          </a:p>
        </p:txBody>
      </p:sp>
      <p:sp>
        <p:nvSpPr>
          <p:cNvPr id="894" name="object 894"/>
          <p:cNvSpPr txBox="1"/>
          <p:nvPr/>
        </p:nvSpPr>
        <p:spPr>
          <a:xfrm>
            <a:off x="9101649" y="516249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VW3A7804</a:t>
            </a:r>
            <a:endParaRPr sz="800">
              <a:latin typeface="Microsoft JhengHei UI"/>
              <a:cs typeface="Microsoft JhengHei UI"/>
            </a:endParaRPr>
          </a:p>
        </p:txBody>
      </p:sp>
      <p:sp>
        <p:nvSpPr>
          <p:cNvPr id="895" name="object 895"/>
          <p:cNvSpPr txBox="1"/>
          <p:nvPr/>
        </p:nvSpPr>
        <p:spPr>
          <a:xfrm>
            <a:off x="10255445" y="5162496"/>
            <a:ext cx="577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21-4-2</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896" name="object 896"/>
          <p:cNvSpPr txBox="1"/>
          <p:nvPr/>
        </p:nvSpPr>
        <p:spPr>
          <a:xfrm>
            <a:off x="11462055" y="5162496"/>
            <a:ext cx="78295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W-25P03-0ADR</a:t>
            </a:r>
            <a:endParaRPr sz="800">
              <a:latin typeface="Microsoft JhengHei UI"/>
              <a:cs typeface="Microsoft JhengHei UI"/>
            </a:endParaRPr>
          </a:p>
        </p:txBody>
      </p:sp>
      <p:sp>
        <p:nvSpPr>
          <p:cNvPr id="897" name="object 897"/>
          <p:cNvSpPr txBox="1"/>
          <p:nvPr/>
        </p:nvSpPr>
        <p:spPr>
          <a:xfrm>
            <a:off x="9101649" y="5384189"/>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VW3A7805</a:t>
            </a:r>
            <a:endParaRPr sz="800">
              <a:latin typeface="Microsoft JhengHei UI"/>
              <a:cs typeface="Microsoft JhengHei UI"/>
            </a:endParaRPr>
          </a:p>
        </p:txBody>
      </p:sp>
      <p:sp>
        <p:nvSpPr>
          <p:cNvPr id="898" name="object 898"/>
          <p:cNvSpPr txBox="1"/>
          <p:nvPr/>
        </p:nvSpPr>
        <p:spPr>
          <a:xfrm>
            <a:off x="10255445" y="5384189"/>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899" name="object 899"/>
          <p:cNvSpPr txBox="1"/>
          <p:nvPr/>
        </p:nvSpPr>
        <p:spPr>
          <a:xfrm>
            <a:off x="11466038" y="5384189"/>
            <a:ext cx="7842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W-50P03-0HRA</a:t>
            </a:r>
            <a:endParaRPr sz="800">
              <a:latin typeface="Microsoft JhengHei UI"/>
              <a:cs typeface="Microsoft JhengHei UI"/>
            </a:endParaRPr>
          </a:p>
        </p:txBody>
      </p:sp>
      <p:sp>
        <p:nvSpPr>
          <p:cNvPr id="900" name="object 900"/>
          <p:cNvSpPr txBox="1"/>
          <p:nvPr/>
        </p:nvSpPr>
        <p:spPr>
          <a:xfrm>
            <a:off x="9101649" y="5605883"/>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VW3A7806</a:t>
            </a:r>
            <a:endParaRPr sz="800">
              <a:latin typeface="Microsoft JhengHei UI"/>
              <a:cs typeface="Microsoft JhengHei UI"/>
            </a:endParaRPr>
          </a:p>
        </p:txBody>
      </p:sp>
      <p:sp>
        <p:nvSpPr>
          <p:cNvPr id="901" name="object 901"/>
          <p:cNvSpPr txBox="1"/>
          <p:nvPr/>
        </p:nvSpPr>
        <p:spPr>
          <a:xfrm>
            <a:off x="10255445" y="5605883"/>
            <a:ext cx="6953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02" name="object 902"/>
          <p:cNvSpPr txBox="1"/>
          <p:nvPr/>
        </p:nvSpPr>
        <p:spPr>
          <a:xfrm>
            <a:off x="11466038" y="5605883"/>
            <a:ext cx="77533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W-70P03-0DRB</a:t>
            </a:r>
            <a:endParaRPr sz="800">
              <a:latin typeface="Microsoft JhengHei UI"/>
              <a:cs typeface="Microsoft JhengHei UI"/>
            </a:endParaRPr>
          </a:p>
        </p:txBody>
      </p:sp>
      <p:sp>
        <p:nvSpPr>
          <p:cNvPr id="903" name="object 903"/>
          <p:cNvSpPr txBox="1"/>
          <p:nvPr/>
        </p:nvSpPr>
        <p:spPr>
          <a:xfrm>
            <a:off x="9101649" y="582757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VW3A7807</a:t>
            </a:r>
            <a:endParaRPr sz="800">
              <a:latin typeface="Microsoft JhengHei UI"/>
              <a:cs typeface="Microsoft JhengHei UI"/>
            </a:endParaRPr>
          </a:p>
        </p:txBody>
      </p:sp>
      <p:sp>
        <p:nvSpPr>
          <p:cNvPr id="904" name="object 904"/>
          <p:cNvSpPr txBox="1"/>
          <p:nvPr/>
        </p:nvSpPr>
        <p:spPr>
          <a:xfrm>
            <a:off x="10255445" y="5827575"/>
            <a:ext cx="57785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20-7-1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05" name="object 905"/>
          <p:cNvSpPr txBox="1"/>
          <p:nvPr/>
        </p:nvSpPr>
        <p:spPr>
          <a:xfrm>
            <a:off x="11462055" y="5827575"/>
            <a:ext cx="75882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W-20P03-0CRE</a:t>
            </a:r>
            <a:endParaRPr sz="800">
              <a:latin typeface="Microsoft JhengHei UI"/>
              <a:cs typeface="Microsoft JhengHei UI"/>
            </a:endParaRPr>
          </a:p>
        </p:txBody>
      </p:sp>
      <p:sp>
        <p:nvSpPr>
          <p:cNvPr id="906" name="object 906"/>
          <p:cNvSpPr txBox="1"/>
          <p:nvPr/>
        </p:nvSpPr>
        <p:spPr>
          <a:xfrm>
            <a:off x="9101649" y="604926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VW3A7808</a:t>
            </a:r>
            <a:endParaRPr sz="800">
              <a:latin typeface="Microsoft JhengHei UI"/>
              <a:cs typeface="Microsoft JhengHei UI"/>
            </a:endParaRPr>
          </a:p>
        </p:txBody>
      </p:sp>
      <p:sp>
        <p:nvSpPr>
          <p:cNvPr id="907" name="object 907"/>
          <p:cNvSpPr txBox="1"/>
          <p:nvPr/>
        </p:nvSpPr>
        <p:spPr>
          <a:xfrm>
            <a:off x="10255445" y="6049267"/>
            <a:ext cx="6362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23-6-30</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08" name="object 908"/>
          <p:cNvSpPr txBox="1"/>
          <p:nvPr/>
        </p:nvSpPr>
        <p:spPr>
          <a:xfrm>
            <a:off x="11462055" y="6049267"/>
            <a:ext cx="78041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W-30P03-ARHE</a:t>
            </a:r>
            <a:endParaRPr sz="800">
              <a:latin typeface="Microsoft JhengHei UI"/>
              <a:cs typeface="Microsoft JhengHei UI"/>
            </a:endParaRPr>
          </a:p>
        </p:txBody>
      </p:sp>
      <p:sp>
        <p:nvSpPr>
          <p:cNvPr id="909" name="object 909"/>
          <p:cNvSpPr txBox="1"/>
          <p:nvPr/>
        </p:nvSpPr>
        <p:spPr>
          <a:xfrm>
            <a:off x="9101649" y="6270960"/>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VW3A7809</a:t>
            </a:r>
            <a:endParaRPr sz="800">
              <a:latin typeface="Microsoft JhengHei UI"/>
              <a:cs typeface="Microsoft JhengHei UI"/>
            </a:endParaRPr>
          </a:p>
        </p:txBody>
      </p:sp>
      <p:sp>
        <p:nvSpPr>
          <p:cNvPr id="910" name="object 910"/>
          <p:cNvSpPr txBox="1"/>
          <p:nvPr/>
        </p:nvSpPr>
        <p:spPr>
          <a:xfrm>
            <a:off x="10255445" y="6270960"/>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11" name="object 911"/>
          <p:cNvSpPr txBox="1"/>
          <p:nvPr/>
        </p:nvSpPr>
        <p:spPr>
          <a:xfrm>
            <a:off x="11466038" y="6270960"/>
            <a:ext cx="78422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W-40P03-0ARH</a:t>
            </a:r>
            <a:endParaRPr sz="800">
              <a:latin typeface="Microsoft JhengHei UI"/>
              <a:cs typeface="Microsoft JhengHei UI"/>
            </a:endParaRPr>
          </a:p>
        </p:txBody>
      </p:sp>
      <p:sp>
        <p:nvSpPr>
          <p:cNvPr id="912" name="object 912"/>
          <p:cNvSpPr txBox="1"/>
          <p:nvPr/>
        </p:nvSpPr>
        <p:spPr>
          <a:xfrm>
            <a:off x="9101649" y="649265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VW3A7810</a:t>
            </a:r>
            <a:endParaRPr sz="800">
              <a:latin typeface="Microsoft JhengHei UI"/>
              <a:cs typeface="Microsoft JhengHei UI"/>
            </a:endParaRPr>
          </a:p>
        </p:txBody>
      </p:sp>
      <p:sp>
        <p:nvSpPr>
          <p:cNvPr id="913" name="object 913"/>
          <p:cNvSpPr txBox="1"/>
          <p:nvPr/>
        </p:nvSpPr>
        <p:spPr>
          <a:xfrm>
            <a:off x="10255445" y="6492654"/>
            <a:ext cx="53657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21.4.2</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14" name="object 914"/>
          <p:cNvSpPr txBox="1"/>
          <p:nvPr/>
        </p:nvSpPr>
        <p:spPr>
          <a:xfrm>
            <a:off x="11466038" y="6492654"/>
            <a:ext cx="7835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W-50P03-0ARD</a:t>
            </a:r>
            <a:endParaRPr sz="800">
              <a:latin typeface="Microsoft JhengHei UI"/>
              <a:cs typeface="Microsoft JhengHei UI"/>
            </a:endParaRPr>
          </a:p>
        </p:txBody>
      </p:sp>
      <p:sp>
        <p:nvSpPr>
          <p:cNvPr id="915" name="object 915"/>
          <p:cNvSpPr txBox="1"/>
          <p:nvPr/>
        </p:nvSpPr>
        <p:spPr>
          <a:xfrm>
            <a:off x="9101649" y="671434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VW3A7811</a:t>
            </a:r>
            <a:endParaRPr sz="800">
              <a:latin typeface="Microsoft JhengHei UI"/>
              <a:cs typeface="Microsoft JhengHei UI"/>
            </a:endParaRPr>
          </a:p>
        </p:txBody>
      </p:sp>
      <p:sp>
        <p:nvSpPr>
          <p:cNvPr id="916" name="object 916"/>
          <p:cNvSpPr txBox="1"/>
          <p:nvPr/>
        </p:nvSpPr>
        <p:spPr>
          <a:xfrm>
            <a:off x="10255445" y="6714346"/>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22.10.19</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17" name="object 917"/>
          <p:cNvSpPr txBox="1"/>
          <p:nvPr/>
        </p:nvSpPr>
        <p:spPr>
          <a:xfrm>
            <a:off x="11466038" y="6714346"/>
            <a:ext cx="76835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W-60P03-BRGE</a:t>
            </a:r>
            <a:endParaRPr sz="800">
              <a:latin typeface="Microsoft JhengHei UI"/>
              <a:cs typeface="Microsoft JhengHei UI"/>
            </a:endParaRPr>
          </a:p>
        </p:txBody>
      </p:sp>
      <p:sp>
        <p:nvSpPr>
          <p:cNvPr id="918" name="object 918"/>
          <p:cNvSpPr txBox="1"/>
          <p:nvPr/>
        </p:nvSpPr>
        <p:spPr>
          <a:xfrm>
            <a:off x="9101649" y="6936038"/>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VW3A7812</a:t>
            </a:r>
            <a:endParaRPr sz="800">
              <a:latin typeface="Microsoft JhengHei UI"/>
              <a:cs typeface="Microsoft JhengHei UI"/>
            </a:endParaRPr>
          </a:p>
        </p:txBody>
      </p:sp>
      <p:sp>
        <p:nvSpPr>
          <p:cNvPr id="919" name="object 919"/>
          <p:cNvSpPr txBox="1"/>
          <p:nvPr/>
        </p:nvSpPr>
        <p:spPr>
          <a:xfrm>
            <a:off x="10255445" y="6936038"/>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21.12.31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20" name="object 920"/>
          <p:cNvSpPr txBox="1"/>
          <p:nvPr/>
        </p:nvSpPr>
        <p:spPr>
          <a:xfrm>
            <a:off x="11466038" y="6936038"/>
            <a:ext cx="7689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W-80P03-0BRA</a:t>
            </a:r>
            <a:endParaRPr sz="800">
              <a:latin typeface="Microsoft JhengHei UI"/>
              <a:cs typeface="Microsoft JhengHei UI"/>
            </a:endParaRPr>
          </a:p>
        </p:txBody>
      </p:sp>
      <p:sp>
        <p:nvSpPr>
          <p:cNvPr id="921" name="object 921"/>
          <p:cNvSpPr txBox="1"/>
          <p:nvPr/>
        </p:nvSpPr>
        <p:spPr>
          <a:xfrm>
            <a:off x="9101649" y="7157732"/>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VW3A7813</a:t>
            </a:r>
            <a:endParaRPr sz="800">
              <a:latin typeface="Microsoft JhengHei UI"/>
              <a:cs typeface="Microsoft JhengHei UI"/>
            </a:endParaRPr>
          </a:p>
        </p:txBody>
      </p:sp>
      <p:sp>
        <p:nvSpPr>
          <p:cNvPr id="922" name="object 922"/>
          <p:cNvSpPr txBox="1"/>
          <p:nvPr/>
        </p:nvSpPr>
        <p:spPr>
          <a:xfrm>
            <a:off x="10255445" y="7157732"/>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21.12.31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23" name="object 923"/>
          <p:cNvSpPr txBox="1"/>
          <p:nvPr/>
        </p:nvSpPr>
        <p:spPr>
          <a:xfrm>
            <a:off x="11466038" y="7157732"/>
            <a:ext cx="7689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W-120P3-0BRA</a:t>
            </a:r>
            <a:endParaRPr sz="800">
              <a:latin typeface="Microsoft JhengHei UI"/>
              <a:cs typeface="Microsoft JhengHei UI"/>
            </a:endParaRPr>
          </a:p>
        </p:txBody>
      </p:sp>
      <p:sp>
        <p:nvSpPr>
          <p:cNvPr id="924" name="object 924"/>
          <p:cNvSpPr txBox="1"/>
          <p:nvPr/>
        </p:nvSpPr>
        <p:spPr>
          <a:xfrm>
            <a:off x="9101649" y="7379425"/>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VW3A7814</a:t>
            </a:r>
            <a:endParaRPr sz="800">
              <a:latin typeface="Microsoft JhengHei UI"/>
              <a:cs typeface="Microsoft JhengHei UI"/>
            </a:endParaRPr>
          </a:p>
        </p:txBody>
      </p:sp>
      <p:sp>
        <p:nvSpPr>
          <p:cNvPr id="925" name="object 925"/>
          <p:cNvSpPr txBox="1"/>
          <p:nvPr/>
        </p:nvSpPr>
        <p:spPr>
          <a:xfrm>
            <a:off x="10255445" y="7379425"/>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21.12.31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26" name="object 926"/>
          <p:cNvSpPr txBox="1"/>
          <p:nvPr/>
        </p:nvSpPr>
        <p:spPr>
          <a:xfrm>
            <a:off x="11466038" y="7379425"/>
            <a:ext cx="762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W-120P3-AR0E</a:t>
            </a:r>
            <a:endParaRPr sz="800">
              <a:latin typeface="Microsoft JhengHei UI"/>
              <a:cs typeface="Microsoft JhengHei UI"/>
            </a:endParaRPr>
          </a:p>
        </p:txBody>
      </p:sp>
      <p:sp>
        <p:nvSpPr>
          <p:cNvPr id="927" name="object 927"/>
          <p:cNvSpPr txBox="1"/>
          <p:nvPr/>
        </p:nvSpPr>
        <p:spPr>
          <a:xfrm>
            <a:off x="9101649" y="7601117"/>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VW3A7815</a:t>
            </a:r>
            <a:endParaRPr sz="800">
              <a:latin typeface="Microsoft JhengHei UI"/>
              <a:cs typeface="Microsoft JhengHei UI"/>
            </a:endParaRPr>
          </a:p>
        </p:txBody>
      </p:sp>
      <p:sp>
        <p:nvSpPr>
          <p:cNvPr id="928" name="object 928"/>
          <p:cNvSpPr txBox="1"/>
          <p:nvPr/>
        </p:nvSpPr>
        <p:spPr>
          <a:xfrm>
            <a:off x="10255445" y="7601117"/>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21.12.31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29" name="object 929"/>
          <p:cNvSpPr txBox="1"/>
          <p:nvPr/>
        </p:nvSpPr>
        <p:spPr>
          <a:xfrm>
            <a:off x="11502707" y="7601117"/>
            <a:ext cx="8369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CW-80P03-0BRA</a:t>
            </a:r>
            <a:endParaRPr sz="800">
              <a:latin typeface="Microsoft JhengHei UI"/>
              <a:cs typeface="Microsoft JhengHei UI"/>
            </a:endParaRPr>
          </a:p>
        </p:txBody>
      </p:sp>
      <p:sp>
        <p:nvSpPr>
          <p:cNvPr id="930" name="object 930"/>
          <p:cNvSpPr txBox="1"/>
          <p:nvPr/>
        </p:nvSpPr>
        <p:spPr>
          <a:xfrm>
            <a:off x="9101649" y="7822811"/>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VW3A7816</a:t>
            </a:r>
            <a:endParaRPr sz="800">
              <a:latin typeface="Microsoft JhengHei UI"/>
              <a:cs typeface="Microsoft JhengHei UI"/>
            </a:endParaRPr>
          </a:p>
        </p:txBody>
      </p:sp>
      <p:sp>
        <p:nvSpPr>
          <p:cNvPr id="931" name="object 931"/>
          <p:cNvSpPr txBox="1"/>
          <p:nvPr/>
        </p:nvSpPr>
        <p:spPr>
          <a:xfrm>
            <a:off x="10255445" y="7822811"/>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21.12.31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32" name="object 932"/>
          <p:cNvSpPr txBox="1"/>
          <p:nvPr/>
        </p:nvSpPr>
        <p:spPr>
          <a:xfrm>
            <a:off x="11502707" y="7822811"/>
            <a:ext cx="8509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CW-120P3-0ARD</a:t>
            </a:r>
            <a:endParaRPr sz="800">
              <a:latin typeface="Microsoft JhengHei UI"/>
              <a:cs typeface="Microsoft JhengHei UI"/>
            </a:endParaRPr>
          </a:p>
        </p:txBody>
      </p:sp>
      <p:sp>
        <p:nvSpPr>
          <p:cNvPr id="933" name="object 933"/>
          <p:cNvSpPr txBox="1"/>
          <p:nvPr/>
        </p:nvSpPr>
        <p:spPr>
          <a:xfrm>
            <a:off x="9101649" y="8044504"/>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VW3A7817</a:t>
            </a:r>
            <a:endParaRPr sz="800">
              <a:latin typeface="Microsoft JhengHei UI"/>
              <a:cs typeface="Microsoft JhengHei UI"/>
            </a:endParaRPr>
          </a:p>
        </p:txBody>
      </p:sp>
      <p:sp>
        <p:nvSpPr>
          <p:cNvPr id="934" name="object 934"/>
          <p:cNvSpPr txBox="1"/>
          <p:nvPr/>
        </p:nvSpPr>
        <p:spPr>
          <a:xfrm>
            <a:off x="10255445" y="8044504"/>
            <a:ext cx="2286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在售</a:t>
            </a:r>
            <a:endParaRPr sz="800">
              <a:latin typeface="Microsoft JhengHei UI"/>
              <a:cs typeface="Microsoft JhengHei UI"/>
            </a:endParaRPr>
          </a:p>
        </p:txBody>
      </p:sp>
      <p:sp>
        <p:nvSpPr>
          <p:cNvPr id="935" name="object 935"/>
          <p:cNvSpPr txBox="1"/>
          <p:nvPr/>
        </p:nvSpPr>
        <p:spPr>
          <a:xfrm>
            <a:off x="11502707" y="8044504"/>
            <a:ext cx="83693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CW-120P3-0BRA</a:t>
            </a:r>
            <a:endParaRPr sz="800">
              <a:latin typeface="Microsoft JhengHei UI"/>
              <a:cs typeface="Microsoft JhengHei UI"/>
            </a:endParaRPr>
          </a:p>
        </p:txBody>
      </p:sp>
      <p:sp>
        <p:nvSpPr>
          <p:cNvPr id="936" name="object 936"/>
          <p:cNvSpPr txBox="1"/>
          <p:nvPr/>
        </p:nvSpPr>
        <p:spPr>
          <a:xfrm>
            <a:off x="9101649" y="8266196"/>
            <a:ext cx="560070"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231F20"/>
                </a:solidFill>
                <a:latin typeface="Microsoft JhengHei UI"/>
                <a:cs typeface="Microsoft JhengHei UI"/>
              </a:rPr>
              <a:t>VW3A7818</a:t>
            </a:r>
            <a:endParaRPr sz="800">
              <a:latin typeface="Microsoft JhengHei UI"/>
              <a:cs typeface="Microsoft JhengHei UI"/>
            </a:endParaRPr>
          </a:p>
        </p:txBody>
      </p:sp>
      <p:sp>
        <p:nvSpPr>
          <p:cNvPr id="937" name="object 937"/>
          <p:cNvSpPr txBox="1"/>
          <p:nvPr/>
        </p:nvSpPr>
        <p:spPr>
          <a:xfrm>
            <a:off x="10255445" y="8266196"/>
            <a:ext cx="654685"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22.10.11</a:t>
            </a:r>
            <a:r>
              <a:rPr dirty="0" sz="800" spc="-70">
                <a:solidFill>
                  <a:srgbClr val="231F20"/>
                </a:solidFill>
                <a:latin typeface="Microsoft JhengHei UI"/>
                <a:cs typeface="Microsoft JhengHei UI"/>
              </a:rPr>
              <a:t> </a:t>
            </a:r>
            <a:r>
              <a:rPr dirty="0" sz="800">
                <a:solidFill>
                  <a:srgbClr val="231F20"/>
                </a:solidFill>
                <a:latin typeface="Microsoft JhengHei UI"/>
                <a:cs typeface="Microsoft JhengHei UI"/>
              </a:rPr>
              <a:t>停产</a:t>
            </a:r>
            <a:endParaRPr sz="800">
              <a:latin typeface="Microsoft JhengHei UI"/>
              <a:cs typeface="Microsoft JhengHei UI"/>
            </a:endParaRPr>
          </a:p>
        </p:txBody>
      </p:sp>
      <p:sp>
        <p:nvSpPr>
          <p:cNvPr id="938" name="object 938"/>
          <p:cNvSpPr txBox="1"/>
          <p:nvPr/>
        </p:nvSpPr>
        <p:spPr>
          <a:xfrm>
            <a:off x="11466038" y="8266196"/>
            <a:ext cx="75057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231F20"/>
                </a:solidFill>
                <a:latin typeface="Microsoft JhengHei UI"/>
                <a:cs typeface="Microsoft JhengHei UI"/>
              </a:rPr>
              <a:t>W-80P03-00ER</a:t>
            </a:r>
            <a:endParaRPr sz="800">
              <a:latin typeface="Microsoft JhengHei UI"/>
              <a:cs typeface="Microsoft JhengHei UI"/>
            </a:endParaRPr>
          </a:p>
        </p:txBody>
      </p:sp>
      <p:sp>
        <p:nvSpPr>
          <p:cNvPr id="939" name="object 939"/>
          <p:cNvSpPr txBox="1"/>
          <p:nvPr/>
        </p:nvSpPr>
        <p:spPr>
          <a:xfrm>
            <a:off x="11284780" y="2513295"/>
            <a:ext cx="232410" cy="5893435"/>
          </a:xfrm>
          <a:prstGeom prst="rect">
            <a:avLst/>
          </a:prstGeom>
        </p:spPr>
        <p:txBody>
          <a:bodyPr wrap="square" lIns="0" tIns="1270" rIns="0" bIns="0" rtlCol="0" vert="horz">
            <a:spAutoFit/>
          </a:bodyPr>
          <a:lstStyle/>
          <a:p>
            <a:pPr>
              <a:lnSpc>
                <a:spcPct val="100000"/>
              </a:lnSpc>
              <a:spcBef>
                <a:spcPts val="10"/>
              </a:spcBef>
            </a:pPr>
            <a:r>
              <a:rPr dirty="0" sz="800" spc="-5">
                <a:solidFill>
                  <a:srgbClr val="231F20"/>
                </a:solidFill>
                <a:latin typeface="Microsoft JhengHei UI"/>
                <a:cs typeface="Microsoft JhengHei UI"/>
              </a:rPr>
              <a:t>BRB</a:t>
            </a:r>
            <a:endParaRPr sz="800">
              <a:latin typeface="Microsoft JhengHei UI"/>
              <a:cs typeface="Microsoft JhengHei UI"/>
            </a:endParaRPr>
          </a:p>
          <a:p>
            <a:pPr algn="just" marR="30480">
              <a:lnSpc>
                <a:spcPct val="181800"/>
              </a:lnSpc>
            </a:pPr>
            <a:r>
              <a:rPr dirty="0" sz="800" spc="-5">
                <a:solidFill>
                  <a:srgbClr val="231F20"/>
                </a:solidFill>
                <a:latin typeface="Microsoft JhengHei UI"/>
                <a:cs typeface="Microsoft JhengHei UI"/>
              </a:rPr>
              <a:t>BRB  BRB  BRB  B</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  </a:t>
            </a:r>
            <a:r>
              <a:rPr dirty="0" sz="800" spc="-5">
                <a:solidFill>
                  <a:srgbClr val="231F20"/>
                </a:solidFill>
                <a:latin typeface="Microsoft JhengHei UI"/>
                <a:cs typeface="Microsoft JhengHei UI"/>
              </a:rPr>
              <a:t>BRB  BRB  BRB</a:t>
            </a:r>
            <a:endParaRPr sz="800">
              <a:latin typeface="Microsoft JhengHei UI"/>
              <a:cs typeface="Microsoft JhengHei UI"/>
            </a:endParaRPr>
          </a:p>
          <a:p>
            <a:pPr>
              <a:lnSpc>
                <a:spcPct val="100000"/>
              </a:lnSpc>
            </a:pPr>
            <a:endParaRPr sz="1000">
              <a:latin typeface="Times New Roman"/>
              <a:cs typeface="Times New Roman"/>
            </a:endParaRPr>
          </a:p>
          <a:p>
            <a:pPr algn="just">
              <a:lnSpc>
                <a:spcPct val="181800"/>
              </a:lnSpc>
              <a:spcBef>
                <a:spcPts val="595"/>
              </a:spcBef>
            </a:pPr>
            <a:r>
              <a:rPr dirty="0" sz="800" spc="-5">
                <a:solidFill>
                  <a:srgbClr val="231F20"/>
                </a:solidFill>
                <a:latin typeface="Microsoft JhengHei UI"/>
                <a:cs typeface="Microsoft JhengHei UI"/>
              </a:rPr>
              <a:t>BRB  BRB  BRB  BRB  </a:t>
            </a:r>
            <a:r>
              <a:rPr dirty="0" sz="800" spc="-10">
                <a:solidFill>
                  <a:srgbClr val="231F20"/>
                </a:solidFill>
                <a:latin typeface="Microsoft JhengHei UI"/>
                <a:cs typeface="Microsoft JhengHei UI"/>
              </a:rPr>
              <a:t>BRC  BRC  </a:t>
            </a:r>
            <a:r>
              <a:rPr dirty="0" sz="800" spc="-5">
                <a:solidFill>
                  <a:srgbClr val="231F20"/>
                </a:solidFill>
                <a:latin typeface="Microsoft JhengHei UI"/>
                <a:cs typeface="Microsoft JhengHei UI"/>
              </a:rPr>
              <a:t>BRB  BRB  </a:t>
            </a:r>
            <a:r>
              <a:rPr dirty="0" sz="800" spc="-10">
                <a:solidFill>
                  <a:srgbClr val="231F20"/>
                </a:solidFill>
                <a:latin typeface="Microsoft JhengHei UI"/>
                <a:cs typeface="Microsoft JhengHei UI"/>
              </a:rPr>
              <a:t>BRC  BRC  BRC  BRC  BRC  BRC  </a:t>
            </a:r>
            <a:r>
              <a:rPr dirty="0" sz="800">
                <a:solidFill>
                  <a:srgbClr val="231F20"/>
                </a:solidFill>
                <a:latin typeface="Microsoft JhengHei UI"/>
                <a:cs typeface="Microsoft JhengHei UI"/>
              </a:rPr>
              <a:t>2*BR</a:t>
            </a:r>
            <a:endParaRPr sz="800">
              <a:latin typeface="Microsoft JhengHei UI"/>
              <a:cs typeface="Microsoft JhengHei UI"/>
            </a:endParaRPr>
          </a:p>
          <a:p>
            <a:pPr>
              <a:lnSpc>
                <a:spcPct val="100000"/>
              </a:lnSpc>
              <a:spcBef>
                <a:spcPts val="790"/>
              </a:spcBef>
            </a:pPr>
            <a:r>
              <a:rPr dirty="0" sz="800">
                <a:solidFill>
                  <a:srgbClr val="231F20"/>
                </a:solidFill>
                <a:latin typeface="Microsoft JhengHei UI"/>
                <a:cs typeface="Microsoft JhengHei UI"/>
              </a:rPr>
              <a:t>2*BR</a:t>
            </a:r>
            <a:endParaRPr sz="800">
              <a:latin typeface="Microsoft JhengHei UI"/>
              <a:cs typeface="Microsoft JhengHei UI"/>
            </a:endParaRPr>
          </a:p>
          <a:p>
            <a:pPr algn="just">
              <a:lnSpc>
                <a:spcPct val="181800"/>
              </a:lnSpc>
            </a:pPr>
            <a:r>
              <a:rPr dirty="0" sz="800">
                <a:solidFill>
                  <a:srgbClr val="231F20"/>
                </a:solidFill>
                <a:latin typeface="Microsoft JhengHei UI"/>
                <a:cs typeface="Microsoft JhengHei UI"/>
              </a:rPr>
              <a:t>3*BR  </a:t>
            </a:r>
            <a:r>
              <a:rPr dirty="0" sz="800" spc="-10">
                <a:solidFill>
                  <a:srgbClr val="231F20"/>
                </a:solidFill>
                <a:latin typeface="Microsoft JhengHei UI"/>
                <a:cs typeface="Microsoft JhengHei UI"/>
              </a:rPr>
              <a:t>BRC</a:t>
            </a:r>
            <a:endParaRPr sz="800">
              <a:latin typeface="Microsoft JhengHei UI"/>
              <a:cs typeface="Microsoft JhengHei UI"/>
            </a:endParaRPr>
          </a:p>
        </p:txBody>
      </p:sp>
      <p:sp>
        <p:nvSpPr>
          <p:cNvPr id="940" name="object 940"/>
          <p:cNvSpPr/>
          <p:nvPr/>
        </p:nvSpPr>
        <p:spPr>
          <a:xfrm>
            <a:off x="2717999" y="2475004"/>
            <a:ext cx="254000" cy="7144384"/>
          </a:xfrm>
          <a:custGeom>
            <a:avLst/>
            <a:gdLst/>
            <a:ahLst/>
            <a:cxnLst/>
            <a:rect l="l" t="t" r="r" b="b"/>
            <a:pathLst>
              <a:path w="254000" h="7144384">
                <a:moveTo>
                  <a:pt x="0" y="7144092"/>
                </a:moveTo>
                <a:lnTo>
                  <a:pt x="254000" y="7144092"/>
                </a:lnTo>
                <a:lnTo>
                  <a:pt x="254000" y="0"/>
                </a:lnTo>
                <a:lnTo>
                  <a:pt x="0" y="0"/>
                </a:lnTo>
                <a:lnTo>
                  <a:pt x="0" y="7144092"/>
                </a:lnTo>
                <a:close/>
              </a:path>
            </a:pathLst>
          </a:custGeom>
          <a:solidFill>
            <a:srgbClr val="F79546">
              <a:alpha val="19999"/>
            </a:srgbClr>
          </a:solidFill>
        </p:spPr>
        <p:txBody>
          <a:bodyPr wrap="square" lIns="0" tIns="0" rIns="0" bIns="0" rtlCol="0"/>
          <a:lstStyle/>
          <a:p/>
        </p:txBody>
      </p:sp>
      <p:sp>
        <p:nvSpPr>
          <p:cNvPr id="941" name="object 941"/>
          <p:cNvSpPr txBox="1"/>
          <p:nvPr/>
        </p:nvSpPr>
        <p:spPr>
          <a:xfrm>
            <a:off x="2705299" y="8449584"/>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942" name="object 942"/>
          <p:cNvSpPr txBox="1"/>
          <p:nvPr/>
        </p:nvSpPr>
        <p:spPr>
          <a:xfrm>
            <a:off x="2705299" y="8571504"/>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943" name="object 943"/>
          <p:cNvSpPr txBox="1"/>
          <p:nvPr/>
        </p:nvSpPr>
        <p:spPr>
          <a:xfrm>
            <a:off x="2705299" y="8693424"/>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944" name="object 944"/>
          <p:cNvSpPr txBox="1"/>
          <p:nvPr/>
        </p:nvSpPr>
        <p:spPr>
          <a:xfrm>
            <a:off x="2705299" y="8815344"/>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945" name="object 945"/>
          <p:cNvSpPr txBox="1"/>
          <p:nvPr/>
        </p:nvSpPr>
        <p:spPr>
          <a:xfrm>
            <a:off x="2705299" y="8937264"/>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946" name="object 946"/>
          <p:cNvSpPr txBox="1"/>
          <p:nvPr/>
        </p:nvSpPr>
        <p:spPr>
          <a:xfrm>
            <a:off x="2705299" y="9059184"/>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947" name="object 947"/>
          <p:cNvSpPr txBox="1"/>
          <p:nvPr/>
        </p:nvSpPr>
        <p:spPr>
          <a:xfrm>
            <a:off x="2705299" y="9181104"/>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948" name="object 948"/>
          <p:cNvSpPr txBox="1"/>
          <p:nvPr/>
        </p:nvSpPr>
        <p:spPr>
          <a:xfrm>
            <a:off x="2705299" y="9303024"/>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949" name="object 949"/>
          <p:cNvSpPr txBox="1"/>
          <p:nvPr/>
        </p:nvSpPr>
        <p:spPr>
          <a:xfrm>
            <a:off x="2975961" y="9437644"/>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950" name="object 950"/>
          <p:cNvSpPr/>
          <p:nvPr/>
        </p:nvSpPr>
        <p:spPr>
          <a:xfrm>
            <a:off x="7037999" y="2502015"/>
            <a:ext cx="254000" cy="7144384"/>
          </a:xfrm>
          <a:custGeom>
            <a:avLst/>
            <a:gdLst/>
            <a:ahLst/>
            <a:cxnLst/>
            <a:rect l="l" t="t" r="r" b="b"/>
            <a:pathLst>
              <a:path w="254000" h="7144384">
                <a:moveTo>
                  <a:pt x="0" y="7144092"/>
                </a:moveTo>
                <a:lnTo>
                  <a:pt x="254000" y="7144092"/>
                </a:lnTo>
                <a:lnTo>
                  <a:pt x="254000" y="0"/>
                </a:lnTo>
                <a:lnTo>
                  <a:pt x="0" y="0"/>
                </a:lnTo>
                <a:lnTo>
                  <a:pt x="0" y="7144092"/>
                </a:lnTo>
                <a:close/>
              </a:path>
            </a:pathLst>
          </a:custGeom>
          <a:solidFill>
            <a:srgbClr val="F79546">
              <a:alpha val="19999"/>
            </a:srgbClr>
          </a:solidFill>
        </p:spPr>
        <p:txBody>
          <a:bodyPr wrap="square" lIns="0" tIns="0" rIns="0" bIns="0" rtlCol="0"/>
          <a:lstStyle/>
          <a:p/>
        </p:txBody>
      </p:sp>
      <p:sp>
        <p:nvSpPr>
          <p:cNvPr id="951" name="object 951"/>
          <p:cNvSpPr txBox="1"/>
          <p:nvPr/>
        </p:nvSpPr>
        <p:spPr>
          <a:xfrm>
            <a:off x="7025299" y="8476584"/>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952" name="object 952"/>
          <p:cNvSpPr txBox="1"/>
          <p:nvPr/>
        </p:nvSpPr>
        <p:spPr>
          <a:xfrm>
            <a:off x="7025299" y="8598504"/>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953" name="object 953"/>
          <p:cNvSpPr txBox="1"/>
          <p:nvPr/>
        </p:nvSpPr>
        <p:spPr>
          <a:xfrm>
            <a:off x="7025299" y="8720424"/>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954" name="object 954"/>
          <p:cNvSpPr txBox="1"/>
          <p:nvPr/>
        </p:nvSpPr>
        <p:spPr>
          <a:xfrm>
            <a:off x="7025299" y="8842344"/>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955" name="object 955"/>
          <p:cNvSpPr txBox="1"/>
          <p:nvPr/>
        </p:nvSpPr>
        <p:spPr>
          <a:xfrm>
            <a:off x="7025299" y="8964264"/>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956" name="object 956"/>
          <p:cNvSpPr txBox="1"/>
          <p:nvPr/>
        </p:nvSpPr>
        <p:spPr>
          <a:xfrm>
            <a:off x="7025299" y="9086184"/>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957" name="object 957"/>
          <p:cNvSpPr txBox="1"/>
          <p:nvPr/>
        </p:nvSpPr>
        <p:spPr>
          <a:xfrm>
            <a:off x="7025299" y="9208104"/>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958" name="object 958"/>
          <p:cNvSpPr txBox="1"/>
          <p:nvPr/>
        </p:nvSpPr>
        <p:spPr>
          <a:xfrm>
            <a:off x="7025299" y="9330024"/>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959" name="object 959"/>
          <p:cNvSpPr txBox="1"/>
          <p:nvPr/>
        </p:nvSpPr>
        <p:spPr>
          <a:xfrm>
            <a:off x="7295962" y="9464644"/>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960" name="object 960"/>
          <p:cNvSpPr/>
          <p:nvPr/>
        </p:nvSpPr>
        <p:spPr>
          <a:xfrm>
            <a:off x="11249999" y="2475004"/>
            <a:ext cx="254000" cy="7144384"/>
          </a:xfrm>
          <a:custGeom>
            <a:avLst/>
            <a:gdLst/>
            <a:ahLst/>
            <a:cxnLst/>
            <a:rect l="l" t="t" r="r" b="b"/>
            <a:pathLst>
              <a:path w="254000" h="7144384">
                <a:moveTo>
                  <a:pt x="0" y="7144092"/>
                </a:moveTo>
                <a:lnTo>
                  <a:pt x="254000" y="7144092"/>
                </a:lnTo>
                <a:lnTo>
                  <a:pt x="254000" y="0"/>
                </a:lnTo>
                <a:lnTo>
                  <a:pt x="0" y="0"/>
                </a:lnTo>
                <a:lnTo>
                  <a:pt x="0" y="7144092"/>
                </a:lnTo>
                <a:close/>
              </a:path>
            </a:pathLst>
          </a:custGeom>
          <a:solidFill>
            <a:srgbClr val="F79546">
              <a:alpha val="19999"/>
            </a:srgbClr>
          </a:solidFill>
        </p:spPr>
        <p:txBody>
          <a:bodyPr wrap="square" lIns="0" tIns="0" rIns="0" bIns="0" rtlCol="0"/>
          <a:lstStyle/>
          <a:p/>
        </p:txBody>
      </p:sp>
      <p:sp>
        <p:nvSpPr>
          <p:cNvPr id="961" name="object 961"/>
          <p:cNvSpPr txBox="1"/>
          <p:nvPr/>
        </p:nvSpPr>
        <p:spPr>
          <a:xfrm>
            <a:off x="11237299" y="8449584"/>
            <a:ext cx="70294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a:t>
            </a:r>
            <a:endParaRPr sz="800">
              <a:latin typeface="Microsoft YaHei UI"/>
              <a:cs typeface="Microsoft YaHei UI"/>
            </a:endParaRPr>
          </a:p>
        </p:txBody>
      </p:sp>
      <p:sp>
        <p:nvSpPr>
          <p:cNvPr id="962" name="object 962"/>
          <p:cNvSpPr txBox="1"/>
          <p:nvPr/>
        </p:nvSpPr>
        <p:spPr>
          <a:xfrm>
            <a:off x="11237299" y="8571504"/>
            <a:ext cx="86804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BRBA-</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铝壳电阻箱</a:t>
            </a:r>
            <a:endParaRPr sz="800">
              <a:latin typeface="Microsoft YaHei UI"/>
              <a:cs typeface="Microsoft YaHei UI"/>
            </a:endParaRPr>
          </a:p>
        </p:txBody>
      </p:sp>
      <p:sp>
        <p:nvSpPr>
          <p:cNvPr id="963" name="object 963"/>
          <p:cNvSpPr txBox="1"/>
          <p:nvPr/>
        </p:nvSpPr>
        <p:spPr>
          <a:xfrm>
            <a:off x="11237299" y="8693424"/>
            <a:ext cx="106299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BRLA-</a:t>
            </a:r>
            <a:r>
              <a:rPr dirty="0" sz="800" spc="-95">
                <a:solidFill>
                  <a:srgbClr val="939598"/>
                </a:solidFill>
                <a:latin typeface="Microsoft YaHei UI"/>
                <a:cs typeface="Microsoft YaHei UI"/>
              </a:rPr>
              <a:t> </a:t>
            </a:r>
            <a:r>
              <a:rPr dirty="0" sz="800">
                <a:solidFill>
                  <a:srgbClr val="939598"/>
                </a:solidFill>
                <a:latin typeface="Microsoft YaHei UI"/>
                <a:cs typeface="Microsoft YaHei UI"/>
              </a:rPr>
              <a:t>铝壳多联体电阻</a:t>
            </a:r>
            <a:endParaRPr sz="800">
              <a:latin typeface="Microsoft YaHei UI"/>
              <a:cs typeface="Microsoft YaHei UI"/>
            </a:endParaRPr>
          </a:p>
        </p:txBody>
      </p:sp>
      <p:sp>
        <p:nvSpPr>
          <p:cNvPr id="964" name="object 964"/>
          <p:cNvSpPr txBox="1"/>
          <p:nvPr/>
        </p:nvSpPr>
        <p:spPr>
          <a:xfrm>
            <a:off x="11237299" y="8815344"/>
            <a:ext cx="73469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波纹电阻</a:t>
            </a:r>
            <a:endParaRPr sz="800">
              <a:latin typeface="Microsoft YaHei UI"/>
              <a:cs typeface="Microsoft YaHei UI"/>
            </a:endParaRPr>
          </a:p>
        </p:txBody>
      </p:sp>
      <p:sp>
        <p:nvSpPr>
          <p:cNvPr id="965" name="object 965"/>
          <p:cNvSpPr txBox="1"/>
          <p:nvPr/>
        </p:nvSpPr>
        <p:spPr>
          <a:xfrm>
            <a:off x="11237299" y="8937264"/>
            <a:ext cx="899794"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BRBW-</a:t>
            </a:r>
            <a:r>
              <a:rPr dirty="0" sz="800" spc="-100">
                <a:solidFill>
                  <a:srgbClr val="939598"/>
                </a:solidFill>
                <a:latin typeface="Microsoft YaHei UI"/>
                <a:cs typeface="Microsoft YaHei UI"/>
              </a:rPr>
              <a:t> </a:t>
            </a:r>
            <a:r>
              <a:rPr dirty="0" sz="800">
                <a:solidFill>
                  <a:srgbClr val="939598"/>
                </a:solidFill>
                <a:latin typeface="Microsoft YaHei UI"/>
                <a:cs typeface="Microsoft YaHei UI"/>
              </a:rPr>
              <a:t>制动电阻箱</a:t>
            </a:r>
            <a:endParaRPr sz="800">
              <a:latin typeface="Microsoft YaHei UI"/>
              <a:cs typeface="Microsoft YaHei UI"/>
            </a:endParaRPr>
          </a:p>
        </p:txBody>
      </p:sp>
      <p:sp>
        <p:nvSpPr>
          <p:cNvPr id="966" name="object 966"/>
          <p:cNvSpPr txBox="1"/>
          <p:nvPr/>
        </p:nvSpPr>
        <p:spPr>
          <a:xfrm>
            <a:off x="11237299" y="9059184"/>
            <a:ext cx="89408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BREW-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欧式电阻箱</a:t>
            </a:r>
            <a:endParaRPr sz="800">
              <a:latin typeface="Microsoft YaHei UI"/>
              <a:cs typeface="Microsoft YaHei UI"/>
            </a:endParaRPr>
          </a:p>
        </p:txBody>
      </p:sp>
      <p:sp>
        <p:nvSpPr>
          <p:cNvPr id="967" name="object 967"/>
          <p:cNvSpPr txBox="1"/>
          <p:nvPr/>
        </p:nvSpPr>
        <p:spPr>
          <a:xfrm>
            <a:off x="11237299" y="9181104"/>
            <a:ext cx="902969"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BRCW-</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功率电阻柜</a:t>
            </a:r>
            <a:endParaRPr sz="800">
              <a:latin typeface="Microsoft YaHei UI"/>
              <a:cs typeface="Microsoft YaHei UI"/>
            </a:endParaRPr>
          </a:p>
        </p:txBody>
      </p:sp>
      <p:sp>
        <p:nvSpPr>
          <p:cNvPr id="968" name="object 968"/>
          <p:cNvSpPr txBox="1"/>
          <p:nvPr/>
        </p:nvSpPr>
        <p:spPr>
          <a:xfrm>
            <a:off x="11237299" y="9303024"/>
            <a:ext cx="959485" cy="147320"/>
          </a:xfrm>
          <a:prstGeom prst="rect">
            <a:avLst/>
          </a:prstGeom>
        </p:spPr>
        <p:txBody>
          <a:bodyPr wrap="square" lIns="0" tIns="12700" rIns="0" bIns="0" rtlCol="0" vert="horz">
            <a:spAutoFit/>
          </a:bodyPr>
          <a:lstStyle/>
          <a:p>
            <a:pPr marL="12700">
              <a:lnSpc>
                <a:spcPct val="100000"/>
              </a:lnSpc>
              <a:spcBef>
                <a:spcPts val="100"/>
              </a:spcBef>
            </a:pPr>
            <a:r>
              <a:rPr dirty="0" sz="800" spc="-5">
                <a:solidFill>
                  <a:srgbClr val="939598"/>
                </a:solidFill>
                <a:latin typeface="Microsoft YaHei UI"/>
                <a:cs typeface="Microsoft YaHei UI"/>
              </a:rPr>
              <a:t>BRCS-</a:t>
            </a:r>
            <a:r>
              <a:rPr dirty="0" sz="800" spc="-105">
                <a:solidFill>
                  <a:srgbClr val="939598"/>
                </a:solidFill>
                <a:latin typeface="Microsoft YaHei UI"/>
                <a:cs typeface="Microsoft YaHei UI"/>
              </a:rPr>
              <a:t> </a:t>
            </a:r>
            <a:r>
              <a:rPr dirty="0" sz="800">
                <a:solidFill>
                  <a:srgbClr val="939598"/>
                </a:solidFill>
                <a:latin typeface="Microsoft YaHei UI"/>
                <a:cs typeface="Microsoft YaHei UI"/>
              </a:rPr>
              <a:t>不锈钢电阻柜</a:t>
            </a:r>
            <a:endParaRPr sz="800">
              <a:latin typeface="Microsoft YaHei UI"/>
              <a:cs typeface="Microsoft YaHei UI"/>
            </a:endParaRPr>
          </a:p>
        </p:txBody>
      </p:sp>
      <p:sp>
        <p:nvSpPr>
          <p:cNvPr id="969" name="object 969"/>
          <p:cNvSpPr txBox="1"/>
          <p:nvPr/>
        </p:nvSpPr>
        <p:spPr>
          <a:xfrm>
            <a:off x="11507961" y="9437644"/>
            <a:ext cx="1651000" cy="147320"/>
          </a:xfrm>
          <a:prstGeom prst="rect">
            <a:avLst/>
          </a:prstGeom>
        </p:spPr>
        <p:txBody>
          <a:bodyPr wrap="square" lIns="0" tIns="12700" rIns="0" bIns="0" rtlCol="0" vert="horz">
            <a:spAutoFit/>
          </a:bodyPr>
          <a:lstStyle/>
          <a:p>
            <a:pPr marL="12700">
              <a:lnSpc>
                <a:spcPct val="100000"/>
              </a:lnSpc>
              <a:spcBef>
                <a:spcPts val="100"/>
              </a:spcBef>
            </a:pPr>
            <a:r>
              <a:rPr dirty="0" sz="800">
                <a:solidFill>
                  <a:srgbClr val="939598"/>
                </a:solidFill>
                <a:latin typeface="Microsoft YaHei UI"/>
                <a:cs typeface="Microsoft YaHei UI"/>
              </a:rPr>
              <a:t>更改前缀代码，可选不同系列的电阻</a:t>
            </a:r>
            <a:endParaRPr sz="800">
              <a:latin typeface="Microsoft YaHei UI"/>
              <a:cs typeface="Microsoft YaHei UI"/>
            </a:endParaRPr>
          </a:p>
        </p:txBody>
      </p:sp>
      <p:sp>
        <p:nvSpPr>
          <p:cNvPr id="970" name="object 970"/>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971" name="object 971"/>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972" name="object 972"/>
          <p:cNvSpPr txBox="1"/>
          <p:nvPr/>
        </p:nvSpPr>
        <p:spPr>
          <a:xfrm>
            <a:off x="431299" y="10385387"/>
            <a:ext cx="216535"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111</a:t>
            </a:r>
            <a:endParaRPr sz="1000">
              <a:latin typeface="Arial"/>
              <a:cs typeface="Arial"/>
            </a:endParaRPr>
          </a:p>
        </p:txBody>
      </p:sp>
      <p:sp>
        <p:nvSpPr>
          <p:cNvPr id="973" name="object 973"/>
          <p:cNvSpPr txBox="1"/>
          <p:nvPr/>
        </p:nvSpPr>
        <p:spPr>
          <a:xfrm>
            <a:off x="14399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2</a:t>
            </a:r>
            <a:endParaRPr sz="1000">
              <a:latin typeface="Arial"/>
              <a:cs typeface="Arial"/>
            </a:endParaRPr>
          </a:p>
        </p:txBody>
      </p:sp>
      <p:sp>
        <p:nvSpPr>
          <p:cNvPr id="974" name="object 974"/>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975" name="object 975"/>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976" name="object 976"/>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977" name="object 977"/>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1765935" cy="542925"/>
          </a:xfrm>
          <a:prstGeom prst="rect">
            <a:avLst/>
          </a:prstGeom>
        </p:spPr>
        <p:txBody>
          <a:bodyPr wrap="square" lIns="0" tIns="77470" rIns="0" bIns="0" rtlCol="0" vert="horz">
            <a:spAutoFit/>
          </a:bodyPr>
          <a:lstStyle/>
          <a:p>
            <a:pPr marL="12700">
              <a:lnSpc>
                <a:spcPct val="100000"/>
              </a:lnSpc>
              <a:spcBef>
                <a:spcPts val="610"/>
              </a:spcBef>
            </a:pPr>
            <a:r>
              <a:rPr dirty="0" sz="1400" spc="-5" b="1">
                <a:solidFill>
                  <a:srgbClr val="FFFFFF"/>
                </a:solidFill>
                <a:latin typeface="Microsoft YaHei UI"/>
                <a:cs typeface="Microsoft YaHei UI"/>
              </a:rPr>
              <a:t>MITSUBISHI</a:t>
            </a:r>
            <a:r>
              <a:rPr dirty="0" sz="1400" spc="-85" b="1">
                <a:solidFill>
                  <a:srgbClr val="FFFFFF"/>
                </a:solidFill>
                <a:latin typeface="Microsoft YaHei UI"/>
                <a:cs typeface="Microsoft YaHei UI"/>
              </a:rPr>
              <a:t> </a:t>
            </a:r>
            <a:r>
              <a:rPr dirty="0" sz="1400" b="1">
                <a:solidFill>
                  <a:srgbClr val="FFFFFF"/>
                </a:solidFill>
                <a:latin typeface="Microsoft YaHei UI"/>
                <a:cs typeface="Microsoft YaHei UI"/>
              </a:rPr>
              <a:t>三菱</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三菱制动电阻替代型号</a:t>
            </a:r>
            <a:endParaRPr sz="1200">
              <a:latin typeface="Microsoft JhengHei UI"/>
              <a:cs typeface="Microsoft JhengHei UI"/>
            </a:endParaRPr>
          </a:p>
        </p:txBody>
      </p:sp>
      <p:sp>
        <p:nvSpPr>
          <p:cNvPr id="14" name="object 14"/>
          <p:cNvSpPr/>
          <p:nvPr/>
        </p:nvSpPr>
        <p:spPr>
          <a:xfrm>
            <a:off x="13265999" y="1375202"/>
            <a:ext cx="1494000" cy="446517"/>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907998"/>
          <a:ext cx="4042410" cy="3852545"/>
        </p:xfrm>
        <a:graphic>
          <a:graphicData uri="http://schemas.openxmlformats.org/drawingml/2006/table">
            <a:tbl>
              <a:tblPr firstRow="1" bandRow="1">
                <a:tableStyleId>{2D5ABB26-0587-4C30-8999-92F81FD0307C}</a:tableStyleId>
              </a:tblPr>
              <a:tblGrid>
                <a:gridCol w="544195"/>
                <a:gridCol w="1772285"/>
                <a:gridCol w="1243330"/>
                <a:gridCol w="463550"/>
              </a:tblGrid>
              <a:tr h="137600">
                <a:tc gridSpan="2" rowSpan="2">
                  <a:txBody>
                    <a:bodyPr/>
                    <a:lstStyle/>
                    <a:p>
                      <a:pPr marL="853440" marR="685800" indent="-160655">
                        <a:lnSpc>
                          <a:spcPct val="100000"/>
                        </a:lnSpc>
                        <a:spcBef>
                          <a:spcPts val="90"/>
                        </a:spcBef>
                      </a:pPr>
                      <a:r>
                        <a:rPr dirty="0" sz="800" spc="-5" b="1">
                          <a:solidFill>
                            <a:srgbClr val="FFFFFF"/>
                          </a:solidFill>
                          <a:latin typeface="Microsoft YaHei UI"/>
                          <a:cs typeface="Microsoft YaHei UI"/>
                        </a:rPr>
                        <a:t>Resistor Unit</a:t>
                      </a:r>
                      <a:r>
                        <a:rPr dirty="0" sz="800" spc="-85" b="1">
                          <a:solidFill>
                            <a:srgbClr val="FFFFFF"/>
                          </a:solidFill>
                          <a:latin typeface="Microsoft YaHei UI"/>
                          <a:cs typeface="Microsoft YaHei UI"/>
                        </a:rPr>
                        <a:t> </a:t>
                      </a:r>
                      <a:r>
                        <a:rPr dirty="0" sz="800" spc="-15" b="1">
                          <a:solidFill>
                            <a:srgbClr val="FFFFFF"/>
                          </a:solidFill>
                          <a:latin typeface="Microsoft YaHei UI"/>
                          <a:cs typeface="Microsoft YaHei UI"/>
                        </a:rPr>
                        <a:t>Type  </a:t>
                      </a:r>
                      <a:r>
                        <a:rPr dirty="0" sz="800" b="1">
                          <a:solidFill>
                            <a:srgbClr val="FFFFFF"/>
                          </a:solidFill>
                          <a:latin typeface="Microsoft YaHei UI"/>
                          <a:cs typeface="Microsoft YaHei UI"/>
                        </a:rPr>
                        <a:t>三菱电阻型号</a:t>
                      </a:r>
                      <a:endParaRPr sz="800">
                        <a:latin typeface="Microsoft YaHei UI"/>
                        <a:cs typeface="Microsoft YaHei UI"/>
                      </a:endParaR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hMerge="1">
                  <a:txBody>
                    <a:bodyPr/>
                    <a:lstStyle/>
                    <a:p>
                      <a:pPr/>
                    </a:p>
                  </a:txBody>
                  <a:tcPr marL="0" marR="0" marB="0" marT="0"/>
                </a:tc>
                <a:tc gridSpan="2">
                  <a:txBody>
                    <a:bodyPr/>
                    <a:lstStyle/>
                    <a:p>
                      <a:pPr algn="ctr">
                        <a:lnSpc>
                          <a:spcPts val="955"/>
                        </a:lnSpc>
                        <a:spcBef>
                          <a:spcPts val="30"/>
                        </a:spcBef>
                      </a:pPr>
                      <a:r>
                        <a:rPr dirty="0" sz="800" b="1">
                          <a:solidFill>
                            <a:srgbClr val="FFFFFF"/>
                          </a:solidFill>
                          <a:latin typeface="Microsoft YaHei UI"/>
                          <a:cs typeface="Microsoft YaHei UI"/>
                        </a:rPr>
                        <a:t>贝派电阻</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37599">
                <a:tc gridSpan="2" vMerge="1">
                  <a:txBody>
                    <a:bodyPr/>
                    <a:lstStyle/>
                    <a:p>
                      <a:pPr/>
                    </a:p>
                  </a:txBody>
                  <a:tcPr marL="0" marR="0" marB="0" marT="114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vMerge="1">
                  <a:txBody>
                    <a:bodyPr/>
                    <a:lstStyle/>
                    <a:p>
                      <a:pPr/>
                    </a:p>
                  </a:txBody>
                  <a:tcPr marL="0" marR="0" marB="0" marT="0"/>
                </a:tc>
                <a:tc>
                  <a:txBody>
                    <a:bodyPr/>
                    <a:lstStyle/>
                    <a:p>
                      <a:pPr algn="ctr">
                        <a:lnSpc>
                          <a:spcPts val="955"/>
                        </a:lnSpc>
                        <a:spcBef>
                          <a:spcPts val="3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0175">
                        <a:lnSpc>
                          <a:spcPts val="955"/>
                        </a:lnSpc>
                        <a:spcBef>
                          <a:spcPts val="30"/>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8005">
                <a:tc gridSpan="4">
                  <a:txBody>
                    <a:bodyPr/>
                    <a:lstStyle/>
                    <a:p>
                      <a:pPr marL="17780">
                        <a:lnSpc>
                          <a:spcPct val="100000"/>
                        </a:lnSpc>
                        <a:spcBef>
                          <a:spcPts val="290"/>
                        </a:spcBef>
                      </a:pPr>
                      <a:r>
                        <a:rPr dirty="0" sz="800">
                          <a:solidFill>
                            <a:srgbClr val="231F20"/>
                          </a:solidFill>
                          <a:latin typeface="Microsoft JhengHei UI"/>
                          <a:cs typeface="Microsoft JhengHei UI"/>
                        </a:rPr>
                        <a:t>GZG, 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type</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8005">
                <a:tc rowSpan="4">
                  <a:txBody>
                    <a:bodyPr/>
                    <a:lstStyle/>
                    <a:p>
                      <a:pPr>
                        <a:lnSpc>
                          <a:spcPct val="100000"/>
                        </a:lnSpc>
                      </a:pPr>
                      <a:endParaRPr sz="1000">
                        <a:latin typeface="Times New Roman"/>
                        <a:cs typeface="Times New Roman"/>
                      </a:endParaRPr>
                    </a:p>
                    <a:p>
                      <a:pPr>
                        <a:lnSpc>
                          <a:spcPct val="100000"/>
                        </a:lnSpc>
                        <a:spcBef>
                          <a:spcPts val="40"/>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300W-50Ω</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BRW-1P502-0E0R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200-10Ω</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个串联</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BRW-04P02-0C0R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300-5Ω</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个串联 )</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BRW-08P02-0B0R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400-2Ω</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个串联 )</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BRW-1P503-0ABR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5">
                <a:tc rowSpan="3">
                  <a:txBody>
                    <a:bodyPr/>
                    <a:lstStyle/>
                    <a:p>
                      <a:pPr>
                        <a:lnSpc>
                          <a:spcPct val="100000"/>
                        </a:lnSpc>
                      </a:pPr>
                      <a:endParaRPr sz="1000">
                        <a:latin typeface="Times New Roman"/>
                        <a:cs typeface="Times New Roman"/>
                      </a:endParaRPr>
                    </a:p>
                    <a:p>
                      <a:pPr marL="17780">
                        <a:lnSpc>
                          <a:spcPct val="100000"/>
                        </a:lnSpc>
                        <a:spcBef>
                          <a:spcPts val="700"/>
                        </a:spcBef>
                      </a:pP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200-10Ω</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(6</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个串联</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BRW-08P02-0F0R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300-5Ω</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(8</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个串联 )</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BRW-1P503-0D0R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GRZG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400-2Ω</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(12</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个串联</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BRBW-03P03-0BDR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6">
                <a:tc gridSpan="4">
                  <a:txBody>
                    <a:bodyPr/>
                    <a:lstStyle/>
                    <a:p>
                      <a:pPr marL="17780">
                        <a:lnSpc>
                          <a:spcPct val="100000"/>
                        </a:lnSpc>
                        <a:spcBef>
                          <a:spcPts val="290"/>
                        </a:spcBef>
                      </a:pPr>
                      <a:r>
                        <a:rPr dirty="0" sz="800">
                          <a:solidFill>
                            <a:srgbClr val="231F20"/>
                          </a:solidFill>
                          <a:latin typeface="Microsoft JhengHei UI"/>
                          <a:cs typeface="Microsoft JhengHei UI"/>
                        </a:rPr>
                        <a:t>FR-BR</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type</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8004">
                <a:tc rowSpan="3">
                  <a:txBody>
                    <a:bodyPr/>
                    <a:lstStyle/>
                    <a:p>
                      <a:pPr>
                        <a:lnSpc>
                          <a:spcPct val="100000"/>
                        </a:lnSpc>
                      </a:pPr>
                      <a:endParaRPr sz="1000">
                        <a:latin typeface="Times New Roman"/>
                        <a:cs typeface="Times New Roman"/>
                      </a:endParaRPr>
                    </a:p>
                    <a:p>
                      <a:pPr marL="17780">
                        <a:lnSpc>
                          <a:spcPct val="100000"/>
                        </a:lnSpc>
                        <a:spcBef>
                          <a:spcPts val="700"/>
                        </a:spcBef>
                      </a:pP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FR-BR-15K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BRA-1P203-00HR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FR-BR-30K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BRA-2P503-00DR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FR-BR-55K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BRBW-04P03-00BR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5">
                <a:tc rowSpan="3">
                  <a:txBody>
                    <a:bodyPr/>
                    <a:lstStyle/>
                    <a:p>
                      <a:pPr>
                        <a:lnSpc>
                          <a:spcPct val="100000"/>
                        </a:lnSpc>
                      </a:pPr>
                      <a:endParaRPr sz="1000">
                        <a:latin typeface="Times New Roman"/>
                        <a:cs typeface="Times New Roman"/>
                      </a:endParaRPr>
                    </a:p>
                    <a:p>
                      <a:pPr marL="17780">
                        <a:lnSpc>
                          <a:spcPct val="100000"/>
                        </a:lnSpc>
                        <a:spcBef>
                          <a:spcPts val="700"/>
                        </a:spcBef>
                      </a:pP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FR-BR-H15K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BRA-1P203-0CBR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FR-BR-H30K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BRA-2P503-0AFR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80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FR-BR-H55K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BRBW-04P03-00HR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6">
                <a:tc gridSpan="4">
                  <a:txBody>
                    <a:bodyPr/>
                    <a:lstStyle/>
                    <a:p>
                      <a:pPr marL="17780">
                        <a:lnSpc>
                          <a:spcPct val="100000"/>
                        </a:lnSpc>
                        <a:spcBef>
                          <a:spcPts val="290"/>
                        </a:spcBef>
                      </a:pPr>
                      <a:r>
                        <a:rPr dirty="0" sz="800" spc="-5">
                          <a:solidFill>
                            <a:srgbClr val="231F20"/>
                          </a:solidFill>
                          <a:latin typeface="Microsoft JhengHei UI"/>
                          <a:cs typeface="Microsoft JhengHei UI"/>
                        </a:rPr>
                        <a:t>MT-BR5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type</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8004">
                <a:tc>
                  <a:txBody>
                    <a:bodyPr/>
                    <a:lstStyle/>
                    <a:p>
                      <a:pPr marL="17780">
                        <a:lnSpc>
                          <a:spcPct val="100000"/>
                        </a:lnSpc>
                        <a:spcBef>
                          <a:spcPts val="290"/>
                        </a:spcBef>
                      </a:pP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MT-BR5-55K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BRBW-06P03-00BR</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8005">
                <a:tc>
                  <a:txBody>
                    <a:bodyPr/>
                    <a:lstStyle/>
                    <a:p>
                      <a:pPr marL="17780">
                        <a:lnSpc>
                          <a:spcPct val="100000"/>
                        </a:lnSpc>
                        <a:spcBef>
                          <a:spcPts val="290"/>
                        </a:spcBef>
                      </a:pP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MT-BR5-H75K</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spc="-5">
                          <a:solidFill>
                            <a:srgbClr val="231F20"/>
                          </a:solidFill>
                          <a:latin typeface="Microsoft JhengHei UI"/>
                          <a:cs typeface="Microsoft JhengHei UI"/>
                        </a:rPr>
                        <a:t>BRBW-08P03-0FRE</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68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3</a:t>
            </a:r>
            <a:endParaRPr sz="1000">
              <a:latin typeface="Arial"/>
              <a:cs typeface="Arial"/>
            </a:endParaRPr>
          </a:p>
        </p:txBody>
      </p:sp>
      <p:sp>
        <p:nvSpPr>
          <p:cNvPr id="19" name="object 19"/>
          <p:cNvSpPr txBox="1"/>
          <p:nvPr/>
        </p:nvSpPr>
        <p:spPr>
          <a:xfrm>
            <a:off x="14399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1765935" cy="542925"/>
          </a:xfrm>
          <a:prstGeom prst="rect">
            <a:avLst/>
          </a:prstGeom>
        </p:spPr>
        <p:txBody>
          <a:bodyPr wrap="square" lIns="0" tIns="77470" rIns="0" bIns="0" rtlCol="0" vert="horz">
            <a:spAutoFit/>
          </a:bodyPr>
          <a:lstStyle/>
          <a:p>
            <a:pPr marL="12700">
              <a:lnSpc>
                <a:spcPct val="100000"/>
              </a:lnSpc>
              <a:spcBef>
                <a:spcPts val="610"/>
              </a:spcBef>
            </a:pPr>
            <a:r>
              <a:rPr dirty="0" sz="1400" spc="-35" b="1">
                <a:solidFill>
                  <a:srgbClr val="FFFFFF"/>
                </a:solidFill>
                <a:latin typeface="Microsoft YaHei UI"/>
                <a:cs typeface="Microsoft YaHei UI"/>
              </a:rPr>
              <a:t>YASKAWA</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安川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安川制动电阻替代型号</a:t>
            </a:r>
            <a:endParaRPr sz="1200">
              <a:latin typeface="Microsoft JhengHei UI"/>
              <a:cs typeface="Microsoft JhengHei UI"/>
            </a:endParaRPr>
          </a:p>
        </p:txBody>
      </p:sp>
      <p:sp>
        <p:nvSpPr>
          <p:cNvPr id="14" name="object 14"/>
          <p:cNvSpPr/>
          <p:nvPr/>
        </p:nvSpPr>
        <p:spPr>
          <a:xfrm>
            <a:off x="13067994" y="1024852"/>
            <a:ext cx="1691995" cy="27209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907998"/>
          <a:ext cx="5128895" cy="4734560"/>
        </p:xfrm>
        <a:graphic>
          <a:graphicData uri="http://schemas.openxmlformats.org/drawingml/2006/table">
            <a:tbl>
              <a:tblPr firstRow="1" bandRow="1">
                <a:tableStyleId>{2D5ABB26-0587-4C30-8999-92F81FD0307C}</a:tableStyleId>
              </a:tblPr>
              <a:tblGrid>
                <a:gridCol w="944244"/>
                <a:gridCol w="1942464"/>
                <a:gridCol w="2223770"/>
              </a:tblGrid>
              <a:tr h="158750">
                <a:tc rowSpan="2">
                  <a:txBody>
                    <a:bodyPr/>
                    <a:lstStyle/>
                    <a:p>
                      <a:pPr algn="ctr">
                        <a:lnSpc>
                          <a:spcPct val="100000"/>
                        </a:lnSpc>
                        <a:spcBef>
                          <a:spcPts val="735"/>
                        </a:spcBef>
                      </a:pPr>
                      <a:r>
                        <a:rPr dirty="0" sz="800" b="1">
                          <a:solidFill>
                            <a:srgbClr val="FFFFFF"/>
                          </a:solidFill>
                          <a:latin typeface="Microsoft YaHei UI"/>
                          <a:cs typeface="Microsoft YaHei UI"/>
                        </a:rPr>
                        <a:t>序号</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861694">
                        <a:lnSpc>
                          <a:spcPct val="100000"/>
                        </a:lnSpc>
                        <a:spcBef>
                          <a:spcPts val="110"/>
                        </a:spcBef>
                      </a:pPr>
                      <a:r>
                        <a:rPr dirty="0" sz="800" b="1">
                          <a:solidFill>
                            <a:srgbClr val="FFFFFF"/>
                          </a:solidFill>
                          <a:latin typeface="Microsoft YaHei UI"/>
                          <a:cs typeface="Microsoft YaHei UI"/>
                        </a:rPr>
                        <a:t>安川</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1002030">
                        <a:lnSpc>
                          <a:spcPct val="100000"/>
                        </a:lnSpc>
                        <a:spcBef>
                          <a:spcPts val="110"/>
                        </a:spcBef>
                      </a:pPr>
                      <a:r>
                        <a:rPr dirty="0" sz="800" b="1">
                          <a:solidFill>
                            <a:srgbClr val="FFFFFF"/>
                          </a:solidFill>
                          <a:latin typeface="Microsoft YaHei UI"/>
                          <a:cs typeface="Microsoft YaHei UI"/>
                        </a:rPr>
                        <a:t>贝派</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861694">
                        <a:lnSpc>
                          <a:spcPct val="100000"/>
                        </a:lnSpc>
                        <a:spcBef>
                          <a:spcPts val="11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1002030">
                        <a:lnSpc>
                          <a:spcPct val="100000"/>
                        </a:lnSpc>
                        <a:spcBef>
                          <a:spcPts val="11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LKEB-20P7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LKEB-21P5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BRA-03P02-A00R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LKEB-22P2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LKEB-23P7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BRA-04P02-0D0R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LKEB-25P5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BRA-06P02-0C0R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LKEB-27P5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BRA-08P02-0B0R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LKEB-2011</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BRA-08P02-0B0R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LKEB-2015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BRBW-03P03-0A0R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9</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LKEB-2018</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BRBW-4P803-00HR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LKEB-2022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BRBW-4P803-0FRH</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LKEB-40P7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LKEB-41P5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LKEB-42P2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LKEB-43P7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LKEB-45P5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BRA-06P02-A00R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LKEB-47P5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LKEB-4011</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BRA-1P503-0E0R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LKEB-4015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LKEB-4018</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LKEB-4022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BRBW-4P803-BGRB</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LKEB-4030</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1469">
                <a:tc>
                  <a:txBody>
                    <a:bodyPr/>
                    <a:lstStyle/>
                    <a:p>
                      <a:pPr marL="17780">
                        <a:lnSpc>
                          <a:spcPct val="100000"/>
                        </a:lnSpc>
                        <a:spcBef>
                          <a:spcPts val="26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LKEB-4037</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BRBW-10P03-0AFR</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1470">
                <a:tc>
                  <a:txBody>
                    <a:bodyPr/>
                    <a:lstStyle/>
                    <a:p>
                      <a:pPr marL="17780">
                        <a:lnSpc>
                          <a:spcPct val="100000"/>
                        </a:lnSpc>
                        <a:spcBef>
                          <a:spcPts val="26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LKEB-4045</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65"/>
                        </a:spcBef>
                      </a:pPr>
                      <a:r>
                        <a:rPr dirty="0" sz="800" spc="-5">
                          <a:solidFill>
                            <a:srgbClr val="231F20"/>
                          </a:solidFill>
                          <a:latin typeface="Microsoft JhengHei UI"/>
                          <a:cs typeface="Microsoft JhengHei UI"/>
                        </a:rPr>
                        <a:t>BRBW-10P03-ACRF</a:t>
                      </a:r>
                      <a:endParaRPr sz="800">
                        <a:latin typeface="Microsoft JhengHei UI"/>
                        <a:cs typeface="Microsoft Jheng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5</a:t>
            </a:r>
            <a:endParaRPr sz="1000">
              <a:latin typeface="Arial"/>
              <a:cs typeface="Arial"/>
            </a:endParaRPr>
          </a:p>
        </p:txBody>
      </p:sp>
      <p:sp>
        <p:nvSpPr>
          <p:cNvPr id="19" name="object 19"/>
          <p:cNvSpPr txBox="1"/>
          <p:nvPr/>
        </p:nvSpPr>
        <p:spPr>
          <a:xfrm>
            <a:off x="14399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83299" y="1345759"/>
            <a:ext cx="23469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MD200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灵巧型矢量变频器</a:t>
            </a:r>
            <a:endParaRPr sz="1200">
              <a:latin typeface="Microsoft JhengHei UI"/>
              <a:cs typeface="Microsoft JhengHei UI"/>
            </a:endParaRPr>
          </a:p>
        </p:txBody>
      </p:sp>
      <p:sp>
        <p:nvSpPr>
          <p:cNvPr id="14" name="object 14"/>
          <p:cNvSpPr/>
          <p:nvPr/>
        </p:nvSpPr>
        <p:spPr>
          <a:xfrm>
            <a:off x="12787200" y="1044002"/>
            <a:ext cx="1984271" cy="302906"/>
          </a:xfrm>
          <a:prstGeom prst="rect">
            <a:avLst/>
          </a:prstGeom>
          <a:blipFill>
            <a:blip r:embed="rId2" cstate="print"/>
            <a:stretch>
              <a:fillRect/>
            </a:stretch>
          </a:blipFill>
        </p:spPr>
        <p:txBody>
          <a:bodyPr wrap="square" lIns="0" tIns="0" rIns="0" bIns="0" rtlCol="0"/>
          <a:lstStyle/>
          <a:p/>
        </p:txBody>
      </p:sp>
      <p:sp>
        <p:nvSpPr>
          <p:cNvPr id="15" name="object 15"/>
          <p:cNvSpPr txBox="1"/>
          <p:nvPr/>
        </p:nvSpPr>
        <p:spPr>
          <a:xfrm>
            <a:off x="347300" y="1069320"/>
            <a:ext cx="1404620" cy="238760"/>
          </a:xfrm>
          <a:prstGeom prst="rect">
            <a:avLst/>
          </a:prstGeom>
        </p:spPr>
        <p:txBody>
          <a:bodyPr wrap="square" lIns="0" tIns="12700" rIns="0" bIns="0" rtlCol="0" vert="horz">
            <a:spAutoFit/>
          </a:bodyPr>
          <a:lstStyle/>
          <a:p>
            <a:pPr marL="12700">
              <a:lnSpc>
                <a:spcPct val="100000"/>
              </a:lnSpc>
              <a:spcBef>
                <a:spcPts val="100"/>
              </a:spcBef>
            </a:pPr>
            <a:r>
              <a:rPr dirty="0" sz="1400" spc="-15" b="1">
                <a:solidFill>
                  <a:srgbClr val="FFFFFF"/>
                </a:solidFill>
                <a:latin typeface="Microsoft YaHei UI"/>
                <a:cs typeface="Microsoft YaHei UI"/>
              </a:rPr>
              <a:t>INOVANCE</a:t>
            </a:r>
            <a:r>
              <a:rPr dirty="0" sz="1400" spc="-130"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p:txBody>
      </p:sp>
      <p:sp>
        <p:nvSpPr>
          <p:cNvPr id="16" name="object 16"/>
          <p:cNvSpPr txBox="1"/>
          <p:nvPr/>
        </p:nvSpPr>
        <p:spPr>
          <a:xfrm>
            <a:off x="7943300" y="1345759"/>
            <a:ext cx="249936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MD310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紧凑多功能型变频器</a:t>
            </a:r>
            <a:endParaRPr sz="1200">
              <a:latin typeface="Microsoft JhengHei UI"/>
              <a:cs typeface="Microsoft JhengHei UI"/>
            </a:endParaRPr>
          </a:p>
        </p:txBody>
      </p:sp>
      <p:graphicFrame>
        <p:nvGraphicFramePr>
          <p:cNvPr id="17" name="object 17"/>
          <p:cNvGraphicFramePr>
            <a:graphicFrameLocks noGrp="1"/>
          </p:cNvGraphicFramePr>
          <p:nvPr/>
        </p:nvGraphicFramePr>
        <p:xfrm>
          <a:off x="540000" y="1853998"/>
          <a:ext cx="6483350" cy="3402329"/>
        </p:xfrm>
        <a:graphic>
          <a:graphicData uri="http://schemas.openxmlformats.org/drawingml/2006/table">
            <a:tbl>
              <a:tblPr firstRow="1" bandRow="1">
                <a:tableStyleId>{2D5ABB26-0587-4C30-8999-92F81FD0307C}</a:tableStyleId>
              </a:tblPr>
              <a:tblGrid>
                <a:gridCol w="1633855"/>
                <a:gridCol w="828675"/>
                <a:gridCol w="1358899"/>
                <a:gridCol w="586104"/>
                <a:gridCol w="1097279"/>
                <a:gridCol w="958850"/>
              </a:tblGrid>
              <a:tr h="481329">
                <a:tc rowSpan="2">
                  <a:txBody>
                    <a:bodyPr/>
                    <a:lstStyle/>
                    <a:p>
                      <a:pPr>
                        <a:lnSpc>
                          <a:spcPct val="100000"/>
                        </a:lnSpc>
                      </a:pPr>
                      <a:endParaRPr sz="1000">
                        <a:latin typeface="Times New Roman"/>
                        <a:cs typeface="Times New Roman"/>
                      </a:endParaRPr>
                    </a:p>
                    <a:p>
                      <a:pPr>
                        <a:lnSpc>
                          <a:spcPct val="100000"/>
                        </a:lnSpc>
                        <a:spcBef>
                          <a:spcPts val="4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45"/>
                        </a:spcBef>
                      </a:pPr>
                      <a:endParaRPr sz="1200">
                        <a:latin typeface="Times New Roman"/>
                        <a:cs typeface="Times New Roman"/>
                      </a:endParaRPr>
                    </a:p>
                    <a:p>
                      <a:pPr marL="24130">
                        <a:lnSpc>
                          <a:spcPct val="100000"/>
                        </a:lnSpc>
                      </a:pPr>
                      <a:r>
                        <a:rPr dirty="0" sz="800" b="1">
                          <a:solidFill>
                            <a:srgbClr val="FFFFFF"/>
                          </a:solidFill>
                          <a:latin typeface="Microsoft YaHei UI"/>
                          <a:cs typeface="Microsoft YaHei UI"/>
                        </a:rPr>
                        <a:t>适配电机（kW）</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2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2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9535" marR="31115" indent="-50800">
                        <a:lnSpc>
                          <a:spcPct val="100000"/>
                        </a:lnSpc>
                        <a:spcBef>
                          <a:spcPts val="20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5095">
                        <a:lnSpc>
                          <a:spcPct val="100000"/>
                        </a:lnSpc>
                        <a:spcBef>
                          <a:spcPts val="680"/>
                        </a:spcBef>
                      </a:pPr>
                      <a:r>
                        <a:rPr dirty="0" sz="800" b="1">
                          <a:solidFill>
                            <a:srgbClr val="FFFFFF"/>
                          </a:solidFill>
                          <a:latin typeface="Microsoft YaHei UI"/>
                          <a:cs typeface="Microsoft YaHei UI"/>
                        </a:rPr>
                        <a:t>SCHAFFNER</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7559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6767">
                <a:tc gridSpan="6">
                  <a:txBody>
                    <a:bodyPr/>
                    <a:lstStyle/>
                    <a:p>
                      <a:pPr marL="17780">
                        <a:lnSpc>
                          <a:spcPct val="100000"/>
                        </a:lnSpc>
                        <a:spcBef>
                          <a:spcPts val="445"/>
                        </a:spcBef>
                      </a:pPr>
                      <a:r>
                        <a:rPr dirty="0" sz="800">
                          <a:solidFill>
                            <a:srgbClr val="231F20"/>
                          </a:solidFill>
                          <a:latin typeface="Microsoft JhengHei UI"/>
                          <a:cs typeface="Microsoft JhengHei UI"/>
                        </a:rPr>
                        <a:t>单相电源：220V，50Hz/60Hz</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范围：-15%</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 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6768">
                <a:tc>
                  <a:txBody>
                    <a:bodyPr/>
                    <a:lstStyle/>
                    <a:p>
                      <a:pPr marL="17780">
                        <a:lnSpc>
                          <a:spcPct val="100000"/>
                        </a:lnSpc>
                        <a:spcBef>
                          <a:spcPts val="445"/>
                        </a:spcBef>
                      </a:pPr>
                      <a:r>
                        <a:rPr dirty="0" sz="800" spc="-5">
                          <a:solidFill>
                            <a:srgbClr val="231F20"/>
                          </a:solidFill>
                          <a:latin typeface="Microsoft JhengHei UI"/>
                          <a:cs typeface="Microsoft JhengHei UI"/>
                        </a:rPr>
                        <a:t>MD200S0.4B（-NC）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BRA-01P02-CE0R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MD200S0.75B（-NC）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BRA-1P502-AG0R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2090-12-06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MD200S1.5B（-NC）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BRA-03P02-A00R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2090-20-08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MD200S2.2B（-NC）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BRA-04P02-0G0R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2090-30-08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768">
                <a:tc gridSpan="6">
                  <a:txBody>
                    <a:bodyPr/>
                    <a:lstStyle/>
                    <a:p>
                      <a:pPr marL="17780">
                        <a:lnSpc>
                          <a:spcPct val="100000"/>
                        </a:lnSpc>
                        <a:spcBef>
                          <a:spcPts val="445"/>
                        </a:spcBef>
                      </a:pPr>
                      <a:r>
                        <a:rPr dirty="0" sz="800">
                          <a:solidFill>
                            <a:srgbClr val="231F20"/>
                          </a:solidFill>
                          <a:latin typeface="Microsoft JhengHei UI"/>
                          <a:cs typeface="Microsoft JhengHei UI"/>
                        </a:rPr>
                        <a:t>三相电源：380V，50Hz/60Hz</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范围：-15%</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 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MD200T0.4B（-NC）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BRA-01P02-ADE0R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FN3258-7-45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MD200T0.75B（-NC）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FN3258-7-45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768">
                <a:tc>
                  <a:txBody>
                    <a:bodyPr/>
                    <a:lstStyle/>
                    <a:p>
                      <a:pPr marL="17780">
                        <a:lnSpc>
                          <a:spcPct val="100000"/>
                        </a:lnSpc>
                        <a:spcBef>
                          <a:spcPts val="445"/>
                        </a:spcBef>
                      </a:pPr>
                      <a:r>
                        <a:rPr dirty="0" sz="800" spc="-5">
                          <a:solidFill>
                            <a:srgbClr val="231F20"/>
                          </a:solidFill>
                          <a:latin typeface="Microsoft JhengHei UI"/>
                          <a:cs typeface="Microsoft JhengHei UI"/>
                        </a:rPr>
                        <a:t>MD200T1.5B（-NC）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FN3258-7-45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MD200T2.2B（-NC）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BRA-04P02-BE0R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FN3258-7-45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767">
                <a:tc>
                  <a:txBody>
                    <a:bodyPr/>
                    <a:lstStyle/>
                    <a:p>
                      <a:pPr marL="17780">
                        <a:lnSpc>
                          <a:spcPct val="100000"/>
                        </a:lnSpc>
                        <a:spcBef>
                          <a:spcPts val="445"/>
                        </a:spcBef>
                      </a:pPr>
                      <a:r>
                        <a:rPr dirty="0" sz="800" spc="-5">
                          <a:solidFill>
                            <a:srgbClr val="231F20"/>
                          </a:solidFill>
                          <a:latin typeface="Microsoft JhengHei UI"/>
                          <a:cs typeface="Microsoft JhengHei UI"/>
                        </a:rPr>
                        <a:t>MD200T3.7B（-NC）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BRA-06P02-AE0R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FN3258-16-45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8" name="object 18"/>
          <p:cNvGraphicFramePr>
            <a:graphicFrameLocks noGrp="1"/>
          </p:cNvGraphicFramePr>
          <p:nvPr/>
        </p:nvGraphicFramePr>
        <p:xfrm>
          <a:off x="8100000" y="1853998"/>
          <a:ext cx="6582409" cy="3402329"/>
        </p:xfrm>
        <a:graphic>
          <a:graphicData uri="http://schemas.openxmlformats.org/drawingml/2006/table">
            <a:tbl>
              <a:tblPr firstRow="1" bandRow="1">
                <a:tableStyleId>{2D5ABB26-0587-4C30-8999-92F81FD0307C}</a:tableStyleId>
              </a:tblPr>
              <a:tblGrid>
                <a:gridCol w="803910"/>
                <a:gridCol w="594360"/>
                <a:gridCol w="1251584"/>
                <a:gridCol w="651510"/>
                <a:gridCol w="878839"/>
                <a:gridCol w="1212214"/>
                <a:gridCol w="1174749"/>
              </a:tblGrid>
              <a:tr h="372108">
                <a:tc rowSpan="2">
                  <a:txBody>
                    <a:bodyPr/>
                    <a:lstStyle/>
                    <a:p>
                      <a:pPr>
                        <a:lnSpc>
                          <a:spcPct val="100000"/>
                        </a:lnSpc>
                      </a:pPr>
                      <a:endParaRPr sz="1000">
                        <a:latin typeface="Times New Roman"/>
                        <a:cs typeface="Times New Roman"/>
                      </a:endParaRPr>
                    </a:p>
                    <a:p>
                      <a:pPr marL="96520">
                        <a:lnSpc>
                          <a:spcPct val="100000"/>
                        </a:lnSpc>
                        <a:spcBef>
                          <a:spcPts val="880"/>
                        </a:spcBef>
                      </a:pPr>
                      <a:r>
                        <a:rPr dirty="0" sz="800" b="1">
                          <a:solidFill>
                            <a:srgbClr val="FFFFFF"/>
                          </a:solidFill>
                          <a:latin typeface="Microsoft YaHei UI"/>
                          <a:cs typeface="Microsoft YaHei UI"/>
                        </a:rPr>
                        <a:t>变频器型型号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93345">
                        <a:lnSpc>
                          <a:spcPct val="100000"/>
                        </a:lnSpc>
                        <a:spcBef>
                          <a:spcPts val="88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47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80" b="1">
                          <a:solidFill>
                            <a:srgbClr val="FFFFFF"/>
                          </a:solidFill>
                          <a:latin typeface="Microsoft YaHei UI"/>
                          <a:cs typeface="Microsoft YaHei UI"/>
                        </a:rPr>
                        <a:t> </a:t>
                      </a:r>
                      <a:r>
                        <a:rPr dirty="0" sz="800" b="1">
                          <a:solidFill>
                            <a:srgbClr val="FFFFFF"/>
                          </a:solidFill>
                          <a:latin typeface="Microsoft YaHei UI"/>
                          <a:cs typeface="Microsoft YaHei UI"/>
                        </a:rPr>
                        <a:t>制动转</a:t>
                      </a:r>
                      <a:r>
                        <a:rPr dirty="0" sz="800" spc="-70" b="1">
                          <a:solidFill>
                            <a:srgbClr val="FFFFFF"/>
                          </a:solidFill>
                          <a:latin typeface="Microsoft YaHei UI"/>
                          <a:cs typeface="Microsoft YaHei UI"/>
                        </a:rPr>
                        <a:t>矩</a:t>
                      </a:r>
                      <a:r>
                        <a:rPr dirty="0" sz="800" b="1">
                          <a:solidFill>
                            <a:srgbClr val="FFFFFF"/>
                          </a:solidFill>
                          <a:latin typeface="Microsoft YaHei UI"/>
                          <a:cs typeface="Microsoft YaHei UI"/>
                        </a:rPr>
                        <a:t>（10%</a:t>
                      </a:r>
                      <a:r>
                        <a:rPr dirty="0" sz="800" spc="-25" b="1">
                          <a:solidFill>
                            <a:srgbClr val="FFFFFF"/>
                          </a:solidFill>
                          <a:latin typeface="Microsoft YaHei UI"/>
                          <a:cs typeface="Microsoft YaHei UI"/>
                        </a:rPr>
                        <a:t> ED，</a:t>
                      </a:r>
                      <a:r>
                        <a:rPr dirty="0" sz="800" b="1">
                          <a:solidFill>
                            <a:srgbClr val="FFFFFF"/>
                          </a:solidFill>
                          <a:latin typeface="Microsoft YaHei UI"/>
                          <a:cs typeface="Microsoft YaHei UI"/>
                        </a:rPr>
                        <a:t>最大</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7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30"/>
                        </a:spcBef>
                      </a:pPr>
                      <a:endParaRPr sz="800">
                        <a:latin typeface="Times New Roman"/>
                        <a:cs typeface="Times New Roman"/>
                      </a:endParaRPr>
                    </a:p>
                    <a:p>
                      <a:pPr marL="184785">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30"/>
                        </a:spcBef>
                      </a:pPr>
                      <a:endParaRPr sz="800">
                        <a:latin typeface="Times New Roman"/>
                        <a:cs typeface="Times New Roman"/>
                      </a:endParaRPr>
                    </a:p>
                    <a:p>
                      <a:pPr algn="r" marR="344170">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30"/>
                        </a:spcBef>
                      </a:pPr>
                      <a:endParaRPr sz="800">
                        <a:latin typeface="Times New Roman"/>
                        <a:cs typeface="Times New Roman"/>
                      </a:endParaRPr>
                    </a:p>
                    <a:p>
                      <a:pPr algn="r" marR="325120">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321">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marR="63500" indent="-50800">
                        <a:lnSpc>
                          <a:spcPct val="100000"/>
                        </a:lnSpc>
                        <a:spcBef>
                          <a:spcPts val="85"/>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35585">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94970">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3540">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49351">
                <a:tc gridSpan="7">
                  <a:txBody>
                    <a:bodyPr/>
                    <a:lstStyle/>
                    <a:p>
                      <a:pPr marL="17780">
                        <a:lnSpc>
                          <a:spcPct val="100000"/>
                        </a:lnSpc>
                        <a:spcBef>
                          <a:spcPts val="490"/>
                        </a:spcBef>
                      </a:pPr>
                      <a:r>
                        <a:rPr dirty="0" sz="800">
                          <a:solidFill>
                            <a:srgbClr val="231F20"/>
                          </a:solidFill>
                          <a:latin typeface="Microsoft JhengHei UI"/>
                          <a:cs typeface="Microsoft JhengHei UI"/>
                        </a:rPr>
                        <a:t>三相电源：380V，50/60Hz</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MD310T0.4B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BRA-01P02-AEEFR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9353">
                <a:tc>
                  <a:txBody>
                    <a:bodyPr/>
                    <a:lstStyle/>
                    <a:p>
                      <a:pPr marL="17780">
                        <a:lnSpc>
                          <a:spcPct val="100000"/>
                        </a:lnSpc>
                        <a:spcBef>
                          <a:spcPts val="490"/>
                        </a:spcBef>
                      </a:pPr>
                      <a:r>
                        <a:rPr dirty="0" sz="800" spc="-5">
                          <a:solidFill>
                            <a:srgbClr val="231F20"/>
                          </a:solidFill>
                          <a:latin typeface="Microsoft JhengHei UI"/>
                          <a:cs typeface="Microsoft JhengHei UI"/>
                        </a:rPr>
                        <a:t>MD310T0.7B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9">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
                        </a:spcBef>
                      </a:pPr>
                      <a:endParaRPr sz="1400">
                        <a:latin typeface="Times New Roman"/>
                        <a:cs typeface="Times New Roman"/>
                      </a:endParaRPr>
                    </a:p>
                    <a:p>
                      <a:pPr marL="17780">
                        <a:lnSpc>
                          <a:spcPct val="100000"/>
                        </a:lnSpc>
                      </a:pPr>
                      <a:r>
                        <a:rPr dirty="0" sz="800">
                          <a:solidFill>
                            <a:srgbClr val="231F20"/>
                          </a:solidFill>
                          <a:latin typeface="Microsoft JhengHei UI"/>
                          <a:cs typeface="Microsoft JhengHei UI"/>
                        </a:rPr>
                        <a:t>标准内置</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BRA-1P502-GG0R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MD310T1.5B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MD310T2.2B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BRA-04P02-BF0R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353">
                <a:tc>
                  <a:txBody>
                    <a:bodyPr/>
                    <a:lstStyle/>
                    <a:p>
                      <a:pPr marL="17780">
                        <a:lnSpc>
                          <a:spcPct val="100000"/>
                        </a:lnSpc>
                        <a:spcBef>
                          <a:spcPts val="490"/>
                        </a:spcBef>
                      </a:pPr>
                      <a:r>
                        <a:rPr dirty="0" sz="800" spc="-5">
                          <a:solidFill>
                            <a:srgbClr val="231F20"/>
                          </a:solidFill>
                          <a:latin typeface="Microsoft JhengHei UI"/>
                          <a:cs typeface="Microsoft JhengHei UI"/>
                        </a:rPr>
                        <a:t>MD310T3.7B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BRA-06P02-AD0R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MD310T5.5B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BRA-01P03-A00R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MD310T7.5B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BRA-1P203-0GFR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A3-1EC2-0030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A3-0EC1-0020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9353">
                <a:tc>
                  <a:txBody>
                    <a:bodyPr/>
                    <a:lstStyle/>
                    <a:p>
                      <a:pPr marL="17780">
                        <a:lnSpc>
                          <a:spcPct val="100000"/>
                        </a:lnSpc>
                        <a:spcBef>
                          <a:spcPts val="490"/>
                        </a:spcBef>
                      </a:pPr>
                      <a:r>
                        <a:rPr dirty="0" sz="800" spc="-5">
                          <a:solidFill>
                            <a:srgbClr val="231F20"/>
                          </a:solidFill>
                          <a:latin typeface="Microsoft JhengHei UI"/>
                          <a:cs typeface="Microsoft JhengHei UI"/>
                        </a:rPr>
                        <a:t>MD310T11B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BRA-02P03-0EBR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A3-1EC2-0030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A3-0EC1-0030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MD310T15B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BRA-1P203-0GFR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A3-1EC2-0040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A3-0EC1-0040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9351">
                <a:tc>
                  <a:txBody>
                    <a:bodyPr/>
                    <a:lstStyle/>
                    <a:p>
                      <a:pPr marL="17780">
                        <a:lnSpc>
                          <a:spcPct val="100000"/>
                        </a:lnSpc>
                        <a:spcBef>
                          <a:spcPts val="490"/>
                        </a:spcBef>
                      </a:pPr>
                      <a:r>
                        <a:rPr dirty="0" sz="800" spc="-5">
                          <a:solidFill>
                            <a:srgbClr val="231F20"/>
                          </a:solidFill>
                          <a:latin typeface="Microsoft JhengHei UI"/>
                          <a:cs typeface="Microsoft JhengHei UI"/>
                        </a:rPr>
                        <a:t>MD310T18.5B</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BRA-02P03-0EBR</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9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5285">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A3-1EC2-0040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37820">
                        <a:lnSpc>
                          <a:spcPct val="100000"/>
                        </a:lnSpc>
                        <a:spcBef>
                          <a:spcPts val="49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A3-0EC1-0050</a:t>
                      </a:r>
                      <a:endParaRPr sz="800">
                        <a:latin typeface="Microsoft JhengHei UI"/>
                        <a:cs typeface="Microsoft Jheng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9" name="object 19"/>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20" name="object 20"/>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1" name="object 21"/>
          <p:cNvSpPr txBox="1"/>
          <p:nvPr/>
        </p:nvSpPr>
        <p:spPr>
          <a:xfrm>
            <a:off x="431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7</a:t>
            </a:r>
            <a:endParaRPr sz="1000">
              <a:latin typeface="Arial"/>
              <a:cs typeface="Arial"/>
            </a:endParaRPr>
          </a:p>
        </p:txBody>
      </p:sp>
      <p:sp>
        <p:nvSpPr>
          <p:cNvPr id="22" name="object 22"/>
          <p:cNvSpPr txBox="1"/>
          <p:nvPr/>
        </p:nvSpPr>
        <p:spPr>
          <a:xfrm>
            <a:off x="14399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8</a:t>
            </a:r>
            <a:endParaRPr sz="1000">
              <a:latin typeface="Arial"/>
              <a:cs typeface="Arial"/>
            </a:endParaRPr>
          </a:p>
        </p:txBody>
      </p:sp>
      <p:sp>
        <p:nvSpPr>
          <p:cNvPr id="23" name="object 23"/>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4" name="object 24"/>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5" name="object 25"/>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6" name="object 26"/>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0777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MD290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通用型变频器</a:t>
            </a:r>
            <a:endParaRPr sz="1200">
              <a:latin typeface="Microsoft JhengHei UI"/>
              <a:cs typeface="Microsoft JhengHei UI"/>
            </a:endParaRPr>
          </a:p>
        </p:txBody>
      </p:sp>
      <p:sp>
        <p:nvSpPr>
          <p:cNvPr id="14" name="object 14"/>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03998"/>
          <a:ext cx="13674725" cy="7645400"/>
        </p:xfrm>
        <a:graphic>
          <a:graphicData uri="http://schemas.openxmlformats.org/drawingml/2006/table">
            <a:tbl>
              <a:tblPr firstRow="1" bandRow="1">
                <a:tableStyleId>{2D5ABB26-0587-4C30-8999-92F81FD0307C}</a:tableStyleId>
              </a:tblPr>
              <a:tblGrid>
                <a:gridCol w="1871345"/>
                <a:gridCol w="1001394"/>
                <a:gridCol w="1967230"/>
                <a:gridCol w="707389"/>
                <a:gridCol w="1463674"/>
                <a:gridCol w="863600"/>
                <a:gridCol w="1475740"/>
                <a:gridCol w="1350009"/>
                <a:gridCol w="1433829"/>
                <a:gridCol w="1517649"/>
              </a:tblGrid>
              <a:tr h="316865">
                <a:tc rowSpan="2">
                  <a:txBody>
                    <a:bodyPr/>
                    <a:lstStyle/>
                    <a:p>
                      <a:pPr>
                        <a:lnSpc>
                          <a:spcPct val="100000"/>
                        </a:lnSpc>
                      </a:pPr>
                      <a:endParaRPr sz="1000">
                        <a:latin typeface="Times New Roman"/>
                        <a:cs typeface="Times New Roman"/>
                      </a:endParaRPr>
                    </a:p>
                    <a:p>
                      <a:pPr>
                        <a:lnSpc>
                          <a:spcPct val="100000"/>
                        </a:lnSpc>
                        <a:spcBef>
                          <a:spcPts val="35"/>
                        </a:spcBef>
                      </a:pPr>
                      <a:endParaRPr sz="8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55"/>
                        </a:spcBef>
                      </a:pPr>
                      <a:endParaRPr sz="1000">
                        <a:latin typeface="Times New Roman"/>
                        <a:cs typeface="Times New Roman"/>
                      </a:endParaRPr>
                    </a:p>
                    <a:p>
                      <a:pPr algn="ctr" marL="398780" marR="391160">
                        <a:lnSpc>
                          <a:spcPct val="100000"/>
                        </a:lnSpc>
                      </a:pPr>
                      <a:r>
                        <a:rPr dirty="0" sz="800" b="1">
                          <a:solidFill>
                            <a:srgbClr val="FFFFFF"/>
                          </a:solidFill>
                          <a:latin typeface="Microsoft YaHei UI"/>
                          <a:cs typeface="Microsoft YaHei UI"/>
                        </a:rPr>
                        <a:t>适配 电机</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3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254"/>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3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62915">
                        <a:lnSpc>
                          <a:spcPct val="100000"/>
                        </a:lnSpc>
                        <a:spcBef>
                          <a:spcPts val="73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04825">
                        <a:lnSpc>
                          <a:spcPct val="100000"/>
                        </a:lnSpc>
                        <a:spcBef>
                          <a:spcPts val="73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6318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型号汇川</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8600" marR="170180" indent="-50800">
                        <a:lnSpc>
                          <a:spcPct val="100000"/>
                        </a:lnSpc>
                        <a:spcBef>
                          <a:spcPts val="434"/>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marL="314325">
                        <a:lnSpc>
                          <a:spcPct val="100000"/>
                        </a:lnSpc>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17262">
                <a:tc gridSpan="10">
                  <a:txBody>
                    <a:bodyPr/>
                    <a:lstStyle/>
                    <a:p>
                      <a:pPr marL="17780">
                        <a:lnSpc>
                          <a:spcPct val="100000"/>
                        </a:lnSpc>
                        <a:spcBef>
                          <a:spcPts val="365"/>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MD290-2S0.4GB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1">
                <a:tc>
                  <a:txBody>
                    <a:bodyPr/>
                    <a:lstStyle/>
                    <a:p>
                      <a:pPr marL="17780">
                        <a:lnSpc>
                          <a:spcPct val="100000"/>
                        </a:lnSpc>
                        <a:spcBef>
                          <a:spcPts val="365"/>
                        </a:spcBef>
                      </a:pPr>
                      <a:r>
                        <a:rPr dirty="0" sz="800" spc="-5">
                          <a:solidFill>
                            <a:srgbClr val="231F20"/>
                          </a:solidFill>
                          <a:latin typeface="Microsoft JhengHei UI"/>
                          <a:cs typeface="Microsoft JhengHei UI"/>
                        </a:rPr>
                        <a:t>MD290-2S0.7GB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BRA-08P01-AE0R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2090-12-06</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MD290-2S1.5GB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2090-20-08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MD290-2S2.2GB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BRA-01P02-0G0R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2090-30-08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MD290-2S3.0GB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BRA-01P02-0G0R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gridSpan="10">
                  <a:txBody>
                    <a:bodyPr/>
                    <a:lstStyle/>
                    <a:p>
                      <a:pPr marL="17780">
                        <a:lnSpc>
                          <a:spcPct val="100000"/>
                        </a:lnSpc>
                        <a:spcBef>
                          <a:spcPts val="36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MD290T0.4G/0.7PB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MD290T0.7G/1.1PB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BRA-03P02-E00R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MD290T1.1G/1.5PB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MD290T1.5G/2.2PB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BRA-05P02-BF0R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MD290T2.2G/3.0PB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BRA-06P02-AJ0R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MD290T3.0G/3.7PB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MD290T3.7G/5.5PB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BRA-1P203-A00R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MD290T5.5G/7.5PB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MD290T7.5G/11PB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BRA-2P503-0E0R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MD290T11G/15PB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BRBW-03P03-0CHR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MD290T15G/18.5PB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MD290T18.5G/22P(B)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3258-55-44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MD290T22G/30P(B)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MD290T30G/37P(B)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MD290T37G/45P(B)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MD290T45G/55P(B)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1">
                <a:tc>
                  <a:txBody>
                    <a:bodyPr/>
                    <a:lstStyle/>
                    <a:p>
                      <a:pPr marL="17780">
                        <a:lnSpc>
                          <a:spcPct val="100000"/>
                        </a:lnSpc>
                        <a:spcBef>
                          <a:spcPts val="365"/>
                        </a:spcBef>
                      </a:pPr>
                      <a:r>
                        <a:rPr dirty="0" sz="800" spc="-5">
                          <a:solidFill>
                            <a:srgbClr val="231F20"/>
                          </a:solidFill>
                          <a:latin typeface="Microsoft JhengHei UI"/>
                          <a:cs typeface="Microsoft JhengHei UI"/>
                        </a:rPr>
                        <a:t>MD290T55G/75P(B)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MD290T75G/90P(B)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MD290T90G/110P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BRBW-10P03-0A0R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MD290T90G/110P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MD290T110G/132P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BRBW-12P53-0JRD</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MD290T110G/132P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MD290T132G/160P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MD290T132G/160P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BRBW-15P03-0HRH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MD290T160G/200P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10">
                          <a:solidFill>
                            <a:srgbClr val="231F20"/>
                          </a:solidFill>
                          <a:latin typeface="Microsoft JhengHei UI"/>
                          <a:cs typeface="Microsoft JhengHei UI"/>
                        </a:rPr>
                        <a:t>BRBW-16P03-0FRC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0504" cy="167640"/>
          </a:xfrm>
          <a:prstGeom prst="rect">
            <a:avLst/>
          </a:prstGeom>
        </p:spPr>
        <p:txBody>
          <a:bodyPr wrap="square" lIns="0" tIns="635" rIns="0" bIns="0" rtlCol="0" vert="horz">
            <a:spAutoFit/>
          </a:bodyPr>
          <a:lstStyle/>
          <a:p>
            <a:pPr marL="12700">
              <a:lnSpc>
                <a:spcPct val="100000"/>
              </a:lnSpc>
              <a:spcBef>
                <a:spcPts val="5"/>
              </a:spcBef>
            </a:pPr>
            <a:r>
              <a:rPr dirty="0" sz="1000" spc="-60" b="1">
                <a:solidFill>
                  <a:srgbClr val="FFFFFF"/>
                </a:solidFill>
                <a:latin typeface="Arial"/>
                <a:cs typeface="Arial"/>
              </a:rPr>
              <a:t>1</a:t>
            </a:r>
            <a:r>
              <a:rPr dirty="0" sz="1000" spc="-5" b="1">
                <a:solidFill>
                  <a:srgbClr val="FFFFFF"/>
                </a:solidFill>
                <a:latin typeface="Arial"/>
                <a:cs typeface="Arial"/>
              </a:rPr>
              <a:t>1</a:t>
            </a:r>
            <a:r>
              <a:rPr dirty="0" sz="1000" b="1">
                <a:solidFill>
                  <a:srgbClr val="FFFFFF"/>
                </a:solidFill>
                <a:latin typeface="Arial"/>
                <a:cs typeface="Arial"/>
              </a:rPr>
              <a:t>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5728"/>
            <a:ext cx="2534920" cy="558800"/>
          </a:xfrm>
          <a:prstGeom prst="rect">
            <a:avLst/>
          </a:prstGeom>
        </p:spPr>
        <p:txBody>
          <a:bodyPr wrap="square" lIns="0" tIns="86360" rIns="0" bIns="0" rtlCol="0" vert="horz">
            <a:spAutoFit/>
          </a:bodyPr>
          <a:lstStyle/>
          <a:p>
            <a:pPr marL="12700">
              <a:lnSpc>
                <a:spcPct val="100000"/>
              </a:lnSpc>
              <a:spcBef>
                <a:spcPts val="68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95"/>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MD290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通用型变频器（续）</a:t>
            </a:r>
            <a:endParaRPr sz="1200">
              <a:latin typeface="Microsoft JhengHei UI"/>
              <a:cs typeface="Microsoft JhengHei UI"/>
            </a:endParaRPr>
          </a:p>
        </p:txBody>
      </p:sp>
      <p:sp>
        <p:nvSpPr>
          <p:cNvPr id="14" name="object 14"/>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27998"/>
          <a:ext cx="13674725" cy="7428230"/>
        </p:xfrm>
        <a:graphic>
          <a:graphicData uri="http://schemas.openxmlformats.org/drawingml/2006/table">
            <a:tbl>
              <a:tblPr firstRow="1" bandRow="1">
                <a:tableStyleId>{2D5ABB26-0587-4C30-8999-92F81FD0307C}</a:tableStyleId>
              </a:tblPr>
              <a:tblGrid>
                <a:gridCol w="1871345"/>
                <a:gridCol w="1001394"/>
                <a:gridCol w="1967230"/>
                <a:gridCol w="707389"/>
                <a:gridCol w="1463674"/>
                <a:gridCol w="863600"/>
                <a:gridCol w="1475740"/>
                <a:gridCol w="1350009"/>
                <a:gridCol w="1433829"/>
                <a:gridCol w="1517649"/>
              </a:tblGrid>
              <a:tr h="316864">
                <a:tc rowSpan="2">
                  <a:txBody>
                    <a:bodyPr/>
                    <a:lstStyle/>
                    <a:p>
                      <a:pPr>
                        <a:lnSpc>
                          <a:spcPct val="100000"/>
                        </a:lnSpc>
                      </a:pPr>
                      <a:endParaRPr sz="1000">
                        <a:latin typeface="Times New Roman"/>
                        <a:cs typeface="Times New Roman"/>
                      </a:endParaRPr>
                    </a:p>
                    <a:p>
                      <a:pPr>
                        <a:lnSpc>
                          <a:spcPct val="100000"/>
                        </a:lnSpc>
                        <a:spcBef>
                          <a:spcPts val="35"/>
                        </a:spcBef>
                      </a:pPr>
                      <a:endParaRPr sz="8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55"/>
                        </a:spcBef>
                      </a:pPr>
                      <a:endParaRPr sz="1000">
                        <a:latin typeface="Times New Roman"/>
                        <a:cs typeface="Times New Roman"/>
                      </a:endParaRPr>
                    </a:p>
                    <a:p>
                      <a:pPr algn="ctr" marL="398780" marR="391160">
                        <a:lnSpc>
                          <a:spcPct val="100000"/>
                        </a:lnSpc>
                      </a:pPr>
                      <a:r>
                        <a:rPr dirty="0" sz="800" b="1">
                          <a:solidFill>
                            <a:srgbClr val="FFFFFF"/>
                          </a:solidFill>
                          <a:latin typeface="Microsoft YaHei UI"/>
                          <a:cs typeface="Microsoft YaHei UI"/>
                        </a:rPr>
                        <a:t>适配 电机</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3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254"/>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3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62915">
                        <a:lnSpc>
                          <a:spcPct val="100000"/>
                        </a:lnSpc>
                        <a:spcBef>
                          <a:spcPts val="73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04825">
                        <a:lnSpc>
                          <a:spcPct val="100000"/>
                        </a:lnSpc>
                        <a:spcBef>
                          <a:spcPts val="73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6318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型号汇川</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r" marR="520700">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8600" marR="170180" indent="-50800">
                        <a:lnSpc>
                          <a:spcPct val="100000"/>
                        </a:lnSpc>
                        <a:spcBef>
                          <a:spcPts val="434"/>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marL="314325">
                        <a:lnSpc>
                          <a:spcPct val="100000"/>
                        </a:lnSpc>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MD290T160G/200P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00380">
                        <a:lnSpc>
                          <a:spcPct val="100000"/>
                        </a:lnSpc>
                        <a:spcBef>
                          <a:spcPts val="365"/>
                        </a:spcBef>
                      </a:pPr>
                      <a:r>
                        <a:rPr dirty="0" sz="800" spc="-5">
                          <a:solidFill>
                            <a:srgbClr val="231F20"/>
                          </a:solidFill>
                          <a:latin typeface="Microsoft JhengHei UI"/>
                          <a:cs typeface="Microsoft JhengHei UI"/>
                        </a:rPr>
                        <a:t>BRBW-16P03-0GRB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MD290T200G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06095">
                        <a:lnSpc>
                          <a:spcPct val="100000"/>
                        </a:lnSpc>
                        <a:spcBef>
                          <a:spcPts val="365"/>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1">
                <a:tc>
                  <a:txBody>
                    <a:bodyPr/>
                    <a:lstStyle/>
                    <a:p>
                      <a:pPr marL="17780">
                        <a:lnSpc>
                          <a:spcPct val="100000"/>
                        </a:lnSpc>
                        <a:spcBef>
                          <a:spcPts val="365"/>
                        </a:spcBef>
                      </a:pPr>
                      <a:r>
                        <a:rPr dirty="0" sz="800" spc="-5">
                          <a:solidFill>
                            <a:srgbClr val="231F20"/>
                          </a:solidFill>
                          <a:latin typeface="Microsoft JhengHei UI"/>
                          <a:cs typeface="Microsoft JhengHei UI"/>
                        </a:rPr>
                        <a:t>MD290T200G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05459">
                        <a:lnSpc>
                          <a:spcPct val="100000"/>
                        </a:lnSpc>
                        <a:spcBef>
                          <a:spcPts val="365"/>
                        </a:spcBef>
                      </a:pPr>
                      <a:r>
                        <a:rPr dirty="0" sz="800" spc="-5">
                          <a:solidFill>
                            <a:srgbClr val="231F20"/>
                          </a:solidFill>
                          <a:latin typeface="Microsoft JhengHei UI"/>
                          <a:cs typeface="Microsoft JhengHei UI"/>
                        </a:rPr>
                        <a:t>BRBW-20P03-0ERH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MD290T220P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06095">
                        <a:lnSpc>
                          <a:spcPct val="100000"/>
                        </a:lnSpc>
                        <a:spcBef>
                          <a:spcPts val="365"/>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MD290T220P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05459">
                        <a:lnSpc>
                          <a:spcPct val="100000"/>
                        </a:lnSpc>
                        <a:spcBef>
                          <a:spcPts val="365"/>
                        </a:spcBef>
                      </a:pPr>
                      <a:r>
                        <a:rPr dirty="0" sz="800" spc="-5">
                          <a:solidFill>
                            <a:srgbClr val="231F20"/>
                          </a:solidFill>
                          <a:latin typeface="Microsoft JhengHei UI"/>
                          <a:cs typeface="Microsoft JhengHei UI"/>
                        </a:rPr>
                        <a:t>BRBW-20P03-0ERH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MD290T220G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0855">
                        <a:lnSpc>
                          <a:spcPct val="100000"/>
                        </a:lnSpc>
                        <a:spcBef>
                          <a:spcPts val="365"/>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MD290T220G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16255">
                        <a:lnSpc>
                          <a:spcPct val="100000"/>
                        </a:lnSpc>
                        <a:spcBef>
                          <a:spcPts val="365"/>
                        </a:spcBef>
                      </a:pPr>
                      <a:r>
                        <a:rPr dirty="0" sz="800" spc="-5">
                          <a:solidFill>
                            <a:srgbClr val="231F20"/>
                          </a:solidFill>
                          <a:latin typeface="Microsoft JhengHei UI"/>
                          <a:cs typeface="Microsoft JhengHei UI"/>
                        </a:rPr>
                        <a:t>BRBW-25P03-0E</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MD290T250P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0855">
                        <a:lnSpc>
                          <a:spcPct val="100000"/>
                        </a:lnSpc>
                        <a:spcBef>
                          <a:spcPts val="365"/>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MD290T250P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16255">
                        <a:lnSpc>
                          <a:spcPct val="100000"/>
                        </a:lnSpc>
                        <a:spcBef>
                          <a:spcPts val="365"/>
                        </a:spcBef>
                      </a:pPr>
                      <a:r>
                        <a:rPr dirty="0" sz="800" spc="-5">
                          <a:solidFill>
                            <a:srgbClr val="231F20"/>
                          </a:solidFill>
                          <a:latin typeface="Microsoft JhengHei UI"/>
                          <a:cs typeface="Microsoft JhengHei UI"/>
                        </a:rPr>
                        <a:t>BRBW-25P03-0E</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MD290T250G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6890">
                        <a:lnSpc>
                          <a:spcPct val="100000"/>
                        </a:lnSpc>
                        <a:spcBef>
                          <a:spcPts val="365"/>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MD290T250G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08000">
                        <a:lnSpc>
                          <a:spcPct val="100000"/>
                        </a:lnSpc>
                        <a:spcBef>
                          <a:spcPts val="365"/>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MD290T280P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08000">
                        <a:lnSpc>
                          <a:spcPct val="100000"/>
                        </a:lnSpc>
                        <a:spcBef>
                          <a:spcPts val="36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MD290T280P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90855">
                        <a:lnSpc>
                          <a:spcPct val="100000"/>
                        </a:lnSpc>
                        <a:spcBef>
                          <a:spcPts val="365"/>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MD290T280G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08000">
                        <a:lnSpc>
                          <a:spcPct val="100000"/>
                        </a:lnSpc>
                        <a:spcBef>
                          <a:spcPts val="36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MD290T280G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90855">
                        <a:lnSpc>
                          <a:spcPct val="100000"/>
                        </a:lnSpc>
                        <a:spcBef>
                          <a:spcPts val="365"/>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MD290T315P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5300">
                        <a:lnSpc>
                          <a:spcPct val="100000"/>
                        </a:lnSpc>
                        <a:spcBef>
                          <a:spcPts val="365"/>
                        </a:spcBef>
                      </a:pPr>
                      <a:r>
                        <a:rPr dirty="0" sz="800" spc="-5">
                          <a:solidFill>
                            <a:srgbClr val="231F20"/>
                          </a:solidFill>
                          <a:latin typeface="Microsoft JhengHei UI"/>
                          <a:cs typeface="Microsoft JhengHei UI"/>
                        </a:rPr>
                        <a:t>BRBW-20P03-0D</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MD290T315P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7050">
                        <a:lnSpc>
                          <a:spcPct val="100000"/>
                        </a:lnSpc>
                        <a:spcBef>
                          <a:spcPts val="365"/>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1">
                <a:tc>
                  <a:txBody>
                    <a:bodyPr/>
                    <a:lstStyle/>
                    <a:p>
                      <a:pPr marL="17780">
                        <a:lnSpc>
                          <a:spcPct val="100000"/>
                        </a:lnSpc>
                        <a:spcBef>
                          <a:spcPts val="365"/>
                        </a:spcBef>
                      </a:pPr>
                      <a:r>
                        <a:rPr dirty="0" sz="800" spc="-5">
                          <a:solidFill>
                            <a:srgbClr val="231F20"/>
                          </a:solidFill>
                          <a:latin typeface="Microsoft JhengHei UI"/>
                          <a:cs typeface="Microsoft JhengHei UI"/>
                        </a:rPr>
                        <a:t>MD290T315G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5300">
                        <a:lnSpc>
                          <a:spcPct val="100000"/>
                        </a:lnSpc>
                        <a:spcBef>
                          <a:spcPts val="365"/>
                        </a:spcBef>
                      </a:pPr>
                      <a:r>
                        <a:rPr dirty="0" sz="800" spc="-5">
                          <a:solidFill>
                            <a:srgbClr val="231F20"/>
                          </a:solidFill>
                          <a:latin typeface="Microsoft JhengHei UI"/>
                          <a:cs typeface="Microsoft JhengHei UI"/>
                        </a:rPr>
                        <a:t>BRBW-20P03-0D</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MD290T315G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7050">
                        <a:lnSpc>
                          <a:spcPct val="100000"/>
                        </a:lnSpc>
                        <a:spcBef>
                          <a:spcPts val="365"/>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MD290T355P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2759">
                        <a:lnSpc>
                          <a:spcPct val="100000"/>
                        </a:lnSpc>
                        <a:spcBef>
                          <a:spcPts val="365"/>
                        </a:spcBef>
                      </a:pPr>
                      <a:r>
                        <a:rPr dirty="0" sz="800" spc="-5">
                          <a:solidFill>
                            <a:srgbClr val="231F20"/>
                          </a:solidFill>
                          <a:latin typeface="Microsoft JhengHei UI"/>
                          <a:cs typeface="Microsoft JhengHei UI"/>
                        </a:rPr>
                        <a:t>BRBW-25P03-0CRH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MD290T355P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0065">
                        <a:lnSpc>
                          <a:spcPct val="100000"/>
                        </a:lnSpc>
                        <a:spcBef>
                          <a:spcPts val="365"/>
                        </a:spcBef>
                      </a:pPr>
                      <a:r>
                        <a:rPr dirty="0" sz="800" spc="-5">
                          <a:solidFill>
                            <a:srgbClr val="231F20"/>
                          </a:solidFill>
                          <a:latin typeface="Microsoft JhengHei UI"/>
                          <a:cs typeface="Microsoft JhengHei UI"/>
                        </a:rPr>
                        <a:t>BRBW-25P03-0D</a:t>
                      </a:r>
                      <a:r>
                        <a:rPr dirty="0" sz="800" spc="20">
                          <a:solidFill>
                            <a:srgbClr val="231F20"/>
                          </a:solidFill>
                          <a:latin typeface="Microsoft JhengHei UI"/>
                          <a:cs typeface="Microsoft JhengHei UI"/>
                        </a:rPr>
                        <a:t>R</a:t>
                      </a:r>
                      <a:r>
                        <a:rPr dirty="0" sz="800">
                          <a:solidFill>
                            <a:srgbClr val="231F20"/>
                          </a:solidFill>
                          <a:latin typeface="Microsoft JhengHei UI"/>
                          <a:cs typeface="Microsoft JhengHei UI"/>
                        </a:rPr>
                        <a:t>J</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MD290T355G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2759">
                        <a:lnSpc>
                          <a:spcPct val="100000"/>
                        </a:lnSpc>
                        <a:spcBef>
                          <a:spcPts val="365"/>
                        </a:spcBef>
                      </a:pPr>
                      <a:r>
                        <a:rPr dirty="0" sz="800" spc="-5">
                          <a:solidFill>
                            <a:srgbClr val="231F20"/>
                          </a:solidFill>
                          <a:latin typeface="Microsoft JhengHei UI"/>
                          <a:cs typeface="Microsoft JhengHei UI"/>
                        </a:rPr>
                        <a:t>BRBW-25P03-0CRH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MD290T355G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0065">
                        <a:lnSpc>
                          <a:spcPct val="100000"/>
                        </a:lnSpc>
                        <a:spcBef>
                          <a:spcPts val="365"/>
                        </a:spcBef>
                      </a:pPr>
                      <a:r>
                        <a:rPr dirty="0" sz="800" spc="-5">
                          <a:solidFill>
                            <a:srgbClr val="231F20"/>
                          </a:solidFill>
                          <a:latin typeface="Microsoft JhengHei UI"/>
                          <a:cs typeface="Microsoft JhengHei UI"/>
                        </a:rPr>
                        <a:t>BRBW-25P03-0D</a:t>
                      </a:r>
                      <a:r>
                        <a:rPr dirty="0" sz="800" spc="20">
                          <a:solidFill>
                            <a:srgbClr val="231F20"/>
                          </a:solidFill>
                          <a:latin typeface="Microsoft JhengHei UI"/>
                          <a:cs typeface="Microsoft JhengHei UI"/>
                        </a:rPr>
                        <a:t>R</a:t>
                      </a:r>
                      <a:r>
                        <a:rPr dirty="0" sz="800">
                          <a:solidFill>
                            <a:srgbClr val="231F20"/>
                          </a:solidFill>
                          <a:latin typeface="Microsoft JhengHei UI"/>
                          <a:cs typeface="Microsoft JhengHei UI"/>
                        </a:rPr>
                        <a:t>J</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MD290T400P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3395">
                        <a:lnSpc>
                          <a:spcPct val="100000"/>
                        </a:lnSpc>
                        <a:spcBef>
                          <a:spcPts val="365"/>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MD290T400P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95300">
                        <a:lnSpc>
                          <a:spcPct val="100000"/>
                        </a:lnSpc>
                        <a:spcBef>
                          <a:spcPts val="365"/>
                        </a:spcBef>
                      </a:pPr>
                      <a:r>
                        <a:rPr dirty="0" sz="800" spc="-5">
                          <a:solidFill>
                            <a:srgbClr val="231F20"/>
                          </a:solidFill>
                          <a:latin typeface="Microsoft JhengHei UI"/>
                          <a:cs typeface="Microsoft JhengHei UI"/>
                        </a:rPr>
                        <a:t>BRBW-30P03-0D</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MD290T400G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93395">
                        <a:lnSpc>
                          <a:spcPct val="100000"/>
                        </a:lnSpc>
                        <a:spcBef>
                          <a:spcPts val="365"/>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MD290T400G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95300">
                        <a:lnSpc>
                          <a:spcPct val="100000"/>
                        </a:lnSpc>
                        <a:spcBef>
                          <a:spcPts val="365"/>
                        </a:spcBef>
                      </a:pPr>
                      <a:r>
                        <a:rPr dirty="0" sz="800" spc="-5">
                          <a:solidFill>
                            <a:srgbClr val="231F20"/>
                          </a:solidFill>
                          <a:latin typeface="Microsoft JhengHei UI"/>
                          <a:cs typeface="Microsoft JhengHei UI"/>
                        </a:rPr>
                        <a:t>BRBW-30P03-0D</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MD290T450P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1175">
                        <a:lnSpc>
                          <a:spcPct val="100000"/>
                        </a:lnSpc>
                        <a:spcBef>
                          <a:spcPts val="365"/>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MD290T450P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8955">
                        <a:lnSpc>
                          <a:spcPct val="100000"/>
                        </a:lnSpc>
                        <a:spcBef>
                          <a:spcPts val="365"/>
                        </a:spcBef>
                      </a:pPr>
                      <a:r>
                        <a:rPr dirty="0" sz="800" spc="-5">
                          <a:solidFill>
                            <a:srgbClr val="231F20"/>
                          </a:solidFill>
                          <a:latin typeface="Microsoft JhengHei UI"/>
                          <a:cs typeface="Microsoft JhengHei UI"/>
                        </a:rPr>
                        <a:t>BRBW-30P03-0C</a:t>
                      </a:r>
                      <a:r>
                        <a:rPr dirty="0" sz="800" spc="20">
                          <a:solidFill>
                            <a:srgbClr val="231F20"/>
                          </a:solidFill>
                          <a:latin typeface="Microsoft JhengHei UI"/>
                          <a:cs typeface="Microsoft JhengHei UI"/>
                        </a:rPr>
                        <a:t>R</a:t>
                      </a:r>
                      <a:r>
                        <a:rPr dirty="0" sz="800">
                          <a:solidFill>
                            <a:srgbClr val="231F20"/>
                          </a:solidFill>
                          <a:latin typeface="Microsoft JhengHei UI"/>
                          <a:cs typeface="Microsoft JhengHei UI"/>
                        </a:rPr>
                        <a:t>J</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MD290T450G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1175">
                        <a:lnSpc>
                          <a:spcPct val="100000"/>
                        </a:lnSpc>
                        <a:spcBef>
                          <a:spcPts val="365"/>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MD290T450G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8955">
                        <a:lnSpc>
                          <a:spcPct val="100000"/>
                        </a:lnSpc>
                        <a:spcBef>
                          <a:spcPts val="365"/>
                        </a:spcBef>
                      </a:pPr>
                      <a:r>
                        <a:rPr dirty="0" sz="800" spc="-5">
                          <a:solidFill>
                            <a:srgbClr val="231F20"/>
                          </a:solidFill>
                          <a:latin typeface="Microsoft JhengHei UI"/>
                          <a:cs typeface="Microsoft JhengHei UI"/>
                        </a:rPr>
                        <a:t>BRBW-30P03-0C</a:t>
                      </a:r>
                      <a:r>
                        <a:rPr dirty="0" sz="800" spc="20">
                          <a:solidFill>
                            <a:srgbClr val="231F20"/>
                          </a:solidFill>
                          <a:latin typeface="Microsoft JhengHei UI"/>
                          <a:cs typeface="Microsoft JhengHei UI"/>
                        </a:rPr>
                        <a:t>R</a:t>
                      </a:r>
                      <a:r>
                        <a:rPr dirty="0" sz="800">
                          <a:solidFill>
                            <a:srgbClr val="231F20"/>
                          </a:solidFill>
                          <a:latin typeface="Microsoft JhengHei UI"/>
                          <a:cs typeface="Microsoft JhengHei UI"/>
                        </a:rPr>
                        <a:t>J</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4542"/>
            <a:ext cx="2534920" cy="560070"/>
          </a:xfrm>
          <a:prstGeom prst="rect">
            <a:avLst/>
          </a:prstGeom>
        </p:spPr>
        <p:txBody>
          <a:bodyPr wrap="square" lIns="0" tIns="86995" rIns="0" bIns="0" rtlCol="0" vert="horz">
            <a:spAutoFit/>
          </a:bodyPr>
          <a:lstStyle/>
          <a:p>
            <a:pPr marL="12700">
              <a:lnSpc>
                <a:spcPct val="100000"/>
              </a:lnSpc>
              <a:spcBef>
                <a:spcPts val="68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50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MD290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通用型变频器（续）</a:t>
            </a:r>
            <a:endParaRPr sz="1200">
              <a:latin typeface="Microsoft JhengHei UI"/>
              <a:cs typeface="Microsoft JhengHei UI"/>
            </a:endParaRPr>
          </a:p>
        </p:txBody>
      </p:sp>
      <p:sp>
        <p:nvSpPr>
          <p:cNvPr id="14" name="object 14"/>
          <p:cNvSpPr/>
          <p:nvPr/>
        </p:nvSpPr>
        <p:spPr>
          <a:xfrm>
            <a:off x="12775727" y="1024598"/>
            <a:ext cx="1984271" cy="302905"/>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17998"/>
          <a:ext cx="13674725" cy="7862570"/>
        </p:xfrm>
        <a:graphic>
          <a:graphicData uri="http://schemas.openxmlformats.org/drawingml/2006/table">
            <a:tbl>
              <a:tblPr firstRow="1" bandRow="1">
                <a:tableStyleId>{2D5ABB26-0587-4C30-8999-92F81FD0307C}</a:tableStyleId>
              </a:tblPr>
              <a:tblGrid>
                <a:gridCol w="1871345"/>
                <a:gridCol w="1001394"/>
                <a:gridCol w="1967230"/>
                <a:gridCol w="707389"/>
                <a:gridCol w="1463674"/>
                <a:gridCol w="863600"/>
                <a:gridCol w="1475740"/>
                <a:gridCol w="1350009"/>
                <a:gridCol w="1433829"/>
                <a:gridCol w="1517649"/>
              </a:tblGrid>
              <a:tr h="316865">
                <a:tc rowSpan="2">
                  <a:txBody>
                    <a:bodyPr/>
                    <a:lstStyle/>
                    <a:p>
                      <a:pPr>
                        <a:lnSpc>
                          <a:spcPct val="100000"/>
                        </a:lnSpc>
                      </a:pPr>
                      <a:endParaRPr sz="1000">
                        <a:latin typeface="Times New Roman"/>
                        <a:cs typeface="Times New Roman"/>
                      </a:endParaRPr>
                    </a:p>
                    <a:p>
                      <a:pPr>
                        <a:lnSpc>
                          <a:spcPct val="100000"/>
                        </a:lnSpc>
                        <a:spcBef>
                          <a:spcPts val="35"/>
                        </a:spcBef>
                      </a:pPr>
                      <a:endParaRPr sz="8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55"/>
                        </a:spcBef>
                      </a:pPr>
                      <a:endParaRPr sz="1000">
                        <a:latin typeface="Times New Roman"/>
                        <a:cs typeface="Times New Roman"/>
                      </a:endParaRPr>
                    </a:p>
                    <a:p>
                      <a:pPr algn="ctr" marL="398780" marR="391160">
                        <a:lnSpc>
                          <a:spcPct val="100000"/>
                        </a:lnSpc>
                      </a:pPr>
                      <a:r>
                        <a:rPr dirty="0" sz="800" b="1">
                          <a:solidFill>
                            <a:srgbClr val="FFFFFF"/>
                          </a:solidFill>
                          <a:latin typeface="Microsoft YaHei UI"/>
                          <a:cs typeface="Microsoft YaHei UI"/>
                        </a:rPr>
                        <a:t>适配 电机</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3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254"/>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3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62915">
                        <a:lnSpc>
                          <a:spcPct val="100000"/>
                        </a:lnSpc>
                        <a:spcBef>
                          <a:spcPts val="73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04825">
                        <a:lnSpc>
                          <a:spcPct val="100000"/>
                        </a:lnSpc>
                        <a:spcBef>
                          <a:spcPts val="73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6318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型号汇川</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8600" marR="170180" indent="-50800">
                        <a:lnSpc>
                          <a:spcPct val="100000"/>
                        </a:lnSpc>
                        <a:spcBef>
                          <a:spcPts val="434"/>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marL="314325">
                        <a:lnSpc>
                          <a:spcPct val="100000"/>
                        </a:lnSpc>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55"/>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MD290T500P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MD290T500P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MD290T500G(-A)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MD290T500G(-A)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MD290T560G(-A)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MD290T560G(-A)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MD290T630G(-A)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MD290T630G(-A)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MD290T560P(-A)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MD290T560P(-A)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MD290T630P(-A)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1">
                <a:tc>
                  <a:txBody>
                    <a:bodyPr/>
                    <a:lstStyle/>
                    <a:p>
                      <a:pPr marL="17780">
                        <a:lnSpc>
                          <a:spcPct val="100000"/>
                        </a:lnSpc>
                        <a:spcBef>
                          <a:spcPts val="365"/>
                        </a:spcBef>
                      </a:pPr>
                      <a:r>
                        <a:rPr dirty="0" sz="800" spc="-5">
                          <a:solidFill>
                            <a:srgbClr val="231F20"/>
                          </a:solidFill>
                          <a:latin typeface="Microsoft JhengHei UI"/>
                          <a:cs typeface="Microsoft JhengHei UI"/>
                        </a:rPr>
                        <a:t>MD290T630P(-A)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MD290T710P(-A)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BRCW-40P03-0BRE</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MD290T710P(-A)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BRCW-40P03-00CR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MD290T800P(-A)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MD290T800P(-A)</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gridSpan="10">
                  <a:txBody>
                    <a:bodyPr/>
                    <a:lstStyle/>
                    <a:p>
                      <a:pPr marL="17780">
                        <a:lnSpc>
                          <a:spcPct val="100000"/>
                        </a:lnSpc>
                        <a:spcBef>
                          <a:spcPts val="36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220V~240V</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MD290-2T0.4G/0.7PB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BRA-02P02-AG0R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MD290-2T0.7G/1.1PB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BRA-03P02-AA0R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MD290-2T1.1G/1.5PB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BRA-04P02-0H0R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MD290-2T1.5G/2.2PB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050">
                        <a:latin typeface="Times New Roman"/>
                        <a:cs typeface="Times New Roman"/>
                      </a:endParaRPr>
                    </a:p>
                    <a:p>
                      <a:pPr algn="ctr">
                        <a:lnSpc>
                          <a:spcPts val="390"/>
                        </a:lnSpc>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BRA-05P02-0EER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MD290-2T2.2G/3.7PB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10">
                          <a:solidFill>
                            <a:srgbClr val="231F20"/>
                          </a:solidFill>
                          <a:latin typeface="Microsoft JhengHei UI"/>
                          <a:cs typeface="Microsoft JhengHei UI"/>
                        </a:rPr>
                        <a:t>BRA-08P02-0CCR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MD290-2T3.7G/5.5PB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BRA-1P503-0BBR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MD290-2T5.5G/7.5PB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BRA-02P03-0AFR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BLA3-0EC1-0035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MD290-2T7.5G/11PB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BRA-2P503-0ABR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MD290-2T11G/ </a:t>
                      </a:r>
                      <a:r>
                        <a:rPr dirty="0" sz="800">
                          <a:solidFill>
                            <a:srgbClr val="231F20"/>
                          </a:solidFill>
                          <a:latin typeface="Microsoft JhengHei UI"/>
                          <a:cs typeface="Microsoft JhengHei UI"/>
                        </a:rPr>
                        <a:t>15P(B)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BRA-2P503-0ABR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1">
                <a:tc>
                  <a:txBody>
                    <a:bodyPr/>
                    <a:lstStyle/>
                    <a:p>
                      <a:pPr marL="17780">
                        <a:lnSpc>
                          <a:spcPct val="100000"/>
                        </a:lnSpc>
                        <a:spcBef>
                          <a:spcPts val="365"/>
                        </a:spcBef>
                      </a:pPr>
                      <a:r>
                        <a:rPr dirty="0" sz="800" spc="-5">
                          <a:solidFill>
                            <a:srgbClr val="231F20"/>
                          </a:solidFill>
                          <a:latin typeface="Microsoft JhengHei UI"/>
                          <a:cs typeface="Microsoft JhengHei UI"/>
                        </a:rPr>
                        <a:t>MD290-2T15G/ </a:t>
                      </a:r>
                      <a:r>
                        <a:rPr dirty="0" sz="800">
                          <a:solidFill>
                            <a:srgbClr val="231F20"/>
                          </a:solidFill>
                          <a:latin typeface="Microsoft JhengHei UI"/>
                          <a:cs typeface="Microsoft JhengHei UI"/>
                        </a:rPr>
                        <a:t>18.5P(B)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BRBW-03P03-00JR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MD290-2T18.5G/ </a:t>
                      </a:r>
                      <a:r>
                        <a:rPr dirty="0" sz="800">
                          <a:solidFill>
                            <a:srgbClr val="231F20"/>
                          </a:solidFill>
                          <a:latin typeface="Microsoft JhengHei UI"/>
                          <a:cs typeface="Microsoft JhengHei UI"/>
                        </a:rPr>
                        <a:t>22P(B)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1050">
                        <a:latin typeface="Times New Roman"/>
                        <a:cs typeface="Times New Roman"/>
                      </a:endParaRPr>
                    </a:p>
                    <a:p>
                      <a:pPr marL="412115">
                        <a:lnSpc>
                          <a:spcPts val="390"/>
                        </a:lnSpc>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BRBW-04P03-00GR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MD290-2T22G/ </a:t>
                      </a:r>
                      <a:r>
                        <a:rPr dirty="0" sz="800">
                          <a:solidFill>
                            <a:srgbClr val="231F20"/>
                          </a:solidFill>
                          <a:latin typeface="Microsoft JhengHei UI"/>
                          <a:cs typeface="Microsoft JhengHei UI"/>
                        </a:rPr>
                        <a:t>30P(B)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BRBW-4P803-00FR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MD290-2T30G/ </a:t>
                      </a:r>
                      <a:r>
                        <a:rPr dirty="0" sz="800">
                          <a:solidFill>
                            <a:srgbClr val="231F20"/>
                          </a:solidFill>
                          <a:latin typeface="Microsoft JhengHei UI"/>
                          <a:cs typeface="Microsoft JhengHei UI"/>
                        </a:rPr>
                        <a:t>37P(B)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BRBW-06P03-00ER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MD290-2T37G/ </a:t>
                      </a:r>
                      <a:r>
                        <a:rPr dirty="0" sz="800">
                          <a:solidFill>
                            <a:srgbClr val="231F20"/>
                          </a:solidFill>
                          <a:latin typeface="Microsoft JhengHei UI"/>
                          <a:cs typeface="Microsoft JhengHei UI"/>
                        </a:rPr>
                        <a:t>45P(B)</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MD290-2T45G/55P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MDBUN-60-2T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BRBW-06P03-0DRJ</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7262">
                <a:tc>
                  <a:txBody>
                    <a:bodyPr/>
                    <a:lstStyle/>
                    <a:p>
                      <a:pPr marL="17780">
                        <a:lnSpc>
                          <a:spcPct val="100000"/>
                        </a:lnSpc>
                        <a:spcBef>
                          <a:spcPts val="365"/>
                        </a:spcBef>
                      </a:pPr>
                      <a:r>
                        <a:rPr dirty="0" sz="800" spc="-5">
                          <a:solidFill>
                            <a:srgbClr val="231F20"/>
                          </a:solidFill>
                          <a:latin typeface="Microsoft JhengHei UI"/>
                          <a:cs typeface="Microsoft JhengHei UI"/>
                        </a:rPr>
                        <a:t>MD290-2T55G/75P</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BRBW-10P03-0CJC</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65"/>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8974"/>
            <a:ext cx="198707" cy="154379"/>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4651"/>
            <a:ext cx="6121400" cy="265430"/>
          </a:xfrm>
          <a:prstGeom prst="rect">
            <a:avLst/>
          </a:prstGeom>
        </p:spPr>
        <p:txBody>
          <a:bodyPr wrap="square" lIns="0" tIns="2540" rIns="0" bIns="0" rtlCol="0" vert="horz">
            <a:spAutoFit/>
          </a:bodyPr>
          <a:lstStyle/>
          <a:p>
            <a:pPr marL="12700" marR="5080">
              <a:lnSpc>
                <a:spcPct val="100000"/>
              </a:lnSpc>
              <a:spcBef>
                <a:spcPts val="20"/>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38252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MD480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工程型单传变频器</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69997"/>
          <a:ext cx="9046845" cy="7686040"/>
        </p:xfrm>
        <a:graphic>
          <a:graphicData uri="http://schemas.openxmlformats.org/drawingml/2006/table">
            <a:tbl>
              <a:tblPr firstRow="1" bandRow="1">
                <a:tableStyleId>{2D5ABB26-0587-4C30-8999-92F81FD0307C}</a:tableStyleId>
              </a:tblPr>
              <a:tblGrid>
                <a:gridCol w="1769745"/>
                <a:gridCol w="1031875"/>
                <a:gridCol w="1823720"/>
                <a:gridCol w="487679"/>
                <a:gridCol w="1672589"/>
                <a:gridCol w="748665"/>
                <a:gridCol w="1492884"/>
              </a:tblGrid>
              <a:tr h="259519">
                <a:tc rowSpan="2">
                  <a:txBody>
                    <a:bodyPr/>
                    <a:lstStyle/>
                    <a:p>
                      <a:pPr>
                        <a:lnSpc>
                          <a:spcPct val="100000"/>
                        </a:lnSpc>
                        <a:spcBef>
                          <a:spcPts val="35"/>
                        </a:spcBef>
                      </a:pPr>
                      <a:endParaRPr sz="130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2420">
                        <a:lnSpc>
                          <a:spcPct val="100000"/>
                        </a:lnSpc>
                        <a:spcBef>
                          <a:spcPts val="509"/>
                        </a:spcBef>
                      </a:pPr>
                      <a:r>
                        <a:rPr dirty="0" sz="800" b="1">
                          <a:solidFill>
                            <a:srgbClr val="FFFFFF"/>
                          </a:solidFill>
                          <a:latin typeface="Microsoft YaHei UI"/>
                          <a:cs typeface="Microsoft YaHei UI"/>
                        </a:rPr>
                        <a:t>适配电机</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35"/>
                        </a:spcBef>
                      </a:pPr>
                      <a:endParaRPr sz="1300">
                        <a:latin typeface="Times New Roman"/>
                        <a:cs typeface="Times New Roman"/>
                      </a:endParaRPr>
                    </a:p>
                    <a:p>
                      <a:pPr algn="ctr">
                        <a:lnSpc>
                          <a:spcPct val="100000"/>
                        </a:lnSpc>
                      </a:pPr>
                      <a:r>
                        <a:rPr dirty="0" sz="800" b="1">
                          <a:solidFill>
                            <a:srgbClr val="FFFFFF"/>
                          </a:solidFill>
                          <a:latin typeface="Microsoft YaHei UI"/>
                          <a:cs typeface="Microsoft YaHei UI"/>
                        </a:rPr>
                        <a:t>备注</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2240">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0815" marR="11239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5148">
                <a:tc gridSpan="7">
                  <a:txBody>
                    <a:bodyPr/>
                    <a:lstStyle/>
                    <a:p>
                      <a:pPr marL="17780">
                        <a:lnSpc>
                          <a:spcPct val="100000"/>
                        </a:lnSpc>
                        <a:spcBef>
                          <a:spcPts val="595"/>
                        </a:spcBef>
                      </a:pPr>
                      <a:r>
                        <a:rPr dirty="0" sz="800">
                          <a:solidFill>
                            <a:srgbClr val="231F20"/>
                          </a:solidFill>
                          <a:latin typeface="Microsoft JhengHei UI"/>
                          <a:cs typeface="Microsoft JhengHei UI"/>
                        </a:rPr>
                        <a:t>三相电源：380V（-15%~+20%），50/60Hz</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MD480T0.7GB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8">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0"/>
                        </a:spcBef>
                      </a:pPr>
                      <a:endParaRPr sz="1100">
                        <a:latin typeface="Times New Roman"/>
                        <a:cs typeface="Times New Roman"/>
                      </a:endParaRPr>
                    </a:p>
                    <a:p>
                      <a:pPr algn="ctr">
                        <a:lnSpc>
                          <a:spcPct val="100000"/>
                        </a:lnSpc>
                      </a:pPr>
                      <a:r>
                        <a:rPr dirty="0" sz="800">
                          <a:solidFill>
                            <a:srgbClr val="231F20"/>
                          </a:solidFill>
                          <a:latin typeface="Microsoft JhengHei UI"/>
                          <a:cs typeface="Microsoft JhengHei UI"/>
                        </a:rPr>
                        <a:t>标准内置</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8" h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BRA-1P502-C00R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MD480T1.5GB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BRA-1P502-BB0R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MD480T2.2GB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BRA03P02-BB0R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MD480T3.7GB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BRA-03P02-AC0R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MD480T5.5GB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BRA-04P02-0J0R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MD380T7.5GB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MD380T11GB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BRA-08P02-0DCR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MD380T15GB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BRA-01P03-0CB0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MD480T18.5</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G/B/T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7">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0"/>
                        </a:spcBef>
                      </a:pPr>
                      <a:endParaRPr sz="1150">
                        <a:latin typeface="Times New Roman"/>
                        <a:cs typeface="Times New Roman"/>
                      </a:endParaRPr>
                    </a:p>
                    <a:p>
                      <a:pPr algn="ctr">
                        <a:lnSpc>
                          <a:spcPct val="100000"/>
                        </a:lnSpc>
                      </a:pPr>
                      <a:r>
                        <a:rPr dirty="0" sz="800">
                          <a:solidFill>
                            <a:srgbClr val="231F20"/>
                          </a:solidFill>
                          <a:latin typeface="Microsoft JhengHei UI"/>
                          <a:cs typeface="Microsoft JhengHei UI"/>
                        </a:rPr>
                        <a:t>内置可选</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7" h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7">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0"/>
                        </a:spcBef>
                      </a:pPr>
                      <a:endParaRPr sz="1150">
                        <a:latin typeface="Times New Roman"/>
                        <a:cs typeface="Times New Roman"/>
                      </a:endParaRPr>
                    </a:p>
                    <a:p>
                      <a:pPr marL="321310">
                        <a:lnSpc>
                          <a:spcPct val="100000"/>
                        </a:lnSpc>
                      </a:pPr>
                      <a:r>
                        <a:rPr dirty="0" sz="800">
                          <a:solidFill>
                            <a:srgbClr val="231F20"/>
                          </a:solidFill>
                          <a:latin typeface="Microsoft JhengHei UI"/>
                          <a:cs typeface="Microsoft JhengHei UI"/>
                        </a:rPr>
                        <a:t>变频器型号后加“B”</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MD480T22</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G/B/T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MD480T30G/B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MD480T37G/B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MD480T45G/B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MD480T55G/B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MD480T75G/B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5"/>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MD480T90G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BRBW-10P03-0A0R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MD480T90G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MD480T110G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BRBW-12P53-0JRD</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MD480T110G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MD480T132G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MD480T132G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BRBW-15P03-0HRH</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MD480T160G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10">
                          <a:solidFill>
                            <a:srgbClr val="231F20"/>
                          </a:solidFill>
                          <a:latin typeface="Microsoft JhengHei UI"/>
                          <a:cs typeface="Microsoft JhengHei UI"/>
                        </a:rPr>
                        <a:t>BRBW-16P03-0FRC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MD480T160G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BRBW-16P03-0GRB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MD480T200G（-L）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MD480T200G（-L）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BRBW-20P03-0ERH</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83972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MD480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工程型单传变频器（续）</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99996"/>
          <a:ext cx="9046845" cy="7686040"/>
        </p:xfrm>
        <a:graphic>
          <a:graphicData uri="http://schemas.openxmlformats.org/drawingml/2006/table">
            <a:tbl>
              <a:tblPr firstRow="1" bandRow="1">
                <a:tableStyleId>{2D5ABB26-0587-4C30-8999-92F81FD0307C}</a:tableStyleId>
              </a:tblPr>
              <a:tblGrid>
                <a:gridCol w="1769745"/>
                <a:gridCol w="1031875"/>
                <a:gridCol w="1823720"/>
                <a:gridCol w="487679"/>
                <a:gridCol w="1672589"/>
                <a:gridCol w="748665"/>
                <a:gridCol w="1492884"/>
              </a:tblGrid>
              <a:tr h="259520">
                <a:tc rowSpan="2">
                  <a:txBody>
                    <a:bodyPr/>
                    <a:lstStyle/>
                    <a:p>
                      <a:pPr>
                        <a:lnSpc>
                          <a:spcPct val="100000"/>
                        </a:lnSpc>
                        <a:spcBef>
                          <a:spcPts val="35"/>
                        </a:spcBef>
                      </a:pPr>
                      <a:endParaRPr sz="130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2420">
                        <a:lnSpc>
                          <a:spcPct val="100000"/>
                        </a:lnSpc>
                        <a:spcBef>
                          <a:spcPts val="509"/>
                        </a:spcBef>
                      </a:pPr>
                      <a:r>
                        <a:rPr dirty="0" sz="800" b="1">
                          <a:solidFill>
                            <a:srgbClr val="FFFFFF"/>
                          </a:solidFill>
                          <a:latin typeface="Microsoft YaHei UI"/>
                          <a:cs typeface="Microsoft YaHei UI"/>
                        </a:rPr>
                        <a:t>适配电机</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35"/>
                        </a:spcBef>
                      </a:pPr>
                      <a:endParaRPr sz="1300">
                        <a:latin typeface="Times New Roman"/>
                        <a:cs typeface="Times New Roman"/>
                      </a:endParaRPr>
                    </a:p>
                    <a:p>
                      <a:pPr algn="ctr">
                        <a:lnSpc>
                          <a:spcPct val="100000"/>
                        </a:lnSpc>
                      </a:pPr>
                      <a:r>
                        <a:rPr dirty="0" sz="800" b="1">
                          <a:solidFill>
                            <a:srgbClr val="FFFFFF"/>
                          </a:solidFill>
                          <a:latin typeface="Microsoft YaHei UI"/>
                          <a:cs typeface="Microsoft YaHei UI"/>
                        </a:rPr>
                        <a:t>备注</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2240">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0815" marR="11239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MD480T220G（-L）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MD480T220G（-L）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10">
                          <a:solidFill>
                            <a:srgbClr val="231F20"/>
                          </a:solidFill>
                          <a:latin typeface="Microsoft JhengHei UI"/>
                          <a:cs typeface="Microsoft JhengHei UI"/>
                        </a:rPr>
                        <a:t>BRBW-25P03-0ERC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MD480T250G（-L）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MD480T250G（-L）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MD480T280G（-L）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MD480T280G（-L）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MD480T315G（-L）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10">
                          <a:solidFill>
                            <a:srgbClr val="231F20"/>
                          </a:solidFill>
                          <a:latin typeface="Microsoft JhengHei UI"/>
                          <a:cs typeface="Microsoft JhengHei UI"/>
                        </a:rPr>
                        <a:t>BRBW-20P03-0DRC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MD480T315G（-L）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MD480T355G（-L）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BRBW-25P03-0CRH</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MD480T355G（-L）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BRBW-25P03-0DRJ</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MD480T400G（-L）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MD480T400G（-L）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10">
                          <a:solidFill>
                            <a:srgbClr val="231F20"/>
                          </a:solidFill>
                          <a:latin typeface="Microsoft JhengHei UI"/>
                          <a:cs typeface="Microsoft JhengHei UI"/>
                        </a:rPr>
                        <a:t>BRBW-30P03-0DRC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MD480T450G（-L）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67">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MD480T450G（-L）</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输入电压</a:t>
                      </a:r>
                      <a:r>
                        <a:rPr dirty="0" sz="800" spc="-5">
                          <a:solidFill>
                            <a:srgbClr val="231F20"/>
                          </a:solidFill>
                          <a:latin typeface="Microsoft JhengHei UI"/>
                          <a:cs typeface="Microsoft JhengHei UI"/>
                        </a:rPr>
                        <a:t> &gt;440V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gridSpan="7">
                  <a:txBody>
                    <a:bodyPr/>
                    <a:lstStyle/>
                    <a:p>
                      <a:pPr marL="17780">
                        <a:lnSpc>
                          <a:spcPct val="100000"/>
                        </a:lnSpc>
                        <a:spcBef>
                          <a:spcPts val="595"/>
                        </a:spcBef>
                      </a:pPr>
                      <a:r>
                        <a:rPr dirty="0" sz="800">
                          <a:solidFill>
                            <a:srgbClr val="231F20"/>
                          </a:solidFill>
                          <a:latin typeface="Microsoft JhengHei UI"/>
                          <a:cs typeface="Microsoft JhengHei UI"/>
                        </a:rPr>
                        <a:t>三相电源：690V（-20%~+15%），50/60Hz</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MD480-7T55G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BRBW-12P53-0AAR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MD480-7T75P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BRBW-12P53-0AAR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MD480-7T75G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BRBW-15P03-0AAR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MD480-7T90P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BRBW-16P03-0AAR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MD480-7T90G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BRBW-20P03-0AAR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MD480-7T110P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BRBW-20P03-0AAR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MD480-7T110G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MD480-7T132P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BRBW-25P03-00GR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MD480-7T132G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MD480-7T160P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MD480-7T160G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83972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MD480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工程型单传变频器（续）</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72002"/>
          <a:ext cx="9046845" cy="5484495"/>
        </p:xfrm>
        <a:graphic>
          <a:graphicData uri="http://schemas.openxmlformats.org/drawingml/2006/table">
            <a:tbl>
              <a:tblPr firstRow="1" bandRow="1">
                <a:tableStyleId>{2D5ABB26-0587-4C30-8999-92F81FD0307C}</a:tableStyleId>
              </a:tblPr>
              <a:tblGrid>
                <a:gridCol w="1769745"/>
                <a:gridCol w="1031875"/>
                <a:gridCol w="1823720"/>
                <a:gridCol w="487679"/>
                <a:gridCol w="1672589"/>
                <a:gridCol w="748665"/>
                <a:gridCol w="1492884"/>
              </a:tblGrid>
              <a:tr h="259520">
                <a:tc rowSpan="2">
                  <a:txBody>
                    <a:bodyPr/>
                    <a:lstStyle/>
                    <a:p>
                      <a:pPr>
                        <a:lnSpc>
                          <a:spcPct val="100000"/>
                        </a:lnSpc>
                        <a:spcBef>
                          <a:spcPts val="35"/>
                        </a:spcBef>
                      </a:pPr>
                      <a:endParaRPr sz="130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2420">
                        <a:lnSpc>
                          <a:spcPct val="100000"/>
                        </a:lnSpc>
                        <a:spcBef>
                          <a:spcPts val="509"/>
                        </a:spcBef>
                      </a:pPr>
                      <a:r>
                        <a:rPr dirty="0" sz="800" b="1">
                          <a:solidFill>
                            <a:srgbClr val="FFFFFF"/>
                          </a:solidFill>
                          <a:latin typeface="Microsoft YaHei UI"/>
                          <a:cs typeface="Microsoft YaHei UI"/>
                        </a:rPr>
                        <a:t>适配电机</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35"/>
                        </a:spcBef>
                      </a:pPr>
                      <a:endParaRPr sz="1300">
                        <a:latin typeface="Times New Roman"/>
                        <a:cs typeface="Times New Roman"/>
                      </a:endParaRPr>
                    </a:p>
                    <a:p>
                      <a:pPr algn="ctr">
                        <a:lnSpc>
                          <a:spcPct val="100000"/>
                        </a:lnSpc>
                      </a:pPr>
                      <a:r>
                        <a:rPr dirty="0" sz="800" b="1">
                          <a:solidFill>
                            <a:srgbClr val="FFFFFF"/>
                          </a:solidFill>
                          <a:latin typeface="Microsoft YaHei UI"/>
                          <a:cs typeface="Microsoft YaHei UI"/>
                        </a:rPr>
                        <a:t>备注</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2240">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0815" marR="11239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MD480-7T200P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MD480-7T200G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MD480-7T220P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MD480-7T220G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MD480-7T250P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MD480-7T250G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MD480-7T280P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MD480-7T280G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MD480-7T315P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MD480-7T315G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MD480-7T355G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MD480-7T400P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MD480-7T400G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MD480-7T450P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BRCW-40P03-00GR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6">
                <a:tc>
                  <a:txBody>
                    <a:bodyPr/>
                    <a:lstStyle/>
                    <a:p>
                      <a:pPr marL="17780">
                        <a:lnSpc>
                          <a:spcPct val="100000"/>
                        </a:lnSpc>
                        <a:spcBef>
                          <a:spcPts val="595"/>
                        </a:spcBef>
                      </a:pPr>
                      <a:r>
                        <a:rPr dirty="0" sz="800" spc="-5">
                          <a:solidFill>
                            <a:srgbClr val="231F20"/>
                          </a:solidFill>
                          <a:latin typeface="Microsoft JhengHei UI"/>
                          <a:cs typeface="Microsoft JhengHei UI"/>
                        </a:rPr>
                        <a:t>MD480-7T450G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MD480-7T500P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MD480-7T500G</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5148">
                <a:tc>
                  <a:txBody>
                    <a:bodyPr/>
                    <a:lstStyle/>
                    <a:p>
                      <a:pPr marL="17780">
                        <a:lnSpc>
                          <a:spcPct val="100000"/>
                        </a:lnSpc>
                        <a:spcBef>
                          <a:spcPts val="595"/>
                        </a:spcBef>
                      </a:pPr>
                      <a:r>
                        <a:rPr dirty="0" sz="800" spc="-5">
                          <a:solidFill>
                            <a:srgbClr val="231F20"/>
                          </a:solidFill>
                          <a:latin typeface="Microsoft JhengHei UI"/>
                          <a:cs typeface="Microsoft JhengHei UI"/>
                        </a:rPr>
                        <a:t>MD480-7T560P</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MDBUN-200-7T</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spc="-5">
                          <a:solidFill>
                            <a:srgbClr val="231F20"/>
                          </a:solidFill>
                          <a:latin typeface="Microsoft JhengHei UI"/>
                          <a:cs typeface="Microsoft JhengHei UI"/>
                        </a:rPr>
                        <a:t>BRCW-50P03-00GR</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129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5349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a:t>
            </a:r>
            <a:endParaRPr sz="1200">
              <a:latin typeface="Microsoft JhengHei UI"/>
              <a:cs typeface="Microsoft JhengHei UI"/>
            </a:endParaRPr>
          </a:p>
        </p:txBody>
      </p:sp>
      <p:sp>
        <p:nvSpPr>
          <p:cNvPr id="14" name="object 14"/>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15998"/>
          <a:ext cx="13560425" cy="7731759"/>
        </p:xfrm>
        <a:graphic>
          <a:graphicData uri="http://schemas.openxmlformats.org/drawingml/2006/table">
            <a:tbl>
              <a:tblPr firstRow="1" bandRow="1">
                <a:tableStyleId>{2D5ABB26-0587-4C30-8999-92F81FD0307C}</a:tableStyleId>
              </a:tblPr>
              <a:tblGrid>
                <a:gridCol w="1805939"/>
                <a:gridCol w="1092200"/>
                <a:gridCol w="1812289"/>
                <a:gridCol w="774064"/>
                <a:gridCol w="1699260"/>
                <a:gridCol w="742950"/>
                <a:gridCol w="1457325"/>
                <a:gridCol w="1499870"/>
                <a:gridCol w="1379854"/>
                <a:gridCol w="1277620"/>
              </a:tblGrid>
              <a:tr h="259519">
                <a:tc rowSpan="2">
                  <a:txBody>
                    <a:bodyPr/>
                    <a:lstStyle/>
                    <a:p>
                      <a:pPr>
                        <a:lnSpc>
                          <a:spcPct val="100000"/>
                        </a:lnSpc>
                      </a:pPr>
                      <a:endParaRPr sz="1000">
                        <a:latin typeface="Times New Roman"/>
                        <a:cs typeface="Times New Roman"/>
                      </a:endParaRPr>
                    </a:p>
                    <a:p>
                      <a:pPr algn="ctr">
                        <a:lnSpc>
                          <a:spcPct val="100000"/>
                        </a:lnSpc>
                        <a:spcBef>
                          <a:spcPts val="63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35"/>
                        </a:spcBef>
                      </a:pPr>
                      <a:endParaRPr sz="1100">
                        <a:latin typeface="Times New Roman"/>
                        <a:cs typeface="Times New Roman"/>
                      </a:endParaRPr>
                    </a:p>
                    <a:p>
                      <a:pPr marL="342265">
                        <a:lnSpc>
                          <a:spcPct val="100000"/>
                        </a:lnSpc>
                      </a:pPr>
                      <a:r>
                        <a:rPr dirty="0" sz="800" b="1">
                          <a:solidFill>
                            <a:srgbClr val="FFFFFF"/>
                          </a:solidFill>
                          <a:latin typeface="Microsoft YaHei UI"/>
                          <a:cs typeface="Microsoft YaHei UI"/>
                        </a:rPr>
                        <a:t>适配电机</a:t>
                      </a:r>
                      <a:endParaRPr sz="800">
                        <a:latin typeface="Microsoft YaHei UI"/>
                        <a:cs typeface="Microsoft YaHei UI"/>
                      </a:endParaRPr>
                    </a:p>
                    <a:p>
                      <a:pPr marL="35941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509"/>
                        </a:spcBef>
                      </a:pPr>
                      <a:r>
                        <a:rPr dirty="0" sz="800" b="1">
                          <a:solidFill>
                            <a:srgbClr val="FFFFFF"/>
                          </a:solidFill>
                          <a:latin typeface="Microsoft YaHei UI"/>
                          <a:cs typeface="Microsoft YaHei UI"/>
                        </a:rPr>
                        <a:t>输入滤波器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35609">
                        <a:lnSpc>
                          <a:spcPct val="100000"/>
                        </a:lnSpc>
                        <a:spcBef>
                          <a:spcPts val="509"/>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4810">
                        <a:lnSpc>
                          <a:spcPct val="100000"/>
                        </a:lnSpc>
                        <a:spcBef>
                          <a:spcPts val="509"/>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2321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44195">
                        <a:lnSpc>
                          <a:spcPct val="100000"/>
                        </a:lnSpc>
                        <a:spcBef>
                          <a:spcPts val="760"/>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8275" marR="110489" indent="-50800">
                        <a:lnSpc>
                          <a:spcPct val="100000"/>
                        </a:lnSpc>
                        <a:spcBef>
                          <a:spcPts val="28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4800">
                        <a:lnSpc>
                          <a:spcPct val="100000"/>
                        </a:lnSpc>
                        <a:spcBef>
                          <a:spcPts val="760"/>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459">
                <a:tc gridSpan="10">
                  <a:txBody>
                    <a:bodyPr/>
                    <a:lstStyle/>
                    <a:p>
                      <a:pPr marL="17780">
                        <a:lnSpc>
                          <a:spcPct val="100000"/>
                        </a:lnSpc>
                        <a:spcBef>
                          <a:spcPts val="59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MD500-2S0.4GB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35"/>
                        </a:spcBef>
                      </a:pPr>
                      <a:endParaRPr sz="1300">
                        <a:latin typeface="Times New Roman"/>
                        <a:cs typeface="Times New Roman"/>
                      </a:endParaRPr>
                    </a:p>
                    <a:p>
                      <a:pPr algn="ctr">
                        <a:lnSpc>
                          <a:spcPct val="100000"/>
                        </a:lnSpc>
                        <a:spcBef>
                          <a:spcPts val="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4" h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BRA-08P02-B00R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MD500-2S0.7GB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BRA-08P01-AE0R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2090-12-06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MD500-2S1.5GB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2090-20-08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MD500-2S2.2GB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BRA-01P02-0G0R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2090-30-08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gridSpan="10">
                  <a:txBody>
                    <a:bodyPr/>
                    <a:lstStyle/>
                    <a:p>
                      <a:pPr marL="17780">
                        <a:lnSpc>
                          <a:spcPct val="100000"/>
                        </a:lnSpc>
                        <a:spcBef>
                          <a:spcPts val="59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MD500T0.4GB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11">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10"/>
                        </a:spcBef>
                      </a:pPr>
                      <a:endParaRPr sz="900">
                        <a:latin typeface="Times New Roman"/>
                        <a:cs typeface="Times New Roman"/>
                      </a:endParaRPr>
                    </a:p>
                    <a:p>
                      <a:pPr algn="ctr">
                        <a:lnSpc>
                          <a:spcPct val="100000"/>
                        </a:lnSpc>
                        <a:spcBef>
                          <a:spcPts val="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11" h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BRA-08P01-ADE0R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MD500T0.7GB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MD500T1.1GB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BRA-03P02-E00R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MD500T1.5GB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MD500T2.2GB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BRA-05P02-BF0R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MD500T3.0GB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BRA-06P02-AJ0R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MD500T3.7GB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MD500T5.5GB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BRA-1P203-A00R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MD500T7.5GB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MD500T11GB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BRA-2P503-0E0R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MD500T15GB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BRBW-03P03-0CHR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MD500T18.5G(B)(-T)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7">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150">
                        <a:latin typeface="Times New Roman"/>
                        <a:cs typeface="Times New Roman"/>
                      </a:endParaRPr>
                    </a:p>
                    <a:p>
                      <a:pPr marL="720725">
                        <a:lnSpc>
                          <a:spcPct val="100000"/>
                        </a:lnSpc>
                        <a:spcBef>
                          <a:spcPts val="5"/>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 "B'</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7" h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3258-55-44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MD500T22G(B)(-T)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MD500T30G(B)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MD500T37G(B)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MD500T45G(B)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MD500T55G(B)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MD500T75G(B)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90"/>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MD500T90G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BRBW-10P03-A0RB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MD500T90G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9921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高性能矢量型变频器（续）</a:t>
            </a:r>
            <a:endParaRPr sz="1200">
              <a:latin typeface="Microsoft JhengHei UI"/>
              <a:cs typeface="Microsoft JhengHei UI"/>
            </a:endParaRPr>
          </a:p>
        </p:txBody>
      </p:sp>
      <p:sp>
        <p:nvSpPr>
          <p:cNvPr id="14" name="object 14"/>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17998"/>
          <a:ext cx="13560425" cy="7457440"/>
        </p:xfrm>
        <a:graphic>
          <a:graphicData uri="http://schemas.openxmlformats.org/drawingml/2006/table">
            <a:tbl>
              <a:tblPr firstRow="1" bandRow="1">
                <a:tableStyleId>{2D5ABB26-0587-4C30-8999-92F81FD0307C}</a:tableStyleId>
              </a:tblPr>
              <a:tblGrid>
                <a:gridCol w="1805939"/>
                <a:gridCol w="1092200"/>
                <a:gridCol w="1812289"/>
                <a:gridCol w="774064"/>
                <a:gridCol w="1699260"/>
                <a:gridCol w="742950"/>
                <a:gridCol w="1457325"/>
                <a:gridCol w="1499870"/>
                <a:gridCol w="1379854"/>
                <a:gridCol w="1277620"/>
              </a:tblGrid>
              <a:tr h="259519">
                <a:tc rowSpan="2">
                  <a:txBody>
                    <a:bodyPr/>
                    <a:lstStyle/>
                    <a:p>
                      <a:pPr>
                        <a:lnSpc>
                          <a:spcPct val="100000"/>
                        </a:lnSpc>
                      </a:pPr>
                      <a:endParaRPr sz="1000">
                        <a:latin typeface="Times New Roman"/>
                        <a:cs typeface="Times New Roman"/>
                      </a:endParaRPr>
                    </a:p>
                    <a:p>
                      <a:pPr algn="ctr">
                        <a:lnSpc>
                          <a:spcPct val="100000"/>
                        </a:lnSpc>
                        <a:spcBef>
                          <a:spcPts val="63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35"/>
                        </a:spcBef>
                      </a:pPr>
                      <a:endParaRPr sz="1100">
                        <a:latin typeface="Times New Roman"/>
                        <a:cs typeface="Times New Roman"/>
                      </a:endParaRPr>
                    </a:p>
                    <a:p>
                      <a:pPr marL="342265">
                        <a:lnSpc>
                          <a:spcPct val="100000"/>
                        </a:lnSpc>
                      </a:pPr>
                      <a:r>
                        <a:rPr dirty="0" sz="800" b="1">
                          <a:solidFill>
                            <a:srgbClr val="FFFFFF"/>
                          </a:solidFill>
                          <a:latin typeface="Microsoft YaHei UI"/>
                          <a:cs typeface="Microsoft YaHei UI"/>
                        </a:rPr>
                        <a:t>适配电机</a:t>
                      </a:r>
                      <a:endParaRPr sz="800">
                        <a:latin typeface="Microsoft YaHei UI"/>
                        <a:cs typeface="Microsoft YaHei UI"/>
                      </a:endParaRPr>
                    </a:p>
                    <a:p>
                      <a:pPr marL="35941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509"/>
                        </a:spcBef>
                      </a:pPr>
                      <a:r>
                        <a:rPr dirty="0" sz="800" b="1">
                          <a:solidFill>
                            <a:srgbClr val="FFFFFF"/>
                          </a:solidFill>
                          <a:latin typeface="Microsoft YaHei UI"/>
                          <a:cs typeface="Microsoft YaHei UI"/>
                        </a:rPr>
                        <a:t>输入滤波器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35609">
                        <a:lnSpc>
                          <a:spcPct val="100000"/>
                        </a:lnSpc>
                        <a:spcBef>
                          <a:spcPts val="509"/>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4810">
                        <a:lnSpc>
                          <a:spcPct val="100000"/>
                        </a:lnSpc>
                        <a:spcBef>
                          <a:spcPts val="509"/>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2321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44195">
                        <a:lnSpc>
                          <a:spcPct val="100000"/>
                        </a:lnSpc>
                        <a:spcBef>
                          <a:spcPts val="760"/>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8275" marR="110489" indent="-50800">
                        <a:lnSpc>
                          <a:spcPct val="100000"/>
                        </a:lnSpc>
                        <a:spcBef>
                          <a:spcPts val="28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4800">
                        <a:lnSpc>
                          <a:spcPct val="100000"/>
                        </a:lnSpc>
                        <a:spcBef>
                          <a:spcPts val="760"/>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MD500T110G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MD500T110G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MD500T132G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MD500T132G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a:lnSpc>
                          <a:spcPct val="100000"/>
                        </a:lnSpc>
                        <a:spcBef>
                          <a:spcPts val="35"/>
                        </a:spcBef>
                      </a:pPr>
                      <a:endParaRPr sz="900">
                        <a:latin typeface="Times New Roman"/>
                        <a:cs typeface="Times New Roman"/>
                      </a:endParaRPr>
                    </a:p>
                    <a:p>
                      <a:pPr marL="17780">
                        <a:lnSpc>
                          <a:spcPct val="100000"/>
                        </a:lnSpc>
                      </a:pPr>
                      <a:r>
                        <a:rPr dirty="0" sz="800" spc="-5">
                          <a:solidFill>
                            <a:srgbClr val="231F20"/>
                          </a:solidFill>
                          <a:latin typeface="Microsoft JhengHei UI"/>
                          <a:cs typeface="Microsoft JhengHei UI"/>
                        </a:rPr>
                        <a:t>MD500T160G</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BRBW-16P03-0BRH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a:lnSpc>
                          <a:spcPct val="100000"/>
                        </a:lnSpc>
                        <a:spcBef>
                          <a:spcPts val="35"/>
                        </a:spcBef>
                      </a:pPr>
                      <a:endParaRPr sz="900">
                        <a:latin typeface="Times New Roman"/>
                        <a:cs typeface="Times New Roman"/>
                      </a:endParaRPr>
                    </a:p>
                    <a:p>
                      <a:pPr marL="17780">
                        <a:lnSpc>
                          <a:spcPct val="100000"/>
                        </a:lnSpc>
                      </a:pPr>
                      <a:r>
                        <a:rPr dirty="0" sz="800" spc="-5">
                          <a:solidFill>
                            <a:srgbClr val="231F20"/>
                          </a:solidFill>
                          <a:latin typeface="Microsoft JhengHei UI"/>
                          <a:cs typeface="Microsoft JhengHei UI"/>
                        </a:rPr>
                        <a:t>MD500T160G</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a:lnSpc>
                          <a:spcPct val="100000"/>
                        </a:lnSpc>
                        <a:spcBef>
                          <a:spcPts val="35"/>
                        </a:spcBef>
                      </a:pPr>
                      <a:endParaRPr sz="900">
                        <a:latin typeface="Times New Roman"/>
                        <a:cs typeface="Times New Roman"/>
                      </a:endParaRPr>
                    </a:p>
                    <a:p>
                      <a:pPr marL="17780">
                        <a:lnSpc>
                          <a:spcPct val="100000"/>
                        </a:lnSpc>
                      </a:pPr>
                      <a:r>
                        <a:rPr dirty="0" sz="800" spc="-5">
                          <a:solidFill>
                            <a:srgbClr val="231F20"/>
                          </a:solidFill>
                          <a:latin typeface="Microsoft JhengHei UI"/>
                          <a:cs typeface="Microsoft JhengHei UI"/>
                        </a:rPr>
                        <a:t>MD500T200G(-L)</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a:lnSpc>
                          <a:spcPct val="100000"/>
                        </a:lnSpc>
                        <a:spcBef>
                          <a:spcPts val="35"/>
                        </a:spcBef>
                      </a:pPr>
                      <a:endParaRPr sz="900">
                        <a:latin typeface="Times New Roman"/>
                        <a:cs typeface="Times New Roman"/>
                      </a:endParaRPr>
                    </a:p>
                    <a:p>
                      <a:pPr marL="17780">
                        <a:lnSpc>
                          <a:spcPct val="100000"/>
                        </a:lnSpc>
                      </a:pPr>
                      <a:r>
                        <a:rPr dirty="0" sz="800" spc="-5">
                          <a:solidFill>
                            <a:srgbClr val="231F20"/>
                          </a:solidFill>
                          <a:latin typeface="Microsoft JhengHei UI"/>
                          <a:cs typeface="Microsoft JhengHei UI"/>
                        </a:rPr>
                        <a:t>MD500T200G(-L)</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BRBW-20P03-0ERH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a:lnSpc>
                          <a:spcPct val="100000"/>
                        </a:lnSpc>
                        <a:spcBef>
                          <a:spcPts val="35"/>
                        </a:spcBef>
                      </a:pPr>
                      <a:endParaRPr sz="900">
                        <a:latin typeface="Times New Roman"/>
                        <a:cs typeface="Times New Roman"/>
                      </a:endParaRPr>
                    </a:p>
                    <a:p>
                      <a:pPr marL="17780">
                        <a:lnSpc>
                          <a:spcPct val="100000"/>
                        </a:lnSpc>
                      </a:pPr>
                      <a:r>
                        <a:rPr dirty="0" sz="800" spc="-5">
                          <a:solidFill>
                            <a:srgbClr val="231F20"/>
                          </a:solidFill>
                          <a:latin typeface="Microsoft JhengHei UI"/>
                          <a:cs typeface="Microsoft JhengHei UI"/>
                        </a:rPr>
                        <a:t>MD500T220G(-L)</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a:lnSpc>
                          <a:spcPct val="100000"/>
                        </a:lnSpc>
                        <a:spcBef>
                          <a:spcPts val="35"/>
                        </a:spcBef>
                      </a:pPr>
                      <a:endParaRPr sz="900">
                        <a:latin typeface="Times New Roman"/>
                        <a:cs typeface="Times New Roman"/>
                      </a:endParaRPr>
                    </a:p>
                    <a:p>
                      <a:pPr marL="17780">
                        <a:lnSpc>
                          <a:spcPct val="100000"/>
                        </a:lnSpc>
                      </a:pPr>
                      <a:r>
                        <a:rPr dirty="0" sz="800" spc="-5">
                          <a:solidFill>
                            <a:srgbClr val="231F20"/>
                          </a:solidFill>
                          <a:latin typeface="Microsoft JhengHei UI"/>
                          <a:cs typeface="Microsoft JhengHei UI"/>
                        </a:rPr>
                        <a:t>MD500T220G(-L)</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10">
                          <a:solidFill>
                            <a:srgbClr val="231F20"/>
                          </a:solidFill>
                          <a:latin typeface="Microsoft JhengHei UI"/>
                          <a:cs typeface="Microsoft JhengHei UI"/>
                        </a:rPr>
                        <a:t>BRBW-25P03-0ERC</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MD500T250G(-L)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MD500T250G(-L)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MD500T280G(-L)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MD500T280G(-L)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MD500T315G(-L)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10">
                          <a:solidFill>
                            <a:srgbClr val="231F20"/>
                          </a:solidFill>
                          <a:latin typeface="Microsoft JhengHei UI"/>
                          <a:cs typeface="Microsoft JhengHei UI"/>
                        </a:rPr>
                        <a:t>BRBW-20P03-0DRC</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MD500T315G(-L)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MD500T355G(-L)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BRBW-25P03-0CRH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MD500T355G(-L)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BRBW-25P03-0DRJ</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MD500T400G(-L)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MD500T400G(-L)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10">
                          <a:solidFill>
                            <a:srgbClr val="231F20"/>
                          </a:solidFill>
                          <a:latin typeface="Microsoft JhengHei UI"/>
                          <a:cs typeface="Microsoft JhengHei UI"/>
                        </a:rPr>
                        <a:t>BRBW-30P03-0DRC</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MD500T450G(-L)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MD500T450G(-L)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MD500T500G(-L)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MD500T500G(-L)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10">
                          <a:solidFill>
                            <a:srgbClr val="231F20"/>
                          </a:solidFill>
                          <a:latin typeface="Microsoft JhengHei UI"/>
                          <a:cs typeface="Microsoft JhengHei UI"/>
                        </a:rPr>
                        <a:t>BRBW-25P03-0ERC</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MD500T560G(-L)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graphicFrame>
        <p:nvGraphicFramePr>
          <p:cNvPr id="13" name="object 13"/>
          <p:cNvGraphicFramePr>
            <a:graphicFrameLocks noGrp="1"/>
          </p:cNvGraphicFramePr>
          <p:nvPr/>
        </p:nvGraphicFramePr>
        <p:xfrm>
          <a:off x="540000" y="1781998"/>
          <a:ext cx="13560425" cy="7731759"/>
        </p:xfrm>
        <a:graphic>
          <a:graphicData uri="http://schemas.openxmlformats.org/drawingml/2006/table">
            <a:tbl>
              <a:tblPr firstRow="1" bandRow="1">
                <a:tableStyleId>{2D5ABB26-0587-4C30-8999-92F81FD0307C}</a:tableStyleId>
              </a:tblPr>
              <a:tblGrid>
                <a:gridCol w="1805939"/>
                <a:gridCol w="1092200"/>
                <a:gridCol w="1812289"/>
                <a:gridCol w="774064"/>
                <a:gridCol w="1699260"/>
                <a:gridCol w="742950"/>
                <a:gridCol w="1457325"/>
                <a:gridCol w="1499870"/>
                <a:gridCol w="1379854"/>
                <a:gridCol w="1277620"/>
              </a:tblGrid>
              <a:tr h="259519">
                <a:tc rowSpan="2">
                  <a:txBody>
                    <a:bodyPr/>
                    <a:lstStyle/>
                    <a:p>
                      <a:pPr>
                        <a:lnSpc>
                          <a:spcPct val="100000"/>
                        </a:lnSpc>
                      </a:pPr>
                      <a:endParaRPr sz="1000">
                        <a:latin typeface="Times New Roman"/>
                        <a:cs typeface="Times New Roman"/>
                      </a:endParaRPr>
                    </a:p>
                    <a:p>
                      <a:pPr algn="ctr">
                        <a:lnSpc>
                          <a:spcPct val="100000"/>
                        </a:lnSpc>
                        <a:spcBef>
                          <a:spcPts val="63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35"/>
                        </a:spcBef>
                      </a:pPr>
                      <a:endParaRPr sz="1100">
                        <a:latin typeface="Times New Roman"/>
                        <a:cs typeface="Times New Roman"/>
                      </a:endParaRPr>
                    </a:p>
                    <a:p>
                      <a:pPr marL="342265">
                        <a:lnSpc>
                          <a:spcPct val="100000"/>
                        </a:lnSpc>
                      </a:pPr>
                      <a:r>
                        <a:rPr dirty="0" sz="800" b="1">
                          <a:solidFill>
                            <a:srgbClr val="FFFFFF"/>
                          </a:solidFill>
                          <a:latin typeface="Microsoft YaHei UI"/>
                          <a:cs typeface="Microsoft YaHei UI"/>
                        </a:rPr>
                        <a:t>适配电机</a:t>
                      </a:r>
                      <a:endParaRPr sz="800">
                        <a:latin typeface="Microsoft YaHei UI"/>
                        <a:cs typeface="Microsoft YaHei UI"/>
                      </a:endParaRPr>
                    </a:p>
                    <a:p>
                      <a:pPr marL="35941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09"/>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509"/>
                        </a:spcBef>
                      </a:pPr>
                      <a:r>
                        <a:rPr dirty="0" sz="800" b="1">
                          <a:solidFill>
                            <a:srgbClr val="FFFFFF"/>
                          </a:solidFill>
                          <a:latin typeface="Microsoft YaHei UI"/>
                          <a:cs typeface="Microsoft YaHei UI"/>
                        </a:rPr>
                        <a:t>输入滤波器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35609">
                        <a:lnSpc>
                          <a:spcPct val="100000"/>
                        </a:lnSpc>
                        <a:spcBef>
                          <a:spcPts val="509"/>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4810">
                        <a:lnSpc>
                          <a:spcPct val="100000"/>
                        </a:lnSpc>
                        <a:spcBef>
                          <a:spcPts val="509"/>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2321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44195">
                        <a:lnSpc>
                          <a:spcPct val="100000"/>
                        </a:lnSpc>
                        <a:spcBef>
                          <a:spcPts val="760"/>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8275" marR="110489" indent="-50800">
                        <a:lnSpc>
                          <a:spcPct val="100000"/>
                        </a:lnSpc>
                        <a:spcBef>
                          <a:spcPts val="28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4800">
                        <a:lnSpc>
                          <a:spcPct val="100000"/>
                        </a:lnSpc>
                        <a:spcBef>
                          <a:spcPts val="760"/>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MD500T560G(-L)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MD500T630G(-L)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MD500T630G(-L)</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BFC-1EB3-1200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gridSpan="10">
                  <a:txBody>
                    <a:bodyPr/>
                    <a:lstStyle/>
                    <a:p>
                      <a:pPr marL="17780">
                        <a:lnSpc>
                          <a:spcPct val="100000"/>
                        </a:lnSpc>
                        <a:spcBef>
                          <a:spcPts val="59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MD500-2T0.4GB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MD500-2T0.7GB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BRA-02P02-AG0R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MD500-2T1.1GB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BRA-03P02-AA0R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MD500-2T1.5GB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BRA-04P02-0H0R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MD500-2T2.2GB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BRA-05P02-0EER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MD500-2T3.7GB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10">
                          <a:solidFill>
                            <a:srgbClr val="231F20"/>
                          </a:solidFill>
                          <a:latin typeface="Microsoft JhengHei UI"/>
                          <a:cs typeface="Microsoft JhengHei UI"/>
                        </a:rPr>
                        <a:t>BRA-08P02-0CCR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MD500-2T5.5GB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BRA-1P503-0BBR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MD500-2T7.5GB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BRA-02P03-0AFR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BLA3-0EC1-0035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MD500-2T11G(B)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BRA-2P503-0ABR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MD500-2T15G(B)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BRBW-03P03-00JR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MD500-2T18.5G(B)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BRBW-04P03-00GR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MD500-2T22G(B)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BRBW-4P803-00FR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BLA3-0EC1-0090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MD500-2T30G(B)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BRBW-06P03-00ER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MD500-2T37G(B)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内置选配</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MD500-2T45G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MDBUN-60-2T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BRBW-06P03-0ERD</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MD500-2T55G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MDBUN-60-2T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BRBW-06P03-0DRD</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MD500-2T75G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MD500-2T90G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BRBW-06P03-00DR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MD500-2T110G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MD500-2T132G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74460">
                <a:tc>
                  <a:txBody>
                    <a:bodyPr/>
                    <a:lstStyle/>
                    <a:p>
                      <a:pPr marL="17780">
                        <a:lnSpc>
                          <a:spcPct val="100000"/>
                        </a:lnSpc>
                        <a:spcBef>
                          <a:spcPts val="590"/>
                        </a:spcBef>
                      </a:pPr>
                      <a:r>
                        <a:rPr dirty="0" sz="800" spc="-5">
                          <a:solidFill>
                            <a:srgbClr val="231F20"/>
                          </a:solidFill>
                          <a:latin typeface="Microsoft JhengHei UI"/>
                          <a:cs typeface="Microsoft JhengHei UI"/>
                        </a:rPr>
                        <a:t>MD500-2T160G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74459">
                <a:tc>
                  <a:txBody>
                    <a:bodyPr/>
                    <a:lstStyle/>
                    <a:p>
                      <a:pPr marL="17780">
                        <a:lnSpc>
                          <a:spcPct val="100000"/>
                        </a:lnSpc>
                        <a:spcBef>
                          <a:spcPts val="590"/>
                        </a:spcBef>
                      </a:pPr>
                      <a:r>
                        <a:rPr dirty="0" sz="800" spc="-5">
                          <a:solidFill>
                            <a:srgbClr val="231F20"/>
                          </a:solidFill>
                          <a:latin typeface="Microsoft JhengHei UI"/>
                          <a:cs typeface="Microsoft JhengHei UI"/>
                        </a:rPr>
                        <a:t>MD500-2T200G</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9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4" name="object 14"/>
          <p:cNvSpPr txBox="1"/>
          <p:nvPr/>
        </p:nvSpPr>
        <p:spPr>
          <a:xfrm>
            <a:off x="347300" y="998437"/>
            <a:ext cx="2969895"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MD500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续）</a:t>
            </a:r>
            <a:endParaRPr sz="1200">
              <a:latin typeface="Microsoft JhengHei UI"/>
              <a:cs typeface="Microsoft JhengHei UI"/>
            </a:endParaRPr>
          </a:p>
        </p:txBody>
      </p:sp>
      <p:sp>
        <p:nvSpPr>
          <p:cNvPr id="15" name="object 15"/>
          <p:cNvSpPr/>
          <p:nvPr/>
        </p:nvSpPr>
        <p:spPr>
          <a:xfrm>
            <a:off x="12777864" y="1032050"/>
            <a:ext cx="1984271" cy="302906"/>
          </a:xfrm>
          <a:prstGeom prst="rect">
            <a:avLst/>
          </a:prstGeom>
          <a:blipFill>
            <a:blip r:embed="rId2" cstate="print"/>
            <a:stretch>
              <a:fillRect/>
            </a:stretch>
          </a:blipFill>
        </p:spPr>
        <p:txBody>
          <a:bodyPr wrap="square" lIns="0" tIns="0" rIns="0" bIns="0" rtlCol="0"/>
          <a:lstStyle/>
          <a:p/>
        </p:txBody>
      </p:sp>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78785"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2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MD500-PLUS</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78998"/>
          <a:ext cx="13365480" cy="6831965"/>
        </p:xfrm>
        <a:graphic>
          <a:graphicData uri="http://schemas.openxmlformats.org/drawingml/2006/table">
            <a:tbl>
              <a:tblPr firstRow="1" bandRow="1">
                <a:tableStyleId>{2D5ABB26-0587-4C30-8999-92F81FD0307C}</a:tableStyleId>
              </a:tblPr>
              <a:tblGrid>
                <a:gridCol w="1061720"/>
                <a:gridCol w="2082164"/>
                <a:gridCol w="1530349"/>
                <a:gridCol w="1560195"/>
                <a:gridCol w="1320165"/>
                <a:gridCol w="1043940"/>
                <a:gridCol w="537845"/>
                <a:gridCol w="1748154"/>
                <a:gridCol w="1170304"/>
                <a:gridCol w="1292225"/>
              </a:tblGrid>
              <a:tr h="330835">
                <a:tc rowSpan="2">
                  <a:txBody>
                    <a:bodyPr/>
                    <a:lstStyle/>
                    <a:p>
                      <a:pPr>
                        <a:lnSpc>
                          <a:spcPct val="100000"/>
                        </a:lnSpc>
                      </a:pPr>
                      <a:endParaRPr sz="1000">
                        <a:latin typeface="Times New Roman"/>
                        <a:cs typeface="Times New Roman"/>
                      </a:endParaRPr>
                    </a:p>
                    <a:p>
                      <a:pPr marL="327025">
                        <a:lnSpc>
                          <a:spcPct val="100000"/>
                        </a:lnSpc>
                        <a:spcBef>
                          <a:spcPts val="660"/>
                        </a:spcBef>
                      </a:pPr>
                      <a:r>
                        <a:rPr dirty="0" sz="800" b="1">
                          <a:solidFill>
                            <a:srgbClr val="FFFFFF"/>
                          </a:solidFill>
                          <a:latin typeface="Microsoft YaHei UI"/>
                          <a:cs typeface="Microsoft YaHei UI"/>
                        </a:rPr>
                        <a:t>外形结构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66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9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05765">
                        <a:lnSpc>
                          <a:spcPct val="100000"/>
                        </a:lnSpc>
                        <a:spcBef>
                          <a:spcPts val="79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9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1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391795">
                        <a:lnSpc>
                          <a:spcPct val="100000"/>
                        </a:lnSpc>
                        <a:spcBef>
                          <a:spcPts val="79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1630">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8770">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700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1635" marR="32321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gridSpan="10">
                  <a:txBody>
                    <a:bodyPr/>
                    <a:lstStyle/>
                    <a:p>
                      <a:pPr marL="17780">
                        <a:lnSpc>
                          <a:spcPct val="100000"/>
                        </a:lnSpc>
                        <a:spcBef>
                          <a:spcPts val="53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19">
                <a:tc>
                  <a:txBody>
                    <a:bodyPr/>
                    <a:lstStyle/>
                    <a:p>
                      <a:pPr marL="17780">
                        <a:lnSpc>
                          <a:spcPct val="100000"/>
                        </a:lnSpc>
                        <a:spcBef>
                          <a:spcPts val="530"/>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MD500T0.4GB-PLUS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11">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5"/>
                        </a:spcBef>
                      </a:pPr>
                      <a:endParaRPr sz="1300">
                        <a:latin typeface="Times New Roman"/>
                        <a:cs typeface="Times New Roman"/>
                      </a:endParaRPr>
                    </a:p>
                    <a:p>
                      <a:pPr algn="ctr">
                        <a:lnSpc>
                          <a:spcPct val="100000"/>
                        </a:lnSpc>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11"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BRA-08P01-ADE0R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MD500T0.7GB-PLUS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MD500T1.1GB-PLUS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BRA-03P02-E00R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MD500T2.2GB-PLUS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BRA-05P02-BF0R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MD500T3.0GB-PLUS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BRA-06P02-AJ0R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MD500T5.5GB-PLUS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BRA-1P203-A00R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MD500T7.5GB-PLUS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MD500T11GB-PLUS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BRA-2P503-0E0R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BRBW-03P03-0CHR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856615">
                        <a:lnSpc>
                          <a:spcPct val="100000"/>
                        </a:lnSpc>
                        <a:spcBef>
                          <a:spcPts val="50"/>
                        </a:spcBef>
                      </a:pPr>
                      <a:r>
                        <a:rPr dirty="0" sz="800" spc="-5">
                          <a:solidFill>
                            <a:srgbClr val="231F20"/>
                          </a:solidFill>
                          <a:latin typeface="Microsoft JhengHei UI"/>
                          <a:cs typeface="Microsoft JhengHei UI"/>
                        </a:rPr>
                        <a:t>MD500T18.5G(B)-PLUS  MD500T18.5G(B)</a:t>
                      </a:r>
                      <a:r>
                        <a:rPr dirty="0" sz="800">
                          <a:solidFill>
                            <a:srgbClr val="231F20"/>
                          </a:solidFill>
                          <a:latin typeface="Microsoft JhengHei UI"/>
                          <a:cs typeface="Microsoft JhengHei UI"/>
                        </a:rPr>
                        <a:t>-T-</a:t>
                      </a:r>
                      <a:r>
                        <a:rPr dirty="0" sz="800" spc="-5">
                          <a:solidFill>
                            <a:srgbClr val="231F20"/>
                          </a:solidFill>
                          <a:latin typeface="Microsoft JhengHei UI"/>
                          <a:cs typeface="Microsoft JhengHei UI"/>
                        </a:rPr>
                        <a:t>P</a:t>
                      </a:r>
                      <a:r>
                        <a:rPr dirty="0" sz="800" spc="-15">
                          <a:solidFill>
                            <a:srgbClr val="231F20"/>
                          </a:solidFill>
                          <a:latin typeface="Microsoft JhengHei UI"/>
                          <a:cs typeface="Microsoft JhengHei UI"/>
                        </a:rPr>
                        <a:t>L</a:t>
                      </a:r>
                      <a:r>
                        <a:rPr dirty="0" sz="800">
                          <a:solidFill>
                            <a:srgbClr val="231F20"/>
                          </a:solidFill>
                          <a:latin typeface="Microsoft JhengHei UI"/>
                          <a:cs typeface="Microsoft JhengHei UI"/>
                        </a:rPr>
                        <a:t>US</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3258-55-44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7">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0"/>
                        </a:spcBef>
                      </a:pPr>
                      <a:endParaRPr sz="750">
                        <a:latin typeface="Times New Roman"/>
                        <a:cs typeface="Times New Roman"/>
                      </a:endParaRPr>
                    </a:p>
                    <a:p>
                      <a:pPr algn="ctr">
                        <a:lnSpc>
                          <a:spcPct val="100000"/>
                        </a:lnSpc>
                      </a:pPr>
                      <a:r>
                        <a:rPr dirty="0" sz="800">
                          <a:solidFill>
                            <a:srgbClr val="231F20"/>
                          </a:solidFill>
                          <a:latin typeface="Microsoft JhengHei UI"/>
                          <a:cs typeface="Microsoft JhengHei UI"/>
                        </a:rPr>
                        <a:t>内置选配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7"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939165">
                        <a:lnSpc>
                          <a:spcPct val="100000"/>
                        </a:lnSpc>
                        <a:spcBef>
                          <a:spcPts val="50"/>
                        </a:spcBef>
                      </a:pPr>
                      <a:r>
                        <a:rPr dirty="0" sz="800" spc="-5">
                          <a:solidFill>
                            <a:srgbClr val="231F20"/>
                          </a:solidFill>
                          <a:latin typeface="Microsoft JhengHei UI"/>
                          <a:cs typeface="Microsoft JhengHei UI"/>
                        </a:rPr>
                        <a:t>MD500T22G(B)-PLUS  MD500T22G(B)</a:t>
                      </a:r>
                      <a:r>
                        <a:rPr dirty="0" sz="800">
                          <a:solidFill>
                            <a:srgbClr val="231F20"/>
                          </a:solidFill>
                          <a:latin typeface="Microsoft JhengHei UI"/>
                          <a:cs typeface="Microsoft JhengHei UI"/>
                        </a:rPr>
                        <a:t>-T-</a:t>
                      </a:r>
                      <a:r>
                        <a:rPr dirty="0" sz="800" spc="-5">
                          <a:solidFill>
                            <a:srgbClr val="231F20"/>
                          </a:solidFill>
                          <a:latin typeface="Microsoft JhengHei UI"/>
                          <a:cs typeface="Microsoft JhengHei UI"/>
                        </a:rPr>
                        <a:t>P</a:t>
                      </a:r>
                      <a:r>
                        <a:rPr dirty="0" sz="800" spc="-15">
                          <a:solidFill>
                            <a:srgbClr val="231F20"/>
                          </a:solidFill>
                          <a:latin typeface="Microsoft JhengHei UI"/>
                          <a:cs typeface="Microsoft JhengHei UI"/>
                        </a:rPr>
                        <a:t>L</a:t>
                      </a:r>
                      <a:r>
                        <a:rPr dirty="0" sz="800">
                          <a:solidFill>
                            <a:srgbClr val="231F20"/>
                          </a:solidFill>
                          <a:latin typeface="Microsoft JhengHei UI"/>
                          <a:cs typeface="Microsoft JhengHei UI"/>
                        </a:rPr>
                        <a:t>US</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MD500T30G(B)-PLUS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MD500T45G(B)-PLUS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MD500T55G(B)-PLUS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MD500T75G(B)-PLUS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MD500T90G-PLUS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BRBW-10P03-0A0R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MD500T90G-PLUS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MD500T110G-PLUS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MD500T110G-PLUS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MD500T132G-PLUS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435985"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2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MD500-PLUS</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高性能矢量型变频器（续）</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30998"/>
          <a:ext cx="13365480" cy="6572250"/>
        </p:xfrm>
        <a:graphic>
          <a:graphicData uri="http://schemas.openxmlformats.org/drawingml/2006/table">
            <a:tbl>
              <a:tblPr firstRow="1" bandRow="1">
                <a:tableStyleId>{2D5ABB26-0587-4C30-8999-92F81FD0307C}</a:tableStyleId>
              </a:tblPr>
              <a:tblGrid>
                <a:gridCol w="1061720"/>
                <a:gridCol w="2082164"/>
                <a:gridCol w="1530349"/>
                <a:gridCol w="1560195"/>
                <a:gridCol w="1320165"/>
                <a:gridCol w="1043940"/>
                <a:gridCol w="537845"/>
                <a:gridCol w="1748154"/>
                <a:gridCol w="1170304"/>
                <a:gridCol w="1292225"/>
              </a:tblGrid>
              <a:tr h="330833">
                <a:tc rowSpan="2">
                  <a:txBody>
                    <a:bodyPr/>
                    <a:lstStyle/>
                    <a:p>
                      <a:pPr>
                        <a:lnSpc>
                          <a:spcPct val="100000"/>
                        </a:lnSpc>
                      </a:pPr>
                      <a:endParaRPr sz="1000">
                        <a:latin typeface="Times New Roman"/>
                        <a:cs typeface="Times New Roman"/>
                      </a:endParaRPr>
                    </a:p>
                    <a:p>
                      <a:pPr marL="327025">
                        <a:lnSpc>
                          <a:spcPct val="100000"/>
                        </a:lnSpc>
                        <a:spcBef>
                          <a:spcPts val="660"/>
                        </a:spcBef>
                      </a:pPr>
                      <a:r>
                        <a:rPr dirty="0" sz="800" b="1">
                          <a:solidFill>
                            <a:srgbClr val="FFFFFF"/>
                          </a:solidFill>
                          <a:latin typeface="Microsoft YaHei UI"/>
                          <a:cs typeface="Microsoft YaHei UI"/>
                        </a:rPr>
                        <a:t>外形结构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66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9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05765">
                        <a:lnSpc>
                          <a:spcPct val="100000"/>
                        </a:lnSpc>
                        <a:spcBef>
                          <a:spcPts val="79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9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1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391795">
                        <a:lnSpc>
                          <a:spcPct val="100000"/>
                        </a:lnSpc>
                        <a:spcBef>
                          <a:spcPts val="79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1630">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8770">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700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1635" marR="32321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MD500T132G-PLUS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BRBW-15P03-0HRH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MD500T160G-PLUS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BRBW-16P03-0BRH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MD500T160G-PLUS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MD500T200G(-L)-PLUS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MD500T200G(-L)-PLUS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BRBW-25P03-0ERC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MD500T220G(-L)-PLUS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MD500T220G(-L)-PLUS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MD500T250G(-L)-PLUS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BRBW-20P03-0DRC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MD500T250G(-L)-PLUS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MD500T280G(-L)-PLUS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BRBW-30P03-0CRH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MD500T280G(-L)-PLUS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BRBW-25P03-0DRJ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T12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MD500T315G(-L)-PLUS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MD500T315G(-L)-PLUS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BRBW-30P03-0DRC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MD500T355G(-L)-PLUS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MD500T355G(-L)-PLUS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MD500T400G(-L)-PLUS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MD500T400G(-L)-PLUS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MD500T500G(-A)-PLUS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MD500T500G(-A)-PLUS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MD500T560G(-A)-PLUS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BRCW-40P03-0BRE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MD500T560G(-A)-PLUS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BRCW-40P03-00CR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MD500T630G(-A)-PLUS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MD500T630G(-A)-PLUS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139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435985"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25"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MD500-PLUS</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高性能矢量型变频器（续）</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05997"/>
          <a:ext cx="13365480" cy="7870190"/>
        </p:xfrm>
        <a:graphic>
          <a:graphicData uri="http://schemas.openxmlformats.org/drawingml/2006/table">
            <a:tbl>
              <a:tblPr firstRow="1" bandRow="1">
                <a:tableStyleId>{2D5ABB26-0587-4C30-8999-92F81FD0307C}</a:tableStyleId>
              </a:tblPr>
              <a:tblGrid>
                <a:gridCol w="1061720"/>
                <a:gridCol w="2082164"/>
                <a:gridCol w="1530349"/>
                <a:gridCol w="1560195"/>
                <a:gridCol w="1320165"/>
                <a:gridCol w="1043940"/>
                <a:gridCol w="537845"/>
                <a:gridCol w="1748154"/>
                <a:gridCol w="1170304"/>
                <a:gridCol w="1292225"/>
              </a:tblGrid>
              <a:tr h="330835">
                <a:tc rowSpan="2">
                  <a:txBody>
                    <a:bodyPr/>
                    <a:lstStyle/>
                    <a:p>
                      <a:pPr>
                        <a:lnSpc>
                          <a:spcPct val="100000"/>
                        </a:lnSpc>
                      </a:pPr>
                      <a:endParaRPr sz="1000">
                        <a:latin typeface="Times New Roman"/>
                        <a:cs typeface="Times New Roman"/>
                      </a:endParaRPr>
                    </a:p>
                    <a:p>
                      <a:pPr marL="327025">
                        <a:lnSpc>
                          <a:spcPct val="100000"/>
                        </a:lnSpc>
                        <a:spcBef>
                          <a:spcPts val="660"/>
                        </a:spcBef>
                      </a:pPr>
                      <a:r>
                        <a:rPr dirty="0" sz="800" b="1">
                          <a:solidFill>
                            <a:srgbClr val="FFFFFF"/>
                          </a:solidFill>
                          <a:latin typeface="Microsoft YaHei UI"/>
                          <a:cs typeface="Microsoft YaHei UI"/>
                        </a:rPr>
                        <a:t>外形结构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66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9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05765">
                        <a:lnSpc>
                          <a:spcPct val="100000"/>
                        </a:lnSpc>
                        <a:spcBef>
                          <a:spcPts val="79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9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31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391795">
                        <a:lnSpc>
                          <a:spcPct val="100000"/>
                        </a:lnSpc>
                        <a:spcBef>
                          <a:spcPts val="79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1630">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11150">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700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1635" marR="32321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gridSpan="10">
                  <a:txBody>
                    <a:bodyPr/>
                    <a:lstStyle/>
                    <a:p>
                      <a:pPr marL="17780">
                        <a:lnSpc>
                          <a:spcPct val="100000"/>
                        </a:lnSpc>
                        <a:spcBef>
                          <a:spcPts val="53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a:lnSpc>
                          <a:spcPct val="100000"/>
                        </a:lnSpc>
                        <a:spcBef>
                          <a:spcPts val="530"/>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MD500-2T0.4GB-PLUS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8">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gn="ctr">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8"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MD500-2T0.7GB-PLUS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BRA-02P02-AG0R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MD500-2T1.1GB-PLUS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BRA-03P02-AA0R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BRA-04P02-0H0R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MD500-2T2.2GB-PLUS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BRA-05P02-0EER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MD500-2T3.7GB-PLUS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10">
                          <a:solidFill>
                            <a:srgbClr val="231F20"/>
                          </a:solidFill>
                          <a:latin typeface="Microsoft JhengHei UI"/>
                          <a:cs typeface="Microsoft JhengHei UI"/>
                        </a:rPr>
                        <a:t>BRA-08P02-0CCR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MD500-2T5.5GB-PLUS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BRA-1P503-0BBR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MD500-2T7.5GB-PLUS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BRA-02P03-0AFR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MD500-2T11G(B)-PLUS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6">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algn="ctr">
                        <a:lnSpc>
                          <a:spcPct val="100000"/>
                        </a:lnSpc>
                      </a:pPr>
                      <a:r>
                        <a:rPr dirty="0" sz="800">
                          <a:solidFill>
                            <a:srgbClr val="231F20"/>
                          </a:solidFill>
                          <a:latin typeface="Microsoft JhengHei UI"/>
                          <a:cs typeface="Microsoft JhengHei UI"/>
                        </a:rPr>
                        <a:t>内置选配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6"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BRA-2P503-0ABR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BRBW-03P03-00JR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MD500-2T18.5G(B)-PLUS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BRBW-04P03-00GR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MD500-2T22G(B)-PLUS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BRBW-4P803-00FR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MD500-2T30G(B)-PLUS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BRBW-06P03-00ER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MD500-2T37G(B)-PLUS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MD500-2T45G-PLUS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-60-2T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BRBW-06P03-0ERD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MD500-2T55G-PLUS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-60-2T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BRBW-06P03-0DRD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MD500-2T75G-PLUS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-90-2T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MD500-2T90G-PLUS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-90-2T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MD500-2T110G-PLUS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-90-2T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MD500-2T132G-PLUS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-90-2T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T12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MD500-2T160G-PLUS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-90-2T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MD500-2T200G-PLUS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0226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-90-2T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gridSpan="10">
                  <a:txBody>
                    <a:bodyPr/>
                    <a:lstStyle/>
                    <a:p>
                      <a:pPr marL="17780">
                        <a:lnSpc>
                          <a:spcPct val="100000"/>
                        </a:lnSpc>
                        <a:spcBef>
                          <a:spcPts val="53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19">
                <a:tc>
                  <a:txBody>
                    <a:bodyPr/>
                    <a:lstStyle/>
                    <a:p>
                      <a:pPr marL="17780">
                        <a:lnSpc>
                          <a:spcPct val="100000"/>
                        </a:lnSpc>
                        <a:spcBef>
                          <a:spcPts val="53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MD500-2S0.4GB-PLUS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30"/>
                        </a:spcBef>
                      </a:pPr>
                      <a:endParaRPr sz="1100">
                        <a:latin typeface="Times New Roman"/>
                        <a:cs typeface="Times New Roman"/>
                      </a:endParaRPr>
                    </a:p>
                    <a:p>
                      <a:pPr algn="ctr">
                        <a:lnSpc>
                          <a:spcPct val="100000"/>
                        </a:lnSpc>
                        <a:spcBef>
                          <a:spcPts val="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4"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MD500-2S0.7GB-PLUS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BRA-08P01-AE0R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MD500-2S1.5GB-PLUS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2090-20-08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MD500-2S2.2GB-PLUS</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2090-30-08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BRA-01P02-0G0R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62001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MD500E</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59997"/>
          <a:ext cx="12894945" cy="7706995"/>
        </p:xfrm>
        <a:graphic>
          <a:graphicData uri="http://schemas.openxmlformats.org/drawingml/2006/table">
            <a:tbl>
              <a:tblPr firstRow="1" bandRow="1">
                <a:tableStyleId>{2D5ABB26-0587-4C30-8999-92F81FD0307C}</a:tableStyleId>
              </a:tblPr>
              <a:tblGrid>
                <a:gridCol w="917575"/>
                <a:gridCol w="1195070"/>
                <a:gridCol w="880744"/>
                <a:gridCol w="1583689"/>
                <a:gridCol w="1463675"/>
                <a:gridCol w="1331595"/>
                <a:gridCol w="1115695"/>
                <a:gridCol w="611504"/>
                <a:gridCol w="1487804"/>
                <a:gridCol w="791845"/>
                <a:gridCol w="1493520"/>
              </a:tblGrid>
              <a:tr h="412750">
                <a:tc rowSpan="2">
                  <a:txBody>
                    <a:bodyPr/>
                    <a:lstStyle/>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255270">
                        <a:lnSpc>
                          <a:spcPct val="100000"/>
                        </a:lnSpc>
                      </a:pPr>
                      <a:r>
                        <a:rPr dirty="0" sz="800" b="1">
                          <a:solidFill>
                            <a:srgbClr val="FFFFFF"/>
                          </a:solidFill>
                          <a:latin typeface="Microsoft YaHei UI"/>
                          <a:cs typeface="Microsoft YaHei UI"/>
                        </a:rPr>
                        <a:t>外形结构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343535">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5"/>
                        </a:spcBef>
                      </a:pPr>
                      <a:endParaRPr sz="1450">
                        <a:latin typeface="Times New Roman"/>
                        <a:cs typeface="Times New Roman"/>
                      </a:endParaRPr>
                    </a:p>
                    <a:p>
                      <a:pPr marL="236854">
                        <a:lnSpc>
                          <a:spcPct val="100000"/>
                        </a:lnSpc>
                      </a:pPr>
                      <a:r>
                        <a:rPr dirty="0" sz="800" b="1">
                          <a:solidFill>
                            <a:srgbClr val="FFFFFF"/>
                          </a:solidFill>
                          <a:latin typeface="Microsoft YaHei UI"/>
                          <a:cs typeface="Microsoft YaHei UI"/>
                        </a:rPr>
                        <a:t>额定功率</a:t>
                      </a:r>
                      <a:endParaRPr sz="800">
                        <a:latin typeface="Microsoft YaHei UI"/>
                        <a:cs typeface="Microsoft YaHei UI"/>
                      </a:endParaRPr>
                    </a:p>
                    <a:p>
                      <a:pPr marL="253365">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20"/>
                        </a:spcBef>
                      </a:pPr>
                      <a:endParaRPr sz="950">
                        <a:latin typeface="Times New Roman"/>
                        <a:cs typeface="Times New Roman"/>
                      </a:endParaRPr>
                    </a:p>
                    <a:p>
                      <a:pPr marL="411480">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6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20"/>
                        </a:spcBef>
                      </a:pPr>
                      <a:endParaRPr sz="950">
                        <a:latin typeface="Times New Roman"/>
                        <a:cs typeface="Times New Roman"/>
                      </a:endParaRPr>
                    </a:p>
                    <a:p>
                      <a:pPr marL="492759">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3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8300">
                        <a:lnSpc>
                          <a:spcPct val="100000"/>
                        </a:lnSpc>
                        <a:spcBef>
                          <a:spcPts val="565"/>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4330">
                        <a:lnSpc>
                          <a:spcPct val="100000"/>
                        </a:lnSpc>
                        <a:spcBef>
                          <a:spcPts val="565"/>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2405" marR="133985" indent="-50800">
                        <a:lnSpc>
                          <a:spcPct val="100000"/>
                        </a:lnSpc>
                        <a:spcBef>
                          <a:spcPts val="85"/>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gridSpan="11">
                  <a:txBody>
                    <a:bodyPr/>
                    <a:lstStyle/>
                    <a:p>
                      <a:pPr marL="17780">
                        <a:lnSpc>
                          <a:spcPct val="100000"/>
                        </a:lnSpc>
                        <a:spcBef>
                          <a:spcPts val="53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19">
                <a:tc>
                  <a:txBody>
                    <a:bodyPr/>
                    <a:lstStyle/>
                    <a:p>
                      <a:pPr marL="17780">
                        <a:lnSpc>
                          <a:spcPct val="100000"/>
                        </a:lnSpc>
                        <a:spcBef>
                          <a:spcPts val="530"/>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MD500ET0.4GB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rowSpan="11">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5"/>
                        </a:spcBef>
                      </a:pPr>
                      <a:endParaRPr sz="1300">
                        <a:latin typeface="Times New Roman"/>
                        <a:cs typeface="Times New Roman"/>
                      </a:endParaRPr>
                    </a:p>
                    <a:p>
                      <a:pPr algn="ctr">
                        <a:lnSpc>
                          <a:spcPct val="100000"/>
                        </a:lnSpc>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11"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BRA-08P01-ADE0R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MD500ET0.7GB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MD500ET1.1GB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BRA-03P02-E00R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MD500ET2.2GB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BRA-05P02-BF0R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MD500ET3.0GB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BRA-06P02-AJ0R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MD500ET3.7GB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MD500ET5.5GB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BRA-1P203-A00R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MD500ET7.5GB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MD500ET11GB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BRA-2P503-0E0R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BRBW-03P03-0CHR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MD500ET18.5G(B)(-T)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3258-55-44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7">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0"/>
                        </a:spcBef>
                      </a:pPr>
                      <a:endParaRPr sz="750">
                        <a:latin typeface="Times New Roman"/>
                        <a:cs typeface="Times New Roman"/>
                      </a:endParaRPr>
                    </a:p>
                    <a:p>
                      <a:pPr algn="ctr">
                        <a:lnSpc>
                          <a:spcPct val="100000"/>
                        </a:lnSpc>
                      </a:pPr>
                      <a:r>
                        <a:rPr dirty="0" sz="800">
                          <a:solidFill>
                            <a:srgbClr val="231F20"/>
                          </a:solidFill>
                          <a:latin typeface="Microsoft JhengHei UI"/>
                          <a:cs typeface="Microsoft JhengHei UI"/>
                        </a:rPr>
                        <a:t>内置选配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7"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MD500ET22G(B)(-T)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MD500ET30G(B)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MD500ET37G(B)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MD500ET45G(B)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MD500ET55G(B)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MD500ET75G(B)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MD500ET90G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BRBW-10P03-A0RB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MD500ET90G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MD500ET110G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MD500ET110G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MD500ET132G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MD500ET132G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BRBW-15P03-0HRH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MD500ET160G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BRBW-16P03-0BRH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MD500ET160G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7721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MD500E</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高性能矢量型变频器（续）</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908002"/>
          <a:ext cx="12894945" cy="6409690"/>
        </p:xfrm>
        <a:graphic>
          <a:graphicData uri="http://schemas.openxmlformats.org/drawingml/2006/table">
            <a:tbl>
              <a:tblPr firstRow="1" bandRow="1">
                <a:tableStyleId>{2D5ABB26-0587-4C30-8999-92F81FD0307C}</a:tableStyleId>
              </a:tblPr>
              <a:tblGrid>
                <a:gridCol w="917575"/>
                <a:gridCol w="1195070"/>
                <a:gridCol w="880744"/>
                <a:gridCol w="1583689"/>
                <a:gridCol w="1463675"/>
                <a:gridCol w="1331595"/>
                <a:gridCol w="1115695"/>
                <a:gridCol w="611504"/>
                <a:gridCol w="1487804"/>
                <a:gridCol w="791845"/>
                <a:gridCol w="1493520"/>
              </a:tblGrid>
              <a:tr h="412750">
                <a:tc rowSpan="2">
                  <a:txBody>
                    <a:bodyPr/>
                    <a:lstStyle/>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255270">
                        <a:lnSpc>
                          <a:spcPct val="100000"/>
                        </a:lnSpc>
                      </a:pPr>
                      <a:r>
                        <a:rPr dirty="0" sz="800" b="1">
                          <a:solidFill>
                            <a:srgbClr val="FFFFFF"/>
                          </a:solidFill>
                          <a:latin typeface="Microsoft YaHei UI"/>
                          <a:cs typeface="Microsoft YaHei UI"/>
                        </a:rPr>
                        <a:t>外形结构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343535">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5"/>
                        </a:spcBef>
                      </a:pPr>
                      <a:endParaRPr sz="1450">
                        <a:latin typeface="Times New Roman"/>
                        <a:cs typeface="Times New Roman"/>
                      </a:endParaRPr>
                    </a:p>
                    <a:p>
                      <a:pPr marL="236854">
                        <a:lnSpc>
                          <a:spcPct val="100000"/>
                        </a:lnSpc>
                      </a:pPr>
                      <a:r>
                        <a:rPr dirty="0" sz="800" b="1">
                          <a:solidFill>
                            <a:srgbClr val="FFFFFF"/>
                          </a:solidFill>
                          <a:latin typeface="Microsoft YaHei UI"/>
                          <a:cs typeface="Microsoft YaHei UI"/>
                        </a:rPr>
                        <a:t>额定功率</a:t>
                      </a:r>
                      <a:endParaRPr sz="800">
                        <a:latin typeface="Microsoft YaHei UI"/>
                        <a:cs typeface="Microsoft YaHei UI"/>
                      </a:endParaRPr>
                    </a:p>
                    <a:p>
                      <a:pPr marL="253365">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20"/>
                        </a:spcBef>
                      </a:pPr>
                      <a:endParaRPr sz="950">
                        <a:latin typeface="Times New Roman"/>
                        <a:cs typeface="Times New Roman"/>
                      </a:endParaRPr>
                    </a:p>
                    <a:p>
                      <a:pPr marL="411480">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6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20"/>
                        </a:spcBef>
                      </a:pPr>
                      <a:endParaRPr sz="950">
                        <a:latin typeface="Times New Roman"/>
                        <a:cs typeface="Times New Roman"/>
                      </a:endParaRPr>
                    </a:p>
                    <a:p>
                      <a:pPr marL="492759">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3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8300">
                        <a:lnSpc>
                          <a:spcPct val="100000"/>
                        </a:lnSpc>
                        <a:spcBef>
                          <a:spcPts val="565"/>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4330">
                        <a:lnSpc>
                          <a:spcPct val="100000"/>
                        </a:lnSpc>
                        <a:spcBef>
                          <a:spcPts val="565"/>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532765">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2405" marR="133985" indent="-50800">
                        <a:lnSpc>
                          <a:spcPct val="100000"/>
                        </a:lnSpc>
                        <a:spcBef>
                          <a:spcPts val="85"/>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MD500ET200G  MD500</a:t>
                      </a:r>
                      <a:r>
                        <a:rPr dirty="0" sz="800">
                          <a:solidFill>
                            <a:srgbClr val="231F20"/>
                          </a:solidFill>
                          <a:latin typeface="Microsoft JhengHei UI"/>
                          <a:cs typeface="Microsoft JhengHei UI"/>
                        </a:rPr>
                        <a:t>ET200G-L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30225">
                        <a:lnSpc>
                          <a:spcPct val="100000"/>
                        </a:lnSpc>
                        <a:spcBef>
                          <a:spcPts val="530"/>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MD500ET200G  MD500</a:t>
                      </a:r>
                      <a:r>
                        <a:rPr dirty="0" sz="800">
                          <a:solidFill>
                            <a:srgbClr val="231F20"/>
                          </a:solidFill>
                          <a:latin typeface="Microsoft JhengHei UI"/>
                          <a:cs typeface="Microsoft JhengHei UI"/>
                        </a:rPr>
                        <a:t>ET200G-L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28955">
                        <a:lnSpc>
                          <a:spcPct val="100000"/>
                        </a:lnSpc>
                        <a:spcBef>
                          <a:spcPts val="530"/>
                        </a:spcBef>
                      </a:pPr>
                      <a:r>
                        <a:rPr dirty="0" sz="800" spc="-5">
                          <a:solidFill>
                            <a:srgbClr val="231F20"/>
                          </a:solidFill>
                          <a:latin typeface="Microsoft JhengHei UI"/>
                          <a:cs typeface="Microsoft JhengHei UI"/>
                        </a:rPr>
                        <a:t>BRBW-20P03-0ERH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MD500ET220G  MD500</a:t>
                      </a:r>
                      <a:r>
                        <a:rPr dirty="0" sz="800">
                          <a:solidFill>
                            <a:srgbClr val="231F20"/>
                          </a:solidFill>
                          <a:latin typeface="Microsoft JhengHei UI"/>
                          <a:cs typeface="Microsoft JhengHei UI"/>
                        </a:rPr>
                        <a:t>ET220G-L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4984">
                        <a:lnSpc>
                          <a:spcPct val="100000"/>
                        </a:lnSpc>
                        <a:spcBef>
                          <a:spcPts val="530"/>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MD500ET220G  MD500</a:t>
                      </a:r>
                      <a:r>
                        <a:rPr dirty="0" sz="800">
                          <a:solidFill>
                            <a:srgbClr val="231F20"/>
                          </a:solidFill>
                          <a:latin typeface="Microsoft JhengHei UI"/>
                          <a:cs typeface="Microsoft JhengHei UI"/>
                        </a:rPr>
                        <a:t>ET220G-L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40385">
                        <a:lnSpc>
                          <a:spcPct val="100000"/>
                        </a:lnSpc>
                        <a:spcBef>
                          <a:spcPts val="530"/>
                        </a:spcBef>
                      </a:pPr>
                      <a:r>
                        <a:rPr dirty="0" sz="800" spc="-5">
                          <a:solidFill>
                            <a:srgbClr val="231F20"/>
                          </a:solidFill>
                          <a:latin typeface="Microsoft JhengHei UI"/>
                          <a:cs typeface="Microsoft JhengHei UI"/>
                        </a:rPr>
                        <a:t>BRBW-25P03-0E</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MD500ET250G  MD500</a:t>
                      </a:r>
                      <a:r>
                        <a:rPr dirty="0" sz="800">
                          <a:solidFill>
                            <a:srgbClr val="231F20"/>
                          </a:solidFill>
                          <a:latin typeface="Microsoft JhengHei UI"/>
                          <a:cs typeface="Microsoft JhengHei UI"/>
                        </a:rPr>
                        <a:t>ET250G-L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41020">
                        <a:lnSpc>
                          <a:spcPct val="100000"/>
                        </a:lnSpc>
                        <a:spcBef>
                          <a:spcPts val="530"/>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MD500ET250G  MD500</a:t>
                      </a:r>
                      <a:r>
                        <a:rPr dirty="0" sz="800">
                          <a:solidFill>
                            <a:srgbClr val="231F20"/>
                          </a:solidFill>
                          <a:latin typeface="Microsoft JhengHei UI"/>
                          <a:cs typeface="Microsoft JhengHei UI"/>
                        </a:rPr>
                        <a:t>ET250G-L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32130">
                        <a:lnSpc>
                          <a:spcPct val="100000"/>
                        </a:lnSpc>
                        <a:spcBef>
                          <a:spcPts val="530"/>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MD500ET280G  MD500</a:t>
                      </a:r>
                      <a:r>
                        <a:rPr dirty="0" sz="800">
                          <a:solidFill>
                            <a:srgbClr val="231F20"/>
                          </a:solidFill>
                          <a:latin typeface="Microsoft JhengHei UI"/>
                          <a:cs typeface="Microsoft JhengHei UI"/>
                        </a:rPr>
                        <a:t>ET280G-L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31495">
                        <a:lnSpc>
                          <a:spcPct val="100000"/>
                        </a:lnSpc>
                        <a:spcBef>
                          <a:spcPts val="53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MD500ET280G  MD500</a:t>
                      </a:r>
                      <a:r>
                        <a:rPr dirty="0" sz="800">
                          <a:solidFill>
                            <a:srgbClr val="231F20"/>
                          </a:solidFill>
                          <a:latin typeface="Microsoft JhengHei UI"/>
                          <a:cs typeface="Microsoft JhengHei UI"/>
                        </a:rPr>
                        <a:t>ET280G-L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14984">
                        <a:lnSpc>
                          <a:spcPct val="100000"/>
                        </a:lnSpc>
                        <a:spcBef>
                          <a:spcPts val="530"/>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MD500ET315G  MD500</a:t>
                      </a:r>
                      <a:r>
                        <a:rPr dirty="0" sz="800">
                          <a:solidFill>
                            <a:srgbClr val="231F20"/>
                          </a:solidFill>
                          <a:latin typeface="Microsoft JhengHei UI"/>
                          <a:cs typeface="Microsoft JhengHei UI"/>
                        </a:rPr>
                        <a:t>ET315G-L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9430">
                        <a:lnSpc>
                          <a:spcPct val="100000"/>
                        </a:lnSpc>
                        <a:spcBef>
                          <a:spcPts val="530"/>
                        </a:spcBef>
                      </a:pPr>
                      <a:r>
                        <a:rPr dirty="0" sz="800" spc="-5">
                          <a:solidFill>
                            <a:srgbClr val="231F20"/>
                          </a:solidFill>
                          <a:latin typeface="Microsoft JhengHei UI"/>
                          <a:cs typeface="Microsoft JhengHei UI"/>
                        </a:rPr>
                        <a:t>BRBW-20P03-0D</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MD500ET315G  MD500</a:t>
                      </a:r>
                      <a:r>
                        <a:rPr dirty="0" sz="800">
                          <a:solidFill>
                            <a:srgbClr val="231F20"/>
                          </a:solidFill>
                          <a:latin typeface="Microsoft JhengHei UI"/>
                          <a:cs typeface="Microsoft JhengHei UI"/>
                        </a:rPr>
                        <a:t>ET315G-L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51180">
                        <a:lnSpc>
                          <a:spcPct val="100000"/>
                        </a:lnSpc>
                        <a:spcBef>
                          <a:spcPts val="530"/>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MD500ET355G  MD500</a:t>
                      </a:r>
                      <a:r>
                        <a:rPr dirty="0" sz="800">
                          <a:solidFill>
                            <a:srgbClr val="231F20"/>
                          </a:solidFill>
                          <a:latin typeface="Microsoft JhengHei UI"/>
                          <a:cs typeface="Microsoft JhengHei UI"/>
                        </a:rPr>
                        <a:t>ET355G-L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6890">
                        <a:lnSpc>
                          <a:spcPct val="100000"/>
                        </a:lnSpc>
                        <a:spcBef>
                          <a:spcPts val="530"/>
                        </a:spcBef>
                      </a:pPr>
                      <a:r>
                        <a:rPr dirty="0" sz="800" spc="-5">
                          <a:solidFill>
                            <a:srgbClr val="231F20"/>
                          </a:solidFill>
                          <a:latin typeface="Microsoft JhengHei UI"/>
                          <a:cs typeface="Microsoft JhengHei UI"/>
                        </a:rPr>
                        <a:t>BRBW-30P03-0CRH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MD500ET355G  MD500</a:t>
                      </a:r>
                      <a:r>
                        <a:rPr dirty="0" sz="800">
                          <a:solidFill>
                            <a:srgbClr val="231F20"/>
                          </a:solidFill>
                          <a:latin typeface="Microsoft JhengHei UI"/>
                          <a:cs typeface="Microsoft JhengHei UI"/>
                        </a:rPr>
                        <a:t>ET355G-L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44195">
                        <a:lnSpc>
                          <a:spcPct val="100000"/>
                        </a:lnSpc>
                        <a:spcBef>
                          <a:spcPts val="530"/>
                        </a:spcBef>
                      </a:pPr>
                      <a:r>
                        <a:rPr dirty="0" sz="800" spc="-5">
                          <a:solidFill>
                            <a:srgbClr val="231F20"/>
                          </a:solidFill>
                          <a:latin typeface="Microsoft JhengHei UI"/>
                          <a:cs typeface="Microsoft JhengHei UI"/>
                        </a:rPr>
                        <a:t>BRBW-25P03-0D</a:t>
                      </a:r>
                      <a:r>
                        <a:rPr dirty="0" sz="800" spc="20">
                          <a:solidFill>
                            <a:srgbClr val="231F20"/>
                          </a:solidFill>
                          <a:latin typeface="Microsoft JhengHei UI"/>
                          <a:cs typeface="Microsoft JhengHei UI"/>
                        </a:rPr>
                        <a:t>R</a:t>
                      </a:r>
                      <a:r>
                        <a:rPr dirty="0" sz="800">
                          <a:solidFill>
                            <a:srgbClr val="231F20"/>
                          </a:solidFill>
                          <a:latin typeface="Microsoft JhengHei UI"/>
                          <a:cs typeface="Microsoft JhengHei UI"/>
                        </a:rPr>
                        <a:t>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MD500ET400G  MD500</a:t>
                      </a:r>
                      <a:r>
                        <a:rPr dirty="0" sz="800">
                          <a:solidFill>
                            <a:srgbClr val="231F20"/>
                          </a:solidFill>
                          <a:latin typeface="Microsoft JhengHei UI"/>
                          <a:cs typeface="Microsoft JhengHei UI"/>
                        </a:rPr>
                        <a:t>ET400G-L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7525">
                        <a:lnSpc>
                          <a:spcPct val="100000"/>
                        </a:lnSpc>
                        <a:spcBef>
                          <a:spcPts val="530"/>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MD500ET400G  MD500</a:t>
                      </a:r>
                      <a:r>
                        <a:rPr dirty="0" sz="800">
                          <a:solidFill>
                            <a:srgbClr val="231F20"/>
                          </a:solidFill>
                          <a:latin typeface="Microsoft JhengHei UI"/>
                          <a:cs typeface="Microsoft JhengHei UI"/>
                        </a:rPr>
                        <a:t>ET400G-L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19430">
                        <a:lnSpc>
                          <a:spcPct val="100000"/>
                        </a:lnSpc>
                        <a:spcBef>
                          <a:spcPts val="530"/>
                        </a:spcBef>
                      </a:pPr>
                      <a:r>
                        <a:rPr dirty="0" sz="800" spc="-5">
                          <a:solidFill>
                            <a:srgbClr val="231F20"/>
                          </a:solidFill>
                          <a:latin typeface="Microsoft JhengHei UI"/>
                          <a:cs typeface="Microsoft JhengHei UI"/>
                        </a:rPr>
                        <a:t>BRBW-30P03-0D</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MD500ET450G  MD500</a:t>
                      </a:r>
                      <a:r>
                        <a:rPr dirty="0" sz="800">
                          <a:solidFill>
                            <a:srgbClr val="231F20"/>
                          </a:solidFill>
                          <a:latin typeface="Microsoft JhengHei UI"/>
                          <a:cs typeface="Microsoft JhengHei UI"/>
                        </a:rPr>
                        <a:t>ET450G-L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35305">
                        <a:lnSpc>
                          <a:spcPct val="100000"/>
                        </a:lnSpc>
                        <a:spcBef>
                          <a:spcPts val="53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58140">
                        <a:lnSpc>
                          <a:spcPct val="100000"/>
                        </a:lnSpc>
                        <a:spcBef>
                          <a:spcPts val="50"/>
                        </a:spcBef>
                      </a:pPr>
                      <a:r>
                        <a:rPr dirty="0" sz="800" spc="-5">
                          <a:solidFill>
                            <a:srgbClr val="231F20"/>
                          </a:solidFill>
                          <a:latin typeface="Microsoft JhengHei UI"/>
                          <a:cs typeface="Microsoft JhengHei UI"/>
                        </a:rPr>
                        <a:t>MD500ET450G  MD500</a:t>
                      </a:r>
                      <a:r>
                        <a:rPr dirty="0" sz="800">
                          <a:solidFill>
                            <a:srgbClr val="231F20"/>
                          </a:solidFill>
                          <a:latin typeface="Microsoft JhengHei UI"/>
                          <a:cs typeface="Microsoft JhengHei UI"/>
                        </a:rPr>
                        <a:t>ET450G-L</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52450">
                        <a:lnSpc>
                          <a:spcPct val="100000"/>
                        </a:lnSpc>
                        <a:spcBef>
                          <a:spcPts val="530"/>
                        </a:spcBef>
                      </a:pPr>
                      <a:r>
                        <a:rPr dirty="0" sz="800" spc="-5">
                          <a:solidFill>
                            <a:srgbClr val="231F20"/>
                          </a:solidFill>
                          <a:latin typeface="Microsoft JhengHei UI"/>
                          <a:cs typeface="Microsoft JhengHei UI"/>
                        </a:rPr>
                        <a:t>BRBW-30P03-0C</a:t>
                      </a:r>
                      <a:r>
                        <a:rPr dirty="0" sz="800" spc="20">
                          <a:solidFill>
                            <a:srgbClr val="231F20"/>
                          </a:solidFill>
                          <a:latin typeface="Microsoft JhengHei UI"/>
                          <a:cs typeface="Microsoft JhengHei UI"/>
                        </a:rPr>
                        <a:t>R</a:t>
                      </a:r>
                      <a:r>
                        <a:rPr dirty="0" sz="800">
                          <a:solidFill>
                            <a:srgbClr val="231F20"/>
                          </a:solidFill>
                          <a:latin typeface="Microsoft JhengHei UI"/>
                          <a:cs typeface="Microsoft JhengHei UI"/>
                        </a:rPr>
                        <a:t>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39090">
                        <a:lnSpc>
                          <a:spcPct val="100000"/>
                        </a:lnSpc>
                        <a:spcBef>
                          <a:spcPts val="50"/>
                        </a:spcBef>
                      </a:pPr>
                      <a:r>
                        <a:rPr dirty="0" sz="800" spc="-5">
                          <a:solidFill>
                            <a:srgbClr val="231F20"/>
                          </a:solidFill>
                          <a:latin typeface="Microsoft JhengHei UI"/>
                          <a:cs typeface="Microsoft JhengHei UI"/>
                        </a:rPr>
                        <a:t>MD500</a:t>
                      </a:r>
                      <a:r>
                        <a:rPr dirty="0" sz="800">
                          <a:solidFill>
                            <a:srgbClr val="231F20"/>
                          </a:solidFill>
                          <a:latin typeface="Microsoft JhengHei UI"/>
                          <a:cs typeface="Microsoft JhengHei UI"/>
                        </a:rPr>
                        <a:t>ET500G-A  </a:t>
                      </a:r>
                      <a:r>
                        <a:rPr dirty="0" sz="800" spc="-5">
                          <a:solidFill>
                            <a:srgbClr val="231F20"/>
                          </a:solidFill>
                          <a:latin typeface="Microsoft JhengHei UI"/>
                          <a:cs typeface="Microsoft JhengHei UI"/>
                        </a:rPr>
                        <a:t>MD500ET500G</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14984">
                        <a:lnSpc>
                          <a:spcPct val="100000"/>
                        </a:lnSpc>
                        <a:spcBef>
                          <a:spcPts val="530"/>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39090">
                        <a:lnSpc>
                          <a:spcPct val="100000"/>
                        </a:lnSpc>
                        <a:spcBef>
                          <a:spcPts val="50"/>
                        </a:spcBef>
                      </a:pPr>
                      <a:r>
                        <a:rPr dirty="0" sz="800" spc="-5">
                          <a:solidFill>
                            <a:srgbClr val="231F20"/>
                          </a:solidFill>
                          <a:latin typeface="Microsoft JhengHei UI"/>
                          <a:cs typeface="Microsoft JhengHei UI"/>
                        </a:rPr>
                        <a:t>MD500</a:t>
                      </a:r>
                      <a:r>
                        <a:rPr dirty="0" sz="800">
                          <a:solidFill>
                            <a:srgbClr val="231F20"/>
                          </a:solidFill>
                          <a:latin typeface="Microsoft JhengHei UI"/>
                          <a:cs typeface="Microsoft JhengHei UI"/>
                        </a:rPr>
                        <a:t>ET500G-A  </a:t>
                      </a:r>
                      <a:r>
                        <a:rPr dirty="0" sz="800" spc="-5">
                          <a:solidFill>
                            <a:srgbClr val="231F20"/>
                          </a:solidFill>
                          <a:latin typeface="Microsoft JhengHei UI"/>
                          <a:cs typeface="Microsoft JhengHei UI"/>
                        </a:rPr>
                        <a:t>MD500ET500G</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40385">
                        <a:lnSpc>
                          <a:spcPct val="100000"/>
                        </a:lnSpc>
                        <a:spcBef>
                          <a:spcPts val="530"/>
                        </a:spcBef>
                      </a:pPr>
                      <a:r>
                        <a:rPr dirty="0" sz="800" spc="-5">
                          <a:solidFill>
                            <a:srgbClr val="231F20"/>
                          </a:solidFill>
                          <a:latin typeface="Microsoft JhengHei UI"/>
                          <a:cs typeface="Microsoft JhengHei UI"/>
                        </a:rPr>
                        <a:t>BRBW-25P03-0E</a:t>
                      </a:r>
                      <a:r>
                        <a:rPr dirty="0" sz="800" spc="-15">
                          <a:solidFill>
                            <a:srgbClr val="231F20"/>
                          </a:solidFill>
                          <a:latin typeface="Microsoft JhengHei UI"/>
                          <a:cs typeface="Microsoft JhengHei UI"/>
                        </a:rPr>
                        <a:t>R</a:t>
                      </a: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39090">
                        <a:lnSpc>
                          <a:spcPct val="100000"/>
                        </a:lnSpc>
                        <a:spcBef>
                          <a:spcPts val="50"/>
                        </a:spcBef>
                      </a:pPr>
                      <a:r>
                        <a:rPr dirty="0" sz="800" spc="-5">
                          <a:solidFill>
                            <a:srgbClr val="231F20"/>
                          </a:solidFill>
                          <a:latin typeface="Microsoft JhengHei UI"/>
                          <a:cs typeface="Microsoft JhengHei UI"/>
                        </a:rPr>
                        <a:t>MD500</a:t>
                      </a:r>
                      <a:r>
                        <a:rPr dirty="0" sz="800">
                          <a:solidFill>
                            <a:srgbClr val="231F20"/>
                          </a:solidFill>
                          <a:latin typeface="Microsoft JhengHei UI"/>
                          <a:cs typeface="Microsoft JhengHei UI"/>
                        </a:rPr>
                        <a:t>ET560G-A  </a:t>
                      </a:r>
                      <a:r>
                        <a:rPr dirty="0" sz="800" spc="-5">
                          <a:solidFill>
                            <a:srgbClr val="231F20"/>
                          </a:solidFill>
                          <a:latin typeface="Microsoft JhengHei UI"/>
                          <a:cs typeface="Microsoft JhengHei UI"/>
                        </a:rPr>
                        <a:t>MD500ET560G</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41020">
                        <a:lnSpc>
                          <a:spcPct val="100000"/>
                        </a:lnSpc>
                        <a:spcBef>
                          <a:spcPts val="530"/>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39090">
                        <a:lnSpc>
                          <a:spcPct val="100000"/>
                        </a:lnSpc>
                        <a:spcBef>
                          <a:spcPts val="50"/>
                        </a:spcBef>
                      </a:pPr>
                      <a:r>
                        <a:rPr dirty="0" sz="800" spc="-5">
                          <a:solidFill>
                            <a:srgbClr val="231F20"/>
                          </a:solidFill>
                          <a:latin typeface="Microsoft JhengHei UI"/>
                          <a:cs typeface="Microsoft JhengHei UI"/>
                        </a:rPr>
                        <a:t>MD500</a:t>
                      </a:r>
                      <a:r>
                        <a:rPr dirty="0" sz="800">
                          <a:solidFill>
                            <a:srgbClr val="231F20"/>
                          </a:solidFill>
                          <a:latin typeface="Microsoft JhengHei UI"/>
                          <a:cs typeface="Microsoft JhengHei UI"/>
                        </a:rPr>
                        <a:t>ET560G-A  </a:t>
                      </a:r>
                      <a:r>
                        <a:rPr dirty="0" sz="800" spc="-5">
                          <a:solidFill>
                            <a:srgbClr val="231F20"/>
                          </a:solidFill>
                          <a:latin typeface="Microsoft JhengHei UI"/>
                          <a:cs typeface="Microsoft JhengHei UI"/>
                        </a:rPr>
                        <a:t>MD500ET560G</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32130">
                        <a:lnSpc>
                          <a:spcPct val="100000"/>
                        </a:lnSpc>
                        <a:spcBef>
                          <a:spcPts val="530"/>
                        </a:spcBef>
                      </a:pPr>
                      <a:r>
                        <a:rPr dirty="0" sz="800" spc="-5">
                          <a:solidFill>
                            <a:srgbClr val="231F20"/>
                          </a:solidFill>
                          <a:latin typeface="Microsoft JhengHei UI"/>
                          <a:cs typeface="Microsoft JhengHei UI"/>
                        </a:rPr>
                        <a:t>BRBW-25P03-0DRF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marR="339090">
                        <a:lnSpc>
                          <a:spcPct val="100000"/>
                        </a:lnSpc>
                        <a:spcBef>
                          <a:spcPts val="50"/>
                        </a:spcBef>
                      </a:pPr>
                      <a:r>
                        <a:rPr dirty="0" sz="800" spc="-5">
                          <a:solidFill>
                            <a:srgbClr val="231F20"/>
                          </a:solidFill>
                          <a:latin typeface="Microsoft JhengHei UI"/>
                          <a:cs typeface="Microsoft JhengHei UI"/>
                        </a:rPr>
                        <a:t>MD500</a:t>
                      </a:r>
                      <a:r>
                        <a:rPr dirty="0" sz="800">
                          <a:solidFill>
                            <a:srgbClr val="231F20"/>
                          </a:solidFill>
                          <a:latin typeface="Microsoft JhengHei UI"/>
                          <a:cs typeface="Microsoft JhengHei UI"/>
                        </a:rPr>
                        <a:t>ET630G-A  </a:t>
                      </a:r>
                      <a:r>
                        <a:rPr dirty="0" sz="800" spc="-5">
                          <a:solidFill>
                            <a:srgbClr val="231F20"/>
                          </a:solidFill>
                          <a:latin typeface="Microsoft JhengHei UI"/>
                          <a:cs typeface="Microsoft JhengHei UI"/>
                        </a:rPr>
                        <a:t>MD500ET630G</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531495">
                        <a:lnSpc>
                          <a:spcPct val="100000"/>
                        </a:lnSpc>
                        <a:spcBef>
                          <a:spcPts val="53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marR="339090">
                        <a:lnSpc>
                          <a:spcPct val="100000"/>
                        </a:lnSpc>
                        <a:spcBef>
                          <a:spcPts val="50"/>
                        </a:spcBef>
                      </a:pPr>
                      <a:r>
                        <a:rPr dirty="0" sz="800" spc="-5">
                          <a:solidFill>
                            <a:srgbClr val="231F20"/>
                          </a:solidFill>
                          <a:latin typeface="Microsoft JhengHei UI"/>
                          <a:cs typeface="Microsoft JhengHei UI"/>
                        </a:rPr>
                        <a:t>MD500</a:t>
                      </a:r>
                      <a:r>
                        <a:rPr dirty="0" sz="800">
                          <a:solidFill>
                            <a:srgbClr val="231F20"/>
                          </a:solidFill>
                          <a:latin typeface="Microsoft JhengHei UI"/>
                          <a:cs typeface="Microsoft JhengHei UI"/>
                        </a:rPr>
                        <a:t>ET630G-A  </a:t>
                      </a:r>
                      <a:r>
                        <a:rPr dirty="0" sz="800" spc="-5">
                          <a:solidFill>
                            <a:srgbClr val="231F20"/>
                          </a:solidFill>
                          <a:latin typeface="Microsoft JhengHei UI"/>
                          <a:cs typeface="Microsoft JhengHei UI"/>
                        </a:rPr>
                        <a:t>MD500ET630G</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514984">
                        <a:lnSpc>
                          <a:spcPct val="100000"/>
                        </a:lnSpc>
                        <a:spcBef>
                          <a:spcPts val="530"/>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BLA3-0EC1-1500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7721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MD500E</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高性能矢量型变频器（续）</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71997"/>
          <a:ext cx="12894945" cy="7966709"/>
        </p:xfrm>
        <a:graphic>
          <a:graphicData uri="http://schemas.openxmlformats.org/drawingml/2006/table">
            <a:tbl>
              <a:tblPr firstRow="1" bandRow="1">
                <a:tableStyleId>{2D5ABB26-0587-4C30-8999-92F81FD0307C}</a:tableStyleId>
              </a:tblPr>
              <a:tblGrid>
                <a:gridCol w="917575"/>
                <a:gridCol w="1195070"/>
                <a:gridCol w="880744"/>
                <a:gridCol w="1583689"/>
                <a:gridCol w="1463675"/>
                <a:gridCol w="1331595"/>
                <a:gridCol w="1115695"/>
                <a:gridCol w="611504"/>
                <a:gridCol w="1487804"/>
                <a:gridCol w="791845"/>
                <a:gridCol w="1493520"/>
              </a:tblGrid>
              <a:tr h="412750">
                <a:tc rowSpan="2">
                  <a:txBody>
                    <a:bodyPr/>
                    <a:lstStyle/>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255270">
                        <a:lnSpc>
                          <a:spcPct val="100000"/>
                        </a:lnSpc>
                      </a:pPr>
                      <a:r>
                        <a:rPr dirty="0" sz="800" b="1">
                          <a:solidFill>
                            <a:srgbClr val="FFFFFF"/>
                          </a:solidFill>
                          <a:latin typeface="Microsoft YaHei UI"/>
                          <a:cs typeface="Microsoft YaHei UI"/>
                        </a:rPr>
                        <a:t>外形结构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343535">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5"/>
                        </a:spcBef>
                      </a:pPr>
                      <a:endParaRPr sz="1450">
                        <a:latin typeface="Times New Roman"/>
                        <a:cs typeface="Times New Roman"/>
                      </a:endParaRPr>
                    </a:p>
                    <a:p>
                      <a:pPr marL="236854">
                        <a:lnSpc>
                          <a:spcPct val="100000"/>
                        </a:lnSpc>
                      </a:pPr>
                      <a:r>
                        <a:rPr dirty="0" sz="800" b="1">
                          <a:solidFill>
                            <a:srgbClr val="FFFFFF"/>
                          </a:solidFill>
                          <a:latin typeface="Microsoft YaHei UI"/>
                          <a:cs typeface="Microsoft YaHei UI"/>
                        </a:rPr>
                        <a:t>额定功率</a:t>
                      </a:r>
                      <a:endParaRPr sz="800">
                        <a:latin typeface="Microsoft YaHei UI"/>
                        <a:cs typeface="Microsoft YaHei UI"/>
                      </a:endParaRPr>
                    </a:p>
                    <a:p>
                      <a:pPr marL="253365">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20"/>
                        </a:spcBef>
                      </a:pPr>
                      <a:endParaRPr sz="950">
                        <a:latin typeface="Times New Roman"/>
                        <a:cs typeface="Times New Roman"/>
                      </a:endParaRPr>
                    </a:p>
                    <a:p>
                      <a:pPr marL="411480">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20"/>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63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20"/>
                        </a:spcBef>
                      </a:pPr>
                      <a:endParaRPr sz="950">
                        <a:latin typeface="Times New Roman"/>
                        <a:cs typeface="Times New Roman"/>
                      </a:endParaRPr>
                    </a:p>
                    <a:p>
                      <a:pPr marL="492759">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74318">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8300">
                        <a:lnSpc>
                          <a:spcPct val="100000"/>
                        </a:lnSpc>
                        <a:spcBef>
                          <a:spcPts val="565"/>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46710">
                        <a:lnSpc>
                          <a:spcPct val="100000"/>
                        </a:lnSpc>
                        <a:spcBef>
                          <a:spcPts val="565"/>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2405" marR="133985" indent="-50800">
                        <a:lnSpc>
                          <a:spcPct val="100000"/>
                        </a:lnSpc>
                        <a:spcBef>
                          <a:spcPts val="85"/>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6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gridSpan="11">
                  <a:txBody>
                    <a:bodyPr/>
                    <a:lstStyle/>
                    <a:p>
                      <a:pPr marL="17780">
                        <a:lnSpc>
                          <a:spcPct val="100000"/>
                        </a:lnSpc>
                        <a:spcBef>
                          <a:spcPts val="53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a:lnSpc>
                          <a:spcPct val="100000"/>
                        </a:lnSpc>
                        <a:spcBef>
                          <a:spcPts val="530"/>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MD500E-2T0.4GB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8">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8"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MD500E-2T0.7GB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BRA-02P02-AG0R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MD500E-2T1.1GB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BRA-03P02-AA0R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BRA-04P02-0H0R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MD500E-2T2.2GB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BRA-05P02-0EER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MD500E-2T3.7GB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10">
                          <a:solidFill>
                            <a:srgbClr val="231F20"/>
                          </a:solidFill>
                          <a:latin typeface="Microsoft JhengHei UI"/>
                          <a:cs typeface="Microsoft JhengHei UI"/>
                        </a:rPr>
                        <a:t>BRA-08P02-0CCR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MD500E-2T5.5GB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BRA-1P503-0BBR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MD500E-2T7.5GB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BRA-02P03-0AFR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MD500E-2T11G(B)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6">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
                        </a:spcBef>
                      </a:pPr>
                      <a:endParaRPr sz="900">
                        <a:latin typeface="Times New Roman"/>
                        <a:cs typeface="Times New Roman"/>
                      </a:endParaRPr>
                    </a:p>
                    <a:p>
                      <a:pPr marL="17780">
                        <a:lnSpc>
                          <a:spcPct val="100000"/>
                        </a:lnSpc>
                      </a:pPr>
                      <a:r>
                        <a:rPr dirty="0" sz="800">
                          <a:solidFill>
                            <a:srgbClr val="231F20"/>
                          </a:solidFill>
                          <a:latin typeface="Microsoft JhengHei UI"/>
                          <a:cs typeface="Microsoft JhengHei UI"/>
                        </a:rPr>
                        <a:t>内置选配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6" h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BRA-2P503-0ABR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BRBW-03P03-00JR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MD500E-2T18.5G(B)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BRBW-04P03-00GR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MD500E-2T22G(B)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BRBW-4P803-00FR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MD500E-2T30G(B)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BRBW-06P03-00ER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MD500E-2T37G(B)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53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MD500E-2T45GB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7465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-60-2T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BRBW-06P03-0ERD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MD500E-2T55GB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74650">
                        <a:lnSpc>
                          <a:spcPct val="100000"/>
                        </a:lnSpc>
                        <a:spcBef>
                          <a:spcPts val="53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-60-2T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BRBW-06P03-0DERD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MD500E-2T75G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MD500E-2T90G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MD500E-2T110G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MD500E-2T132G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T12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MD500E-2T160G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MD500E-2T200G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gridSpan="11">
                  <a:txBody>
                    <a:bodyPr/>
                    <a:lstStyle/>
                    <a:p>
                      <a:pPr marL="17780">
                        <a:lnSpc>
                          <a:spcPct val="100000"/>
                        </a:lnSpc>
                        <a:spcBef>
                          <a:spcPts val="53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a:lnSpc>
                          <a:spcPct val="100000"/>
                        </a:lnSpc>
                        <a:spcBef>
                          <a:spcPts val="53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MD500E-2S0.4GB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MD500E-2S0.7GB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MD500E-2S1.5GB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MD500E-2S2.2GB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5349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MD520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a:t>
            </a:r>
            <a:endParaRPr sz="1200">
              <a:latin typeface="Microsoft JhengHei UI"/>
              <a:cs typeface="Microsoft JhengHei UI"/>
            </a:endParaRPr>
          </a:p>
        </p:txBody>
      </p:sp>
      <p:sp>
        <p:nvSpPr>
          <p:cNvPr id="14" name="object 14"/>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655997"/>
          <a:ext cx="12849225" cy="7973059"/>
        </p:xfrm>
        <a:graphic>
          <a:graphicData uri="http://schemas.openxmlformats.org/drawingml/2006/table">
            <a:tbl>
              <a:tblPr firstRow="1" bandRow="1">
                <a:tableStyleId>{2D5ABB26-0587-4C30-8999-92F81FD0307C}</a:tableStyleId>
              </a:tblPr>
              <a:tblGrid>
                <a:gridCol w="1268095"/>
                <a:gridCol w="1250950"/>
                <a:gridCol w="334010"/>
                <a:gridCol w="1359534"/>
                <a:gridCol w="650239"/>
                <a:gridCol w="1298575"/>
                <a:gridCol w="1094104"/>
                <a:gridCol w="1529715"/>
                <a:gridCol w="1371600"/>
                <a:gridCol w="1440179"/>
                <a:gridCol w="1232534"/>
              </a:tblGrid>
              <a:tr h="377825">
                <a:tc rowSpan="2">
                  <a:txBody>
                    <a:bodyPr/>
                    <a:lstStyle/>
                    <a:p>
                      <a:pPr>
                        <a:lnSpc>
                          <a:spcPct val="100000"/>
                        </a:lnSpc>
                      </a:pPr>
                      <a:endParaRPr sz="1000">
                        <a:latin typeface="Times New Roman"/>
                        <a:cs typeface="Times New Roman"/>
                      </a:endParaRPr>
                    </a:p>
                    <a:p>
                      <a:pPr marL="394970">
                        <a:lnSpc>
                          <a:spcPct val="100000"/>
                        </a:lnSpc>
                        <a:spcBef>
                          <a:spcPts val="844"/>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49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628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540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marR="6413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542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3591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1630">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654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40513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7763">
                <a:tc gridSpan="11">
                  <a:txBody>
                    <a:bodyPr/>
                    <a:lstStyle/>
                    <a:p>
                      <a:pPr marL="17780">
                        <a:lnSpc>
                          <a:spcPct val="100000"/>
                        </a:lnSpc>
                        <a:spcBef>
                          <a:spcPts val="25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MD520-4T0.4B(S)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BRA-08P01-ADE0R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MD520-4T0.7B(S)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MD520-4T1.1B(S)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BRA-03P02-E00R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MD520-4T1.5B(S)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MD520-4T2.2B(S)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BRA-05P02-BF0R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MD520-4T3.0B(S)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BRA-06P02-AJ0R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MD520-4T3.7B(S)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MD520-4T5.5B(S)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BRA-1P203-A00R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3044-18-89-E0XXX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5">
                <a:tc>
                  <a:txBody>
                    <a:bodyPr/>
                    <a:lstStyle/>
                    <a:p>
                      <a:pPr marL="17780">
                        <a:lnSpc>
                          <a:spcPct val="100000"/>
                        </a:lnSpc>
                        <a:spcBef>
                          <a:spcPts val="250"/>
                        </a:spcBef>
                      </a:pPr>
                      <a:r>
                        <a:rPr dirty="0" sz="800" spc="-5">
                          <a:solidFill>
                            <a:srgbClr val="231F20"/>
                          </a:solidFill>
                          <a:latin typeface="Microsoft JhengHei UI"/>
                          <a:cs typeface="Microsoft JhengHei UI"/>
                        </a:rPr>
                        <a:t>MD520-4T7.5B(S)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3044-24-89-E0XXX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305-17-KL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MD520-4T11B(S)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BRA-2P503-0E0R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305-32-KL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MD520-4T15B(S)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BRBW-03P03-0CHR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3044-48-92-E0XXX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305-32-KL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A3-0EC1-0035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MD520-4T18.5(B)(S)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3258-55-34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MD520-4T18.5(B)(S)-T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3258-55-34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MD520-4T22(B)(S)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MD520-4T22(B)(S)-T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MD520-4T30(B)(S)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MD520-4T37(B)(S)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3044-72-99-E0XXX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A3-0EC1-0080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MD520-4T45(B)(S)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3258-100-35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EA3-0100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305-110-KL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A3-0EC1-0090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MD520-4T55(B)(S)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3258-130-35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305-156-KS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MD520-4T75(B)(S)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3044-140-99-E0XXX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305-182-KS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MD520-4T90(S)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BRBW-10P03-A0RB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305-230-KS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MD520-4T90(S)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305-230-KS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MD520-4T110(S)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305-280-KS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MD520-4T110(S)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305-280-KS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MD520-4T132(S)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3044-260-99-E0XXX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305-330-KS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MD520-4T132(S)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BRBW-15P03-0HRH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3044-260-99-E0XXX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305-330-KS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MD520-4T160(S)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BRBW-16P03-0BRH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3044-320-99-E0XXX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MD520-4T160(S)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3044-320-99-E0XXX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MD520-4T200(S)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MD520-4T200(S)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BRBW-25P03-0ERC</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MD520-4T220(S)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MD520-4T220(S)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MD520-4T250(S)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BRBW-20P03-0DRC</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MD520-4T250(S)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MD520-4T280(S)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BRBW-25P03-0CRH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305-680-S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A3-0EC1-0720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MD520-4T280(S)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BRBW-25P03-0DRJ</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305-680-S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A3-0EC1-0720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MD520-4T315(S)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3044-570-99-E0XXX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305-790-S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MD520-4T315(S)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BRBW-30P03-0DRC</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3044-570-99-E0XXX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305-790-S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5605">
                        <a:lnSpc>
                          <a:spcPct val="100000"/>
                        </a:lnSpc>
                        <a:spcBef>
                          <a:spcPts val="25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149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9921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MD520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高性能矢量型变频器（续）</a:t>
            </a:r>
            <a:endParaRPr sz="1200">
              <a:latin typeface="Microsoft JhengHei UI"/>
              <a:cs typeface="Microsoft JhengHei UI"/>
            </a:endParaRPr>
          </a:p>
        </p:txBody>
      </p:sp>
      <p:sp>
        <p:nvSpPr>
          <p:cNvPr id="14" name="object 14"/>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09997"/>
          <a:ext cx="12849225" cy="7785100"/>
        </p:xfrm>
        <a:graphic>
          <a:graphicData uri="http://schemas.openxmlformats.org/drawingml/2006/table">
            <a:tbl>
              <a:tblPr firstRow="1" bandRow="1">
                <a:tableStyleId>{2D5ABB26-0587-4C30-8999-92F81FD0307C}</a:tableStyleId>
              </a:tblPr>
              <a:tblGrid>
                <a:gridCol w="1268095"/>
                <a:gridCol w="1250950"/>
                <a:gridCol w="334010"/>
                <a:gridCol w="1359534"/>
                <a:gridCol w="650239"/>
                <a:gridCol w="1298575"/>
                <a:gridCol w="1094104"/>
                <a:gridCol w="1529715"/>
                <a:gridCol w="1371600"/>
                <a:gridCol w="1440179"/>
                <a:gridCol w="1232534"/>
              </a:tblGrid>
              <a:tr h="377825">
                <a:tc rowSpan="2">
                  <a:txBody>
                    <a:bodyPr/>
                    <a:lstStyle/>
                    <a:p>
                      <a:pPr>
                        <a:lnSpc>
                          <a:spcPct val="100000"/>
                        </a:lnSpc>
                      </a:pPr>
                      <a:endParaRPr sz="1000">
                        <a:latin typeface="Times New Roman"/>
                        <a:cs typeface="Times New Roman"/>
                      </a:endParaRPr>
                    </a:p>
                    <a:p>
                      <a:pPr marL="394970">
                        <a:lnSpc>
                          <a:spcPct val="100000"/>
                        </a:lnSpc>
                        <a:spcBef>
                          <a:spcPts val="844"/>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49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628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5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540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marR="6413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2542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3591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1630">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654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MD520-4T355(S)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3044-640-99-E0XXX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MD520-4T355(S)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3044-640-99-E0XXX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MD520-4T400(S)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MD520-4T400(S) (-L)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MD520-4T500(S)</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3044-1000-99-E0XXX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MD520-4T500(S)</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3044-1000-99-E0XXX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MD520-4T560(S)</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BRCW-40P03-0BRE</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3044-1000-99-E0XXX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MD520-4T560(S)</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BRCW-40P03-00CR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3359-1000-99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3044-1000-99-E0XXX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MD520-4T630(S)</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MDBU-200-B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BRCW-40P03-0BRH</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MD520-4T630(S)</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MDBU-200-C</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BRCW-40P03-0CRG</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3359-1600-99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BFC-1EB3-1600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BLA3-1EC2-1500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gridSpan="11">
                  <a:txBody>
                    <a:bodyPr/>
                    <a:lstStyle/>
                    <a:p>
                      <a:pPr marL="17780">
                        <a:lnSpc>
                          <a:spcPct val="100000"/>
                        </a:lnSpc>
                        <a:spcBef>
                          <a:spcPts val="25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MD520-2T0.4B(S)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MD520-2T0.7B(S)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BRA-02P02-AG0R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MD520-2T1.1B(S)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BRA-03P02-AA0R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MD520-2T1.5B(S)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BRA-04P02-0H0R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MD520-2T2.2B(S)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BRA-05P02-0EER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3044-12-88-E0XXX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MD520-2T3.7B(S)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10">
                          <a:solidFill>
                            <a:srgbClr val="231F20"/>
                          </a:solidFill>
                          <a:latin typeface="Microsoft JhengHei UI"/>
                          <a:cs typeface="Microsoft JhengHei UI"/>
                        </a:rPr>
                        <a:t>BRA-08P02-0CCR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3258-30-33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3044-18-89-E0XXX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305-17-KL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MD520-2T5.5B(S)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BRA-1P503-0BBR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305-32-KL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MD520-2T7.5B(S)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BRA-02P03-0AFR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3258-42-33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3044-48-92-E0XXX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MD520-2T11(B)(S)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BRA-2P503-0ABR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BLA3-1EC2-0070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MD520-2T15(B)(S)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BRBW-03P03-00JR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305-72-KL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MD520-2T18.5(B)(S)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BRBW-04P03-00GR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3044-72-99-E0XXX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MD520-2T22(B)(S)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BRBW-4P803-00FR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3258-100-35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EA3-0100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305-110-KL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BLA3-0EC1-0090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MD520-2T30(B)(S)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BRBW-06P03-00ER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3258-130-34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17500">
                        <a:lnSpc>
                          <a:spcPct val="100000"/>
                        </a:lnSpc>
                        <a:spcBef>
                          <a:spcPts val="250"/>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305-156-KS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MD520-2T37(B)(S)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内置选配</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3044-140-99-E0XXX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305-182-KS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MD520-2T45(S)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MDBUN-60-2T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BRBW-06P03-00FR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3258-180-40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305-230-KS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MD520-2T55(S)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MDBUN-60-2T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BRBW-06P03-00FR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305-280-KS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MD520-2T75(S)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3044-320-99-E0XXX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305-330-KS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MD520-2T90(S)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BRBW-06P03-00DR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3359-400-99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MD520-2T110(S)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MD520-2T132(S)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MD520-2T160(S)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3359-600-99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3044-570-99-E0XXX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MD520-2T200(S)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MDBUN-90-2T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BRBW-08P03-00DR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26390">
                        <a:lnSpc>
                          <a:spcPct val="100000"/>
                        </a:lnSpc>
                        <a:spcBef>
                          <a:spcPts val="25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305-790-S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gridSpan="11">
                  <a:txBody>
                    <a:bodyPr/>
                    <a:lstStyle/>
                    <a:p>
                      <a:pPr marL="17780">
                        <a:lnSpc>
                          <a:spcPct val="100000"/>
                        </a:lnSpc>
                        <a:spcBef>
                          <a:spcPts val="25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MD520-2S0.4B(S)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MD520-2S0.7B(S)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BRA-08P01-AE0R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2090-12-06</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7763">
                <a:tc>
                  <a:txBody>
                    <a:bodyPr/>
                    <a:lstStyle/>
                    <a:p>
                      <a:pPr marL="17780">
                        <a:lnSpc>
                          <a:spcPct val="100000"/>
                        </a:lnSpc>
                        <a:spcBef>
                          <a:spcPts val="250"/>
                        </a:spcBef>
                      </a:pPr>
                      <a:r>
                        <a:rPr dirty="0" sz="800" spc="-5">
                          <a:solidFill>
                            <a:srgbClr val="231F20"/>
                          </a:solidFill>
                          <a:latin typeface="Microsoft JhengHei UI"/>
                          <a:cs typeface="Microsoft JhengHei UI"/>
                        </a:rPr>
                        <a:t>MD520-2S1.5B(S)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2090-20-08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305-10-KL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7764">
                <a:tc>
                  <a:txBody>
                    <a:bodyPr/>
                    <a:lstStyle/>
                    <a:p>
                      <a:pPr marL="17780">
                        <a:lnSpc>
                          <a:spcPct val="100000"/>
                        </a:lnSpc>
                        <a:spcBef>
                          <a:spcPts val="250"/>
                        </a:spcBef>
                      </a:pPr>
                      <a:r>
                        <a:rPr dirty="0" sz="800" spc="-5">
                          <a:solidFill>
                            <a:srgbClr val="231F20"/>
                          </a:solidFill>
                          <a:latin typeface="Microsoft JhengHei UI"/>
                          <a:cs typeface="Microsoft JhengHei UI"/>
                        </a:rPr>
                        <a:t>MD520-2S2.2B(S)</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BRA-01P02-0G0R</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2090-30-08</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305-14-KL</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317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846053" y="10077870"/>
            <a:ext cx="198708"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60765"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2755998" y="1024597"/>
            <a:ext cx="1984271" cy="302906"/>
          </a:xfrm>
          <a:prstGeom prst="rect">
            <a:avLst/>
          </a:prstGeom>
          <a:blipFill>
            <a:blip r:embed="rId2" cstate="print"/>
            <a:stretch>
              <a:fillRect/>
            </a:stretch>
          </a:blipFill>
        </p:spPr>
        <p:txBody>
          <a:bodyPr wrap="square" lIns="0" tIns="0" rIns="0" bIns="0" rtlCol="0"/>
          <a:lstStyle/>
          <a:p/>
        </p:txBody>
      </p:sp>
      <p:graphicFrame>
        <p:nvGraphicFramePr>
          <p:cNvPr id="14" name="object 14"/>
          <p:cNvGraphicFramePr>
            <a:graphicFrameLocks noGrp="1"/>
          </p:cNvGraphicFramePr>
          <p:nvPr/>
        </p:nvGraphicFramePr>
        <p:xfrm>
          <a:off x="540000" y="1919998"/>
          <a:ext cx="13491210" cy="7400925"/>
        </p:xfrm>
        <a:graphic>
          <a:graphicData uri="http://schemas.openxmlformats.org/drawingml/2006/table">
            <a:tbl>
              <a:tblPr firstRow="1" bandRow="1">
                <a:tableStyleId>{2D5ABB26-0587-4C30-8999-92F81FD0307C}</a:tableStyleId>
              </a:tblPr>
              <a:tblGrid>
                <a:gridCol w="1146175"/>
                <a:gridCol w="1583689"/>
                <a:gridCol w="594360"/>
                <a:gridCol w="1310004"/>
                <a:gridCol w="732154"/>
                <a:gridCol w="1382395"/>
                <a:gridCol w="1272540"/>
                <a:gridCol w="1560829"/>
                <a:gridCol w="1266825"/>
                <a:gridCol w="1236345"/>
                <a:gridCol w="1392554"/>
              </a:tblGrid>
              <a:tr h="323214">
                <a:tc rowSpan="2">
                  <a:txBody>
                    <a:bodyPr/>
                    <a:lstStyle/>
                    <a:p>
                      <a:pPr>
                        <a:lnSpc>
                          <a:spcPct val="100000"/>
                        </a:lnSpc>
                      </a:pPr>
                      <a:endParaRPr sz="1000">
                        <a:latin typeface="Times New Roman"/>
                        <a:cs typeface="Times New Roman"/>
                      </a:endParaRPr>
                    </a:p>
                    <a:p>
                      <a:pPr marL="334010">
                        <a:lnSpc>
                          <a:spcPct val="100000"/>
                        </a:lnSpc>
                        <a:spcBef>
                          <a:spcPts val="63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6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28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制动转矩（10%ED</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6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6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6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494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2560" marR="10477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733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623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42164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4310">
                        <a:lnSpc>
                          <a:spcPct val="100000"/>
                        </a:lnSpc>
                        <a:spcBef>
                          <a:spcPts val="509"/>
                        </a:spcBef>
                      </a:pPr>
                      <a:r>
                        <a:rPr dirty="0" sz="800" b="1">
                          <a:solidFill>
                            <a:srgbClr val="FFFFFF"/>
                          </a:solidFill>
                          <a:latin typeface="Microsoft YaHei UI"/>
                          <a:cs typeface="Microsoft YaHei UI"/>
                        </a:rPr>
                        <a:t>SCHAFFNER</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24050">
                <a:tc gridSpan="11">
                  <a:txBody>
                    <a:bodyPr/>
                    <a:lstStyle/>
                    <a:p>
                      <a:pPr marL="17780">
                        <a:lnSpc>
                          <a:spcPct val="100000"/>
                        </a:lnSpc>
                        <a:spcBef>
                          <a:spcPts val="78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380~480V</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24050">
                <a:tc>
                  <a:txBody>
                    <a:bodyPr/>
                    <a:lstStyle/>
                    <a:p>
                      <a:pPr marL="17780">
                        <a:lnSpc>
                          <a:spcPct val="100000"/>
                        </a:lnSpc>
                        <a:spcBef>
                          <a:spcPts val="305"/>
                        </a:spcBef>
                      </a:pPr>
                      <a:r>
                        <a:rPr dirty="0" sz="800" spc="-5">
                          <a:solidFill>
                            <a:srgbClr val="231F20"/>
                          </a:solidFill>
                          <a:latin typeface="Microsoft JhengHei UI"/>
                          <a:cs typeface="Microsoft JhengHei UI"/>
                        </a:rPr>
                        <a:t>MD580-4T2R1B</a:t>
                      </a:r>
                      <a:endParaRPr sz="800">
                        <a:latin typeface="Microsoft JhengHei UI"/>
                        <a:cs typeface="Microsoft JhengHei UI"/>
                      </a:endParaRPr>
                    </a:p>
                  </a:txBody>
                  <a:tcPr marL="0" marR="0" marB="0" marT="387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BRA-08P01-ADE0R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3044-3.5-88-E0XXX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MD580-4T3R1B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MD580-4T3R8B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BRA-03P02-E00R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MD580-4T5R1B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3044-6.5-88-E0XXX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MD580-4T7R2B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BRA-05P02-BF0R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FN3258-16-45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3044-12-88-E0XXX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305-7.8-KL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1">
                <a:tc>
                  <a:txBody>
                    <a:bodyPr/>
                    <a:lstStyle/>
                    <a:p>
                      <a:pPr marL="17780">
                        <a:lnSpc>
                          <a:spcPct val="100000"/>
                        </a:lnSpc>
                        <a:spcBef>
                          <a:spcPts val="785"/>
                        </a:spcBef>
                      </a:pPr>
                      <a:r>
                        <a:rPr dirty="0" sz="800" spc="-5">
                          <a:solidFill>
                            <a:srgbClr val="231F20"/>
                          </a:solidFill>
                          <a:latin typeface="Microsoft JhengHei UI"/>
                          <a:cs typeface="Microsoft JhengHei UI"/>
                        </a:rPr>
                        <a:t>MD580-4T9B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BRA-06P02-AJ0R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FN3258-16-45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3044-12-88-E0XXX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A3-1EC2-0015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305-10-KL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MD580-4T13B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FN3258-16-45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3044-18-89-E0XXX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305-14-KL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MD580-4T17B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BRA-1P203-A00R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FN3258-30-47</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3044-24-89-E0XXX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305-17-KL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49">
                <a:tc>
                  <a:txBody>
                    <a:bodyPr/>
                    <a:lstStyle/>
                    <a:p>
                      <a:pPr marL="17780">
                        <a:lnSpc>
                          <a:spcPct val="100000"/>
                        </a:lnSpc>
                        <a:spcBef>
                          <a:spcPts val="785"/>
                        </a:spcBef>
                      </a:pPr>
                      <a:r>
                        <a:rPr dirty="0" sz="800" spc="-5">
                          <a:solidFill>
                            <a:srgbClr val="231F20"/>
                          </a:solidFill>
                          <a:latin typeface="Microsoft JhengHei UI"/>
                          <a:cs typeface="Microsoft JhengHei UI"/>
                        </a:rPr>
                        <a:t>MD580-4T25B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FN3258-42-33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3044-35-92-E0XXX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A3-1EC2-0035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305-32-KL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1">
                <a:tc>
                  <a:txBody>
                    <a:bodyPr/>
                    <a:lstStyle/>
                    <a:p>
                      <a:pPr marL="17780">
                        <a:lnSpc>
                          <a:spcPct val="100000"/>
                        </a:lnSpc>
                        <a:spcBef>
                          <a:spcPts val="785"/>
                        </a:spcBef>
                      </a:pPr>
                      <a:r>
                        <a:rPr dirty="0" sz="800" spc="-5">
                          <a:solidFill>
                            <a:srgbClr val="231F20"/>
                          </a:solidFill>
                          <a:latin typeface="Microsoft JhengHei UI"/>
                          <a:cs typeface="Microsoft JhengHei UI"/>
                        </a:rPr>
                        <a:t>MD580-4T32B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BRA-2P503-0E0R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FN3258-42-33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3044-48-92-E0XXX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A3-1EC2-0040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305-32-KL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BLA3-0EC1-0035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MD580-4T37B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BRBW-03P03-0CHR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FN3258-55-34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MD580-4T45(B)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BRBW-04P03-0CBR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FN3258-75-34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3044-59-92-E0XXX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A3-1EC2-0060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305-45-KL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MD580-4T60(B)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BRBW-4P503-0BGR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FN3258-75-34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3044-72-99-E0XXX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A3-1EC2-0080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MD580-4T75(B)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FN3258-75-34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3044-72-99-E0XXX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A3-1EC2-0080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305-90-KL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MD580-4T91(B)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BRBW-08P03-0AFR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FN3258-100-35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A3-1EC2-0090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305-110-KL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MD580-4T112(B)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FN3258-130-35</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3044-120-99-E0XXX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A3-1EC2-0150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305-124-KS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MD580-4T150(B)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FN3258-180-40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A3-1EC2-0150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305-156-KS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MD580-4T176(B)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内置选配</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变频器后加</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10">
                          <a:solidFill>
                            <a:srgbClr val="231F20"/>
                          </a:solidFill>
                          <a:latin typeface="Microsoft JhengHei UI"/>
                          <a:cs typeface="Microsoft JhengHei UI"/>
                        </a:rPr>
                        <a:t>BRBW-15P03-0GRG</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FN3258-180-40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3044-180-99-E0XXX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305-182-KS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MD580-4T210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MDBUN-60-T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BRBW-10P03-0A0R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FN3359-250-28</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305-230-KS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MD580-4T210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MDBUN-60-5T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BRBW-10P03-ABRH</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FN3359-250-28</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A3-1EC2-0200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305-230-KS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txBox="1"/>
          <p:nvPr/>
        </p:nvSpPr>
        <p:spPr>
          <a:xfrm>
            <a:off x="347300" y="986433"/>
            <a:ext cx="2534920" cy="574675"/>
          </a:xfrm>
          <a:prstGeom prst="rect">
            <a:avLst/>
          </a:prstGeom>
        </p:spPr>
        <p:txBody>
          <a:bodyPr wrap="square" lIns="0" tIns="94615" rIns="0" bIns="0" rtlCol="0" vert="horz">
            <a:spAutoFit/>
          </a:bodyPr>
          <a:lstStyle/>
          <a:p>
            <a:pPr marL="12700">
              <a:lnSpc>
                <a:spcPct val="100000"/>
              </a:lnSpc>
              <a:spcBef>
                <a:spcPts val="74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56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MD580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高性能工程型变频器</a:t>
            </a:r>
            <a:endParaRPr sz="1200">
              <a:latin typeface="Microsoft JhengHei UI"/>
              <a:cs typeface="Microsoft JhengHei UI"/>
            </a:endParaRPr>
          </a:p>
        </p:txBody>
      </p:sp>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9921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MD580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高性能工程型变频器（续）</a:t>
            </a:r>
            <a:endParaRPr sz="1200">
              <a:latin typeface="Microsoft JhengHei UI"/>
              <a:cs typeface="Microsoft JhengHei UI"/>
            </a:endParaRPr>
          </a:p>
        </p:txBody>
      </p:sp>
      <p:graphicFrame>
        <p:nvGraphicFramePr>
          <p:cNvPr id="14" name="object 14"/>
          <p:cNvGraphicFramePr>
            <a:graphicFrameLocks noGrp="1"/>
          </p:cNvGraphicFramePr>
          <p:nvPr/>
        </p:nvGraphicFramePr>
        <p:xfrm>
          <a:off x="540000" y="1872002"/>
          <a:ext cx="13491210" cy="7077075"/>
        </p:xfrm>
        <a:graphic>
          <a:graphicData uri="http://schemas.openxmlformats.org/drawingml/2006/table">
            <a:tbl>
              <a:tblPr firstRow="1" bandRow="1">
                <a:tableStyleId>{2D5ABB26-0587-4C30-8999-92F81FD0307C}</a:tableStyleId>
              </a:tblPr>
              <a:tblGrid>
                <a:gridCol w="1146175"/>
                <a:gridCol w="1583689"/>
                <a:gridCol w="594360"/>
                <a:gridCol w="1310004"/>
                <a:gridCol w="732154"/>
                <a:gridCol w="1382395"/>
                <a:gridCol w="1272540"/>
                <a:gridCol w="1560829"/>
                <a:gridCol w="1266825"/>
                <a:gridCol w="1236345"/>
                <a:gridCol w="1392554"/>
              </a:tblGrid>
              <a:tr h="323216">
                <a:tc rowSpan="2">
                  <a:txBody>
                    <a:bodyPr/>
                    <a:lstStyle/>
                    <a:p>
                      <a:pPr>
                        <a:lnSpc>
                          <a:spcPct val="100000"/>
                        </a:lnSpc>
                      </a:pPr>
                      <a:endParaRPr sz="1000">
                        <a:latin typeface="Times New Roman"/>
                        <a:cs typeface="Times New Roman"/>
                      </a:endParaRPr>
                    </a:p>
                    <a:p>
                      <a:pPr marL="334010">
                        <a:lnSpc>
                          <a:spcPct val="100000"/>
                        </a:lnSpc>
                        <a:spcBef>
                          <a:spcPts val="63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6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28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制动转矩（10%ED</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6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6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6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5951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4945">
                        <a:lnSpc>
                          <a:spcPct val="100000"/>
                        </a:lnSpc>
                        <a:spcBef>
                          <a:spcPts val="509"/>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2560" marR="104775" indent="-50800">
                        <a:lnSpc>
                          <a:spcPct val="100000"/>
                        </a:lnSpc>
                        <a:spcBef>
                          <a:spcPts val="3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733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623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42164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4310">
                        <a:lnSpc>
                          <a:spcPct val="100000"/>
                        </a:lnSpc>
                        <a:spcBef>
                          <a:spcPts val="509"/>
                        </a:spcBef>
                      </a:pPr>
                      <a:r>
                        <a:rPr dirty="0" sz="800" b="1">
                          <a:solidFill>
                            <a:srgbClr val="FFFFFF"/>
                          </a:solidFill>
                          <a:latin typeface="Microsoft YaHei UI"/>
                          <a:cs typeface="Microsoft YaHei UI"/>
                        </a:rPr>
                        <a:t>SCHAFFNER</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MD580-4T253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FN3359-250-28</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3044-260-99-E0XXX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A3-1EC2-0250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305-280-KS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MD580-4T253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BRBW-12P53-A0RE</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FN3359-250-28</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3044-260-99-E0XXX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A3-1EC2-0250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305-280-KS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MD580-4T304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MDBUN-90-T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BRBW-15P03-0FRH</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FN3359-320-99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3044-320-99-E0XXX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A3-1EC2-0350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305-330-KS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MD580-4T304</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MDBUN-90-5T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BRBW-15P03-0HRH</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FN3359-320-99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3044-320-99-E0XXX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A3-1EC2-0350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305-330-KS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MD580-4T377</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BRBW-16P03-0BRH</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FN3359-400-99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3044-400-99-E0XXX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A3-1EC2-0450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BLA3-0EC1-0400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MD580-4T377</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FN3359-400-99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3044-400-99-E0XXX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A3-1EC2-0450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305-400-S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MD580-4T426(-L)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BRBW-25P03-0DRA</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MD580-4T426(-L)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10">
                          <a:solidFill>
                            <a:srgbClr val="231F20"/>
                          </a:solidFill>
                          <a:latin typeface="Microsoft JhengHei UI"/>
                          <a:cs typeface="Microsoft JhengHei UI"/>
                        </a:rPr>
                        <a:t>BRBW-25P03-0ERC</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1">
                <a:tc>
                  <a:txBody>
                    <a:bodyPr/>
                    <a:lstStyle/>
                    <a:p>
                      <a:pPr marL="17780">
                        <a:lnSpc>
                          <a:spcPct val="100000"/>
                        </a:lnSpc>
                        <a:spcBef>
                          <a:spcPts val="785"/>
                        </a:spcBef>
                      </a:pPr>
                      <a:r>
                        <a:rPr dirty="0" sz="800" spc="-5">
                          <a:solidFill>
                            <a:srgbClr val="231F20"/>
                          </a:solidFill>
                          <a:latin typeface="Microsoft JhengHei UI"/>
                          <a:cs typeface="Microsoft JhengHei UI"/>
                        </a:rPr>
                        <a:t>MD580-4T465(-L)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49">
                <a:tc>
                  <a:txBody>
                    <a:bodyPr/>
                    <a:lstStyle/>
                    <a:p>
                      <a:pPr marL="17780">
                        <a:lnSpc>
                          <a:spcPct val="100000"/>
                        </a:lnSpc>
                        <a:spcBef>
                          <a:spcPts val="785"/>
                        </a:spcBef>
                      </a:pPr>
                      <a:r>
                        <a:rPr dirty="0" sz="800" spc="-5">
                          <a:solidFill>
                            <a:srgbClr val="231F20"/>
                          </a:solidFill>
                          <a:latin typeface="Microsoft JhengHei UI"/>
                          <a:cs typeface="Microsoft JhengHei UI"/>
                        </a:rPr>
                        <a:t>MD580-4T465(-L)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BRBW-30P03-0DRA</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305-500-S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MD580-4T520(-L)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10">
                          <a:solidFill>
                            <a:srgbClr val="231F20"/>
                          </a:solidFill>
                          <a:latin typeface="Microsoft JhengHei UI"/>
                          <a:cs typeface="Microsoft JhengHei UI"/>
                        </a:rPr>
                        <a:t>BRBW-20P03-0DRC</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A3-1EC2-0560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1">
                <a:tc>
                  <a:txBody>
                    <a:bodyPr/>
                    <a:lstStyle/>
                    <a:p>
                      <a:pPr marL="17780">
                        <a:lnSpc>
                          <a:spcPct val="100000"/>
                        </a:lnSpc>
                        <a:spcBef>
                          <a:spcPts val="785"/>
                        </a:spcBef>
                      </a:pPr>
                      <a:r>
                        <a:rPr dirty="0" sz="800" spc="-5">
                          <a:solidFill>
                            <a:srgbClr val="231F20"/>
                          </a:solidFill>
                          <a:latin typeface="Microsoft JhengHei UI"/>
                          <a:cs typeface="Microsoft JhengHei UI"/>
                        </a:rPr>
                        <a:t>MD580-4T520(-L)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BRBW-20P03-0ERE</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3044-510-99-E0XXX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A3-1EC2-0560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MD580-4T585(-L)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BRBW-30P03-0CRH</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3044-570-99-E0XXX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MD580-4T585(-L)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BRBW-25P03-0DRJ</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FN3359-600-99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3044-570-99-E0XXX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305-600-S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MD580-4T650(-L)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BRBW-30P03-0CRD</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FN3359-800-99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3044-640-99-E0XXX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A3-1EC2-0720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305-680-S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MD580-4T650(-L)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10">
                          <a:solidFill>
                            <a:srgbClr val="231F20"/>
                          </a:solidFill>
                          <a:latin typeface="Microsoft JhengHei UI"/>
                          <a:cs typeface="Microsoft JhengHei UI"/>
                        </a:rPr>
                        <a:t>BRBW-30P03-0DRC</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FN3359-800-99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3044-640-99-E0XXX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A3-1EC2-0720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305-680-S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BLA3-0EC1-0720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MD580-4T725(-L)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FN3359-800-99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305-790-S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MD580-4T725(-L)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FN3359-800-99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305-790-S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MD580-4T820(-L)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FN3359-800-99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305-910-S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24050">
                <a:tc>
                  <a:txBody>
                    <a:bodyPr/>
                    <a:lstStyle/>
                    <a:p>
                      <a:pPr marL="17780">
                        <a:lnSpc>
                          <a:spcPct val="100000"/>
                        </a:lnSpc>
                        <a:spcBef>
                          <a:spcPts val="785"/>
                        </a:spcBef>
                      </a:pPr>
                      <a:r>
                        <a:rPr dirty="0" sz="800" spc="-5">
                          <a:solidFill>
                            <a:srgbClr val="231F20"/>
                          </a:solidFill>
                          <a:latin typeface="Microsoft JhengHei UI"/>
                          <a:cs typeface="Microsoft JhengHei UI"/>
                        </a:rPr>
                        <a:t>MD580-4T820(-L)</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MDBUN-200-5T</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FN3359-800-99</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3044-800-99-E0XXX</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29259">
                        <a:lnSpc>
                          <a:spcPct val="100000"/>
                        </a:lnSpc>
                        <a:spcBef>
                          <a:spcPts val="78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A3-1EC2-0800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spc="-5">
                          <a:solidFill>
                            <a:srgbClr val="231F20"/>
                          </a:solidFill>
                          <a:latin typeface="Microsoft JhengHei UI"/>
                          <a:cs typeface="Microsoft JhengHei UI"/>
                        </a:rPr>
                        <a:t>RWK</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305-910-S</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785"/>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996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5" name="object 15"/>
          <p:cNvSpPr/>
          <p:nvPr/>
        </p:nvSpPr>
        <p:spPr>
          <a:xfrm>
            <a:off x="807053" y="10063467"/>
            <a:ext cx="198707" cy="154379"/>
          </a:xfrm>
          <a:prstGeom prst="rect">
            <a:avLst/>
          </a:prstGeom>
          <a:blipFill>
            <a:blip r:embed="rId2" cstate="print"/>
            <a:stretch>
              <a:fillRect/>
            </a:stretch>
          </a:blipFill>
        </p:spPr>
        <p:txBody>
          <a:bodyPr wrap="square" lIns="0" tIns="0" rIns="0" bIns="0" rtlCol="0"/>
          <a:lstStyle/>
          <a:p/>
        </p:txBody>
      </p:sp>
      <p:sp>
        <p:nvSpPr>
          <p:cNvPr id="16" name="object 16"/>
          <p:cNvSpPr/>
          <p:nvPr/>
        </p:nvSpPr>
        <p:spPr>
          <a:xfrm>
            <a:off x="12777864" y="1032050"/>
            <a:ext cx="1984271" cy="302906"/>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39143"/>
            <a:ext cx="6121400" cy="265430"/>
          </a:xfrm>
          <a:prstGeom prst="rect">
            <a:avLst/>
          </a:prstGeom>
        </p:spPr>
        <p:txBody>
          <a:bodyPr wrap="square" lIns="0" tIns="2540" rIns="0" bIns="0" rtlCol="0" vert="horz">
            <a:spAutoFit/>
          </a:bodyPr>
          <a:lstStyle/>
          <a:p>
            <a:pPr marL="12700" marR="5080">
              <a:lnSpc>
                <a:spcPct val="100000"/>
              </a:lnSpc>
              <a:spcBef>
                <a:spcPts val="20"/>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p:nvPr/>
        </p:nvSpPr>
        <p:spPr>
          <a:xfrm>
            <a:off x="12755998" y="1039503"/>
            <a:ext cx="1984271" cy="302906"/>
          </a:xfrm>
          <a:prstGeom prst="rect">
            <a:avLst/>
          </a:prstGeom>
          <a:blipFill>
            <a:blip r:embed="rId2" cstate="print"/>
            <a:stretch>
              <a:fillRect/>
            </a:stretch>
          </a:blipFill>
        </p:spPr>
        <p:txBody>
          <a:bodyPr wrap="square" lIns="0" tIns="0" rIns="0" bIns="0" rtlCol="0"/>
          <a:lstStyle/>
          <a:p/>
        </p:txBody>
      </p:sp>
      <p:graphicFrame>
        <p:nvGraphicFramePr>
          <p:cNvPr id="14" name="object 14"/>
          <p:cNvGraphicFramePr>
            <a:graphicFrameLocks noGrp="1"/>
          </p:cNvGraphicFramePr>
          <p:nvPr/>
        </p:nvGraphicFramePr>
        <p:xfrm>
          <a:off x="540000" y="1913998"/>
          <a:ext cx="11508740" cy="3780154"/>
        </p:xfrm>
        <a:graphic>
          <a:graphicData uri="http://schemas.openxmlformats.org/drawingml/2006/table">
            <a:tbl>
              <a:tblPr firstRow="1" bandRow="1">
                <a:tableStyleId>{2D5ABB26-0587-4C30-8999-92F81FD0307C}</a:tableStyleId>
              </a:tblPr>
              <a:tblGrid>
                <a:gridCol w="650875"/>
                <a:gridCol w="1650364"/>
                <a:gridCol w="650875"/>
                <a:gridCol w="958214"/>
                <a:gridCol w="1365885"/>
                <a:gridCol w="650239"/>
                <a:gridCol w="1633854"/>
                <a:gridCol w="1211579"/>
                <a:gridCol w="1337945"/>
                <a:gridCol w="1379854"/>
              </a:tblGrid>
              <a:tr h="372110">
                <a:tc rowSpan="2">
                  <a:txBody>
                    <a:bodyPr/>
                    <a:lstStyle/>
                    <a:p>
                      <a:pPr>
                        <a:lnSpc>
                          <a:spcPct val="100000"/>
                        </a:lnSpc>
                      </a:pPr>
                      <a:endParaRPr sz="1000">
                        <a:latin typeface="Times New Roman"/>
                        <a:cs typeface="Times New Roman"/>
                      </a:endParaRPr>
                    </a:p>
                    <a:p>
                      <a:pPr marL="121920">
                        <a:lnSpc>
                          <a:spcPct val="100000"/>
                        </a:lnSpc>
                        <a:spcBef>
                          <a:spcPts val="825"/>
                        </a:spcBef>
                      </a:pPr>
                      <a:r>
                        <a:rPr dirty="0" sz="800" b="1">
                          <a:solidFill>
                            <a:srgbClr val="FFFFFF"/>
                          </a:solidFill>
                          <a:latin typeface="Microsoft YaHei UI"/>
                          <a:cs typeface="Microsoft YaHei UI"/>
                        </a:rPr>
                        <a:t>外型结构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25"/>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300">
                        <a:latin typeface="Times New Roman"/>
                        <a:cs typeface="Times New Roman"/>
                      </a:endParaRPr>
                    </a:p>
                    <a:p>
                      <a:pPr marL="121920">
                        <a:lnSpc>
                          <a:spcPct val="100000"/>
                        </a:lnSpc>
                      </a:pPr>
                      <a:r>
                        <a:rPr dirty="0" sz="800" b="1">
                          <a:solidFill>
                            <a:srgbClr val="FFFFFF"/>
                          </a:solidFill>
                          <a:latin typeface="Microsoft YaHei UI"/>
                          <a:cs typeface="Microsoft YaHei UI"/>
                        </a:rPr>
                        <a:t>适配电机</a:t>
                      </a:r>
                      <a:endParaRPr sz="800">
                        <a:latin typeface="Microsoft YaHei UI"/>
                        <a:cs typeface="Microsoft YaHei UI"/>
                      </a:endParaRPr>
                    </a:p>
                    <a:p>
                      <a:pPr marL="13843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275590">
                        <a:lnSpc>
                          <a:spcPct val="100000"/>
                        </a:lnSpc>
                        <a:spcBef>
                          <a:spcPts val="82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47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2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30"/>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输入滤波器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nSpc>
                          <a:spcPct val="100000"/>
                        </a:lnSpc>
                        <a:spcBef>
                          <a:spcPts val="30"/>
                        </a:spcBef>
                      </a:pPr>
                      <a:endParaRPr sz="800">
                        <a:latin typeface="Times New Roman"/>
                        <a:cs typeface="Times New Roman"/>
                      </a:endParaRPr>
                    </a:p>
                    <a:p>
                      <a:pPr marL="414655">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30"/>
                        </a:spcBef>
                      </a:pPr>
                      <a:endParaRPr sz="800">
                        <a:latin typeface="Times New Roman"/>
                        <a:cs typeface="Times New Roman"/>
                      </a:endParaRPr>
                    </a:p>
                    <a:p>
                      <a:pPr marL="435609">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285" marR="64135" indent="-50800">
                        <a:lnSpc>
                          <a:spcPct val="100000"/>
                        </a:lnSpc>
                        <a:spcBef>
                          <a:spcPts val="30"/>
                        </a:spcBef>
                      </a:pPr>
                      <a:r>
                        <a:rPr dirty="0" sz="800" b="1">
                          <a:solidFill>
                            <a:srgbClr val="FFFFFF"/>
                          </a:solidFill>
                          <a:latin typeface="Microsoft YaHei UI"/>
                          <a:cs typeface="Microsoft YaHei UI"/>
                        </a:rPr>
                        <a:t>每台变频器 所需数量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93065">
                        <a:lnSpc>
                          <a:spcPct val="100000"/>
                        </a:lnSpc>
                        <a:spcBef>
                          <a:spcPts val="509"/>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195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61305">
                <a:tc gridSpan="10">
                  <a:txBody>
                    <a:bodyPr/>
                    <a:lstStyle/>
                    <a:p>
                      <a:pPr marL="17780">
                        <a:lnSpc>
                          <a:spcPct val="100000"/>
                        </a:lnSpc>
                        <a:spcBef>
                          <a:spcPts val="54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61306">
                <a:tc>
                  <a:txBody>
                    <a:bodyPr/>
                    <a:lstStyle/>
                    <a:p>
                      <a:pPr marL="17780">
                        <a:lnSpc>
                          <a:spcPct val="100000"/>
                        </a:lnSpc>
                        <a:spcBef>
                          <a:spcPts val="540"/>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MD600S/A-4T1R6(B)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6">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0"/>
                        </a:spcBef>
                      </a:pPr>
                      <a:endParaRPr sz="900">
                        <a:latin typeface="Times New Roman"/>
                        <a:cs typeface="Times New Roman"/>
                      </a:endParaRPr>
                    </a:p>
                    <a:p>
                      <a:pPr marL="275590">
                        <a:lnSpc>
                          <a:spcPct val="100000"/>
                        </a:lnSpc>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BRA-08P01-ADE0R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1306">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MD600S/A-4T2R3(B)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BRA-1P502-H00R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130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MD600S/A-4T4R8(B)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BRA-03P02-CH0R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1306">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MD600S/A-4T5R5(B)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BRA-05P02-BE0R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1306">
                <a:tc>
                  <a:txBody>
                    <a:bodyPr/>
                    <a:lstStyle/>
                    <a:p>
                      <a:pPr marL="17780">
                        <a:lnSpc>
                          <a:spcPct val="100000"/>
                        </a:lnSpc>
                        <a:spcBef>
                          <a:spcPts val="5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MD600S/A-4T9R5(B)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BRA-08P02-AC0R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130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MD600S/A-4T013(B)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BRA-1P503-A00R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1306">
                <a:tc gridSpan="10">
                  <a:txBody>
                    <a:bodyPr/>
                    <a:lstStyle/>
                    <a:p>
                      <a:pPr marL="17780">
                        <a:lnSpc>
                          <a:spcPct val="100000"/>
                        </a:lnSpc>
                        <a:spcBef>
                          <a:spcPts val="54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61305">
                <a:tc>
                  <a:txBody>
                    <a:bodyPr/>
                    <a:lstStyle/>
                    <a:p>
                      <a:pPr marL="17780">
                        <a:lnSpc>
                          <a:spcPct val="100000"/>
                        </a:lnSpc>
                        <a:spcBef>
                          <a:spcPts val="540"/>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MD600S/A-2S2R8(B)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4">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5"/>
                        </a:spcBef>
                      </a:pPr>
                      <a:endParaRPr sz="1150">
                        <a:latin typeface="Times New Roman"/>
                        <a:cs typeface="Times New Roman"/>
                      </a:endParaRPr>
                    </a:p>
                    <a:p>
                      <a:pPr marL="275590">
                        <a:lnSpc>
                          <a:spcPct val="100000"/>
                        </a:lnSpc>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1306">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MD600S/A-2S4R6(B)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BRA-02P02-AG0R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2090-10-06</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1306">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MD600S/A-2S7R5(B)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BRA-03P02-0J0R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2090-16-06</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1305">
                <a:tc>
                  <a:txBody>
                    <a:bodyPr/>
                    <a:lstStyle/>
                    <a:p>
                      <a:pPr marL="17780">
                        <a:lnSpc>
                          <a:spcPct val="100000"/>
                        </a:lnSpc>
                        <a:spcBef>
                          <a:spcPts val="5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MD600S/A-2S010(B)</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40"/>
                        </a:spcBef>
                      </a:pPr>
                      <a:r>
                        <a:rPr dirty="0" sz="800" spc="-5">
                          <a:solidFill>
                            <a:srgbClr val="231F20"/>
                          </a:solidFill>
                          <a:latin typeface="Microsoft JhengHei UI"/>
                          <a:cs typeface="Microsoft JhengHei UI"/>
                        </a:rPr>
                        <a:t>BRA-05P02-0F0R</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2090-22-06</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4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85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5" name="object 15"/>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6" name="object 16"/>
          <p:cNvSpPr txBox="1"/>
          <p:nvPr/>
        </p:nvSpPr>
        <p:spPr>
          <a:xfrm>
            <a:off x="347300" y="988693"/>
            <a:ext cx="2077720" cy="565785"/>
          </a:xfrm>
          <a:prstGeom prst="rect">
            <a:avLst/>
          </a:prstGeom>
        </p:spPr>
        <p:txBody>
          <a:bodyPr wrap="square" lIns="0" tIns="90170" rIns="0" bIns="0" rtlCol="0" vert="horz">
            <a:spAutoFit/>
          </a:bodyPr>
          <a:lstStyle/>
          <a:p>
            <a:pPr marL="12700">
              <a:lnSpc>
                <a:spcPct val="100000"/>
              </a:lnSpc>
              <a:spcBef>
                <a:spcPts val="7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52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MD600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紧凑型变频器</a:t>
            </a:r>
            <a:endParaRPr sz="1200">
              <a:latin typeface="Microsoft JhengHei UI"/>
              <a:cs typeface="Microsoft JhengHei UI"/>
            </a:endParaRPr>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04128"/>
            <a:ext cx="2382520" cy="542925"/>
          </a:xfrm>
          <a:prstGeom prst="rect">
            <a:avLst/>
          </a:prstGeom>
        </p:spPr>
        <p:txBody>
          <a:bodyPr wrap="square" lIns="0" tIns="77470" rIns="0" bIns="0" rtlCol="0" vert="horz">
            <a:spAutoFit/>
          </a:bodyPr>
          <a:lstStyle/>
          <a:p>
            <a:pPr marL="12700">
              <a:lnSpc>
                <a:spcPct val="100000"/>
              </a:lnSpc>
              <a:spcBef>
                <a:spcPts val="610"/>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40"/>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MD630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全球通用型变频器</a:t>
            </a:r>
            <a:endParaRPr sz="1200">
              <a:latin typeface="Microsoft JhengHei UI"/>
              <a:cs typeface="Microsoft JhengHei UI"/>
            </a:endParaRPr>
          </a:p>
        </p:txBody>
      </p:sp>
      <p:sp>
        <p:nvSpPr>
          <p:cNvPr id="14" name="object 14"/>
          <p:cNvSpPr/>
          <p:nvPr/>
        </p:nvSpPr>
        <p:spPr>
          <a:xfrm>
            <a:off x="12777864" y="1032050"/>
            <a:ext cx="1984271" cy="302906"/>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00002"/>
          <a:ext cx="11296650" cy="6501765"/>
        </p:xfrm>
        <a:graphic>
          <a:graphicData uri="http://schemas.openxmlformats.org/drawingml/2006/table">
            <a:tbl>
              <a:tblPr firstRow="1" bandRow="1">
                <a:tableStyleId>{2D5ABB26-0587-4C30-8999-92F81FD0307C}</a:tableStyleId>
              </a:tblPr>
              <a:tblGrid>
                <a:gridCol w="650875"/>
                <a:gridCol w="1503045"/>
                <a:gridCol w="634365"/>
                <a:gridCol w="949325"/>
                <a:gridCol w="1451610"/>
                <a:gridCol w="649604"/>
                <a:gridCol w="1560195"/>
                <a:gridCol w="1137284"/>
                <a:gridCol w="1308734"/>
                <a:gridCol w="1428750"/>
              </a:tblGrid>
              <a:tr h="309245">
                <a:tc rowSpan="2">
                  <a:txBody>
                    <a:bodyPr/>
                    <a:lstStyle/>
                    <a:p>
                      <a:pPr>
                        <a:lnSpc>
                          <a:spcPct val="100000"/>
                        </a:lnSpc>
                      </a:pPr>
                      <a:endParaRPr sz="1000">
                        <a:latin typeface="Times New Roman"/>
                        <a:cs typeface="Times New Roman"/>
                      </a:endParaRPr>
                    </a:p>
                    <a:p>
                      <a:pPr marL="121920">
                        <a:lnSpc>
                          <a:spcPct val="100000"/>
                        </a:lnSpc>
                        <a:spcBef>
                          <a:spcPts val="575"/>
                        </a:spcBef>
                      </a:pPr>
                      <a:r>
                        <a:rPr dirty="0" sz="800" b="1">
                          <a:solidFill>
                            <a:srgbClr val="FFFFFF"/>
                          </a:solidFill>
                          <a:latin typeface="Microsoft YaHei UI"/>
                          <a:cs typeface="Microsoft YaHei UI"/>
                        </a:rPr>
                        <a:t>外型结构</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497205">
                        <a:lnSpc>
                          <a:spcPct val="100000"/>
                        </a:lnSpc>
                        <a:spcBef>
                          <a:spcPts val="575"/>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1050">
                        <a:latin typeface="Times New Roman"/>
                        <a:cs typeface="Times New Roman"/>
                      </a:endParaRPr>
                    </a:p>
                    <a:p>
                      <a:pPr algn="ctr">
                        <a:lnSpc>
                          <a:spcPct val="100000"/>
                        </a:lnSpc>
                      </a:pPr>
                      <a:r>
                        <a:rPr dirty="0" sz="800" b="1">
                          <a:solidFill>
                            <a:srgbClr val="FFFFFF"/>
                          </a:solidFill>
                          <a:latin typeface="Microsoft YaHei UI"/>
                          <a:cs typeface="Microsoft YaHei UI"/>
                        </a:rPr>
                        <a:t>重载</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功率</a:t>
                      </a:r>
                      <a:r>
                        <a:rPr dirty="0" sz="800" spc="-65" b="1">
                          <a:solidFill>
                            <a:srgbClr val="FFFFFF"/>
                          </a:solidFill>
                          <a:latin typeface="Microsoft YaHei UI"/>
                          <a:cs typeface="Microsoft YaHei UI"/>
                        </a:rPr>
                        <a:t>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271145">
                        <a:lnSpc>
                          <a:spcPct val="100000"/>
                        </a:lnSpc>
                        <a:spcBef>
                          <a:spcPts val="57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22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705"/>
                        </a:spcBef>
                      </a:pPr>
                      <a:r>
                        <a:rPr dirty="0" sz="800" b="1">
                          <a:solidFill>
                            <a:srgbClr val="FFFFFF"/>
                          </a:solidFill>
                          <a:latin typeface="Microsoft YaHei UI"/>
                          <a:cs typeface="Microsoft YaHei UI"/>
                        </a:rPr>
                        <a:t>输入滤波器</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400050">
                        <a:lnSpc>
                          <a:spcPct val="100000"/>
                        </a:lnSpc>
                        <a:spcBef>
                          <a:spcPts val="70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60375">
                        <a:lnSpc>
                          <a:spcPct val="100000"/>
                        </a:lnSpc>
                        <a:spcBef>
                          <a:spcPts val="705"/>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685" marR="13335" indent="50800">
                        <a:lnSpc>
                          <a:spcPct val="100000"/>
                        </a:lnSpc>
                        <a:spcBef>
                          <a:spcPts val="30"/>
                        </a:spcBef>
                      </a:pPr>
                      <a:r>
                        <a:rPr dirty="0" sz="800" b="1">
                          <a:solidFill>
                            <a:srgbClr val="FFFFFF"/>
                          </a:solidFill>
                          <a:latin typeface="Microsoft YaHei UI"/>
                          <a:cs typeface="Microsoft YaHei UI"/>
                        </a:rPr>
                        <a:t>每台变频器 所需并联数量</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48615">
                        <a:lnSpc>
                          <a:spcPct val="100000"/>
                        </a:lnSpc>
                        <a:spcBef>
                          <a:spcPts val="509"/>
                        </a:spcBef>
                      </a:pPr>
                      <a:r>
                        <a:rPr dirty="0" sz="800" b="1">
                          <a:solidFill>
                            <a:srgbClr val="FFFFFF"/>
                          </a:solidFill>
                          <a:latin typeface="Microsoft YaHei UI"/>
                          <a:cs typeface="Microsoft YaHei UI"/>
                        </a:rPr>
                        <a:t>SCHAFFNER</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5877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27697">
                <a:tc gridSpan="10">
                  <a:txBody>
                    <a:bodyPr/>
                    <a:lstStyle/>
                    <a:p>
                      <a:pPr marL="17780">
                        <a:lnSpc>
                          <a:spcPct val="100000"/>
                        </a:lnSpc>
                        <a:spcBef>
                          <a:spcPts val="40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380V~480V（重过载</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G 机型）</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7697">
                <a:tc>
                  <a:txBody>
                    <a:bodyPr/>
                    <a:lstStyle/>
                    <a:p>
                      <a:pPr marL="17780">
                        <a:lnSpc>
                          <a:spcPct val="100000"/>
                        </a:lnSpc>
                        <a:spcBef>
                          <a:spcPts val="405"/>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MD630S/N-4T1R5BS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BRA-06P01-AEF0R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8">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MD630S/N-4T2R1BS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BRA-01P02-GG0R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MD630S/N-4T3R8BS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BRA-02P02-CH0R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8">
                <a:tc>
                  <a:txBody>
                    <a:bodyPr/>
                    <a:lstStyle/>
                    <a:p>
                      <a:pPr marL="17780">
                        <a:lnSpc>
                          <a:spcPct val="100000"/>
                        </a:lnSpc>
                        <a:spcBef>
                          <a:spcPts val="40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MD630S/N-4T5R1BS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BRA-03P02-BF0R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MD630S/N-4T7R2BS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BRA-04P02-AJ0R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8">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MD630S/N-4T9R0BS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BRA-06P02-AD0R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marL="17780">
                        <a:lnSpc>
                          <a:spcPct val="100000"/>
                        </a:lnSpc>
                        <a:spcBef>
                          <a:spcPts val="405"/>
                        </a:spcBef>
                      </a:pPr>
                      <a:r>
                        <a:rPr dirty="0" sz="800">
                          <a:solidFill>
                            <a:srgbClr val="231F20"/>
                          </a:solidFill>
                          <a:latin typeface="Microsoft JhengHei UI"/>
                          <a:cs typeface="Microsoft JhengHei UI"/>
                        </a:rPr>
                        <a:t>T3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MD630S/N-4T013BS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BRA-08P02-A00R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3287-16-44-C26-R65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MD630S/N-4T017BS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BRA-01P03-0GFR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3287-20-33-C26-R65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8">
                <a:tc>
                  <a:txBody>
                    <a:bodyPr/>
                    <a:lstStyle/>
                    <a:p>
                      <a:pPr marL="17780">
                        <a:lnSpc>
                          <a:spcPct val="100000"/>
                        </a:lnSpc>
                        <a:spcBef>
                          <a:spcPts val="4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MD630S/N-4T025BS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3287-40-33-C26-R65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MD630S/N-4T032BS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BRA-01P03-0GFR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3287-40-33-C26-R65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marL="17780">
                        <a:lnSpc>
                          <a:spcPct val="100000"/>
                        </a:lnSpc>
                        <a:spcBef>
                          <a:spcPts val="405"/>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MD630S/N-4T037BS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BRA-1P503-0FBR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3287-40-33-C26-R65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8">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MD630S/N-4T045BS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3287-50-53-C26-R65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gridSpan="10">
                  <a:txBody>
                    <a:bodyPr/>
                    <a:lstStyle/>
                    <a:p>
                      <a:pPr marL="17780">
                        <a:lnSpc>
                          <a:spcPct val="100000"/>
                        </a:lnSpc>
                        <a:spcBef>
                          <a:spcPts val="40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380V~480V（轻过载</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P 机型）</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7697">
                <a:tc>
                  <a:txBody>
                    <a:bodyPr/>
                    <a:lstStyle/>
                    <a:p>
                      <a:pPr marL="17780">
                        <a:lnSpc>
                          <a:spcPct val="100000"/>
                        </a:lnSpc>
                        <a:spcBef>
                          <a:spcPts val="405"/>
                        </a:spcBef>
                      </a:pPr>
                      <a:r>
                        <a:rPr dirty="0" sz="800">
                          <a:solidFill>
                            <a:srgbClr val="231F20"/>
                          </a:solidFill>
                          <a:latin typeface="Microsoft JhengHei UI"/>
                          <a:cs typeface="Microsoft JhengHei UI"/>
                        </a:rPr>
                        <a:t>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MD630S/N-4T1R5BS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BRA-06P01-AEF0R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8">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MD630S/N-4T2R1BS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BRA-01P02-GG0R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MD630S/N-4T3R8BS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BRA-02P02-CH0R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8">
                <a:tc>
                  <a:txBody>
                    <a:bodyPr/>
                    <a:lstStyle/>
                    <a:p>
                      <a:pPr marL="17780">
                        <a:lnSpc>
                          <a:spcPct val="100000"/>
                        </a:lnSpc>
                        <a:spcBef>
                          <a:spcPts val="40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MD630S/N-4T5R1BS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BRA-03P02-BF0R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EA3-0008</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MD630S/N-4T7R2BS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BRA-04P02-AJ0R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MD630S/N-4T9R0BS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BRA-06P02-AD0R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3287-16-44-C26-R65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EA3-0016</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8">
                <a:tc>
                  <a:txBody>
                    <a:bodyPr/>
                    <a:lstStyle/>
                    <a:p>
                      <a:pPr marL="17780">
                        <a:lnSpc>
                          <a:spcPct val="100000"/>
                        </a:lnSpc>
                        <a:spcBef>
                          <a:spcPts val="405"/>
                        </a:spcBef>
                      </a:pPr>
                      <a:r>
                        <a:rPr dirty="0" sz="800">
                          <a:solidFill>
                            <a:srgbClr val="231F20"/>
                          </a:solidFill>
                          <a:latin typeface="Microsoft JhengHei UI"/>
                          <a:cs typeface="Microsoft JhengHei UI"/>
                        </a:rPr>
                        <a:t>T3</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MD630S/N-4T013BS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BRA-08P02-A00R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3287-20-33-C26-R65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MD630S/N-4T017BS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BRA-01P03-0GFR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3287-40-33-C26-R65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7">
                <a:tc>
                  <a:txBody>
                    <a:bodyPr/>
                    <a:lstStyle/>
                    <a:p>
                      <a:pPr marL="17780">
                        <a:lnSpc>
                          <a:spcPct val="100000"/>
                        </a:lnSpc>
                        <a:spcBef>
                          <a:spcPts val="4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MD630S/N-4T025BS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3287-40-33-C26-R65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8">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MD630S/N-4T032BS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BRA-01P03-0GFR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3287-40-33-C26-R65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EA3-0045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7697">
                <a:tc>
                  <a:txBody>
                    <a:bodyPr/>
                    <a:lstStyle/>
                    <a:p>
                      <a:pPr marL="17780">
                        <a:lnSpc>
                          <a:spcPct val="100000"/>
                        </a:lnSpc>
                        <a:spcBef>
                          <a:spcPts val="405"/>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MD630S/N-4T037BS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BRA-1P503-0FBR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3287-50-53-C26-R65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7697">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MD630S/N-4T045BS</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58140">
                        <a:lnSpc>
                          <a:spcPct val="100000"/>
                        </a:lnSpc>
                        <a:spcBef>
                          <a:spcPts val="405"/>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3287-80-34-C26-R65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61315">
                        <a:lnSpc>
                          <a:spcPct val="100000"/>
                        </a:lnSpc>
                        <a:spcBef>
                          <a:spcPts val="405"/>
                        </a:spcBef>
                      </a:pPr>
                      <a:r>
                        <a:rPr dirty="0" sz="800" spc="-5">
                          <a:solidFill>
                            <a:srgbClr val="231F20"/>
                          </a:solidFill>
                          <a:latin typeface="Microsoft JhengHei UI"/>
                          <a:cs typeface="Microsoft JhengHei UI"/>
                        </a:rPr>
                        <a:t>BFC-1</a:t>
                      </a:r>
                      <a:r>
                        <a:rPr dirty="0" sz="800">
                          <a:solidFill>
                            <a:srgbClr val="231F20"/>
                          </a:solidFill>
                          <a:latin typeface="Microsoft JhengHei UI"/>
                          <a:cs typeface="Microsoft JhengHei UI"/>
                        </a:rPr>
                        <a:t>EA3-0075</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05"/>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514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159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68732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MD800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标准型多机传动变频器</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00002"/>
          <a:ext cx="9339580" cy="3388995"/>
        </p:xfrm>
        <a:graphic>
          <a:graphicData uri="http://schemas.openxmlformats.org/drawingml/2006/table">
            <a:tbl>
              <a:tblPr firstRow="1" bandRow="1">
                <a:tableStyleId>{2D5ABB26-0587-4C30-8999-92F81FD0307C}</a:tableStyleId>
              </a:tblPr>
              <a:tblGrid>
                <a:gridCol w="1523365"/>
                <a:gridCol w="899795"/>
                <a:gridCol w="1113789"/>
                <a:gridCol w="1478279"/>
                <a:gridCol w="1125220"/>
                <a:gridCol w="873125"/>
                <a:gridCol w="1250950"/>
                <a:gridCol w="1056004"/>
              </a:tblGrid>
              <a:tr h="281358">
                <a:tc rowSpan="2">
                  <a:txBody>
                    <a:bodyPr/>
                    <a:lstStyle/>
                    <a:p>
                      <a:pPr>
                        <a:lnSpc>
                          <a:spcPct val="100000"/>
                        </a:lnSpc>
                        <a:spcBef>
                          <a:spcPts val="35"/>
                        </a:spcBef>
                      </a:pPr>
                      <a:endParaRPr sz="1450">
                        <a:latin typeface="Times New Roman"/>
                        <a:cs typeface="Times New Roman"/>
                      </a:endParaRPr>
                    </a:p>
                    <a:p>
                      <a:pPr marL="456565">
                        <a:lnSpc>
                          <a:spcPct val="100000"/>
                        </a:lnSpc>
                      </a:pPr>
                      <a:r>
                        <a:rPr dirty="0" sz="800" b="1">
                          <a:solidFill>
                            <a:srgbClr val="FFFFFF"/>
                          </a:solidFill>
                          <a:latin typeface="Microsoft YaHei UI"/>
                          <a:cs typeface="Microsoft YaHei UI"/>
                        </a:rPr>
                        <a:t>整流模块型号</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15"/>
                        </a:spcBef>
                      </a:pPr>
                      <a:endParaRPr sz="1050">
                        <a:latin typeface="Times New Roman"/>
                        <a:cs typeface="Times New Roman"/>
                      </a:endParaRPr>
                    </a:p>
                    <a:p>
                      <a:pPr algn="ctr">
                        <a:lnSpc>
                          <a:spcPct val="100000"/>
                        </a:lnSpc>
                      </a:pPr>
                      <a:r>
                        <a:rPr dirty="0" sz="800" b="1">
                          <a:solidFill>
                            <a:srgbClr val="FFFFFF"/>
                          </a:solidFill>
                          <a:latin typeface="Microsoft YaHei UI"/>
                          <a:cs typeface="Microsoft YaHei UI"/>
                        </a:rPr>
                        <a:t>适配逆变总功率</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（k</a:t>
                      </a:r>
                      <a:r>
                        <a:rPr dirty="0" sz="800" spc="-15" b="1">
                          <a:solidFill>
                            <a:srgbClr val="FFFFFF"/>
                          </a:solidFill>
                          <a:latin typeface="Microsoft YaHei UI"/>
                          <a:cs typeface="Microsoft YaHei UI"/>
                        </a:rPr>
                        <a:t> </a:t>
                      </a:r>
                      <a:r>
                        <a:rPr dirty="0" sz="800" spc="-5" b="1">
                          <a:solidFill>
                            <a:srgbClr val="FFFFFF"/>
                          </a:solidFill>
                          <a:latin typeface="Microsoft YaHei UI"/>
                          <a:cs typeface="Microsoft YaHei UI"/>
                        </a:rPr>
                        <a:t>W）</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02895">
                        <a:lnSpc>
                          <a:spcPct val="100000"/>
                        </a:lnSpc>
                        <a:spcBef>
                          <a:spcPts val="595"/>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95"/>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35"/>
                        </a:spcBef>
                      </a:pPr>
                      <a:endParaRPr sz="1450">
                        <a:latin typeface="Times New Roman"/>
                        <a:cs typeface="Times New Roman"/>
                      </a:endParaRPr>
                    </a:p>
                    <a:p>
                      <a:pPr marL="233045">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4"/>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81358">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3060">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5595">
                        <a:lnSpc>
                          <a:spcPct val="100000"/>
                        </a:lnSpc>
                        <a:spcBef>
                          <a:spcPts val="595"/>
                        </a:spcBef>
                      </a:pPr>
                      <a:r>
                        <a:rPr dirty="0" sz="800" b="1">
                          <a:solidFill>
                            <a:srgbClr val="FFFFFF"/>
                          </a:solidFill>
                          <a:latin typeface="Microsoft YaHei UI"/>
                          <a:cs typeface="Microsoft YaHei UI"/>
                        </a:rPr>
                        <a:t>SCHAFFNER</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8775">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415290">
                        <a:lnSpc>
                          <a:spcPct val="100000"/>
                        </a:lnSpc>
                        <a:spcBef>
                          <a:spcPts val="59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4485" marR="266065" indent="-50800">
                        <a:lnSpc>
                          <a:spcPct val="100000"/>
                        </a:lnSpc>
                        <a:spcBef>
                          <a:spcPts val="114"/>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81358">
                <a:tc gridSpan="8">
                  <a:txBody>
                    <a:bodyPr/>
                    <a:lstStyle/>
                    <a:p>
                      <a:pPr marL="17780">
                        <a:lnSpc>
                          <a:spcPct val="100000"/>
                        </a:lnSpc>
                        <a:spcBef>
                          <a:spcPts val="62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81357">
                <a:tc>
                  <a:txBody>
                    <a:bodyPr/>
                    <a:lstStyle/>
                    <a:p>
                      <a:pPr marL="17780" marR="702310">
                        <a:lnSpc>
                          <a:spcPct val="100000"/>
                        </a:lnSpc>
                        <a:spcBef>
                          <a:spcPts val="140"/>
                        </a:spcBef>
                      </a:pPr>
                      <a:r>
                        <a:rPr dirty="0" sz="800" spc="-5">
                          <a:solidFill>
                            <a:srgbClr val="231F20"/>
                          </a:solidFill>
                          <a:latin typeface="Microsoft JhengHei UI"/>
                          <a:cs typeface="Microsoft JhengHei UI"/>
                        </a:rPr>
                        <a:t>MD800-0-2S24  MD800</a:t>
                      </a:r>
                      <a:r>
                        <a:rPr dirty="0" sz="800">
                          <a:solidFill>
                            <a:srgbClr val="231F20"/>
                          </a:solidFill>
                          <a:latin typeface="Microsoft JhengHei UI"/>
                          <a:cs typeface="Microsoft JhengHei UI"/>
                        </a:rPr>
                        <a:t>-0-2S24B</a:t>
                      </a:r>
                      <a:endParaRPr sz="800">
                        <a:latin typeface="Microsoft JhengHei UI"/>
                        <a:cs typeface="Microsoft JhengHei UI"/>
                      </a:endParaRPr>
                    </a:p>
                  </a:txBody>
                  <a:tcPr marL="0" marR="0" marB="0" marT="177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1000">
                        <a:latin typeface="Times New Roman"/>
                        <a:cs typeface="Times New Roman"/>
                      </a:endParaRPr>
                    </a:p>
                    <a:p>
                      <a:pPr marL="233045">
                        <a:lnSpc>
                          <a:spcPct val="100000"/>
                        </a:lnSpc>
                        <a:spcBef>
                          <a:spcPts val="575"/>
                        </a:spcBef>
                      </a:pPr>
                      <a:r>
                        <a:rPr dirty="0" sz="800">
                          <a:solidFill>
                            <a:srgbClr val="231F20"/>
                          </a:solidFill>
                          <a:latin typeface="Microsoft JhengHei UI"/>
                          <a:cs typeface="Microsoft JhengHei UI"/>
                        </a:rPr>
                        <a:t>内置选配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12115">
                        <a:lnSpc>
                          <a:spcPct val="100000"/>
                        </a:lnSpc>
                        <a:spcBef>
                          <a:spcPts val="620"/>
                        </a:spcBef>
                      </a:pPr>
                      <a:r>
                        <a:rPr dirty="0" sz="800" spc="-5">
                          <a:solidFill>
                            <a:srgbClr val="231F20"/>
                          </a:solidFill>
                          <a:latin typeface="Microsoft JhengHei UI"/>
                          <a:cs typeface="Microsoft JhengHei UI"/>
                        </a:rPr>
                        <a:t>BRA-05P02-0FFR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1357">
                <a:tc>
                  <a:txBody>
                    <a:bodyPr/>
                    <a:lstStyle/>
                    <a:p>
                      <a:pPr marL="17780" marR="702310">
                        <a:lnSpc>
                          <a:spcPct val="100000"/>
                        </a:lnSpc>
                        <a:spcBef>
                          <a:spcPts val="140"/>
                        </a:spcBef>
                      </a:pPr>
                      <a:r>
                        <a:rPr dirty="0" sz="800" spc="-5">
                          <a:solidFill>
                            <a:srgbClr val="231F20"/>
                          </a:solidFill>
                          <a:latin typeface="Microsoft JhengHei UI"/>
                          <a:cs typeface="Microsoft JhengHei UI"/>
                        </a:rPr>
                        <a:t>MD800-0-2S40  MD800</a:t>
                      </a:r>
                      <a:r>
                        <a:rPr dirty="0" sz="800">
                          <a:solidFill>
                            <a:srgbClr val="231F20"/>
                          </a:solidFill>
                          <a:latin typeface="Microsoft JhengHei UI"/>
                          <a:cs typeface="Microsoft JhengHei UI"/>
                        </a:rPr>
                        <a:t>-0-2S40B</a:t>
                      </a:r>
                      <a:endParaRPr sz="800">
                        <a:latin typeface="Microsoft JhengHei UI"/>
                        <a:cs typeface="Microsoft JhengHei UI"/>
                      </a:endParaRPr>
                    </a:p>
                  </a:txBody>
                  <a:tcPr marL="0" marR="0" marB="0" marT="177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83540">
                        <a:lnSpc>
                          <a:spcPct val="100000"/>
                        </a:lnSpc>
                        <a:spcBef>
                          <a:spcPts val="620"/>
                        </a:spcBef>
                      </a:pPr>
                      <a:r>
                        <a:rPr dirty="0" sz="800" spc="-5">
                          <a:solidFill>
                            <a:srgbClr val="231F20"/>
                          </a:solidFill>
                          <a:latin typeface="Microsoft JhengHei UI"/>
                          <a:cs typeface="Microsoft JhengHei UI"/>
                        </a:rPr>
                        <a:t>BRA-08P02-0D0R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1358">
                <a:tc gridSpan="8">
                  <a:txBody>
                    <a:bodyPr/>
                    <a:lstStyle/>
                    <a:p>
                      <a:pPr marL="17780">
                        <a:lnSpc>
                          <a:spcPct val="100000"/>
                        </a:lnSpc>
                        <a:spcBef>
                          <a:spcPts val="62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81358">
                <a:tc>
                  <a:txBody>
                    <a:bodyPr/>
                    <a:lstStyle/>
                    <a:p>
                      <a:pPr marL="17780">
                        <a:lnSpc>
                          <a:spcPct val="100000"/>
                        </a:lnSpc>
                        <a:spcBef>
                          <a:spcPts val="620"/>
                        </a:spcBef>
                      </a:pPr>
                      <a:r>
                        <a:rPr dirty="0" sz="800" spc="-5">
                          <a:solidFill>
                            <a:srgbClr val="231F20"/>
                          </a:solidFill>
                          <a:latin typeface="Microsoft JhengHei UI"/>
                          <a:cs typeface="Microsoft JhengHei UI"/>
                        </a:rPr>
                        <a:t>MD800-0-2T22B</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BLA3-1EC4-0030</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FN3288-20-33-C..-R65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1000">
                        <a:latin typeface="Times New Roman"/>
                        <a:cs typeface="Times New Roman"/>
                      </a:endParaRPr>
                    </a:p>
                    <a:p>
                      <a:pPr marL="233045">
                        <a:lnSpc>
                          <a:spcPct val="100000"/>
                        </a:lnSpc>
                        <a:spcBef>
                          <a:spcPts val="575"/>
                        </a:spcBef>
                      </a:pPr>
                      <a:r>
                        <a:rPr dirty="0" sz="800">
                          <a:solidFill>
                            <a:srgbClr val="231F20"/>
                          </a:solidFill>
                          <a:latin typeface="Microsoft JhengHei UI"/>
                          <a:cs typeface="Microsoft JhengHei UI"/>
                        </a:rPr>
                        <a:t>内置标配</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83540">
                        <a:lnSpc>
                          <a:spcPct val="100000"/>
                        </a:lnSpc>
                        <a:spcBef>
                          <a:spcPts val="620"/>
                        </a:spcBef>
                      </a:pPr>
                      <a:r>
                        <a:rPr dirty="0" sz="800" spc="-5">
                          <a:solidFill>
                            <a:srgbClr val="231F20"/>
                          </a:solidFill>
                          <a:latin typeface="Microsoft JhengHei UI"/>
                          <a:cs typeface="Microsoft JhengHei UI"/>
                        </a:rPr>
                        <a:t>BRA-08P02-0D0R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1358">
                <a:tc>
                  <a:txBody>
                    <a:bodyPr/>
                    <a:lstStyle/>
                    <a:p>
                      <a:pPr marL="17780">
                        <a:lnSpc>
                          <a:spcPct val="100000"/>
                        </a:lnSpc>
                        <a:spcBef>
                          <a:spcPts val="620"/>
                        </a:spcBef>
                      </a:pPr>
                      <a:r>
                        <a:rPr dirty="0" sz="800" spc="-5">
                          <a:solidFill>
                            <a:srgbClr val="231F20"/>
                          </a:solidFill>
                          <a:latin typeface="Microsoft JhengHei UI"/>
                          <a:cs typeface="Microsoft JhengHei UI"/>
                        </a:rPr>
                        <a:t>MD800-0-2T41B</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BLA3-1EC4-0050</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FN3288-40-33-C..-R65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97510">
                        <a:lnSpc>
                          <a:spcPct val="100000"/>
                        </a:lnSpc>
                        <a:spcBef>
                          <a:spcPts val="620"/>
                        </a:spcBef>
                      </a:pPr>
                      <a:r>
                        <a:rPr dirty="0" sz="800" spc="-5">
                          <a:solidFill>
                            <a:srgbClr val="231F20"/>
                          </a:solidFill>
                          <a:latin typeface="Microsoft JhengHei UI"/>
                          <a:cs typeface="Microsoft JhengHei UI"/>
                        </a:rPr>
                        <a:t>BRA-1P503-0B0R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1357">
                <a:tc gridSpan="8">
                  <a:txBody>
                    <a:bodyPr/>
                    <a:lstStyle/>
                    <a:p>
                      <a:pPr marL="17780">
                        <a:lnSpc>
                          <a:spcPct val="100000"/>
                        </a:lnSpc>
                        <a:spcBef>
                          <a:spcPts val="62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81358">
                <a:tc>
                  <a:txBody>
                    <a:bodyPr/>
                    <a:lstStyle/>
                    <a:p>
                      <a:pPr marL="17780" marR="703580">
                        <a:lnSpc>
                          <a:spcPct val="100000"/>
                        </a:lnSpc>
                        <a:spcBef>
                          <a:spcPts val="140"/>
                        </a:spcBef>
                      </a:pPr>
                      <a:r>
                        <a:rPr dirty="0" sz="800" spc="-5">
                          <a:solidFill>
                            <a:srgbClr val="231F20"/>
                          </a:solidFill>
                          <a:latin typeface="Microsoft JhengHei UI"/>
                          <a:cs typeface="Microsoft JhengHei UI"/>
                        </a:rPr>
                        <a:t>MD800-0-4T12  MD800</a:t>
                      </a:r>
                      <a:r>
                        <a:rPr dirty="0" sz="800">
                          <a:solidFill>
                            <a:srgbClr val="231F20"/>
                          </a:solidFill>
                          <a:latin typeface="Microsoft JhengHei UI"/>
                          <a:cs typeface="Microsoft JhengHei UI"/>
                        </a:rPr>
                        <a:t>-0-4T12B</a:t>
                      </a:r>
                      <a:endParaRPr sz="800">
                        <a:latin typeface="Microsoft JhengHei UI"/>
                        <a:cs typeface="Microsoft JhengHei UI"/>
                      </a:endParaRPr>
                    </a:p>
                  </a:txBody>
                  <a:tcPr marL="0" marR="0" marB="0" marT="177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FN3288-16-44-C..-R65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a:txBody>
                    <a:bodyPr/>
                    <a:lstStyle/>
                    <a:p>
                      <a:pPr algn="r" marR="393065">
                        <a:lnSpc>
                          <a:spcPct val="100000"/>
                        </a:lnSpc>
                        <a:spcBef>
                          <a:spcPts val="620"/>
                        </a:spcBef>
                      </a:pPr>
                      <a:r>
                        <a:rPr dirty="0" sz="800" spc="-5">
                          <a:solidFill>
                            <a:srgbClr val="231F20"/>
                          </a:solidFill>
                          <a:latin typeface="Microsoft JhengHei UI"/>
                          <a:cs typeface="Microsoft JhengHei UI"/>
                        </a:rPr>
                        <a:t>BRA-08P02-AE0R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81358">
                <a:tc>
                  <a:txBody>
                    <a:bodyPr/>
                    <a:lstStyle/>
                    <a:p>
                      <a:pPr marL="17780" marR="703580">
                        <a:lnSpc>
                          <a:spcPct val="100000"/>
                        </a:lnSpc>
                        <a:spcBef>
                          <a:spcPts val="140"/>
                        </a:spcBef>
                      </a:pPr>
                      <a:r>
                        <a:rPr dirty="0" sz="800" spc="-5">
                          <a:solidFill>
                            <a:srgbClr val="231F20"/>
                          </a:solidFill>
                          <a:latin typeface="Microsoft JhengHei UI"/>
                          <a:cs typeface="Microsoft JhengHei UI"/>
                        </a:rPr>
                        <a:t>MD800-0-4T22  MD800</a:t>
                      </a:r>
                      <a:r>
                        <a:rPr dirty="0" sz="800">
                          <a:solidFill>
                            <a:srgbClr val="231F20"/>
                          </a:solidFill>
                          <a:latin typeface="Microsoft JhengHei UI"/>
                          <a:cs typeface="Microsoft JhengHei UI"/>
                        </a:rPr>
                        <a:t>-0-4T22B</a:t>
                      </a:r>
                      <a:endParaRPr sz="800">
                        <a:latin typeface="Microsoft JhengHei UI"/>
                        <a:cs typeface="Microsoft JhengHei UI"/>
                      </a:endParaRPr>
                    </a:p>
                  </a:txBody>
                  <a:tcPr marL="0" marR="0" marB="0" marT="177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BLA3-1EC4-0030</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FN3288-20-33-C..-R65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233045">
                        <a:lnSpc>
                          <a:spcPct val="100000"/>
                        </a:lnSpc>
                        <a:spcBef>
                          <a:spcPts val="620"/>
                        </a:spcBef>
                      </a:pPr>
                      <a:r>
                        <a:rPr dirty="0" sz="800">
                          <a:solidFill>
                            <a:srgbClr val="231F20"/>
                          </a:solidFill>
                          <a:latin typeface="Microsoft JhengHei UI"/>
                          <a:cs typeface="Microsoft JhengHei UI"/>
                        </a:rPr>
                        <a:t>内置选配</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solidFill>
                      <a:srgbClr val="DCDDDE"/>
                    </a:solidFill>
                  </a:tcPr>
                </a:tc>
                <a:tc>
                  <a:txBody>
                    <a:bodyPr/>
                    <a:lstStyle/>
                    <a:p>
                      <a:pPr algn="r" marR="388620">
                        <a:lnSpc>
                          <a:spcPct val="100000"/>
                        </a:lnSpc>
                        <a:spcBef>
                          <a:spcPts val="620"/>
                        </a:spcBef>
                      </a:pPr>
                      <a:r>
                        <a:rPr dirty="0" sz="800" spc="-5">
                          <a:solidFill>
                            <a:srgbClr val="231F20"/>
                          </a:solidFill>
                          <a:latin typeface="Microsoft JhengHei UI"/>
                          <a:cs typeface="Microsoft JhengHei UI"/>
                        </a:rPr>
                        <a:t>BRA-1P503-0GER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81357">
                <a:tc>
                  <a:txBody>
                    <a:bodyPr/>
                    <a:lstStyle/>
                    <a:p>
                      <a:pPr marL="17780" marR="703580">
                        <a:lnSpc>
                          <a:spcPct val="100000"/>
                        </a:lnSpc>
                        <a:spcBef>
                          <a:spcPts val="140"/>
                        </a:spcBef>
                      </a:pPr>
                      <a:r>
                        <a:rPr dirty="0" sz="800" spc="-5">
                          <a:solidFill>
                            <a:srgbClr val="231F20"/>
                          </a:solidFill>
                          <a:latin typeface="Microsoft JhengHei UI"/>
                          <a:cs typeface="Microsoft JhengHei UI"/>
                        </a:rPr>
                        <a:t>MD800-0-4T41  MD800</a:t>
                      </a:r>
                      <a:r>
                        <a:rPr dirty="0" sz="800">
                          <a:solidFill>
                            <a:srgbClr val="231F20"/>
                          </a:solidFill>
                          <a:latin typeface="Microsoft JhengHei UI"/>
                          <a:cs typeface="Microsoft JhengHei UI"/>
                        </a:rPr>
                        <a:t>-0-4T41B</a:t>
                      </a:r>
                      <a:endParaRPr sz="800">
                        <a:latin typeface="Microsoft JhengHei UI"/>
                        <a:cs typeface="Microsoft JhengHei UI"/>
                      </a:endParaRPr>
                    </a:p>
                  </a:txBody>
                  <a:tcPr marL="0" marR="0" marB="0" marT="177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BLA3-1EC4-0050</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FN3288-40-33-C..-R65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a:txBody>
                    <a:bodyPr/>
                    <a:lstStyle/>
                    <a:p>
                      <a:pPr algn="r" marR="373380">
                        <a:lnSpc>
                          <a:spcPct val="100000"/>
                        </a:lnSpc>
                        <a:spcBef>
                          <a:spcPts val="620"/>
                        </a:spcBef>
                      </a:pPr>
                      <a:r>
                        <a:rPr dirty="0" sz="800" spc="-5">
                          <a:solidFill>
                            <a:srgbClr val="231F20"/>
                          </a:solidFill>
                          <a:latin typeface="Microsoft JhengHei UI"/>
                          <a:cs typeface="Microsoft JhengHei UI"/>
                        </a:rPr>
                        <a:t>BRA-03P03-0CHR</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787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16" name="object 16"/>
          <p:cNvGraphicFramePr>
            <a:graphicFrameLocks noGrp="1"/>
          </p:cNvGraphicFramePr>
          <p:nvPr/>
        </p:nvGraphicFramePr>
        <p:xfrm>
          <a:off x="540000" y="5813996"/>
          <a:ext cx="4087495" cy="3785870"/>
        </p:xfrm>
        <a:graphic>
          <a:graphicData uri="http://schemas.openxmlformats.org/drawingml/2006/table">
            <a:tbl>
              <a:tblPr firstRow="1" bandRow="1">
                <a:tableStyleId>{2D5ABB26-0587-4C30-8999-92F81FD0307C}</a:tableStyleId>
              </a:tblPr>
              <a:tblGrid>
                <a:gridCol w="1268095"/>
                <a:gridCol w="795655"/>
                <a:gridCol w="890905"/>
                <a:gridCol w="1113790"/>
              </a:tblGrid>
              <a:tr h="254650">
                <a:tc rowSpan="2">
                  <a:txBody>
                    <a:bodyPr/>
                    <a:lstStyle/>
                    <a:p>
                      <a:pPr>
                        <a:lnSpc>
                          <a:spcPct val="100000"/>
                        </a:lnSpc>
                      </a:pPr>
                      <a:endParaRPr sz="1000">
                        <a:latin typeface="Times New Roman"/>
                        <a:cs typeface="Times New Roman"/>
                      </a:endParaRPr>
                    </a:p>
                    <a:p>
                      <a:pPr marL="328930">
                        <a:lnSpc>
                          <a:spcPct val="100000"/>
                        </a:lnSpc>
                        <a:spcBef>
                          <a:spcPts val="640"/>
                        </a:spcBef>
                      </a:pPr>
                      <a:r>
                        <a:rPr dirty="0" sz="800" b="1">
                          <a:solidFill>
                            <a:srgbClr val="FFFFFF"/>
                          </a:solidFill>
                          <a:latin typeface="Microsoft YaHei UI"/>
                          <a:cs typeface="Microsoft YaHei UI"/>
                        </a:rPr>
                        <a:t>逆变模块型号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gn="ctr">
                        <a:lnSpc>
                          <a:spcPct val="100000"/>
                        </a:lnSpc>
                        <a:spcBef>
                          <a:spcPts val="830"/>
                        </a:spcBef>
                      </a:pPr>
                      <a:r>
                        <a:rPr dirty="0" sz="800" b="1">
                          <a:solidFill>
                            <a:srgbClr val="FFFFFF"/>
                          </a:solidFill>
                          <a:latin typeface="Microsoft YaHei UI"/>
                          <a:cs typeface="Microsoft YaHei UI"/>
                        </a:rPr>
                        <a:t>额定输出电流</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（重载）</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5"/>
                        </a:spcBef>
                      </a:pPr>
                      <a:endParaRPr sz="1100">
                        <a:latin typeface="Times New Roman"/>
                        <a:cs typeface="Times New Roman"/>
                      </a:endParaRPr>
                    </a:p>
                    <a:p>
                      <a:pPr marL="241935">
                        <a:lnSpc>
                          <a:spcPct val="100000"/>
                        </a:lnSpc>
                      </a:pPr>
                      <a:r>
                        <a:rPr dirty="0" sz="800" b="1">
                          <a:solidFill>
                            <a:srgbClr val="FFFFFF"/>
                          </a:solidFill>
                          <a:latin typeface="Microsoft YaHei UI"/>
                          <a:cs typeface="Microsoft YaHei UI"/>
                        </a:rPr>
                        <a:t>电机容量</a:t>
                      </a:r>
                      <a:endParaRPr sz="800">
                        <a:latin typeface="Microsoft YaHei UI"/>
                        <a:cs typeface="Microsoft YaHei UI"/>
                      </a:endParaRPr>
                    </a:p>
                    <a:p>
                      <a:pPr marL="258445">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295910">
                        <a:lnSpc>
                          <a:spcPct val="100000"/>
                        </a:lnSpc>
                        <a:spcBef>
                          <a:spcPts val="49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622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3083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054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3060">
                        <a:lnSpc>
                          <a:spcPct val="100000"/>
                        </a:lnSpc>
                        <a:spcBef>
                          <a:spcPts val="79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4165">
                <a:tc gridSpan="4">
                  <a:txBody>
                    <a:bodyPr/>
                    <a:lstStyle/>
                    <a:p>
                      <a:pPr marL="17780">
                        <a:lnSpc>
                          <a:spcPct val="100000"/>
                        </a:lnSpc>
                        <a:spcBef>
                          <a:spcPts val="509"/>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200V~240V</a:t>
                      </a:r>
                      <a:endParaRPr sz="800">
                        <a:latin typeface="Microsoft JhengHei UI"/>
                        <a:cs typeface="Microsoft Jheng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522604">
                <a:tc>
                  <a:txBody>
                    <a:bodyPr/>
                    <a:lstStyle/>
                    <a:p>
                      <a:pPr marL="17780" marR="386715">
                        <a:lnSpc>
                          <a:spcPct val="100000"/>
                        </a:lnSpc>
                        <a:spcBef>
                          <a:spcPts val="130"/>
                        </a:spcBef>
                      </a:pPr>
                      <a:r>
                        <a:rPr dirty="0" sz="800" spc="-5">
                          <a:solidFill>
                            <a:srgbClr val="231F20"/>
                          </a:solidFill>
                          <a:latin typeface="Microsoft JhengHei UI"/>
                          <a:cs typeface="Microsoft JhengHei UI"/>
                        </a:rPr>
                        <a:t>MD800-1-2T1R7  MD800</a:t>
                      </a:r>
                      <a:r>
                        <a:rPr dirty="0" sz="800">
                          <a:solidFill>
                            <a:srgbClr val="231F20"/>
                          </a:solidFill>
                          <a:latin typeface="Microsoft JhengHei UI"/>
                          <a:cs typeface="Microsoft JhengHei UI"/>
                        </a:rPr>
                        <a:t>-1-2T1R7S  </a:t>
                      </a:r>
                      <a:r>
                        <a:rPr dirty="0" sz="800" spc="-5">
                          <a:solidFill>
                            <a:srgbClr val="231F20"/>
                          </a:solidFill>
                          <a:latin typeface="Microsoft JhengHei UI"/>
                          <a:cs typeface="Microsoft JhengHei UI"/>
                        </a:rPr>
                        <a:t>MD800-2-2T1R7  MD800</a:t>
                      </a:r>
                      <a:r>
                        <a:rPr dirty="0" sz="800">
                          <a:solidFill>
                            <a:srgbClr val="231F20"/>
                          </a:solidFill>
                          <a:latin typeface="Microsoft JhengHei UI"/>
                          <a:cs typeface="Microsoft JhengHei UI"/>
                        </a:rPr>
                        <a:t>-2-2T1R7S</a:t>
                      </a:r>
                      <a:endParaRPr sz="800">
                        <a:latin typeface="Microsoft JhengHei UI"/>
                        <a:cs typeface="Microsoft JhengHei UI"/>
                      </a:endParaRPr>
                    </a:p>
                  </a:txBody>
                  <a:tcPr marL="0" marR="0" marB="0" marT="165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59">
                <a:tc>
                  <a:txBody>
                    <a:bodyPr/>
                    <a:lstStyle/>
                    <a:p>
                      <a:pPr marL="17780" marR="511175">
                        <a:lnSpc>
                          <a:spcPct val="100000"/>
                        </a:lnSpc>
                        <a:spcBef>
                          <a:spcPts val="50"/>
                        </a:spcBef>
                      </a:pPr>
                      <a:r>
                        <a:rPr dirty="0" sz="800" spc="-5">
                          <a:solidFill>
                            <a:srgbClr val="231F20"/>
                          </a:solidFill>
                          <a:latin typeface="Microsoft JhengHei UI"/>
                          <a:cs typeface="Microsoft JhengHei UI"/>
                        </a:rPr>
                        <a:t>MD800-1-2T3  MD800</a:t>
                      </a:r>
                      <a:r>
                        <a:rPr dirty="0" sz="800">
                          <a:solidFill>
                            <a:srgbClr val="231F20"/>
                          </a:solidFill>
                          <a:latin typeface="Microsoft JhengHei UI"/>
                          <a:cs typeface="Microsoft JhengHei UI"/>
                        </a:rPr>
                        <a:t>-1-2T3S  </a:t>
                      </a:r>
                      <a:r>
                        <a:rPr dirty="0" sz="800" spc="-5">
                          <a:solidFill>
                            <a:srgbClr val="231F20"/>
                          </a:solidFill>
                          <a:latin typeface="Microsoft JhengHei UI"/>
                          <a:cs typeface="Microsoft JhengHei UI"/>
                        </a:rPr>
                        <a:t>MD800-2-2T3  MD800</a:t>
                      </a:r>
                      <a:r>
                        <a:rPr dirty="0" sz="800">
                          <a:solidFill>
                            <a:srgbClr val="231F20"/>
                          </a:solidFill>
                          <a:latin typeface="Microsoft JhengHei UI"/>
                          <a:cs typeface="Microsoft JhengHei UI"/>
                        </a:rPr>
                        <a:t>-2-2T3S</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60">
                <a:tc>
                  <a:txBody>
                    <a:bodyPr/>
                    <a:lstStyle/>
                    <a:p>
                      <a:pPr marL="17780" marR="511175">
                        <a:lnSpc>
                          <a:spcPct val="100000"/>
                        </a:lnSpc>
                        <a:spcBef>
                          <a:spcPts val="50"/>
                        </a:spcBef>
                      </a:pPr>
                      <a:r>
                        <a:rPr dirty="0" sz="800" spc="-5">
                          <a:solidFill>
                            <a:srgbClr val="231F20"/>
                          </a:solidFill>
                          <a:latin typeface="Microsoft JhengHei UI"/>
                          <a:cs typeface="Microsoft JhengHei UI"/>
                        </a:rPr>
                        <a:t>MD800-1-2T5  MD800</a:t>
                      </a:r>
                      <a:r>
                        <a:rPr dirty="0" sz="800">
                          <a:solidFill>
                            <a:srgbClr val="231F20"/>
                          </a:solidFill>
                          <a:latin typeface="Microsoft JhengHei UI"/>
                          <a:cs typeface="Microsoft JhengHei UI"/>
                        </a:rPr>
                        <a:t>-1-2T5S  </a:t>
                      </a:r>
                      <a:r>
                        <a:rPr dirty="0" sz="800" spc="-5">
                          <a:solidFill>
                            <a:srgbClr val="231F20"/>
                          </a:solidFill>
                          <a:latin typeface="Microsoft JhengHei UI"/>
                          <a:cs typeface="Microsoft JhengHei UI"/>
                        </a:rPr>
                        <a:t>MD800-2-2T5  MD800</a:t>
                      </a:r>
                      <a:r>
                        <a:rPr dirty="0" sz="800">
                          <a:solidFill>
                            <a:srgbClr val="231F20"/>
                          </a:solidFill>
                          <a:latin typeface="Microsoft JhengHei UI"/>
                          <a:cs typeface="Microsoft JhengHei UI"/>
                        </a:rPr>
                        <a:t>-2-2T5S</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59">
                <a:tc>
                  <a:txBody>
                    <a:bodyPr/>
                    <a:lstStyle/>
                    <a:p>
                      <a:pPr marL="17780" marR="511175">
                        <a:lnSpc>
                          <a:spcPct val="100000"/>
                        </a:lnSpc>
                        <a:spcBef>
                          <a:spcPts val="50"/>
                        </a:spcBef>
                      </a:pPr>
                      <a:r>
                        <a:rPr dirty="0" sz="800" spc="-5">
                          <a:solidFill>
                            <a:srgbClr val="231F20"/>
                          </a:solidFill>
                          <a:latin typeface="Microsoft JhengHei UI"/>
                          <a:cs typeface="Microsoft JhengHei UI"/>
                        </a:rPr>
                        <a:t>MD800-1-2T8  MD800</a:t>
                      </a:r>
                      <a:r>
                        <a:rPr dirty="0" sz="800">
                          <a:solidFill>
                            <a:srgbClr val="231F20"/>
                          </a:solidFill>
                          <a:latin typeface="Microsoft JhengHei UI"/>
                          <a:cs typeface="Microsoft JhengHei UI"/>
                        </a:rPr>
                        <a:t>-1-2T8S  </a:t>
                      </a:r>
                      <a:r>
                        <a:rPr dirty="0" sz="800" spc="-5">
                          <a:solidFill>
                            <a:srgbClr val="231F20"/>
                          </a:solidFill>
                          <a:latin typeface="Microsoft JhengHei UI"/>
                          <a:cs typeface="Microsoft JhengHei UI"/>
                        </a:rPr>
                        <a:t>MD800-2-2T8  MD800</a:t>
                      </a:r>
                      <a:r>
                        <a:rPr dirty="0" sz="800">
                          <a:solidFill>
                            <a:srgbClr val="231F20"/>
                          </a:solidFill>
                          <a:latin typeface="Microsoft JhengHei UI"/>
                          <a:cs typeface="Microsoft JhengHei UI"/>
                        </a:rPr>
                        <a:t>-2-2T8S</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22604">
                <a:tc>
                  <a:txBody>
                    <a:bodyPr/>
                    <a:lstStyle/>
                    <a:p>
                      <a:pPr marL="17780" marR="452120">
                        <a:lnSpc>
                          <a:spcPct val="100000"/>
                        </a:lnSpc>
                        <a:spcBef>
                          <a:spcPts val="130"/>
                        </a:spcBef>
                      </a:pPr>
                      <a:r>
                        <a:rPr dirty="0" sz="800" spc="-5">
                          <a:solidFill>
                            <a:srgbClr val="231F20"/>
                          </a:solidFill>
                          <a:latin typeface="Microsoft JhengHei UI"/>
                          <a:cs typeface="Microsoft JhengHei UI"/>
                        </a:rPr>
                        <a:t>MD800-1-2T11  MD800</a:t>
                      </a:r>
                      <a:r>
                        <a:rPr dirty="0" sz="800">
                          <a:solidFill>
                            <a:srgbClr val="231F20"/>
                          </a:solidFill>
                          <a:latin typeface="Microsoft JhengHei UI"/>
                          <a:cs typeface="Microsoft JhengHei UI"/>
                        </a:rPr>
                        <a:t>-1-2T11S  </a:t>
                      </a:r>
                      <a:r>
                        <a:rPr dirty="0" sz="800" spc="-5">
                          <a:solidFill>
                            <a:srgbClr val="231F20"/>
                          </a:solidFill>
                          <a:latin typeface="Microsoft JhengHei UI"/>
                          <a:cs typeface="Microsoft JhengHei UI"/>
                        </a:rPr>
                        <a:t>MD800-2-2T11  MD800</a:t>
                      </a:r>
                      <a:r>
                        <a:rPr dirty="0" sz="800">
                          <a:solidFill>
                            <a:srgbClr val="231F20"/>
                          </a:solidFill>
                          <a:latin typeface="Microsoft JhengHei UI"/>
                          <a:cs typeface="Microsoft JhengHei UI"/>
                        </a:rPr>
                        <a:t>-2-2T11S</a:t>
                      </a:r>
                      <a:endParaRPr sz="800">
                        <a:latin typeface="Microsoft JhengHei UI"/>
                        <a:cs typeface="Microsoft JhengHei UI"/>
                      </a:endParaRPr>
                    </a:p>
                  </a:txBody>
                  <a:tcPr marL="0" marR="0" marB="0" marT="165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78200">
                <a:tc>
                  <a:txBody>
                    <a:bodyPr/>
                    <a:lstStyle/>
                    <a:p>
                      <a:pPr marL="17780" marR="452120">
                        <a:lnSpc>
                          <a:spcPct val="100000"/>
                        </a:lnSpc>
                        <a:spcBef>
                          <a:spcPts val="520"/>
                        </a:spcBef>
                      </a:pPr>
                      <a:r>
                        <a:rPr dirty="0" sz="800" spc="-5">
                          <a:solidFill>
                            <a:srgbClr val="231F20"/>
                          </a:solidFill>
                          <a:latin typeface="Microsoft JhengHei UI"/>
                          <a:cs typeface="Microsoft JhengHei UI"/>
                        </a:rPr>
                        <a:t>MD800-1-2T17  MD800</a:t>
                      </a:r>
                      <a:r>
                        <a:rPr dirty="0" sz="800">
                          <a:solidFill>
                            <a:srgbClr val="231F20"/>
                          </a:solidFill>
                          <a:latin typeface="Microsoft JhengHei UI"/>
                          <a:cs typeface="Microsoft JhengHei UI"/>
                        </a:rPr>
                        <a:t>-1-2T17S</a:t>
                      </a:r>
                      <a:endParaRPr sz="800">
                        <a:latin typeface="Microsoft JhengHei UI"/>
                        <a:cs typeface="Microsoft JhengHei UI"/>
                      </a:endParaRPr>
                    </a:p>
                  </a:txBody>
                  <a:tcPr marL="0" marR="0" marB="0" marT="660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20"/>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20"/>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20"/>
                        </a:spcBef>
                      </a:pPr>
                      <a:endParaRPr sz="8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A3-0EC1-0020</a:t>
                      </a:r>
                      <a:endParaRPr sz="800">
                        <a:latin typeface="Microsoft JhengHei UI"/>
                        <a:cs typeface="Microsoft JhengHei UI"/>
                      </a:endParaRPr>
                    </a:p>
                  </a:txBody>
                  <a:tcPr marL="0" marR="0" marB="0" marT="25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17" name="object 17"/>
          <p:cNvGraphicFramePr>
            <a:graphicFrameLocks noGrp="1"/>
          </p:cNvGraphicFramePr>
          <p:nvPr/>
        </p:nvGraphicFramePr>
        <p:xfrm>
          <a:off x="8100000" y="5813996"/>
          <a:ext cx="4072254" cy="4041140"/>
        </p:xfrm>
        <a:graphic>
          <a:graphicData uri="http://schemas.openxmlformats.org/drawingml/2006/table">
            <a:tbl>
              <a:tblPr firstRow="1" bandRow="1">
                <a:tableStyleId>{2D5ABB26-0587-4C30-8999-92F81FD0307C}</a:tableStyleId>
              </a:tblPr>
              <a:tblGrid>
                <a:gridCol w="1268095"/>
                <a:gridCol w="939800"/>
                <a:gridCol w="731519"/>
                <a:gridCol w="1113789"/>
              </a:tblGrid>
              <a:tr h="272649">
                <a:tc rowSpan="2">
                  <a:txBody>
                    <a:bodyPr/>
                    <a:lstStyle/>
                    <a:p>
                      <a:pPr>
                        <a:lnSpc>
                          <a:spcPct val="100000"/>
                        </a:lnSpc>
                      </a:pPr>
                      <a:endParaRPr sz="1000">
                        <a:latin typeface="Times New Roman"/>
                        <a:cs typeface="Times New Roman"/>
                      </a:endParaRPr>
                    </a:p>
                    <a:p>
                      <a:pPr marL="328930">
                        <a:lnSpc>
                          <a:spcPct val="100000"/>
                        </a:lnSpc>
                        <a:spcBef>
                          <a:spcPts val="715"/>
                        </a:spcBef>
                      </a:pPr>
                      <a:r>
                        <a:rPr dirty="0" sz="800" b="1">
                          <a:solidFill>
                            <a:srgbClr val="FFFFFF"/>
                          </a:solidFill>
                          <a:latin typeface="Microsoft YaHei UI"/>
                          <a:cs typeface="Microsoft YaHei UI"/>
                        </a:rPr>
                        <a:t>逆变模块型号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额定输出电流</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（重载）</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200">
                        <a:latin typeface="Times New Roman"/>
                        <a:cs typeface="Times New Roman"/>
                      </a:endParaRPr>
                    </a:p>
                    <a:p>
                      <a:pPr marL="162560">
                        <a:lnSpc>
                          <a:spcPct val="100000"/>
                        </a:lnSpc>
                        <a:spcBef>
                          <a:spcPts val="5"/>
                        </a:spcBef>
                      </a:pPr>
                      <a:r>
                        <a:rPr dirty="0" sz="800" b="1">
                          <a:solidFill>
                            <a:srgbClr val="FFFFFF"/>
                          </a:solidFill>
                          <a:latin typeface="Microsoft YaHei UI"/>
                          <a:cs typeface="Microsoft YaHei UI"/>
                        </a:rPr>
                        <a:t>电机容量</a:t>
                      </a:r>
                      <a:endParaRPr sz="800">
                        <a:latin typeface="Microsoft YaHei UI"/>
                        <a:cs typeface="Microsoft YaHei UI"/>
                      </a:endParaRPr>
                    </a:p>
                    <a:p>
                      <a:pPr marL="179070">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295910">
                        <a:lnSpc>
                          <a:spcPct val="100000"/>
                        </a:lnSpc>
                        <a:spcBef>
                          <a:spcPts val="56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711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3083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3695">
                        <a:lnSpc>
                          <a:spcPct val="100000"/>
                        </a:lnSpc>
                        <a:spcBef>
                          <a:spcPts val="79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6171">
                <a:tc gridSpan="4">
                  <a:txBody>
                    <a:bodyPr/>
                    <a:lstStyle/>
                    <a:p>
                      <a:pPr marL="17780">
                        <a:lnSpc>
                          <a:spcPct val="100000"/>
                        </a:lnSpc>
                        <a:spcBef>
                          <a:spcPts val="44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380V~480V</a:t>
                      </a:r>
                      <a:endParaRPr sz="800">
                        <a:latin typeface="Microsoft JhengHei UI"/>
                        <a:cs typeface="Microsoft JhengHei UI"/>
                      </a:endParaRPr>
                    </a:p>
                  </a:txBody>
                  <a:tcPr marL="0" marR="0" marB="0" marT="558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522604">
                <a:tc>
                  <a:txBody>
                    <a:bodyPr/>
                    <a:lstStyle/>
                    <a:p>
                      <a:pPr marL="17780" marR="386715">
                        <a:lnSpc>
                          <a:spcPct val="100000"/>
                        </a:lnSpc>
                        <a:spcBef>
                          <a:spcPts val="130"/>
                        </a:spcBef>
                      </a:pPr>
                      <a:r>
                        <a:rPr dirty="0" sz="800" spc="-5">
                          <a:solidFill>
                            <a:srgbClr val="231F20"/>
                          </a:solidFill>
                          <a:latin typeface="Microsoft JhengHei UI"/>
                          <a:cs typeface="Microsoft JhengHei UI"/>
                        </a:rPr>
                        <a:t>MD800-1-4T1R8  MD800</a:t>
                      </a:r>
                      <a:r>
                        <a:rPr dirty="0" sz="800">
                          <a:solidFill>
                            <a:srgbClr val="231F20"/>
                          </a:solidFill>
                          <a:latin typeface="Microsoft JhengHei UI"/>
                          <a:cs typeface="Microsoft JhengHei UI"/>
                        </a:rPr>
                        <a:t>-1-4T1R8S  </a:t>
                      </a:r>
                      <a:r>
                        <a:rPr dirty="0" sz="800" spc="-5">
                          <a:solidFill>
                            <a:srgbClr val="231F20"/>
                          </a:solidFill>
                          <a:latin typeface="Microsoft JhengHei UI"/>
                          <a:cs typeface="Microsoft JhengHei UI"/>
                        </a:rPr>
                        <a:t>MD800-2-4T1R8  MD800</a:t>
                      </a:r>
                      <a:r>
                        <a:rPr dirty="0" sz="800">
                          <a:solidFill>
                            <a:srgbClr val="231F20"/>
                          </a:solidFill>
                          <a:latin typeface="Microsoft JhengHei UI"/>
                          <a:cs typeface="Microsoft JhengHei UI"/>
                        </a:rPr>
                        <a:t>-2-4T1R8S</a:t>
                      </a:r>
                      <a:endParaRPr sz="800">
                        <a:latin typeface="Microsoft JhengHei UI"/>
                        <a:cs typeface="Microsoft JhengHei UI"/>
                      </a:endParaRPr>
                    </a:p>
                  </a:txBody>
                  <a:tcPr marL="0" marR="0" marB="0" marT="165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19471">
                <a:tc>
                  <a:txBody>
                    <a:bodyPr/>
                    <a:lstStyle/>
                    <a:p>
                      <a:pPr marL="17780" marR="386715">
                        <a:lnSpc>
                          <a:spcPct val="100000"/>
                        </a:lnSpc>
                        <a:spcBef>
                          <a:spcPts val="114"/>
                        </a:spcBef>
                      </a:pPr>
                      <a:r>
                        <a:rPr dirty="0" sz="800" spc="-5">
                          <a:solidFill>
                            <a:srgbClr val="231F20"/>
                          </a:solidFill>
                          <a:latin typeface="Microsoft JhengHei UI"/>
                          <a:cs typeface="Microsoft JhengHei UI"/>
                        </a:rPr>
                        <a:t>MD800-1-4T3R4  MD800</a:t>
                      </a:r>
                      <a:r>
                        <a:rPr dirty="0" sz="800">
                          <a:solidFill>
                            <a:srgbClr val="231F20"/>
                          </a:solidFill>
                          <a:latin typeface="Microsoft JhengHei UI"/>
                          <a:cs typeface="Microsoft JhengHei UI"/>
                        </a:rPr>
                        <a:t>-1-4T3R4S  </a:t>
                      </a:r>
                      <a:r>
                        <a:rPr dirty="0" sz="800" spc="-5">
                          <a:solidFill>
                            <a:srgbClr val="231F20"/>
                          </a:solidFill>
                          <a:latin typeface="Microsoft JhengHei UI"/>
                          <a:cs typeface="Microsoft JhengHei UI"/>
                        </a:rPr>
                        <a:t>MD800-2-4T3R4  MD800</a:t>
                      </a:r>
                      <a:r>
                        <a:rPr dirty="0" sz="800">
                          <a:solidFill>
                            <a:srgbClr val="231F20"/>
                          </a:solidFill>
                          <a:latin typeface="Microsoft JhengHei UI"/>
                          <a:cs typeface="Microsoft JhengHei UI"/>
                        </a:rPr>
                        <a:t>-2-4T3R4S</a:t>
                      </a:r>
                      <a:endParaRPr sz="800">
                        <a:latin typeface="Microsoft JhengHei UI"/>
                        <a:cs typeface="Microsoft Jheng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13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3.4</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13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1350">
                        <a:latin typeface="Times New Roman"/>
                        <a:cs typeface="Times New Roman"/>
                      </a:endParaRPr>
                    </a:p>
                    <a:p>
                      <a:pPr algn="r" marR="277495">
                        <a:lnSpc>
                          <a:spcPct val="100000"/>
                        </a:lnSpc>
                        <a:spcBef>
                          <a:spcPts val="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22605">
                <a:tc>
                  <a:txBody>
                    <a:bodyPr/>
                    <a:lstStyle/>
                    <a:p>
                      <a:pPr marL="17780" marR="386715">
                        <a:lnSpc>
                          <a:spcPct val="100000"/>
                        </a:lnSpc>
                        <a:spcBef>
                          <a:spcPts val="130"/>
                        </a:spcBef>
                      </a:pPr>
                      <a:r>
                        <a:rPr dirty="0" sz="800" spc="-5">
                          <a:solidFill>
                            <a:srgbClr val="231F20"/>
                          </a:solidFill>
                          <a:latin typeface="Microsoft JhengHei UI"/>
                          <a:cs typeface="Microsoft JhengHei UI"/>
                        </a:rPr>
                        <a:t>MD800-1-4T4R8  MD800</a:t>
                      </a:r>
                      <a:r>
                        <a:rPr dirty="0" sz="800">
                          <a:solidFill>
                            <a:srgbClr val="231F20"/>
                          </a:solidFill>
                          <a:latin typeface="Microsoft JhengHei UI"/>
                          <a:cs typeface="Microsoft JhengHei UI"/>
                        </a:rPr>
                        <a:t>-1-4T4R8S  </a:t>
                      </a:r>
                      <a:r>
                        <a:rPr dirty="0" sz="800" spc="-5">
                          <a:solidFill>
                            <a:srgbClr val="231F20"/>
                          </a:solidFill>
                          <a:latin typeface="Microsoft JhengHei UI"/>
                          <a:cs typeface="Microsoft JhengHei UI"/>
                        </a:rPr>
                        <a:t>MD800-2-4T4R8  MD800</a:t>
                      </a:r>
                      <a:r>
                        <a:rPr dirty="0" sz="800">
                          <a:solidFill>
                            <a:srgbClr val="231F20"/>
                          </a:solidFill>
                          <a:latin typeface="Microsoft JhengHei UI"/>
                          <a:cs typeface="Microsoft JhengHei UI"/>
                        </a:rPr>
                        <a:t>-2-4T4R8S</a:t>
                      </a:r>
                      <a:endParaRPr sz="800">
                        <a:latin typeface="Microsoft JhengHei UI"/>
                        <a:cs typeface="Microsoft JhengHei UI"/>
                      </a:endParaRPr>
                    </a:p>
                  </a:txBody>
                  <a:tcPr marL="0" marR="0" marB="0" marT="165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4.8</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A3-0EC1-0005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22604">
                <a:tc>
                  <a:txBody>
                    <a:bodyPr/>
                    <a:lstStyle/>
                    <a:p>
                      <a:pPr marL="17780" marR="386715">
                        <a:lnSpc>
                          <a:spcPct val="100000"/>
                        </a:lnSpc>
                        <a:spcBef>
                          <a:spcPts val="130"/>
                        </a:spcBef>
                      </a:pPr>
                      <a:r>
                        <a:rPr dirty="0" sz="800" spc="-5">
                          <a:solidFill>
                            <a:srgbClr val="231F20"/>
                          </a:solidFill>
                          <a:latin typeface="Microsoft JhengHei UI"/>
                          <a:cs typeface="Microsoft JhengHei UI"/>
                        </a:rPr>
                        <a:t>MD800-1-4T5R5  MD800</a:t>
                      </a:r>
                      <a:r>
                        <a:rPr dirty="0" sz="800">
                          <a:solidFill>
                            <a:srgbClr val="231F20"/>
                          </a:solidFill>
                          <a:latin typeface="Microsoft JhengHei UI"/>
                          <a:cs typeface="Microsoft JhengHei UI"/>
                        </a:rPr>
                        <a:t>-1-4T5R5S  </a:t>
                      </a:r>
                      <a:r>
                        <a:rPr dirty="0" sz="800" spc="-5">
                          <a:solidFill>
                            <a:srgbClr val="231F20"/>
                          </a:solidFill>
                          <a:latin typeface="Microsoft JhengHei UI"/>
                          <a:cs typeface="Microsoft JhengHei UI"/>
                        </a:rPr>
                        <a:t>MD800-2-4T5R5  MD800</a:t>
                      </a:r>
                      <a:r>
                        <a:rPr dirty="0" sz="800">
                          <a:solidFill>
                            <a:srgbClr val="231F20"/>
                          </a:solidFill>
                          <a:latin typeface="Microsoft JhengHei UI"/>
                          <a:cs typeface="Microsoft JhengHei UI"/>
                        </a:rPr>
                        <a:t>-2-4T5R5S</a:t>
                      </a:r>
                      <a:endParaRPr sz="800">
                        <a:latin typeface="Microsoft JhengHei UI"/>
                        <a:cs typeface="Microsoft JhengHei UI"/>
                      </a:endParaRPr>
                    </a:p>
                  </a:txBody>
                  <a:tcPr marL="0" marR="0" marB="0" marT="165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13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22605">
                <a:tc>
                  <a:txBody>
                    <a:bodyPr/>
                    <a:lstStyle/>
                    <a:p>
                      <a:pPr marL="17780" marR="386715">
                        <a:lnSpc>
                          <a:spcPct val="100000"/>
                        </a:lnSpc>
                        <a:spcBef>
                          <a:spcPts val="130"/>
                        </a:spcBef>
                      </a:pPr>
                      <a:r>
                        <a:rPr dirty="0" sz="800" spc="-5">
                          <a:solidFill>
                            <a:srgbClr val="231F20"/>
                          </a:solidFill>
                          <a:latin typeface="Microsoft JhengHei UI"/>
                          <a:cs typeface="Microsoft JhengHei UI"/>
                        </a:rPr>
                        <a:t>MD800-1-4T9R5  MD800</a:t>
                      </a:r>
                      <a:r>
                        <a:rPr dirty="0" sz="800">
                          <a:solidFill>
                            <a:srgbClr val="231F20"/>
                          </a:solidFill>
                          <a:latin typeface="Microsoft JhengHei UI"/>
                          <a:cs typeface="Microsoft JhengHei UI"/>
                        </a:rPr>
                        <a:t>-1-4T9R5S  </a:t>
                      </a:r>
                      <a:r>
                        <a:rPr dirty="0" sz="800" spc="-5">
                          <a:solidFill>
                            <a:srgbClr val="231F20"/>
                          </a:solidFill>
                          <a:latin typeface="Microsoft JhengHei UI"/>
                          <a:cs typeface="Microsoft JhengHei UI"/>
                        </a:rPr>
                        <a:t>MD800-2-4T9R5  MD800</a:t>
                      </a:r>
                      <a:r>
                        <a:rPr dirty="0" sz="800">
                          <a:solidFill>
                            <a:srgbClr val="231F20"/>
                          </a:solidFill>
                          <a:latin typeface="Microsoft JhengHei UI"/>
                          <a:cs typeface="Microsoft JhengHei UI"/>
                        </a:rPr>
                        <a:t>-2-4T9R5S</a:t>
                      </a:r>
                      <a:endParaRPr sz="800">
                        <a:latin typeface="Microsoft JhengHei UI"/>
                        <a:cs typeface="Microsoft JhengHei UI"/>
                      </a:endParaRPr>
                    </a:p>
                  </a:txBody>
                  <a:tcPr marL="0" marR="0" marB="0" marT="165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marL="17780">
                        <a:lnSpc>
                          <a:spcPct val="100000"/>
                        </a:lnSpc>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1350">
                        <a:latin typeface="Times New Roman"/>
                        <a:cs typeface="Times New Roman"/>
                      </a:endParaRPr>
                    </a:p>
                    <a:p>
                      <a:pPr algn="r" marR="277495">
                        <a:lnSpc>
                          <a:spcPct val="100000"/>
                        </a:lnSpc>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452120">
                        <a:lnSpc>
                          <a:spcPct val="100000"/>
                        </a:lnSpc>
                        <a:spcBef>
                          <a:spcPts val="55"/>
                        </a:spcBef>
                      </a:pPr>
                      <a:r>
                        <a:rPr dirty="0" sz="800" spc="-5">
                          <a:solidFill>
                            <a:srgbClr val="231F20"/>
                          </a:solidFill>
                          <a:latin typeface="Microsoft JhengHei UI"/>
                          <a:cs typeface="Microsoft JhengHei UI"/>
                        </a:rPr>
                        <a:t>MD800-1-4T13  MD800</a:t>
                      </a:r>
                      <a:r>
                        <a:rPr dirty="0" sz="800">
                          <a:solidFill>
                            <a:srgbClr val="231F20"/>
                          </a:solidFill>
                          <a:latin typeface="Microsoft JhengHei UI"/>
                          <a:cs typeface="Microsoft JhengHei UI"/>
                        </a:rPr>
                        <a:t>-1-4T13S</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13.0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277495">
                        <a:lnSpc>
                          <a:spcPct val="100000"/>
                        </a:lnSpc>
                        <a:spcBef>
                          <a:spcPts val="535"/>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17962">
                <a:tc>
                  <a:txBody>
                    <a:bodyPr/>
                    <a:lstStyle/>
                    <a:p>
                      <a:pPr marL="17780" marR="452120">
                        <a:lnSpc>
                          <a:spcPct val="100000"/>
                        </a:lnSpc>
                        <a:spcBef>
                          <a:spcPts val="280"/>
                        </a:spcBef>
                      </a:pPr>
                      <a:r>
                        <a:rPr dirty="0" sz="800" spc="-5">
                          <a:solidFill>
                            <a:srgbClr val="231F20"/>
                          </a:solidFill>
                          <a:latin typeface="Microsoft JhengHei UI"/>
                          <a:cs typeface="Microsoft JhengHei UI"/>
                        </a:rPr>
                        <a:t>MD800-1-4T17  MD800</a:t>
                      </a:r>
                      <a:r>
                        <a:rPr dirty="0" sz="800">
                          <a:solidFill>
                            <a:srgbClr val="231F20"/>
                          </a:solidFill>
                          <a:latin typeface="Microsoft JhengHei UI"/>
                          <a:cs typeface="Microsoft JhengHei UI"/>
                        </a:rPr>
                        <a:t>-1-4T17S</a:t>
                      </a:r>
                      <a:endParaRPr sz="800">
                        <a:latin typeface="Microsoft JhengHei UI"/>
                        <a:cs typeface="Microsoft Jheng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6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277495">
                        <a:lnSpc>
                          <a:spcPct val="100000"/>
                        </a:lnSpc>
                        <a:spcBef>
                          <a:spcPts val="760"/>
                        </a:spcBef>
                      </a:pPr>
                      <a:r>
                        <a:rPr dirty="0" sz="800" spc="-5">
                          <a:solidFill>
                            <a:srgbClr val="231F20"/>
                          </a:solidFill>
                          <a:latin typeface="Microsoft JhengHei UI"/>
                          <a:cs typeface="Microsoft JhengHei UI"/>
                        </a:rPr>
                        <a:t>B</a:t>
                      </a:r>
                      <a:r>
                        <a:rPr dirty="0" sz="800" spc="25">
                          <a:solidFill>
                            <a:srgbClr val="231F20"/>
                          </a:solidFill>
                          <a:latin typeface="Microsoft JhengHei UI"/>
                          <a:cs typeface="Microsoft JhengHei UI"/>
                        </a:rPr>
                        <a:t>L</a:t>
                      </a:r>
                      <a:r>
                        <a:rPr dirty="0" sz="800">
                          <a:solidFill>
                            <a:srgbClr val="231F20"/>
                          </a:solidFill>
                          <a:latin typeface="Microsoft JhengHei UI"/>
                          <a:cs typeface="Microsoft JhengHei UI"/>
                        </a:rPr>
                        <a:t>A3-0EC1-0020</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8" name="object 18"/>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9" name="object 19"/>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0" name="object 20"/>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161</a:t>
            </a:r>
            <a:endParaRPr sz="1000">
              <a:latin typeface="Arial"/>
              <a:cs typeface="Arial"/>
            </a:endParaRPr>
          </a:p>
        </p:txBody>
      </p:sp>
      <p:sp>
        <p:nvSpPr>
          <p:cNvPr id="21" name="object 21"/>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162</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687320" cy="555625"/>
          </a:xfrm>
          <a:prstGeom prst="rect">
            <a:avLst/>
          </a:prstGeom>
        </p:spPr>
        <p:txBody>
          <a:bodyPr wrap="square" lIns="0" tIns="84455" rIns="0" bIns="0" rtlCol="0" vert="horz">
            <a:spAutoFit/>
          </a:bodyPr>
          <a:lstStyle/>
          <a:p>
            <a:pPr marL="12700">
              <a:lnSpc>
                <a:spcPct val="100000"/>
              </a:lnSpc>
              <a:spcBef>
                <a:spcPts val="665"/>
              </a:spcBef>
            </a:pPr>
            <a:r>
              <a:rPr dirty="0" sz="1400" spc="-15" b="1">
                <a:solidFill>
                  <a:srgbClr val="FFFFFF"/>
                </a:solidFill>
                <a:latin typeface="Microsoft YaHei UI"/>
                <a:cs typeface="Microsoft YaHei UI"/>
              </a:rPr>
              <a:t>INOVANCE</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汇川</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MD810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高性能多机传动变频器</a:t>
            </a:r>
            <a:endParaRPr sz="1200">
              <a:latin typeface="Microsoft JhengHei UI"/>
              <a:cs typeface="Microsoft JhengHei UI"/>
            </a:endParaRPr>
          </a:p>
        </p:txBody>
      </p:sp>
      <p:sp>
        <p:nvSpPr>
          <p:cNvPr id="14" name="object 14"/>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36996"/>
          <a:ext cx="10205720" cy="2160270"/>
        </p:xfrm>
        <a:graphic>
          <a:graphicData uri="http://schemas.openxmlformats.org/drawingml/2006/table">
            <a:tbl>
              <a:tblPr firstRow="1" bandRow="1">
                <a:tableStyleId>{2D5ABB26-0587-4C30-8999-92F81FD0307C}</a:tableStyleId>
              </a:tblPr>
              <a:tblGrid>
                <a:gridCol w="1523365"/>
                <a:gridCol w="675004"/>
                <a:gridCol w="1035050"/>
                <a:gridCol w="1151890"/>
                <a:gridCol w="1052830"/>
                <a:gridCol w="1115695"/>
                <a:gridCol w="584834"/>
                <a:gridCol w="1196340"/>
                <a:gridCol w="735965"/>
                <a:gridCol w="1113154"/>
              </a:tblGrid>
              <a:tr h="303529">
                <a:tc rowSpan="2">
                  <a:txBody>
                    <a:bodyPr/>
                    <a:lstStyle/>
                    <a:p>
                      <a:pPr>
                        <a:lnSpc>
                          <a:spcPct val="100000"/>
                        </a:lnSpc>
                      </a:pPr>
                      <a:endParaRPr sz="1000">
                        <a:latin typeface="Times New Roman"/>
                        <a:cs typeface="Times New Roman"/>
                      </a:endParaRPr>
                    </a:p>
                    <a:p>
                      <a:pPr marL="456565">
                        <a:lnSpc>
                          <a:spcPct val="100000"/>
                        </a:lnSpc>
                        <a:spcBef>
                          <a:spcPts val="725"/>
                        </a:spcBef>
                      </a:pPr>
                      <a:r>
                        <a:rPr dirty="0" sz="800" b="1">
                          <a:solidFill>
                            <a:srgbClr val="FFFFFF"/>
                          </a:solidFill>
                          <a:latin typeface="Microsoft YaHei UI"/>
                          <a:cs typeface="Microsoft YaHei UI"/>
                        </a:rPr>
                        <a:t>整流单元型号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126364">
                        <a:lnSpc>
                          <a:spcPct val="100000"/>
                        </a:lnSpc>
                        <a:spcBef>
                          <a:spcPts val="200"/>
                        </a:spcBef>
                      </a:pPr>
                      <a:r>
                        <a:rPr dirty="0" sz="800" b="1">
                          <a:solidFill>
                            <a:srgbClr val="FFFFFF"/>
                          </a:solidFill>
                          <a:latin typeface="Microsoft YaHei UI"/>
                          <a:cs typeface="Microsoft YaHei UI"/>
                        </a:rPr>
                        <a:t>适配电机</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2890">
                        <a:lnSpc>
                          <a:spcPct val="100000"/>
                        </a:lnSpc>
                        <a:spcBef>
                          <a:spcPts val="680"/>
                        </a:spcBef>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680"/>
                        </a:spcBef>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68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20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2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秒）</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25"/>
                        </a:spcBef>
                      </a:pPr>
                      <a:r>
                        <a:rPr dirty="0" sz="800" b="1">
                          <a:solidFill>
                            <a:srgbClr val="FFFFFF"/>
                          </a:solidFill>
                          <a:latin typeface="Microsoft YaHei UI"/>
                          <a:cs typeface="Microsoft YaHei UI"/>
                        </a:rPr>
                        <a:t>备注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0353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142875">
                        <a:lnSpc>
                          <a:spcPct val="100000"/>
                        </a:lnSpc>
                        <a:spcBef>
                          <a:spcPts val="680"/>
                        </a:spcBef>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369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2400">
                        <a:lnSpc>
                          <a:spcPct val="100000"/>
                        </a:lnSpc>
                        <a:spcBef>
                          <a:spcPts val="680"/>
                        </a:spcBef>
                      </a:pPr>
                      <a:r>
                        <a:rPr dirty="0" sz="800" b="1">
                          <a:solidFill>
                            <a:srgbClr val="FFFFFF"/>
                          </a:solidFill>
                          <a:latin typeface="Microsoft YaHei UI"/>
                          <a:cs typeface="Microsoft YaHei UI"/>
                        </a:rPr>
                        <a:t>SCHAFFNER</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3215">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r" marR="346710">
                        <a:lnSpc>
                          <a:spcPct val="100000"/>
                        </a:lnSpc>
                        <a:spcBef>
                          <a:spcPts val="680"/>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0500">
                        <a:lnSpc>
                          <a:spcPct val="100000"/>
                        </a:lnSpc>
                        <a:spcBef>
                          <a:spcPts val="680"/>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9497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64465" marR="106045" indent="-50800">
                        <a:lnSpc>
                          <a:spcPct val="100000"/>
                        </a:lnSpc>
                        <a:spcBef>
                          <a:spcPts val="200"/>
                        </a:spcBef>
                      </a:pPr>
                      <a:r>
                        <a:rPr dirty="0" sz="800" b="1">
                          <a:solidFill>
                            <a:srgbClr val="FFFFFF"/>
                          </a:solidFill>
                          <a:latin typeface="Microsoft YaHei UI"/>
                          <a:cs typeface="Microsoft YaHei UI"/>
                        </a:rPr>
                        <a:t>每台变频器 并联数量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2529">
                <a:tc>
                  <a:txBody>
                    <a:bodyPr/>
                    <a:lstStyle/>
                    <a:p>
                      <a:pPr marL="17780">
                        <a:lnSpc>
                          <a:spcPct val="100000"/>
                        </a:lnSpc>
                        <a:spcBef>
                          <a:spcPts val="270"/>
                        </a:spcBef>
                      </a:pPr>
                      <a:r>
                        <a:rPr dirty="0" sz="800" spc="-5">
                          <a:solidFill>
                            <a:srgbClr val="231F20"/>
                          </a:solidFill>
                          <a:latin typeface="Microsoft JhengHei UI"/>
                          <a:cs typeface="Microsoft JhengHei UI"/>
                        </a:rPr>
                        <a:t>MD810-20M4T22GXXX</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3258-75-34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2" rowSpan="2">
                  <a:txBody>
                    <a:bodyPr/>
                    <a:lstStyle/>
                    <a:p>
                      <a:pPr>
                        <a:lnSpc>
                          <a:spcPct val="100000"/>
                        </a:lnSpc>
                        <a:spcBef>
                          <a:spcPts val="50"/>
                        </a:spcBef>
                      </a:pPr>
                      <a:endParaRPr sz="850">
                        <a:latin typeface="Times New Roman"/>
                        <a:cs typeface="Times New Roman"/>
                      </a:endParaRPr>
                    </a:p>
                    <a:p>
                      <a:pPr algn="ctr">
                        <a:lnSpc>
                          <a:spcPct val="100000"/>
                        </a:lnSpc>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hMerge="1">
                  <a:txBody>
                    <a:bodyPr/>
                    <a:lstStyle/>
                    <a:p>
                      <a:pPr/>
                    </a:p>
                  </a:txBody>
                  <a:tcPr marL="0" marR="0" marB="0" marT="0"/>
                </a:tc>
                <a:tc>
                  <a:txBody>
                    <a:bodyPr/>
                    <a:lstStyle/>
                    <a:p>
                      <a:pPr marL="17780">
                        <a:lnSpc>
                          <a:spcPct val="100000"/>
                        </a:lnSpc>
                        <a:spcBef>
                          <a:spcPts val="270"/>
                        </a:spcBef>
                      </a:pPr>
                      <a:r>
                        <a:rPr dirty="0" sz="800" spc="-5">
                          <a:solidFill>
                            <a:srgbClr val="231F20"/>
                          </a:solidFill>
                          <a:latin typeface="Microsoft JhengHei UI"/>
                          <a:cs typeface="Microsoft JhengHei UI"/>
                        </a:rPr>
                        <a:t>BRBW-4P503-0CBR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2530">
                <a:tc>
                  <a:txBody>
                    <a:bodyPr/>
                    <a:lstStyle/>
                    <a:p>
                      <a:pPr marL="17780">
                        <a:lnSpc>
                          <a:spcPct val="100000"/>
                        </a:lnSpc>
                        <a:spcBef>
                          <a:spcPts val="270"/>
                        </a:spcBef>
                      </a:pPr>
                      <a:r>
                        <a:rPr dirty="0" sz="800" spc="-5">
                          <a:solidFill>
                            <a:srgbClr val="231F20"/>
                          </a:solidFill>
                          <a:latin typeface="Microsoft JhengHei UI"/>
                          <a:cs typeface="Microsoft JhengHei UI"/>
                        </a:rPr>
                        <a:t>MD810-20M4T45GXXX</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3258-100-35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2"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hMerge="1" vMerge="1">
                  <a:txBody>
                    <a:bodyPr/>
                    <a:lstStyle/>
                    <a:p>
                      <a:pPr/>
                    </a:p>
                  </a:txBody>
                  <a:tcPr marL="0" marR="0" marB="0" marT="0"/>
                </a:tc>
                <a:tc>
                  <a:txBody>
                    <a:bodyPr/>
                    <a:lstStyle/>
                    <a:p>
                      <a:pPr marL="17780">
                        <a:lnSpc>
                          <a:spcPct val="100000"/>
                        </a:lnSpc>
                        <a:spcBef>
                          <a:spcPts val="270"/>
                        </a:spcBef>
                      </a:pPr>
                      <a:r>
                        <a:rPr dirty="0" sz="800" spc="-5">
                          <a:solidFill>
                            <a:srgbClr val="231F20"/>
                          </a:solidFill>
                          <a:latin typeface="Microsoft JhengHei UI"/>
                          <a:cs typeface="Microsoft JhengHei UI"/>
                        </a:rPr>
                        <a:t>BRBW-10P03-0ACR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2529">
                <a:tc>
                  <a:txBody>
                    <a:bodyPr/>
                    <a:lstStyle/>
                    <a:p>
                      <a:pPr marL="17780">
                        <a:lnSpc>
                          <a:spcPct val="100000"/>
                        </a:lnSpc>
                        <a:spcBef>
                          <a:spcPts val="270"/>
                        </a:spcBef>
                      </a:pPr>
                      <a:r>
                        <a:rPr dirty="0" sz="800" spc="-5">
                          <a:solidFill>
                            <a:srgbClr val="231F20"/>
                          </a:solidFill>
                          <a:latin typeface="Microsoft JhengHei UI"/>
                          <a:cs typeface="Microsoft JhengHei UI"/>
                        </a:rPr>
                        <a:t>MD810-20M4T110GXXX</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49250">
                        <a:lnSpc>
                          <a:spcPct val="100000"/>
                        </a:lnSpc>
                        <a:spcBef>
                          <a:spcPts val="270"/>
                        </a:spcBef>
                      </a:pPr>
                      <a:r>
                        <a:rPr dirty="0" sz="800" spc="-5">
                          <a:solidFill>
                            <a:srgbClr val="231F20"/>
                          </a:solidFill>
                          <a:latin typeface="Microsoft JhengHei UI"/>
                          <a:cs typeface="Microsoft JhengHei UI"/>
                        </a:rPr>
                        <a:t>MDBUN-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200-T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BRBW-16P03-0BRH</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82">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2530">
                <a:tc>
                  <a:txBody>
                    <a:bodyPr/>
                    <a:lstStyle/>
                    <a:p>
                      <a:pPr marL="17780">
                        <a:lnSpc>
                          <a:spcPct val="100000"/>
                        </a:lnSpc>
                        <a:spcBef>
                          <a:spcPts val="270"/>
                        </a:spcBef>
                      </a:pPr>
                      <a:r>
                        <a:rPr dirty="0" sz="800" spc="-5">
                          <a:solidFill>
                            <a:srgbClr val="231F20"/>
                          </a:solidFill>
                          <a:latin typeface="Microsoft JhengHei UI"/>
                          <a:cs typeface="Microsoft JhengHei UI"/>
                        </a:rPr>
                        <a:t>MD810-20M4T110GXXX</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3359-250-28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5595">
                        <a:lnSpc>
                          <a:spcPct val="100000"/>
                        </a:lnSpc>
                        <a:spcBef>
                          <a:spcPts val="27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-200-5T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输入电压</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&gt;440V</a:t>
                      </a:r>
                      <a:r>
                        <a:rPr dirty="0" sz="800" spc="-1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2529">
                <a:tc>
                  <a:txBody>
                    <a:bodyPr/>
                    <a:lstStyle/>
                    <a:p>
                      <a:pPr marL="17780">
                        <a:lnSpc>
                          <a:spcPct val="100000"/>
                        </a:lnSpc>
                        <a:spcBef>
                          <a:spcPts val="270"/>
                        </a:spcBef>
                      </a:pPr>
                      <a:r>
                        <a:rPr dirty="0" sz="800" spc="-5">
                          <a:solidFill>
                            <a:srgbClr val="231F20"/>
                          </a:solidFill>
                          <a:latin typeface="Microsoft JhengHei UI"/>
                          <a:cs typeface="Microsoft JhengHei UI"/>
                        </a:rPr>
                        <a:t>MD810-20M4T160GXXX(W)</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49250">
                        <a:lnSpc>
                          <a:spcPct val="100000"/>
                        </a:lnSpc>
                        <a:spcBef>
                          <a:spcPts val="270"/>
                        </a:spcBef>
                      </a:pPr>
                      <a:r>
                        <a:rPr dirty="0" sz="800" spc="-5">
                          <a:solidFill>
                            <a:srgbClr val="231F20"/>
                          </a:solidFill>
                          <a:latin typeface="Microsoft JhengHei UI"/>
                          <a:cs typeface="Microsoft JhengHei UI"/>
                        </a:rPr>
                        <a:t>MDBUN-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200-T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BRBW-16P03-0BRF</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82">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2529">
                <a:tc>
                  <a:txBody>
                    <a:bodyPr/>
                    <a:lstStyle/>
                    <a:p>
                      <a:pPr marL="17780">
                        <a:lnSpc>
                          <a:spcPct val="100000"/>
                        </a:lnSpc>
                        <a:spcBef>
                          <a:spcPts val="270"/>
                        </a:spcBef>
                      </a:pPr>
                      <a:r>
                        <a:rPr dirty="0" sz="800" spc="-5">
                          <a:solidFill>
                            <a:srgbClr val="231F20"/>
                          </a:solidFill>
                          <a:latin typeface="Microsoft JhengHei UI"/>
                          <a:cs typeface="Microsoft JhengHei UI"/>
                        </a:rPr>
                        <a:t>MD810-20M4T160GXXX(W)</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3359-320-99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5595">
                        <a:lnSpc>
                          <a:spcPct val="100000"/>
                        </a:lnSpc>
                        <a:spcBef>
                          <a:spcPts val="27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-200-5T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BRBW-16P03-0CRF</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输入电压</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&gt;440V</a:t>
                      </a:r>
                      <a:r>
                        <a:rPr dirty="0" sz="800" spc="-1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2530">
                <a:tc>
                  <a:txBody>
                    <a:bodyPr/>
                    <a:lstStyle/>
                    <a:p>
                      <a:pPr marL="17780">
                        <a:lnSpc>
                          <a:spcPct val="100000"/>
                        </a:lnSpc>
                        <a:spcBef>
                          <a:spcPts val="270"/>
                        </a:spcBef>
                      </a:pPr>
                      <a:r>
                        <a:rPr dirty="0" sz="800" spc="-5">
                          <a:solidFill>
                            <a:srgbClr val="231F20"/>
                          </a:solidFill>
                          <a:latin typeface="Microsoft JhengHei UI"/>
                          <a:cs typeface="Microsoft JhengHei UI"/>
                        </a:rPr>
                        <a:t>MD810-20M4T355GXXX</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349250">
                        <a:lnSpc>
                          <a:spcPct val="100000"/>
                        </a:lnSpc>
                        <a:spcBef>
                          <a:spcPts val="270"/>
                        </a:spcBef>
                      </a:pPr>
                      <a:r>
                        <a:rPr dirty="0" sz="800" spc="-5">
                          <a:solidFill>
                            <a:srgbClr val="231F20"/>
                          </a:solidFill>
                          <a:latin typeface="Microsoft JhengHei UI"/>
                          <a:cs typeface="Microsoft JhengHei UI"/>
                        </a:rPr>
                        <a:t>MDBUN-</a:t>
                      </a:r>
                      <a:r>
                        <a:rPr dirty="0" sz="800" spc="-95">
                          <a:solidFill>
                            <a:srgbClr val="231F20"/>
                          </a:solidFill>
                          <a:latin typeface="Microsoft JhengHei UI"/>
                          <a:cs typeface="Microsoft JhengHei UI"/>
                        </a:rPr>
                        <a:t> </a:t>
                      </a:r>
                      <a:r>
                        <a:rPr dirty="0" sz="800">
                          <a:solidFill>
                            <a:srgbClr val="231F20"/>
                          </a:solidFill>
                          <a:latin typeface="Microsoft JhengHei UI"/>
                          <a:cs typeface="Microsoft JhengHei UI"/>
                        </a:rPr>
                        <a:t>200-T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BRBW-30P03-00CR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输入电压</a:t>
                      </a:r>
                      <a:r>
                        <a:rPr dirty="0" baseline="3472" sz="1200">
                          <a:solidFill>
                            <a:srgbClr val="231F20"/>
                          </a:solidFill>
                          <a:latin typeface="Microsoft YaHei UI"/>
                          <a:cs typeface="Microsoft YaHei UI"/>
                        </a:rPr>
                        <a:t>≤</a:t>
                      </a:r>
                      <a:r>
                        <a:rPr dirty="0" baseline="3472" sz="1200" spc="-82">
                          <a:solidFill>
                            <a:srgbClr val="231F20"/>
                          </a:solidFill>
                          <a:latin typeface="Microsoft YaHei UI"/>
                          <a:cs typeface="Microsoft YaHei UI"/>
                        </a:rPr>
                        <a:t> </a:t>
                      </a:r>
                      <a:r>
                        <a:rPr dirty="0" sz="800">
                          <a:solidFill>
                            <a:srgbClr val="231F20"/>
                          </a:solidFill>
                          <a:latin typeface="Microsoft JhengHei UI"/>
                          <a:cs typeface="Microsoft JhengHei UI"/>
                        </a:rPr>
                        <a:t>440V</a:t>
                      </a:r>
                      <a:r>
                        <a:rPr dirty="0" sz="800" spc="-10">
                          <a:solidFill>
                            <a:srgbClr val="231F20"/>
                          </a:solidFill>
                          <a:latin typeface="Microsoft JhengHei UI"/>
                          <a:cs typeface="Microsoft JhengHei UI"/>
                        </a:rPr>
                        <a:t> AC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2529">
                <a:tc>
                  <a:txBody>
                    <a:bodyPr/>
                    <a:lstStyle/>
                    <a:p>
                      <a:pPr marL="17780">
                        <a:lnSpc>
                          <a:spcPct val="100000"/>
                        </a:lnSpc>
                        <a:spcBef>
                          <a:spcPts val="270"/>
                        </a:spcBef>
                      </a:pPr>
                      <a:r>
                        <a:rPr dirty="0" sz="800" spc="-5">
                          <a:solidFill>
                            <a:srgbClr val="231F20"/>
                          </a:solidFill>
                          <a:latin typeface="Microsoft JhengHei UI"/>
                          <a:cs typeface="Microsoft JhengHei UI"/>
                        </a:rPr>
                        <a:t>MD810-20M4T355GXXX</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BLA3-1EC2-0800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3359-800-99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315595">
                        <a:lnSpc>
                          <a:spcPct val="100000"/>
                        </a:lnSpc>
                        <a:spcBef>
                          <a:spcPts val="270"/>
                        </a:spcBef>
                      </a:pPr>
                      <a:r>
                        <a:rPr dirty="0" sz="800" spc="-5">
                          <a:solidFill>
                            <a:srgbClr val="231F20"/>
                          </a:solidFill>
                          <a:latin typeface="Microsoft JhengHei UI"/>
                          <a:cs typeface="Microsoft JhengHei UI"/>
                        </a:rPr>
                        <a:t>MDBUN</a:t>
                      </a:r>
                      <a:r>
                        <a:rPr dirty="0" sz="800">
                          <a:solidFill>
                            <a:srgbClr val="231F20"/>
                          </a:solidFill>
                          <a:latin typeface="Microsoft JhengHei UI"/>
                          <a:cs typeface="Microsoft JhengHei UI"/>
                        </a:rPr>
                        <a:t>-200-5T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BRBW-30P03-0CRJ</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输入电压</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&gt;440V</a:t>
                      </a:r>
                      <a:r>
                        <a:rPr dirty="0" sz="800" spc="-15">
                          <a:solidFill>
                            <a:srgbClr val="231F20"/>
                          </a:solidFill>
                          <a:latin typeface="Microsoft JhengHei UI"/>
                          <a:cs typeface="Microsoft JhengHei UI"/>
                        </a:rPr>
                        <a:t> </a:t>
                      </a:r>
                      <a:r>
                        <a:rPr dirty="0" sz="800" spc="-10">
                          <a:solidFill>
                            <a:srgbClr val="231F20"/>
                          </a:solidFill>
                          <a:latin typeface="Microsoft JhengHei UI"/>
                          <a:cs typeface="Microsoft JhengHei UI"/>
                        </a:rPr>
                        <a:t>AC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16" name="object 16"/>
          <p:cNvGraphicFramePr>
            <a:graphicFrameLocks noGrp="1"/>
          </p:cNvGraphicFramePr>
          <p:nvPr/>
        </p:nvGraphicFramePr>
        <p:xfrm>
          <a:off x="539999" y="4420009"/>
          <a:ext cx="12947650" cy="4051300"/>
        </p:xfrm>
        <a:graphic>
          <a:graphicData uri="http://schemas.openxmlformats.org/drawingml/2006/table">
            <a:tbl>
              <a:tblPr firstRow="1" bandRow="1">
                <a:tableStyleId>{2D5ABB26-0587-4C30-8999-92F81FD0307C}</a:tableStyleId>
              </a:tblPr>
              <a:tblGrid>
                <a:gridCol w="1971675"/>
                <a:gridCol w="1848485"/>
                <a:gridCol w="680085"/>
                <a:gridCol w="1971675"/>
                <a:gridCol w="1848485"/>
                <a:gridCol w="788034"/>
                <a:gridCol w="1971675"/>
                <a:gridCol w="1848484"/>
              </a:tblGrid>
              <a:tr h="290544">
                <a:tc rowSpan="2">
                  <a:txBody>
                    <a:bodyPr/>
                    <a:lstStyle/>
                    <a:p>
                      <a:pPr>
                        <a:lnSpc>
                          <a:spcPct val="100000"/>
                        </a:lnSpc>
                        <a:spcBef>
                          <a:spcPts val="25"/>
                        </a:spcBef>
                      </a:pPr>
                      <a:endParaRPr sz="13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3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13">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spcBef>
                          <a:spcPts val="25"/>
                        </a:spcBef>
                      </a:pPr>
                      <a:endParaRPr sz="13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3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9">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spcBef>
                          <a:spcPts val="25"/>
                        </a:spcBef>
                      </a:pPr>
                      <a:endParaRPr sz="13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30"/>
                        </a:spcBef>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800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41828">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4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58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4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58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4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58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91906">
                <a:tc>
                  <a:txBody>
                    <a:bodyPr/>
                    <a:lstStyle/>
                    <a:p>
                      <a:pPr marL="17780">
                        <a:lnSpc>
                          <a:spcPct val="100000"/>
                        </a:lnSpc>
                        <a:spcBef>
                          <a:spcPts val="660"/>
                        </a:spcBef>
                      </a:pPr>
                      <a:r>
                        <a:rPr dirty="0" sz="800" spc="-5">
                          <a:solidFill>
                            <a:srgbClr val="231F20"/>
                          </a:solidFill>
                          <a:latin typeface="Microsoft JhengHei UI"/>
                          <a:cs typeface="Microsoft JhengHei UI"/>
                        </a:rPr>
                        <a:t>MD810-50M4T1.5GXXX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MD810-50M4T55GXXX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BLA3-0EC1-0150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MD810-50M4TD2.2GXXX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1908">
                <a:tc>
                  <a:txBody>
                    <a:bodyPr/>
                    <a:lstStyle/>
                    <a:p>
                      <a:pPr marL="17780">
                        <a:lnSpc>
                          <a:spcPct val="100000"/>
                        </a:lnSpc>
                        <a:spcBef>
                          <a:spcPts val="660"/>
                        </a:spcBef>
                      </a:pPr>
                      <a:r>
                        <a:rPr dirty="0" sz="800" spc="-5">
                          <a:solidFill>
                            <a:srgbClr val="231F20"/>
                          </a:solidFill>
                          <a:latin typeface="Microsoft JhengHei UI"/>
                          <a:cs typeface="Microsoft JhengHei UI"/>
                        </a:rPr>
                        <a:t>MD810-50M4T2.2GXXX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MD810-50M4T75GXXX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MD810-50M4TD3.7GXXX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1906">
                <a:tc>
                  <a:txBody>
                    <a:bodyPr/>
                    <a:lstStyle/>
                    <a:p>
                      <a:pPr marL="17780">
                        <a:lnSpc>
                          <a:spcPct val="100000"/>
                        </a:lnSpc>
                        <a:spcBef>
                          <a:spcPts val="660"/>
                        </a:spcBef>
                      </a:pPr>
                      <a:r>
                        <a:rPr dirty="0" sz="800" spc="-5">
                          <a:solidFill>
                            <a:srgbClr val="231F20"/>
                          </a:solidFill>
                          <a:latin typeface="Microsoft JhengHei UI"/>
                          <a:cs typeface="Microsoft JhengHei UI"/>
                        </a:rPr>
                        <a:t>MD810-50M4T3.7GXXX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MD810-50M4T90GXXX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MD810-50M4TD5.5GXXX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1908">
                <a:tc>
                  <a:txBody>
                    <a:bodyPr/>
                    <a:lstStyle/>
                    <a:p>
                      <a:pPr marL="17780">
                        <a:lnSpc>
                          <a:spcPct val="100000"/>
                        </a:lnSpc>
                        <a:spcBef>
                          <a:spcPts val="660"/>
                        </a:spcBef>
                      </a:pPr>
                      <a:r>
                        <a:rPr dirty="0" sz="800" spc="-5">
                          <a:solidFill>
                            <a:srgbClr val="231F20"/>
                          </a:solidFill>
                          <a:latin typeface="Microsoft JhengHei UI"/>
                          <a:cs typeface="Microsoft JhengHei UI"/>
                        </a:rPr>
                        <a:t>MD810-50M4T5.5GXXX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MD810-50M4T110GXXX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MD810-50M4TD7.5GXXX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1906">
                <a:tc>
                  <a:txBody>
                    <a:bodyPr/>
                    <a:lstStyle/>
                    <a:p>
                      <a:pPr marL="17780">
                        <a:lnSpc>
                          <a:spcPct val="100000"/>
                        </a:lnSpc>
                        <a:spcBef>
                          <a:spcPts val="660"/>
                        </a:spcBef>
                      </a:pPr>
                      <a:r>
                        <a:rPr dirty="0" sz="800" spc="-5">
                          <a:solidFill>
                            <a:srgbClr val="231F20"/>
                          </a:solidFill>
                          <a:latin typeface="Microsoft JhengHei UI"/>
                          <a:cs typeface="Microsoft JhengHei UI"/>
                        </a:rPr>
                        <a:t>MD810-50M4T7.5GXXX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MD810-50M4T132GXXX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BLA3-0EC1-0300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MD810-50M4TD11GXXX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1908">
                <a:tc>
                  <a:txBody>
                    <a:bodyPr/>
                    <a:lstStyle/>
                    <a:p>
                      <a:pPr marL="17780">
                        <a:lnSpc>
                          <a:spcPct val="100000"/>
                        </a:lnSpc>
                        <a:spcBef>
                          <a:spcPts val="660"/>
                        </a:spcBef>
                      </a:pPr>
                      <a:r>
                        <a:rPr dirty="0" sz="800" spc="-5">
                          <a:solidFill>
                            <a:srgbClr val="231F20"/>
                          </a:solidFill>
                          <a:latin typeface="Microsoft JhengHei UI"/>
                          <a:cs typeface="Microsoft JhengHei UI"/>
                        </a:rPr>
                        <a:t>MD810-50M4T11GXXX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MD810-50M4T160GXXX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BLA3-0EC1-0350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MD810-50M4TD15GXXX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1908">
                <a:tc>
                  <a:txBody>
                    <a:bodyPr/>
                    <a:lstStyle/>
                    <a:p>
                      <a:pPr marL="17780">
                        <a:lnSpc>
                          <a:spcPct val="100000"/>
                        </a:lnSpc>
                        <a:spcBef>
                          <a:spcPts val="660"/>
                        </a:spcBef>
                      </a:pPr>
                      <a:r>
                        <a:rPr dirty="0" sz="800" spc="-5">
                          <a:solidFill>
                            <a:srgbClr val="231F20"/>
                          </a:solidFill>
                          <a:latin typeface="Microsoft JhengHei UI"/>
                          <a:cs typeface="Microsoft JhengHei UI"/>
                        </a:rPr>
                        <a:t>MD810-50M4T15GXXX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BLA3-0EC1-0040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MD810-50M4T200GXXXH</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BLA3-0EC1-0450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MD810-50M4TD18.5GXXX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1906">
                <a:tc>
                  <a:txBody>
                    <a:bodyPr/>
                    <a:lstStyle/>
                    <a:p>
                      <a:pPr marL="17780">
                        <a:lnSpc>
                          <a:spcPct val="100000"/>
                        </a:lnSpc>
                        <a:spcBef>
                          <a:spcPts val="660"/>
                        </a:spcBef>
                      </a:pPr>
                      <a:r>
                        <a:rPr dirty="0" sz="800" spc="-5">
                          <a:solidFill>
                            <a:srgbClr val="231F20"/>
                          </a:solidFill>
                          <a:latin typeface="Microsoft JhengHei UI"/>
                          <a:cs typeface="Microsoft JhengHei UI"/>
                        </a:rPr>
                        <a:t>MD810-50M4T18.5GXXX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BLA3-0EC1-0050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MD810-50M4T250GXXXH</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BLA3-0EC1-0500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rowSpan="4">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tcPr>
                </a:tc>
                <a:tc rowSpan="4" hMerge="1">
                  <a:txBody>
                    <a:bodyPr/>
                    <a:lstStyle/>
                    <a:p>
                      <a:pPr/>
                    </a:p>
                  </a:txBody>
                  <a:tcPr marL="0" marR="0" marB="0" marT="0"/>
                </a:tc>
                <a:tc rowSpan="4" hMerge="1">
                  <a:txBody>
                    <a:bodyPr/>
                    <a:lstStyle/>
                    <a:p>
                      <a:pPr/>
                    </a:p>
                  </a:txBody>
                  <a:tcPr marL="0" marR="0" marB="0" marT="0"/>
                </a:tc>
              </a:tr>
              <a:tr h="291906">
                <a:tc>
                  <a:txBody>
                    <a:bodyPr/>
                    <a:lstStyle/>
                    <a:p>
                      <a:pPr marL="17780">
                        <a:lnSpc>
                          <a:spcPct val="100000"/>
                        </a:lnSpc>
                        <a:spcBef>
                          <a:spcPts val="660"/>
                        </a:spcBef>
                      </a:pPr>
                      <a:r>
                        <a:rPr dirty="0" sz="800" spc="-5">
                          <a:solidFill>
                            <a:srgbClr val="231F20"/>
                          </a:solidFill>
                          <a:latin typeface="Microsoft JhengHei UI"/>
                          <a:cs typeface="Microsoft JhengHei UI"/>
                        </a:rPr>
                        <a:t>MD810-50M4T22GXXX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BLA3-0EC1-0060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MD810-50M4T315GXXXH</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BLA3-0EC1-0630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3"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r>
              <a:tr h="291908">
                <a:tc>
                  <a:txBody>
                    <a:bodyPr/>
                    <a:lstStyle/>
                    <a:p>
                      <a:pPr marL="17780">
                        <a:lnSpc>
                          <a:spcPct val="100000"/>
                        </a:lnSpc>
                        <a:spcBef>
                          <a:spcPts val="660"/>
                        </a:spcBef>
                      </a:pPr>
                      <a:r>
                        <a:rPr dirty="0" sz="800" spc="-5">
                          <a:solidFill>
                            <a:srgbClr val="231F20"/>
                          </a:solidFill>
                          <a:latin typeface="Microsoft JhengHei UI"/>
                          <a:cs typeface="Microsoft JhengHei UI"/>
                        </a:rPr>
                        <a:t>MD810-50M4T30GXXX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BLA3-0EC1-0080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MD810-50M4T355GXXXH</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BLA3-0EC1-0800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3"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r>
              <a:tr h="291908">
                <a:tc>
                  <a:txBody>
                    <a:bodyPr/>
                    <a:lstStyle/>
                    <a:p>
                      <a:pPr marL="17780">
                        <a:lnSpc>
                          <a:spcPct val="100000"/>
                        </a:lnSpc>
                        <a:spcBef>
                          <a:spcPts val="660"/>
                        </a:spcBef>
                      </a:pPr>
                      <a:r>
                        <a:rPr dirty="0" sz="800" spc="-5">
                          <a:solidFill>
                            <a:srgbClr val="231F20"/>
                          </a:solidFill>
                          <a:latin typeface="Microsoft JhengHei UI"/>
                          <a:cs typeface="Microsoft JhengHei UI"/>
                        </a:rPr>
                        <a:t>MD810-50M4T37GXXX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BLA3-0EC1-0090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660"/>
                        </a:spcBef>
                      </a:pPr>
                      <a:r>
                        <a:rPr dirty="0" sz="800" spc="-5">
                          <a:solidFill>
                            <a:srgbClr val="231F20"/>
                          </a:solidFill>
                          <a:latin typeface="Microsoft JhengHei UI"/>
                          <a:cs typeface="Microsoft JhengHei UI"/>
                        </a:rPr>
                        <a:t>MD810-50M4TD1.5GXXX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3"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r>
              <a:tr h="295081">
                <a:tc>
                  <a:txBody>
                    <a:bodyPr/>
                    <a:lstStyle/>
                    <a:p>
                      <a:pPr marL="17780">
                        <a:lnSpc>
                          <a:spcPct val="100000"/>
                        </a:lnSpc>
                        <a:spcBef>
                          <a:spcPts val="660"/>
                        </a:spcBef>
                      </a:pPr>
                      <a:r>
                        <a:rPr dirty="0" sz="800" spc="-5">
                          <a:solidFill>
                            <a:srgbClr val="231F20"/>
                          </a:solidFill>
                          <a:latin typeface="Microsoft JhengHei UI"/>
                          <a:cs typeface="Microsoft JhengHei UI"/>
                        </a:rPr>
                        <a:t>MD810-50M4T45GXXX</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0"/>
                        </a:spcBef>
                      </a:pPr>
                      <a:r>
                        <a:rPr dirty="0" sz="800">
                          <a:solidFill>
                            <a:srgbClr val="231F20"/>
                          </a:solidFill>
                          <a:latin typeface="Microsoft JhengHei UI"/>
                          <a:cs typeface="Microsoft JhengHei UI"/>
                        </a:rPr>
                        <a:t>BLA3-0EC1-0110</a:t>
                      </a:r>
                      <a:endParaRPr sz="800">
                        <a:latin typeface="Microsoft JhengHei UI"/>
                        <a:cs typeface="Microsoft JhengHei UI"/>
                      </a:endParaRPr>
                    </a:p>
                  </a:txBody>
                  <a:tcPr marL="0" marR="0" marB="0" marT="838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6">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17" name="object 17"/>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sp>
        <p:nvSpPr>
          <p:cNvPr id="18" name="object 18"/>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9" name="object 19"/>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163</a:t>
            </a:r>
            <a:endParaRPr sz="1000">
              <a:latin typeface="Arial"/>
              <a:cs typeface="Arial"/>
            </a:endParaRPr>
          </a:p>
        </p:txBody>
      </p:sp>
      <p:sp>
        <p:nvSpPr>
          <p:cNvPr id="20" name="object 20"/>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164</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70571"/>
            <a:ext cx="1404620" cy="238760"/>
          </a:xfrm>
          <a:prstGeom prst="rect">
            <a:avLst/>
          </a:prstGeom>
        </p:spPr>
        <p:txBody>
          <a:bodyPr wrap="square" lIns="0" tIns="12700" rIns="0" bIns="0" rtlCol="0" vert="horz">
            <a:spAutoFit/>
          </a:bodyPr>
          <a:lstStyle/>
          <a:p>
            <a:pPr marL="12700">
              <a:lnSpc>
                <a:spcPct val="100000"/>
              </a:lnSpc>
              <a:spcBef>
                <a:spcPts val="100"/>
              </a:spcBef>
            </a:pPr>
            <a:r>
              <a:rPr dirty="0" sz="1400" spc="-15" b="1">
                <a:solidFill>
                  <a:srgbClr val="FFFFFF"/>
                </a:solidFill>
                <a:latin typeface="Microsoft YaHei UI"/>
                <a:cs typeface="Microsoft YaHei UI"/>
              </a:rPr>
              <a:t>INOVANCE</a:t>
            </a:r>
            <a:r>
              <a:rPr dirty="0" sz="1400" spc="-130" b="1">
                <a:solidFill>
                  <a:srgbClr val="FFFFFF"/>
                </a:solidFill>
                <a:latin typeface="Microsoft YaHei UI"/>
                <a:cs typeface="Microsoft YaHei UI"/>
              </a:rPr>
              <a:t> </a:t>
            </a:r>
            <a:r>
              <a:rPr dirty="0" sz="1400" b="1">
                <a:solidFill>
                  <a:srgbClr val="FFFFFF"/>
                </a:solidFill>
                <a:latin typeface="Microsoft YaHei UI"/>
                <a:cs typeface="Microsoft YaHei UI"/>
              </a:rPr>
              <a:t>汇川</a:t>
            </a:r>
            <a:endParaRPr sz="1400">
              <a:latin typeface="Microsoft YaHei UI"/>
              <a:cs typeface="Microsoft YaHei UI"/>
            </a:endParaRPr>
          </a:p>
        </p:txBody>
      </p:sp>
      <p:sp>
        <p:nvSpPr>
          <p:cNvPr id="14" name="object 14"/>
          <p:cNvSpPr txBox="1"/>
          <p:nvPr/>
        </p:nvSpPr>
        <p:spPr>
          <a:xfrm>
            <a:off x="383299" y="1345759"/>
            <a:ext cx="223393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SV680</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系列高性能伺服驱动器</a:t>
            </a:r>
            <a:endParaRPr sz="1200">
              <a:latin typeface="Microsoft JhengHei UI"/>
              <a:cs typeface="Microsoft JhengHei UI"/>
            </a:endParaRPr>
          </a:p>
        </p:txBody>
      </p:sp>
      <p:sp>
        <p:nvSpPr>
          <p:cNvPr id="15" name="object 15"/>
          <p:cNvSpPr txBox="1"/>
          <p:nvPr/>
        </p:nvSpPr>
        <p:spPr>
          <a:xfrm>
            <a:off x="383299" y="6232760"/>
            <a:ext cx="223393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SV670</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系列高端型伺服驱动器</a:t>
            </a:r>
            <a:endParaRPr sz="1200">
              <a:latin typeface="Microsoft JhengHei UI"/>
              <a:cs typeface="Microsoft JhengHei UI"/>
            </a:endParaRPr>
          </a:p>
        </p:txBody>
      </p:sp>
      <p:sp>
        <p:nvSpPr>
          <p:cNvPr id="16" name="object 16"/>
          <p:cNvSpPr/>
          <p:nvPr/>
        </p:nvSpPr>
        <p:spPr>
          <a:xfrm>
            <a:off x="12775727" y="1039507"/>
            <a:ext cx="1984271" cy="302901"/>
          </a:xfrm>
          <a:prstGeom prst="rect">
            <a:avLst/>
          </a:prstGeom>
          <a:blipFill>
            <a:blip r:embed="rId2" cstate="print"/>
            <a:stretch>
              <a:fillRect/>
            </a:stretch>
          </a:blipFill>
        </p:spPr>
        <p:txBody>
          <a:bodyPr wrap="square" lIns="0" tIns="0" rIns="0" bIns="0" rtlCol="0"/>
          <a:lstStyle/>
          <a:p/>
        </p:txBody>
      </p:sp>
      <p:sp>
        <p:nvSpPr>
          <p:cNvPr id="17" name="object 17"/>
          <p:cNvSpPr/>
          <p:nvPr/>
        </p:nvSpPr>
        <p:spPr>
          <a:xfrm>
            <a:off x="807053" y="10077870"/>
            <a:ext cx="198707" cy="154378"/>
          </a:xfrm>
          <a:prstGeom prst="rect">
            <a:avLst/>
          </a:prstGeom>
          <a:blipFill>
            <a:blip r:embed="rId3" cstate="print"/>
            <a:stretch>
              <a:fillRect/>
            </a:stretch>
          </a:blipFill>
        </p:spPr>
        <p:txBody>
          <a:bodyPr wrap="square" lIns="0" tIns="0" rIns="0" bIns="0" rtlCol="0"/>
          <a:lstStyle/>
          <a:p/>
        </p:txBody>
      </p:sp>
      <p:graphicFrame>
        <p:nvGraphicFramePr>
          <p:cNvPr id="18" name="object 18"/>
          <p:cNvGraphicFramePr>
            <a:graphicFrameLocks noGrp="1"/>
          </p:cNvGraphicFramePr>
          <p:nvPr/>
        </p:nvGraphicFramePr>
        <p:xfrm>
          <a:off x="540000" y="1583993"/>
          <a:ext cx="6630670" cy="4558665"/>
        </p:xfrm>
        <a:graphic>
          <a:graphicData uri="http://schemas.openxmlformats.org/drawingml/2006/table">
            <a:tbl>
              <a:tblPr firstRow="1" bandRow="1">
                <a:tableStyleId>{2D5ABB26-0587-4C30-8999-92F81FD0307C}</a:tableStyleId>
              </a:tblPr>
              <a:tblGrid>
                <a:gridCol w="353695"/>
                <a:gridCol w="405130"/>
                <a:gridCol w="504190"/>
                <a:gridCol w="1043940"/>
                <a:gridCol w="962659"/>
                <a:gridCol w="1275080"/>
                <a:gridCol w="865504"/>
                <a:gridCol w="539114"/>
                <a:gridCol w="658494"/>
              </a:tblGrid>
              <a:tr h="381440">
                <a:tc gridSpan="3">
                  <a:txBody>
                    <a:bodyPr/>
                    <a:lstStyle/>
                    <a:p>
                      <a:pPr algn="ctr">
                        <a:lnSpc>
                          <a:spcPct val="100000"/>
                        </a:lnSpc>
                        <a:spcBef>
                          <a:spcPts val="509"/>
                        </a:spcBef>
                      </a:pPr>
                      <a:r>
                        <a:rPr dirty="0" sz="800" b="1">
                          <a:solidFill>
                            <a:srgbClr val="FFFFFF"/>
                          </a:solidFill>
                          <a:latin typeface="Microsoft YaHei UI"/>
                          <a:cs typeface="Microsoft YaHei UI"/>
                        </a:rPr>
                        <a:t>伺服驱动器</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SV680F</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国际版系列</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nSpc>
                          <a:spcPct val="100000"/>
                        </a:lnSpc>
                        <a:spcBef>
                          <a:spcPts val="10"/>
                        </a:spcBef>
                      </a:pPr>
                      <a:endParaRPr sz="850">
                        <a:latin typeface="Times New Roman"/>
                        <a:cs typeface="Times New Roman"/>
                      </a:endParaRPr>
                    </a:p>
                    <a:p>
                      <a:pPr marL="647700">
                        <a:lnSpc>
                          <a:spcPct val="100000"/>
                        </a:lnSpc>
                      </a:pPr>
                      <a:r>
                        <a:rPr dirty="0" sz="800" b="1">
                          <a:solidFill>
                            <a:srgbClr val="FFFFFF"/>
                          </a:solidFill>
                          <a:latin typeface="Microsoft YaHei UI"/>
                          <a:cs typeface="Microsoft YaHei UI"/>
                        </a:rPr>
                        <a:t>适配进线电抗器</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10"/>
                        </a:spcBef>
                      </a:pPr>
                      <a:endParaRPr sz="850">
                        <a:latin typeface="Times New Roman"/>
                        <a:cs typeface="Times New Roman"/>
                      </a:endParaRPr>
                    </a:p>
                    <a:p>
                      <a:pPr algn="ctr">
                        <a:lnSpc>
                          <a:spcPct val="100000"/>
                        </a:lnSpc>
                      </a:pPr>
                      <a:r>
                        <a:rPr dirty="0" sz="800" b="1">
                          <a:solidFill>
                            <a:srgbClr val="FFFFFF"/>
                          </a:solidFill>
                          <a:latin typeface="Microsoft YaHei UI"/>
                          <a:cs typeface="Microsoft YaHei UI"/>
                        </a:rPr>
                        <a:t>适配进线滤波器</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marL="66675" marR="59055" indent="101600">
                        <a:lnSpc>
                          <a:spcPct val="100000"/>
                        </a:lnSpc>
                        <a:spcBef>
                          <a:spcPts val="30"/>
                        </a:spcBef>
                      </a:pPr>
                      <a:r>
                        <a:rPr dirty="0" sz="800" b="1">
                          <a:solidFill>
                            <a:srgbClr val="FFFFFF"/>
                          </a:solidFill>
                          <a:latin typeface="Microsoft YaHei UI"/>
                          <a:cs typeface="Microsoft YaHei UI"/>
                        </a:rPr>
                        <a:t>外接 制动电阻</a:t>
                      </a:r>
                      <a:endParaRPr sz="800">
                        <a:latin typeface="Microsoft YaHei UI"/>
                        <a:cs typeface="Microsoft YaHei UI"/>
                      </a:endParaRPr>
                    </a:p>
                    <a:p>
                      <a:pPr marL="136525">
                        <a:lnSpc>
                          <a:spcPts val="955"/>
                        </a:lnSpc>
                      </a:pPr>
                      <a:r>
                        <a:rPr dirty="0" sz="800" spc="-5" b="1">
                          <a:solidFill>
                            <a:srgbClr val="FFFFFF"/>
                          </a:solidFill>
                          <a:latin typeface="Microsoft YaHei UI"/>
                          <a:cs typeface="Microsoft YaHei UI"/>
                        </a:rPr>
                        <a:t>Rmin</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227965" marR="17145" indent="-203200">
                        <a:lnSpc>
                          <a:spcPct val="100000"/>
                        </a:lnSpc>
                        <a:spcBef>
                          <a:spcPts val="860"/>
                        </a:spcBef>
                      </a:pPr>
                      <a:r>
                        <a:rPr dirty="0" sz="800" b="1">
                          <a:solidFill>
                            <a:srgbClr val="FFFFFF"/>
                          </a:solidFill>
                          <a:latin typeface="Microsoft YaHei UI"/>
                          <a:cs typeface="Microsoft YaHei UI"/>
                        </a:rPr>
                        <a:t>贝派制动电阻 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81439">
                <a:tc>
                  <a:txBody>
                    <a:bodyPr/>
                    <a:lstStyle/>
                    <a:p>
                      <a:pPr>
                        <a:lnSpc>
                          <a:spcPct val="100000"/>
                        </a:lnSpc>
                        <a:spcBef>
                          <a:spcPts val="10"/>
                        </a:spcBef>
                      </a:pPr>
                      <a:endParaRPr sz="850">
                        <a:latin typeface="Times New Roman"/>
                        <a:cs typeface="Times New Roman"/>
                      </a:endParaRPr>
                    </a:p>
                    <a:p>
                      <a:pPr marL="75565">
                        <a:lnSpc>
                          <a:spcPct val="100000"/>
                        </a:lnSpc>
                      </a:pPr>
                      <a:r>
                        <a:rPr dirty="0" sz="800" b="1">
                          <a:solidFill>
                            <a:srgbClr val="FFFFFF"/>
                          </a:solidFill>
                          <a:latin typeface="Microsoft YaHei UI"/>
                          <a:cs typeface="Microsoft YaHei UI"/>
                        </a:rPr>
                        <a:t>Size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0330" marR="41910" indent="-50800">
                        <a:lnSpc>
                          <a:spcPct val="100000"/>
                        </a:lnSpc>
                        <a:spcBef>
                          <a:spcPts val="509"/>
                        </a:spcBef>
                      </a:pPr>
                      <a:r>
                        <a:rPr dirty="0" sz="800" b="1">
                          <a:solidFill>
                            <a:srgbClr val="FFFFFF"/>
                          </a:solidFill>
                          <a:latin typeface="Microsoft YaHei UI"/>
                          <a:cs typeface="Microsoft YaHei UI"/>
                        </a:rPr>
                        <a:t>驱动器 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260" marR="40640" indent="101600">
                        <a:lnSpc>
                          <a:spcPct val="100000"/>
                        </a:lnSpc>
                        <a:spcBef>
                          <a:spcPts val="30"/>
                        </a:spcBef>
                      </a:pPr>
                      <a:r>
                        <a:rPr dirty="0" sz="800" b="1">
                          <a:solidFill>
                            <a:srgbClr val="FFFFFF"/>
                          </a:solidFill>
                          <a:latin typeface="Microsoft YaHei UI"/>
                          <a:cs typeface="Microsoft YaHei UI"/>
                        </a:rPr>
                        <a:t>额定 输入电流</a:t>
                      </a:r>
                      <a:endParaRPr sz="800">
                        <a:latin typeface="Microsoft YaHei UI"/>
                        <a:cs typeface="Microsoft YaHei UI"/>
                      </a:endParaRPr>
                    </a:p>
                    <a:p>
                      <a:pPr marL="111760">
                        <a:lnSpc>
                          <a:spcPts val="955"/>
                        </a:lnSpc>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318770">
                        <a:lnSpc>
                          <a:spcPct val="100000"/>
                        </a:lnSpc>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278130">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306070">
                        <a:lnSpc>
                          <a:spcPct val="100000"/>
                        </a:lnSpc>
                      </a:pPr>
                      <a:r>
                        <a:rPr dirty="0" sz="800" b="1">
                          <a:solidFill>
                            <a:srgbClr val="FFFFFF"/>
                          </a:solidFill>
                          <a:latin typeface="Microsoft YaHei UI"/>
                          <a:cs typeface="Microsoft YaHei UI"/>
                        </a:rPr>
                        <a:t>汇川</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夏弗纳</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229870">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64465">
                <a:tc gridSpan="9">
                  <a:txBody>
                    <a:bodyPr/>
                    <a:lstStyle/>
                    <a:p>
                      <a:pPr marL="17780">
                        <a:lnSpc>
                          <a:spcPct val="100000"/>
                        </a:lnSpc>
                        <a:spcBef>
                          <a:spcPts val="16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 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4">
                <a:tc>
                  <a:txBody>
                    <a:bodyPr/>
                    <a:lstStyle/>
                    <a:p>
                      <a:pPr marL="17780">
                        <a:lnSpc>
                          <a:spcPct val="100000"/>
                        </a:lnSpc>
                        <a:spcBef>
                          <a:spcPts val="16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S1R6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2090-3-06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S2R8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2090-4-06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S5R5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S7R6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2090-10-06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2090-16-06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gridSpan="9">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 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5">
                <a:tc>
                  <a:txBody>
                    <a:bodyPr/>
                    <a:lstStyle/>
                    <a:p>
                      <a:pPr marL="17780">
                        <a:lnSpc>
                          <a:spcPct val="100000"/>
                        </a:lnSpc>
                        <a:spcBef>
                          <a:spcPts val="16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S1R6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S2R8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S5R5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S7R6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S027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3287-25-33-C33-R65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gridSpan="9">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 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4">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T3R5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T5R4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T8R4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3287-25-33-C33-R65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25Ω</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按客户要求</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6" name="object 26"/>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7" name="object 27"/>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165</a:t>
            </a:r>
            <a:endParaRPr sz="1000">
              <a:latin typeface="Arial"/>
              <a:cs typeface="Arial"/>
            </a:endParaRPr>
          </a:p>
        </p:txBody>
      </p:sp>
      <p:sp>
        <p:nvSpPr>
          <p:cNvPr id="28" name="object 28"/>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166</a:t>
            </a:r>
            <a:endParaRPr sz="1000">
              <a:latin typeface="Arial"/>
              <a:cs typeface="Arial"/>
            </a:endParaRPr>
          </a:p>
        </p:txBody>
      </p:sp>
      <p:sp>
        <p:nvSpPr>
          <p:cNvPr id="29" name="object 29"/>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0" name="object 30"/>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1" name="object 31"/>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2" name="object 32"/>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19" name="object 19"/>
          <p:cNvGraphicFramePr>
            <a:graphicFrameLocks noGrp="1"/>
          </p:cNvGraphicFramePr>
          <p:nvPr/>
        </p:nvGraphicFramePr>
        <p:xfrm>
          <a:off x="540000" y="6452993"/>
          <a:ext cx="6644640" cy="3580129"/>
        </p:xfrm>
        <a:graphic>
          <a:graphicData uri="http://schemas.openxmlformats.org/drawingml/2006/table">
            <a:tbl>
              <a:tblPr firstRow="1" bandRow="1">
                <a:tableStyleId>{2D5ABB26-0587-4C30-8999-92F81FD0307C}</a:tableStyleId>
              </a:tblPr>
              <a:tblGrid>
                <a:gridCol w="326390"/>
                <a:gridCol w="1065530"/>
                <a:gridCol w="485775"/>
                <a:gridCol w="1188085"/>
                <a:gridCol w="1003300"/>
                <a:gridCol w="1678305"/>
                <a:gridCol w="878204"/>
              </a:tblGrid>
              <a:tr h="389660">
                <a:tc gridSpan="3">
                  <a:txBody>
                    <a:bodyPr/>
                    <a:lstStyle/>
                    <a:p>
                      <a:pPr>
                        <a:lnSpc>
                          <a:spcPct val="100000"/>
                        </a:lnSpc>
                        <a:spcBef>
                          <a:spcPts val="45"/>
                        </a:spcBef>
                      </a:pPr>
                      <a:endParaRPr sz="850">
                        <a:latin typeface="Times New Roman"/>
                        <a:cs typeface="Times New Roman"/>
                      </a:endParaRPr>
                    </a:p>
                    <a:p>
                      <a:pPr marL="336550">
                        <a:lnSpc>
                          <a:spcPct val="100000"/>
                        </a:lnSpc>
                      </a:pPr>
                      <a:r>
                        <a:rPr dirty="0" sz="800" b="1">
                          <a:solidFill>
                            <a:srgbClr val="FFFFFF"/>
                          </a:solidFill>
                          <a:latin typeface="Microsoft YaHei UI"/>
                          <a:cs typeface="Microsoft YaHei UI"/>
                        </a:rPr>
                        <a:t>伺服驱动器</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SV670P*****I</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nSpc>
                          <a:spcPct val="100000"/>
                        </a:lnSpc>
                        <a:spcBef>
                          <a:spcPts val="45"/>
                        </a:spcBef>
                      </a:pPr>
                      <a:endParaRPr sz="850">
                        <a:latin typeface="Times New Roman"/>
                        <a:cs typeface="Times New Roman"/>
                      </a:endParaRPr>
                    </a:p>
                    <a:p>
                      <a:pPr algn="ctr">
                        <a:lnSpc>
                          <a:spcPct val="100000"/>
                        </a:lnSpc>
                      </a:pPr>
                      <a:r>
                        <a:rPr dirty="0" sz="800" b="1">
                          <a:solidFill>
                            <a:srgbClr val="FFFFFF"/>
                          </a:solidFill>
                          <a:latin typeface="Microsoft YaHei UI"/>
                          <a:cs typeface="Microsoft YaHei UI"/>
                        </a:rPr>
                        <a:t>适配进线电抗器</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nSpc>
                          <a:spcPct val="100000"/>
                        </a:lnSpc>
                        <a:spcBef>
                          <a:spcPts val="45"/>
                        </a:spcBef>
                      </a:pPr>
                      <a:endParaRPr sz="850">
                        <a:latin typeface="Times New Roman"/>
                        <a:cs typeface="Times New Roman"/>
                      </a:endParaRPr>
                    </a:p>
                    <a:p>
                      <a:pPr algn="ctr">
                        <a:lnSpc>
                          <a:spcPct val="100000"/>
                        </a:lnSpc>
                      </a:pPr>
                      <a:r>
                        <a:rPr dirty="0" sz="800" b="1">
                          <a:solidFill>
                            <a:srgbClr val="FFFFFF"/>
                          </a:solidFill>
                          <a:latin typeface="Microsoft YaHei UI"/>
                          <a:cs typeface="Microsoft YaHei UI"/>
                        </a:rPr>
                        <a:t>适配进线滤波器</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a:lnSpc>
                          <a:spcPct val="100000"/>
                        </a:lnSpc>
                        <a:spcBef>
                          <a:spcPts val="10"/>
                        </a:spcBef>
                      </a:pPr>
                      <a:endParaRPr sz="850">
                        <a:latin typeface="Times New Roman"/>
                        <a:cs typeface="Times New Roman"/>
                      </a:endParaRPr>
                    </a:p>
                    <a:p>
                      <a:pPr marL="61594">
                        <a:lnSpc>
                          <a:spcPct val="100000"/>
                        </a:lnSpc>
                      </a:pPr>
                      <a:r>
                        <a:rPr dirty="0" sz="800" b="1">
                          <a:solidFill>
                            <a:srgbClr val="FFFFFF"/>
                          </a:solidFill>
                          <a:latin typeface="Microsoft YaHei UI"/>
                          <a:cs typeface="Microsoft YaHei UI"/>
                        </a:rPr>
                        <a:t>Size</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380365" marR="373380">
                        <a:lnSpc>
                          <a:spcPct val="100000"/>
                        </a:lnSpc>
                        <a:spcBef>
                          <a:spcPts val="509"/>
                        </a:spcBef>
                      </a:pPr>
                      <a:r>
                        <a:rPr dirty="0" sz="800" b="1">
                          <a:solidFill>
                            <a:srgbClr val="FFFFFF"/>
                          </a:solidFill>
                          <a:latin typeface="Microsoft YaHei UI"/>
                          <a:cs typeface="Microsoft YaHei UI"/>
                        </a:rPr>
                        <a:t>驱动器 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9370" marR="31750" indent="101600">
                        <a:lnSpc>
                          <a:spcPct val="100000"/>
                        </a:lnSpc>
                        <a:spcBef>
                          <a:spcPts val="30"/>
                        </a:spcBef>
                      </a:pPr>
                      <a:r>
                        <a:rPr dirty="0" sz="800" b="1">
                          <a:solidFill>
                            <a:srgbClr val="FFFFFF"/>
                          </a:solidFill>
                          <a:latin typeface="Microsoft YaHei UI"/>
                          <a:cs typeface="Microsoft YaHei UI"/>
                        </a:rPr>
                        <a:t>额定 输入电流</a:t>
                      </a:r>
                      <a:endParaRPr sz="800">
                        <a:latin typeface="Microsoft YaHei UI"/>
                        <a:cs typeface="Microsoft YaHei UI"/>
                      </a:endParaRPr>
                    </a:p>
                    <a:p>
                      <a:pPr marL="102870">
                        <a:lnSpc>
                          <a:spcPts val="955"/>
                        </a:lnSpc>
                      </a:pP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390525">
                        <a:lnSpc>
                          <a:spcPct val="100000"/>
                        </a:lnSpc>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298450">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algn="r" marR="499745">
                        <a:lnSpc>
                          <a:spcPct val="100000"/>
                        </a:lnSpc>
                      </a:pPr>
                      <a:r>
                        <a:rPr dirty="0" sz="800" b="1">
                          <a:solidFill>
                            <a:srgbClr val="FFFFFF"/>
                          </a:solidFill>
                          <a:latin typeface="Microsoft YaHei UI"/>
                          <a:cs typeface="Microsoft YaHei UI"/>
                        </a:rPr>
                        <a:t>汇川</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夏弗纳</a:t>
                      </a:r>
                      <a:r>
                        <a:rPr dirty="0" sz="800" spc="-7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235585">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64464">
                <a:tc gridSpan="7">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220V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5">
                <a:tc>
                  <a:txBody>
                    <a:bodyPr/>
                    <a:lstStyle/>
                    <a:p>
                      <a:pPr marL="17780">
                        <a:lnSpc>
                          <a:spcPct val="100000"/>
                        </a:lnSpc>
                        <a:spcBef>
                          <a:spcPts val="16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S1R6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S2R8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S5R5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S7R6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S027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23.8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3287-25-33-C33-R65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gridSpan="7">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4">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T3R5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T5R4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T8R4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3287-10-44-C28-R65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3287-16-44-C33-R65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r" marR="475615">
                        <a:lnSpc>
                          <a:spcPct val="100000"/>
                        </a:lnSpc>
                        <a:spcBef>
                          <a:spcPts val="160"/>
                        </a:spcBef>
                      </a:pPr>
                      <a:r>
                        <a:rPr dirty="0" sz="800">
                          <a:solidFill>
                            <a:srgbClr val="231F20"/>
                          </a:solidFill>
                          <a:latin typeface="Microsoft JhengHei UI"/>
                          <a:cs typeface="Microsoft JhengHei UI"/>
                        </a:rPr>
                        <a:t>FN</a:t>
                      </a:r>
                      <a:r>
                        <a:rPr dirty="0" sz="800" spc="-100">
                          <a:solidFill>
                            <a:srgbClr val="231F20"/>
                          </a:solidFill>
                          <a:latin typeface="Microsoft JhengHei UI"/>
                          <a:cs typeface="Microsoft JhengHei UI"/>
                        </a:rPr>
                        <a:t> </a:t>
                      </a:r>
                      <a:r>
                        <a:rPr dirty="0" sz="800">
                          <a:solidFill>
                            <a:srgbClr val="231F20"/>
                          </a:solidFill>
                          <a:latin typeface="Microsoft JhengHei UI"/>
                          <a:cs typeface="Microsoft JhengHei UI"/>
                        </a:rPr>
                        <a:t>3287-25-33-C33-R65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0" name="object 20"/>
          <p:cNvSpPr txBox="1"/>
          <p:nvPr/>
        </p:nvSpPr>
        <p:spPr>
          <a:xfrm>
            <a:off x="7943300" y="1345759"/>
            <a:ext cx="223393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SV660</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系列通用型伺服驱动器</a:t>
            </a:r>
            <a:endParaRPr sz="1200">
              <a:latin typeface="Microsoft JhengHei UI"/>
              <a:cs typeface="Microsoft JhengHei UI"/>
            </a:endParaRPr>
          </a:p>
        </p:txBody>
      </p:sp>
      <p:graphicFrame>
        <p:nvGraphicFramePr>
          <p:cNvPr id="21" name="object 21"/>
          <p:cNvGraphicFramePr>
            <a:graphicFrameLocks noGrp="1"/>
          </p:cNvGraphicFramePr>
          <p:nvPr/>
        </p:nvGraphicFramePr>
        <p:xfrm>
          <a:off x="8100000" y="1598984"/>
          <a:ext cx="6594475" cy="2493010"/>
        </p:xfrm>
        <a:graphic>
          <a:graphicData uri="http://schemas.openxmlformats.org/drawingml/2006/table">
            <a:tbl>
              <a:tblPr firstRow="1" bandRow="1">
                <a:tableStyleId>{2D5ABB26-0587-4C30-8999-92F81FD0307C}</a:tableStyleId>
              </a:tblPr>
              <a:tblGrid>
                <a:gridCol w="309245"/>
                <a:gridCol w="982980"/>
                <a:gridCol w="885825"/>
                <a:gridCol w="1145539"/>
                <a:gridCol w="1065530"/>
                <a:gridCol w="1153160"/>
                <a:gridCol w="1033144"/>
              </a:tblGrid>
              <a:tr h="347658">
                <a:tc gridSpan="3">
                  <a:txBody>
                    <a:bodyPr/>
                    <a:lstStyle/>
                    <a:p>
                      <a:pPr marL="711835">
                        <a:lnSpc>
                          <a:spcPct val="100000"/>
                        </a:lnSpc>
                        <a:spcBef>
                          <a:spcPts val="855"/>
                        </a:spcBef>
                      </a:pPr>
                      <a:r>
                        <a:rPr dirty="0" sz="800" b="1">
                          <a:solidFill>
                            <a:srgbClr val="FFFFFF"/>
                          </a:solidFill>
                          <a:latin typeface="Microsoft YaHei UI"/>
                          <a:cs typeface="Microsoft YaHei UI"/>
                        </a:rPr>
                        <a:t>SV660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系列伺服</a:t>
                      </a:r>
                      <a:endParaRPr sz="800">
                        <a:latin typeface="Microsoft YaHei UI"/>
                        <a:cs typeface="Microsoft YaHei UI"/>
                      </a:endParaRPr>
                    </a:p>
                  </a:txBody>
                  <a:tcPr marL="0" marR="0" marB="0" marT="1085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algn="ctr">
                        <a:lnSpc>
                          <a:spcPct val="100000"/>
                        </a:lnSpc>
                        <a:spcBef>
                          <a:spcPts val="855"/>
                        </a:spcBef>
                      </a:pPr>
                      <a:r>
                        <a:rPr dirty="0" sz="800" b="1">
                          <a:solidFill>
                            <a:srgbClr val="FFFFFF"/>
                          </a:solidFill>
                          <a:latin typeface="Microsoft YaHei UI"/>
                          <a:cs typeface="Microsoft YaHei UI"/>
                        </a:rPr>
                        <a:t>适配进线电抗器</a:t>
                      </a:r>
                      <a:endParaRPr sz="800">
                        <a:latin typeface="Microsoft YaHei UI"/>
                        <a:cs typeface="Microsoft YaHei UI"/>
                      </a:endParaRPr>
                    </a:p>
                  </a:txBody>
                  <a:tcPr marL="0" marR="0" marB="0" marT="1085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855"/>
                        </a:spcBef>
                      </a:pPr>
                      <a:r>
                        <a:rPr dirty="0" sz="800" b="1">
                          <a:solidFill>
                            <a:srgbClr val="FFFFFF"/>
                          </a:solidFill>
                          <a:latin typeface="Microsoft YaHei UI"/>
                          <a:cs typeface="Microsoft YaHei UI"/>
                        </a:rPr>
                        <a:t>适配进线滤波器</a:t>
                      </a:r>
                      <a:endParaRPr sz="800">
                        <a:latin typeface="Microsoft YaHei UI"/>
                        <a:cs typeface="Microsoft YaHei UI"/>
                      </a:endParaRPr>
                    </a:p>
                  </a:txBody>
                  <a:tcPr marL="0" marR="0" marB="0" marT="1085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23216">
                <a:tc>
                  <a:txBody>
                    <a:bodyPr/>
                    <a:lstStyle/>
                    <a:p>
                      <a:pPr marL="53340">
                        <a:lnSpc>
                          <a:spcPct val="100000"/>
                        </a:lnSpc>
                        <a:spcBef>
                          <a:spcPts val="760"/>
                        </a:spcBef>
                      </a:pPr>
                      <a:r>
                        <a:rPr dirty="0" sz="800" b="1">
                          <a:solidFill>
                            <a:srgbClr val="FFFFFF"/>
                          </a:solidFill>
                          <a:latin typeface="Microsoft YaHei UI"/>
                          <a:cs typeface="Microsoft YaHei UI"/>
                        </a:rPr>
                        <a:t>Size</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338455" marR="332105">
                        <a:lnSpc>
                          <a:spcPct val="100000"/>
                        </a:lnSpc>
                        <a:spcBef>
                          <a:spcPts val="280"/>
                        </a:spcBef>
                      </a:pPr>
                      <a:r>
                        <a:rPr dirty="0" sz="800" b="1">
                          <a:solidFill>
                            <a:srgbClr val="FFFFFF"/>
                          </a:solidFill>
                          <a:latin typeface="Microsoft YaHei UI"/>
                          <a:cs typeface="Microsoft YaHei UI"/>
                        </a:rPr>
                        <a:t>驱动器 型号</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80"/>
                        </a:spcBef>
                      </a:pPr>
                      <a:r>
                        <a:rPr dirty="0" sz="800" b="1">
                          <a:solidFill>
                            <a:srgbClr val="FFFFFF"/>
                          </a:solidFill>
                          <a:latin typeface="Microsoft YaHei UI"/>
                          <a:cs typeface="Microsoft YaHei UI"/>
                        </a:rPr>
                        <a:t>额定</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输入电流</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355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9570">
                        <a:lnSpc>
                          <a:spcPct val="100000"/>
                        </a:lnSpc>
                        <a:spcBef>
                          <a:spcPts val="760"/>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9565">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4475">
                        <a:lnSpc>
                          <a:spcPct val="100000"/>
                        </a:lnSpc>
                        <a:spcBef>
                          <a:spcPts val="760"/>
                        </a:spcBef>
                      </a:pPr>
                      <a:r>
                        <a:rPr dirty="0" sz="800" b="1">
                          <a:solidFill>
                            <a:srgbClr val="FFFFFF"/>
                          </a:solidFill>
                          <a:latin typeface="Microsoft YaHei UI"/>
                          <a:cs typeface="Microsoft YaHei UI"/>
                        </a:rPr>
                        <a:t>汇川</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夏弗纳</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3055">
                        <a:lnSpc>
                          <a:spcPct val="100000"/>
                        </a:lnSpc>
                        <a:spcBef>
                          <a:spcPts val="76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965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64464">
                <a:tc gridSpan="7">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220 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5">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S7R6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3">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gridSpan="7">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 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6">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T3R5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T5R4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T8R4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3">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a:txBody>
                    <a:bodyPr/>
                    <a:lstStyle/>
                    <a:p>
                      <a:pPr marL="17780">
                        <a:lnSpc>
                          <a:spcPct val="100000"/>
                        </a:lnSpc>
                        <a:spcBef>
                          <a:spcPts val="16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2" name="object 22"/>
          <p:cNvSpPr txBox="1"/>
          <p:nvPr/>
        </p:nvSpPr>
        <p:spPr>
          <a:xfrm>
            <a:off x="7943300" y="4211359"/>
            <a:ext cx="223393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SV630</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系列经济型伺服驱动器</a:t>
            </a:r>
            <a:endParaRPr sz="1200">
              <a:latin typeface="Microsoft JhengHei UI"/>
              <a:cs typeface="Microsoft JhengHei UI"/>
            </a:endParaRPr>
          </a:p>
        </p:txBody>
      </p:sp>
      <p:graphicFrame>
        <p:nvGraphicFramePr>
          <p:cNvPr id="23" name="object 23"/>
          <p:cNvGraphicFramePr>
            <a:graphicFrameLocks noGrp="1"/>
          </p:cNvGraphicFramePr>
          <p:nvPr/>
        </p:nvGraphicFramePr>
        <p:xfrm>
          <a:off x="8100000" y="4494003"/>
          <a:ext cx="6582409" cy="2512060"/>
        </p:xfrm>
        <a:graphic>
          <a:graphicData uri="http://schemas.openxmlformats.org/drawingml/2006/table">
            <a:tbl>
              <a:tblPr firstRow="1" bandRow="1">
                <a:tableStyleId>{2D5ABB26-0587-4C30-8999-92F81FD0307C}</a:tableStyleId>
              </a:tblPr>
              <a:tblGrid>
                <a:gridCol w="309245"/>
                <a:gridCol w="908685"/>
                <a:gridCol w="1040765"/>
                <a:gridCol w="1065529"/>
                <a:gridCol w="1065529"/>
                <a:gridCol w="1187450"/>
                <a:gridCol w="986154"/>
              </a:tblGrid>
              <a:tr h="347659">
                <a:tc gridSpan="3">
                  <a:txBody>
                    <a:bodyPr/>
                    <a:lstStyle/>
                    <a:p>
                      <a:pPr marL="751840">
                        <a:lnSpc>
                          <a:spcPct val="100000"/>
                        </a:lnSpc>
                        <a:spcBef>
                          <a:spcPts val="855"/>
                        </a:spcBef>
                      </a:pPr>
                      <a:r>
                        <a:rPr dirty="0" sz="800" b="1">
                          <a:solidFill>
                            <a:srgbClr val="FFFFFF"/>
                          </a:solidFill>
                          <a:latin typeface="Microsoft YaHei UI"/>
                          <a:cs typeface="Microsoft YaHei UI"/>
                        </a:rPr>
                        <a:t>SV630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系列伺服</a:t>
                      </a:r>
                      <a:endParaRPr sz="800">
                        <a:latin typeface="Microsoft YaHei UI"/>
                        <a:cs typeface="Microsoft YaHei UI"/>
                      </a:endParaRPr>
                    </a:p>
                  </a:txBody>
                  <a:tcPr marL="0" marR="0" marB="0" marT="1085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a:txBody>
                    <a:bodyPr/>
                    <a:lstStyle/>
                    <a:p>
                      <a:pPr marL="177165">
                        <a:lnSpc>
                          <a:spcPct val="100000"/>
                        </a:lnSpc>
                        <a:spcBef>
                          <a:spcPts val="855"/>
                        </a:spcBef>
                      </a:pPr>
                      <a:r>
                        <a:rPr dirty="0" sz="800" b="1">
                          <a:solidFill>
                            <a:srgbClr val="FFFFFF"/>
                          </a:solidFill>
                          <a:latin typeface="Microsoft YaHei UI"/>
                          <a:cs typeface="Microsoft YaHei UI"/>
                        </a:rPr>
                        <a:t>适配进线电抗器</a:t>
                      </a:r>
                      <a:endParaRPr sz="800">
                        <a:latin typeface="Microsoft YaHei UI"/>
                        <a:cs typeface="Microsoft YaHei UI"/>
                      </a:endParaRPr>
                    </a:p>
                  </a:txBody>
                  <a:tcPr marL="0" marR="0" marB="0" marT="1085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5"/>
                        </a:spcBef>
                      </a:pPr>
                      <a:r>
                        <a:rPr dirty="0" sz="800" b="1">
                          <a:solidFill>
                            <a:srgbClr val="FFFFFF"/>
                          </a:solidFill>
                          <a:latin typeface="Microsoft YaHei UI"/>
                          <a:cs typeface="Microsoft YaHei UI"/>
                        </a:rPr>
                        <a:t>适配进线滤波器</a:t>
                      </a:r>
                      <a:endParaRPr sz="800">
                        <a:latin typeface="Microsoft YaHei UI"/>
                        <a:cs typeface="Microsoft YaHei UI"/>
                      </a:endParaRPr>
                    </a:p>
                  </a:txBody>
                  <a:tcPr marL="0" marR="0" marB="0" marT="1085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41990">
                <a:tc>
                  <a:txBody>
                    <a:bodyPr/>
                    <a:lstStyle/>
                    <a:p>
                      <a:pPr marL="53340">
                        <a:lnSpc>
                          <a:spcPct val="100000"/>
                        </a:lnSpc>
                        <a:spcBef>
                          <a:spcPts val="835"/>
                        </a:spcBef>
                      </a:pPr>
                      <a:r>
                        <a:rPr dirty="0" sz="800" b="1">
                          <a:solidFill>
                            <a:srgbClr val="FFFFFF"/>
                          </a:solidFill>
                          <a:latin typeface="Microsoft YaHei UI"/>
                          <a:cs typeface="Microsoft YaHei UI"/>
                        </a:rPr>
                        <a:t>Size</a:t>
                      </a:r>
                      <a:endParaRPr sz="800">
                        <a:latin typeface="Microsoft YaHei UI"/>
                        <a:cs typeface="Microsoft YaHei UI"/>
                      </a:endParaRPr>
                    </a:p>
                  </a:txBody>
                  <a:tcPr marL="0" marR="0" marB="0" marT="1060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2425" marR="294005" indent="-50800">
                        <a:lnSpc>
                          <a:spcPct val="100000"/>
                        </a:lnSpc>
                        <a:spcBef>
                          <a:spcPts val="355"/>
                        </a:spcBef>
                      </a:pPr>
                      <a:r>
                        <a:rPr dirty="0" sz="800" b="1">
                          <a:solidFill>
                            <a:srgbClr val="FFFFFF"/>
                          </a:solidFill>
                          <a:latin typeface="Microsoft YaHei UI"/>
                          <a:cs typeface="Microsoft YaHei UI"/>
                        </a:rPr>
                        <a:t>驱动器 型号</a:t>
                      </a:r>
                      <a:endParaRPr sz="800">
                        <a:latin typeface="Microsoft YaHei UI"/>
                        <a:cs typeface="Microsoft YaHei UI"/>
                      </a:endParaRPr>
                    </a:p>
                  </a:txBody>
                  <a:tcPr marL="0" marR="0" marB="0" marT="450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55"/>
                        </a:spcBef>
                      </a:pPr>
                      <a:r>
                        <a:rPr dirty="0" sz="800" b="1">
                          <a:solidFill>
                            <a:srgbClr val="FFFFFF"/>
                          </a:solidFill>
                          <a:latin typeface="Microsoft YaHei UI"/>
                          <a:cs typeface="Microsoft YaHei UI"/>
                        </a:rPr>
                        <a:t>额定</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输入电流（A）</a:t>
                      </a:r>
                      <a:endParaRPr sz="800">
                        <a:latin typeface="Microsoft YaHei UI"/>
                        <a:cs typeface="Microsoft YaHei UI"/>
                      </a:endParaRPr>
                    </a:p>
                  </a:txBody>
                  <a:tcPr marL="0" marR="0" marB="0" marT="450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9565">
                        <a:lnSpc>
                          <a:spcPct val="100000"/>
                        </a:lnSpc>
                        <a:spcBef>
                          <a:spcPts val="835"/>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1060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29565">
                        <a:lnSpc>
                          <a:spcPct val="100000"/>
                        </a:lnSpc>
                        <a:spcBef>
                          <a:spcPts val="83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60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1620">
                        <a:lnSpc>
                          <a:spcPct val="100000"/>
                        </a:lnSpc>
                        <a:spcBef>
                          <a:spcPts val="835"/>
                        </a:spcBef>
                      </a:pPr>
                      <a:r>
                        <a:rPr dirty="0" sz="800" b="1">
                          <a:solidFill>
                            <a:srgbClr val="FFFFFF"/>
                          </a:solidFill>
                          <a:latin typeface="Microsoft YaHei UI"/>
                          <a:cs typeface="Microsoft YaHei UI"/>
                        </a:rPr>
                        <a:t>汇川</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夏弗纳</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060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89560">
                        <a:lnSpc>
                          <a:spcPct val="100000"/>
                        </a:lnSpc>
                        <a:spcBef>
                          <a:spcPts val="835"/>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060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64463">
                <a:tc gridSpan="7">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220V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6">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S7R6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3">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gridSpan="7">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4">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T3R5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T5R4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T8R4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T017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MD-ACL-15-3-4T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3258-16-44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3">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T026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MD-ACL-40-1.45-4T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3258-30-44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4" name="object 24"/>
          <p:cNvSpPr txBox="1"/>
          <p:nvPr/>
        </p:nvSpPr>
        <p:spPr>
          <a:xfrm>
            <a:off x="7943300" y="7212559"/>
            <a:ext cx="223393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spc="-5" b="1">
                <a:solidFill>
                  <a:srgbClr val="231F20"/>
                </a:solidFill>
                <a:latin typeface="Microsoft JhengHei UI"/>
                <a:cs typeface="Microsoft JhengHei UI"/>
              </a:rPr>
              <a:t>SV605</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系列经济型伺服驱动器</a:t>
            </a:r>
            <a:endParaRPr sz="1200">
              <a:latin typeface="Microsoft JhengHei UI"/>
              <a:cs typeface="Microsoft JhengHei UI"/>
            </a:endParaRPr>
          </a:p>
        </p:txBody>
      </p:sp>
      <p:graphicFrame>
        <p:nvGraphicFramePr>
          <p:cNvPr id="25" name="object 25"/>
          <p:cNvGraphicFramePr>
            <a:graphicFrameLocks noGrp="1"/>
          </p:cNvGraphicFramePr>
          <p:nvPr/>
        </p:nvGraphicFramePr>
        <p:xfrm>
          <a:off x="8100000" y="7466402"/>
          <a:ext cx="6580505" cy="2538730"/>
        </p:xfrm>
        <a:graphic>
          <a:graphicData uri="http://schemas.openxmlformats.org/drawingml/2006/table">
            <a:tbl>
              <a:tblPr firstRow="1" bandRow="1">
                <a:tableStyleId>{2D5ABB26-0587-4C30-8999-92F81FD0307C}</a:tableStyleId>
              </a:tblPr>
              <a:tblGrid>
                <a:gridCol w="309245"/>
                <a:gridCol w="674370"/>
                <a:gridCol w="737870"/>
                <a:gridCol w="902335"/>
                <a:gridCol w="902335"/>
                <a:gridCol w="1097280"/>
                <a:gridCol w="998220"/>
                <a:gridCol w="939165"/>
              </a:tblGrid>
              <a:tr h="155660">
                <a:tc gridSpan="3">
                  <a:txBody>
                    <a:bodyPr/>
                    <a:lstStyle/>
                    <a:p>
                      <a:pPr marL="483870">
                        <a:lnSpc>
                          <a:spcPct val="100000"/>
                        </a:lnSpc>
                        <a:spcBef>
                          <a:spcPts val="100"/>
                        </a:spcBef>
                      </a:pPr>
                      <a:r>
                        <a:rPr dirty="0" sz="800" b="1">
                          <a:solidFill>
                            <a:srgbClr val="FFFFFF"/>
                          </a:solidFill>
                          <a:latin typeface="Microsoft YaHei UI"/>
                          <a:cs typeface="Microsoft YaHei UI"/>
                        </a:rPr>
                        <a:t>SV605</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系列伺服</a:t>
                      </a:r>
                      <a:endParaRPr sz="800">
                        <a:latin typeface="Microsoft YaHei UI"/>
                        <a:cs typeface="Microsoft YaHei UI"/>
                      </a:endParaRPr>
                    </a:p>
                  </a:txBody>
                  <a:tcPr marL="0" marR="0" marB="0" marT="127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gridSpan="2">
                  <a:txBody>
                    <a:bodyPr/>
                    <a:lstStyle/>
                    <a:p>
                      <a:pPr marL="546735">
                        <a:lnSpc>
                          <a:spcPct val="100000"/>
                        </a:lnSpc>
                        <a:spcBef>
                          <a:spcPts val="100"/>
                        </a:spcBef>
                      </a:pPr>
                      <a:r>
                        <a:rPr dirty="0" sz="800" b="1">
                          <a:solidFill>
                            <a:srgbClr val="FFFFFF"/>
                          </a:solidFill>
                          <a:latin typeface="Microsoft YaHei UI"/>
                          <a:cs typeface="Microsoft YaHei UI"/>
                        </a:rPr>
                        <a:t>适配进线电抗器</a:t>
                      </a:r>
                      <a:endParaRPr sz="800">
                        <a:latin typeface="Microsoft YaHei UI"/>
                        <a:cs typeface="Microsoft YaHei UI"/>
                      </a:endParaRPr>
                    </a:p>
                  </a:txBody>
                  <a:tcPr marL="0" marR="0" marB="0" marT="127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691515">
                        <a:lnSpc>
                          <a:spcPct val="100000"/>
                        </a:lnSpc>
                        <a:spcBef>
                          <a:spcPts val="100"/>
                        </a:spcBef>
                      </a:pPr>
                      <a:r>
                        <a:rPr dirty="0" sz="800" b="1">
                          <a:solidFill>
                            <a:srgbClr val="FFFFFF"/>
                          </a:solidFill>
                          <a:latin typeface="Microsoft YaHei UI"/>
                          <a:cs typeface="Microsoft YaHei UI"/>
                        </a:rPr>
                        <a:t>适配进线滤波器</a:t>
                      </a:r>
                      <a:endParaRPr sz="800">
                        <a:latin typeface="Microsoft YaHei UI"/>
                        <a:cs typeface="Microsoft YaHei UI"/>
                      </a:endParaRPr>
                    </a:p>
                  </a:txBody>
                  <a:tcPr marL="0" marR="0" marB="0" marT="127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a:txBody>
                    <a:bodyPr/>
                    <a:lstStyle/>
                    <a:p>
                      <a:pPr algn="ctr">
                        <a:lnSpc>
                          <a:spcPct val="100000"/>
                        </a:lnSpc>
                        <a:spcBef>
                          <a:spcPts val="100"/>
                        </a:spcBef>
                      </a:pP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127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a:txBody>
                    <a:bodyPr/>
                    <a:lstStyle/>
                    <a:p>
                      <a:pPr marL="53340">
                        <a:lnSpc>
                          <a:spcPct val="100000"/>
                        </a:lnSpc>
                        <a:spcBef>
                          <a:spcPts val="509"/>
                        </a:spcBef>
                      </a:pPr>
                      <a:r>
                        <a:rPr dirty="0" sz="800" b="1">
                          <a:solidFill>
                            <a:srgbClr val="FFFFFF"/>
                          </a:solidFill>
                          <a:latin typeface="Microsoft YaHei UI"/>
                          <a:cs typeface="Microsoft YaHei UI"/>
                        </a:rPr>
                        <a:t>Size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35585" marR="177165" indent="-50800">
                        <a:lnSpc>
                          <a:spcPct val="100000"/>
                        </a:lnSpc>
                        <a:spcBef>
                          <a:spcPts val="30"/>
                        </a:spcBef>
                      </a:pPr>
                      <a:r>
                        <a:rPr dirty="0" sz="800" b="1">
                          <a:solidFill>
                            <a:srgbClr val="FFFFFF"/>
                          </a:solidFill>
                          <a:latin typeface="Microsoft YaHei UI"/>
                          <a:cs typeface="Microsoft YaHei UI"/>
                        </a:rPr>
                        <a:t>驱动器 型号</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0"/>
                        </a:spcBef>
                      </a:pPr>
                      <a:r>
                        <a:rPr dirty="0" sz="800" b="1">
                          <a:solidFill>
                            <a:srgbClr val="FFFFFF"/>
                          </a:solidFill>
                          <a:latin typeface="Microsoft YaHei UI"/>
                          <a:cs typeface="Microsoft YaHei UI"/>
                        </a:rPr>
                        <a:t>额定</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输入电流（A）</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7650">
                        <a:lnSpc>
                          <a:spcPct val="100000"/>
                        </a:lnSpc>
                        <a:spcBef>
                          <a:spcPts val="509"/>
                        </a:spcBef>
                      </a:pPr>
                      <a:r>
                        <a:rPr dirty="0" sz="800" b="1">
                          <a:solidFill>
                            <a:srgbClr val="FFFFFF"/>
                          </a:solidFill>
                          <a:latin typeface="Microsoft YaHei UI"/>
                          <a:cs typeface="Microsoft YaHei UI"/>
                        </a:rPr>
                        <a:t>汇川型号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7650">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16535">
                        <a:lnSpc>
                          <a:spcPct val="100000"/>
                        </a:lnSpc>
                        <a:spcBef>
                          <a:spcPts val="509"/>
                        </a:spcBef>
                      </a:pPr>
                      <a:r>
                        <a:rPr dirty="0" sz="800" b="1">
                          <a:solidFill>
                            <a:srgbClr val="FFFFFF"/>
                          </a:solidFill>
                          <a:latin typeface="Microsoft YaHei UI"/>
                          <a:cs typeface="Microsoft YaHei UI"/>
                        </a:rPr>
                        <a:t>汇川</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夏弗纳</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5275">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509"/>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64465">
                <a:tc gridSpan="8">
                  <a:txBody>
                    <a:bodyPr/>
                    <a:lstStyle/>
                    <a:p>
                      <a:pPr marL="17780">
                        <a:lnSpc>
                          <a:spcPct val="100000"/>
                        </a:lnSpc>
                        <a:spcBef>
                          <a:spcPts val="160"/>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220V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6">
                <a:tc>
                  <a:txBody>
                    <a:bodyPr/>
                    <a:lstStyle/>
                    <a:p>
                      <a:pPr marL="17780">
                        <a:lnSpc>
                          <a:spcPct val="100000"/>
                        </a:lnSpc>
                        <a:spcBef>
                          <a:spcPts val="160"/>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S2R8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2090-4-06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930">
                        <a:lnSpc>
                          <a:spcPct val="100000"/>
                        </a:lnSpc>
                        <a:spcBef>
                          <a:spcPts val="160"/>
                        </a:spcBef>
                      </a:pPr>
                      <a:r>
                        <a:rPr dirty="0" sz="800" spc="-5">
                          <a:solidFill>
                            <a:srgbClr val="231F20"/>
                          </a:solidFill>
                          <a:latin typeface="Microsoft JhengHei UI"/>
                          <a:cs typeface="Microsoft JhengHei UI"/>
                        </a:rPr>
                        <a:t>BRA-06P01-0E0R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S5R5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2090-8-06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930">
                        <a:lnSpc>
                          <a:spcPct val="100000"/>
                        </a:lnSpc>
                        <a:spcBef>
                          <a:spcPts val="160"/>
                        </a:spcBef>
                      </a:pPr>
                      <a:r>
                        <a:rPr dirty="0" sz="800" spc="-5">
                          <a:solidFill>
                            <a:srgbClr val="231F20"/>
                          </a:solidFill>
                          <a:latin typeface="Microsoft JhengHei UI"/>
                          <a:cs typeface="Microsoft JhengHei UI"/>
                        </a:rPr>
                        <a:t>BRA-06P01-0E0R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T3R5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2090-10-06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9690">
                        <a:lnSpc>
                          <a:spcPct val="100000"/>
                        </a:lnSpc>
                        <a:spcBef>
                          <a:spcPts val="160"/>
                        </a:spcBef>
                      </a:pPr>
                      <a:r>
                        <a:rPr dirty="0" sz="800" spc="-5">
                          <a:solidFill>
                            <a:srgbClr val="231F20"/>
                          </a:solidFill>
                          <a:latin typeface="Microsoft JhengHei UI"/>
                          <a:cs typeface="Microsoft JhengHei UI"/>
                        </a:rPr>
                        <a:t>BRA-08P01-A00R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T5R4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12.8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2090-16-06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9690">
                        <a:lnSpc>
                          <a:spcPct val="100000"/>
                        </a:lnSpc>
                        <a:spcBef>
                          <a:spcPts val="160"/>
                        </a:spcBef>
                      </a:pPr>
                      <a:r>
                        <a:rPr dirty="0" sz="800" spc="-5">
                          <a:solidFill>
                            <a:srgbClr val="231F20"/>
                          </a:solidFill>
                          <a:latin typeface="Microsoft JhengHei UI"/>
                          <a:cs typeface="Microsoft JhengHei UI"/>
                        </a:rPr>
                        <a:t>BRA-08P01-A00R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gridSpan="8">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220V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3044">
                <a:tc>
                  <a:txBody>
                    <a:bodyPr/>
                    <a:lstStyle/>
                    <a:p>
                      <a:pPr marL="17780">
                        <a:lnSpc>
                          <a:spcPct val="100000"/>
                        </a:lnSpc>
                        <a:spcBef>
                          <a:spcPts val="43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S7R6</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1755">
                        <a:lnSpc>
                          <a:spcPct val="100000"/>
                        </a:lnSpc>
                        <a:spcBef>
                          <a:spcPts val="430"/>
                        </a:spcBef>
                      </a:pPr>
                      <a:r>
                        <a:rPr dirty="0" sz="800" spc="-5">
                          <a:solidFill>
                            <a:srgbClr val="231F20"/>
                          </a:solidFill>
                          <a:latin typeface="Microsoft JhengHei UI"/>
                          <a:cs typeface="Microsoft JhengHei UI"/>
                        </a:rPr>
                        <a:t>BRA-08P01-0BER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3046">
                <a:tc>
                  <a:txBody>
                    <a:bodyPr/>
                    <a:lstStyle/>
                    <a:p>
                      <a:pPr marL="17780">
                        <a:lnSpc>
                          <a:spcPct val="100000"/>
                        </a:lnSpc>
                        <a:spcBef>
                          <a:spcPts val="43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S012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8</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FN3258-16-44</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1755">
                        <a:lnSpc>
                          <a:spcPct val="100000"/>
                        </a:lnSpc>
                        <a:spcBef>
                          <a:spcPts val="430"/>
                        </a:spcBef>
                      </a:pPr>
                      <a:r>
                        <a:rPr dirty="0" sz="800" spc="-5">
                          <a:solidFill>
                            <a:srgbClr val="231F20"/>
                          </a:solidFill>
                          <a:latin typeface="Microsoft JhengHei UI"/>
                          <a:cs typeface="Microsoft JhengHei UI"/>
                        </a:rPr>
                        <a:t>BRA-08P01-0BER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gridSpan="8">
                  <a:txBody>
                    <a:bodyPr/>
                    <a:lstStyle/>
                    <a:p>
                      <a:pPr marL="17780">
                        <a:lnSpc>
                          <a:spcPct val="100000"/>
                        </a:lnSpc>
                        <a:spcBef>
                          <a:spcPts val="160"/>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3">
                <a:tc>
                  <a:txBody>
                    <a:bodyPr/>
                    <a:lstStyle/>
                    <a:p>
                      <a:pPr marL="17780">
                        <a:lnSpc>
                          <a:spcPct val="100000"/>
                        </a:lnSpc>
                        <a:spcBef>
                          <a:spcPts val="160"/>
                        </a:spcBef>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T3R5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9690">
                        <a:lnSpc>
                          <a:spcPct val="100000"/>
                        </a:lnSpc>
                        <a:spcBef>
                          <a:spcPts val="160"/>
                        </a:spcBef>
                      </a:pPr>
                      <a:r>
                        <a:rPr dirty="0" sz="800" spc="-5">
                          <a:solidFill>
                            <a:srgbClr val="231F20"/>
                          </a:solidFill>
                          <a:latin typeface="Microsoft JhengHei UI"/>
                          <a:cs typeface="Microsoft JhengHei UI"/>
                        </a:rPr>
                        <a:t>BRA-08P01-A00R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T5R4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9690">
                        <a:lnSpc>
                          <a:spcPct val="100000"/>
                        </a:lnSpc>
                        <a:spcBef>
                          <a:spcPts val="160"/>
                        </a:spcBef>
                      </a:pPr>
                      <a:r>
                        <a:rPr dirty="0" sz="800" spc="-5">
                          <a:solidFill>
                            <a:srgbClr val="231F20"/>
                          </a:solidFill>
                          <a:latin typeface="Microsoft JhengHei UI"/>
                          <a:cs typeface="Microsoft JhengHei UI"/>
                        </a:rPr>
                        <a:t>BRA-08P01-A00R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6">
                <a:tc>
                  <a:txBody>
                    <a:bodyPr/>
                    <a:lstStyle/>
                    <a:p>
                      <a:pPr marL="17780">
                        <a:lnSpc>
                          <a:spcPct val="100000"/>
                        </a:lnSpc>
                        <a:spcBef>
                          <a:spcPts val="160"/>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T8R4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MD-ACL-10-5-4T</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BLA3-1EC4-0010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FN3258-7-44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930">
                        <a:lnSpc>
                          <a:spcPct val="100000"/>
                        </a:lnSpc>
                        <a:spcBef>
                          <a:spcPts val="160"/>
                        </a:spcBef>
                      </a:pPr>
                      <a:r>
                        <a:rPr dirty="0" sz="800" spc="-5">
                          <a:solidFill>
                            <a:srgbClr val="231F20"/>
                          </a:solidFill>
                          <a:latin typeface="Microsoft JhengHei UI"/>
                          <a:cs typeface="Microsoft JhengHei UI"/>
                        </a:rPr>
                        <a:t>BRA-08P01-0E0R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26410"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C2000</a:t>
            </a:r>
            <a:r>
              <a:rPr dirty="0" sz="1200" spc="-30" b="1">
                <a:solidFill>
                  <a:srgbClr val="231F20"/>
                </a:solidFill>
                <a:latin typeface="Microsoft JhengHei UI"/>
                <a:cs typeface="Microsoft JhengHei UI"/>
              </a:rPr>
              <a:t> </a:t>
            </a:r>
            <a:r>
              <a:rPr dirty="0" sz="1200" spc="-10" b="1">
                <a:solidFill>
                  <a:srgbClr val="231F20"/>
                </a:solidFill>
                <a:latin typeface="Microsoft JhengHei UI"/>
                <a:cs typeface="Microsoft JhengHei UI"/>
              </a:rPr>
              <a:t>PLUS</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06408"/>
          <a:ext cx="13670280" cy="7147559"/>
        </p:xfrm>
        <a:graphic>
          <a:graphicData uri="http://schemas.openxmlformats.org/drawingml/2006/table">
            <a:tbl>
              <a:tblPr firstRow="1" bandRow="1">
                <a:tableStyleId>{2D5ABB26-0587-4C30-8999-92F81FD0307C}</a:tableStyleId>
              </a:tblPr>
              <a:tblGrid>
                <a:gridCol w="690245"/>
                <a:gridCol w="1466850"/>
                <a:gridCol w="673100"/>
                <a:gridCol w="1268095"/>
                <a:gridCol w="1144905"/>
                <a:gridCol w="850900"/>
                <a:gridCol w="1469390"/>
                <a:gridCol w="690879"/>
                <a:gridCol w="1467484"/>
                <a:gridCol w="673734"/>
                <a:gridCol w="1268729"/>
                <a:gridCol w="1145540"/>
                <a:gridCol w="851535"/>
              </a:tblGrid>
              <a:tr h="401003">
                <a:tc rowSpan="2">
                  <a:txBody>
                    <a:bodyPr/>
                    <a:lstStyle/>
                    <a:p>
                      <a:pPr>
                        <a:lnSpc>
                          <a:spcPct val="100000"/>
                        </a:lnSpc>
                      </a:pPr>
                      <a:endParaRPr sz="1000">
                        <a:latin typeface="Times New Roman"/>
                        <a:cs typeface="Times New Roman"/>
                      </a:endParaRPr>
                    </a:p>
                    <a:p>
                      <a:pPr>
                        <a:lnSpc>
                          <a:spcPct val="100000"/>
                        </a:lnSpc>
                        <a:spcBef>
                          <a:spcPts val="5"/>
                        </a:spcBef>
                      </a:pPr>
                      <a:endParaRPr sz="1350">
                        <a:latin typeface="Times New Roman"/>
                        <a:cs typeface="Times New Roman"/>
                      </a:endParaRPr>
                    </a:p>
                    <a:p>
                      <a:pPr algn="ctr">
                        <a:lnSpc>
                          <a:spcPct val="100000"/>
                        </a:lnSpc>
                      </a:pPr>
                      <a:r>
                        <a:rPr dirty="0" sz="800" b="1">
                          <a:solidFill>
                            <a:srgbClr val="FFFFFF"/>
                          </a:solidFill>
                          <a:latin typeface="Microsoft YaHei UI"/>
                          <a:cs typeface="Microsoft YaHei UI"/>
                        </a:rPr>
                        <a:t>框号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
                        </a:spcBef>
                      </a:pPr>
                      <a:endParaRPr sz="1350">
                        <a:latin typeface="Times New Roman"/>
                        <a:cs typeface="Times New Roman"/>
                      </a:endParaRPr>
                    </a:p>
                    <a:p>
                      <a:pPr marL="477520">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25"/>
                        </a:spcBef>
                      </a:pPr>
                      <a:endParaRPr sz="900">
                        <a:latin typeface="Times New Roman"/>
                        <a:cs typeface="Times New Roman"/>
                      </a:endParaRPr>
                    </a:p>
                    <a:p>
                      <a:pPr algn="ctr">
                        <a:lnSpc>
                          <a:spcPct val="100000"/>
                        </a:lnSpc>
                      </a:pPr>
                      <a:r>
                        <a:rPr dirty="0" sz="800" b="1">
                          <a:solidFill>
                            <a:srgbClr val="FFFFFF"/>
                          </a:solidFill>
                          <a:latin typeface="Microsoft YaHei UI"/>
                          <a:cs typeface="Microsoft YaHei UI"/>
                        </a:rPr>
                        <a:t>适配</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8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marL="71120" marR="63500">
                        <a:lnSpc>
                          <a:spcPct val="100000"/>
                        </a:lnSpc>
                        <a:spcBef>
                          <a:spcPts val="600"/>
                        </a:spcBef>
                      </a:pPr>
                      <a:r>
                        <a:rPr dirty="0" sz="800" b="1">
                          <a:solidFill>
                            <a:srgbClr val="FFFFFF"/>
                          </a:solidFill>
                          <a:latin typeface="Microsoft YaHei UI"/>
                          <a:cs typeface="Microsoft YaHei UI"/>
                        </a:rPr>
                        <a:t>每台变频器所 需刹车单元 VFDB</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49">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pPr>
                      <a:endParaRPr sz="1000">
                        <a:latin typeface="Times New Roman"/>
                        <a:cs typeface="Times New Roman"/>
                      </a:endParaRPr>
                    </a:p>
                    <a:p>
                      <a:pPr>
                        <a:lnSpc>
                          <a:spcPct val="100000"/>
                        </a:lnSpc>
                        <a:spcBef>
                          <a:spcPts val="5"/>
                        </a:spcBef>
                      </a:pPr>
                      <a:endParaRPr sz="1350">
                        <a:latin typeface="Times New Roman"/>
                        <a:cs typeface="Times New Roman"/>
                      </a:endParaRPr>
                    </a:p>
                    <a:p>
                      <a:pPr algn="ctr">
                        <a:lnSpc>
                          <a:spcPct val="100000"/>
                        </a:lnSpc>
                      </a:pPr>
                      <a:r>
                        <a:rPr dirty="0" sz="800" b="1">
                          <a:solidFill>
                            <a:srgbClr val="FFFFFF"/>
                          </a:solidFill>
                          <a:latin typeface="Microsoft YaHei UI"/>
                          <a:cs typeface="Microsoft YaHei UI"/>
                        </a:rPr>
                        <a:t>框号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
                        </a:spcBef>
                      </a:pPr>
                      <a:endParaRPr sz="1350">
                        <a:latin typeface="Times New Roman"/>
                        <a:cs typeface="Times New Roman"/>
                      </a:endParaRPr>
                    </a:p>
                    <a:p>
                      <a:pPr marL="477520">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25"/>
                        </a:spcBef>
                      </a:pPr>
                      <a:endParaRPr sz="900">
                        <a:latin typeface="Times New Roman"/>
                        <a:cs typeface="Times New Roman"/>
                      </a:endParaRPr>
                    </a:p>
                    <a:p>
                      <a:pPr algn="ctr">
                        <a:lnSpc>
                          <a:spcPct val="100000"/>
                        </a:lnSpc>
                      </a:pPr>
                      <a:r>
                        <a:rPr dirty="0" sz="800" b="1">
                          <a:solidFill>
                            <a:srgbClr val="FFFFFF"/>
                          </a:solidFill>
                          <a:latin typeface="Microsoft YaHei UI"/>
                          <a:cs typeface="Microsoft YaHei UI"/>
                        </a:rPr>
                        <a:t>适配</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58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736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marL="70485" marR="63500">
                        <a:lnSpc>
                          <a:spcPct val="100000"/>
                        </a:lnSpc>
                        <a:spcBef>
                          <a:spcPts val="600"/>
                        </a:spcBef>
                      </a:pPr>
                      <a:r>
                        <a:rPr dirty="0" sz="800" b="1">
                          <a:solidFill>
                            <a:srgbClr val="FFFFFF"/>
                          </a:solidFill>
                          <a:latin typeface="Microsoft YaHei UI"/>
                          <a:cs typeface="Microsoft YaHei UI"/>
                        </a:rPr>
                        <a:t>每台变频器所需 刹车单元 VFDB</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41910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7650" marR="127000" indent="-113664">
                        <a:lnSpc>
                          <a:spcPct val="100000"/>
                        </a:lnSpc>
                        <a:spcBef>
                          <a:spcPts val="655"/>
                        </a:spcBef>
                      </a:pPr>
                      <a:r>
                        <a:rPr dirty="0" sz="800" b="1">
                          <a:solidFill>
                            <a:srgbClr val="FFFFFF"/>
                          </a:solidFill>
                          <a:latin typeface="Microsoft YaHei UI"/>
                          <a:cs typeface="Microsoft YaHei UI"/>
                        </a:rPr>
                        <a:t>电机功 率 KW</a:t>
                      </a:r>
                      <a:endParaRPr sz="800">
                        <a:latin typeface="Microsoft YaHei UI"/>
                        <a:cs typeface="Microsoft Ya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5"/>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19430" marR="54610" indent="-457200">
                        <a:lnSpc>
                          <a:spcPct val="100000"/>
                        </a:lnSpc>
                        <a:spcBef>
                          <a:spcPts val="655"/>
                        </a:spcBef>
                      </a:pPr>
                      <a:r>
                        <a:rPr dirty="0" sz="800" b="1">
                          <a:solidFill>
                            <a:srgbClr val="FFFFFF"/>
                          </a:solidFill>
                          <a:latin typeface="Microsoft YaHei UI"/>
                          <a:cs typeface="Microsoft YaHei UI"/>
                        </a:rPr>
                        <a:t>每台变频器所需电阻数 量</a:t>
                      </a:r>
                      <a:endParaRPr sz="800">
                        <a:latin typeface="Microsoft YaHei UI"/>
                        <a:cs typeface="Microsoft Ya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7650" marR="127000" indent="-113664">
                        <a:lnSpc>
                          <a:spcPct val="100000"/>
                        </a:lnSpc>
                        <a:spcBef>
                          <a:spcPts val="655"/>
                        </a:spcBef>
                      </a:pPr>
                      <a:r>
                        <a:rPr dirty="0" sz="800" b="1">
                          <a:solidFill>
                            <a:srgbClr val="FFFFFF"/>
                          </a:solidFill>
                          <a:latin typeface="Microsoft YaHei UI"/>
                          <a:cs typeface="Microsoft YaHei UI"/>
                        </a:rPr>
                        <a:t>电机功 率 KW</a:t>
                      </a:r>
                      <a:endParaRPr sz="800">
                        <a:latin typeface="Microsoft YaHei UI"/>
                        <a:cs typeface="Microsoft Ya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5"/>
                        </a:spcBef>
                      </a:pPr>
                      <a:endParaRPr sz="95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19430" marR="54610" indent="-457200">
                        <a:lnSpc>
                          <a:spcPct val="100000"/>
                        </a:lnSpc>
                        <a:spcBef>
                          <a:spcPts val="655"/>
                        </a:spcBef>
                      </a:pPr>
                      <a:r>
                        <a:rPr dirty="0" sz="800" b="1">
                          <a:solidFill>
                            <a:srgbClr val="FFFFFF"/>
                          </a:solidFill>
                          <a:latin typeface="Microsoft YaHei UI"/>
                          <a:cs typeface="Microsoft YaHei UI"/>
                        </a:rPr>
                        <a:t>每台变频器所需电阻数 量</a:t>
                      </a:r>
                      <a:endParaRPr sz="800">
                        <a:latin typeface="Microsoft YaHei UI"/>
                        <a:cs typeface="Microsoft Ya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230</a:t>
                      </a:r>
                      <a:r>
                        <a:rPr dirty="0" sz="800" spc="-5">
                          <a:solidFill>
                            <a:srgbClr val="231F20"/>
                          </a:solidFill>
                          <a:latin typeface="Microsoft JhengHei UI"/>
                          <a:cs typeface="Microsoft JhengHei UI"/>
                        </a:rPr>
                        <a:t> </a:t>
                      </a:r>
                      <a:r>
                        <a:rPr dirty="0" sz="800" spc="-25">
                          <a:solidFill>
                            <a:srgbClr val="231F20"/>
                          </a:solidFill>
                          <a:latin typeface="Microsoft JhengHei UI"/>
                          <a:cs typeface="Microsoft JhengHei UI"/>
                        </a:rPr>
                        <a:t>VAC</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rowSpan="4">
                  <a:txBody>
                    <a:bodyPr/>
                    <a:lstStyle/>
                    <a:p>
                      <a:pPr>
                        <a:lnSpc>
                          <a:spcPct val="100000"/>
                        </a:lnSpc>
                      </a:pPr>
                      <a:endParaRPr sz="1000">
                        <a:latin typeface="Times New Roman"/>
                        <a:cs typeface="Times New Roman"/>
                      </a:endParaRPr>
                    </a:p>
                    <a:p>
                      <a:pPr>
                        <a:lnSpc>
                          <a:spcPct val="100000"/>
                        </a:lnSpc>
                        <a:spcBef>
                          <a:spcPts val="30"/>
                        </a:spcBef>
                      </a:pPr>
                      <a:endParaRPr sz="800">
                        <a:latin typeface="Times New Roman"/>
                        <a:cs typeface="Times New Roman"/>
                      </a:endParaRPr>
                    </a:p>
                    <a:p>
                      <a:pPr marL="17780">
                        <a:lnSpc>
                          <a:spcPct val="100000"/>
                        </a:lnSpc>
                      </a:pPr>
                      <a:r>
                        <a:rPr dirty="0" sz="800">
                          <a:solidFill>
                            <a:srgbClr val="231F20"/>
                          </a:solidFill>
                          <a:latin typeface="Microsoft JhengHei UI"/>
                          <a:cs typeface="Microsoft JhengHei UI"/>
                        </a:rPr>
                        <a:t>G</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VFD1850C43A-XX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4185*1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rowSpan="4">
                  <a:txBody>
                    <a:bodyPr/>
                    <a:lstStyle/>
                    <a:p>
                      <a:pPr>
                        <a:lnSpc>
                          <a:spcPct val="100000"/>
                        </a:lnSpc>
                      </a:pPr>
                      <a:endParaRPr sz="1000">
                        <a:latin typeface="Times New Roman"/>
                        <a:cs typeface="Times New Roman"/>
                      </a:endParaRPr>
                    </a:p>
                    <a:p>
                      <a:pPr>
                        <a:lnSpc>
                          <a:spcPct val="100000"/>
                        </a:lnSpc>
                        <a:spcBef>
                          <a:spcPts val="50"/>
                        </a:spcBef>
                      </a:pPr>
                      <a:endParaRPr sz="800">
                        <a:latin typeface="Times New Roman"/>
                        <a:cs typeface="Times New Roman"/>
                      </a:endParaRPr>
                    </a:p>
                    <a:p>
                      <a:pPr marL="17780">
                        <a:lnSpc>
                          <a:spcPct val="100000"/>
                        </a:lnSpc>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VFD007C23A-21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VFD2000C43A-XX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BRBW-12P53-00FR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4110*2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952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80"/>
                        </a:spcBef>
                      </a:pPr>
                      <a:r>
                        <a:rPr dirty="0" sz="800" spc="-5">
                          <a:solidFill>
                            <a:srgbClr val="231F20"/>
                          </a:solidFill>
                          <a:latin typeface="Microsoft JhengHei UI"/>
                          <a:cs typeface="Microsoft JhengHei UI"/>
                        </a:rPr>
                        <a:t>VFD015C23A-21</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8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8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28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VFD2200C43A-XX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BRBW-12P53-00FR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4110*2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VFD022C23A-21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VFD2500C43A-XX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4160*2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VFD037C23A-21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BRA-04P02-0D0R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7">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17780">
                        <a:lnSpc>
                          <a:spcPct val="100000"/>
                        </a:lnSpc>
                        <a:spcBef>
                          <a:spcPts val="595"/>
                        </a:spcBef>
                      </a:pPr>
                      <a:r>
                        <a:rPr dirty="0" sz="800">
                          <a:solidFill>
                            <a:srgbClr val="231F20"/>
                          </a:solidFill>
                          <a:latin typeface="Microsoft JhengHei UI"/>
                          <a:cs typeface="Microsoft JhengHei UI"/>
                        </a:rPr>
                        <a:t>H</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VFD2800C43X-XX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4160*2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rowSpan="3">
                  <a:txBody>
                    <a:bodyPr/>
                    <a:lstStyle/>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VFD055C23A-21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VFD3150C43X-XX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4160*2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VFD075C23A-21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VFD3550C43X-XX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4185*2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VFD110C23A-21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BRW-1P503-0ACR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VFD4000C43X-XX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4160*3</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rowSpan="3">
                  <a:txBody>
                    <a:bodyPr/>
                    <a:lstStyle/>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VFD150C23A-21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VFD4500C43X-XX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4185*3</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VFD185C23A-21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VFD5000C43X-XX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4185*3</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VFD220C23A-21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BRW-03P03-0FRF</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VFD5600C43X-XX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4160*4</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rowSpan="2">
                  <a:txBody>
                    <a:bodyPr/>
                    <a:lstStyle/>
                    <a:p>
                      <a:pPr marL="17780">
                        <a:lnSpc>
                          <a:spcPct val="100000"/>
                        </a:lnSpc>
                        <a:spcBef>
                          <a:spcPts val="8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VFD300C23A-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BRW-02P03-A0FB</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2015*2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gridSpan="6">
                  <a:txBody>
                    <a:bodyPr/>
                    <a:lstStyle/>
                    <a:p>
                      <a:pPr marL="17780">
                        <a:lnSpc>
                          <a:spcPct val="100000"/>
                        </a:lnSpc>
                        <a:spcBef>
                          <a:spcPts val="135"/>
                        </a:spcBef>
                      </a:pPr>
                      <a:r>
                        <a:rPr dirty="0" sz="800">
                          <a:solidFill>
                            <a:srgbClr val="231F20"/>
                          </a:solidFill>
                          <a:latin typeface="Microsoft JhengHei UI"/>
                          <a:cs typeface="Microsoft JhengHei UI"/>
                        </a:rPr>
                        <a:t>575</a:t>
                      </a:r>
                      <a:r>
                        <a:rPr dirty="0" sz="800" spc="-5">
                          <a:solidFill>
                            <a:srgbClr val="231F20"/>
                          </a:solidFill>
                          <a:latin typeface="Microsoft JhengHei UI"/>
                          <a:cs typeface="Microsoft JhengHei UI"/>
                        </a:rPr>
                        <a:t> </a:t>
                      </a:r>
                      <a:r>
                        <a:rPr dirty="0" sz="800" spc="-25">
                          <a:solidFill>
                            <a:srgbClr val="231F20"/>
                          </a:solidFill>
                          <a:latin typeface="Microsoft JhengHei UI"/>
                          <a:cs typeface="Microsoft JhengHei UI"/>
                        </a:rPr>
                        <a:t>VAC</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4">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VFD370C23A-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2022*2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3">
                  <a:txBody>
                    <a:bodyPr/>
                    <a:lstStyle/>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VFD015C53A-21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rowSpan="3">
                  <a:txBody>
                    <a:bodyPr/>
                    <a:lstStyle/>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VFD450C23A-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BRW-03P03-0FRF</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2022*2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VFD022C531-21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VFD550C23A-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2022*3</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VFD037C53A-21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VFD750C23A-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2022*4</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4">
                  <a:txBody>
                    <a:bodyPr/>
                    <a:lstStyle/>
                    <a:p>
                      <a:pPr>
                        <a:lnSpc>
                          <a:spcPct val="100000"/>
                        </a:lnSpc>
                      </a:pPr>
                      <a:endParaRPr sz="1000">
                        <a:latin typeface="Times New Roman"/>
                        <a:cs typeface="Times New Roman"/>
                      </a:endParaRPr>
                    </a:p>
                    <a:p>
                      <a:pPr>
                        <a:lnSpc>
                          <a:spcPct val="100000"/>
                        </a:lnSpc>
                        <a:spcBef>
                          <a:spcPts val="30"/>
                        </a:spcBef>
                      </a:pPr>
                      <a:endParaRPr sz="800">
                        <a:latin typeface="Times New Roman"/>
                        <a:cs typeface="Times New Roman"/>
                      </a:endParaRPr>
                    </a:p>
                    <a:p>
                      <a:pPr marL="17780">
                        <a:lnSpc>
                          <a:spcPct val="100000"/>
                        </a:lnSpc>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VFD055C53A-21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a:solidFill>
                            <a:srgbClr val="231F20"/>
                          </a:solidFill>
                          <a:latin typeface="Microsoft JhengHei UI"/>
                          <a:cs typeface="Microsoft JhengHei UI"/>
                        </a:rPr>
                        <a:t>F</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VFD900C23A-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BRW-03P03-0FRF</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2022*4</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VFD075C53A-21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460</a:t>
                      </a:r>
                      <a:r>
                        <a:rPr dirty="0" sz="800" spc="-5">
                          <a:solidFill>
                            <a:srgbClr val="231F20"/>
                          </a:solidFill>
                          <a:latin typeface="Microsoft JhengHei UI"/>
                          <a:cs typeface="Microsoft JhengHei UI"/>
                        </a:rPr>
                        <a:t> </a:t>
                      </a:r>
                      <a:r>
                        <a:rPr dirty="0" sz="800" spc="-25">
                          <a:solidFill>
                            <a:srgbClr val="231F20"/>
                          </a:solidFill>
                          <a:latin typeface="Microsoft JhengHei UI"/>
                          <a:cs typeface="Microsoft JhengHei UI"/>
                        </a:rPr>
                        <a:t>VAC</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VFD110C53A-21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rowSpan="6">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9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VFD007C43A-21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VFD150C53A-21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10">
                          <a:solidFill>
                            <a:srgbClr val="231F20"/>
                          </a:solidFill>
                          <a:latin typeface="Microsoft JhengHei UI"/>
                          <a:cs typeface="Microsoft JhengHei UI"/>
                        </a:rPr>
                        <a:t>BRW-1P203-0JAR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VFD015C43A-21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gridSpan="6">
                  <a:txBody>
                    <a:bodyPr/>
                    <a:lstStyle/>
                    <a:p>
                      <a:pPr marL="17780">
                        <a:lnSpc>
                          <a:spcPct val="100000"/>
                        </a:lnSpc>
                        <a:spcBef>
                          <a:spcPts val="135"/>
                        </a:spcBef>
                      </a:pPr>
                      <a:r>
                        <a:rPr dirty="0" sz="800">
                          <a:solidFill>
                            <a:srgbClr val="231F20"/>
                          </a:solidFill>
                          <a:latin typeface="Microsoft JhengHei UI"/>
                          <a:cs typeface="Microsoft JhengHei UI"/>
                        </a:rPr>
                        <a:t>690</a:t>
                      </a:r>
                      <a:r>
                        <a:rPr dirty="0" sz="800" spc="-5">
                          <a:solidFill>
                            <a:srgbClr val="231F20"/>
                          </a:solidFill>
                          <a:latin typeface="Microsoft JhengHei UI"/>
                          <a:cs typeface="Microsoft JhengHei UI"/>
                        </a:rPr>
                        <a:t> </a:t>
                      </a:r>
                      <a:r>
                        <a:rPr dirty="0" sz="800" spc="-25">
                          <a:solidFill>
                            <a:srgbClr val="231F20"/>
                          </a:solidFill>
                          <a:latin typeface="Microsoft JhengHei UI"/>
                          <a:cs typeface="Microsoft JhengHei UI"/>
                        </a:rPr>
                        <a:t>VAC</a:t>
                      </a:r>
                      <a:r>
                        <a:rPr dirty="0" sz="800">
                          <a:solidFill>
                            <a:srgbClr val="231F20"/>
                          </a:solidFill>
                          <a:latin typeface="Microsoft JhengHei UI"/>
                          <a:cs typeface="Microsoft JhengHei UI"/>
                        </a:rPr>
                        <a:t> 型号</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VFD022C43A-21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4">
                  <a:txBody>
                    <a:bodyPr/>
                    <a:lstStyle/>
                    <a:p>
                      <a:pPr>
                        <a:lnSpc>
                          <a:spcPct val="100000"/>
                        </a:lnSpc>
                      </a:pPr>
                      <a:endParaRPr sz="1000">
                        <a:latin typeface="Times New Roman"/>
                        <a:cs typeface="Times New Roman"/>
                      </a:endParaRPr>
                    </a:p>
                    <a:p>
                      <a:pPr>
                        <a:lnSpc>
                          <a:spcPct val="100000"/>
                        </a:lnSpc>
                        <a:spcBef>
                          <a:spcPts val="30"/>
                        </a:spcBef>
                      </a:pPr>
                      <a:endParaRPr sz="800">
                        <a:latin typeface="Times New Roman"/>
                        <a:cs typeface="Times New Roman"/>
                      </a:endParaRPr>
                    </a:p>
                    <a:p>
                      <a:pPr marL="17780">
                        <a:lnSpc>
                          <a:spcPct val="100000"/>
                        </a:lnSpc>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VFD185C63B-21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BRW-02P03-0GHR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VFD037C43A-21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VFD220C63B-21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BRW-2P503-0FFR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VFD040C43A-21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VFD300C63B-21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BRBW-02P03-0GHR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VFD055C43A-21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VFD370C63B-21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BRBW-04P03-0DER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rowSpan="3">
                  <a:txBody>
                    <a:bodyPr/>
                    <a:lstStyle/>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B</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VFD075C43A-21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8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VFD450C63B-XX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10">
                          <a:solidFill>
                            <a:srgbClr val="231F20"/>
                          </a:solidFill>
                          <a:latin typeface="Microsoft JhengHei UI"/>
                          <a:cs typeface="Microsoft JhengHei UI"/>
                        </a:rPr>
                        <a:t>BRBW-4P803-0CCR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6055*1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VFD110C43A-21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BRW-1P503-0DCR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VFD550C63B-XX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BRBW-06P03-0BGR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VFD150C43A-21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6">
                  <a:txBody>
                    <a:bodyPr/>
                    <a:lstStyle/>
                    <a:p>
                      <a:pPr>
                        <a:lnSpc>
                          <a:spcPct val="100000"/>
                        </a:lnSpc>
                      </a:pPr>
                      <a:endParaRPr sz="1000">
                        <a:latin typeface="Times New Roman"/>
                        <a:cs typeface="Times New Roman"/>
                      </a:endParaRPr>
                    </a:p>
                    <a:p>
                      <a:pPr>
                        <a:lnSpc>
                          <a:spcPct val="100000"/>
                        </a:lnSpc>
                        <a:spcBef>
                          <a:spcPts val="40"/>
                        </a:spcBef>
                      </a:pPr>
                      <a:endParaRPr sz="10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VFD750C63B-XX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6110*1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rowSpan="4">
                  <a:txBody>
                    <a:bodyPr/>
                    <a:lstStyle/>
                    <a:p>
                      <a:pPr>
                        <a:lnSpc>
                          <a:spcPct val="100000"/>
                        </a:lnSpc>
                        <a:spcBef>
                          <a:spcPts val="1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C</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VFD185C43A-21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VFD900C63B-XX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BRBW-10P03-0AHR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VFD220C43A-21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59"/>
                        </a:spcBef>
                      </a:pPr>
                      <a:r>
                        <a:rPr dirty="0" sz="800" spc="-5">
                          <a:solidFill>
                            <a:srgbClr val="231F20"/>
                          </a:solidFill>
                          <a:latin typeface="Microsoft JhengHei UI"/>
                          <a:cs typeface="Microsoft JhengHei UI"/>
                        </a:rPr>
                        <a:t>VFD1100C63B-XX</a:t>
                      </a:r>
                      <a:endParaRPr sz="800">
                        <a:latin typeface="Microsoft JhengHei UI"/>
                        <a:cs typeface="Microsoft Jheng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59"/>
                        </a:spcBef>
                      </a:pPr>
                      <a:r>
                        <a:rPr dirty="0" sz="800" spc="-5">
                          <a:solidFill>
                            <a:srgbClr val="231F20"/>
                          </a:solidFill>
                          <a:latin typeface="Microsoft JhengHei UI"/>
                          <a:cs typeface="Microsoft JhengHei UI"/>
                        </a:rPr>
                        <a:t>BRBW-12P53-ACRE</a:t>
                      </a:r>
                      <a:endParaRPr sz="800">
                        <a:latin typeface="Microsoft JhengHei UI"/>
                        <a:cs typeface="Microsoft Jheng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5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1139">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VFD300C43A-21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3325">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VFD1320C63B-XX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10">
                          <a:solidFill>
                            <a:srgbClr val="231F20"/>
                          </a:solidFill>
                          <a:latin typeface="Microsoft JhengHei UI"/>
                          <a:cs typeface="Microsoft JhengHei UI"/>
                        </a:rPr>
                        <a:t>BRBW-15P03-AARC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6160*1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137">
                <a:tc rowSpan="4">
                  <a:txBody>
                    <a:bodyPr/>
                    <a:lstStyle/>
                    <a:p>
                      <a:pPr marL="17780">
                        <a:lnSpc>
                          <a:spcPct val="100000"/>
                        </a:lnSpc>
                        <a:spcBef>
                          <a:spcPts val="805"/>
                        </a:spcBef>
                      </a:pPr>
                      <a:r>
                        <a:rPr dirty="0" sz="800">
                          <a:solidFill>
                            <a:srgbClr val="231F20"/>
                          </a:solidFill>
                          <a:latin typeface="Microsoft JhengHei UI"/>
                          <a:cs typeface="Microsoft JhengHei UI"/>
                        </a:rPr>
                        <a:t>D0</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VFD370C43S-XX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332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4">
                  <a:txBody>
                    <a:bodyPr/>
                    <a:lstStyle/>
                    <a:p>
                      <a:pPr marL="17780">
                        <a:lnSpc>
                          <a:spcPct val="100000"/>
                        </a:lnSpc>
                        <a:spcBef>
                          <a:spcPts val="805"/>
                        </a:spcBef>
                      </a:pPr>
                      <a:r>
                        <a:rPr dirty="0" sz="800">
                          <a:solidFill>
                            <a:srgbClr val="231F20"/>
                          </a:solidFill>
                          <a:latin typeface="Microsoft JhengHei UI"/>
                          <a:cs typeface="Microsoft JhengHei UI"/>
                        </a:rPr>
                        <a:t>F</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VFD1600C63B-XX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BRBW-15P03-A0RH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113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VFD450C43S-XX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332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VFD2000C63B-XX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6200*1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139">
                <a:tc rowSpan="4">
                  <a:txBody>
                    <a:bodyPr/>
                    <a:lstStyle/>
                    <a:p>
                      <a:pPr marL="17780">
                        <a:lnSpc>
                          <a:spcPct val="100000"/>
                        </a:lnSpc>
                        <a:spcBef>
                          <a:spcPts val="805"/>
                        </a:spcBef>
                      </a:pPr>
                      <a:r>
                        <a:rPr dirty="0" sz="800">
                          <a:solidFill>
                            <a:srgbClr val="231F20"/>
                          </a:solidFill>
                          <a:latin typeface="Microsoft JhengHei UI"/>
                          <a:cs typeface="Microsoft JhengHei UI"/>
                        </a:rPr>
                        <a:t>D</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VFD550C43A-XX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BRBW-04P03-B0RD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4030*2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3325">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4">
                  <a:txBody>
                    <a:bodyPr/>
                    <a:lstStyle/>
                    <a:p>
                      <a:pPr marL="17780">
                        <a:lnSpc>
                          <a:spcPct val="100000"/>
                        </a:lnSpc>
                        <a:spcBef>
                          <a:spcPts val="805"/>
                        </a:spcBef>
                      </a:pPr>
                      <a:r>
                        <a:rPr dirty="0" sz="800">
                          <a:solidFill>
                            <a:srgbClr val="231F20"/>
                          </a:solidFill>
                          <a:latin typeface="Microsoft JhengHei UI"/>
                          <a:cs typeface="Microsoft JhengHei UI"/>
                        </a:rPr>
                        <a:t>G</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VFD2500C63B-XX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BRBW-12P53-ACRE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6110*2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113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VFD750C43A-XX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4045*2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332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VFD3150C63B-XX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BRBW-15P03-A0RH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6160*2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139">
                <a:tc rowSpan="4">
                  <a:txBody>
                    <a:bodyPr/>
                    <a:lstStyle/>
                    <a:p>
                      <a:pPr marL="17780">
                        <a:lnSpc>
                          <a:spcPct val="100000"/>
                        </a:lnSpc>
                        <a:spcBef>
                          <a:spcPts val="805"/>
                        </a:spcBef>
                      </a:pPr>
                      <a:r>
                        <a:rPr dirty="0" sz="800">
                          <a:solidFill>
                            <a:srgbClr val="231F20"/>
                          </a:solidFill>
                          <a:latin typeface="Microsoft JhengHei UI"/>
                          <a:cs typeface="Microsoft JhengHei UI"/>
                        </a:rPr>
                        <a:t>E</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VFD900C43A-XX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4045*2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3325">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8">
                  <a:txBody>
                    <a:bodyPr/>
                    <a:lstStyle/>
                    <a:p>
                      <a:pPr>
                        <a:lnSpc>
                          <a:spcPct val="100000"/>
                        </a:lnSpc>
                      </a:pPr>
                      <a:endParaRPr sz="1000">
                        <a:latin typeface="Times New Roman"/>
                        <a:cs typeface="Times New Roman"/>
                      </a:endParaRPr>
                    </a:p>
                    <a:p>
                      <a:pPr>
                        <a:lnSpc>
                          <a:spcPct val="100000"/>
                        </a:lnSpc>
                        <a:spcBef>
                          <a:spcPts val="30"/>
                        </a:spcBef>
                      </a:pPr>
                      <a:endParaRPr sz="800">
                        <a:latin typeface="Times New Roman"/>
                        <a:cs typeface="Times New Roman"/>
                      </a:endParaRPr>
                    </a:p>
                    <a:p>
                      <a:pPr marL="17780">
                        <a:lnSpc>
                          <a:spcPct val="100000"/>
                        </a:lnSpc>
                      </a:pPr>
                      <a:r>
                        <a:rPr dirty="0" sz="800">
                          <a:solidFill>
                            <a:srgbClr val="231F20"/>
                          </a:solidFill>
                          <a:latin typeface="Microsoft JhengHei UI"/>
                          <a:cs typeface="Microsoft JhengHei UI"/>
                        </a:rPr>
                        <a:t>H</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VFD4000C63B-XX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6200*2</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113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VFD1100C43A-XX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BRBW-12P53-00FR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4110*1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3325">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VFD4500C63B-XX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BRBW-25P03-0GRH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139">
                <a:tc rowSpan="4">
                  <a:txBody>
                    <a:bodyPr/>
                    <a:lstStyle/>
                    <a:p>
                      <a:pPr marL="17780">
                        <a:lnSpc>
                          <a:spcPct val="100000"/>
                        </a:lnSpc>
                        <a:spcBef>
                          <a:spcPts val="805"/>
                        </a:spcBef>
                      </a:pPr>
                      <a:r>
                        <a:rPr dirty="0" sz="800">
                          <a:solidFill>
                            <a:srgbClr val="231F20"/>
                          </a:solidFill>
                          <a:latin typeface="Microsoft JhengHei UI"/>
                          <a:cs typeface="Microsoft JhengHei UI"/>
                        </a:rPr>
                        <a:t>F</a:t>
                      </a:r>
                      <a:endParaRPr sz="800">
                        <a:latin typeface="Microsoft JhengHei UI"/>
                        <a:cs typeface="Microsoft JhengHei UI"/>
                      </a:endParaR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VFD1320C43A-XX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4160*1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3327">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VFD5600C63B-XX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6200*3</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1139">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VFD1600C43A-XX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4160*1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3325">
                <a:tc vMerge="1">
                  <a:txBody>
                    <a:bodyPr/>
                    <a:lstStyle/>
                    <a:p>
                      <a:pPr/>
                    </a:p>
                  </a:txBody>
                  <a:tcPr marL="0" marR="0" marB="0" marT="1022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VFD6300C63B-XX</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60"/>
                        </a:spcBef>
                      </a:pPr>
                      <a:r>
                        <a:rPr dirty="0" sz="800">
                          <a:solidFill>
                            <a:srgbClr val="231F20"/>
                          </a:solidFill>
                          <a:latin typeface="Microsoft JhengHei UI"/>
                          <a:cs typeface="Microsoft JhengHei UI"/>
                        </a:rPr>
                        <a:t>6200*4</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并</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139">
                <a:tc gridSpan="7">
                  <a:txBody>
                    <a:bodyPr/>
                    <a:lstStyle/>
                    <a:p>
                      <a:pPr>
                        <a:lnSpc>
                          <a:spcPct val="100000"/>
                        </a:lnSpc>
                      </a:pPr>
                      <a:endParaRPr sz="300">
                        <a:latin typeface="Times New Roman"/>
                        <a:cs typeface="Times New Roman"/>
                      </a:endParaRPr>
                    </a:p>
                  </a:txBody>
                  <a:tcPr marL="0" marR="0" marB="0" marT="0">
                    <a:lnR w="12700">
                      <a:solidFill>
                        <a:srgbClr val="FFFFFF"/>
                      </a:solidFill>
                      <a:prstDash val="solid"/>
                    </a:lnR>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731770"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CH2000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重载型矢量控制变频器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sp>
        <p:nvSpPr>
          <p:cNvPr id="16" name="object 16"/>
          <p:cNvSpPr/>
          <p:nvPr/>
        </p:nvSpPr>
        <p:spPr>
          <a:xfrm>
            <a:off x="7932699" y="6632612"/>
            <a:ext cx="1651635" cy="12700"/>
          </a:xfrm>
          <a:custGeom>
            <a:avLst/>
            <a:gdLst/>
            <a:ahLst/>
            <a:cxnLst/>
            <a:rect l="l" t="t" r="r" b="b"/>
            <a:pathLst>
              <a:path w="1651634" h="12700">
                <a:moveTo>
                  <a:pt x="0" y="12699"/>
                </a:moveTo>
                <a:lnTo>
                  <a:pt x="1651635" y="12699"/>
                </a:lnTo>
                <a:lnTo>
                  <a:pt x="1651635" y="0"/>
                </a:lnTo>
                <a:lnTo>
                  <a:pt x="0" y="0"/>
                </a:lnTo>
                <a:lnTo>
                  <a:pt x="0" y="12699"/>
                </a:lnTo>
                <a:close/>
              </a:path>
            </a:pathLst>
          </a:custGeom>
          <a:solidFill>
            <a:srgbClr val="FFFFFF"/>
          </a:solidFill>
        </p:spPr>
        <p:txBody>
          <a:bodyPr wrap="square" lIns="0" tIns="0" rIns="0" bIns="0" rtlCol="0"/>
          <a:lstStyle/>
          <a:p/>
        </p:txBody>
      </p:sp>
      <p:sp>
        <p:nvSpPr>
          <p:cNvPr id="17" name="object 17"/>
          <p:cNvSpPr/>
          <p:nvPr/>
        </p:nvSpPr>
        <p:spPr>
          <a:xfrm>
            <a:off x="9584334" y="6632612"/>
            <a:ext cx="463550" cy="12700"/>
          </a:xfrm>
          <a:custGeom>
            <a:avLst/>
            <a:gdLst/>
            <a:ahLst/>
            <a:cxnLst/>
            <a:rect l="l" t="t" r="r" b="b"/>
            <a:pathLst>
              <a:path w="463550" h="12700">
                <a:moveTo>
                  <a:pt x="0" y="12699"/>
                </a:moveTo>
                <a:lnTo>
                  <a:pt x="463550" y="12699"/>
                </a:lnTo>
                <a:lnTo>
                  <a:pt x="463550" y="0"/>
                </a:lnTo>
                <a:lnTo>
                  <a:pt x="0" y="0"/>
                </a:lnTo>
                <a:lnTo>
                  <a:pt x="0" y="12699"/>
                </a:lnTo>
                <a:close/>
              </a:path>
            </a:pathLst>
          </a:custGeom>
          <a:solidFill>
            <a:srgbClr val="FFFFFF"/>
          </a:solidFill>
        </p:spPr>
        <p:txBody>
          <a:bodyPr wrap="square" lIns="0" tIns="0" rIns="0" bIns="0" rtlCol="0"/>
          <a:lstStyle/>
          <a:p/>
        </p:txBody>
      </p:sp>
      <p:sp>
        <p:nvSpPr>
          <p:cNvPr id="18" name="object 18"/>
          <p:cNvSpPr/>
          <p:nvPr/>
        </p:nvSpPr>
        <p:spPr>
          <a:xfrm>
            <a:off x="10047884" y="6632612"/>
            <a:ext cx="519430" cy="12700"/>
          </a:xfrm>
          <a:custGeom>
            <a:avLst/>
            <a:gdLst/>
            <a:ahLst/>
            <a:cxnLst/>
            <a:rect l="l" t="t" r="r" b="b"/>
            <a:pathLst>
              <a:path w="519429" h="12700">
                <a:moveTo>
                  <a:pt x="0" y="12699"/>
                </a:moveTo>
                <a:lnTo>
                  <a:pt x="519430" y="12699"/>
                </a:lnTo>
                <a:lnTo>
                  <a:pt x="519430" y="0"/>
                </a:lnTo>
                <a:lnTo>
                  <a:pt x="0" y="0"/>
                </a:lnTo>
                <a:lnTo>
                  <a:pt x="0" y="12699"/>
                </a:lnTo>
                <a:close/>
              </a:path>
            </a:pathLst>
          </a:custGeom>
          <a:solidFill>
            <a:srgbClr val="FFFFFF"/>
          </a:solidFill>
        </p:spPr>
        <p:txBody>
          <a:bodyPr wrap="square" lIns="0" tIns="0" rIns="0" bIns="0" rtlCol="0"/>
          <a:lstStyle/>
          <a:p/>
        </p:txBody>
      </p:sp>
      <p:sp>
        <p:nvSpPr>
          <p:cNvPr id="19" name="object 19"/>
          <p:cNvSpPr/>
          <p:nvPr/>
        </p:nvSpPr>
        <p:spPr>
          <a:xfrm>
            <a:off x="10567314" y="6632612"/>
            <a:ext cx="601980" cy="12700"/>
          </a:xfrm>
          <a:custGeom>
            <a:avLst/>
            <a:gdLst/>
            <a:ahLst/>
            <a:cxnLst/>
            <a:rect l="l" t="t" r="r" b="b"/>
            <a:pathLst>
              <a:path w="601979" h="12700">
                <a:moveTo>
                  <a:pt x="0" y="12699"/>
                </a:moveTo>
                <a:lnTo>
                  <a:pt x="601980" y="12699"/>
                </a:lnTo>
                <a:lnTo>
                  <a:pt x="601980" y="0"/>
                </a:lnTo>
                <a:lnTo>
                  <a:pt x="0" y="0"/>
                </a:lnTo>
                <a:lnTo>
                  <a:pt x="0" y="12699"/>
                </a:lnTo>
                <a:close/>
              </a:path>
            </a:pathLst>
          </a:custGeom>
          <a:solidFill>
            <a:srgbClr val="FFFFFF"/>
          </a:solidFill>
        </p:spPr>
        <p:txBody>
          <a:bodyPr wrap="square" lIns="0" tIns="0" rIns="0" bIns="0" rtlCol="0"/>
          <a:lstStyle/>
          <a:p/>
        </p:txBody>
      </p:sp>
      <p:sp>
        <p:nvSpPr>
          <p:cNvPr id="20" name="object 20"/>
          <p:cNvSpPr/>
          <p:nvPr/>
        </p:nvSpPr>
        <p:spPr>
          <a:xfrm>
            <a:off x="11169294" y="6632612"/>
            <a:ext cx="1275715" cy="12700"/>
          </a:xfrm>
          <a:custGeom>
            <a:avLst/>
            <a:gdLst/>
            <a:ahLst/>
            <a:cxnLst/>
            <a:rect l="l" t="t" r="r" b="b"/>
            <a:pathLst>
              <a:path w="1275715" h="12700">
                <a:moveTo>
                  <a:pt x="0" y="12699"/>
                </a:moveTo>
                <a:lnTo>
                  <a:pt x="1275715" y="12699"/>
                </a:lnTo>
                <a:lnTo>
                  <a:pt x="1275715" y="0"/>
                </a:lnTo>
                <a:lnTo>
                  <a:pt x="0" y="0"/>
                </a:lnTo>
                <a:lnTo>
                  <a:pt x="0" y="12699"/>
                </a:lnTo>
                <a:close/>
              </a:path>
            </a:pathLst>
          </a:custGeom>
          <a:solidFill>
            <a:srgbClr val="FFFFFF"/>
          </a:solidFill>
        </p:spPr>
        <p:txBody>
          <a:bodyPr wrap="square" lIns="0" tIns="0" rIns="0" bIns="0" rtlCol="0"/>
          <a:lstStyle/>
          <a:p/>
        </p:txBody>
      </p:sp>
      <p:sp>
        <p:nvSpPr>
          <p:cNvPr id="21" name="object 21"/>
          <p:cNvSpPr/>
          <p:nvPr/>
        </p:nvSpPr>
        <p:spPr>
          <a:xfrm>
            <a:off x="12445009" y="6632612"/>
            <a:ext cx="779780" cy="12700"/>
          </a:xfrm>
          <a:custGeom>
            <a:avLst/>
            <a:gdLst/>
            <a:ahLst/>
            <a:cxnLst/>
            <a:rect l="l" t="t" r="r" b="b"/>
            <a:pathLst>
              <a:path w="779780" h="12700">
                <a:moveTo>
                  <a:pt x="0" y="12699"/>
                </a:moveTo>
                <a:lnTo>
                  <a:pt x="779780" y="12699"/>
                </a:lnTo>
                <a:lnTo>
                  <a:pt x="779780" y="0"/>
                </a:lnTo>
                <a:lnTo>
                  <a:pt x="0" y="0"/>
                </a:lnTo>
                <a:lnTo>
                  <a:pt x="0" y="12699"/>
                </a:lnTo>
                <a:close/>
              </a:path>
            </a:pathLst>
          </a:custGeom>
          <a:solidFill>
            <a:srgbClr val="FFFFFF"/>
          </a:solidFill>
        </p:spPr>
        <p:txBody>
          <a:bodyPr wrap="square" lIns="0" tIns="0" rIns="0" bIns="0" rtlCol="0"/>
          <a:lstStyle/>
          <a:p/>
        </p:txBody>
      </p:sp>
      <p:sp>
        <p:nvSpPr>
          <p:cNvPr id="22" name="object 22"/>
          <p:cNvSpPr/>
          <p:nvPr/>
        </p:nvSpPr>
        <p:spPr>
          <a:xfrm>
            <a:off x="13224789" y="6632612"/>
            <a:ext cx="481330" cy="12700"/>
          </a:xfrm>
          <a:custGeom>
            <a:avLst/>
            <a:gdLst/>
            <a:ahLst/>
            <a:cxnLst/>
            <a:rect l="l" t="t" r="r" b="b"/>
            <a:pathLst>
              <a:path w="481330" h="12700">
                <a:moveTo>
                  <a:pt x="0" y="12699"/>
                </a:moveTo>
                <a:lnTo>
                  <a:pt x="481330" y="12699"/>
                </a:lnTo>
                <a:lnTo>
                  <a:pt x="481330" y="0"/>
                </a:lnTo>
                <a:lnTo>
                  <a:pt x="0" y="0"/>
                </a:lnTo>
                <a:lnTo>
                  <a:pt x="0" y="12699"/>
                </a:lnTo>
                <a:close/>
              </a:path>
            </a:pathLst>
          </a:custGeom>
          <a:solidFill>
            <a:srgbClr val="FFFFFF"/>
          </a:solidFill>
        </p:spPr>
        <p:txBody>
          <a:bodyPr wrap="square" lIns="0" tIns="0" rIns="0" bIns="0" rtlCol="0"/>
          <a:lstStyle/>
          <a:p/>
        </p:txBody>
      </p:sp>
      <p:sp>
        <p:nvSpPr>
          <p:cNvPr id="23" name="object 23"/>
          <p:cNvSpPr/>
          <p:nvPr/>
        </p:nvSpPr>
        <p:spPr>
          <a:xfrm>
            <a:off x="7932699" y="3962532"/>
            <a:ext cx="1651635" cy="12700"/>
          </a:xfrm>
          <a:custGeom>
            <a:avLst/>
            <a:gdLst/>
            <a:ahLst/>
            <a:cxnLst/>
            <a:rect l="l" t="t" r="r" b="b"/>
            <a:pathLst>
              <a:path w="1651634" h="12700">
                <a:moveTo>
                  <a:pt x="0" y="12700"/>
                </a:moveTo>
                <a:lnTo>
                  <a:pt x="1651635" y="12700"/>
                </a:lnTo>
                <a:lnTo>
                  <a:pt x="1651635" y="0"/>
                </a:lnTo>
                <a:lnTo>
                  <a:pt x="0" y="0"/>
                </a:lnTo>
                <a:lnTo>
                  <a:pt x="0" y="12700"/>
                </a:lnTo>
                <a:close/>
              </a:path>
            </a:pathLst>
          </a:custGeom>
          <a:solidFill>
            <a:srgbClr val="FFFFFF"/>
          </a:solidFill>
        </p:spPr>
        <p:txBody>
          <a:bodyPr wrap="square" lIns="0" tIns="0" rIns="0" bIns="0" rtlCol="0"/>
          <a:lstStyle/>
          <a:p/>
        </p:txBody>
      </p:sp>
      <p:sp>
        <p:nvSpPr>
          <p:cNvPr id="24" name="object 24"/>
          <p:cNvSpPr/>
          <p:nvPr/>
        </p:nvSpPr>
        <p:spPr>
          <a:xfrm>
            <a:off x="9584334" y="3962532"/>
            <a:ext cx="463550" cy="12700"/>
          </a:xfrm>
          <a:custGeom>
            <a:avLst/>
            <a:gdLst/>
            <a:ahLst/>
            <a:cxnLst/>
            <a:rect l="l" t="t" r="r" b="b"/>
            <a:pathLst>
              <a:path w="463550" h="12700">
                <a:moveTo>
                  <a:pt x="0" y="12700"/>
                </a:moveTo>
                <a:lnTo>
                  <a:pt x="463550" y="12700"/>
                </a:lnTo>
                <a:lnTo>
                  <a:pt x="463550" y="0"/>
                </a:lnTo>
                <a:lnTo>
                  <a:pt x="0" y="0"/>
                </a:lnTo>
                <a:lnTo>
                  <a:pt x="0" y="12700"/>
                </a:lnTo>
                <a:close/>
              </a:path>
            </a:pathLst>
          </a:custGeom>
          <a:solidFill>
            <a:srgbClr val="FFFFFF"/>
          </a:solidFill>
        </p:spPr>
        <p:txBody>
          <a:bodyPr wrap="square" lIns="0" tIns="0" rIns="0" bIns="0" rtlCol="0"/>
          <a:lstStyle/>
          <a:p/>
        </p:txBody>
      </p:sp>
      <p:sp>
        <p:nvSpPr>
          <p:cNvPr id="25" name="object 25"/>
          <p:cNvSpPr/>
          <p:nvPr/>
        </p:nvSpPr>
        <p:spPr>
          <a:xfrm>
            <a:off x="10047884" y="3962532"/>
            <a:ext cx="519430" cy="12700"/>
          </a:xfrm>
          <a:custGeom>
            <a:avLst/>
            <a:gdLst/>
            <a:ahLst/>
            <a:cxnLst/>
            <a:rect l="l" t="t" r="r" b="b"/>
            <a:pathLst>
              <a:path w="519429" h="12700">
                <a:moveTo>
                  <a:pt x="0" y="12700"/>
                </a:moveTo>
                <a:lnTo>
                  <a:pt x="519430" y="12700"/>
                </a:lnTo>
                <a:lnTo>
                  <a:pt x="519430" y="0"/>
                </a:lnTo>
                <a:lnTo>
                  <a:pt x="0" y="0"/>
                </a:lnTo>
                <a:lnTo>
                  <a:pt x="0" y="12700"/>
                </a:lnTo>
                <a:close/>
              </a:path>
            </a:pathLst>
          </a:custGeom>
          <a:solidFill>
            <a:srgbClr val="FFFFFF"/>
          </a:solidFill>
        </p:spPr>
        <p:txBody>
          <a:bodyPr wrap="square" lIns="0" tIns="0" rIns="0" bIns="0" rtlCol="0"/>
          <a:lstStyle/>
          <a:p/>
        </p:txBody>
      </p:sp>
      <p:sp>
        <p:nvSpPr>
          <p:cNvPr id="26" name="object 26"/>
          <p:cNvSpPr/>
          <p:nvPr/>
        </p:nvSpPr>
        <p:spPr>
          <a:xfrm>
            <a:off x="10567314" y="3962532"/>
            <a:ext cx="601980" cy="12700"/>
          </a:xfrm>
          <a:custGeom>
            <a:avLst/>
            <a:gdLst/>
            <a:ahLst/>
            <a:cxnLst/>
            <a:rect l="l" t="t" r="r" b="b"/>
            <a:pathLst>
              <a:path w="601979" h="12700">
                <a:moveTo>
                  <a:pt x="0" y="12700"/>
                </a:moveTo>
                <a:lnTo>
                  <a:pt x="601980" y="12700"/>
                </a:lnTo>
                <a:lnTo>
                  <a:pt x="601980" y="0"/>
                </a:lnTo>
                <a:lnTo>
                  <a:pt x="0" y="0"/>
                </a:lnTo>
                <a:lnTo>
                  <a:pt x="0" y="12700"/>
                </a:lnTo>
                <a:close/>
              </a:path>
            </a:pathLst>
          </a:custGeom>
          <a:solidFill>
            <a:srgbClr val="FFFFFF"/>
          </a:solidFill>
        </p:spPr>
        <p:txBody>
          <a:bodyPr wrap="square" lIns="0" tIns="0" rIns="0" bIns="0" rtlCol="0"/>
          <a:lstStyle/>
          <a:p/>
        </p:txBody>
      </p:sp>
      <p:sp>
        <p:nvSpPr>
          <p:cNvPr id="27" name="object 27"/>
          <p:cNvSpPr/>
          <p:nvPr/>
        </p:nvSpPr>
        <p:spPr>
          <a:xfrm>
            <a:off x="11169294" y="3962532"/>
            <a:ext cx="1275715" cy="12700"/>
          </a:xfrm>
          <a:custGeom>
            <a:avLst/>
            <a:gdLst/>
            <a:ahLst/>
            <a:cxnLst/>
            <a:rect l="l" t="t" r="r" b="b"/>
            <a:pathLst>
              <a:path w="1275715" h="12700">
                <a:moveTo>
                  <a:pt x="0" y="12700"/>
                </a:moveTo>
                <a:lnTo>
                  <a:pt x="1275715" y="12700"/>
                </a:lnTo>
                <a:lnTo>
                  <a:pt x="1275715" y="0"/>
                </a:lnTo>
                <a:lnTo>
                  <a:pt x="0" y="0"/>
                </a:lnTo>
                <a:lnTo>
                  <a:pt x="0" y="12700"/>
                </a:lnTo>
                <a:close/>
              </a:path>
            </a:pathLst>
          </a:custGeom>
          <a:solidFill>
            <a:srgbClr val="FFFFFF"/>
          </a:solidFill>
        </p:spPr>
        <p:txBody>
          <a:bodyPr wrap="square" lIns="0" tIns="0" rIns="0" bIns="0" rtlCol="0"/>
          <a:lstStyle/>
          <a:p/>
        </p:txBody>
      </p:sp>
      <p:sp>
        <p:nvSpPr>
          <p:cNvPr id="28" name="object 28"/>
          <p:cNvSpPr/>
          <p:nvPr/>
        </p:nvSpPr>
        <p:spPr>
          <a:xfrm>
            <a:off x="12445009" y="3962532"/>
            <a:ext cx="779780" cy="12700"/>
          </a:xfrm>
          <a:custGeom>
            <a:avLst/>
            <a:gdLst/>
            <a:ahLst/>
            <a:cxnLst/>
            <a:rect l="l" t="t" r="r" b="b"/>
            <a:pathLst>
              <a:path w="779780" h="12700">
                <a:moveTo>
                  <a:pt x="0" y="12700"/>
                </a:moveTo>
                <a:lnTo>
                  <a:pt x="779780" y="12700"/>
                </a:lnTo>
                <a:lnTo>
                  <a:pt x="779780" y="0"/>
                </a:lnTo>
                <a:lnTo>
                  <a:pt x="0" y="0"/>
                </a:lnTo>
                <a:lnTo>
                  <a:pt x="0" y="12700"/>
                </a:lnTo>
                <a:close/>
              </a:path>
            </a:pathLst>
          </a:custGeom>
          <a:solidFill>
            <a:srgbClr val="FFFFFF"/>
          </a:solidFill>
        </p:spPr>
        <p:txBody>
          <a:bodyPr wrap="square" lIns="0" tIns="0" rIns="0" bIns="0" rtlCol="0"/>
          <a:lstStyle/>
          <a:p/>
        </p:txBody>
      </p:sp>
      <p:sp>
        <p:nvSpPr>
          <p:cNvPr id="29" name="object 29"/>
          <p:cNvSpPr/>
          <p:nvPr/>
        </p:nvSpPr>
        <p:spPr>
          <a:xfrm>
            <a:off x="13224789" y="3962532"/>
            <a:ext cx="481330" cy="12700"/>
          </a:xfrm>
          <a:custGeom>
            <a:avLst/>
            <a:gdLst/>
            <a:ahLst/>
            <a:cxnLst/>
            <a:rect l="l" t="t" r="r" b="b"/>
            <a:pathLst>
              <a:path w="481330" h="12700">
                <a:moveTo>
                  <a:pt x="0" y="12700"/>
                </a:moveTo>
                <a:lnTo>
                  <a:pt x="481330" y="12700"/>
                </a:lnTo>
                <a:lnTo>
                  <a:pt x="481330" y="0"/>
                </a:lnTo>
                <a:lnTo>
                  <a:pt x="0" y="0"/>
                </a:lnTo>
                <a:lnTo>
                  <a:pt x="0" y="12700"/>
                </a:lnTo>
                <a:close/>
              </a:path>
            </a:pathLst>
          </a:custGeom>
          <a:solidFill>
            <a:srgbClr val="FFFFFF"/>
          </a:solidFill>
        </p:spPr>
        <p:txBody>
          <a:bodyPr wrap="square" lIns="0" tIns="0" rIns="0" bIns="0" rtlCol="0"/>
          <a:lstStyle/>
          <a:p/>
        </p:txBody>
      </p:sp>
      <p:graphicFrame>
        <p:nvGraphicFramePr>
          <p:cNvPr id="30" name="object 30"/>
          <p:cNvGraphicFramePr>
            <a:graphicFrameLocks noGrp="1"/>
          </p:cNvGraphicFramePr>
          <p:nvPr/>
        </p:nvGraphicFramePr>
        <p:xfrm>
          <a:off x="540000" y="1822409"/>
          <a:ext cx="13185775" cy="7514590"/>
        </p:xfrm>
        <a:graphic>
          <a:graphicData uri="http://schemas.openxmlformats.org/drawingml/2006/table">
            <a:tbl>
              <a:tblPr firstRow="1" bandRow="1">
                <a:tableStyleId>{2D5ABB26-0587-4C30-8999-92F81FD0307C}</a:tableStyleId>
              </a:tblPr>
              <a:tblGrid>
                <a:gridCol w="1654810"/>
                <a:gridCol w="466725"/>
                <a:gridCol w="522605"/>
                <a:gridCol w="601980"/>
                <a:gridCol w="1275714"/>
                <a:gridCol w="776604"/>
                <a:gridCol w="487679"/>
                <a:gridCol w="1593849"/>
                <a:gridCol w="1654809"/>
                <a:gridCol w="466725"/>
                <a:gridCol w="522604"/>
                <a:gridCol w="601979"/>
                <a:gridCol w="1275715"/>
                <a:gridCol w="776604"/>
                <a:gridCol w="487679"/>
              </a:tblGrid>
              <a:tr h="455612">
                <a:tc rowSpan="2">
                  <a:txBody>
                    <a:bodyPr/>
                    <a:lstStyle/>
                    <a:p>
                      <a:pPr>
                        <a:lnSpc>
                          <a:spcPct val="100000"/>
                        </a:lnSpc>
                      </a:pPr>
                      <a:endParaRPr sz="1000">
                        <a:latin typeface="Times New Roman"/>
                        <a:cs typeface="Times New Roman"/>
                      </a:endParaRPr>
                    </a:p>
                    <a:p>
                      <a:pPr algn="ctr">
                        <a:lnSpc>
                          <a:spcPct val="100000"/>
                        </a:lnSpc>
                        <a:spcBef>
                          <a:spcPts val="75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10"/>
                        </a:spcBef>
                      </a:pPr>
                      <a:endParaRPr sz="1100">
                        <a:latin typeface="Times New Roman"/>
                        <a:cs typeface="Times New Roman"/>
                      </a:endParaRPr>
                    </a:p>
                    <a:p>
                      <a:pPr marL="287655">
                        <a:lnSpc>
                          <a:spcPct val="100000"/>
                        </a:lnSpc>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marL="125730" marR="90805" indent="-28575">
                        <a:lnSpc>
                          <a:spcPct val="100000"/>
                        </a:lnSpc>
                        <a:spcBef>
                          <a:spcPts val="459"/>
                        </a:spcBef>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1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marL="119380" marR="111760">
                        <a:lnSpc>
                          <a:spcPct val="100000"/>
                        </a:lnSpc>
                      </a:pPr>
                      <a:r>
                        <a:rPr dirty="0" sz="800" b="1">
                          <a:solidFill>
                            <a:srgbClr val="FFFFFF"/>
                          </a:solidFill>
                          <a:latin typeface="Microsoft YaHei UI"/>
                          <a:cs typeface="Microsoft YaHei UI"/>
                        </a:rPr>
                        <a:t>125%</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制动转矩（10%  ED，最大</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1200">
                        <a:latin typeface="Times New Roman"/>
                        <a:cs typeface="Times New Roman"/>
                      </a:endParaRPr>
                    </a:p>
                    <a:p>
                      <a:pPr marL="186055" marR="27305" indent="-152400">
                        <a:lnSpc>
                          <a:spcPct val="100000"/>
                        </a:lnSpc>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1200">
                        <a:latin typeface="Times New Roman"/>
                        <a:cs typeface="Times New Roman"/>
                      </a:endParaRPr>
                    </a:p>
                    <a:p>
                      <a:pPr marL="102235" marR="33020" indent="-62230">
                        <a:lnSpc>
                          <a:spcPct val="100000"/>
                        </a:lnSpc>
                      </a:pPr>
                      <a:r>
                        <a:rPr dirty="0" sz="800" b="1">
                          <a:solidFill>
                            <a:srgbClr val="FFFFFF"/>
                          </a:solidFill>
                          <a:latin typeface="Microsoft YaHei UI"/>
                          <a:cs typeface="Microsoft YaHei UI"/>
                        </a:rPr>
                        <a:t>总制动电 流</a:t>
                      </a:r>
                      <a:r>
                        <a:rPr dirty="0" sz="800" spc="-70"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8">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pPr>
                      <a:endParaRPr sz="1000">
                        <a:latin typeface="Times New Roman"/>
                        <a:cs typeface="Times New Roman"/>
                      </a:endParaRPr>
                    </a:p>
                    <a:p>
                      <a:pPr algn="ctr">
                        <a:lnSpc>
                          <a:spcPct val="100000"/>
                        </a:lnSpc>
                        <a:spcBef>
                          <a:spcPts val="75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10"/>
                        </a:spcBef>
                      </a:pPr>
                      <a:endParaRPr sz="1100">
                        <a:latin typeface="Times New Roman"/>
                        <a:cs typeface="Times New Roman"/>
                      </a:endParaRPr>
                    </a:p>
                    <a:p>
                      <a:pPr marL="287655">
                        <a:lnSpc>
                          <a:spcPct val="100000"/>
                        </a:lnSpc>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marL="125730" marR="90805" indent="-28575">
                        <a:lnSpc>
                          <a:spcPct val="100000"/>
                        </a:lnSpc>
                        <a:spcBef>
                          <a:spcPts val="459"/>
                        </a:spcBef>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1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marL="119380" marR="111760">
                        <a:lnSpc>
                          <a:spcPct val="100000"/>
                        </a:lnSpc>
                      </a:pPr>
                      <a:r>
                        <a:rPr dirty="0" sz="800" b="1">
                          <a:solidFill>
                            <a:srgbClr val="FFFFFF"/>
                          </a:solidFill>
                          <a:latin typeface="Microsoft YaHei UI"/>
                          <a:cs typeface="Microsoft YaHei UI"/>
                        </a:rPr>
                        <a:t>125%</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制动转矩（10%  ED，最大</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1200">
                        <a:latin typeface="Times New Roman"/>
                        <a:cs typeface="Times New Roman"/>
                      </a:endParaRPr>
                    </a:p>
                    <a:p>
                      <a:pPr marL="186055" marR="27305" indent="-152400">
                        <a:lnSpc>
                          <a:spcPct val="100000"/>
                        </a:lnSpc>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40"/>
                        </a:spcBef>
                      </a:pPr>
                      <a:endParaRPr sz="1200">
                        <a:latin typeface="Times New Roman"/>
                        <a:cs typeface="Times New Roman"/>
                      </a:endParaRPr>
                    </a:p>
                    <a:p>
                      <a:pPr marL="102235" marR="33655" indent="-62230">
                        <a:lnSpc>
                          <a:spcPct val="100000"/>
                        </a:lnSpc>
                      </a:pPr>
                      <a:r>
                        <a:rPr dirty="0" sz="800" b="1">
                          <a:solidFill>
                            <a:srgbClr val="FFFFFF"/>
                          </a:solidFill>
                          <a:latin typeface="Microsoft YaHei UI"/>
                          <a:cs typeface="Microsoft YaHei UI"/>
                        </a:rPr>
                        <a:t>总制动电 流</a:t>
                      </a:r>
                      <a:r>
                        <a:rPr dirty="0" sz="800" spc="-70"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841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gridSpan="7">
                  <a:txBody>
                    <a:bodyPr/>
                    <a:lstStyle/>
                    <a:p>
                      <a:pPr marL="17780">
                        <a:lnSpc>
                          <a:spcPct val="100000"/>
                        </a:lnSpc>
                        <a:spcBef>
                          <a:spcPts val="530"/>
                        </a:spcBef>
                      </a:pPr>
                      <a:r>
                        <a:rPr dirty="0" sz="800">
                          <a:solidFill>
                            <a:srgbClr val="231F20"/>
                          </a:solidFill>
                          <a:latin typeface="Microsoft JhengHei UI"/>
                          <a:cs typeface="Microsoft JhengHei UI"/>
                        </a:rPr>
                        <a:t>230V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机种</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63270">
                        <a:lnSpc>
                          <a:spcPct val="100000"/>
                        </a:lnSpc>
                        <a:spcBef>
                          <a:spcPts val="530"/>
                        </a:spcBef>
                      </a:pPr>
                      <a:r>
                        <a:rPr dirty="0" sz="800" spc="-5">
                          <a:solidFill>
                            <a:srgbClr val="231F20"/>
                          </a:solidFill>
                          <a:latin typeface="Microsoft JhengHei UI"/>
                          <a:cs typeface="Microsoft JhengHei UI"/>
                        </a:rPr>
                        <a:t>VFD220CH43A-21  VFD220CH4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21921">
                <a:tc rowSpan="2">
                  <a:txBody>
                    <a:bodyPr/>
                    <a:lstStyle/>
                    <a:p>
                      <a:pPr marL="17780">
                        <a:lnSpc>
                          <a:spcPct val="100000"/>
                        </a:lnSpc>
                        <a:spcBef>
                          <a:spcPts val="530"/>
                        </a:spcBef>
                      </a:pPr>
                      <a:r>
                        <a:rPr dirty="0" sz="800" spc="-5">
                          <a:solidFill>
                            <a:srgbClr val="231F20"/>
                          </a:solidFill>
                          <a:latin typeface="Microsoft JhengHei UI"/>
                          <a:cs typeface="Microsoft JhengHei UI"/>
                        </a:rPr>
                        <a:t>VFD007CH23A-21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3759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63270">
                        <a:lnSpc>
                          <a:spcPct val="100000"/>
                        </a:lnSpc>
                        <a:spcBef>
                          <a:spcPts val="530"/>
                        </a:spcBef>
                      </a:pPr>
                      <a:r>
                        <a:rPr dirty="0" sz="800" spc="-5">
                          <a:solidFill>
                            <a:srgbClr val="231F20"/>
                          </a:solidFill>
                          <a:latin typeface="Microsoft JhengHei UI"/>
                          <a:cs typeface="Microsoft JhengHei UI"/>
                        </a:rPr>
                        <a:t>VFD300CH43A-21  VFD300CH4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47.5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VFD150CH23A-21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VFD220CH23A-21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BRA-03P03-0G0R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75335">
                        <a:lnSpc>
                          <a:spcPct val="100000"/>
                        </a:lnSpc>
                        <a:spcBef>
                          <a:spcPts val="530"/>
                        </a:spcBef>
                      </a:pPr>
                      <a:r>
                        <a:rPr dirty="0" sz="800" spc="-5">
                          <a:solidFill>
                            <a:srgbClr val="231F20"/>
                          </a:solidFill>
                          <a:latin typeface="Microsoft JhengHei UI"/>
                          <a:cs typeface="Microsoft JhengHei UI"/>
                        </a:rPr>
                        <a:t>VFD370CH43S-00  VFD370CH43S-21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25.1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6240">
                <a:tc rowSpan="2">
                  <a:txBody>
                    <a:bodyPr/>
                    <a:lstStyle/>
                    <a:p>
                      <a:pPr marL="17780">
                        <a:lnSpc>
                          <a:spcPct val="100000"/>
                        </a:lnSpc>
                        <a:spcBef>
                          <a:spcPts val="530"/>
                        </a:spcBef>
                      </a:pPr>
                      <a:r>
                        <a:rPr dirty="0" sz="800" spc="-5">
                          <a:solidFill>
                            <a:srgbClr val="231F20"/>
                          </a:solidFill>
                          <a:latin typeface="Microsoft JhengHei UI"/>
                          <a:cs typeface="Microsoft JhengHei UI"/>
                        </a:rPr>
                        <a:t>VFD037CH23A-21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BRA-04P02-0D0R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3278">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VFD370CH43L-00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25.1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VFD055CH23A-21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DCDDDE"/>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VFD075CH23A-21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ts val="765"/>
                        </a:lnSpc>
                      </a:pPr>
                      <a:r>
                        <a:rPr dirty="0" sz="800" spc="-5">
                          <a:solidFill>
                            <a:srgbClr val="231F20"/>
                          </a:solidFill>
                          <a:latin typeface="Microsoft JhengHei UI"/>
                          <a:cs typeface="Microsoft JhengHei UI"/>
                        </a:rPr>
                        <a:t>VFD450CH43A-00</a:t>
                      </a:r>
                      <a:endParaRPr sz="800">
                        <a:latin typeface="Microsoft JhengHei UI"/>
                        <a:cs typeface="Microsoft JhengHei UI"/>
                      </a:endParaRPr>
                    </a:p>
                    <a:p>
                      <a:pPr marL="17780" marR="763270">
                        <a:lnSpc>
                          <a:spcPct val="100000"/>
                        </a:lnSpc>
                      </a:pPr>
                      <a:r>
                        <a:rPr dirty="0" sz="800" spc="-5">
                          <a:solidFill>
                            <a:srgbClr val="231F20"/>
                          </a:solidFill>
                          <a:latin typeface="Microsoft JhengHei UI"/>
                          <a:cs typeface="Microsoft JhengHei UI"/>
                        </a:rPr>
                        <a:t>VFD450CH43A-21  VFD450CH43L-00</a:t>
                      </a:r>
                      <a:endParaRPr sz="800">
                        <a:latin typeface="Microsoft JhengHei UI"/>
                        <a:cs typeface="Microsoft JhengHei UI"/>
                      </a:endParaR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rowSpan="2">
                  <a:txBody>
                    <a:bodyPr/>
                    <a:lstStyle/>
                    <a:p>
                      <a:pPr marL="17780">
                        <a:lnSpc>
                          <a:spcPct val="100000"/>
                        </a:lnSpc>
                        <a:spcBef>
                          <a:spcPts val="76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rowSpan="2">
                  <a:txBody>
                    <a:bodyPr/>
                    <a:lstStyle/>
                    <a:p>
                      <a:pPr marL="17780">
                        <a:lnSpc>
                          <a:spcPct val="100000"/>
                        </a:lnSpc>
                        <a:spcBef>
                          <a:spcPts val="76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rowSpan="2">
                  <a:txBody>
                    <a:bodyPr/>
                    <a:lstStyle/>
                    <a:p>
                      <a:pPr marL="17780">
                        <a:lnSpc>
                          <a:spcPct val="100000"/>
                        </a:lnSpc>
                        <a:spcBef>
                          <a:spcPts val="76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rowSpan="2">
                  <a:txBody>
                    <a:bodyPr/>
                    <a:lstStyle/>
                    <a:p>
                      <a:pPr marL="17780">
                        <a:lnSpc>
                          <a:spcPct val="100000"/>
                        </a:lnSpc>
                        <a:spcBef>
                          <a:spcPts val="76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rowSpan="2">
                  <a:txBody>
                    <a:bodyPr/>
                    <a:lstStyle/>
                    <a:p>
                      <a:pPr marL="17780">
                        <a:lnSpc>
                          <a:spcPct val="100000"/>
                        </a:lnSpc>
                        <a:spcBef>
                          <a:spcPts val="7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rowSpan="2">
                  <a:txBody>
                    <a:bodyPr/>
                    <a:lstStyle/>
                    <a:p>
                      <a:pPr marL="17780">
                        <a:lnSpc>
                          <a:spcPct val="100000"/>
                        </a:lnSpc>
                        <a:spcBef>
                          <a:spcPts val="765"/>
                        </a:spcBef>
                      </a:pPr>
                      <a:r>
                        <a:rPr dirty="0" sz="800">
                          <a:solidFill>
                            <a:srgbClr val="231F20"/>
                          </a:solidFill>
                          <a:latin typeface="Microsoft JhengHei UI"/>
                          <a:cs typeface="Microsoft JhengHei UI"/>
                        </a:rPr>
                        <a:t>59</a:t>
                      </a:r>
                      <a:endParaRPr sz="800">
                        <a:latin typeface="Microsoft JhengHei UI"/>
                        <a:cs typeface="Microsoft JhengHei UI"/>
                      </a:endParaR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90558">
                <a:tc rowSpan="2">
                  <a:txBody>
                    <a:bodyPr/>
                    <a:lstStyle/>
                    <a:p>
                      <a:pPr marL="17780">
                        <a:lnSpc>
                          <a:spcPct val="100000"/>
                        </a:lnSpc>
                        <a:spcBef>
                          <a:spcPts val="530"/>
                        </a:spcBef>
                      </a:pPr>
                      <a:r>
                        <a:rPr dirty="0" sz="800" spc="-5">
                          <a:solidFill>
                            <a:srgbClr val="231F20"/>
                          </a:solidFill>
                          <a:latin typeface="Microsoft JhengHei UI"/>
                          <a:cs typeface="Microsoft JhengHei UI"/>
                        </a:rPr>
                        <a:t>VFD110CH23A-21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BRW-1P503-0ACR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vMerge="1">
                  <a:txBody>
                    <a:bodyPr/>
                    <a:lstStyle/>
                    <a:p>
                      <a:p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vMerge="1">
                  <a:txBody>
                    <a:bodyPr/>
                    <a:lstStyle/>
                    <a:p>
                      <a:p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vMerge="1">
                  <a:txBody>
                    <a:bodyPr/>
                    <a:lstStyle/>
                    <a:p>
                      <a:p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vMerge="1">
                  <a:txBody>
                    <a:bodyPr/>
                    <a:lstStyle/>
                    <a:p>
                      <a:p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vMerge="1">
                  <a:txBody>
                    <a:bodyPr/>
                    <a:lstStyle/>
                    <a:p>
                      <a:p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c vMerge="1">
                  <a:txBody>
                    <a:bodyPr/>
                    <a:lstStyle/>
                    <a:p>
                      <a:pPr/>
                    </a:p>
                  </a:txBody>
                  <a:tcPr marL="0" marR="0" marB="0" marT="97155">
                    <a:lnL w="12700">
                      <a:solidFill>
                        <a:srgbClr val="FFFFFF"/>
                      </a:solidFill>
                      <a:prstDash val="solid"/>
                    </a:lnL>
                    <a:lnR w="12700">
                      <a:solidFill>
                        <a:srgbClr val="FFFFFF"/>
                      </a:solidFill>
                      <a:prstDash val="solid"/>
                    </a:lnR>
                    <a:lnB w="12700">
                      <a:solidFill>
                        <a:srgbClr val="FFFFFF"/>
                      </a:solidFill>
                      <a:prstDash val="solid"/>
                    </a:lnB>
                    <a:solidFill>
                      <a:srgbClr val="EBEBEC"/>
                    </a:solidFill>
                  </a:tcPr>
                </a:tc>
              </a:tr>
              <a:tr h="16896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algn="just" marL="17780" marR="763270">
                        <a:lnSpc>
                          <a:spcPct val="100000"/>
                        </a:lnSpc>
                        <a:spcBef>
                          <a:spcPts val="50"/>
                        </a:spcBef>
                      </a:pPr>
                      <a:r>
                        <a:rPr dirty="0" sz="800" spc="-5">
                          <a:solidFill>
                            <a:srgbClr val="231F20"/>
                          </a:solidFill>
                          <a:latin typeface="Microsoft JhengHei UI"/>
                          <a:cs typeface="Microsoft JhengHei UI"/>
                        </a:rPr>
                        <a:t>VFD550CH43A-00  VFD550CH43A-21  VFD550CH43L-00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BRBW-04P03-B0RD</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76</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2479">
                <a:tc rowSpan="2">
                  <a:txBody>
                    <a:bodyPr/>
                    <a:lstStyle/>
                    <a:p>
                      <a:pPr marL="17780">
                        <a:lnSpc>
                          <a:spcPct val="100000"/>
                        </a:lnSpc>
                        <a:spcBef>
                          <a:spcPts val="530"/>
                        </a:spcBef>
                      </a:pPr>
                      <a:r>
                        <a:rPr dirty="0" sz="800" spc="-5">
                          <a:solidFill>
                            <a:srgbClr val="231F20"/>
                          </a:solidFill>
                          <a:latin typeface="Microsoft JhengHei UI"/>
                          <a:cs typeface="Microsoft JhengHei UI"/>
                        </a:rPr>
                        <a:t>VFD150CH23A-21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4703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3">
                  <a:txBody>
                    <a:bodyPr/>
                    <a:lstStyle/>
                    <a:p>
                      <a:pPr algn="just" marL="17780" marR="763270">
                        <a:lnSpc>
                          <a:spcPct val="100000"/>
                        </a:lnSpc>
                        <a:spcBef>
                          <a:spcPts val="50"/>
                        </a:spcBef>
                      </a:pPr>
                      <a:r>
                        <a:rPr dirty="0" sz="800" spc="-5">
                          <a:solidFill>
                            <a:srgbClr val="231F20"/>
                          </a:solidFill>
                          <a:latin typeface="Microsoft JhengHei UI"/>
                          <a:cs typeface="Microsoft JhengHei UI"/>
                        </a:rPr>
                        <a:t>VFD750CH43A-00  VFD750CH43A-21  VFD750CH43L-00</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VFD185CH23A-21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74880">
                <a:tc rowSpan="2">
                  <a:txBody>
                    <a:bodyPr/>
                    <a:lstStyle/>
                    <a:p>
                      <a:pPr marL="17780">
                        <a:lnSpc>
                          <a:spcPct val="100000"/>
                        </a:lnSpc>
                        <a:spcBef>
                          <a:spcPts val="530"/>
                        </a:spcBef>
                      </a:pPr>
                      <a:r>
                        <a:rPr dirty="0" sz="800" spc="-5">
                          <a:solidFill>
                            <a:srgbClr val="231F20"/>
                          </a:solidFill>
                          <a:latin typeface="Microsoft JhengHei UI"/>
                          <a:cs typeface="Microsoft JhengHei UI"/>
                        </a:rPr>
                        <a:t>VFD220CH23A-00/-21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BRBW-03P03-0FRF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64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63270">
                        <a:lnSpc>
                          <a:spcPct val="100000"/>
                        </a:lnSpc>
                        <a:spcBef>
                          <a:spcPts val="530"/>
                        </a:spcBef>
                      </a:pPr>
                      <a:r>
                        <a:rPr dirty="0" sz="800" spc="-5">
                          <a:solidFill>
                            <a:srgbClr val="231F20"/>
                          </a:solidFill>
                          <a:latin typeface="Microsoft JhengHei UI"/>
                          <a:cs typeface="Microsoft JhengHei UI"/>
                        </a:rPr>
                        <a:t>VFD900CH43A-00  VFD900CH43A-21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60.9</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117</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6800">
                <a:tc rowSpan="2">
                  <a:txBody>
                    <a:bodyPr/>
                    <a:lstStyle/>
                    <a:p>
                      <a:pPr marL="17780">
                        <a:lnSpc>
                          <a:spcPct val="100000"/>
                        </a:lnSpc>
                        <a:spcBef>
                          <a:spcPts val="530"/>
                        </a:spcBef>
                      </a:pPr>
                      <a:r>
                        <a:rPr dirty="0" sz="800" spc="-5">
                          <a:solidFill>
                            <a:srgbClr val="231F20"/>
                          </a:solidFill>
                          <a:latin typeface="Microsoft JhengHei UI"/>
                          <a:cs typeface="Microsoft JhengHei UI"/>
                        </a:rPr>
                        <a:t>VFD300CH23A-00/-21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BRW-02P03-A0RB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6272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3">
                  <a:txBody>
                    <a:bodyPr/>
                    <a:lstStyle/>
                    <a:p>
                      <a:pPr marL="17780" marR="704215">
                        <a:lnSpc>
                          <a:spcPct val="100000"/>
                        </a:lnSpc>
                        <a:spcBef>
                          <a:spcPts val="530"/>
                        </a:spcBef>
                      </a:pPr>
                      <a:r>
                        <a:rPr dirty="0" sz="800" spc="-5">
                          <a:solidFill>
                            <a:srgbClr val="231F20"/>
                          </a:solidFill>
                          <a:latin typeface="Microsoft JhengHei UI"/>
                          <a:cs typeface="Microsoft JhengHei UI"/>
                        </a:rPr>
                        <a:t>VFD1100CH43A-00  VFD1100CH43A-21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74.5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BRBW-12P53-00FR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3">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126</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VFD370CH23A-00/-21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9199">
                <a:tc rowSpan="2">
                  <a:txBody>
                    <a:bodyPr/>
                    <a:lstStyle/>
                    <a:p>
                      <a:pPr marL="17780">
                        <a:lnSpc>
                          <a:spcPct val="100000"/>
                        </a:lnSpc>
                        <a:spcBef>
                          <a:spcPts val="530"/>
                        </a:spcBef>
                      </a:pPr>
                      <a:r>
                        <a:rPr dirty="0" sz="800" spc="-5">
                          <a:solidFill>
                            <a:srgbClr val="231F20"/>
                          </a:solidFill>
                          <a:latin typeface="Microsoft JhengHei UI"/>
                          <a:cs typeface="Microsoft JhengHei UI"/>
                        </a:rPr>
                        <a:t>VFD450CH23A-00/-21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BRBW-03P03-0FRF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32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VFD1320CH43A-00  VFD1320CH43A-21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89.4</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119">
                <a:tc rowSpan="2">
                  <a:txBody>
                    <a:bodyPr/>
                    <a:lstStyle/>
                    <a:p>
                      <a:pPr marL="17780">
                        <a:lnSpc>
                          <a:spcPct val="100000"/>
                        </a:lnSpc>
                        <a:spcBef>
                          <a:spcPts val="590"/>
                        </a:spcBef>
                      </a:pPr>
                      <a:r>
                        <a:rPr dirty="0" sz="800" spc="-5">
                          <a:solidFill>
                            <a:srgbClr val="231F20"/>
                          </a:solidFill>
                          <a:latin typeface="Microsoft JhengHei UI"/>
                          <a:cs typeface="Microsoft JhengHei UI"/>
                        </a:rPr>
                        <a:t>VFD550CH23A-00/-21</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90"/>
                        </a:spcBef>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9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90"/>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2910">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749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VFD1600CH43A-00  VFD1600CH43A-21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108.3</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VFD750CH23A-00/-21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solidFill>
                      <a:srgbClr val="EBEBEC"/>
                    </a:solidFill>
                  </a:tcPr>
                </a:tc>
              </a:tr>
              <a:tr h="259519">
                <a:tc gridSpan="7">
                  <a:txBody>
                    <a:bodyPr/>
                    <a:lstStyle/>
                    <a:p>
                      <a:pPr marL="17780">
                        <a:lnSpc>
                          <a:spcPct val="100000"/>
                        </a:lnSpc>
                        <a:spcBef>
                          <a:spcPts val="530"/>
                        </a:spcBef>
                      </a:pPr>
                      <a:r>
                        <a:rPr dirty="0" sz="800">
                          <a:solidFill>
                            <a:srgbClr val="231F20"/>
                          </a:solidFill>
                          <a:latin typeface="Microsoft JhengHei UI"/>
                          <a:cs typeface="Microsoft JhengHei UI"/>
                        </a:rPr>
                        <a:t>460V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机种</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760"/>
                        </a:spcBef>
                      </a:pPr>
                      <a:r>
                        <a:rPr dirty="0" sz="800" spc="-5">
                          <a:solidFill>
                            <a:srgbClr val="231F20"/>
                          </a:solidFill>
                          <a:latin typeface="Microsoft JhengHei UI"/>
                          <a:cs typeface="Microsoft JhengHei UI"/>
                        </a:rPr>
                        <a:t>VFD1850CH43A-00  VFD1850CH43A-21</a:t>
                      </a:r>
                      <a:endParaRPr sz="800">
                        <a:latin typeface="Microsoft JhengHei UI"/>
                        <a:cs typeface="Microsoft JhengHei UI"/>
                      </a:endParaRPr>
                    </a:p>
                  </a:txBody>
                  <a:tcPr marL="0" marR="0" marB="0" marT="9652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rowSpan="2">
                  <a:txBody>
                    <a:bodyPr/>
                    <a:lstStyle/>
                    <a:p>
                      <a:pPr>
                        <a:lnSpc>
                          <a:spcPct val="100000"/>
                        </a:lnSpc>
                        <a:spcBef>
                          <a:spcPts val="30"/>
                        </a:spcBef>
                      </a:pPr>
                      <a:endParaRPr sz="10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rowSpan="2">
                  <a:txBody>
                    <a:bodyPr/>
                    <a:lstStyle/>
                    <a:p>
                      <a:pPr>
                        <a:lnSpc>
                          <a:spcPct val="100000"/>
                        </a:lnSpc>
                        <a:spcBef>
                          <a:spcPts val="30"/>
                        </a:spcBef>
                      </a:pPr>
                      <a:endParaRPr sz="10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rowSpan="2">
                  <a:txBody>
                    <a:bodyPr/>
                    <a:lstStyle/>
                    <a:p>
                      <a:pPr>
                        <a:lnSpc>
                          <a:spcPct val="100000"/>
                        </a:lnSpc>
                        <a:spcBef>
                          <a:spcPts val="30"/>
                        </a:spcBef>
                      </a:pPr>
                      <a:endParaRPr sz="10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125.3</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rowSpan="2">
                  <a:txBody>
                    <a:bodyPr/>
                    <a:lstStyle/>
                    <a:p>
                      <a:pPr>
                        <a:lnSpc>
                          <a:spcPct val="100000"/>
                        </a:lnSpc>
                        <a:spcBef>
                          <a:spcPts val="30"/>
                        </a:spcBef>
                      </a:pPr>
                      <a:endParaRPr sz="105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rowSpan="2">
                  <a:txBody>
                    <a:bodyPr/>
                    <a:lstStyle/>
                    <a:p>
                      <a:pPr>
                        <a:lnSpc>
                          <a:spcPct val="100000"/>
                        </a:lnSpc>
                        <a:spcBef>
                          <a:spcPts val="30"/>
                        </a:spcBef>
                      </a:pPr>
                      <a:endParaRPr sz="10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rowSpan="2">
                  <a:txBody>
                    <a:bodyPr/>
                    <a:lstStyle/>
                    <a:p>
                      <a:pPr>
                        <a:lnSpc>
                          <a:spcPct val="100000"/>
                        </a:lnSpc>
                        <a:spcBef>
                          <a:spcPts val="30"/>
                        </a:spcBef>
                      </a:pPr>
                      <a:endParaRPr sz="105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r>
              <a:tr h="150929">
                <a:tc rowSpan="2">
                  <a:txBody>
                    <a:bodyPr/>
                    <a:lstStyle/>
                    <a:p>
                      <a:pPr marL="17780" marR="763270">
                        <a:lnSpc>
                          <a:spcPct val="100000"/>
                        </a:lnSpc>
                        <a:spcBef>
                          <a:spcPts val="50"/>
                        </a:spcBef>
                      </a:pPr>
                      <a:r>
                        <a:rPr dirty="0" sz="800" spc="-5">
                          <a:solidFill>
                            <a:srgbClr val="231F20"/>
                          </a:solidFill>
                          <a:latin typeface="Microsoft JhengHei UI"/>
                          <a:cs typeface="Microsoft JhengHei UI"/>
                        </a:rPr>
                        <a:t>VFD007CH43A-21  VFD007CH4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9652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c vMerge="1">
                  <a:txBody>
                    <a:bodyPr/>
                    <a:lstStyle/>
                    <a:p>
                      <a:pPr/>
                    </a:p>
                  </a:txBody>
                  <a:tcPr marL="0" marR="0" marB="0" marT="3810">
                    <a:lnL w="12700">
                      <a:solidFill>
                        <a:srgbClr val="FFFFFF"/>
                      </a:solidFill>
                      <a:prstDash val="solid"/>
                    </a:lnL>
                    <a:lnR w="12700">
                      <a:solidFill>
                        <a:srgbClr val="FFFFFF"/>
                      </a:solidFill>
                      <a:prstDash val="solid"/>
                    </a:lnR>
                    <a:lnB w="12700">
                      <a:solidFill>
                        <a:srgbClr val="FFFFFF"/>
                      </a:solidFill>
                      <a:prstDash val="solid"/>
                    </a:lnB>
                    <a:solidFill>
                      <a:srgbClr val="DCDDDE"/>
                    </a:solidFill>
                  </a:tcPr>
                </a:tc>
              </a:tr>
              <a:tr h="108591">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VFD2200CH43A-00  VFD2200CH43A-21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148.9</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BRBW-12P53-00FR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252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763270">
                        <a:lnSpc>
                          <a:spcPct val="100000"/>
                        </a:lnSpc>
                        <a:spcBef>
                          <a:spcPts val="50"/>
                        </a:spcBef>
                      </a:pPr>
                      <a:r>
                        <a:rPr dirty="0" sz="800" spc="-5">
                          <a:solidFill>
                            <a:srgbClr val="231F20"/>
                          </a:solidFill>
                          <a:latin typeface="Microsoft JhengHei UI"/>
                          <a:cs typeface="Microsoft JhengHei UI"/>
                        </a:rPr>
                        <a:t>VFD015CH43A-21  VFD014CH4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marR="763270">
                        <a:lnSpc>
                          <a:spcPct val="100000"/>
                        </a:lnSpc>
                        <a:spcBef>
                          <a:spcPts val="50"/>
                        </a:spcBef>
                      </a:pPr>
                      <a:r>
                        <a:rPr dirty="0" sz="800" spc="-5">
                          <a:solidFill>
                            <a:srgbClr val="231F20"/>
                          </a:solidFill>
                          <a:latin typeface="Microsoft JhengHei UI"/>
                          <a:cs typeface="Microsoft JhengHei UI"/>
                        </a:rPr>
                        <a:t>VFD022CH43A-21  VFD022CH4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VFD2800CH43A-00  VFD2800CH43C-21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375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189.6</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5248">
                <a:tc rowSpan="2">
                  <a:txBody>
                    <a:bodyPr/>
                    <a:lstStyle/>
                    <a:p>
                      <a:pPr marL="17780" marR="763270">
                        <a:lnSpc>
                          <a:spcPct val="100000"/>
                        </a:lnSpc>
                        <a:spcBef>
                          <a:spcPts val="50"/>
                        </a:spcBef>
                      </a:pPr>
                      <a:r>
                        <a:rPr dirty="0" sz="800" spc="-5">
                          <a:solidFill>
                            <a:srgbClr val="231F20"/>
                          </a:solidFill>
                          <a:latin typeface="Microsoft JhengHei UI"/>
                          <a:cs typeface="Microsoft JhengHei UI"/>
                        </a:rPr>
                        <a:t>VFD037CH43A-21  VFD037CH4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24270">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VFD3150CH43A-00  VFD3150CH43C-21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420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213.3</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763270">
                        <a:lnSpc>
                          <a:spcPct val="100000"/>
                        </a:lnSpc>
                        <a:spcBef>
                          <a:spcPts val="50"/>
                        </a:spcBef>
                      </a:pPr>
                      <a:r>
                        <a:rPr dirty="0" sz="800" spc="-5">
                          <a:solidFill>
                            <a:srgbClr val="231F20"/>
                          </a:solidFill>
                          <a:latin typeface="Microsoft JhengHei UI"/>
                          <a:cs typeface="Microsoft JhengHei UI"/>
                        </a:rPr>
                        <a:t>VFD055CH43A-21  VFD055CH4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marR="763270">
                        <a:lnSpc>
                          <a:spcPct val="100000"/>
                        </a:lnSpc>
                        <a:spcBef>
                          <a:spcPts val="50"/>
                        </a:spcBef>
                      </a:pPr>
                      <a:r>
                        <a:rPr dirty="0" sz="800" spc="-5">
                          <a:solidFill>
                            <a:srgbClr val="231F20"/>
                          </a:solidFill>
                          <a:latin typeface="Microsoft JhengHei UI"/>
                          <a:cs typeface="Microsoft JhengHei UI"/>
                        </a:rPr>
                        <a:t>VFD075CH43A-21  VFD075CH4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VFD3550CH43A-00  VFD3150CH43C-21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475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240.3</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9567">
                <a:tc rowSpan="2">
                  <a:txBody>
                    <a:bodyPr/>
                    <a:lstStyle/>
                    <a:p>
                      <a:pPr marL="17780" marR="763270">
                        <a:lnSpc>
                          <a:spcPct val="100000"/>
                        </a:lnSpc>
                        <a:spcBef>
                          <a:spcPts val="50"/>
                        </a:spcBef>
                      </a:pPr>
                      <a:r>
                        <a:rPr dirty="0" sz="800" spc="-5">
                          <a:solidFill>
                            <a:srgbClr val="231F20"/>
                          </a:solidFill>
                          <a:latin typeface="Microsoft JhengHei UI"/>
                          <a:cs typeface="Microsoft JhengHei UI"/>
                        </a:rPr>
                        <a:t>VFD110CH43A-21  VFD110CH4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BRW-1P503-0DCR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17.6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9951">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704215">
                        <a:lnSpc>
                          <a:spcPct val="100000"/>
                        </a:lnSpc>
                        <a:spcBef>
                          <a:spcPts val="530"/>
                        </a:spcBef>
                      </a:pPr>
                      <a:r>
                        <a:rPr dirty="0" sz="800" spc="-5">
                          <a:solidFill>
                            <a:srgbClr val="231F20"/>
                          </a:solidFill>
                          <a:latin typeface="Microsoft JhengHei UI"/>
                          <a:cs typeface="Microsoft JhengHei UI"/>
                        </a:rPr>
                        <a:t>VFD4500CH43A-00  VFD4500CH43C-21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270.8</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marR="763270">
                        <a:lnSpc>
                          <a:spcPct val="100000"/>
                        </a:lnSpc>
                        <a:spcBef>
                          <a:spcPts val="50"/>
                        </a:spcBef>
                      </a:pPr>
                      <a:r>
                        <a:rPr dirty="0" sz="800" spc="-5">
                          <a:solidFill>
                            <a:srgbClr val="231F20"/>
                          </a:solidFill>
                          <a:latin typeface="Microsoft JhengHei UI"/>
                          <a:cs typeface="Microsoft JhengHei UI"/>
                        </a:rPr>
                        <a:t>VFD150CH43A-21  VFD150CH4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84614">
                <a:tc>
                  <a:txBody>
                    <a:bodyPr/>
                    <a:lstStyle/>
                    <a:p>
                      <a:pPr marL="17780" marR="763270">
                        <a:lnSpc>
                          <a:spcPct val="100000"/>
                        </a:lnSpc>
                        <a:spcBef>
                          <a:spcPts val="530"/>
                        </a:spcBef>
                      </a:pPr>
                      <a:r>
                        <a:rPr dirty="0" sz="800" spc="-5">
                          <a:solidFill>
                            <a:srgbClr val="231F20"/>
                          </a:solidFill>
                          <a:latin typeface="Microsoft JhengHei UI"/>
                          <a:cs typeface="Microsoft JhengHei UI"/>
                        </a:rPr>
                        <a:t>VFD185CH43A-21  VFD185CH4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8">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31" name="object 31"/>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32" name="object 32"/>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169</a:t>
            </a:r>
            <a:endParaRPr sz="1000">
              <a:latin typeface="Arial"/>
              <a:cs typeface="Arial"/>
            </a:endParaRPr>
          </a:p>
        </p:txBody>
      </p:sp>
      <p:sp>
        <p:nvSpPr>
          <p:cNvPr id="33" name="object 33"/>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170</a:t>
            </a:r>
            <a:endParaRPr sz="1000">
              <a:latin typeface="Arial"/>
              <a:cs typeface="Arial"/>
            </a:endParaRPr>
          </a:p>
        </p:txBody>
      </p:sp>
      <p:sp>
        <p:nvSpPr>
          <p:cNvPr id="34" name="object 34"/>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35" name="object 35"/>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36" name="object 36"/>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37" name="object 37"/>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164205"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CP2000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风机水泵专用矢量控制变频器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52409"/>
          <a:ext cx="12910820" cy="7423784"/>
        </p:xfrm>
        <a:graphic>
          <a:graphicData uri="http://schemas.openxmlformats.org/drawingml/2006/table">
            <a:tbl>
              <a:tblPr firstRow="1" bandRow="1">
                <a:tableStyleId>{2D5ABB26-0587-4C30-8999-92F81FD0307C}</a:tableStyleId>
              </a:tblPr>
              <a:tblGrid>
                <a:gridCol w="1216025"/>
                <a:gridCol w="605155"/>
                <a:gridCol w="327660"/>
                <a:gridCol w="707390"/>
                <a:gridCol w="647700"/>
                <a:gridCol w="1219200"/>
                <a:gridCol w="788035"/>
                <a:gridCol w="1868804"/>
                <a:gridCol w="1216025"/>
                <a:gridCol w="605154"/>
                <a:gridCol w="327659"/>
                <a:gridCol w="707390"/>
                <a:gridCol w="647700"/>
                <a:gridCol w="1219200"/>
                <a:gridCol w="788034"/>
              </a:tblGrid>
              <a:tr h="275907">
                <a:tc rowSpan="2">
                  <a:txBody>
                    <a:bodyPr/>
                    <a:lstStyle/>
                    <a:p>
                      <a:pPr>
                        <a:lnSpc>
                          <a:spcPct val="100000"/>
                        </a:lnSpc>
                      </a:pPr>
                      <a:endParaRPr sz="1000">
                        <a:latin typeface="Times New Roman"/>
                        <a:cs typeface="Times New Roman"/>
                      </a:endParaRPr>
                    </a:p>
                    <a:p>
                      <a:pPr marL="355600">
                        <a:lnSpc>
                          <a:spcPct val="100000"/>
                        </a:lnSpc>
                        <a:spcBef>
                          <a:spcPts val="61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59715">
                        <a:lnSpc>
                          <a:spcPct val="100000"/>
                        </a:lnSpc>
                        <a:spcBef>
                          <a:spcPts val="565"/>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15"/>
                        </a:spcBef>
                      </a:pPr>
                      <a:endParaRPr sz="1100">
                        <a:latin typeface="Times New Roman"/>
                        <a:cs typeface="Times New Roman"/>
                      </a:endParaRPr>
                    </a:p>
                    <a:p>
                      <a:pPr marL="178435" marR="14351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a:lnSpc>
                          <a:spcPct val="100000"/>
                        </a:lnSpc>
                        <a:spcBef>
                          <a:spcPts val="56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47">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pPr>
                      <a:endParaRPr sz="1000">
                        <a:latin typeface="Times New Roman"/>
                        <a:cs typeface="Times New Roman"/>
                      </a:endParaRPr>
                    </a:p>
                    <a:p>
                      <a:pPr marL="355600">
                        <a:lnSpc>
                          <a:spcPct val="100000"/>
                        </a:lnSpc>
                        <a:spcBef>
                          <a:spcPts val="61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59715">
                        <a:lnSpc>
                          <a:spcPct val="100000"/>
                        </a:lnSpc>
                        <a:spcBef>
                          <a:spcPts val="565"/>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15"/>
                        </a:spcBef>
                      </a:pPr>
                      <a:endParaRPr sz="1100">
                        <a:latin typeface="Times New Roman"/>
                        <a:cs typeface="Times New Roman"/>
                      </a:endParaRPr>
                    </a:p>
                    <a:p>
                      <a:pPr marL="178435" marR="14351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a:lnSpc>
                          <a:spcPct val="100000"/>
                        </a:lnSpc>
                        <a:spcBef>
                          <a:spcPts val="56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3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6835">
                        <a:lnSpc>
                          <a:spcPct val="100000"/>
                        </a:lnSpc>
                        <a:spcBef>
                          <a:spcPts val="68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5420">
                        <a:lnSpc>
                          <a:spcPct val="100000"/>
                        </a:lnSpc>
                        <a:spcBef>
                          <a:spcPts val="680"/>
                        </a:spcBef>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640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0500" marR="30480" indent="-152400">
                        <a:lnSpc>
                          <a:spcPct val="100000"/>
                        </a:lnSpc>
                        <a:spcBef>
                          <a:spcPts val="20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6835">
                        <a:lnSpc>
                          <a:spcPct val="100000"/>
                        </a:lnSpc>
                        <a:spcBef>
                          <a:spcPts val="68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5420">
                        <a:lnSpc>
                          <a:spcPct val="100000"/>
                        </a:lnSpc>
                        <a:spcBef>
                          <a:spcPts val="680"/>
                        </a:spcBef>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640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0500" marR="30480" indent="-152400">
                        <a:lnSpc>
                          <a:spcPct val="100000"/>
                        </a:lnSpc>
                        <a:spcBef>
                          <a:spcPts val="20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7">
                  <a:txBody>
                    <a:bodyPr/>
                    <a:lstStyle/>
                    <a:p>
                      <a:pPr marL="17780">
                        <a:lnSpc>
                          <a:spcPct val="100000"/>
                        </a:lnSpc>
                        <a:spcBef>
                          <a:spcPts val="135"/>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机种</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VFD075CP43B-21  VFD075CP4EB-21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1600">
                <a:tc rowSpan="2">
                  <a:txBody>
                    <a:bodyPr/>
                    <a:lstStyle/>
                    <a:p>
                      <a:pPr marL="17780">
                        <a:lnSpc>
                          <a:spcPct val="100000"/>
                        </a:lnSpc>
                        <a:spcBef>
                          <a:spcPts val="530"/>
                        </a:spcBef>
                      </a:pPr>
                      <a:r>
                        <a:rPr dirty="0" sz="800" spc="-5">
                          <a:solidFill>
                            <a:srgbClr val="231F20"/>
                          </a:solidFill>
                          <a:latin typeface="Microsoft JhengHei UI"/>
                          <a:cs typeface="Microsoft JhengHei UI"/>
                        </a:rPr>
                        <a:t>VFD007CP23A-21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791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VFD110CP43B-21  VFD110CP4EB-21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2430">
                <a:tc rowSpan="2">
                  <a:txBody>
                    <a:bodyPr/>
                    <a:lstStyle/>
                    <a:p>
                      <a:pPr marL="17780">
                        <a:lnSpc>
                          <a:spcPct val="100000"/>
                        </a:lnSpc>
                        <a:spcBef>
                          <a:spcPts val="530"/>
                        </a:spcBef>
                      </a:pPr>
                      <a:r>
                        <a:rPr dirty="0" sz="800" spc="-5">
                          <a:solidFill>
                            <a:srgbClr val="231F20"/>
                          </a:solidFill>
                          <a:latin typeface="Microsoft JhengHei UI"/>
                          <a:cs typeface="Microsoft JhengHei UI"/>
                        </a:rPr>
                        <a:t>VFD015CP23A-21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709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VFD150CP43B-21  VFD150CP4EB-21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BRW-1P503-0DCR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3259">
                <a:tc rowSpan="2">
                  <a:txBody>
                    <a:bodyPr/>
                    <a:lstStyle/>
                    <a:p>
                      <a:pPr marL="17780">
                        <a:lnSpc>
                          <a:spcPct val="100000"/>
                        </a:lnSpc>
                        <a:spcBef>
                          <a:spcPts val="530"/>
                        </a:spcBef>
                      </a:pPr>
                      <a:r>
                        <a:rPr dirty="0" sz="800" spc="-5">
                          <a:solidFill>
                            <a:srgbClr val="231F20"/>
                          </a:solidFill>
                          <a:latin typeface="Microsoft JhengHei UI"/>
                          <a:cs typeface="Microsoft JhengHei UI"/>
                        </a:rPr>
                        <a:t>VFD022CP23A-21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625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VFD185CP43B-21  VFD185CP4EB-21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4090">
                <a:tc rowSpan="2">
                  <a:txBody>
                    <a:bodyPr/>
                    <a:lstStyle/>
                    <a:p>
                      <a:pPr marL="17780">
                        <a:lnSpc>
                          <a:spcPct val="100000"/>
                        </a:lnSpc>
                        <a:spcBef>
                          <a:spcPts val="530"/>
                        </a:spcBef>
                      </a:pPr>
                      <a:r>
                        <a:rPr dirty="0" sz="800" spc="-5">
                          <a:solidFill>
                            <a:srgbClr val="231F20"/>
                          </a:solidFill>
                          <a:latin typeface="Microsoft JhengHei UI"/>
                          <a:cs typeface="Microsoft JhengHei UI"/>
                        </a:rPr>
                        <a:t>VFD037CP23A-21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BRA-03P03-0G0R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543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0995">
                        <a:lnSpc>
                          <a:spcPct val="100000"/>
                        </a:lnSpc>
                        <a:spcBef>
                          <a:spcPts val="55"/>
                        </a:spcBef>
                      </a:pPr>
                      <a:r>
                        <a:rPr dirty="0" sz="800" spc="-5">
                          <a:solidFill>
                            <a:srgbClr val="231F20"/>
                          </a:solidFill>
                          <a:latin typeface="Microsoft JhengHei UI"/>
                          <a:cs typeface="Microsoft JhengHei UI"/>
                        </a:rPr>
                        <a:t>VFD220CP43A-21  VFD220CP4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4919">
                <a:tc rowSpan="2">
                  <a:txBody>
                    <a:bodyPr/>
                    <a:lstStyle/>
                    <a:p>
                      <a:pPr marL="17780">
                        <a:lnSpc>
                          <a:spcPct val="100000"/>
                        </a:lnSpc>
                        <a:spcBef>
                          <a:spcPts val="530"/>
                        </a:spcBef>
                      </a:pPr>
                      <a:r>
                        <a:rPr dirty="0" sz="800" spc="-5">
                          <a:solidFill>
                            <a:srgbClr val="231F20"/>
                          </a:solidFill>
                          <a:latin typeface="Microsoft JhengHei UI"/>
                          <a:cs typeface="Microsoft JhengHei UI"/>
                        </a:rPr>
                        <a:t>VFD055CP23A-21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BRA-04P03-0D0R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459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VFD300CP43B-21  VFD300CP4EB-21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5750">
                <a:tc rowSpan="2">
                  <a:txBody>
                    <a:bodyPr/>
                    <a:lstStyle/>
                    <a:p>
                      <a:pPr marL="17780">
                        <a:lnSpc>
                          <a:spcPct val="100000"/>
                        </a:lnSpc>
                        <a:spcBef>
                          <a:spcPts val="530"/>
                        </a:spcBef>
                      </a:pPr>
                      <a:r>
                        <a:rPr dirty="0" sz="800" spc="-5">
                          <a:solidFill>
                            <a:srgbClr val="231F20"/>
                          </a:solidFill>
                          <a:latin typeface="Microsoft JhengHei UI"/>
                          <a:cs typeface="Microsoft JhengHei UI"/>
                        </a:rPr>
                        <a:t>VFD075CP23A-21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377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VFD370CP43B-21  VFD370CP4EB-21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6579">
                <a:tc rowSpan="2">
                  <a:txBody>
                    <a:bodyPr/>
                    <a:lstStyle/>
                    <a:p>
                      <a:pPr marL="17780">
                        <a:lnSpc>
                          <a:spcPct val="100000"/>
                        </a:lnSpc>
                        <a:spcBef>
                          <a:spcPts val="530"/>
                        </a:spcBef>
                      </a:pPr>
                      <a:r>
                        <a:rPr dirty="0" sz="800" spc="-5">
                          <a:solidFill>
                            <a:srgbClr val="231F20"/>
                          </a:solidFill>
                          <a:latin typeface="Microsoft JhengHei UI"/>
                          <a:cs typeface="Microsoft JhengHei UI"/>
                        </a:rPr>
                        <a:t>VFD110CP23A-21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293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53060">
                        <a:lnSpc>
                          <a:spcPct val="100000"/>
                        </a:lnSpc>
                        <a:spcBef>
                          <a:spcPts val="55"/>
                        </a:spcBef>
                      </a:pPr>
                      <a:r>
                        <a:rPr dirty="0" sz="800" spc="-5">
                          <a:solidFill>
                            <a:srgbClr val="231F20"/>
                          </a:solidFill>
                          <a:latin typeface="Microsoft JhengHei UI"/>
                          <a:cs typeface="Microsoft JhengHei UI"/>
                        </a:rPr>
                        <a:t>VFD450CP43S-00  VFD450CP43S-21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7410">
                <a:tc rowSpan="2">
                  <a:txBody>
                    <a:bodyPr/>
                    <a:lstStyle/>
                    <a:p>
                      <a:pPr marL="17780">
                        <a:lnSpc>
                          <a:spcPct val="100000"/>
                        </a:lnSpc>
                        <a:spcBef>
                          <a:spcPts val="530"/>
                        </a:spcBef>
                      </a:pPr>
                      <a:r>
                        <a:rPr dirty="0" sz="800" spc="-5">
                          <a:solidFill>
                            <a:srgbClr val="231F20"/>
                          </a:solidFill>
                          <a:latin typeface="Microsoft JhengHei UI"/>
                          <a:cs typeface="Microsoft JhengHei UI"/>
                        </a:rPr>
                        <a:t>VFD150CP23A-21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BRW-1P503-0ACR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211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53060">
                        <a:lnSpc>
                          <a:spcPct val="100000"/>
                        </a:lnSpc>
                        <a:spcBef>
                          <a:spcPts val="55"/>
                        </a:spcBef>
                      </a:pPr>
                      <a:r>
                        <a:rPr dirty="0" sz="800" spc="-5">
                          <a:solidFill>
                            <a:srgbClr val="231F20"/>
                          </a:solidFill>
                          <a:latin typeface="Microsoft JhengHei UI"/>
                          <a:cs typeface="Microsoft JhengHei UI"/>
                        </a:rPr>
                        <a:t>VFD550CP43S-00  VFD550CP43S-21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8239">
                <a:tc rowSpan="2">
                  <a:txBody>
                    <a:bodyPr/>
                    <a:lstStyle/>
                    <a:p>
                      <a:pPr marL="17780">
                        <a:lnSpc>
                          <a:spcPct val="100000"/>
                        </a:lnSpc>
                        <a:spcBef>
                          <a:spcPts val="530"/>
                        </a:spcBef>
                      </a:pPr>
                      <a:r>
                        <a:rPr dirty="0" sz="800" spc="-5">
                          <a:solidFill>
                            <a:srgbClr val="231F20"/>
                          </a:solidFill>
                          <a:latin typeface="Microsoft JhengHei UI"/>
                          <a:cs typeface="Microsoft JhengHei UI"/>
                        </a:rPr>
                        <a:t>VFD185CP23A-21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27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VFD750CP43B-00  VFD750CP43B-21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4030*2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BRBW-04P03-B0RD</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9070">
                <a:tc rowSpan="2">
                  <a:txBody>
                    <a:bodyPr/>
                    <a:lstStyle/>
                    <a:p>
                      <a:pPr marL="17780">
                        <a:lnSpc>
                          <a:spcPct val="100000"/>
                        </a:lnSpc>
                        <a:spcBef>
                          <a:spcPts val="530"/>
                        </a:spcBef>
                      </a:pPr>
                      <a:r>
                        <a:rPr dirty="0" sz="800" spc="-5">
                          <a:solidFill>
                            <a:srgbClr val="231F20"/>
                          </a:solidFill>
                          <a:latin typeface="Microsoft JhengHei UI"/>
                          <a:cs typeface="Microsoft JhengHei UI"/>
                        </a:rPr>
                        <a:t>VFD220CP23A-21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045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340995">
                        <a:lnSpc>
                          <a:spcPct val="100000"/>
                        </a:lnSpc>
                        <a:spcBef>
                          <a:spcPts val="55"/>
                        </a:spcBef>
                      </a:pPr>
                      <a:r>
                        <a:rPr dirty="0" sz="800" spc="-5">
                          <a:solidFill>
                            <a:srgbClr val="231F20"/>
                          </a:solidFill>
                          <a:latin typeface="Microsoft JhengHei UI"/>
                          <a:cs typeface="Microsoft JhengHei UI"/>
                        </a:rPr>
                        <a:t>VFD900CP43A-00  VFD900CP43A-21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4045*2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9899">
                <a:tc rowSpan="2">
                  <a:txBody>
                    <a:bodyPr/>
                    <a:lstStyle/>
                    <a:p>
                      <a:pPr marL="17780">
                        <a:lnSpc>
                          <a:spcPct val="100000"/>
                        </a:lnSpc>
                        <a:spcBef>
                          <a:spcPts val="530"/>
                        </a:spcBef>
                      </a:pPr>
                      <a:r>
                        <a:rPr dirty="0" sz="800" spc="-5">
                          <a:solidFill>
                            <a:srgbClr val="231F20"/>
                          </a:solidFill>
                          <a:latin typeface="Microsoft JhengHei UI"/>
                          <a:cs typeface="Microsoft JhengHei UI"/>
                        </a:rPr>
                        <a:t>VFD300CP23A-21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BRBW-03P03-0FRF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4961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1940">
                        <a:lnSpc>
                          <a:spcPct val="100000"/>
                        </a:lnSpc>
                        <a:spcBef>
                          <a:spcPts val="55"/>
                        </a:spcBef>
                      </a:pPr>
                      <a:r>
                        <a:rPr dirty="0" sz="800" spc="-5">
                          <a:solidFill>
                            <a:srgbClr val="231F20"/>
                          </a:solidFill>
                          <a:latin typeface="Microsoft JhengHei UI"/>
                          <a:cs typeface="Microsoft JhengHei UI"/>
                        </a:rPr>
                        <a:t>VFD1100CP43A-00  VFD1100CP43A-21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60.9</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4045*2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0730">
                <a:tc rowSpan="2">
                  <a:txBody>
                    <a:bodyPr/>
                    <a:lstStyle/>
                    <a:p>
                      <a:pPr marL="17780" marR="340995">
                        <a:lnSpc>
                          <a:spcPct val="100000"/>
                        </a:lnSpc>
                        <a:spcBef>
                          <a:spcPts val="50"/>
                        </a:spcBef>
                      </a:pPr>
                      <a:r>
                        <a:rPr dirty="0" sz="800" spc="-5">
                          <a:solidFill>
                            <a:srgbClr val="231F20"/>
                          </a:solidFill>
                          <a:latin typeface="Microsoft JhengHei UI"/>
                          <a:cs typeface="Microsoft JhengHei UI"/>
                        </a:rPr>
                        <a:t>VFD370CP23A-00  VFD370CP23A-21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2015*2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BRW-02P03-A0RB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48790">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9560">
                        <a:lnSpc>
                          <a:spcPct val="100000"/>
                        </a:lnSpc>
                        <a:spcBef>
                          <a:spcPts val="55"/>
                        </a:spcBef>
                      </a:pPr>
                      <a:r>
                        <a:rPr dirty="0" sz="800" spc="-5">
                          <a:solidFill>
                            <a:srgbClr val="231F20"/>
                          </a:solidFill>
                          <a:latin typeface="Microsoft JhengHei UI"/>
                          <a:cs typeface="Microsoft JhengHei UI"/>
                        </a:rPr>
                        <a:t>VFD1320CP43B-00  VFD1320CP43B-21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74.5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4110*1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BRBW-12P503-00FR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1559">
                <a:tc rowSpan="2">
                  <a:txBody>
                    <a:bodyPr/>
                    <a:lstStyle/>
                    <a:p>
                      <a:pPr marL="17780" marR="340995">
                        <a:lnSpc>
                          <a:spcPct val="100000"/>
                        </a:lnSpc>
                        <a:spcBef>
                          <a:spcPts val="50"/>
                        </a:spcBef>
                      </a:pPr>
                      <a:r>
                        <a:rPr dirty="0" sz="800" spc="-5">
                          <a:solidFill>
                            <a:srgbClr val="231F20"/>
                          </a:solidFill>
                          <a:latin typeface="Microsoft JhengHei UI"/>
                          <a:cs typeface="Microsoft JhengHei UI"/>
                        </a:rPr>
                        <a:t>VFD450CP23A-00  VFD450CP23A-21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2022*2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47960">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1940">
                        <a:lnSpc>
                          <a:spcPct val="100000"/>
                        </a:lnSpc>
                        <a:spcBef>
                          <a:spcPts val="55"/>
                        </a:spcBef>
                      </a:pPr>
                      <a:r>
                        <a:rPr dirty="0" sz="800" spc="-5">
                          <a:solidFill>
                            <a:srgbClr val="231F20"/>
                          </a:solidFill>
                          <a:latin typeface="Microsoft JhengHei UI"/>
                          <a:cs typeface="Microsoft JhengHei UI"/>
                        </a:rPr>
                        <a:t>VFD1600CP43A-00  VFD1600CP43A-21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89.4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4160*1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2389">
                <a:tc rowSpan="2">
                  <a:txBody>
                    <a:bodyPr/>
                    <a:lstStyle/>
                    <a:p>
                      <a:pPr marL="17780" marR="340995">
                        <a:lnSpc>
                          <a:spcPct val="100000"/>
                        </a:lnSpc>
                        <a:spcBef>
                          <a:spcPts val="50"/>
                        </a:spcBef>
                      </a:pPr>
                      <a:r>
                        <a:rPr dirty="0" sz="800" spc="-5">
                          <a:solidFill>
                            <a:srgbClr val="231F20"/>
                          </a:solidFill>
                          <a:latin typeface="Microsoft JhengHei UI"/>
                          <a:cs typeface="Microsoft JhengHei UI"/>
                        </a:rPr>
                        <a:t>VFD550CP23A-00  VFD550CP23A-21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2022*2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BRBW-03P03-0FRF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4712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9560">
                        <a:lnSpc>
                          <a:spcPct val="100000"/>
                        </a:lnSpc>
                        <a:spcBef>
                          <a:spcPts val="55"/>
                        </a:spcBef>
                      </a:pPr>
                      <a:r>
                        <a:rPr dirty="0" sz="800" spc="-5">
                          <a:solidFill>
                            <a:srgbClr val="231F20"/>
                          </a:solidFill>
                          <a:latin typeface="Microsoft JhengHei UI"/>
                          <a:cs typeface="Microsoft JhengHei UI"/>
                        </a:rPr>
                        <a:t>VFD1850CP43B-00  VFD1850CP43B-21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108.3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4160*1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3220">
                <a:tc rowSpan="2">
                  <a:txBody>
                    <a:bodyPr/>
                    <a:lstStyle/>
                    <a:p>
                      <a:pPr marL="17780" marR="340995">
                        <a:lnSpc>
                          <a:spcPct val="100000"/>
                        </a:lnSpc>
                        <a:spcBef>
                          <a:spcPts val="50"/>
                        </a:spcBef>
                      </a:pPr>
                      <a:r>
                        <a:rPr dirty="0" sz="800" spc="-5">
                          <a:solidFill>
                            <a:srgbClr val="231F20"/>
                          </a:solidFill>
                          <a:latin typeface="Microsoft JhengHei UI"/>
                          <a:cs typeface="Microsoft JhengHei UI"/>
                        </a:rPr>
                        <a:t>VFD750CP23A-00  VFD750CP23A-21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2022*3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46300">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1940">
                        <a:lnSpc>
                          <a:spcPct val="100000"/>
                        </a:lnSpc>
                        <a:spcBef>
                          <a:spcPts val="55"/>
                        </a:spcBef>
                      </a:pPr>
                      <a:r>
                        <a:rPr dirty="0" sz="800" spc="-5">
                          <a:solidFill>
                            <a:srgbClr val="231F20"/>
                          </a:solidFill>
                          <a:latin typeface="Microsoft JhengHei UI"/>
                          <a:cs typeface="Microsoft JhengHei UI"/>
                        </a:rPr>
                        <a:t>VFD2000CP43A-00  VFD2000CP43A-21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108.3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4185*1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4049">
                <a:tc rowSpan="2">
                  <a:txBody>
                    <a:bodyPr/>
                    <a:lstStyle/>
                    <a:p>
                      <a:pPr marL="17780" marR="340995">
                        <a:lnSpc>
                          <a:spcPct val="100000"/>
                        </a:lnSpc>
                        <a:spcBef>
                          <a:spcPts val="50"/>
                        </a:spcBef>
                      </a:pPr>
                      <a:r>
                        <a:rPr dirty="0" sz="800" spc="-5">
                          <a:solidFill>
                            <a:srgbClr val="231F20"/>
                          </a:solidFill>
                          <a:latin typeface="Microsoft JhengHei UI"/>
                          <a:cs typeface="Microsoft JhengHei UI"/>
                        </a:rPr>
                        <a:t>VFD900CP23A-00  VFD900CP23A-21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2022*4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4546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1940">
                        <a:lnSpc>
                          <a:spcPct val="100000"/>
                        </a:lnSpc>
                        <a:spcBef>
                          <a:spcPts val="55"/>
                        </a:spcBef>
                      </a:pPr>
                      <a:r>
                        <a:rPr dirty="0" sz="800" spc="-5">
                          <a:solidFill>
                            <a:srgbClr val="231F20"/>
                          </a:solidFill>
                          <a:latin typeface="Microsoft JhengHei UI"/>
                          <a:cs typeface="Microsoft JhengHei UI"/>
                        </a:rPr>
                        <a:t>VFD2200CP43A-00  VFD2200CP43A-21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125.2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4185*1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4880">
                <a:tc gridSpan="7" rowSpan="2">
                  <a:txBody>
                    <a:bodyPr/>
                    <a:lstStyle/>
                    <a:p>
                      <a:pPr marL="17780">
                        <a:lnSpc>
                          <a:spcPct val="100000"/>
                        </a:lnSpc>
                        <a:spcBef>
                          <a:spcPts val="135"/>
                        </a:spcBef>
                      </a:pPr>
                      <a:r>
                        <a:rPr dirty="0" sz="800">
                          <a:solidFill>
                            <a:srgbClr val="231F20"/>
                          </a:solidFill>
                          <a:latin typeface="Microsoft JhengHei UI"/>
                          <a:cs typeface="Microsoft JhengHei UI"/>
                        </a:rPr>
                        <a:t>460V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机种</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3869">
                <a:tc gridSpan="7"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1940">
                        <a:lnSpc>
                          <a:spcPct val="100000"/>
                        </a:lnSpc>
                        <a:spcBef>
                          <a:spcPts val="55"/>
                        </a:spcBef>
                      </a:pPr>
                      <a:r>
                        <a:rPr dirty="0" sz="800" spc="-5">
                          <a:solidFill>
                            <a:srgbClr val="231F20"/>
                          </a:solidFill>
                          <a:latin typeface="Microsoft JhengHei UI"/>
                          <a:cs typeface="Microsoft JhengHei UI"/>
                        </a:rPr>
                        <a:t>VFD2500CP43A-00  VFD2500CP43A-21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135.4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4110*2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BRBW-12P503-00FR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6480">
                <a:tc rowSpan="2">
                  <a:txBody>
                    <a:bodyPr/>
                    <a:lstStyle/>
                    <a:p>
                      <a:pPr marL="17780" marR="340995">
                        <a:lnSpc>
                          <a:spcPct val="100000"/>
                        </a:lnSpc>
                        <a:spcBef>
                          <a:spcPts val="55"/>
                        </a:spcBef>
                      </a:pPr>
                      <a:r>
                        <a:rPr dirty="0" sz="800" spc="-5">
                          <a:solidFill>
                            <a:srgbClr val="231F20"/>
                          </a:solidFill>
                          <a:latin typeface="Microsoft JhengHei UI"/>
                          <a:cs typeface="Microsoft JhengHei UI"/>
                        </a:rPr>
                        <a:t>VFD007CP43A-21  VFD007CP4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43869">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281940">
                        <a:lnSpc>
                          <a:spcPct val="100000"/>
                        </a:lnSpc>
                        <a:spcBef>
                          <a:spcPts val="55"/>
                        </a:spcBef>
                      </a:pPr>
                      <a:r>
                        <a:rPr dirty="0" sz="800" spc="-5">
                          <a:solidFill>
                            <a:srgbClr val="231F20"/>
                          </a:solidFill>
                          <a:latin typeface="Microsoft JhengHei UI"/>
                          <a:cs typeface="Microsoft JhengHei UI"/>
                        </a:rPr>
                        <a:t>VFD2800CP43A-00  VFD2800CP43A-21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148.9</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4110*2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BRBW-12P503-00FR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6480">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VFD015CP43B-21  VFD015CP4EB-21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3869">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3">
                  <a:txBody>
                    <a:bodyPr/>
                    <a:lstStyle/>
                    <a:p>
                      <a:pPr algn="just" marL="17780" marR="281940">
                        <a:lnSpc>
                          <a:spcPct val="100000"/>
                        </a:lnSpc>
                        <a:spcBef>
                          <a:spcPts val="95"/>
                        </a:spcBef>
                      </a:pPr>
                      <a:r>
                        <a:rPr dirty="0" sz="800" spc="-5">
                          <a:solidFill>
                            <a:srgbClr val="231F20"/>
                          </a:solidFill>
                          <a:latin typeface="Microsoft JhengHei UI"/>
                          <a:cs typeface="Microsoft JhengHei UI"/>
                        </a:rPr>
                        <a:t>VFD3150CP43A-00  VFD3150CP43C-00  VFD3550CP43C-21</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425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189.6</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4160*2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348615">
                        <a:lnSpc>
                          <a:spcPct val="100000"/>
                        </a:lnSpc>
                        <a:spcBef>
                          <a:spcPts val="55"/>
                        </a:spcBef>
                      </a:pPr>
                      <a:r>
                        <a:rPr dirty="0" sz="800" spc="-5">
                          <a:solidFill>
                            <a:srgbClr val="231F20"/>
                          </a:solidFill>
                          <a:latin typeface="Microsoft JhengHei UI"/>
                          <a:cs typeface="Microsoft JhengHei UI"/>
                        </a:rPr>
                        <a:t>VFD022CP43B-21  VFD022CP4EB-21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87575">
                <a:tc rowSpan="2">
                  <a:txBody>
                    <a:bodyPr/>
                    <a:lstStyle/>
                    <a:p>
                      <a:pPr marL="17780" marR="348615">
                        <a:lnSpc>
                          <a:spcPct val="100000"/>
                        </a:lnSpc>
                        <a:spcBef>
                          <a:spcPts val="55"/>
                        </a:spcBef>
                      </a:pPr>
                      <a:r>
                        <a:rPr dirty="0" sz="800" spc="-5">
                          <a:solidFill>
                            <a:srgbClr val="231F20"/>
                          </a:solidFill>
                          <a:latin typeface="Microsoft JhengHei UI"/>
                          <a:cs typeface="Microsoft JhengHei UI"/>
                        </a:rPr>
                        <a:t>VFD037CP43B-21  VFD037CP4EB-21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774">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algn="just" marL="17780" marR="281940">
                        <a:lnSpc>
                          <a:spcPct val="100000"/>
                        </a:lnSpc>
                        <a:spcBef>
                          <a:spcPts val="95"/>
                        </a:spcBef>
                      </a:pPr>
                      <a:r>
                        <a:rPr dirty="0" sz="800" spc="-5">
                          <a:solidFill>
                            <a:srgbClr val="231F20"/>
                          </a:solidFill>
                          <a:latin typeface="Microsoft JhengHei UI"/>
                          <a:cs typeface="Microsoft JhengHei UI"/>
                        </a:rPr>
                        <a:t>VFD3550CP43A-00  VFD3550CP43C-00  VFD3550CP43C-21</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475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213.3</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4160*2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020">
                <a:tc rowSpan="2">
                  <a:txBody>
                    <a:bodyPr/>
                    <a:lstStyle/>
                    <a:p>
                      <a:pPr marL="17780" marR="340995">
                        <a:lnSpc>
                          <a:spcPct val="100000"/>
                        </a:lnSpc>
                        <a:spcBef>
                          <a:spcPts val="55"/>
                        </a:spcBef>
                      </a:pPr>
                      <a:r>
                        <a:rPr dirty="0" sz="800" spc="-5">
                          <a:solidFill>
                            <a:srgbClr val="231F20"/>
                          </a:solidFill>
                          <a:latin typeface="Microsoft JhengHei UI"/>
                          <a:cs typeface="Microsoft JhengHei UI"/>
                        </a:rPr>
                        <a:t>VFD040CP43A-21  VFD040CP4</a:t>
                      </a:r>
                      <a:r>
                        <a:rPr dirty="0" sz="800">
                          <a:solidFill>
                            <a:srgbClr val="231F20"/>
                          </a:solidFill>
                          <a:latin typeface="Microsoft JhengHei UI"/>
                          <a:cs typeface="Microsoft JhengHei UI"/>
                        </a:rPr>
                        <a:t>EA-21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41329">
                <a:tc vMerge="1">
                  <a:txBody>
                    <a:bodyPr/>
                    <a:lstStyle/>
                    <a:p>
                      <a:p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3">
                  <a:txBody>
                    <a:bodyPr/>
                    <a:lstStyle/>
                    <a:p>
                      <a:pPr algn="just" marL="17780" marR="281940">
                        <a:lnSpc>
                          <a:spcPct val="100000"/>
                        </a:lnSpc>
                        <a:spcBef>
                          <a:spcPts val="95"/>
                        </a:spcBef>
                      </a:pPr>
                      <a:r>
                        <a:rPr dirty="0" sz="800" spc="-5">
                          <a:solidFill>
                            <a:srgbClr val="231F20"/>
                          </a:solidFill>
                          <a:latin typeface="Microsoft JhengHei UI"/>
                          <a:cs typeface="Microsoft JhengHei UI"/>
                        </a:rPr>
                        <a:t>VFD4000CP43A-00  VFD4000CP43C-00  VFD4000CP43C-21</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536</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240.3</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4185*2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3">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348615">
                        <a:lnSpc>
                          <a:spcPct val="100000"/>
                        </a:lnSpc>
                        <a:spcBef>
                          <a:spcPts val="55"/>
                        </a:spcBef>
                      </a:pPr>
                      <a:r>
                        <a:rPr dirty="0" sz="800" spc="-5">
                          <a:solidFill>
                            <a:srgbClr val="231F20"/>
                          </a:solidFill>
                          <a:latin typeface="Microsoft JhengHei UI"/>
                          <a:cs typeface="Microsoft JhengHei UI"/>
                        </a:rPr>
                        <a:t>VFD055CP43B-21  VFD055CP4EB-21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0115">
                <a:tc gridSpan="8" rowSpan="4">
                  <a:txBody>
                    <a:bodyPr/>
                    <a:lstStyle/>
                    <a:p>
                      <a:pPr>
                        <a:lnSpc>
                          <a:spcPct val="100000"/>
                        </a:lnSpc>
                      </a:pPr>
                      <a:endParaRPr sz="800">
                        <a:latin typeface="Times New Roman"/>
                        <a:cs typeface="Times New Roman"/>
                      </a:endParaRPr>
                    </a:p>
                  </a:txBody>
                  <a:tcPr marL="0" marR="0" marB="0" marT="0">
                    <a:lnR w="12700">
                      <a:solidFill>
                        <a:srgbClr val="FFFFFF"/>
                      </a:solidFill>
                      <a:prstDash val="solid"/>
                    </a:lnR>
                  </a:tcPr>
                </a:tc>
                <a:tc rowSpan="4" hMerge="1">
                  <a:txBody>
                    <a:bodyPr/>
                    <a:lstStyle/>
                    <a:p>
                      <a:pPr/>
                    </a:p>
                  </a:txBody>
                  <a:tcPr marL="0" marR="0" marB="0" marT="0"/>
                </a:tc>
                <a:tc rowSpan="4" hMerge="1">
                  <a:txBody>
                    <a:bodyPr/>
                    <a:lstStyle/>
                    <a:p>
                      <a:pPr/>
                    </a:p>
                  </a:txBody>
                  <a:tcPr marL="0" marR="0" marB="0" marT="0"/>
                </a:tc>
                <a:tc rowSpan="4" hMerge="1">
                  <a:txBody>
                    <a:bodyPr/>
                    <a:lstStyle/>
                    <a:p>
                      <a:pPr/>
                    </a:p>
                  </a:txBody>
                  <a:tcPr marL="0" marR="0" marB="0" marT="0"/>
                </a:tc>
                <a:tc rowSpan="4" hMerge="1">
                  <a:txBody>
                    <a:bodyPr/>
                    <a:lstStyle/>
                    <a:p>
                      <a:pPr/>
                    </a:p>
                  </a:txBody>
                  <a:tcPr marL="0" marR="0" marB="0" marT="0"/>
                </a:tc>
                <a:tc rowSpan="4" hMerge="1">
                  <a:txBody>
                    <a:bodyPr/>
                    <a:lstStyle/>
                    <a:p>
                      <a:pPr/>
                    </a:p>
                  </a:txBody>
                  <a:tcPr marL="0" marR="0" marB="0" marT="0"/>
                </a:tc>
                <a:tc rowSpan="4" hMerge="1">
                  <a:txBody>
                    <a:bodyPr/>
                    <a:lstStyle/>
                    <a:p>
                      <a:pPr/>
                    </a:p>
                  </a:txBody>
                  <a:tcPr marL="0" marR="0" marB="0" marT="0"/>
                </a:tc>
                <a:tc rowSpan="4" hMerge="1">
                  <a:txBody>
                    <a:bodyPr/>
                    <a:lstStyle/>
                    <a:p>
                      <a:pPr/>
                    </a:p>
                  </a:txBody>
                  <a:tcPr marL="0" marR="0" marB="0" marT="0"/>
                </a:tc>
                <a:tc vMerge="1">
                  <a:txBody>
                    <a:bodyPr/>
                    <a:lstStyle/>
                    <a:p>
                      <a:p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91794">
                <a:tc gridSpan="8" vMerge="1">
                  <a:txBody>
                    <a:bodyPr/>
                    <a:lstStyle/>
                    <a:p>
                      <a:pPr/>
                    </a:p>
                  </a:txBody>
                  <a:tcPr marL="0" marR="0" marB="0" marT="0">
                    <a:lnR w="12700">
                      <a:solidFill>
                        <a:srgbClr val="FFFFFF"/>
                      </a:solidFill>
                      <a:prstDash val="solid"/>
                    </a:lnR>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a:txBody>
                    <a:bodyPr/>
                    <a:lstStyle/>
                    <a:p>
                      <a:pPr algn="just" marL="17780" marR="281940">
                        <a:lnSpc>
                          <a:spcPct val="100000"/>
                        </a:lnSpc>
                        <a:spcBef>
                          <a:spcPts val="95"/>
                        </a:spcBef>
                      </a:pPr>
                      <a:r>
                        <a:rPr dirty="0" sz="800" spc="-5">
                          <a:solidFill>
                            <a:srgbClr val="231F20"/>
                          </a:solidFill>
                          <a:latin typeface="Microsoft JhengHei UI"/>
                          <a:cs typeface="Microsoft JhengHei UI"/>
                        </a:rPr>
                        <a:t>VFD5000CP43A-00  VFD5000CP43C-00  VFD5000CP43C-21</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675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304.7</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4185*3</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gridSpan="8" vMerge="1">
                  <a:txBody>
                    <a:bodyPr/>
                    <a:lstStyle/>
                    <a:p>
                      <a:pPr/>
                    </a:p>
                  </a:txBody>
                  <a:tcPr marL="0" marR="0" marB="0" marT="0">
                    <a:lnR w="12700">
                      <a:solidFill>
                        <a:srgbClr val="FFFFFF"/>
                      </a:solidFill>
                      <a:prstDash val="solid"/>
                    </a:lnR>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a:txBody>
                    <a:bodyPr/>
                    <a:lstStyle/>
                    <a:p>
                      <a:pPr marL="17780">
                        <a:lnSpc>
                          <a:spcPct val="100000"/>
                        </a:lnSpc>
                        <a:spcBef>
                          <a:spcPts val="135"/>
                        </a:spcBef>
                      </a:pPr>
                      <a:r>
                        <a:rPr dirty="0" sz="800" spc="-5">
                          <a:solidFill>
                            <a:srgbClr val="231F20"/>
                          </a:solidFill>
                          <a:latin typeface="Microsoft JhengHei UI"/>
                          <a:cs typeface="Microsoft JhengHei UI"/>
                        </a:rPr>
                        <a:t>VFD5600CP43C-21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745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379.1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4185*3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8" vMerge="1">
                  <a:txBody>
                    <a:bodyPr/>
                    <a:lstStyle/>
                    <a:p>
                      <a:pPr/>
                    </a:p>
                  </a:txBody>
                  <a:tcPr marL="0" marR="0" marB="0" marT="0">
                    <a:lnR w="12700">
                      <a:solidFill>
                        <a:srgbClr val="FFFFFF"/>
                      </a:solidFill>
                      <a:prstDash val="solid"/>
                    </a:lnR>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a:txBody>
                    <a:bodyPr/>
                    <a:lstStyle/>
                    <a:p>
                      <a:pPr marL="17780">
                        <a:lnSpc>
                          <a:spcPct val="100000"/>
                        </a:lnSpc>
                        <a:spcBef>
                          <a:spcPts val="135"/>
                        </a:spcBef>
                      </a:pPr>
                      <a:r>
                        <a:rPr dirty="0" sz="800" spc="-5">
                          <a:solidFill>
                            <a:srgbClr val="231F20"/>
                          </a:solidFill>
                          <a:latin typeface="Microsoft JhengHei UI"/>
                          <a:cs typeface="Microsoft JhengHei UI"/>
                        </a:rPr>
                        <a:t>VFD6300CP43C-21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850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426.5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4160*4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598545"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2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CP2000</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风机水泵专用矢量控制变频器</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55997"/>
          <a:ext cx="5530215" cy="4274185"/>
        </p:xfrm>
        <a:graphic>
          <a:graphicData uri="http://schemas.openxmlformats.org/drawingml/2006/table">
            <a:tbl>
              <a:tblPr firstRow="1" bandRow="1">
                <a:tableStyleId>{2D5ABB26-0587-4C30-8999-92F81FD0307C}</a:tableStyleId>
              </a:tblPr>
              <a:tblGrid>
                <a:gridCol w="1219200"/>
                <a:gridCol w="601980"/>
                <a:gridCol w="324485"/>
                <a:gridCol w="707390"/>
                <a:gridCol w="650875"/>
                <a:gridCol w="1219200"/>
                <a:gridCol w="788035"/>
              </a:tblGrid>
              <a:tr h="274320">
                <a:tc rowSpan="2">
                  <a:txBody>
                    <a:bodyPr/>
                    <a:lstStyle/>
                    <a:p>
                      <a:pPr>
                        <a:lnSpc>
                          <a:spcPct val="100000"/>
                        </a:lnSpc>
                      </a:pPr>
                      <a:endParaRPr sz="1000">
                        <a:latin typeface="Times New Roman"/>
                        <a:cs typeface="Times New Roman"/>
                      </a:endParaRPr>
                    </a:p>
                    <a:p>
                      <a:pPr marL="355600">
                        <a:lnSpc>
                          <a:spcPct val="100000"/>
                        </a:lnSpc>
                        <a:spcBef>
                          <a:spcPts val="61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59715">
                        <a:lnSpc>
                          <a:spcPct val="100000"/>
                        </a:lnSpc>
                        <a:spcBef>
                          <a:spcPts val="565"/>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15"/>
                        </a:spcBef>
                      </a:pPr>
                      <a:endParaRPr sz="1100">
                        <a:latin typeface="Times New Roman"/>
                        <a:cs typeface="Times New Roman"/>
                      </a:endParaRPr>
                    </a:p>
                    <a:p>
                      <a:pPr marL="178435" marR="14351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a:lnSpc>
                          <a:spcPct val="100000"/>
                        </a:lnSpc>
                        <a:spcBef>
                          <a:spcPts val="56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2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6835">
                        <a:lnSpc>
                          <a:spcPct val="100000"/>
                        </a:lnSpc>
                        <a:spcBef>
                          <a:spcPts val="68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5420">
                        <a:lnSpc>
                          <a:spcPct val="100000"/>
                        </a:lnSpc>
                        <a:spcBef>
                          <a:spcPts val="680"/>
                        </a:spcBef>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640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0500" marR="30480" indent="-152400">
                        <a:lnSpc>
                          <a:spcPct val="100000"/>
                        </a:lnSpc>
                        <a:spcBef>
                          <a:spcPts val="20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7">
                  <a:txBody>
                    <a:bodyPr/>
                    <a:lstStyle/>
                    <a:p>
                      <a:pPr marL="17780">
                        <a:lnSpc>
                          <a:spcPct val="100000"/>
                        </a:lnSpc>
                        <a:spcBef>
                          <a:spcPts val="135"/>
                        </a:spcBef>
                      </a:pPr>
                      <a:r>
                        <a:rPr dirty="0" sz="800">
                          <a:solidFill>
                            <a:srgbClr val="231F20"/>
                          </a:solidFill>
                          <a:latin typeface="Microsoft JhengHei UI"/>
                          <a:cs typeface="Microsoft JhengHei UI"/>
                        </a:rPr>
                        <a:t>380V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机种 (</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简约版 )</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93704">
                <a:tc>
                  <a:txBody>
                    <a:bodyPr/>
                    <a:lstStyle/>
                    <a:p>
                      <a:pPr marL="17780">
                        <a:lnSpc>
                          <a:spcPct val="100000"/>
                        </a:lnSpc>
                        <a:spcBef>
                          <a:spcPts val="665"/>
                        </a:spcBef>
                      </a:pPr>
                      <a:r>
                        <a:rPr dirty="0" sz="800" spc="-5">
                          <a:solidFill>
                            <a:srgbClr val="231F20"/>
                          </a:solidFill>
                          <a:latin typeface="Microsoft JhengHei UI"/>
                          <a:cs typeface="Microsoft JhengHei UI"/>
                        </a:rPr>
                        <a:t>VFD300CP43L-21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VFD370CP43L-21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VFD750CP43L-00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4030*2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BRBW-04P03-B0RD</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3704">
                <a:tc>
                  <a:txBody>
                    <a:bodyPr/>
                    <a:lstStyle/>
                    <a:p>
                      <a:pPr marL="17780">
                        <a:lnSpc>
                          <a:spcPct val="100000"/>
                        </a:lnSpc>
                        <a:spcBef>
                          <a:spcPts val="665"/>
                        </a:spcBef>
                      </a:pPr>
                      <a:r>
                        <a:rPr dirty="0" sz="800" spc="-5">
                          <a:solidFill>
                            <a:srgbClr val="231F20"/>
                          </a:solidFill>
                          <a:latin typeface="Microsoft JhengHei UI"/>
                          <a:cs typeface="Microsoft JhengHei UI"/>
                        </a:rPr>
                        <a:t>VFD900CP43L-00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4045*2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VFD1100CP43L-00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60.9</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4045*2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3704">
                <a:tc>
                  <a:txBody>
                    <a:bodyPr/>
                    <a:lstStyle/>
                    <a:p>
                      <a:pPr marL="17780">
                        <a:lnSpc>
                          <a:spcPct val="100000"/>
                        </a:lnSpc>
                        <a:spcBef>
                          <a:spcPts val="665"/>
                        </a:spcBef>
                      </a:pPr>
                      <a:r>
                        <a:rPr dirty="0" sz="800" spc="-5">
                          <a:solidFill>
                            <a:srgbClr val="231F20"/>
                          </a:solidFill>
                          <a:latin typeface="Microsoft JhengHei UI"/>
                          <a:cs typeface="Microsoft JhengHei UI"/>
                        </a:rPr>
                        <a:t>VFD1320CP43L-00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175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74.5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4110*1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BRBW-12P503-00FR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3704">
                <a:tc>
                  <a:txBody>
                    <a:bodyPr/>
                    <a:lstStyle/>
                    <a:p>
                      <a:pPr marL="17780">
                        <a:lnSpc>
                          <a:spcPct val="100000"/>
                        </a:lnSpc>
                        <a:spcBef>
                          <a:spcPts val="665"/>
                        </a:spcBef>
                      </a:pPr>
                      <a:r>
                        <a:rPr dirty="0" sz="800" spc="-5">
                          <a:solidFill>
                            <a:srgbClr val="231F20"/>
                          </a:solidFill>
                          <a:latin typeface="Microsoft JhengHei UI"/>
                          <a:cs typeface="Microsoft JhengHei UI"/>
                        </a:rPr>
                        <a:t>VFD1600CP43L-00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89.4</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4160*1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VFD1850CP43L-00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108.3</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4160*1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VFD2000CP43L-00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270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108.3</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4185*1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BRBW-20P03-00DR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3704">
                <a:tc>
                  <a:txBody>
                    <a:bodyPr/>
                    <a:lstStyle/>
                    <a:p>
                      <a:pPr marL="17780">
                        <a:lnSpc>
                          <a:spcPct val="100000"/>
                        </a:lnSpc>
                        <a:spcBef>
                          <a:spcPts val="665"/>
                        </a:spcBef>
                      </a:pPr>
                      <a:r>
                        <a:rPr dirty="0" sz="800" spc="-5">
                          <a:solidFill>
                            <a:srgbClr val="231F20"/>
                          </a:solidFill>
                          <a:latin typeface="Microsoft JhengHei UI"/>
                          <a:cs typeface="Microsoft JhengHei UI"/>
                        </a:rPr>
                        <a:t>VFD2200CP43L-00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125.2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4185*1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BRBW-25P03-0CRD</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VFD2500CP43L-00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135.4</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4110*2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BRBW-12P503-00FR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3705">
                <a:tc>
                  <a:txBody>
                    <a:bodyPr/>
                    <a:lstStyle/>
                    <a:p>
                      <a:pPr marL="17780">
                        <a:lnSpc>
                          <a:spcPct val="100000"/>
                        </a:lnSpc>
                        <a:spcBef>
                          <a:spcPts val="665"/>
                        </a:spcBef>
                      </a:pPr>
                      <a:r>
                        <a:rPr dirty="0" sz="800" spc="-5">
                          <a:solidFill>
                            <a:srgbClr val="231F20"/>
                          </a:solidFill>
                          <a:latin typeface="Microsoft JhengHei UI"/>
                          <a:cs typeface="Microsoft JhengHei UI"/>
                        </a:rPr>
                        <a:t>VFD2800CP43L-00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375</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148.9</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4110*2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spc="-5">
                          <a:solidFill>
                            <a:srgbClr val="231F20"/>
                          </a:solidFill>
                          <a:latin typeface="Microsoft JhengHei UI"/>
                          <a:cs typeface="Microsoft JhengHei UI"/>
                        </a:rPr>
                        <a:t>BRBW-12P503-00FR</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6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44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8" name="object 18"/>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9" name="object 19"/>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173</a:t>
            </a:r>
            <a:endParaRPr sz="1000">
              <a:latin typeface="Arial"/>
              <a:cs typeface="Arial"/>
            </a:endParaRPr>
          </a:p>
        </p:txBody>
      </p:sp>
      <p:sp>
        <p:nvSpPr>
          <p:cNvPr id="20" name="object 20"/>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174</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17" name="object 17"/>
          <p:cNvGraphicFramePr>
            <a:graphicFrameLocks noGrp="1"/>
          </p:cNvGraphicFramePr>
          <p:nvPr/>
        </p:nvGraphicFramePr>
        <p:xfrm>
          <a:off x="8100000" y="1955997"/>
          <a:ext cx="5530215" cy="7317740"/>
        </p:xfrm>
        <a:graphic>
          <a:graphicData uri="http://schemas.openxmlformats.org/drawingml/2006/table">
            <a:tbl>
              <a:tblPr firstRow="1" bandRow="1">
                <a:tableStyleId>{2D5ABB26-0587-4C30-8999-92F81FD0307C}</a:tableStyleId>
              </a:tblPr>
              <a:tblGrid>
                <a:gridCol w="1219200"/>
                <a:gridCol w="601980"/>
                <a:gridCol w="324485"/>
                <a:gridCol w="707390"/>
                <a:gridCol w="650875"/>
                <a:gridCol w="1219200"/>
                <a:gridCol w="788035"/>
              </a:tblGrid>
              <a:tr h="274320">
                <a:tc rowSpan="2">
                  <a:txBody>
                    <a:bodyPr/>
                    <a:lstStyle/>
                    <a:p>
                      <a:pPr>
                        <a:lnSpc>
                          <a:spcPct val="100000"/>
                        </a:lnSpc>
                      </a:pPr>
                      <a:endParaRPr sz="1000">
                        <a:latin typeface="Times New Roman"/>
                        <a:cs typeface="Times New Roman"/>
                      </a:endParaRPr>
                    </a:p>
                    <a:p>
                      <a:pPr marL="355600">
                        <a:lnSpc>
                          <a:spcPct val="100000"/>
                        </a:lnSpc>
                        <a:spcBef>
                          <a:spcPts val="61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7155">
                        <a:lnSpc>
                          <a:spcPct val="100000"/>
                        </a:lnSpc>
                        <a:spcBef>
                          <a:spcPts val="565"/>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15"/>
                        </a:spcBef>
                      </a:pPr>
                      <a:endParaRPr sz="1100">
                        <a:latin typeface="Times New Roman"/>
                        <a:cs typeface="Times New Roman"/>
                      </a:endParaRPr>
                    </a:p>
                    <a:p>
                      <a:pPr marL="178435" marR="14351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21920">
                        <a:lnSpc>
                          <a:spcPct val="100000"/>
                        </a:lnSpc>
                        <a:spcBef>
                          <a:spcPts val="565"/>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717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079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29">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80"/>
                        </a:spcBef>
                      </a:pPr>
                      <a:r>
                        <a:rPr dirty="0" sz="800" b="1">
                          <a:solidFill>
                            <a:srgbClr val="FFFFFF"/>
                          </a:solidFill>
                          <a:latin typeface="Microsoft YaHei UI"/>
                          <a:cs typeface="Microsoft YaHei UI"/>
                        </a:rPr>
                        <a:t>LD</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8740">
                        <a:lnSpc>
                          <a:spcPct val="100000"/>
                        </a:lnSpc>
                        <a:spcBef>
                          <a:spcPts val="680"/>
                        </a:spcBef>
                      </a:pPr>
                      <a:r>
                        <a:rPr dirty="0" sz="800" spc="-5" b="1">
                          <a:solidFill>
                            <a:srgbClr val="FFFFFF"/>
                          </a:solidFill>
                          <a:latin typeface="Microsoft YaHei UI"/>
                          <a:cs typeface="Microsoft YaHei UI"/>
                        </a:rPr>
                        <a:t>ND</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5420">
                        <a:lnSpc>
                          <a:spcPct val="100000"/>
                        </a:lnSpc>
                        <a:spcBef>
                          <a:spcPts val="680"/>
                        </a:spcBef>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6400">
                        <a:lnSpc>
                          <a:spcPct val="100000"/>
                        </a:lnSpc>
                        <a:spcBef>
                          <a:spcPts val="68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63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0500" marR="30480" indent="-152400">
                        <a:lnSpc>
                          <a:spcPct val="100000"/>
                        </a:lnSpc>
                        <a:spcBef>
                          <a:spcPts val="20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1129">
                <a:tc gridSpan="7">
                  <a:txBody>
                    <a:bodyPr/>
                    <a:lstStyle/>
                    <a:p>
                      <a:pPr marL="17780">
                        <a:lnSpc>
                          <a:spcPct val="100000"/>
                        </a:lnSpc>
                        <a:spcBef>
                          <a:spcPts val="105"/>
                        </a:spcBef>
                      </a:pPr>
                      <a:r>
                        <a:rPr dirty="0" sz="800">
                          <a:solidFill>
                            <a:srgbClr val="231F20"/>
                          </a:solidFill>
                          <a:latin typeface="Microsoft JhengHei UI"/>
                          <a:cs typeface="Microsoft JhengHei UI"/>
                        </a:rPr>
                        <a:t>575V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机种</a:t>
                      </a:r>
                      <a:endParaRPr sz="800">
                        <a:latin typeface="Microsoft JhengHei UI"/>
                        <a:cs typeface="Microsoft JhengHei UI"/>
                      </a:endParaRPr>
                    </a:p>
                  </a:txBody>
                  <a:tcPr marL="0" marR="0" marB="0" marT="133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47790">
                <a:tc>
                  <a:txBody>
                    <a:bodyPr/>
                    <a:lstStyle/>
                    <a:p>
                      <a:pPr marL="17780">
                        <a:lnSpc>
                          <a:spcPct val="100000"/>
                        </a:lnSpc>
                        <a:spcBef>
                          <a:spcPts val="484"/>
                        </a:spcBef>
                      </a:pPr>
                      <a:r>
                        <a:rPr dirty="0" sz="800" spc="-5">
                          <a:solidFill>
                            <a:srgbClr val="231F20"/>
                          </a:solidFill>
                          <a:latin typeface="Microsoft JhengHei UI"/>
                          <a:cs typeface="Microsoft JhengHei UI"/>
                        </a:rPr>
                        <a:t>VFD015CP53A-21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7790">
                <a:tc>
                  <a:txBody>
                    <a:bodyPr/>
                    <a:lstStyle/>
                    <a:p>
                      <a:pPr marL="17780">
                        <a:lnSpc>
                          <a:spcPct val="100000"/>
                        </a:lnSpc>
                        <a:spcBef>
                          <a:spcPts val="484"/>
                        </a:spcBef>
                      </a:pPr>
                      <a:r>
                        <a:rPr dirty="0" sz="800" spc="-5">
                          <a:solidFill>
                            <a:srgbClr val="231F20"/>
                          </a:solidFill>
                          <a:latin typeface="Microsoft JhengHei UI"/>
                          <a:cs typeface="Microsoft JhengHei UI"/>
                        </a:rPr>
                        <a:t>VFD022CP53A-21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7790">
                <a:tc>
                  <a:txBody>
                    <a:bodyPr/>
                    <a:lstStyle/>
                    <a:p>
                      <a:pPr marL="17780">
                        <a:lnSpc>
                          <a:spcPct val="100000"/>
                        </a:lnSpc>
                        <a:spcBef>
                          <a:spcPts val="484"/>
                        </a:spcBef>
                      </a:pPr>
                      <a:r>
                        <a:rPr dirty="0" sz="800" spc="-5">
                          <a:solidFill>
                            <a:srgbClr val="231F20"/>
                          </a:solidFill>
                          <a:latin typeface="Microsoft JhengHei UI"/>
                          <a:cs typeface="Microsoft JhengHei UI"/>
                        </a:rPr>
                        <a:t>VFD037CP53A-21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7790">
                <a:tc>
                  <a:txBody>
                    <a:bodyPr/>
                    <a:lstStyle/>
                    <a:p>
                      <a:pPr marL="17780">
                        <a:lnSpc>
                          <a:spcPct val="100000"/>
                        </a:lnSpc>
                        <a:spcBef>
                          <a:spcPts val="484"/>
                        </a:spcBef>
                      </a:pPr>
                      <a:r>
                        <a:rPr dirty="0" sz="800" spc="-5">
                          <a:solidFill>
                            <a:srgbClr val="231F20"/>
                          </a:solidFill>
                          <a:latin typeface="Microsoft JhengHei UI"/>
                          <a:cs typeface="Microsoft JhengHei UI"/>
                        </a:rPr>
                        <a:t>VFD055CP53A-21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7789">
                <a:tc>
                  <a:txBody>
                    <a:bodyPr/>
                    <a:lstStyle/>
                    <a:p>
                      <a:pPr marL="17780">
                        <a:lnSpc>
                          <a:spcPct val="100000"/>
                        </a:lnSpc>
                        <a:spcBef>
                          <a:spcPts val="484"/>
                        </a:spcBef>
                      </a:pPr>
                      <a:r>
                        <a:rPr dirty="0" sz="800" spc="-5">
                          <a:solidFill>
                            <a:srgbClr val="231F20"/>
                          </a:solidFill>
                          <a:latin typeface="Microsoft JhengHei UI"/>
                          <a:cs typeface="Microsoft JhengHei UI"/>
                        </a:rPr>
                        <a:t>VFD075CP53A-21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7790">
                <a:tc>
                  <a:txBody>
                    <a:bodyPr/>
                    <a:lstStyle/>
                    <a:p>
                      <a:pPr marL="17780">
                        <a:lnSpc>
                          <a:spcPct val="100000"/>
                        </a:lnSpc>
                        <a:spcBef>
                          <a:spcPts val="484"/>
                        </a:spcBef>
                      </a:pPr>
                      <a:r>
                        <a:rPr dirty="0" sz="800" spc="-5">
                          <a:solidFill>
                            <a:srgbClr val="231F20"/>
                          </a:solidFill>
                          <a:latin typeface="Microsoft JhengHei UI"/>
                          <a:cs typeface="Microsoft JhengHei UI"/>
                        </a:rPr>
                        <a:t>VFD110CP53A-21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7790">
                <a:tc>
                  <a:txBody>
                    <a:bodyPr/>
                    <a:lstStyle/>
                    <a:p>
                      <a:pPr marL="17780">
                        <a:lnSpc>
                          <a:spcPct val="100000"/>
                        </a:lnSpc>
                        <a:spcBef>
                          <a:spcPts val="484"/>
                        </a:spcBef>
                      </a:pPr>
                      <a:r>
                        <a:rPr dirty="0" sz="800" spc="-5">
                          <a:solidFill>
                            <a:srgbClr val="231F20"/>
                          </a:solidFill>
                          <a:latin typeface="Microsoft JhengHei UI"/>
                          <a:cs typeface="Microsoft JhengHei UI"/>
                        </a:rPr>
                        <a:t>VFD150CP53A-21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spc="-10">
                          <a:solidFill>
                            <a:srgbClr val="231F20"/>
                          </a:solidFill>
                          <a:latin typeface="Microsoft JhengHei UI"/>
                          <a:cs typeface="Microsoft JhengHei UI"/>
                        </a:rPr>
                        <a:t>BRW-1P503-0JAR</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8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159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7">
                  <a:txBody>
                    <a:bodyPr/>
                    <a:lstStyle/>
                    <a:p>
                      <a:pPr marL="17780">
                        <a:lnSpc>
                          <a:spcPct val="100000"/>
                        </a:lnSpc>
                        <a:spcBef>
                          <a:spcPts val="135"/>
                        </a:spcBef>
                      </a:pPr>
                      <a:r>
                        <a:rPr dirty="0" sz="800">
                          <a:solidFill>
                            <a:srgbClr val="231F20"/>
                          </a:solidFill>
                          <a:latin typeface="Microsoft JhengHei UI"/>
                          <a:cs typeface="Microsoft JhengHei UI"/>
                        </a:rPr>
                        <a:t>690V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机种</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VFD185CP63A-21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BRW-02P03-0GHR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VFD220CP63A-21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BRW-2P503-0FFR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VFD300CP63A-21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BRBW-03P03-0EDR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VFD370CP63A-21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BRBW-04P03-0DER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marR="340995">
                        <a:lnSpc>
                          <a:spcPct val="100000"/>
                        </a:lnSpc>
                        <a:spcBef>
                          <a:spcPts val="50"/>
                        </a:spcBef>
                      </a:pPr>
                      <a:r>
                        <a:rPr dirty="0" sz="800" spc="-5">
                          <a:solidFill>
                            <a:srgbClr val="231F20"/>
                          </a:solidFill>
                          <a:latin typeface="Microsoft JhengHei UI"/>
                          <a:cs typeface="Microsoft JhengHei UI"/>
                        </a:rPr>
                        <a:t>VFD450CP63A-00  VFD450CP63A-21</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6055*1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BRBW-4P803-0CCR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340995">
                        <a:lnSpc>
                          <a:spcPct val="100000"/>
                        </a:lnSpc>
                        <a:spcBef>
                          <a:spcPts val="55"/>
                        </a:spcBef>
                      </a:pPr>
                      <a:r>
                        <a:rPr dirty="0" sz="800" spc="-5">
                          <a:solidFill>
                            <a:srgbClr val="231F20"/>
                          </a:solidFill>
                          <a:latin typeface="Microsoft JhengHei UI"/>
                          <a:cs typeface="Microsoft JhengHei UI"/>
                        </a:rPr>
                        <a:t>VFD550CP63A-00  VFD550CP63A-21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6055*1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BRBW-06P03-0BGR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0350">
                <a:tc>
                  <a:txBody>
                    <a:bodyPr/>
                    <a:lstStyle/>
                    <a:p>
                      <a:pPr marL="17780" marR="340995">
                        <a:lnSpc>
                          <a:spcPct val="100000"/>
                        </a:lnSpc>
                        <a:spcBef>
                          <a:spcPts val="55"/>
                        </a:spcBef>
                      </a:pPr>
                      <a:r>
                        <a:rPr dirty="0" sz="800" spc="-5">
                          <a:solidFill>
                            <a:srgbClr val="231F20"/>
                          </a:solidFill>
                          <a:latin typeface="Microsoft JhengHei UI"/>
                          <a:cs typeface="Microsoft JhengHei UI"/>
                        </a:rPr>
                        <a:t>VFD750CP63A-00  VFD750CP63A-21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6110*1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340995">
                        <a:lnSpc>
                          <a:spcPct val="100000"/>
                        </a:lnSpc>
                        <a:spcBef>
                          <a:spcPts val="55"/>
                        </a:spcBef>
                      </a:pPr>
                      <a:r>
                        <a:rPr dirty="0" sz="800" spc="-5">
                          <a:solidFill>
                            <a:srgbClr val="231F20"/>
                          </a:solidFill>
                          <a:latin typeface="Microsoft JhengHei UI"/>
                          <a:cs typeface="Microsoft JhengHei UI"/>
                        </a:rPr>
                        <a:t>VFD900CP63A-00  VFD900CP63A-21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6110*1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BRBW-10P03-0AHR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VFD1100CP63A-00  VFD1100CP63A-21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60.9</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6110*1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BRBW-12P53-ACRE</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VFD1320CP63A-00  VFD1320CP63A-21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74.5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6160*1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10">
                          <a:solidFill>
                            <a:srgbClr val="231F20"/>
                          </a:solidFill>
                          <a:latin typeface="Microsoft JhengHei UI"/>
                          <a:cs typeface="Microsoft JhengHei UI"/>
                        </a:rPr>
                        <a:t>BRBW-15P03-AARC</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0349">
                <a:tc>
                  <a:txBody>
                    <a:bodyPr/>
                    <a:lstStyle/>
                    <a:p>
                      <a:pPr marL="17780" marR="281940">
                        <a:lnSpc>
                          <a:spcPct val="100000"/>
                        </a:lnSpc>
                        <a:spcBef>
                          <a:spcPts val="55"/>
                        </a:spcBef>
                      </a:pPr>
                      <a:r>
                        <a:rPr dirty="0" sz="800" spc="-5">
                          <a:solidFill>
                            <a:srgbClr val="231F20"/>
                          </a:solidFill>
                          <a:latin typeface="Microsoft JhengHei UI"/>
                          <a:cs typeface="Microsoft JhengHei UI"/>
                        </a:rPr>
                        <a:t>VFD1600CP63A-00  VFD1600CP63A-21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89.4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6160*1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BRBW-15P03-A0RH</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VFD2000CP63A-00  VFD2000CP63A-21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108.3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6200*1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VFD2500CP63A-00  VFD2500CP63A-21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135.4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6110*2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BRBW-12P53-ACRE</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VFD3150CP63A-00  VFD3150CP63A-21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169.3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6160*2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BRBW-15P03-A0RH</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VFD4000CP63A-00  VFD4000CP63A-21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213.3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6200*2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VFD4500CP63A-00  VFD4500CP63A-21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240.3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6200*2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BRBW-25P03-0GRH</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VFD5600CP63A-00  VFD5600CP63A-21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304.7</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6200*3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60350">
                <a:tc>
                  <a:txBody>
                    <a:bodyPr/>
                    <a:lstStyle/>
                    <a:p>
                      <a:pPr marL="17780" marR="281940">
                        <a:lnSpc>
                          <a:spcPct val="100000"/>
                        </a:lnSpc>
                        <a:spcBef>
                          <a:spcPts val="55"/>
                        </a:spcBef>
                      </a:pPr>
                      <a:r>
                        <a:rPr dirty="0" sz="800" spc="-5">
                          <a:solidFill>
                            <a:srgbClr val="231F20"/>
                          </a:solidFill>
                          <a:latin typeface="Microsoft JhengHei UI"/>
                          <a:cs typeface="Microsoft JhengHei UI"/>
                        </a:rPr>
                        <a:t>VFD6300CP63A-00  VFD6300CP63A-21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426.5</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6200*4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spc="-5">
                          <a:solidFill>
                            <a:srgbClr val="231F20"/>
                          </a:solidFill>
                          <a:latin typeface="Microsoft JhengHei UI"/>
                          <a:cs typeface="Microsoft JhengHei UI"/>
                        </a:rPr>
                        <a:t>BRBW-20P03-00JR</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9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94660"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MH300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精巧高效型矢量控制变频器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18408"/>
          <a:ext cx="13488669" cy="7183120"/>
        </p:xfrm>
        <a:graphic>
          <a:graphicData uri="http://schemas.openxmlformats.org/drawingml/2006/table">
            <a:tbl>
              <a:tblPr firstRow="1" bandRow="1">
                <a:tableStyleId>{2D5ABB26-0587-4C30-8999-92F81FD0307C}</a:tableStyleId>
              </a:tblPr>
              <a:tblGrid>
                <a:gridCol w="1386840"/>
                <a:gridCol w="417829"/>
                <a:gridCol w="490855"/>
                <a:gridCol w="749300"/>
                <a:gridCol w="840104"/>
                <a:gridCol w="1260475"/>
                <a:gridCol w="763904"/>
                <a:gridCol w="1651000"/>
                <a:gridCol w="1386840"/>
                <a:gridCol w="417829"/>
                <a:gridCol w="490854"/>
                <a:gridCol w="749300"/>
                <a:gridCol w="840104"/>
                <a:gridCol w="1260475"/>
                <a:gridCol w="763904"/>
              </a:tblGrid>
              <a:tr h="310832">
                <a:tc rowSpan="2">
                  <a:txBody>
                    <a:bodyPr/>
                    <a:lstStyle/>
                    <a:p>
                      <a:pPr>
                        <a:lnSpc>
                          <a:spcPct val="100000"/>
                        </a:lnSpc>
                      </a:pPr>
                      <a:endParaRPr sz="1000">
                        <a:latin typeface="Times New Roman"/>
                        <a:cs typeface="Times New Roman"/>
                      </a:endParaRPr>
                    </a:p>
                    <a:p>
                      <a:pPr>
                        <a:lnSpc>
                          <a:spcPct val="100000"/>
                        </a:lnSpc>
                        <a:spcBef>
                          <a:spcPts val="25"/>
                        </a:spcBef>
                      </a:pPr>
                      <a:endParaRPr sz="850">
                        <a:latin typeface="Times New Roman"/>
                        <a:cs typeface="Times New Roman"/>
                      </a:endParaRPr>
                    </a:p>
                    <a:p>
                      <a:pPr marL="440690">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47650">
                        <a:lnSpc>
                          <a:spcPct val="100000"/>
                        </a:lnSpc>
                        <a:spcBef>
                          <a:spcPts val="705"/>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5"/>
                        </a:spcBef>
                      </a:pPr>
                      <a:endParaRPr sz="1450">
                        <a:latin typeface="Times New Roman"/>
                        <a:cs typeface="Times New Roman"/>
                      </a:endParaRPr>
                    </a:p>
                    <a:p>
                      <a:pPr marL="233045" marR="164465" indent="-59055">
                        <a:lnSpc>
                          <a:spcPct val="100000"/>
                        </a:lnSpc>
                      </a:pPr>
                      <a:r>
                        <a:rPr dirty="0" sz="800" b="1">
                          <a:solidFill>
                            <a:srgbClr val="FFFFFF"/>
                          </a:solidFill>
                          <a:latin typeface="Microsoft YaHei UI"/>
                          <a:cs typeface="Microsoft YaHei UI"/>
                        </a:rPr>
                        <a:t>制动转矩 (</a:t>
                      </a:r>
                      <a:r>
                        <a:rPr dirty="0" sz="800" spc="-15" b="1">
                          <a:solidFill>
                            <a:srgbClr val="FFFFFF"/>
                          </a:solidFill>
                          <a:latin typeface="Microsoft YaHei UI"/>
                          <a:cs typeface="Microsoft YaHei UI"/>
                        </a:rPr>
                        <a:t>k</a:t>
                      </a:r>
                      <a:r>
                        <a:rPr dirty="0" sz="800" b="1">
                          <a:solidFill>
                            <a:srgbClr val="FFFFFF"/>
                          </a:solidFill>
                          <a:latin typeface="Microsoft YaHei UI"/>
                          <a:cs typeface="Microsoft YaHei UI"/>
                        </a:rPr>
                        <a:t>g-m)</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1120">
                        <a:lnSpc>
                          <a:spcPct val="100000"/>
                        </a:lnSpc>
                        <a:spcBef>
                          <a:spcPts val="705"/>
                        </a:spcBef>
                      </a:pPr>
                      <a:r>
                        <a:rPr dirty="0" sz="800" b="1">
                          <a:solidFill>
                            <a:srgbClr val="FFFFFF"/>
                          </a:solidFill>
                          <a:latin typeface="Microsoft YaHei UI"/>
                          <a:cs typeface="Microsoft YaHei UI"/>
                        </a:rPr>
                        <a:t>制动单元</a:t>
                      </a:r>
                      <a:r>
                        <a:rPr dirty="0" sz="800" spc="-65" b="1">
                          <a:solidFill>
                            <a:srgbClr val="FFFFFF"/>
                          </a:solidFill>
                          <a:latin typeface="Microsoft YaHei UI"/>
                          <a:cs typeface="Microsoft YaHei UI"/>
                        </a:rPr>
                        <a:t> </a:t>
                      </a:r>
                      <a:r>
                        <a:rPr dirty="0" sz="800" spc="-5" b="1">
                          <a:solidFill>
                            <a:srgbClr val="FFFFFF"/>
                          </a:solidFill>
                          <a:latin typeface="Microsoft YaHei UI"/>
                          <a:cs typeface="Microsoft YaHei UI"/>
                        </a:rPr>
                        <a:t>*Q’ty</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22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19">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pPr>
                      <a:endParaRPr sz="1000">
                        <a:latin typeface="Times New Roman"/>
                        <a:cs typeface="Times New Roman"/>
                      </a:endParaRPr>
                    </a:p>
                    <a:p>
                      <a:pPr>
                        <a:lnSpc>
                          <a:spcPct val="100000"/>
                        </a:lnSpc>
                        <a:spcBef>
                          <a:spcPts val="25"/>
                        </a:spcBef>
                      </a:pPr>
                      <a:endParaRPr sz="850">
                        <a:latin typeface="Times New Roman"/>
                        <a:cs typeface="Times New Roman"/>
                      </a:endParaRPr>
                    </a:p>
                    <a:p>
                      <a:pPr marL="440690">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247650">
                        <a:lnSpc>
                          <a:spcPct val="100000"/>
                        </a:lnSpc>
                        <a:spcBef>
                          <a:spcPts val="705"/>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5"/>
                        </a:spcBef>
                      </a:pPr>
                      <a:endParaRPr sz="1450">
                        <a:latin typeface="Times New Roman"/>
                        <a:cs typeface="Times New Roman"/>
                      </a:endParaRPr>
                    </a:p>
                    <a:p>
                      <a:pPr marL="233045" marR="164465" indent="-59055">
                        <a:lnSpc>
                          <a:spcPct val="100000"/>
                        </a:lnSpc>
                      </a:pPr>
                      <a:r>
                        <a:rPr dirty="0" sz="800" b="1">
                          <a:solidFill>
                            <a:srgbClr val="FFFFFF"/>
                          </a:solidFill>
                          <a:latin typeface="Microsoft YaHei UI"/>
                          <a:cs typeface="Microsoft YaHei UI"/>
                        </a:rPr>
                        <a:t>制动转矩 (</a:t>
                      </a:r>
                      <a:r>
                        <a:rPr dirty="0" sz="800" spc="-15" b="1">
                          <a:solidFill>
                            <a:srgbClr val="FFFFFF"/>
                          </a:solidFill>
                          <a:latin typeface="Microsoft YaHei UI"/>
                          <a:cs typeface="Microsoft YaHei UI"/>
                        </a:rPr>
                        <a:t>k</a:t>
                      </a:r>
                      <a:r>
                        <a:rPr dirty="0" sz="800" b="1">
                          <a:solidFill>
                            <a:srgbClr val="FFFFFF"/>
                          </a:solidFill>
                          <a:latin typeface="Microsoft YaHei UI"/>
                          <a:cs typeface="Microsoft YaHei UI"/>
                        </a:rPr>
                        <a:t>g-m)</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1120">
                        <a:lnSpc>
                          <a:spcPct val="100000"/>
                        </a:lnSpc>
                        <a:spcBef>
                          <a:spcPts val="705"/>
                        </a:spcBef>
                      </a:pPr>
                      <a:r>
                        <a:rPr dirty="0" sz="800" b="1">
                          <a:solidFill>
                            <a:srgbClr val="FFFFFF"/>
                          </a:solidFill>
                          <a:latin typeface="Microsoft YaHei UI"/>
                          <a:cs typeface="Microsoft YaHei UI"/>
                        </a:rPr>
                        <a:t>制动单元</a:t>
                      </a:r>
                      <a:r>
                        <a:rPr dirty="0" sz="800" spc="-65" b="1">
                          <a:solidFill>
                            <a:srgbClr val="FFFFFF"/>
                          </a:solidFill>
                          <a:latin typeface="Microsoft YaHei UI"/>
                          <a:cs typeface="Microsoft YaHei UI"/>
                        </a:rPr>
                        <a:t> </a:t>
                      </a:r>
                      <a:r>
                        <a:rPr dirty="0" sz="800" spc="-5" b="1">
                          <a:solidFill>
                            <a:srgbClr val="FFFFFF"/>
                          </a:solidFill>
                          <a:latin typeface="Microsoft YaHei UI"/>
                          <a:cs typeface="Microsoft YaHei UI"/>
                        </a:rPr>
                        <a:t>*Q’ty</a:t>
                      </a:r>
                      <a:endParaRPr sz="800">
                        <a:latin typeface="Microsoft YaHei UI"/>
                        <a:cs typeface="Microsoft Ya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225"/>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5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6840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marL="132080">
                        <a:lnSpc>
                          <a:spcPct val="100000"/>
                        </a:lnSpc>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marL="158750">
                        <a:lnSpc>
                          <a:spcPct val="100000"/>
                        </a:lnSpc>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marL="278765">
                        <a:lnSpc>
                          <a:spcPct val="100000"/>
                        </a:lnSpc>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8435" marR="18415" indent="-152400">
                        <a:lnSpc>
                          <a:spcPct val="100000"/>
                        </a:lnSpc>
                        <a:spcBef>
                          <a:spcPts val="455"/>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marL="132080">
                        <a:lnSpc>
                          <a:spcPct val="100000"/>
                        </a:lnSpc>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marL="158750">
                        <a:lnSpc>
                          <a:spcPct val="100000"/>
                        </a:lnSpc>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marL="278765">
                        <a:lnSpc>
                          <a:spcPct val="100000"/>
                        </a:lnSpc>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80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8435" marR="18415" indent="-152400">
                        <a:lnSpc>
                          <a:spcPct val="100000"/>
                        </a:lnSpc>
                        <a:spcBef>
                          <a:spcPts val="455"/>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577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gridSpan="7">
                  <a:txBody>
                    <a:bodyPr/>
                    <a:lstStyle/>
                    <a:p>
                      <a:pPr marL="17780">
                        <a:lnSpc>
                          <a:spcPct val="100000"/>
                        </a:lnSpc>
                        <a:spcBef>
                          <a:spcPts val="530"/>
                        </a:spcBef>
                      </a:pPr>
                      <a:r>
                        <a:rPr dirty="0" sz="800">
                          <a:solidFill>
                            <a:srgbClr val="231F20"/>
                          </a:solidFill>
                          <a:latin typeface="Microsoft JhengHei UI"/>
                          <a:cs typeface="Microsoft JhengHei UI"/>
                        </a:rPr>
                        <a:t>115V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gridSpan="7">
                  <a:txBody>
                    <a:bodyPr/>
                    <a:lstStyle/>
                    <a:p>
                      <a:pPr marL="17780">
                        <a:lnSpc>
                          <a:spcPct val="100000"/>
                        </a:lnSpc>
                        <a:spcBef>
                          <a:spcPts val="530"/>
                        </a:spcBef>
                      </a:pPr>
                      <a:r>
                        <a:rPr dirty="0" sz="800">
                          <a:solidFill>
                            <a:srgbClr val="231F20"/>
                          </a:solidFill>
                          <a:latin typeface="Microsoft JhengHei UI"/>
                          <a:cs typeface="Microsoft JhengHei UI"/>
                        </a:rPr>
                        <a:t>460V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VFD1A6MH11XNSXX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VFD1A5MH43XNSXX  VFD1A5MH43A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VFD2A5MH11XNSXX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VFD3A0MH43XNSXX  VFD3A0MH43A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VFD5A0MH11XNSXX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VFD4A2MH43XNSXX  VFD4A2MH43A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gridSpan="7">
                  <a:txBody>
                    <a:bodyPr/>
                    <a:lstStyle/>
                    <a:p>
                      <a:pPr marL="17780">
                        <a:lnSpc>
                          <a:spcPct val="100000"/>
                        </a:lnSpc>
                        <a:spcBef>
                          <a:spcPts val="530"/>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VFD5A7MH43XNSXX  VFD5A7MH43A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marR="352425">
                        <a:lnSpc>
                          <a:spcPct val="100000"/>
                        </a:lnSpc>
                        <a:spcBef>
                          <a:spcPts val="50"/>
                        </a:spcBef>
                      </a:pPr>
                      <a:r>
                        <a:rPr dirty="0" sz="800" spc="-5">
                          <a:solidFill>
                            <a:srgbClr val="231F20"/>
                          </a:solidFill>
                          <a:latin typeface="Microsoft JhengHei UI"/>
                          <a:cs typeface="Microsoft JhengHei UI"/>
                        </a:rPr>
                        <a:t>VFD1A6MH21XNSXX  VFD1A6MH21A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VFD9A0MH43XNSXX  VFD9A0MH43A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352425">
                        <a:lnSpc>
                          <a:spcPct val="100000"/>
                        </a:lnSpc>
                        <a:spcBef>
                          <a:spcPts val="50"/>
                        </a:spcBef>
                      </a:pPr>
                      <a:r>
                        <a:rPr dirty="0" sz="800" spc="-5">
                          <a:solidFill>
                            <a:srgbClr val="231F20"/>
                          </a:solidFill>
                          <a:latin typeface="Microsoft JhengHei UI"/>
                          <a:cs typeface="Microsoft JhengHei UI"/>
                        </a:rPr>
                        <a:t>VFD2A8MH21XNSXX  VFD2A8MH21A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VFD13AMH43XNSXX  VFD13AMH43A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marR="352425">
                        <a:lnSpc>
                          <a:spcPct val="100000"/>
                        </a:lnSpc>
                        <a:spcBef>
                          <a:spcPts val="50"/>
                        </a:spcBef>
                      </a:pPr>
                      <a:r>
                        <a:rPr dirty="0" sz="800" spc="-5">
                          <a:solidFill>
                            <a:srgbClr val="231F20"/>
                          </a:solidFill>
                          <a:latin typeface="Microsoft JhengHei UI"/>
                          <a:cs typeface="Microsoft JhengHei UI"/>
                        </a:rPr>
                        <a:t>VFD5A0MH21XNSXX  VFD5A0MH21A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VFD17AMH43XNSXX  VFD17AMH43A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352425">
                        <a:lnSpc>
                          <a:spcPct val="100000"/>
                        </a:lnSpc>
                        <a:spcBef>
                          <a:spcPts val="50"/>
                        </a:spcBef>
                      </a:pPr>
                      <a:r>
                        <a:rPr dirty="0" sz="800" spc="-5">
                          <a:solidFill>
                            <a:srgbClr val="231F20"/>
                          </a:solidFill>
                          <a:latin typeface="Microsoft JhengHei UI"/>
                          <a:cs typeface="Microsoft JhengHei UI"/>
                        </a:rPr>
                        <a:t>VFD7A5MH21XNSXX  VFD7A5MH21A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VFD25AMH43XNSXX  VFD25AMH43A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BRW-1P503-0DCR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marR="352425">
                        <a:lnSpc>
                          <a:spcPct val="100000"/>
                        </a:lnSpc>
                        <a:spcBef>
                          <a:spcPts val="50"/>
                        </a:spcBef>
                      </a:pPr>
                      <a:r>
                        <a:rPr dirty="0" sz="800" spc="-5">
                          <a:solidFill>
                            <a:srgbClr val="231F20"/>
                          </a:solidFill>
                          <a:latin typeface="Microsoft JhengHei UI"/>
                          <a:cs typeface="Microsoft JhengHei UI"/>
                        </a:rPr>
                        <a:t>VFD11AMH21XNSXX  VFD11AMH21A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VFD32AMH43XNSXX  VFD32AMH43A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gridSpan="7">
                  <a:txBody>
                    <a:bodyPr/>
                    <a:lstStyle/>
                    <a:p>
                      <a:pPr marL="17780">
                        <a:lnSpc>
                          <a:spcPct val="100000"/>
                        </a:lnSpc>
                        <a:spcBef>
                          <a:spcPts val="530"/>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VFD38AMH43XNSXX  VFD38AMH43A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VFD1A6MH23XNSXX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52425">
                        <a:lnSpc>
                          <a:spcPct val="100000"/>
                        </a:lnSpc>
                        <a:spcBef>
                          <a:spcPts val="50"/>
                        </a:spcBef>
                      </a:pPr>
                      <a:r>
                        <a:rPr dirty="0" sz="800" spc="-5">
                          <a:solidFill>
                            <a:srgbClr val="231F20"/>
                          </a:solidFill>
                          <a:latin typeface="Microsoft JhengHei UI"/>
                          <a:cs typeface="Microsoft JhengHei UI"/>
                        </a:rPr>
                        <a:t>VFD45AMH43XNSXX  VFD45AMH43A</a:t>
                      </a:r>
                      <a:r>
                        <a:rPr dirty="0" sz="800" spc="-15">
                          <a:solidFill>
                            <a:srgbClr val="231F20"/>
                          </a:solidFill>
                          <a:latin typeface="Microsoft JhengHei UI"/>
                          <a:cs typeface="Microsoft JhengHei UI"/>
                        </a:rPr>
                        <a:t>F</a:t>
                      </a:r>
                      <a:r>
                        <a:rPr dirty="0" sz="800">
                          <a:solidFill>
                            <a:srgbClr val="231F20"/>
                          </a:solidFill>
                          <a:latin typeface="Microsoft JhengHei UI"/>
                          <a:cs typeface="Microsoft JhengHei UI"/>
                        </a:rPr>
                        <a:t>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VFD2A8MH23XNSXX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34645">
                        <a:lnSpc>
                          <a:spcPct val="100000"/>
                        </a:lnSpc>
                        <a:spcBef>
                          <a:spcPts val="50"/>
                        </a:spcBef>
                      </a:pPr>
                      <a:r>
                        <a:rPr dirty="0" sz="800" spc="-5">
                          <a:solidFill>
                            <a:srgbClr val="231F20"/>
                          </a:solidFill>
                          <a:latin typeface="Microsoft JhengHei UI"/>
                          <a:cs typeface="Microsoft JhengHei UI"/>
                        </a:rPr>
                        <a:t>VFD60AMH43AFSAA  VFD60AMH43ANSAA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BRBW-03P03-0B0R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VFD5A0MH23XNSXX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34645">
                        <a:lnSpc>
                          <a:spcPct val="100000"/>
                        </a:lnSpc>
                        <a:spcBef>
                          <a:spcPts val="50"/>
                        </a:spcBef>
                      </a:pPr>
                      <a:r>
                        <a:rPr dirty="0" sz="800" spc="-5">
                          <a:solidFill>
                            <a:srgbClr val="231F20"/>
                          </a:solidFill>
                          <a:latin typeface="Microsoft JhengHei UI"/>
                          <a:cs typeface="Microsoft JhengHei UI"/>
                        </a:rPr>
                        <a:t>VFD75AMH43AFSAA  VFD75AMH43ANSAA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VFD7A5MH23XNSXX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34645">
                        <a:lnSpc>
                          <a:spcPct val="100000"/>
                        </a:lnSpc>
                        <a:spcBef>
                          <a:spcPts val="50"/>
                        </a:spcBef>
                      </a:pPr>
                      <a:r>
                        <a:rPr dirty="0" sz="800" spc="-5">
                          <a:solidFill>
                            <a:srgbClr val="231F20"/>
                          </a:solidFill>
                          <a:latin typeface="Microsoft JhengHei UI"/>
                          <a:cs typeface="Microsoft JhengHei UI"/>
                        </a:rPr>
                        <a:t>VFD91AMH43AFSAA  VFD91AMH43ANSAA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36.6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VFD11AMH23XNSXX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46075">
                        <a:lnSpc>
                          <a:spcPct val="100000"/>
                        </a:lnSpc>
                        <a:spcBef>
                          <a:spcPts val="50"/>
                        </a:spcBef>
                      </a:pPr>
                      <a:r>
                        <a:rPr dirty="0" sz="800" spc="-5">
                          <a:solidFill>
                            <a:srgbClr val="231F20"/>
                          </a:solidFill>
                          <a:latin typeface="Microsoft JhengHei UI"/>
                          <a:cs typeface="Microsoft JhengHei UI"/>
                        </a:rPr>
                        <a:t>VFD112MH43AFSAA  VFD112MH43ANSAA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44.7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4030*2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BRBW-04P03-B0RD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VFD17AMH23XNSXX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BRA-04P02-0D0R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346075">
                        <a:lnSpc>
                          <a:spcPct val="100000"/>
                        </a:lnSpc>
                        <a:spcBef>
                          <a:spcPts val="50"/>
                        </a:spcBef>
                      </a:pPr>
                      <a:r>
                        <a:rPr dirty="0" sz="800" spc="-5">
                          <a:solidFill>
                            <a:srgbClr val="231F20"/>
                          </a:solidFill>
                          <a:latin typeface="Microsoft JhengHei UI"/>
                          <a:cs typeface="Microsoft JhengHei UI"/>
                        </a:rPr>
                        <a:t>VFD150MH43AFSAA  VFD150MH43ANSAA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60.7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4045*2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VFD25AMH23XNSXX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8" rowSpan="8">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tcPr>
                </a:tc>
                <a:tc rowSpan="8" hMerge="1">
                  <a:txBody>
                    <a:bodyPr/>
                    <a:lstStyle/>
                    <a:p>
                      <a:pPr/>
                    </a:p>
                  </a:txBody>
                  <a:tcPr marL="0" marR="0" marB="0" marT="0"/>
                </a:tc>
                <a:tc rowSpan="8" hMerge="1">
                  <a:txBody>
                    <a:bodyPr/>
                    <a:lstStyle/>
                    <a:p>
                      <a:pPr/>
                    </a:p>
                  </a:txBody>
                  <a:tcPr marL="0" marR="0" marB="0" marT="0"/>
                </a:tc>
                <a:tc rowSpan="8" hMerge="1">
                  <a:txBody>
                    <a:bodyPr/>
                    <a:lstStyle/>
                    <a:p>
                      <a:pPr/>
                    </a:p>
                  </a:txBody>
                  <a:tcPr marL="0" marR="0" marB="0" marT="0"/>
                </a:tc>
                <a:tc rowSpan="8" hMerge="1">
                  <a:txBody>
                    <a:bodyPr/>
                    <a:lstStyle/>
                    <a:p>
                      <a:pPr/>
                    </a:p>
                  </a:txBody>
                  <a:tcPr marL="0" marR="0" marB="0" marT="0"/>
                </a:tc>
                <a:tc rowSpan="8" hMerge="1">
                  <a:txBody>
                    <a:bodyPr/>
                    <a:lstStyle/>
                    <a:p>
                      <a:pPr/>
                    </a:p>
                  </a:txBody>
                  <a:tcPr marL="0" marR="0" marB="0" marT="0"/>
                </a:tc>
                <a:tc rowSpan="8" hMerge="1">
                  <a:txBody>
                    <a:bodyPr/>
                    <a:lstStyle/>
                    <a:p>
                      <a:pPr/>
                    </a:p>
                  </a:txBody>
                  <a:tcPr marL="0" marR="0" marB="0" marT="0"/>
                </a:tc>
                <a:tc rowSpan="8" hMerge="1">
                  <a:txBody>
                    <a:bodyPr/>
                    <a:lstStyle/>
                    <a:p>
                      <a:pPr/>
                    </a:p>
                  </a:txBody>
                  <a:tcPr marL="0" marR="0" marB="0" marT="0"/>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VFD33AMH23XNSXX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VFD49AMH23XNSXX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BRW-1P503-0ACR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VFD65AMH23XNSXX</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BRW-02P03-0HRF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VFD75AMH23ANSAA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14.6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259519">
                <a:tc>
                  <a:txBody>
                    <a:bodyPr/>
                    <a:lstStyle/>
                    <a:p>
                      <a:pPr marL="17780">
                        <a:lnSpc>
                          <a:spcPct val="100000"/>
                        </a:lnSpc>
                        <a:spcBef>
                          <a:spcPts val="530"/>
                        </a:spcBef>
                      </a:pPr>
                      <a:r>
                        <a:rPr dirty="0" sz="800" spc="-5">
                          <a:solidFill>
                            <a:srgbClr val="231F20"/>
                          </a:solidFill>
                          <a:latin typeface="Microsoft JhengHei UI"/>
                          <a:cs typeface="Microsoft JhengHei UI"/>
                        </a:rPr>
                        <a:t>VFD90AMH23ANSAA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17.9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BRBW-03P03-0FRF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259520">
                <a:tc>
                  <a:txBody>
                    <a:bodyPr/>
                    <a:lstStyle/>
                    <a:p>
                      <a:pPr marL="17780">
                        <a:lnSpc>
                          <a:spcPct val="100000"/>
                        </a:lnSpc>
                        <a:spcBef>
                          <a:spcPts val="530"/>
                        </a:spcBef>
                      </a:pPr>
                      <a:r>
                        <a:rPr dirty="0" sz="800" spc="-5">
                          <a:solidFill>
                            <a:srgbClr val="231F20"/>
                          </a:solidFill>
                          <a:latin typeface="Microsoft JhengHei UI"/>
                          <a:cs typeface="Microsoft JhengHei UI"/>
                        </a:rPr>
                        <a:t>VFD120MH23ANSAA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24.4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2015*2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BRW-02P03-A0RB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262695">
                <a:tc>
                  <a:txBody>
                    <a:bodyPr/>
                    <a:lstStyle/>
                    <a:p>
                      <a:pPr marL="17780">
                        <a:lnSpc>
                          <a:spcPct val="100000"/>
                        </a:lnSpc>
                        <a:spcBef>
                          <a:spcPts val="530"/>
                        </a:spcBef>
                      </a:pPr>
                      <a:r>
                        <a:rPr dirty="0" sz="800" spc="-5">
                          <a:solidFill>
                            <a:srgbClr val="231F20"/>
                          </a:solidFill>
                          <a:latin typeface="Microsoft JhengHei UI"/>
                          <a:cs typeface="Microsoft JhengHei UI"/>
                        </a:rPr>
                        <a:t>VFD146MH23ANSAA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2022*2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BRW-2P503-0GRH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8"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64180"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MS300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精巧标准型矢量控制变频器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46408"/>
          <a:ext cx="13236575" cy="5825490"/>
        </p:xfrm>
        <a:graphic>
          <a:graphicData uri="http://schemas.openxmlformats.org/drawingml/2006/table">
            <a:tbl>
              <a:tblPr firstRow="1" bandRow="1">
                <a:tableStyleId>{2D5ABB26-0587-4C30-8999-92F81FD0307C}</a:tableStyleId>
              </a:tblPr>
              <a:tblGrid>
                <a:gridCol w="1435735"/>
                <a:gridCol w="653415"/>
                <a:gridCol w="654050"/>
                <a:gridCol w="650875"/>
                <a:gridCol w="1435100"/>
                <a:gridCol w="828039"/>
                <a:gridCol w="1902460"/>
                <a:gridCol w="1435734"/>
                <a:gridCol w="653415"/>
                <a:gridCol w="654050"/>
                <a:gridCol w="650875"/>
                <a:gridCol w="1435100"/>
                <a:gridCol w="828040"/>
              </a:tblGrid>
              <a:tr h="357644">
                <a:tc rowSpan="2">
                  <a:txBody>
                    <a:bodyPr/>
                    <a:lstStyle/>
                    <a:p>
                      <a:pPr>
                        <a:lnSpc>
                          <a:spcPct val="100000"/>
                        </a:lnSpc>
                      </a:pPr>
                      <a:endParaRPr sz="1000">
                        <a:latin typeface="Times New Roman"/>
                        <a:cs typeface="Times New Roman"/>
                      </a:endParaRPr>
                    </a:p>
                    <a:p>
                      <a:pPr marL="465455">
                        <a:lnSpc>
                          <a:spcPct val="100000"/>
                        </a:lnSpc>
                        <a:spcBef>
                          <a:spcPts val="89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90"/>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1130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5"/>
                        </a:spcBef>
                      </a:pPr>
                      <a:endParaRPr sz="1350">
                        <a:latin typeface="Times New Roman"/>
                        <a:cs typeface="Times New Roman"/>
                      </a:endParaRPr>
                    </a:p>
                    <a:p>
                      <a:pPr marL="150495" marR="11430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409"/>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20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38">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rowSpan="2">
                  <a:txBody>
                    <a:bodyPr/>
                    <a:lstStyle/>
                    <a:p>
                      <a:pPr>
                        <a:lnSpc>
                          <a:spcPct val="100000"/>
                        </a:lnSpc>
                      </a:pPr>
                      <a:endParaRPr sz="1000">
                        <a:latin typeface="Times New Roman"/>
                        <a:cs typeface="Times New Roman"/>
                      </a:endParaRPr>
                    </a:p>
                    <a:p>
                      <a:pPr marL="464820">
                        <a:lnSpc>
                          <a:spcPct val="100000"/>
                        </a:lnSpc>
                        <a:spcBef>
                          <a:spcPts val="89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90"/>
                        </a:spcBef>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1130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spcBef>
                          <a:spcPts val="5"/>
                        </a:spcBef>
                      </a:pPr>
                      <a:endParaRPr sz="1350">
                        <a:latin typeface="Times New Roman"/>
                        <a:cs typeface="Times New Roman"/>
                      </a:endParaRPr>
                    </a:p>
                    <a:p>
                      <a:pPr marL="150495" marR="11430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409"/>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10"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20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292326">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4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812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4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812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4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12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10820" marR="50800" indent="-152400">
                        <a:lnSpc>
                          <a:spcPct val="100000"/>
                        </a:lnSpc>
                        <a:spcBef>
                          <a:spcPts val="16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40"/>
                        </a:spcBef>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812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40"/>
                        </a:spcBef>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812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6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4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812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10820" marR="50800" indent="-152400">
                        <a:lnSpc>
                          <a:spcPct val="100000"/>
                        </a:lnSpc>
                        <a:spcBef>
                          <a:spcPts val="16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3273">
                <a:tc gridSpan="6">
                  <a:txBody>
                    <a:bodyPr/>
                    <a:lstStyle/>
                    <a:p>
                      <a:pPr marL="17780">
                        <a:lnSpc>
                          <a:spcPct val="100000"/>
                        </a:lnSpc>
                        <a:spcBef>
                          <a:spcPts val="430"/>
                        </a:spcBef>
                      </a:pPr>
                      <a:r>
                        <a:rPr dirty="0" sz="800">
                          <a:solidFill>
                            <a:srgbClr val="231F20"/>
                          </a:solidFill>
                          <a:latin typeface="Microsoft JhengHei UI"/>
                          <a:cs typeface="Microsoft JhengHei UI"/>
                        </a:rPr>
                        <a:t>115V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gridSpan="6">
                  <a:txBody>
                    <a:bodyPr/>
                    <a:lstStyle/>
                    <a:p>
                      <a:pPr marL="17780">
                        <a:lnSpc>
                          <a:spcPct val="100000"/>
                        </a:lnSpc>
                        <a:spcBef>
                          <a:spcPts val="380"/>
                        </a:spcBef>
                      </a:pPr>
                      <a:r>
                        <a:rPr dirty="0" sz="800">
                          <a:solidFill>
                            <a:srgbClr val="231F20"/>
                          </a:solidFill>
                          <a:latin typeface="Microsoft JhengHei UI"/>
                          <a:cs typeface="Microsoft JhengHei UI"/>
                        </a:rPr>
                        <a:t>460V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3044">
                <a:tc>
                  <a:txBody>
                    <a:bodyPr/>
                    <a:lstStyle/>
                    <a:p>
                      <a:pPr marL="17780">
                        <a:lnSpc>
                          <a:spcPct val="100000"/>
                        </a:lnSpc>
                        <a:spcBef>
                          <a:spcPts val="430"/>
                        </a:spcBef>
                      </a:pPr>
                      <a:r>
                        <a:rPr dirty="0" sz="800" spc="-5">
                          <a:solidFill>
                            <a:srgbClr val="231F20"/>
                          </a:solidFill>
                          <a:latin typeface="Microsoft JhengHei UI"/>
                          <a:cs typeface="Microsoft JhengHei UI"/>
                        </a:rPr>
                        <a:t>VFD1A6MS11XNSAA</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46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408940">
                        <a:lnSpc>
                          <a:spcPct val="100000"/>
                        </a:lnSpc>
                        <a:spcBef>
                          <a:spcPts val="50"/>
                        </a:spcBef>
                      </a:pPr>
                      <a:r>
                        <a:rPr dirty="0" sz="800" spc="-5">
                          <a:solidFill>
                            <a:srgbClr val="231F20"/>
                          </a:solidFill>
                          <a:latin typeface="Microsoft JhengHei UI"/>
                          <a:cs typeface="Microsoft JhengHei UI"/>
                        </a:rPr>
                        <a:t>VFD1A5MS43XNSAA  VFD1A5MS43AFSAA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VFD2A5MS11XNSAA</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VFD2A7MS43XNSAA  VFD2A7MS43AFSAA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15238">
                <a:tc rowSpan="2">
                  <a:txBody>
                    <a:bodyPr/>
                    <a:lstStyle/>
                    <a:p>
                      <a:pPr marL="17780">
                        <a:lnSpc>
                          <a:spcPct val="100000"/>
                        </a:lnSpc>
                        <a:spcBef>
                          <a:spcPts val="135"/>
                        </a:spcBef>
                      </a:pPr>
                      <a:r>
                        <a:rPr dirty="0" sz="800" spc="-5">
                          <a:solidFill>
                            <a:srgbClr val="231F20"/>
                          </a:solidFill>
                          <a:latin typeface="Microsoft JhengHei UI"/>
                          <a:cs typeface="Microsoft JhengHei UI"/>
                        </a:rPr>
                        <a:t>VFD4A8MS11XNSAA</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3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3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35"/>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43511">
                <a:tc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VFD4A2MS43XNSAA  VFD4A2MS43AFSAA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9448">
                <a:tc gridSpan="6">
                  <a:txBody>
                    <a:bodyPr/>
                    <a:lstStyle/>
                    <a:p>
                      <a:pPr marL="17780">
                        <a:lnSpc>
                          <a:spcPct val="100000"/>
                        </a:lnSpc>
                        <a:spcBef>
                          <a:spcPts val="415"/>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marR="408940">
                        <a:lnSpc>
                          <a:spcPct val="100000"/>
                        </a:lnSpc>
                        <a:spcBef>
                          <a:spcPts val="50"/>
                        </a:spcBef>
                      </a:pPr>
                      <a:r>
                        <a:rPr dirty="0" sz="800" spc="-5">
                          <a:solidFill>
                            <a:srgbClr val="231F20"/>
                          </a:solidFill>
                          <a:latin typeface="Microsoft JhengHei UI"/>
                          <a:cs typeface="Microsoft JhengHei UI"/>
                        </a:rPr>
                        <a:t>VFD1A6MS21XNSAA  VFD1A6MS21AFSAA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marR="408940">
                        <a:lnSpc>
                          <a:spcPct val="100000"/>
                        </a:lnSpc>
                        <a:spcBef>
                          <a:spcPts val="50"/>
                        </a:spcBef>
                      </a:pPr>
                      <a:r>
                        <a:rPr dirty="0" sz="800" spc="-5">
                          <a:solidFill>
                            <a:srgbClr val="231F20"/>
                          </a:solidFill>
                          <a:latin typeface="Microsoft JhengHei UI"/>
                          <a:cs typeface="Microsoft JhengHei UI"/>
                        </a:rPr>
                        <a:t>VFD5A5MS43XNSAA  VFD5A5MS43AFSAA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marR="408940">
                        <a:lnSpc>
                          <a:spcPct val="100000"/>
                        </a:lnSpc>
                        <a:spcBef>
                          <a:spcPts val="50"/>
                        </a:spcBef>
                      </a:pPr>
                      <a:r>
                        <a:rPr dirty="0" sz="800" spc="-5">
                          <a:solidFill>
                            <a:srgbClr val="231F20"/>
                          </a:solidFill>
                          <a:latin typeface="Microsoft JhengHei UI"/>
                          <a:cs typeface="Microsoft JhengHei UI"/>
                        </a:rPr>
                        <a:t>VFD2A8MS21XNSAA  VFD2A8MS21AFSAA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algn="just" marL="17780" marR="408940">
                        <a:lnSpc>
                          <a:spcPct val="100000"/>
                        </a:lnSpc>
                        <a:spcBef>
                          <a:spcPts val="50"/>
                        </a:spcBef>
                      </a:pPr>
                      <a:r>
                        <a:rPr dirty="0" sz="800" spc="-5">
                          <a:solidFill>
                            <a:srgbClr val="231F20"/>
                          </a:solidFill>
                          <a:latin typeface="Microsoft JhengHei UI"/>
                          <a:cs typeface="Microsoft JhengHei UI"/>
                        </a:rPr>
                        <a:t>VFD7A3MS43XNSAA  VFD7A3MS43ENSAA  VFD7A3MS43AFSAA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a:lnSpc>
                          <a:spcPct val="100000"/>
                        </a:lnSpc>
                        <a:spcBef>
                          <a:spcPts val="35"/>
                        </a:spcBef>
                      </a:pPr>
                      <a:endParaRPr sz="8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8479">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VFD4A8MS21XNSAA  VFD4A8MS21AFSAA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03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VFD9A0MS43XNSAA  VFD9A0MS43AFSAA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8480">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VFD7A5MS21XNSAA  VFD7A5MS21AFSAA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103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VFD13AMS43XNSAA  VFD13AMS43AFSAA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08479">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VFD11AMS21XNSAA  VFD11AMS21AFSAA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1039">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VFD17AMS43XNSAA  VFD17AMS43AFSAA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8479">
                <a:tc gridSpan="6" rowSpan="2">
                  <a:txBody>
                    <a:bodyPr/>
                    <a:lstStyle/>
                    <a:p>
                      <a:pPr marL="17780">
                        <a:lnSpc>
                          <a:spcPct val="100000"/>
                        </a:lnSpc>
                        <a:spcBef>
                          <a:spcPts val="300"/>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2478">
                <a:tc gridSpan="6" vMerge="1">
                  <a:txBody>
                    <a:bodyPr/>
                    <a:lstStyle/>
                    <a:p>
                      <a:p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VFD25AMS43XNSAA  VFD25AMS43AFSAA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BRW-1P503-0DCR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7041">
                <a:tc rowSpan="2">
                  <a:txBody>
                    <a:bodyPr/>
                    <a:lstStyle/>
                    <a:p>
                      <a:pPr marL="17780">
                        <a:lnSpc>
                          <a:spcPct val="100000"/>
                        </a:lnSpc>
                        <a:spcBef>
                          <a:spcPts val="530"/>
                        </a:spcBef>
                      </a:pPr>
                      <a:r>
                        <a:rPr dirty="0" sz="800" spc="-5">
                          <a:solidFill>
                            <a:srgbClr val="231F20"/>
                          </a:solidFill>
                          <a:latin typeface="Microsoft JhengHei UI"/>
                          <a:cs typeface="Microsoft JhengHei UI"/>
                        </a:rPr>
                        <a:t>VFD1A6MS23XNSAA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2478">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VFD32AMS43XNSAA  VFD32AMS43AFSAA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7040">
                <a:tc rowSpan="2">
                  <a:txBody>
                    <a:bodyPr/>
                    <a:lstStyle/>
                    <a:p>
                      <a:pPr marL="17780">
                        <a:lnSpc>
                          <a:spcPct val="100000"/>
                        </a:lnSpc>
                        <a:spcBef>
                          <a:spcPts val="530"/>
                        </a:spcBef>
                      </a:pPr>
                      <a:r>
                        <a:rPr dirty="0" sz="800" spc="-5">
                          <a:solidFill>
                            <a:srgbClr val="231F20"/>
                          </a:solidFill>
                          <a:latin typeface="Microsoft JhengHei UI"/>
                          <a:cs typeface="Microsoft JhengHei UI"/>
                        </a:rPr>
                        <a:t>VFD2A8MS23XNSAA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2478">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VFD38AMS43XNSAA  VFD38AMS43AFSAA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7041">
                <a:tc rowSpan="2">
                  <a:txBody>
                    <a:bodyPr/>
                    <a:lstStyle/>
                    <a:p>
                      <a:pPr marL="17780">
                        <a:lnSpc>
                          <a:spcPct val="100000"/>
                        </a:lnSpc>
                        <a:spcBef>
                          <a:spcPts val="530"/>
                        </a:spcBef>
                      </a:pPr>
                      <a:r>
                        <a:rPr dirty="0" sz="800" spc="-5">
                          <a:solidFill>
                            <a:srgbClr val="231F20"/>
                          </a:solidFill>
                          <a:latin typeface="Microsoft JhengHei UI"/>
                          <a:cs typeface="Microsoft JhengHei UI"/>
                        </a:rPr>
                        <a:t>VFD4A8MS23XNSAA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92478">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marR="408940">
                        <a:lnSpc>
                          <a:spcPct val="100000"/>
                        </a:lnSpc>
                        <a:spcBef>
                          <a:spcPts val="50"/>
                        </a:spcBef>
                      </a:pPr>
                      <a:r>
                        <a:rPr dirty="0" sz="800" spc="-5">
                          <a:solidFill>
                            <a:srgbClr val="231F20"/>
                          </a:solidFill>
                          <a:latin typeface="Microsoft JhengHei UI"/>
                          <a:cs typeface="Microsoft JhengHei UI"/>
                        </a:rPr>
                        <a:t>VFD45AMS43XNSAA  VFD45AMS43AFSAA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7040">
                <a:tc rowSpan="2">
                  <a:txBody>
                    <a:bodyPr/>
                    <a:lstStyle/>
                    <a:p>
                      <a:pPr marL="17780">
                        <a:lnSpc>
                          <a:spcPct val="100000"/>
                        </a:lnSpc>
                        <a:spcBef>
                          <a:spcPts val="530"/>
                        </a:spcBef>
                      </a:pPr>
                      <a:r>
                        <a:rPr dirty="0" sz="800" spc="-5">
                          <a:solidFill>
                            <a:srgbClr val="231F20"/>
                          </a:solidFill>
                          <a:latin typeface="Microsoft JhengHei UI"/>
                          <a:cs typeface="Microsoft JhengHei UI"/>
                        </a:rPr>
                        <a:t>VFD7A5MS23XNSAA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92478">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gridSpan="6" rowSpan="2">
                  <a:txBody>
                    <a:bodyPr/>
                    <a:lstStyle/>
                    <a:p>
                      <a:pPr marL="17780">
                        <a:lnSpc>
                          <a:spcPct val="100000"/>
                        </a:lnSpc>
                        <a:spcBef>
                          <a:spcPts val="470"/>
                        </a:spcBef>
                      </a:pPr>
                      <a:r>
                        <a:rPr dirty="0" sz="800">
                          <a:solidFill>
                            <a:srgbClr val="231F20"/>
                          </a:solidFill>
                          <a:latin typeface="Microsoft JhengHei UI"/>
                          <a:cs typeface="Microsoft JhengHei UI"/>
                        </a:rPr>
                        <a:t>575V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r>
              <a:tr h="151361">
                <a:tc rowSpan="2">
                  <a:txBody>
                    <a:bodyPr/>
                    <a:lstStyle/>
                    <a:p>
                      <a:pPr marL="17780">
                        <a:lnSpc>
                          <a:spcPct val="100000"/>
                        </a:lnSpc>
                        <a:spcBef>
                          <a:spcPts val="530"/>
                        </a:spcBef>
                      </a:pPr>
                      <a:r>
                        <a:rPr dirty="0" sz="800" spc="-5">
                          <a:solidFill>
                            <a:srgbClr val="231F20"/>
                          </a:solidFill>
                          <a:latin typeface="Microsoft JhengHei UI"/>
                          <a:cs typeface="Microsoft JhengHei UI"/>
                        </a:rPr>
                        <a:t>VFD11AMS23XNSAA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gridSpan="6"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r h="108159">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VFD1A7MS53ANSAA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5384">
                <a:tc rowSpan="2">
                  <a:txBody>
                    <a:bodyPr/>
                    <a:lstStyle/>
                    <a:p>
                      <a:pPr marL="17780">
                        <a:lnSpc>
                          <a:spcPct val="100000"/>
                        </a:lnSpc>
                        <a:spcBef>
                          <a:spcPts val="530"/>
                        </a:spcBef>
                      </a:pPr>
                      <a:r>
                        <a:rPr dirty="0" sz="800" spc="-5">
                          <a:solidFill>
                            <a:srgbClr val="231F20"/>
                          </a:solidFill>
                          <a:latin typeface="Microsoft JhengHei UI"/>
                          <a:cs typeface="Microsoft JhengHei UI"/>
                        </a:rPr>
                        <a:t>VFD17AMS23XNSAA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BRA-04P02-0D0R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24134">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VFD3A0MS53ANSAA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19407">
                <a:tc rowSpan="2">
                  <a:txBody>
                    <a:bodyPr/>
                    <a:lstStyle/>
                    <a:p>
                      <a:pPr marL="17780">
                        <a:lnSpc>
                          <a:spcPct val="100000"/>
                        </a:lnSpc>
                        <a:spcBef>
                          <a:spcPts val="530"/>
                        </a:spcBef>
                      </a:pPr>
                      <a:r>
                        <a:rPr dirty="0" sz="800" spc="-5">
                          <a:solidFill>
                            <a:srgbClr val="231F20"/>
                          </a:solidFill>
                          <a:latin typeface="Microsoft JhengHei UI"/>
                          <a:cs typeface="Microsoft JhengHei UI"/>
                        </a:rPr>
                        <a:t>VFD25AMS23XNSAA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40112">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VFD4A2MS53ANSAA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03428">
                <a:tc rowSpan="2">
                  <a:txBody>
                    <a:bodyPr/>
                    <a:lstStyle/>
                    <a:p>
                      <a:pPr marL="17780">
                        <a:lnSpc>
                          <a:spcPct val="100000"/>
                        </a:lnSpc>
                        <a:spcBef>
                          <a:spcPts val="530"/>
                        </a:spcBef>
                      </a:pPr>
                      <a:r>
                        <a:rPr dirty="0" sz="800" spc="-5">
                          <a:solidFill>
                            <a:srgbClr val="231F20"/>
                          </a:solidFill>
                          <a:latin typeface="Microsoft JhengHei UI"/>
                          <a:cs typeface="Microsoft JhengHei UI"/>
                        </a:rPr>
                        <a:t>VFD33AMS23XNSAA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6090">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VFD6A6MS53ANSAA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87452">
                <a:tc rowSpan="2">
                  <a:txBody>
                    <a:bodyPr/>
                    <a:lstStyle/>
                    <a:p>
                      <a:pPr marL="17780">
                        <a:lnSpc>
                          <a:spcPct val="100000"/>
                        </a:lnSpc>
                        <a:spcBef>
                          <a:spcPts val="530"/>
                        </a:spcBef>
                      </a:pPr>
                      <a:r>
                        <a:rPr dirty="0" sz="800" spc="-5">
                          <a:solidFill>
                            <a:srgbClr val="231F20"/>
                          </a:solidFill>
                          <a:latin typeface="Microsoft JhengHei UI"/>
                          <a:cs typeface="Microsoft JhengHei UI"/>
                        </a:rPr>
                        <a:t>VFD49AMS23XNSAA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BRW-1P503-0ACR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68">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VFD9A9MS53ANSAA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71474">
                <a:tc rowSpan="2">
                  <a:txBody>
                    <a:bodyPr/>
                    <a:lstStyle/>
                    <a:p>
                      <a:pPr marL="17780">
                        <a:lnSpc>
                          <a:spcPct val="100000"/>
                        </a:lnSpc>
                        <a:spcBef>
                          <a:spcPts val="530"/>
                        </a:spcBef>
                      </a:pPr>
                      <a:r>
                        <a:rPr dirty="0" sz="800" spc="-5">
                          <a:solidFill>
                            <a:srgbClr val="231F20"/>
                          </a:solidFill>
                          <a:latin typeface="Microsoft JhengHei UI"/>
                          <a:cs typeface="Microsoft JhengHei UI"/>
                        </a:rPr>
                        <a:t>VFD65AMS23XNSAA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spc="-5">
                          <a:solidFill>
                            <a:srgbClr val="231F20"/>
                          </a:solidFill>
                          <a:latin typeface="Microsoft JhengHei UI"/>
                          <a:cs typeface="Microsoft JhengHei UI"/>
                        </a:rPr>
                        <a:t>BRW-02P03-0BRF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045">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VFD12AMS53ANSAA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rowSpan="2">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5497">
                <a:tc gridSpan="7">
                  <a:txBody>
                    <a:bodyPr/>
                    <a:lstStyle/>
                    <a:p>
                      <a:pPr>
                        <a:lnSpc>
                          <a:spcPct val="100000"/>
                        </a:lnSpc>
                      </a:pPr>
                      <a:endParaRPr sz="200">
                        <a:latin typeface="Times New Roman"/>
                        <a:cs typeface="Times New Roman"/>
                      </a:endParaRPr>
                    </a:p>
                  </a:txBody>
                  <a:tcPr marL="0" marR="0" marB="0" marT="0">
                    <a:lnR w="12700">
                      <a:solidFill>
                        <a:srgbClr val="FFFFFF"/>
                      </a:solidFill>
                      <a:prstDash val="solid"/>
                    </a:lnR>
                    <a:solidFill>
                      <a:srgbClr val="EBEBEC"/>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59735"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ME300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精巧简易型矢量控制变频器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08002"/>
          <a:ext cx="5206365" cy="7510780"/>
        </p:xfrm>
        <a:graphic>
          <a:graphicData uri="http://schemas.openxmlformats.org/drawingml/2006/table">
            <a:tbl>
              <a:tblPr firstRow="1" bandRow="1">
                <a:tableStyleId>{2D5ABB26-0587-4C30-8999-92F81FD0307C}</a:tableStyleId>
              </a:tblPr>
              <a:tblGrid>
                <a:gridCol w="1386840"/>
                <a:gridCol w="654049"/>
                <a:gridCol w="653414"/>
                <a:gridCol w="650875"/>
                <a:gridCol w="1191895"/>
                <a:gridCol w="650239"/>
              </a:tblGrid>
              <a:tr h="433070">
                <a:tc rowSpan="2">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440690">
                        <a:lnSpc>
                          <a:spcPct val="100000"/>
                        </a:lnSpc>
                        <a:spcBef>
                          <a:spcPts val="68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0"/>
                        </a:spcBef>
                      </a:pPr>
                      <a:endParaRPr sz="1000">
                        <a:latin typeface="Times New Roman"/>
                        <a:cs typeface="Times New Roman"/>
                      </a:endParaRPr>
                    </a:p>
                    <a:p>
                      <a:pPr algn="ctr">
                        <a:lnSpc>
                          <a:spcPct val="100000"/>
                        </a:lnSpc>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nSpc>
                          <a:spcPct val="100000"/>
                        </a:lnSpc>
                        <a:spcBef>
                          <a:spcPts val="25"/>
                        </a:spcBef>
                      </a:pPr>
                      <a:endParaRPr sz="1150">
                        <a:latin typeface="Times New Roman"/>
                        <a:cs typeface="Times New Roman"/>
                      </a:endParaRPr>
                    </a:p>
                    <a:p>
                      <a:pPr marL="150495" marR="11430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1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制动转</a:t>
                      </a:r>
                      <a:r>
                        <a:rPr dirty="0" sz="800" spc="-114" b="1">
                          <a:solidFill>
                            <a:srgbClr val="FFFFFF"/>
                          </a:solidFill>
                          <a:latin typeface="Microsoft YaHei UI"/>
                          <a:cs typeface="Microsoft YaHei UI"/>
                        </a:rPr>
                        <a:t>矩</a:t>
                      </a:r>
                      <a:r>
                        <a:rPr dirty="0" sz="800" b="1">
                          <a:solidFill>
                            <a:srgbClr val="FFFFFF"/>
                          </a:solidFill>
                          <a:latin typeface="Microsoft YaHei UI"/>
                          <a:cs typeface="Microsoft YaHei UI"/>
                        </a:rPr>
                        <a:t>（10%</a:t>
                      </a:r>
                      <a:r>
                        <a:rPr dirty="0" sz="800" spc="-25" b="1">
                          <a:solidFill>
                            <a:srgbClr val="FFFFFF"/>
                          </a:solidFill>
                          <a:latin typeface="Microsoft YaHei UI"/>
                          <a:cs typeface="Microsoft YaHei UI"/>
                        </a:rPr>
                        <a:t> </a:t>
                      </a:r>
                      <a:r>
                        <a:rPr dirty="0" sz="800" spc="-40" b="1">
                          <a:solidFill>
                            <a:srgbClr val="FFFFFF"/>
                          </a:solidFill>
                          <a:latin typeface="Microsoft YaHei UI"/>
                          <a:cs typeface="Microsoft YaHei UI"/>
                        </a:rPr>
                        <a:t>ED，</a:t>
                      </a:r>
                      <a:r>
                        <a:rPr dirty="0" sz="800" b="1">
                          <a:solidFill>
                            <a:srgbClr val="FFFFFF"/>
                          </a:solidFill>
                          <a:latin typeface="Microsoft YaHei UI"/>
                          <a:cs typeface="Microsoft YaHei UI"/>
                        </a:rPr>
                        <a:t>最大</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90" b="1">
                          <a:solidFill>
                            <a:srgbClr val="FFFFFF"/>
                          </a:solidFill>
                          <a:latin typeface="Microsoft YaHei UI"/>
                          <a:cs typeface="Microsoft YaHei UI"/>
                        </a:rPr>
                        <a:t> </a:t>
                      </a:r>
                      <a:r>
                        <a:rPr dirty="0" sz="800" spc="170" b="1">
                          <a:solidFill>
                            <a:srgbClr val="FFFFFF"/>
                          </a:solidFill>
                          <a:latin typeface="Microsoft YaHei UI"/>
                          <a:cs typeface="Microsoft YaHei UI"/>
                        </a:rPr>
                        <a:t>秒</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901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45402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algn="ctr">
                        <a:lnSpc>
                          <a:spcPct val="100000"/>
                        </a:lnSpc>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algn="ctr">
                        <a:lnSpc>
                          <a:spcPct val="100000"/>
                        </a:lnSpc>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marL="394335">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1120" marR="13335"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115V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marR="332740">
                        <a:lnSpc>
                          <a:spcPct val="100000"/>
                        </a:lnSpc>
                        <a:spcBef>
                          <a:spcPts val="50"/>
                        </a:spcBef>
                      </a:pPr>
                      <a:r>
                        <a:rPr dirty="0" sz="800" spc="-5">
                          <a:solidFill>
                            <a:srgbClr val="231F20"/>
                          </a:solidFill>
                          <a:latin typeface="Microsoft JhengHei UI"/>
                          <a:cs typeface="Microsoft JhengHei UI"/>
                        </a:rPr>
                        <a:t>VFD0A8ME11ANNAA  VFD0A8ME11ANSAA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VFD1A6ME11ANNAA  VFD1A6ME11ANSAA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marR="332740">
                        <a:lnSpc>
                          <a:spcPct val="100000"/>
                        </a:lnSpc>
                        <a:spcBef>
                          <a:spcPts val="50"/>
                        </a:spcBef>
                      </a:pPr>
                      <a:r>
                        <a:rPr dirty="0" sz="800" spc="-5">
                          <a:solidFill>
                            <a:srgbClr val="231F20"/>
                          </a:solidFill>
                          <a:latin typeface="Microsoft JhengHei UI"/>
                          <a:cs typeface="Microsoft JhengHei UI"/>
                        </a:rPr>
                        <a:t>VFD2A5ME11ANNAA  VFD2A5ME11ANSAA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VFD4A8ME11ANNAA  VFD4A8ME11ANSAA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单相</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VFD0A8ME21ANNAA  VFD0A8ME21AFNAA  VFD0A8ME21ANSAA  VFD0A8ME21AFSAA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0.13</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VFD1A6ME21ANNAA  VFD1A6ME21AFNAA  VFD1A6ME21ANSAA  VFD1A6ME21AFSAA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VFD2A8ME21ANNAA  VFD2A8ME21AFNAA  VFD2A8ME21ANSAA  VFD2A8ME21AFSAA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VFD4A8ME21ANNAA  VFD4A8ME21AFNAA  VFD4A8ME21ANSAA  VFD4A8ME21AFSAA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VFD7A5ME21ANNAA  VFD7A5ME21AFNAA  VFD7A5ME21ANSAA  VFD7A5ME21AFSAA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VFD11AME21ANNAA  VFD11AME21AFNAA  VFD11AME21ANSAA  VFD11AME21AFSAA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230V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20">
                <a:tc>
                  <a:txBody>
                    <a:bodyPr/>
                    <a:lstStyle/>
                    <a:p>
                      <a:pPr marL="17780" marR="332740">
                        <a:lnSpc>
                          <a:spcPct val="100000"/>
                        </a:lnSpc>
                        <a:spcBef>
                          <a:spcPts val="50"/>
                        </a:spcBef>
                      </a:pPr>
                      <a:r>
                        <a:rPr dirty="0" sz="800" spc="-5">
                          <a:solidFill>
                            <a:srgbClr val="231F20"/>
                          </a:solidFill>
                          <a:latin typeface="Microsoft JhengHei UI"/>
                          <a:cs typeface="Microsoft JhengHei UI"/>
                        </a:rPr>
                        <a:t>VFD0A8ME23ANNAA  VFD0A8ME23ANSAA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VFD1A6ME23ANNAA  VFD1A6ME23ANSAA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VFD2A8ME23ANNAA  VFD2A8ME23ANSAA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marR="332740">
                        <a:lnSpc>
                          <a:spcPct val="100000"/>
                        </a:lnSpc>
                        <a:spcBef>
                          <a:spcPts val="50"/>
                        </a:spcBef>
                      </a:pPr>
                      <a:r>
                        <a:rPr dirty="0" sz="800" spc="-5">
                          <a:solidFill>
                            <a:srgbClr val="231F20"/>
                          </a:solidFill>
                          <a:latin typeface="Microsoft JhengHei UI"/>
                          <a:cs typeface="Microsoft JhengHei UI"/>
                        </a:rPr>
                        <a:t>VFD4A8ME23ANNAA  VFD4A8ME23ANSAA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BRA-08P01-B00R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VFD7A5ME23ANNAA  VFD7A5ME23ANSAA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BRA-02P02-0JAR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marR="332740">
                        <a:lnSpc>
                          <a:spcPct val="100000"/>
                        </a:lnSpc>
                        <a:spcBef>
                          <a:spcPts val="50"/>
                        </a:spcBef>
                      </a:pPr>
                      <a:r>
                        <a:rPr dirty="0" sz="800" spc="-5">
                          <a:solidFill>
                            <a:srgbClr val="231F20"/>
                          </a:solidFill>
                          <a:latin typeface="Microsoft JhengHei UI"/>
                          <a:cs typeface="Microsoft JhengHei UI"/>
                        </a:rPr>
                        <a:t>VFD11AME23ANNAA  VFD11AME23ANSAA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BRA-03P02-0G0R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VFD17AME23ANNAA  VFD17AME23ANSAA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BRA-04P02-0D0R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marR="332740">
                        <a:lnSpc>
                          <a:spcPct val="100000"/>
                        </a:lnSpc>
                        <a:spcBef>
                          <a:spcPts val="50"/>
                        </a:spcBef>
                      </a:pPr>
                      <a:r>
                        <a:rPr dirty="0" sz="800" spc="-5">
                          <a:solidFill>
                            <a:srgbClr val="231F20"/>
                          </a:solidFill>
                          <a:latin typeface="Microsoft JhengHei UI"/>
                          <a:cs typeface="Microsoft JhengHei UI"/>
                        </a:rPr>
                        <a:t>VFD25AME23ANNAA  VFD25AME23ANSAA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BRW-01P03-0B0R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8" name="object 18"/>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9" name="object 19"/>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179</a:t>
            </a:r>
            <a:endParaRPr sz="1000">
              <a:latin typeface="Arial"/>
              <a:cs typeface="Arial"/>
            </a:endParaRPr>
          </a:p>
        </p:txBody>
      </p:sp>
      <p:sp>
        <p:nvSpPr>
          <p:cNvPr id="20" name="object 20"/>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180</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17" name="object 17"/>
          <p:cNvGraphicFramePr>
            <a:graphicFrameLocks noGrp="1"/>
          </p:cNvGraphicFramePr>
          <p:nvPr/>
        </p:nvGraphicFramePr>
        <p:xfrm>
          <a:off x="8100000" y="1908002"/>
          <a:ext cx="5206365" cy="5085715"/>
        </p:xfrm>
        <a:graphic>
          <a:graphicData uri="http://schemas.openxmlformats.org/drawingml/2006/table">
            <a:tbl>
              <a:tblPr firstRow="1" bandRow="1">
                <a:tableStyleId>{2D5ABB26-0587-4C30-8999-92F81FD0307C}</a:tableStyleId>
              </a:tblPr>
              <a:tblGrid>
                <a:gridCol w="1386840"/>
                <a:gridCol w="654049"/>
                <a:gridCol w="653414"/>
                <a:gridCol w="650875"/>
                <a:gridCol w="1191895"/>
                <a:gridCol w="650239"/>
              </a:tblGrid>
              <a:tr h="433070">
                <a:tc rowSpan="2">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440690">
                        <a:lnSpc>
                          <a:spcPct val="100000"/>
                        </a:lnSpc>
                        <a:spcBef>
                          <a:spcPts val="680"/>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0"/>
                        </a:spcBef>
                      </a:pPr>
                      <a:endParaRPr sz="1000">
                        <a:latin typeface="Times New Roman"/>
                        <a:cs typeface="Times New Roman"/>
                      </a:endParaRPr>
                    </a:p>
                    <a:p>
                      <a:pPr algn="ctr">
                        <a:lnSpc>
                          <a:spcPct val="100000"/>
                        </a:lnSpc>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nSpc>
                          <a:spcPct val="100000"/>
                        </a:lnSpc>
                        <a:spcBef>
                          <a:spcPts val="25"/>
                        </a:spcBef>
                      </a:pPr>
                      <a:endParaRPr sz="1150">
                        <a:latin typeface="Times New Roman"/>
                        <a:cs typeface="Times New Roman"/>
                      </a:endParaRPr>
                    </a:p>
                    <a:p>
                      <a:pPr marL="150495" marR="11430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71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制动转</a:t>
                      </a:r>
                      <a:r>
                        <a:rPr dirty="0" sz="800" spc="-114" b="1">
                          <a:solidFill>
                            <a:srgbClr val="FFFFFF"/>
                          </a:solidFill>
                          <a:latin typeface="Microsoft YaHei UI"/>
                          <a:cs typeface="Microsoft YaHei UI"/>
                        </a:rPr>
                        <a:t>矩</a:t>
                      </a:r>
                      <a:r>
                        <a:rPr dirty="0" sz="800" b="1">
                          <a:solidFill>
                            <a:srgbClr val="FFFFFF"/>
                          </a:solidFill>
                          <a:latin typeface="Microsoft YaHei UI"/>
                          <a:cs typeface="Microsoft YaHei UI"/>
                        </a:rPr>
                        <a:t>（10%</a:t>
                      </a:r>
                      <a:r>
                        <a:rPr dirty="0" sz="800" spc="-25" b="1">
                          <a:solidFill>
                            <a:srgbClr val="FFFFFF"/>
                          </a:solidFill>
                          <a:latin typeface="Microsoft YaHei UI"/>
                          <a:cs typeface="Microsoft YaHei UI"/>
                        </a:rPr>
                        <a:t> </a:t>
                      </a:r>
                      <a:r>
                        <a:rPr dirty="0" sz="800" spc="-40" b="1">
                          <a:solidFill>
                            <a:srgbClr val="FFFFFF"/>
                          </a:solidFill>
                          <a:latin typeface="Microsoft YaHei UI"/>
                          <a:cs typeface="Microsoft YaHei UI"/>
                        </a:rPr>
                        <a:t>ED，</a:t>
                      </a:r>
                      <a:r>
                        <a:rPr dirty="0" sz="800" b="1">
                          <a:solidFill>
                            <a:srgbClr val="FFFFFF"/>
                          </a:solidFill>
                          <a:latin typeface="Microsoft YaHei UI"/>
                          <a:cs typeface="Microsoft YaHei UI"/>
                        </a:rPr>
                        <a:t>最大</a:t>
                      </a:r>
                      <a:r>
                        <a:rPr dirty="0" sz="800" spc="-90"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90" b="1">
                          <a:solidFill>
                            <a:srgbClr val="FFFFFF"/>
                          </a:solidFill>
                          <a:latin typeface="Microsoft YaHei UI"/>
                          <a:cs typeface="Microsoft YaHei UI"/>
                        </a:rPr>
                        <a:t> </a:t>
                      </a:r>
                      <a:r>
                        <a:rPr dirty="0" sz="800" spc="170" b="1">
                          <a:solidFill>
                            <a:srgbClr val="FFFFFF"/>
                          </a:solidFill>
                          <a:latin typeface="Microsoft YaHei UI"/>
                          <a:cs typeface="Microsoft YaHei UI"/>
                        </a:rPr>
                        <a:t>秒</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901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45402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algn="ctr">
                        <a:lnSpc>
                          <a:spcPct val="100000"/>
                        </a:lnSpc>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algn="ctr">
                        <a:lnSpc>
                          <a:spcPct val="100000"/>
                        </a:lnSpc>
                      </a:pPr>
                      <a:r>
                        <a:rPr dirty="0" sz="800" spc="-5" b="1">
                          <a:solidFill>
                            <a:srgbClr val="FFFFFF"/>
                          </a:solidFill>
                          <a:latin typeface="Microsoft YaHei UI"/>
                          <a:cs typeface="Microsoft YaHei UI"/>
                        </a:rPr>
                        <a:t>kW</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marL="394335">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71120" marR="12700"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gridSpan="6">
                  <a:txBody>
                    <a:bodyPr/>
                    <a:lstStyle/>
                    <a:p>
                      <a:pPr marL="17780">
                        <a:lnSpc>
                          <a:spcPct val="100000"/>
                        </a:lnSpc>
                        <a:spcBef>
                          <a:spcPts val="135"/>
                        </a:spcBef>
                      </a:pPr>
                      <a:r>
                        <a:rPr dirty="0" sz="800">
                          <a:solidFill>
                            <a:srgbClr val="231F20"/>
                          </a:solidFill>
                          <a:latin typeface="Microsoft JhengHei UI"/>
                          <a:cs typeface="Microsoft JhengHei UI"/>
                        </a:rPr>
                        <a:t>460V</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三相</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VFD1A5ME43ANNAA  VFD1A5ME43AFNAA  VFD1A5ME43ANSAA  VFD1A5ME43AFSAA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VFD2A7ME43ANNAA  VFD2A7ME43AFNAA  VFD2A7ME43ANSAA  VFD2A7ME43AFSAA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VFD4A2ME43ANNAA  VFD4A2ME43AFNAA  VFD4A2ME43ANSAA  VFD4A2ME43AFSAA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BRA-02P02-CF0R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VFD5A5ME43ANNAA  VFD5A5ME43AFNAA  VFD5A5ME43ANSAA  VFD5A5ME43AFSAA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VFD7A3ME43ANNAA  VFD7A3ME43ANSAA  VFD7A3ME43AFNAA  VFD7A3ME43AFSAA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VFD09AME43ANNAA  VFD09AME43AFNAA  VFD09AME43ANSAA  VFD09AME43AFSAA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3.7 /</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503359">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VFD13AME43ANNAA  VFD13AME43AFNAA  VFD13AME43ANSAA  VFD13AME43AFSAA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503360">
                <a:tc>
                  <a:txBody>
                    <a:bodyPr/>
                    <a:lstStyle/>
                    <a:p>
                      <a:pPr algn="just" marL="17780" marR="332740">
                        <a:lnSpc>
                          <a:spcPct val="100000"/>
                        </a:lnSpc>
                        <a:spcBef>
                          <a:spcPts val="50"/>
                        </a:spcBef>
                      </a:pPr>
                      <a:r>
                        <a:rPr dirty="0" sz="800" spc="-5">
                          <a:solidFill>
                            <a:srgbClr val="231F20"/>
                          </a:solidFill>
                          <a:latin typeface="Microsoft JhengHei UI"/>
                          <a:cs typeface="Microsoft JhengHei UI"/>
                        </a:rPr>
                        <a:t>VFD17AME43ANNAA  VFD17AME43AFNAA  VFD17AME43ANSAA  VFD17AME43AFSAA</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55"/>
                        </a:spcBef>
                      </a:pPr>
                      <a:endParaRPr sz="1250">
                        <a:latin typeface="Times New Roman"/>
                        <a:cs typeface="Times New Roman"/>
                      </a:endParaRPr>
                    </a:p>
                    <a:p>
                      <a:pPr marL="17780">
                        <a:lnSpc>
                          <a:spcPct val="100000"/>
                        </a:lnSpc>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9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853690" cy="555625"/>
          </a:xfrm>
          <a:prstGeom prst="rect">
            <a:avLst/>
          </a:prstGeom>
        </p:spPr>
        <p:txBody>
          <a:bodyPr wrap="square" lIns="0" tIns="84455" rIns="0" bIns="0" rtlCol="0" vert="horz">
            <a:spAutoFit/>
          </a:bodyPr>
          <a:lstStyle/>
          <a:p>
            <a:pPr marL="12700">
              <a:lnSpc>
                <a:spcPct val="100000"/>
              </a:lnSpc>
              <a:spcBef>
                <a:spcPts val="665"/>
              </a:spcBef>
            </a:pPr>
            <a:r>
              <a:rPr dirty="0" sz="1400" spc="-45" b="1">
                <a:solidFill>
                  <a:srgbClr val="FFFFFF"/>
                </a:solidFill>
                <a:latin typeface="Microsoft YaHei UI"/>
                <a:cs typeface="Microsoft YaHei UI"/>
              </a:rPr>
              <a:t>DELTA</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台达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台达</a:t>
            </a:r>
            <a:r>
              <a:rPr dirty="0" sz="1200" spc="-4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CT2000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纺织专用矢量控制变频器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856200" y="1029430"/>
            <a:ext cx="903798" cy="29807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67995"/>
          <a:ext cx="5938520" cy="4835525"/>
        </p:xfrm>
        <a:graphic>
          <a:graphicData uri="http://schemas.openxmlformats.org/drawingml/2006/table">
            <a:tbl>
              <a:tblPr firstRow="1" bandRow="1">
                <a:tableStyleId>{2D5ABB26-0587-4C30-8999-92F81FD0307C}</a:tableStyleId>
              </a:tblPr>
              <a:tblGrid>
                <a:gridCol w="1202690"/>
                <a:gridCol w="601979"/>
                <a:gridCol w="382269"/>
                <a:gridCol w="650875"/>
                <a:gridCol w="650875"/>
                <a:gridCol w="1365885"/>
                <a:gridCol w="1064895"/>
              </a:tblGrid>
              <a:tr h="475615">
                <a:tc rowSpan="2">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marL="346710">
                        <a:lnSpc>
                          <a:spcPct val="100000"/>
                        </a:lnSpc>
                        <a:spcBef>
                          <a:spcPts val="765"/>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35"/>
                        </a:spcBef>
                      </a:pPr>
                      <a:endParaRPr sz="1150">
                        <a:latin typeface="Times New Roman"/>
                        <a:cs typeface="Times New Roman"/>
                      </a:endParaRPr>
                    </a:p>
                    <a:p>
                      <a:pPr marL="288925">
                        <a:lnSpc>
                          <a:spcPct val="100000"/>
                        </a:lnSpc>
                      </a:pPr>
                      <a:r>
                        <a:rPr dirty="0" sz="800" b="1">
                          <a:solidFill>
                            <a:srgbClr val="FFFFFF"/>
                          </a:solidFill>
                          <a:latin typeface="Microsoft YaHei UI"/>
                          <a:cs typeface="Microsoft YaHei UI"/>
                        </a:rPr>
                        <a:t>适用电机</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nSpc>
                          <a:spcPct val="100000"/>
                        </a:lnSpc>
                        <a:spcBef>
                          <a:spcPts val="55"/>
                        </a:spcBef>
                      </a:pPr>
                      <a:endParaRPr sz="1200">
                        <a:latin typeface="Times New Roman"/>
                        <a:cs typeface="Times New Roman"/>
                      </a:endParaRPr>
                    </a:p>
                    <a:p>
                      <a:pPr marL="150495" marR="114300" indent="-28575">
                        <a:lnSpc>
                          <a:spcPct val="100000"/>
                        </a:lnSpc>
                      </a:pPr>
                      <a:r>
                        <a:rPr dirty="0" sz="800" b="1">
                          <a:solidFill>
                            <a:srgbClr val="FFFFFF"/>
                          </a:solidFill>
                          <a:latin typeface="Microsoft YaHei UI"/>
                          <a:cs typeface="Microsoft YaHei UI"/>
                        </a:rPr>
                        <a:t>制动转矩  </a:t>
                      </a:r>
                      <a:r>
                        <a:rPr dirty="0" sz="800" spc="-5" b="1">
                          <a:solidFill>
                            <a:srgbClr val="FFFFFF"/>
                          </a:solidFill>
                          <a:latin typeface="Microsoft YaHei UI"/>
                          <a:cs typeface="Microsoft YaHei UI"/>
                        </a:rPr>
                        <a:t>(kg-m)</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35"/>
                        </a:spcBef>
                      </a:pPr>
                      <a:endParaRPr sz="1150">
                        <a:latin typeface="Times New Roman"/>
                        <a:cs typeface="Times New Roman"/>
                      </a:endParaRPr>
                    </a:p>
                    <a:p>
                      <a:pPr marL="121920">
                        <a:lnSpc>
                          <a:spcPct val="100000"/>
                        </a:lnSpc>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880"/>
                        </a:spcBef>
                      </a:pPr>
                      <a:r>
                        <a:rPr dirty="0" sz="800" b="1">
                          <a:solidFill>
                            <a:srgbClr val="FFFFFF"/>
                          </a:solidFill>
                          <a:latin typeface="Microsoft YaHei UI"/>
                          <a:cs typeface="Microsoft YaHei UI"/>
                        </a:rPr>
                        <a:t>制动电阻</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125%</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制动转矩（10%</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ED，最大</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秒</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43307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000">
                        <a:latin typeface="Times New Roman"/>
                        <a:cs typeface="Times New Roman"/>
                      </a:endParaRPr>
                    </a:p>
                    <a:p>
                      <a:pPr algn="ctr">
                        <a:lnSpc>
                          <a:spcPct val="100000"/>
                        </a:lnSpc>
                      </a:pPr>
                      <a:r>
                        <a:rPr dirty="0" sz="800" spc="-5" b="1">
                          <a:solidFill>
                            <a:srgbClr val="FFFFFF"/>
                          </a:solidFill>
                          <a:latin typeface="Microsoft YaHei UI"/>
                          <a:cs typeface="Microsoft YaHei UI"/>
                        </a:rPr>
                        <a:t>HP</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000">
                        <a:latin typeface="Times New Roman"/>
                        <a:cs typeface="Times New Roman"/>
                      </a:endParaRPr>
                    </a:p>
                    <a:p>
                      <a:pPr marL="100965">
                        <a:lnSpc>
                          <a:spcPct val="100000"/>
                        </a:lnSpc>
                      </a:pP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000">
                        <a:latin typeface="Times New Roman"/>
                        <a:cs typeface="Times New Roman"/>
                      </a:endParaRPr>
                    </a:p>
                    <a:p>
                      <a:pPr marL="185420">
                        <a:lnSpc>
                          <a:spcPct val="100000"/>
                        </a:lnSpc>
                      </a:pPr>
                      <a:r>
                        <a:rPr dirty="0" sz="800" b="1">
                          <a:solidFill>
                            <a:srgbClr val="FFFFFF"/>
                          </a:solidFill>
                          <a:latin typeface="Microsoft YaHei UI"/>
                          <a:cs typeface="Microsoft YaHei UI"/>
                        </a:rPr>
                        <a:t>VFDB</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000">
                        <a:latin typeface="Times New Roman"/>
                        <a:cs typeface="Times New Roman"/>
                      </a:endParaRPr>
                    </a:p>
                    <a:p>
                      <a:pPr algn="ctr">
                        <a:lnSpc>
                          <a:spcPct val="100000"/>
                        </a:lnSpc>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81330" marR="16510" indent="-457200">
                        <a:lnSpc>
                          <a:spcPct val="100000"/>
                        </a:lnSpc>
                        <a:spcBef>
                          <a:spcPts val="710"/>
                        </a:spcBef>
                      </a:pPr>
                      <a:r>
                        <a:rPr dirty="0" sz="800" b="1">
                          <a:solidFill>
                            <a:srgbClr val="FFFFFF"/>
                          </a:solidFill>
                          <a:latin typeface="Microsoft YaHei UI"/>
                          <a:cs typeface="Microsoft YaHei UI"/>
                        </a:rPr>
                        <a:t>每台变频器所需电阻数 量</a:t>
                      </a:r>
                      <a:endParaRPr sz="800">
                        <a:latin typeface="Microsoft YaHei UI"/>
                        <a:cs typeface="Microsoft YaHei UI"/>
                      </a:endParaRPr>
                    </a:p>
                  </a:txBody>
                  <a:tcPr marL="0" marR="0" marB="0" marT="901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VFD055CT43F21A3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VFD075CT43F21A3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91794">
                <a:tc>
                  <a:txBody>
                    <a:bodyPr/>
                    <a:lstStyle/>
                    <a:p>
                      <a:pPr marL="17780" marR="259715">
                        <a:lnSpc>
                          <a:spcPct val="100000"/>
                        </a:lnSpc>
                        <a:spcBef>
                          <a:spcPts val="95"/>
                        </a:spcBef>
                      </a:pPr>
                      <a:r>
                        <a:rPr dirty="0" sz="800" spc="-5">
                          <a:solidFill>
                            <a:srgbClr val="231F20"/>
                          </a:solidFill>
                          <a:latin typeface="Microsoft JhengHei UI"/>
                          <a:cs typeface="Microsoft JhengHei UI"/>
                        </a:rPr>
                        <a:t>VFD110CT43F21A3  VFD110CT43F00B  VFD110CT43A21C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BRW-01P03-0GER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91795">
                <a:tc>
                  <a:txBody>
                    <a:bodyPr/>
                    <a:lstStyle/>
                    <a:p>
                      <a:pPr marL="17780" marR="259715">
                        <a:lnSpc>
                          <a:spcPct val="100000"/>
                        </a:lnSpc>
                        <a:spcBef>
                          <a:spcPts val="95"/>
                        </a:spcBef>
                      </a:pPr>
                      <a:r>
                        <a:rPr dirty="0" sz="800" spc="-5">
                          <a:solidFill>
                            <a:srgbClr val="231F20"/>
                          </a:solidFill>
                          <a:latin typeface="Microsoft JhengHei UI"/>
                          <a:cs typeface="Microsoft JhengHei UI"/>
                        </a:rPr>
                        <a:t>VFD150CT43F21A3  VFD150CT43F00B  VFD150CT43A21C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7.4</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BRW-1P503-0DCR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91795">
                <a:tc>
                  <a:txBody>
                    <a:bodyPr/>
                    <a:lstStyle/>
                    <a:p>
                      <a:pPr marL="17780" marR="259715">
                        <a:lnSpc>
                          <a:spcPct val="100000"/>
                        </a:lnSpc>
                        <a:spcBef>
                          <a:spcPts val="95"/>
                        </a:spcBef>
                      </a:pPr>
                      <a:r>
                        <a:rPr dirty="0" sz="800" spc="-5">
                          <a:solidFill>
                            <a:srgbClr val="231F20"/>
                          </a:solidFill>
                          <a:latin typeface="Microsoft JhengHei UI"/>
                          <a:cs typeface="Microsoft JhengHei UI"/>
                        </a:rPr>
                        <a:t>VFD185CT43F21A3  VFD185CT43F00B  VFD185CT43A21C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10.2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91795">
                <a:tc>
                  <a:txBody>
                    <a:bodyPr/>
                    <a:lstStyle/>
                    <a:p>
                      <a:pPr marL="17780" marR="259715">
                        <a:lnSpc>
                          <a:spcPct val="100000"/>
                        </a:lnSpc>
                        <a:spcBef>
                          <a:spcPts val="95"/>
                        </a:spcBef>
                      </a:pPr>
                      <a:r>
                        <a:rPr dirty="0" sz="800" spc="-5">
                          <a:solidFill>
                            <a:srgbClr val="231F20"/>
                          </a:solidFill>
                          <a:latin typeface="Microsoft JhengHei UI"/>
                          <a:cs typeface="Microsoft JhengHei UI"/>
                        </a:rPr>
                        <a:t>VFD220CT43F21A3  VFD220CT43F00B  VFD220CT43A21C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12.2</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91794">
                <a:tc>
                  <a:txBody>
                    <a:bodyPr/>
                    <a:lstStyle/>
                    <a:p>
                      <a:pPr marL="17780" marR="259715">
                        <a:lnSpc>
                          <a:spcPct val="100000"/>
                        </a:lnSpc>
                        <a:spcBef>
                          <a:spcPts val="95"/>
                        </a:spcBef>
                      </a:pPr>
                      <a:r>
                        <a:rPr dirty="0" sz="800" spc="-5">
                          <a:solidFill>
                            <a:srgbClr val="231F20"/>
                          </a:solidFill>
                          <a:latin typeface="Microsoft JhengHei UI"/>
                          <a:cs typeface="Microsoft JhengHei UI"/>
                        </a:rPr>
                        <a:t>VFD300CT43F21A3  VFD300CT43F00B  VFD300CT43A21C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14.9</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BRBW-03P03-0BFR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91795">
                <a:tc>
                  <a:txBody>
                    <a:bodyPr/>
                    <a:lstStyle/>
                    <a:p>
                      <a:pPr marL="17780" marR="259715">
                        <a:lnSpc>
                          <a:spcPct val="100000"/>
                        </a:lnSpc>
                        <a:spcBef>
                          <a:spcPts val="95"/>
                        </a:spcBef>
                      </a:pPr>
                      <a:r>
                        <a:rPr dirty="0" sz="800" spc="-5">
                          <a:solidFill>
                            <a:srgbClr val="231F20"/>
                          </a:solidFill>
                          <a:latin typeface="Microsoft JhengHei UI"/>
                          <a:cs typeface="Microsoft JhengHei UI"/>
                        </a:rPr>
                        <a:t>VFD370CT43F21A7  VFD370CT43F00B  VFD370CT43A21C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20.3</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91794">
                <a:tc>
                  <a:txBody>
                    <a:bodyPr/>
                    <a:lstStyle/>
                    <a:p>
                      <a:pPr marL="17780" marR="259715">
                        <a:lnSpc>
                          <a:spcPct val="100000"/>
                        </a:lnSpc>
                        <a:spcBef>
                          <a:spcPts val="95"/>
                        </a:spcBef>
                      </a:pPr>
                      <a:r>
                        <a:rPr dirty="0" sz="800" spc="-5">
                          <a:solidFill>
                            <a:srgbClr val="231F20"/>
                          </a:solidFill>
                          <a:latin typeface="Microsoft JhengHei UI"/>
                          <a:cs typeface="Microsoft JhengHei UI"/>
                        </a:rPr>
                        <a:t>VFD450CT43F00A3  VFD450CT43F00B  VFD450CT43A00C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91795">
                <a:tc>
                  <a:txBody>
                    <a:bodyPr/>
                    <a:lstStyle/>
                    <a:p>
                      <a:pPr marL="17780" marR="259715">
                        <a:lnSpc>
                          <a:spcPct val="100000"/>
                        </a:lnSpc>
                        <a:spcBef>
                          <a:spcPts val="95"/>
                        </a:spcBef>
                      </a:pPr>
                      <a:r>
                        <a:rPr dirty="0" sz="800" spc="-5">
                          <a:solidFill>
                            <a:srgbClr val="231F20"/>
                          </a:solidFill>
                          <a:latin typeface="Microsoft JhengHei UI"/>
                          <a:cs typeface="Microsoft JhengHei UI"/>
                        </a:rPr>
                        <a:t>VFD550CT43F00A4  VFD550CT43F00B  VFD550CT43A00C</a:t>
                      </a:r>
                      <a:endParaRPr sz="800">
                        <a:latin typeface="Microsoft JhengHei UI"/>
                        <a:cs typeface="Microsoft JhengHei UI"/>
                      </a:endParaRPr>
                    </a:p>
                  </a:txBody>
                  <a:tcPr marL="0" marR="0" marB="0" marT="120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4045*1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spcBef>
                          <a:spcPts val="15"/>
                        </a:spcBef>
                      </a:pPr>
                      <a:endParaRPr sz="900">
                        <a:latin typeface="Times New Roman"/>
                        <a:cs typeface="Times New Roman"/>
                      </a:endParaRPr>
                    </a:p>
                    <a:p>
                      <a:pPr marL="17780">
                        <a:lnSpc>
                          <a:spcPct val="100000"/>
                        </a:lnSpc>
                        <a:spcBef>
                          <a:spcPts val="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spc="-5">
                          <a:solidFill>
                            <a:srgbClr val="231F20"/>
                          </a:solidFill>
                          <a:latin typeface="Microsoft JhengHei UI"/>
                          <a:cs typeface="Microsoft JhengHei UI"/>
                        </a:rPr>
                        <a:t>VFD750CT43F00A6</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37.2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4030*2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BRBW-04P03-B0RD</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03529">
                <a:tc>
                  <a:txBody>
                    <a:bodyPr/>
                    <a:lstStyle/>
                    <a:p>
                      <a:pPr marL="17780">
                        <a:lnSpc>
                          <a:spcPct val="100000"/>
                        </a:lnSpc>
                        <a:spcBef>
                          <a:spcPts val="705"/>
                        </a:spcBef>
                      </a:pPr>
                      <a:r>
                        <a:rPr dirty="0" sz="800" spc="-5">
                          <a:solidFill>
                            <a:srgbClr val="231F20"/>
                          </a:solidFill>
                          <a:latin typeface="Microsoft JhengHei UI"/>
                          <a:cs typeface="Microsoft JhengHei UI"/>
                        </a:rPr>
                        <a:t>VFD900CT43F00A8</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50.8</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4045*2</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spc="-5">
                          <a:solidFill>
                            <a:srgbClr val="231F20"/>
                          </a:solidFill>
                          <a:latin typeface="Microsoft JhengHei UI"/>
                          <a:cs typeface="Microsoft JhengHei UI"/>
                        </a:rPr>
                        <a:t>BRBW-4P803-0AER</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70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95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11201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GD350A</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高性能通用变频器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913996"/>
          <a:ext cx="12002135" cy="6768465"/>
        </p:xfrm>
        <a:graphic>
          <a:graphicData uri="http://schemas.openxmlformats.org/drawingml/2006/table">
            <a:tbl>
              <a:tblPr firstRow="1" bandRow="1">
                <a:tableStyleId>{2D5ABB26-0587-4C30-8999-92F81FD0307C}</a:tableStyleId>
              </a:tblPr>
              <a:tblGrid>
                <a:gridCol w="1613535"/>
                <a:gridCol w="932179"/>
                <a:gridCol w="873760"/>
                <a:gridCol w="1796414"/>
                <a:gridCol w="1437005"/>
                <a:gridCol w="780415"/>
                <a:gridCol w="1463675"/>
                <a:gridCol w="772795"/>
                <a:gridCol w="1459229"/>
                <a:gridCol w="853440"/>
              </a:tblGrid>
              <a:tr h="295908">
                <a:tc rowSpan="2">
                  <a:txBody>
                    <a:bodyPr/>
                    <a:lstStyle/>
                    <a:p>
                      <a:pPr>
                        <a:lnSpc>
                          <a:spcPct val="100000"/>
                        </a:lnSpc>
                      </a:pPr>
                      <a:endParaRPr sz="1000">
                        <a:latin typeface="Times New Roman"/>
                        <a:cs typeface="Times New Roman"/>
                      </a:endParaRPr>
                    </a:p>
                    <a:p>
                      <a:pPr algn="ctr">
                        <a:lnSpc>
                          <a:spcPct val="100000"/>
                        </a:lnSpc>
                        <a:spcBef>
                          <a:spcPts val="695"/>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596900">
                        <a:lnSpc>
                          <a:spcPct val="100000"/>
                        </a:lnSpc>
                        <a:spcBef>
                          <a:spcPts val="650"/>
                        </a:spcBef>
                      </a:pPr>
                      <a:r>
                        <a:rPr dirty="0" sz="800" b="1">
                          <a:solidFill>
                            <a:srgbClr val="FFFFFF"/>
                          </a:solidFill>
                          <a:latin typeface="Microsoft YaHei UI"/>
                          <a:cs typeface="Microsoft YaHei UI"/>
                        </a:rPr>
                        <a:t>额定功率</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825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marL="440690">
                        <a:lnSpc>
                          <a:spcPct val="100000"/>
                        </a:lnSpc>
                        <a:spcBef>
                          <a:spcPts val="695"/>
                        </a:spcBef>
                      </a:pPr>
                      <a:r>
                        <a:rPr dirty="0" sz="800" b="1">
                          <a:solidFill>
                            <a:srgbClr val="FFFFFF"/>
                          </a:solidFill>
                          <a:latin typeface="Microsoft YaHei UI"/>
                          <a:cs typeface="Microsoft YaHei UI"/>
                        </a:rPr>
                        <a:t>英威腾制动单元型号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713105">
                        <a:lnSpc>
                          <a:spcPct val="100000"/>
                        </a:lnSpc>
                        <a:spcBef>
                          <a:spcPts val="650"/>
                        </a:spcBef>
                      </a:pPr>
                      <a:r>
                        <a:rPr dirty="0" sz="800" b="1">
                          <a:solidFill>
                            <a:srgbClr val="FFFFFF"/>
                          </a:solidFill>
                          <a:latin typeface="Microsoft YaHei UI"/>
                          <a:cs typeface="Microsoft YaHei UI"/>
                        </a:rPr>
                        <a:t>10%ED</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825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722630">
                        <a:lnSpc>
                          <a:spcPct val="100000"/>
                        </a:lnSpc>
                        <a:spcBef>
                          <a:spcPts val="650"/>
                        </a:spcBef>
                      </a:pPr>
                      <a:r>
                        <a:rPr dirty="0" sz="800" b="1">
                          <a:solidFill>
                            <a:srgbClr val="FFFFFF"/>
                          </a:solidFill>
                          <a:latin typeface="Microsoft YaHei UI"/>
                          <a:cs typeface="Microsoft YaHei UI"/>
                        </a:rPr>
                        <a:t>50%ED</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825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760730">
                        <a:lnSpc>
                          <a:spcPct val="100000"/>
                        </a:lnSpc>
                        <a:spcBef>
                          <a:spcPts val="650"/>
                        </a:spcBef>
                      </a:pPr>
                      <a:r>
                        <a:rPr dirty="0" sz="800" b="1">
                          <a:solidFill>
                            <a:srgbClr val="FFFFFF"/>
                          </a:solidFill>
                          <a:latin typeface="Microsoft YaHei UI"/>
                          <a:cs typeface="Microsoft YaHei UI"/>
                        </a:rPr>
                        <a:t>80%ED</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a:t>
                      </a:r>
                      <a:endParaRPr sz="800">
                        <a:latin typeface="Microsoft YaHei UI"/>
                        <a:cs typeface="Microsoft YaHei UI"/>
                      </a:endParaRPr>
                    </a:p>
                  </a:txBody>
                  <a:tcPr marL="0" marR="0" marB="0" marT="825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03531">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12090">
                        <a:lnSpc>
                          <a:spcPct val="100000"/>
                        </a:lnSpc>
                        <a:spcBef>
                          <a:spcPts val="200"/>
                        </a:spcBef>
                      </a:pPr>
                      <a:r>
                        <a:rPr dirty="0" sz="800" b="1">
                          <a:solidFill>
                            <a:srgbClr val="FFFFFF"/>
                          </a:solidFill>
                          <a:latin typeface="Microsoft YaHei UI"/>
                          <a:cs typeface="Microsoft YaHei UI"/>
                        </a:rPr>
                        <a:t>恒转矩负载</a:t>
                      </a:r>
                      <a:endParaRPr sz="800">
                        <a:latin typeface="Microsoft YaHei UI"/>
                        <a:cs typeface="Microsoft YaHei UI"/>
                      </a:endParaRPr>
                    </a:p>
                    <a:p>
                      <a:pPr marL="208915">
                        <a:lnSpc>
                          <a:spcPct val="100000"/>
                        </a:lnSpc>
                      </a:pPr>
                      <a:r>
                        <a:rPr dirty="0" sz="800" b="1">
                          <a:solidFill>
                            <a:srgbClr val="FFFFFF"/>
                          </a:solidFill>
                          <a:latin typeface="Microsoft YaHei UI"/>
                          <a:cs typeface="Microsoft YaHei UI"/>
                        </a:rPr>
                        <a:t>（G</a:t>
                      </a:r>
                      <a:r>
                        <a:rPr dirty="0" sz="800" spc="-100" b="1">
                          <a:solidFill>
                            <a:srgbClr val="FFFFFF"/>
                          </a:solidFill>
                          <a:latin typeface="Microsoft YaHei UI"/>
                          <a:cs typeface="Microsoft YaHei UI"/>
                        </a:rPr>
                        <a:t> </a:t>
                      </a:r>
                      <a:r>
                        <a:rPr dirty="0" sz="800" b="1">
                          <a:solidFill>
                            <a:srgbClr val="FFFFFF"/>
                          </a:solidFill>
                          <a:latin typeface="Microsoft YaHei UI"/>
                          <a:cs typeface="Microsoft YaHei UI"/>
                        </a:rPr>
                        <a:t>型机）</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2080">
                        <a:lnSpc>
                          <a:spcPct val="100000"/>
                        </a:lnSpc>
                        <a:spcBef>
                          <a:spcPts val="200"/>
                        </a:spcBef>
                      </a:pPr>
                      <a:r>
                        <a:rPr dirty="0" sz="800" b="1">
                          <a:solidFill>
                            <a:srgbClr val="FFFFFF"/>
                          </a:solidFill>
                          <a:latin typeface="Microsoft YaHei UI"/>
                          <a:cs typeface="Microsoft YaHei UI"/>
                        </a:rPr>
                        <a:t>风机水泵负载</a:t>
                      </a:r>
                      <a:endParaRPr sz="800">
                        <a:latin typeface="Microsoft YaHei UI"/>
                        <a:cs typeface="Microsoft YaHei UI"/>
                      </a:endParaRPr>
                    </a:p>
                    <a:p>
                      <a:pPr marL="184785">
                        <a:lnSpc>
                          <a:spcPct val="100000"/>
                        </a:lnSpc>
                      </a:pPr>
                      <a:r>
                        <a:rPr dirty="0" sz="800" b="1">
                          <a:solidFill>
                            <a:srgbClr val="FFFFFF"/>
                          </a:solidFill>
                          <a:latin typeface="Microsoft YaHei UI"/>
                          <a:cs typeface="Microsoft YaHei UI"/>
                        </a:rPr>
                        <a:t>（P</a:t>
                      </a:r>
                      <a:r>
                        <a:rPr dirty="0" sz="800" spc="-15" b="1">
                          <a:solidFill>
                            <a:srgbClr val="FFFFFF"/>
                          </a:solidFill>
                          <a:latin typeface="Microsoft YaHei UI"/>
                          <a:cs typeface="Microsoft YaHei UI"/>
                        </a:rPr>
                        <a:t> </a:t>
                      </a:r>
                      <a:r>
                        <a:rPr dirty="0" sz="800" b="1">
                          <a:solidFill>
                            <a:srgbClr val="FFFFFF"/>
                          </a:solidFill>
                          <a:latin typeface="Microsoft YaHei UI"/>
                          <a:cs typeface="Microsoft YaHei UI"/>
                        </a:rPr>
                        <a:t>型机）</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0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6690" marR="26670" indent="-152400">
                        <a:lnSpc>
                          <a:spcPct val="100000"/>
                        </a:lnSpc>
                        <a:spcBef>
                          <a:spcPts val="20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0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2880" marR="22860" indent="-152400">
                        <a:lnSpc>
                          <a:spcPct val="100000"/>
                        </a:lnSpc>
                        <a:spcBef>
                          <a:spcPts val="200"/>
                        </a:spcBef>
                      </a:pPr>
                      <a:r>
                        <a:rPr dirty="0" sz="800" b="1">
                          <a:solidFill>
                            <a:srgbClr val="FFFFFF"/>
                          </a:solidFill>
                          <a:latin typeface="Microsoft YaHei UI"/>
                          <a:cs typeface="Microsoft YaHei UI"/>
                        </a:rPr>
                        <a:t>每台变频器所需 电阻数量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0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74320" marR="13335" indent="-254000">
                        <a:lnSpc>
                          <a:spcPct val="100000"/>
                        </a:lnSpc>
                        <a:spcBef>
                          <a:spcPts val="200"/>
                        </a:spcBef>
                      </a:pPr>
                      <a:r>
                        <a:rPr dirty="0" sz="800" b="1">
                          <a:solidFill>
                            <a:srgbClr val="FFFFFF"/>
                          </a:solidFill>
                          <a:latin typeface="Microsoft YaHei UI"/>
                          <a:cs typeface="Microsoft YaHei UI"/>
                        </a:rPr>
                        <a:t>每台变频器所需电 阻数量</a:t>
                      </a:r>
                      <a:endParaRPr sz="800">
                        <a:latin typeface="Microsoft YaHei UI"/>
                        <a:cs typeface="Microsoft YaHei UI"/>
                      </a:endParaRPr>
                    </a:p>
                  </a:txBody>
                  <a:tcPr marL="0" marR="0" marB="0" marT="254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19850">
                <a:tc>
                  <a:txBody>
                    <a:bodyPr/>
                    <a:lstStyle/>
                    <a:p>
                      <a:pPr marL="17780">
                        <a:lnSpc>
                          <a:spcPct val="100000"/>
                        </a:lnSpc>
                        <a:spcBef>
                          <a:spcPts val="375"/>
                        </a:spcBef>
                      </a:pPr>
                      <a:r>
                        <a:rPr dirty="0" sz="800">
                          <a:solidFill>
                            <a:srgbClr val="231F20"/>
                          </a:solidFill>
                          <a:latin typeface="Microsoft JhengHei UI"/>
                          <a:cs typeface="Microsoft JhengHei UI"/>
                        </a:rPr>
                        <a:t>GD350A-1R5G/2R2P-4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BRA-03P02-CBFR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BRW-1P203-CBFR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BRW-02P03-CBFR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GD350A-2R2G/003P-4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BRA-04P02-BBBR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BRW-02P03-BBBR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BRBW-03P03-BBBR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GD350A-004G/5R5P-4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BRA-06P02-ABBR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BRBW-03P03-ABBR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BRBW-4P803-ABBR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GD350A-5R5G/7R5P-4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BRA-08P02-ABBR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BRBW-4P503-ABBR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BRBW-08P03-ABBR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GD350A-7R5G/011P-4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BRW-1P203-0FER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BRBW-06P03-0FER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BRBW-10P03-0FER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GD350A-011G/015P-4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BRW-02P03-0DDR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BRBW-10P03-0DDR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BRBW-15P03-0DDR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GD350A-015G/018P-4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BRBW-12P53-0CBR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BRBW-20P03-0CBR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GD350A-018G/022P-4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BRBW-03P03-0BGR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BRBW-25P03-0BGR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GD350A-022G/030P-4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BRBW-03P03-0BBR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BRBW-30P03-0BBR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GD350A-030G/037P-4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BRBW-06P03-0AGR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BRBW-25P03-0AGR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BRCW-40P03-0AGR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GD350A-037G/045P-4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内置制动单元</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BRBW-30P03-0ACR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BRCW-50P03-0ACR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GD350A-045G/055P-4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选配内置或外置</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BRCW-40P03-0A0R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BRCW-60P03-0A0R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GD350A-055G/075P-4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选配内置或外置</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BRBW-08P03-00HR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BRCW-50P03-00HR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BRCW-70P03-00HR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GD350A-075G/090P-4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选配内置或外置</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BRBW-12P53-0FRE</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BRCW-60P03-0FRE</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BRCW-100P3-0FRE</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0">
                <a:tc>
                  <a:txBody>
                    <a:bodyPr/>
                    <a:lstStyle/>
                    <a:p>
                      <a:pPr marL="17780">
                        <a:lnSpc>
                          <a:spcPct val="100000"/>
                        </a:lnSpc>
                        <a:spcBef>
                          <a:spcPts val="375"/>
                        </a:spcBef>
                      </a:pPr>
                      <a:r>
                        <a:rPr dirty="0" sz="800">
                          <a:solidFill>
                            <a:srgbClr val="231F20"/>
                          </a:solidFill>
                          <a:latin typeface="Microsoft JhengHei UI"/>
                          <a:cs typeface="Microsoft JhengHei UI"/>
                        </a:rPr>
                        <a:t>GD350A-090G/110P-4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选配内置或外置</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DBU100H-160-4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BRBW-15P03-0ERD</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BRCW-70P03-0ERD</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BRCW-60P03-A0RH</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GD350A-110G/132P-4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选配内置或外置</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DBU100H-160-4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BRCW-80P03-0DRE</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BRCW-70P03-00JR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GD350A-132G/160P-4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DBU100H-220-4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10">
                          <a:solidFill>
                            <a:srgbClr val="231F20"/>
                          </a:solidFill>
                          <a:latin typeface="Microsoft JhengHei UI"/>
                          <a:cs typeface="Microsoft JhengHei UI"/>
                        </a:rPr>
                        <a:t>BRBW-20P03-0CRG</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BRCW-100P3-0CRG</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BRCW-80P03-0GRD</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GD350A-160G/185P-4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BRBW-25P03-0CRA</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BRCW-120P3-0CRA</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BRCW-200P3-0CRA</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GD350A-185G/200P-4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BRCW-120P3-0ERF</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GD350A-200G/220P-4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BRBW-30P03-0BRE</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BRCW-80P03-00ER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BRCW-120P3-00ER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GD350A-220G/250P-4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BRCW-40P03-0BRB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BRCW-80P03-0DRD</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BRCW-70P03-0BRB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GD350A-250G/280P-4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*1</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BRCW-100P3-00DR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GD350A-280G/315P-4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BRCW-120P3-0CRF</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BRCW-80P03-0GRB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GD350A-315G/355P-4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BRBW-25P03-0CRB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BRCW-120P3-0CRB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BRCW-200P3-0CRB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GD350A-355G/400P-4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BRCW-200P3-0BRH</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2">
                <a:tc>
                  <a:txBody>
                    <a:bodyPr/>
                    <a:lstStyle/>
                    <a:p>
                      <a:pPr marL="17780">
                        <a:lnSpc>
                          <a:spcPct val="100000"/>
                        </a:lnSpc>
                        <a:spcBef>
                          <a:spcPts val="375"/>
                        </a:spcBef>
                      </a:pPr>
                      <a:r>
                        <a:rPr dirty="0" sz="800">
                          <a:solidFill>
                            <a:srgbClr val="231F20"/>
                          </a:solidFill>
                          <a:latin typeface="Microsoft JhengHei UI"/>
                          <a:cs typeface="Microsoft JhengHei UI"/>
                        </a:rPr>
                        <a:t>GD350A-400G/450P-4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BRBW-30P03-0BRD</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BRCW-80P03-0DRH</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BRCW-120P3-0DRH</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19850">
                <a:tc>
                  <a:txBody>
                    <a:bodyPr/>
                    <a:lstStyle/>
                    <a:p>
                      <a:pPr marL="17780">
                        <a:lnSpc>
                          <a:spcPct val="100000"/>
                        </a:lnSpc>
                        <a:spcBef>
                          <a:spcPts val="375"/>
                        </a:spcBef>
                      </a:pPr>
                      <a:r>
                        <a:rPr dirty="0" sz="800">
                          <a:solidFill>
                            <a:srgbClr val="231F20"/>
                          </a:solidFill>
                          <a:latin typeface="Microsoft JhengHei UI"/>
                          <a:cs typeface="Microsoft JhengHei UI"/>
                        </a:rPr>
                        <a:t>GD350A-450G/500P-4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BRCW-40P03-0BRB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BRCW-80P03-0DRD</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BRCW-70P03-0BRB</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75"/>
                        </a:spcBef>
                      </a:pPr>
                      <a:r>
                        <a:rPr dirty="0" sz="800">
                          <a:solidFill>
                            <a:srgbClr val="231F20"/>
                          </a:solidFill>
                          <a:latin typeface="Microsoft JhengHei UI"/>
                          <a:cs typeface="Microsoft JhengHei UI"/>
                        </a:rPr>
                        <a:t>2*2*2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19853">
                <a:tc>
                  <a:txBody>
                    <a:bodyPr/>
                    <a:lstStyle/>
                    <a:p>
                      <a:pPr marL="17780">
                        <a:lnSpc>
                          <a:spcPct val="100000"/>
                        </a:lnSpc>
                        <a:spcBef>
                          <a:spcPts val="375"/>
                        </a:spcBef>
                      </a:pPr>
                      <a:r>
                        <a:rPr dirty="0" sz="800">
                          <a:solidFill>
                            <a:srgbClr val="231F20"/>
                          </a:solidFill>
                          <a:latin typeface="Microsoft JhengHei UI"/>
                          <a:cs typeface="Microsoft JhengHei UI"/>
                        </a:rPr>
                        <a:t>GD350A-500G-4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BRCW-200P3-00BR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75"/>
                        </a:spcBef>
                      </a:pPr>
                      <a:r>
                        <a:rPr dirty="0" sz="800" spc="-5">
                          <a:solidFill>
                            <a:srgbClr val="231F20"/>
                          </a:solidFill>
                          <a:latin typeface="Microsoft JhengHei UI"/>
                          <a:cs typeface="Microsoft JhengHei UI"/>
                        </a:rPr>
                        <a:t>*3*2</a:t>
                      </a:r>
                      <a:endParaRPr sz="800">
                        <a:latin typeface="Microsoft JhengHei UI"/>
                        <a:cs typeface="Microsoft JhengHei UI"/>
                      </a:endParaRPr>
                    </a:p>
                  </a:txBody>
                  <a:tcPr marL="0" marR="0" marB="0" marT="476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14115115" y="1039741"/>
            <a:ext cx="644885" cy="287761"/>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56921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GD350A</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高性能通用变频器（续）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943995"/>
          <a:ext cx="13674725" cy="7387590"/>
        </p:xfrm>
        <a:graphic>
          <a:graphicData uri="http://schemas.openxmlformats.org/drawingml/2006/table">
            <a:tbl>
              <a:tblPr firstRow="1" bandRow="1">
                <a:tableStyleId>{2D5ABB26-0587-4C30-8999-92F81FD0307C}</a:tableStyleId>
              </a:tblPr>
              <a:tblGrid>
                <a:gridCol w="650875"/>
                <a:gridCol w="285115"/>
                <a:gridCol w="1323974"/>
                <a:gridCol w="1324610"/>
                <a:gridCol w="1536064"/>
                <a:gridCol w="1536064"/>
                <a:gridCol w="1399540"/>
                <a:gridCol w="1399540"/>
                <a:gridCol w="1399540"/>
                <a:gridCol w="1399540"/>
                <a:gridCol w="1399539"/>
              </a:tblGrid>
              <a:tr h="259520">
                <a:tc>
                  <a:txBody>
                    <a:bodyPr/>
                    <a:lstStyle/>
                    <a:p>
                      <a:pPr marL="71120">
                        <a:lnSpc>
                          <a:spcPct val="100000"/>
                        </a:lnSpc>
                        <a:spcBef>
                          <a:spcPts val="509"/>
                        </a:spcBef>
                      </a:pPr>
                      <a:r>
                        <a:rPr dirty="0" sz="800" b="1">
                          <a:solidFill>
                            <a:srgbClr val="FFFFFF"/>
                          </a:solidFill>
                          <a:latin typeface="Microsoft YaHei UI"/>
                          <a:cs typeface="Microsoft YaHei UI"/>
                        </a:rPr>
                        <a:t>变频器功率</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7670" marR="400050" indent="101600">
                        <a:lnSpc>
                          <a:spcPct val="100000"/>
                        </a:lnSpc>
                        <a:spcBef>
                          <a:spcPts val="30"/>
                        </a:spcBef>
                      </a:pPr>
                      <a:r>
                        <a:rPr dirty="0" sz="800" b="1">
                          <a:solidFill>
                            <a:srgbClr val="FFFFFF"/>
                          </a:solidFill>
                          <a:latin typeface="Microsoft YaHei UI"/>
                          <a:cs typeface="Microsoft YaHei UI"/>
                        </a:rPr>
                        <a:t>英威腾 输入电抗器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13715" marR="506095" indent="101600">
                        <a:lnSpc>
                          <a:spcPct val="100000"/>
                        </a:lnSpc>
                        <a:spcBef>
                          <a:spcPts val="30"/>
                        </a:spcBef>
                      </a:pPr>
                      <a:r>
                        <a:rPr dirty="0" sz="800" b="1">
                          <a:solidFill>
                            <a:srgbClr val="FFFFFF"/>
                          </a:solidFill>
                          <a:latin typeface="Microsoft YaHei UI"/>
                          <a:cs typeface="Microsoft YaHei UI"/>
                        </a:rPr>
                        <a:t>英威腾 输出电抗器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45770" marR="438150" indent="101600">
                        <a:lnSpc>
                          <a:spcPct val="100000"/>
                        </a:lnSpc>
                        <a:spcBef>
                          <a:spcPts val="30"/>
                        </a:spcBef>
                      </a:pPr>
                      <a:r>
                        <a:rPr dirty="0" sz="800" b="1">
                          <a:solidFill>
                            <a:srgbClr val="FFFFFF"/>
                          </a:solidFill>
                          <a:latin typeface="Microsoft YaHei UI"/>
                          <a:cs typeface="Microsoft YaHei UI"/>
                        </a:rPr>
                        <a:t>英威腾 直流电抗器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45770" marR="438150" indent="101600">
                        <a:lnSpc>
                          <a:spcPct val="100000"/>
                        </a:lnSpc>
                        <a:spcBef>
                          <a:spcPts val="30"/>
                        </a:spcBef>
                      </a:pPr>
                      <a:r>
                        <a:rPr dirty="0" sz="800" b="1">
                          <a:solidFill>
                            <a:srgbClr val="FFFFFF"/>
                          </a:solidFill>
                          <a:latin typeface="Microsoft YaHei UI"/>
                          <a:cs typeface="Microsoft YaHei UI"/>
                        </a:rPr>
                        <a:t>英威腾 输入滤波器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45770" marR="438150" indent="101600">
                        <a:lnSpc>
                          <a:spcPct val="100000"/>
                        </a:lnSpc>
                        <a:spcBef>
                          <a:spcPts val="30"/>
                        </a:spcBef>
                      </a:pPr>
                      <a:r>
                        <a:rPr dirty="0" sz="800" b="1">
                          <a:solidFill>
                            <a:srgbClr val="FFFFFF"/>
                          </a:solidFill>
                          <a:latin typeface="Microsoft YaHei UI"/>
                          <a:cs typeface="Microsoft YaHei UI"/>
                        </a:rPr>
                        <a:t>英威腾 输出滤波器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3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ts val="955"/>
                        </a:lnSpc>
                      </a:pPr>
                      <a:r>
                        <a:rPr dirty="0" sz="800" b="1">
                          <a:solidFill>
                            <a:srgbClr val="FFFFFF"/>
                          </a:solidFill>
                          <a:latin typeface="Microsoft YaHei UI"/>
                          <a:cs typeface="Microsoft YaHei UI"/>
                        </a:rPr>
                        <a:t>输出滤波器</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GDL-ACL0005-4CU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GDL-OCL0005-4CU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FLT-P04006L-B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FLT-L04006L-B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BFC-0EA3-0008</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2.2kW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GDL-ACL0006-4CU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GDL-OCL0006-4CU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FLT-P04006L-B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FLT-L04006L-B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BFC-0EA3-0008</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3kW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GDL-ACL0014-4CU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GDL-OCL0010-4CU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FLT-P04016L-B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FLT-L04016L-B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4kW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GDL-ACL0014-4CU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GDL-OCL0010-4CU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FLT-P04016L-B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FLT-L04016L-B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5.5kW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GDL-ACL0020-4CU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GDL-OCL0014-4CU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FLT-P04016L-B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FLT-L04016L-B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7.5kW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GDL-ACL0025-4CU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GDL-OCL0020-4CU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FLT-P04032L-B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FLT-L04032L-B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11kW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GDL-ACL0035-4AL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BLA3-1EA2-0035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GDL-OCL0025-4CU</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FLT-P04032L-B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FLT-L04032L-B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GDL-ACL0040-4AL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BLA3-1EA2-0040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GDL-OCL0035-4AL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BLA3-0EA1-0035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FLT-P04045L-B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FLT-L04045L-B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BFC-0EA3-0045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18.5kW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GDL-ACL0051-4AL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BLA3-1EA2-0050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GDL-OCL0040-4AL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BLA3-0EA1-0040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FLT-P04045L-B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FLT-L04045L-B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BFC-0EA3-0045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22kW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GDL-ACL0051-4AL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BLA3-1EA2-0050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BLA3-0EA1-0050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FLT-P04065L-B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FLT-L04065L-B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BFC-0EA3-0075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30kW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GDL-ACL0070-4AL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BLA3-1EA2-0070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GDL-OCL0060-4AL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BLA3-0EA1-0060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FLT-P04065L-B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FLT-L04065L-B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BFC-0EA3-0075</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37kW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GDL-ACL0090-4AL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BLA3-1EA2-0090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GDL-OCL0075-4AL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BLA3-0EA1-0080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FLT-P04100L-B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FLT-L04100L-B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BFC-0EA3-0100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45kW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GDL-ACL0110-4AL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BLA3-1EA2-0110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GDL-OCL0092-4AL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BLA3-0EA1-0110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FLT-P04100L-B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FLT-L04100L-B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BFC-0EA3-0100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55kW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GDL-ACL0150-4AL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GDL-OCL0115-4AL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FLT-P04150L-B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FLT-L04150L-B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75kW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GDL-ACL0150-4AL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GDL-OCL0150-4AL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FLT-P04150L-B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FLT-L04150L-B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BFC-0EA3-0150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90kW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GDL-ACL0220-4AL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BLA3-1EA2-0250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GDL-OCL0220-4AL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BLA3-0EA1-0250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FLT-P04240L-B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FLT-L04240L-B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110kW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GDL-ACL0220-4AL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BLA3-1EA2-0250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GDL-OCL0220-4AL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BLA3-0EA1-0250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FLT-P04240L-B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FLT-L04240L-B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132kW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GDL-ACL0265-4AL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GDL-OCL0265-4AL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GDL-DCL0300-4AL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FLT-P04240L-B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FLT-L04240L-B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160kW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GDL-ACL0330-4AL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BLA3-1EA2-0350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GDL-OCL0330-4AL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BLA3-0EA1-0350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GDL-DCL0365-4AL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FLT-P04400L-B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FLT-L04400L-B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185kW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GDL-ACL0390-4AL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GDL-OCL0400-4AL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BLA3-0EA1-0400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GDL-DCL0455-4AL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FLT-P04400L-B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FLT-L04400L-B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200kW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GDL-ACL0390-4AL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GDL-OCL0400-4AL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BLA3-0EA1-0400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GDL-DCL0455-4AL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FLT-P04400L-B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FLT-L04400L-B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220kW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GDL-ACL0450-4AL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BLA3-1EA2-0450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GDL-OCL0450-4AL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BLA3-0EA1-0450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GDL-DCL0505-4AL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FLT-P04600L-B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FLT-L04600L-B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250kW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GDL-ACL0500-4AL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BLA3-1EA2-0500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GDL-OCL0500-4AL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BLA3-0EA1-0500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GDL-DCL0550-4AL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FLT-P04600L-B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FLT-L04600L-B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280kW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GDL-ACL0500-4AL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BLA3-1EA2-0560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GDL-OCL0560-4AL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BLA3-0EA1-0560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GDL-DCL0675-4AL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FLT-P04600L-B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FLT-L04600L-B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315kW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GDL-ACL0580-4AL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BLA3-1EA2-0630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GDL-OCL0660-4AL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BLA3-0EA1-0720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GDL-DCL0675-4AL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FLT-P04800L-B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FLT-L04800L-B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355kW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GDL-OCL0660-4AL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BLA3-0EA1-0720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GDL-DCL0810-4AL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FLT-P04800L-B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FLT-L04800L-B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400kW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GDL-OCL0720-4AL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GDL-DCL0810-4AL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FLT-P04800L-B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FLT-L04800L-B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5336">
                <a:tc>
                  <a:txBody>
                    <a:bodyPr/>
                    <a:lstStyle/>
                    <a:p>
                      <a:pPr marL="17780">
                        <a:lnSpc>
                          <a:spcPct val="100000"/>
                        </a:lnSpc>
                        <a:spcBef>
                          <a:spcPts val="475"/>
                        </a:spcBef>
                      </a:pPr>
                      <a:r>
                        <a:rPr dirty="0" sz="800">
                          <a:solidFill>
                            <a:srgbClr val="231F20"/>
                          </a:solidFill>
                          <a:latin typeface="Microsoft JhengHei UI"/>
                          <a:cs typeface="Microsoft JhengHei UI"/>
                        </a:rPr>
                        <a:t>450kW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GDL-OCL0820-4AL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BLA3-0EA1-1000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GDL-DCL1000-4AL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FLT-P041000L-B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FLT-L041000L-B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BFC-0EB3-1000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5337">
                <a:tc>
                  <a:txBody>
                    <a:bodyPr/>
                    <a:lstStyle/>
                    <a:p>
                      <a:pPr marL="17780">
                        <a:lnSpc>
                          <a:spcPct val="100000"/>
                        </a:lnSpc>
                        <a:spcBef>
                          <a:spcPts val="475"/>
                        </a:spcBef>
                      </a:pPr>
                      <a:r>
                        <a:rPr dirty="0" sz="800">
                          <a:solidFill>
                            <a:srgbClr val="231F20"/>
                          </a:solidFill>
                          <a:latin typeface="Microsoft JhengHei UI"/>
                          <a:cs typeface="Microsoft JhengHei UI"/>
                        </a:rPr>
                        <a:t>500kW</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GDL-OCL1000-4AL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BLA3-0EA1-1000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a:solidFill>
                            <a:srgbClr val="231F20"/>
                          </a:solidFill>
                          <a:latin typeface="Microsoft JhengHei UI"/>
                          <a:cs typeface="Microsoft JhengHei UI"/>
                        </a:rPr>
                        <a:t>GDL-DCL1000-4AL</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FLT-P041000L-B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FLT-L041000L-B</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5"/>
                        </a:spcBef>
                      </a:pPr>
                      <a:r>
                        <a:rPr dirty="0" sz="800" spc="-5">
                          <a:solidFill>
                            <a:srgbClr val="231F20"/>
                          </a:solidFill>
                          <a:latin typeface="Microsoft JhengHei UI"/>
                          <a:cs typeface="Microsoft JhengHei UI"/>
                        </a:rPr>
                        <a:t>BFC-0EB3-1000</a:t>
                      </a:r>
                      <a:endParaRPr sz="800">
                        <a:latin typeface="Microsoft JhengHei UI"/>
                        <a:cs typeface="Microsoft JhengHei UI"/>
                      </a:endParaRPr>
                    </a:p>
                  </a:txBody>
                  <a:tcPr marL="0" marR="0" marB="0" marT="603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14115115" y="1039503"/>
            <a:ext cx="644885" cy="287761"/>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8087300" y="10053543"/>
            <a:ext cx="3581400" cy="143510"/>
          </a:xfrm>
          <a:prstGeom prst="rect">
            <a:avLst/>
          </a:prstGeom>
        </p:spPr>
        <p:txBody>
          <a:bodyPr wrap="square" lIns="0" tIns="3175" rIns="0" bIns="0" rtlCol="0" vert="horz">
            <a:spAutoFit/>
          </a:bodyPr>
          <a:lstStyle/>
          <a:p>
            <a:pPr marL="12700">
              <a:lnSpc>
                <a:spcPct val="100000"/>
              </a:lnSpc>
              <a:spcBef>
                <a:spcPts val="25"/>
              </a:spcBef>
            </a:pPr>
            <a:r>
              <a:rPr dirty="0" sz="800">
                <a:solidFill>
                  <a:srgbClr val="231F20"/>
                </a:solidFill>
                <a:latin typeface="宋体"/>
                <a:cs typeface="宋体"/>
              </a:rPr>
              <a:t>在实际应用中可根据电抗器型号中的电流数值不小于运行额定电流做灵活调整。</a:t>
            </a:r>
            <a:endParaRPr sz="800">
              <a:latin typeface="宋体"/>
              <a:cs typeface="宋体"/>
            </a:endParaRPr>
          </a:p>
        </p:txBody>
      </p:sp>
      <p:sp>
        <p:nvSpPr>
          <p:cNvPr id="19" name="object 19"/>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185</a:t>
            </a:r>
            <a:endParaRPr sz="1000">
              <a:latin typeface="Arial"/>
              <a:cs typeface="Arial"/>
            </a:endParaRPr>
          </a:p>
        </p:txBody>
      </p:sp>
      <p:sp>
        <p:nvSpPr>
          <p:cNvPr id="20" name="object 20"/>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186</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15519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GD350</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高性能多功能变频器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709996"/>
          <a:ext cx="12885420" cy="7639684"/>
        </p:xfrm>
        <a:graphic>
          <a:graphicData uri="http://schemas.openxmlformats.org/drawingml/2006/table">
            <a:tbl>
              <a:tblPr firstRow="1" bandRow="1">
                <a:tableStyleId>{2D5ABB26-0587-4C30-8999-92F81FD0307C}</a:tableStyleId>
              </a:tblPr>
              <a:tblGrid>
                <a:gridCol w="951230"/>
                <a:gridCol w="480059"/>
                <a:gridCol w="480059"/>
                <a:gridCol w="480060"/>
                <a:gridCol w="1211580"/>
                <a:gridCol w="1226820"/>
                <a:gridCol w="1031875"/>
                <a:gridCol w="1016634"/>
                <a:gridCol w="1235709"/>
                <a:gridCol w="1140459"/>
                <a:gridCol w="422909"/>
                <a:gridCol w="1243329"/>
                <a:gridCol w="358140"/>
                <a:gridCol w="1235709"/>
                <a:gridCol w="351154"/>
              </a:tblGrid>
              <a:tr h="151129">
                <a:tc rowSpan="2">
                  <a:txBody>
                    <a:bodyPr/>
                    <a:lstStyle/>
                    <a:p>
                      <a:pPr>
                        <a:lnSpc>
                          <a:spcPct val="100000"/>
                        </a:lnSpc>
                      </a:pPr>
                      <a:endParaRPr sz="1000">
                        <a:latin typeface="Times New Roman"/>
                        <a:cs typeface="Times New Roman"/>
                      </a:endParaRPr>
                    </a:p>
                    <a:p>
                      <a:pPr>
                        <a:lnSpc>
                          <a:spcPct val="100000"/>
                        </a:lnSpc>
                        <a:spcBef>
                          <a:spcPts val="55"/>
                        </a:spcBef>
                      </a:pPr>
                      <a:endParaRPr sz="1100">
                        <a:latin typeface="Times New Roman"/>
                        <a:cs typeface="Times New Roman"/>
                      </a:endParaRPr>
                    </a:p>
                    <a:p>
                      <a:pPr marL="221615">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149860" marR="29209" indent="-113664">
                        <a:lnSpc>
                          <a:spcPct val="100000"/>
                        </a:lnSpc>
                        <a:spcBef>
                          <a:spcPts val="840"/>
                        </a:spcBef>
                      </a:pPr>
                      <a:r>
                        <a:rPr dirty="0" sz="800" b="1">
                          <a:solidFill>
                            <a:srgbClr val="FFFFFF"/>
                          </a:solidFill>
                          <a:latin typeface="Microsoft YaHei UI"/>
                          <a:cs typeface="Microsoft YaHei UI"/>
                        </a:rPr>
                        <a:t>额定功率  KW</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86995" marR="29845" indent="-50800">
                        <a:lnSpc>
                          <a:spcPct val="100000"/>
                        </a:lnSpc>
                        <a:spcBef>
                          <a:spcPts val="840"/>
                        </a:spcBef>
                      </a:pPr>
                      <a:r>
                        <a:rPr dirty="0" sz="800" b="1">
                          <a:solidFill>
                            <a:srgbClr val="FFFFFF"/>
                          </a:solidFill>
                          <a:latin typeface="Microsoft YaHei UI"/>
                          <a:cs typeface="Microsoft YaHei UI"/>
                        </a:rPr>
                        <a:t>额定输入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86995" marR="29845" indent="-50800">
                        <a:lnSpc>
                          <a:spcPct val="100000"/>
                        </a:lnSpc>
                        <a:spcBef>
                          <a:spcPts val="840"/>
                        </a:spcBef>
                      </a:pPr>
                      <a:r>
                        <a:rPr dirty="0" sz="800" b="1">
                          <a:solidFill>
                            <a:srgbClr val="FFFFFF"/>
                          </a:solidFill>
                          <a:latin typeface="Microsoft YaHei UI"/>
                          <a:cs typeface="Microsoft YaHei UI"/>
                        </a:rPr>
                        <a:t>额定输出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输出滤波器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5"/>
                        </a:spcBef>
                      </a:pPr>
                      <a:endParaRPr sz="1100">
                        <a:latin typeface="Times New Roman"/>
                        <a:cs typeface="Times New Roman"/>
                      </a:endParaRPr>
                    </a:p>
                    <a:p>
                      <a:pPr marL="262255">
                        <a:lnSpc>
                          <a:spcPct val="100000"/>
                        </a:lnSpc>
                      </a:pPr>
                      <a:r>
                        <a:rPr dirty="0" sz="800" b="1">
                          <a:solidFill>
                            <a:srgbClr val="FFFFFF"/>
                          </a:solidFill>
                          <a:latin typeface="Microsoft YaHei UI"/>
                          <a:cs typeface="Microsoft YaHei UI"/>
                        </a:rPr>
                        <a:t>英威腾制动单元</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436880">
                        <a:lnSpc>
                          <a:spcPct val="100000"/>
                        </a:lnSpc>
                        <a:spcBef>
                          <a:spcPts val="80"/>
                        </a:spcBef>
                      </a:pPr>
                      <a:r>
                        <a:rPr dirty="0" sz="800" b="1">
                          <a:solidFill>
                            <a:srgbClr val="FFFFFF"/>
                          </a:solidFill>
                          <a:latin typeface="Microsoft YaHei UI"/>
                          <a:cs typeface="Microsoft YaHei UI"/>
                        </a:rPr>
                        <a:t>ED10%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455930">
                        <a:lnSpc>
                          <a:spcPct val="100000"/>
                        </a:lnSpc>
                        <a:spcBef>
                          <a:spcPts val="80"/>
                        </a:spcBef>
                      </a:pPr>
                      <a:r>
                        <a:rPr dirty="0" sz="800" b="1">
                          <a:solidFill>
                            <a:srgbClr val="FFFFFF"/>
                          </a:solidFill>
                          <a:latin typeface="Microsoft YaHei UI"/>
                          <a:cs typeface="Microsoft YaHei UI"/>
                        </a:rPr>
                        <a:t>ED50%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448945">
                        <a:lnSpc>
                          <a:spcPct val="100000"/>
                        </a:lnSpc>
                        <a:spcBef>
                          <a:spcPts val="80"/>
                        </a:spcBef>
                      </a:pPr>
                      <a:r>
                        <a:rPr dirty="0" sz="800" b="1">
                          <a:solidFill>
                            <a:srgbClr val="FFFFFF"/>
                          </a:solidFill>
                          <a:latin typeface="Microsoft YaHei UI"/>
                          <a:cs typeface="Microsoft YaHei UI"/>
                        </a:rPr>
                        <a:t>ED80%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60642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just" marL="59055" marR="51435">
                        <a:lnSpc>
                          <a:spcPct val="100000"/>
                        </a:lnSpc>
                        <a:spcBef>
                          <a:spcPts val="434"/>
                        </a:spcBef>
                      </a:pPr>
                      <a:r>
                        <a:rPr dirty="0" sz="800" b="1">
                          <a:solidFill>
                            <a:srgbClr val="FFFFFF"/>
                          </a:solidFill>
                          <a:latin typeface="Microsoft YaHei UI"/>
                          <a:cs typeface="Microsoft YaHei UI"/>
                        </a:rPr>
                        <a:t>每台变 频器所 需电阻 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just" marL="26670" marR="19685">
                        <a:lnSpc>
                          <a:spcPct val="100000"/>
                        </a:lnSpc>
                        <a:spcBef>
                          <a:spcPts val="434"/>
                        </a:spcBef>
                      </a:pPr>
                      <a:r>
                        <a:rPr dirty="0" sz="800" b="1">
                          <a:solidFill>
                            <a:srgbClr val="FFFFFF"/>
                          </a:solidFill>
                          <a:latin typeface="Microsoft YaHei UI"/>
                          <a:cs typeface="Microsoft YaHei UI"/>
                        </a:rPr>
                        <a:t>每台变 频器所 需电阻 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just" marL="22860" marR="15240">
                        <a:lnSpc>
                          <a:spcPct val="100000"/>
                        </a:lnSpc>
                        <a:spcBef>
                          <a:spcPts val="434"/>
                        </a:spcBef>
                      </a:pPr>
                      <a:r>
                        <a:rPr dirty="0" sz="800" b="1">
                          <a:solidFill>
                            <a:srgbClr val="FFFFFF"/>
                          </a:solidFill>
                          <a:latin typeface="Microsoft YaHei UI"/>
                          <a:cs typeface="Microsoft YaHei UI"/>
                        </a:rPr>
                        <a:t>每台变 频器所 需电阻 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6854">
                <a:tc gridSpan="15">
                  <a:txBody>
                    <a:bodyPr/>
                    <a:lstStyle/>
                    <a:p>
                      <a:pPr marL="17780">
                        <a:lnSpc>
                          <a:spcPct val="100000"/>
                        </a:lnSpc>
                        <a:spcBef>
                          <a:spcPts val="445"/>
                        </a:spcBef>
                      </a:pP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3PH</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380V(-15%)~440V(+10%)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G350-1R5G-4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BRA-03P02-CBFR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BRW-1P203-CBFR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BRW-02P03-CBFR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G350-2R2G-4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BFC-0EA3-0008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BRA-04P02-BBBR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BRW-02P03-BBBR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BRBW-03P03-BBBR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G350-004G-4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BRA-06P02-ABBR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BRBW-03P03-ABBR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BRBW-4P803-ABBR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G350-5R5G-4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BRA-08P02-0HJR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BRBW-4P503-0HJR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BRBW-08P03-ABBR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G350-7R5G-4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BRW-1P203-0FER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BRBW-06P03-0FER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BRBW-10P03-0FER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G350-011G-4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BLA3-1EA2-0035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BLA3-0EC1-0030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BRW-02P03-0DDR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BRBW-10P03-0DDR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BRBW-15P03-0DDR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G350-015G-4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BLA3-1EA2-0040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BLA3-0EA1-0035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BRBW-12P53-0CBR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BRBW-20P03-0CBR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G350-018G-4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BLA3-1EA2-0050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BLA3-0EA1-0040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BRBW-02P03-0BGR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BRBW-25P03-0BGR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G350-022G-4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BLA3-1EA2-0060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BLA3-0EA1-0050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BRBW-02P03-0BBR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G350-030G-4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BLA3-1EA2-0080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BLA3-0EA1-0060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BRBW-06P03-0AGR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BRBW-25P03-0AGR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BRCW-40P03-0AGR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G350-037G-4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BLA3-1EA2-0090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BLA3-0EA1-0080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BRCW-50P03-0ACR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G350-045G-4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98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92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BRCW-40P03-0A0R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BRCW-60P03-0A0R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G350-055G-4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128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BFC-0EA3-0120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BRBW-08P03-00HR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BRCW-40P03-00HR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BRCW-70P03-00HR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G350-075G-4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139</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BFC-0EA3-0150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BRBW-12P53-0FRE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BRCW-60P03-0FRE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BRCW-100P3-0FRE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G350-090G-4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BRBW-15P03-0ERD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BRCW-70P03-0ERD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BRCW-60P03-A0RH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G350-110G-4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BLA3-0EC1-0250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BRCW-100P3-0DRE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BRCW-70P03-00JR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G350-132G-4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265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DBU100H-220-4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BRBW-20P03-0CRG</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BRCW-100P3-0CRG</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BRCW-80P03-0GRD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G350-160G-4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BLA3-1EA2-0350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BLA3-0EA1-0350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BRBW-25P03-0CRA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BRCW-120P3-0CRA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BRCW-200P3-0CRA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G350-185G-4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BLA3-0EA1-0350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BRCW-120P3-0ERF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G350-200G-4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385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BRBW-30P03-0BRE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BRCW-70P03-00ER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BRCW-120P3-00ER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G350-220G-4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425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BLA3-1EA2-0450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BLA3-0EA1-0450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BRCW-40P03-0BRB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BRCW-80P03-0DRD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BRCW-70P03-0BRB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G350-250G-4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BRCW-100P3-00DR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G350-280G-4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BLA3-1EA2-0560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BLA3-0EA1-0560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BRCW-120P3-0CRF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BRCW-80P03-0GRB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G350-315G-4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BRBW-25P03-0CRB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BRCW-120P3-0CRB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BRCW-200P3-0CRB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G350-355G-4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625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650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BLA3-1EA2-0720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BLA3-0EA1-0720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BRCW-200P3-0BRH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G350-400G-4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715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BLA3-1EA2-0720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BLA3-0EA1-0720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BRBW-30P03-0BRD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BRCW-80P03-0DRH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BRCW-120P3-0DRH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G350-450G-4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840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820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BRCW-40P03-0BRB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BRCW-80P03-0DRD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BRCW-70P03-0BRB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G350-500G-4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890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860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BLA3-1EA2-1000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BLA3-0EA1-1000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BFC-0EB3-1000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BRCW-200P3-00BR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6" name="object 16"/>
          <p:cNvSpPr/>
          <p:nvPr/>
        </p:nvSpPr>
        <p:spPr>
          <a:xfrm>
            <a:off x="14115115" y="1039503"/>
            <a:ext cx="644885" cy="287761"/>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187</a:t>
            </a:r>
            <a:endParaRPr sz="1000">
              <a:latin typeface="Arial"/>
              <a:cs typeface="Arial"/>
            </a:endParaRPr>
          </a:p>
        </p:txBody>
      </p:sp>
      <p:sp>
        <p:nvSpPr>
          <p:cNvPr id="19" name="object 19"/>
          <p:cNvSpPr txBox="1">
            <a:spLocks noGrp="1"/>
          </p:cNvSpPr>
          <p:nvPr>
            <p:ph type="sldNum" idx="7" sz="quarter"/>
          </p:nvPr>
        </p:nvSpPr>
        <p:spPr>
          <a:prstGeom prst="rect"/>
        </p:spPr>
        <p:txBody>
          <a:bodyPr wrap="square" lIns="0" tIns="635" rIns="0" bIns="0" rtlCol="0" vert="horz">
            <a:spAutoFit/>
          </a:bodyPr>
          <a:lstStyle/>
          <a:p>
            <a:pPr marL="25400">
              <a:lnSpc>
                <a:spcPct val="100000"/>
              </a:lnSpc>
              <a:spcBef>
                <a:spcPts val="5"/>
              </a:spcBef>
            </a:pPr>
            <a:r>
              <a:rPr dirty="0"/>
              <a:t>18</a:t>
            </a:r>
            <a:r>
              <a:rPr dirty="0" spc="-5"/>
              <a:t>8</a:t>
            </a: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61239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GD350</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高性能多功能变频器（续）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graphicFrame>
        <p:nvGraphicFramePr>
          <p:cNvPr id="15" name="object 15"/>
          <p:cNvGraphicFramePr>
            <a:graphicFrameLocks noGrp="1"/>
          </p:cNvGraphicFramePr>
          <p:nvPr/>
        </p:nvGraphicFramePr>
        <p:xfrm>
          <a:off x="540000" y="1817996"/>
          <a:ext cx="12885420" cy="6218555"/>
        </p:xfrm>
        <a:graphic>
          <a:graphicData uri="http://schemas.openxmlformats.org/drawingml/2006/table">
            <a:tbl>
              <a:tblPr firstRow="1" bandRow="1">
                <a:tableStyleId>{2D5ABB26-0587-4C30-8999-92F81FD0307C}</a:tableStyleId>
              </a:tblPr>
              <a:tblGrid>
                <a:gridCol w="951230"/>
                <a:gridCol w="480059"/>
                <a:gridCol w="480059"/>
                <a:gridCol w="480060"/>
                <a:gridCol w="1211580"/>
                <a:gridCol w="1226820"/>
                <a:gridCol w="1031875"/>
                <a:gridCol w="1016634"/>
                <a:gridCol w="1235709"/>
                <a:gridCol w="1140459"/>
                <a:gridCol w="422909"/>
                <a:gridCol w="1243329"/>
                <a:gridCol w="358140"/>
                <a:gridCol w="1235709"/>
                <a:gridCol w="351154"/>
              </a:tblGrid>
              <a:tr h="151129">
                <a:tc rowSpan="2">
                  <a:txBody>
                    <a:bodyPr/>
                    <a:lstStyle/>
                    <a:p>
                      <a:pPr>
                        <a:lnSpc>
                          <a:spcPct val="100000"/>
                        </a:lnSpc>
                      </a:pPr>
                      <a:endParaRPr sz="1000">
                        <a:latin typeface="Times New Roman"/>
                        <a:cs typeface="Times New Roman"/>
                      </a:endParaRPr>
                    </a:p>
                    <a:p>
                      <a:pPr>
                        <a:lnSpc>
                          <a:spcPct val="100000"/>
                        </a:lnSpc>
                        <a:spcBef>
                          <a:spcPts val="55"/>
                        </a:spcBef>
                      </a:pPr>
                      <a:endParaRPr sz="1100">
                        <a:latin typeface="Times New Roman"/>
                        <a:cs typeface="Times New Roman"/>
                      </a:endParaRPr>
                    </a:p>
                    <a:p>
                      <a:pPr marL="221615">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149860" marR="29209" indent="-113664">
                        <a:lnSpc>
                          <a:spcPct val="100000"/>
                        </a:lnSpc>
                        <a:spcBef>
                          <a:spcPts val="840"/>
                        </a:spcBef>
                      </a:pPr>
                      <a:r>
                        <a:rPr dirty="0" sz="800" b="1">
                          <a:solidFill>
                            <a:srgbClr val="FFFFFF"/>
                          </a:solidFill>
                          <a:latin typeface="Microsoft YaHei UI"/>
                          <a:cs typeface="Microsoft YaHei UI"/>
                        </a:rPr>
                        <a:t>额定功率  KW</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86995" marR="29845" indent="-50800">
                        <a:lnSpc>
                          <a:spcPct val="100000"/>
                        </a:lnSpc>
                        <a:spcBef>
                          <a:spcPts val="840"/>
                        </a:spcBef>
                      </a:pPr>
                      <a:r>
                        <a:rPr dirty="0" sz="800" b="1">
                          <a:solidFill>
                            <a:srgbClr val="FFFFFF"/>
                          </a:solidFill>
                          <a:latin typeface="Microsoft YaHei UI"/>
                          <a:cs typeface="Microsoft YaHei UI"/>
                        </a:rPr>
                        <a:t>额定输入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marL="86995" marR="29845" indent="-50800">
                        <a:lnSpc>
                          <a:spcPct val="100000"/>
                        </a:lnSpc>
                        <a:spcBef>
                          <a:spcPts val="840"/>
                        </a:spcBef>
                      </a:pPr>
                      <a:r>
                        <a:rPr dirty="0" sz="800" b="1">
                          <a:solidFill>
                            <a:srgbClr val="FFFFFF"/>
                          </a:solidFill>
                          <a:latin typeface="Microsoft YaHei UI"/>
                          <a:cs typeface="Microsoft YaHei UI"/>
                        </a:rPr>
                        <a:t>额定输出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gn="ctr">
                        <a:lnSpc>
                          <a:spcPct val="100000"/>
                        </a:lnSpc>
                        <a:spcBef>
                          <a:spcPts val="840"/>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输出滤波器</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pPr>
                      <a:endParaRPr sz="1000">
                        <a:latin typeface="Times New Roman"/>
                        <a:cs typeface="Times New Roman"/>
                      </a:endParaRPr>
                    </a:p>
                    <a:p>
                      <a:pPr>
                        <a:lnSpc>
                          <a:spcPct val="100000"/>
                        </a:lnSpc>
                        <a:spcBef>
                          <a:spcPts val="55"/>
                        </a:spcBef>
                      </a:pPr>
                      <a:endParaRPr sz="1100">
                        <a:latin typeface="Times New Roman"/>
                        <a:cs typeface="Times New Roman"/>
                      </a:endParaRPr>
                    </a:p>
                    <a:p>
                      <a:pPr marL="262255">
                        <a:lnSpc>
                          <a:spcPct val="100000"/>
                        </a:lnSpc>
                      </a:pPr>
                      <a:r>
                        <a:rPr dirty="0" sz="800" b="1">
                          <a:solidFill>
                            <a:srgbClr val="FFFFFF"/>
                          </a:solidFill>
                          <a:latin typeface="Microsoft YaHei UI"/>
                          <a:cs typeface="Microsoft YaHei UI"/>
                        </a:rPr>
                        <a:t>英威腾制动单元</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436880">
                        <a:lnSpc>
                          <a:spcPct val="100000"/>
                        </a:lnSpc>
                        <a:spcBef>
                          <a:spcPts val="80"/>
                        </a:spcBef>
                      </a:pPr>
                      <a:r>
                        <a:rPr dirty="0" sz="800" b="1">
                          <a:solidFill>
                            <a:srgbClr val="FFFFFF"/>
                          </a:solidFill>
                          <a:latin typeface="Microsoft YaHei UI"/>
                          <a:cs typeface="Microsoft YaHei UI"/>
                        </a:rPr>
                        <a:t>ED10%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455930">
                        <a:lnSpc>
                          <a:spcPct val="100000"/>
                        </a:lnSpc>
                        <a:spcBef>
                          <a:spcPts val="80"/>
                        </a:spcBef>
                      </a:pPr>
                      <a:r>
                        <a:rPr dirty="0" sz="800" b="1">
                          <a:solidFill>
                            <a:srgbClr val="FFFFFF"/>
                          </a:solidFill>
                          <a:latin typeface="Microsoft YaHei UI"/>
                          <a:cs typeface="Microsoft YaHei UI"/>
                        </a:rPr>
                        <a:t>ED50%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marL="448945">
                        <a:lnSpc>
                          <a:spcPct val="100000"/>
                        </a:lnSpc>
                        <a:spcBef>
                          <a:spcPts val="80"/>
                        </a:spcBef>
                      </a:pPr>
                      <a:r>
                        <a:rPr dirty="0" sz="800" b="1">
                          <a:solidFill>
                            <a:srgbClr val="FFFFFF"/>
                          </a:solidFill>
                          <a:latin typeface="Microsoft YaHei UI"/>
                          <a:cs typeface="Microsoft YaHei UI"/>
                        </a:rPr>
                        <a:t>ED80%</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01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606425">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just" marL="59055" marR="51435">
                        <a:lnSpc>
                          <a:spcPct val="100000"/>
                        </a:lnSpc>
                        <a:spcBef>
                          <a:spcPts val="434"/>
                        </a:spcBef>
                      </a:pPr>
                      <a:r>
                        <a:rPr dirty="0" sz="800" b="1">
                          <a:solidFill>
                            <a:srgbClr val="FFFFFF"/>
                          </a:solidFill>
                          <a:latin typeface="Microsoft YaHei UI"/>
                          <a:cs typeface="Microsoft YaHei UI"/>
                        </a:rPr>
                        <a:t>每台变 频器所 需电阻 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just" marL="26670" marR="19685">
                        <a:lnSpc>
                          <a:spcPct val="100000"/>
                        </a:lnSpc>
                        <a:spcBef>
                          <a:spcPts val="434"/>
                        </a:spcBef>
                      </a:pPr>
                      <a:r>
                        <a:rPr dirty="0" sz="800" b="1">
                          <a:solidFill>
                            <a:srgbClr val="FFFFFF"/>
                          </a:solidFill>
                          <a:latin typeface="Microsoft YaHei UI"/>
                          <a:cs typeface="Microsoft YaHei UI"/>
                        </a:rPr>
                        <a:t>每台变 频器所 需电阻 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5"/>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9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just" marL="22860" marR="15240">
                        <a:lnSpc>
                          <a:spcPct val="100000"/>
                        </a:lnSpc>
                        <a:spcBef>
                          <a:spcPts val="434"/>
                        </a:spcBef>
                      </a:pPr>
                      <a:r>
                        <a:rPr dirty="0" sz="800" b="1">
                          <a:solidFill>
                            <a:srgbClr val="FFFFFF"/>
                          </a:solidFill>
                          <a:latin typeface="Microsoft YaHei UI"/>
                          <a:cs typeface="Microsoft YaHei UI"/>
                        </a:rPr>
                        <a:t>每台变 频器所 需电阻 数量</a:t>
                      </a:r>
                      <a:endParaRPr sz="800">
                        <a:latin typeface="Microsoft YaHei UI"/>
                        <a:cs typeface="Microsoft YaHei UI"/>
                      </a:endParaRPr>
                    </a:p>
                  </a:txBody>
                  <a:tcPr marL="0" marR="0" marB="0" marT="5524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36854">
                <a:tc gridSpan="15">
                  <a:txBody>
                    <a:bodyPr/>
                    <a:lstStyle/>
                    <a:p>
                      <a:pPr marL="17780">
                        <a:lnSpc>
                          <a:spcPct val="100000"/>
                        </a:lnSpc>
                        <a:spcBef>
                          <a:spcPts val="445"/>
                        </a:spcBef>
                      </a:pP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3PH</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520V(-15%)~690V(+10%)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G350-022G-6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BLA3-1HC2-0040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BLA3-0HC1-0035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BRBW-04P03-0EER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RBBW-20P03-0EER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RBBW-30P03-0EER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G350-030G-6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BLA3-1HC2-0050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BLA3-0HC1-0040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BRBW-06P03-D0RC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RBBW-25P03-D0RC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RBBW-40P03-D0RC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G350-037G-6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BLA3-1HC2-0060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BLA3-0HC1-0050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BRBW-06P03-CBRG</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BRBW-30P03-CBRG</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10">
                          <a:solidFill>
                            <a:srgbClr val="231F20"/>
                          </a:solidFill>
                          <a:latin typeface="Microsoft JhengHei UI"/>
                          <a:cs typeface="Microsoft JhengHei UI"/>
                        </a:rPr>
                        <a:t>BRBW-50P03-CBRG</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G350-045G-6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BLA3-1HC2-0070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BLA3-0HC1-0060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BRBW-08P03-BFRJ</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BRCW-40P03-BFRJ</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BRCW-60P03-BFRJ</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G350-055G-6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BLA3-1HC2-0080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BLA3-0HC1-0080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G350-075G-6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BLA3-1HC2-0090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BLA3-0HC1-0090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BRBW-12P53-AFRA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BRCW-60P03-AFRA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BRCW-100P3-AFRA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G350-090G-6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BFC-1HA3-0100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BRBW-15P03-ACRD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BRCW-70P03-ACRD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BRCW-120P3-ACRD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G350-110G-6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118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BFC-1HA3-0120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BRBW-20P03-0AAR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BRCW-100P3-0AAR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BRCW-70P03-0BBR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G350-132G-6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DBU100H-160-6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BRBW-20P03-0JRB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BRCW-100P3-0JRB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BRCW-80P03-AHRD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G350-160G-6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163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DBU100H-160-6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BRBW-25P03-0GRF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G350-185G-6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198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DBU100H-220-6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BRBW-30P03-0FRE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G350-200G-6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216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DBU100H-220-6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BRBW-30P03-0FRA</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BRCW-80P03-ABCB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BRCW-120P3-ABRB</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4">
                <a:tc>
                  <a:txBody>
                    <a:bodyPr/>
                    <a:lstStyle/>
                    <a:p>
                      <a:pPr marL="17780">
                        <a:lnSpc>
                          <a:spcPct val="100000"/>
                        </a:lnSpc>
                        <a:spcBef>
                          <a:spcPts val="445"/>
                        </a:spcBef>
                      </a:pPr>
                      <a:r>
                        <a:rPr dirty="0" sz="800">
                          <a:solidFill>
                            <a:srgbClr val="231F20"/>
                          </a:solidFill>
                          <a:latin typeface="Microsoft JhengHei UI"/>
                          <a:cs typeface="Microsoft JhengHei UI"/>
                        </a:rPr>
                        <a:t>G350-220G-6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DBU100H-220-6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BRCW-80P03-0AAR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BRCW-70P03-0ERE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G350-250G-6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274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BRCW-40P03-0DRH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BRCW-200P3-0DRH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BRCW-100P3-ADRD</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G350-280G-6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286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BRCW-50P03-0DRC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BRCW-120P3-0HRF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G350-315G-6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BLA3-1HC2-0350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BLA3-0HC1-0350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BRCW-50P03-0CRH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G350-355G-6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BLA3-1HC2-0400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BRCW-60P03-0CRE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BRCW-70P03-0CRE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BRCW-100P03-0CRE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G350-400G-6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411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426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BLA3-0HC1-0450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DBU100H-400-6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BRCW-60P03-00CR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BRCW-100P3-00JR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BRCW-120P3-00CR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G350-450G-6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445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465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BRCW-80P03-0AAR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BRCW-80P03-0ERE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G350-500G-6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518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BLA3-0HC1-0560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BRCW-40P03-0DRH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BRCW-200P3-0DRH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BRCW-100P03-ADRE</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36856">
                <a:tc>
                  <a:txBody>
                    <a:bodyPr/>
                    <a:lstStyle/>
                    <a:p>
                      <a:pPr marL="17780">
                        <a:lnSpc>
                          <a:spcPct val="100000"/>
                        </a:lnSpc>
                        <a:spcBef>
                          <a:spcPts val="445"/>
                        </a:spcBef>
                      </a:pPr>
                      <a:r>
                        <a:rPr dirty="0" sz="800">
                          <a:solidFill>
                            <a:srgbClr val="231F20"/>
                          </a:solidFill>
                          <a:latin typeface="Microsoft JhengHei UI"/>
                          <a:cs typeface="Microsoft JhengHei UI"/>
                        </a:rPr>
                        <a:t>G350-560G-6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578</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BRCW-50P03-0DRC</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BRCW-70P03-0ACR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BRCW-120P03-0ACR</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4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36855">
                <a:tc>
                  <a:txBody>
                    <a:bodyPr/>
                    <a:lstStyle/>
                    <a:p>
                      <a:pPr marL="17780">
                        <a:lnSpc>
                          <a:spcPct val="100000"/>
                        </a:lnSpc>
                        <a:spcBef>
                          <a:spcPts val="445"/>
                        </a:spcBef>
                      </a:pPr>
                      <a:r>
                        <a:rPr dirty="0" sz="800">
                          <a:solidFill>
                            <a:srgbClr val="231F20"/>
                          </a:solidFill>
                          <a:latin typeface="Microsoft JhengHei UI"/>
                          <a:cs typeface="Microsoft JhengHei UI"/>
                        </a:rPr>
                        <a:t>G350-630G-6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655</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BLA3-0HC1-0720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BFC-1HB3-0800</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 台</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BRCW-50P03-0CRH</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BRCW-120P3-0GRF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spc="-5">
                          <a:solidFill>
                            <a:srgbClr val="231F20"/>
                          </a:solidFill>
                          <a:latin typeface="Microsoft JhengHei UI"/>
                          <a:cs typeface="Microsoft JhengHei UI"/>
                        </a:rPr>
                        <a:t>BRCW-200P3-0GRF</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4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65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6" name="object 16"/>
          <p:cNvSpPr/>
          <p:nvPr/>
        </p:nvSpPr>
        <p:spPr>
          <a:xfrm>
            <a:off x="14115115" y="1039741"/>
            <a:ext cx="644885" cy="287761"/>
          </a:xfrm>
          <a:prstGeom prst="rect">
            <a:avLst/>
          </a:prstGeom>
          <a:blipFill>
            <a:blip r:embed="rId3" cstate="print"/>
            <a:stretch>
              <a:fillRect/>
            </a:stretch>
          </a:blipFill>
        </p:spPr>
        <p:txBody>
          <a:bodyPr wrap="square" lIns="0" tIns="0" rIns="0" bIns="0" rtlCol="0"/>
          <a:lstStyle/>
          <a:p/>
        </p:txBody>
      </p:sp>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189</a:t>
            </a:r>
            <a:endParaRPr sz="1000">
              <a:latin typeface="Arial"/>
              <a:cs typeface="Arial"/>
            </a:endParaRPr>
          </a:p>
        </p:txBody>
      </p:sp>
      <p:sp>
        <p:nvSpPr>
          <p:cNvPr id="19" name="object 19"/>
          <p:cNvSpPr txBox="1">
            <a:spLocks noGrp="1"/>
          </p:cNvSpPr>
          <p:nvPr>
            <p:ph type="sldNum" idx="7" sz="quarter"/>
          </p:nvPr>
        </p:nvSpPr>
        <p:spPr>
          <a:prstGeom prst="rect"/>
        </p:spPr>
        <p:txBody>
          <a:bodyPr wrap="square" lIns="0" tIns="635" rIns="0" bIns="0" rtlCol="0" vert="horz">
            <a:spAutoFit/>
          </a:bodyPr>
          <a:lstStyle/>
          <a:p>
            <a:pPr marL="25400">
              <a:lnSpc>
                <a:spcPct val="100000"/>
              </a:lnSpc>
              <a:spcBef>
                <a:spcPts val="5"/>
              </a:spcBef>
            </a:pPr>
            <a:r>
              <a:rPr dirty="0"/>
              <a:t>19</a:t>
            </a:r>
            <a:r>
              <a:rPr dirty="0" spc="-5"/>
              <a:t>0</a:t>
            </a: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180721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GD200A</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通用型变频器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115115" y="1039741"/>
            <a:ext cx="644885" cy="287761"/>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69995"/>
          <a:ext cx="13167994" cy="7546975"/>
        </p:xfrm>
        <a:graphic>
          <a:graphicData uri="http://schemas.openxmlformats.org/drawingml/2006/table">
            <a:tbl>
              <a:tblPr firstRow="1" bandRow="1">
                <a:tableStyleId>{2D5ABB26-0587-4C30-8999-92F81FD0307C}</a:tableStyleId>
              </a:tblPr>
              <a:tblGrid>
                <a:gridCol w="1609090"/>
                <a:gridCol w="650874"/>
                <a:gridCol w="943610"/>
                <a:gridCol w="1202054"/>
                <a:gridCol w="1617345"/>
                <a:gridCol w="1406525"/>
                <a:gridCol w="958215"/>
                <a:gridCol w="1421765"/>
                <a:gridCol w="958850"/>
                <a:gridCol w="1422400"/>
                <a:gridCol w="958215"/>
              </a:tblGrid>
              <a:tr h="158750">
                <a:tc rowSpan="2">
                  <a:txBody>
                    <a:bodyPr/>
                    <a:lstStyle/>
                    <a:p>
                      <a:pPr>
                        <a:lnSpc>
                          <a:spcPct val="100000"/>
                        </a:lnSpc>
                        <a:spcBef>
                          <a:spcPts val="35"/>
                        </a:spcBef>
                      </a:pPr>
                      <a:endParaRPr sz="1150">
                        <a:latin typeface="Times New Roman"/>
                        <a:cs typeface="Times New Roman"/>
                      </a:endParaRPr>
                    </a:p>
                    <a:p>
                      <a:pPr algn="ctr">
                        <a:lnSpc>
                          <a:spcPct val="100000"/>
                        </a:lnSpc>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234950" marR="114300" indent="-113664">
                        <a:lnSpc>
                          <a:spcPct val="100000"/>
                        </a:lnSpc>
                        <a:spcBef>
                          <a:spcPts val="880"/>
                        </a:spcBef>
                      </a:pPr>
                      <a:r>
                        <a:rPr dirty="0" sz="800" b="1">
                          <a:solidFill>
                            <a:srgbClr val="FFFFFF"/>
                          </a:solidFill>
                          <a:latin typeface="Microsoft YaHei UI"/>
                          <a:cs typeface="Microsoft YaHei UI"/>
                        </a:rPr>
                        <a:t>额定功率  KW</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318770" marR="261620" indent="-50800">
                        <a:lnSpc>
                          <a:spcPct val="100000"/>
                        </a:lnSpc>
                        <a:spcBef>
                          <a:spcPts val="880"/>
                        </a:spcBef>
                      </a:pPr>
                      <a:r>
                        <a:rPr dirty="0" sz="800" b="1">
                          <a:solidFill>
                            <a:srgbClr val="FFFFFF"/>
                          </a:solidFill>
                          <a:latin typeface="Microsoft YaHei UI"/>
                          <a:cs typeface="Microsoft YaHei UI"/>
                        </a:rPr>
                        <a:t>额定输入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marL="448309" marR="389890" indent="-50800">
                        <a:lnSpc>
                          <a:spcPct val="100000"/>
                        </a:lnSpc>
                        <a:spcBef>
                          <a:spcPts val="880"/>
                        </a:spcBef>
                      </a:pPr>
                      <a:r>
                        <a:rPr dirty="0" sz="800" b="1">
                          <a:solidFill>
                            <a:srgbClr val="FFFFFF"/>
                          </a:solidFill>
                          <a:latin typeface="Microsoft YaHei UI"/>
                          <a:cs typeface="Microsoft YaHei UI"/>
                        </a:rPr>
                        <a:t>额定输出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2">
                  <a:txBody>
                    <a:bodyPr/>
                    <a:lstStyle/>
                    <a:p>
                      <a:pPr>
                        <a:lnSpc>
                          <a:spcPct val="100000"/>
                        </a:lnSpc>
                        <a:spcBef>
                          <a:spcPts val="35"/>
                        </a:spcBef>
                      </a:pPr>
                      <a:endParaRPr sz="1150">
                        <a:latin typeface="Times New Roman"/>
                        <a:cs typeface="Times New Roman"/>
                      </a:endParaRPr>
                    </a:p>
                    <a:p>
                      <a:pPr marL="452755">
                        <a:lnSpc>
                          <a:spcPct val="100000"/>
                        </a:lnSpc>
                      </a:pPr>
                      <a:r>
                        <a:rPr dirty="0" sz="800" b="1">
                          <a:solidFill>
                            <a:srgbClr val="FFFFFF"/>
                          </a:solidFill>
                          <a:latin typeface="Microsoft YaHei UI"/>
                          <a:cs typeface="Microsoft YaHei UI"/>
                        </a:rPr>
                        <a:t>英威腾制动单元</a:t>
                      </a:r>
                      <a:endParaRPr sz="800">
                        <a:latin typeface="Microsoft YaHei UI"/>
                        <a:cs typeface="Microsoft YaHei UI"/>
                      </a:endParaR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ED10%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110"/>
                        </a:spcBef>
                      </a:pPr>
                      <a:r>
                        <a:rPr dirty="0" sz="800" b="1">
                          <a:solidFill>
                            <a:srgbClr val="FFFFFF"/>
                          </a:solidFill>
                          <a:latin typeface="Microsoft YaHei UI"/>
                          <a:cs typeface="Microsoft YaHei UI"/>
                        </a:rPr>
                        <a:t>ED50%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2">
                  <a:txBody>
                    <a:bodyPr/>
                    <a:lstStyle/>
                    <a:p>
                      <a:pPr algn="ctr">
                        <a:lnSpc>
                          <a:spcPct val="100000"/>
                        </a:lnSpc>
                        <a:spcBef>
                          <a:spcPts val="110"/>
                        </a:spcBef>
                      </a:pPr>
                      <a:r>
                        <a:rPr dirty="0" sz="800" b="1">
                          <a:solidFill>
                            <a:srgbClr val="FFFFFF"/>
                          </a:solidFill>
                          <a:latin typeface="Microsoft YaHei UI"/>
                          <a:cs typeface="Microsoft YaHei UI"/>
                        </a:rPr>
                        <a:t>ED80%</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制动率</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16865">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44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54"/>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7190" marR="13970" indent="-355600">
                        <a:lnSpc>
                          <a:spcPct val="100000"/>
                        </a:lnSpc>
                        <a:spcBef>
                          <a:spcPts val="254"/>
                        </a:spcBef>
                      </a:pPr>
                      <a:r>
                        <a:rPr dirty="0" sz="800" b="1">
                          <a:solidFill>
                            <a:srgbClr val="FFFFFF"/>
                          </a:solidFill>
                          <a:latin typeface="Microsoft YaHei UI"/>
                          <a:cs typeface="Microsoft YaHei UI"/>
                        </a:rPr>
                        <a:t>每台变频器所需电阻 数量</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54"/>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7825" marR="15240" indent="-355600">
                        <a:lnSpc>
                          <a:spcPct val="100000"/>
                        </a:lnSpc>
                        <a:spcBef>
                          <a:spcPts val="254"/>
                        </a:spcBef>
                      </a:pPr>
                      <a:r>
                        <a:rPr dirty="0" sz="800" b="1">
                          <a:solidFill>
                            <a:srgbClr val="FFFFFF"/>
                          </a:solidFill>
                          <a:latin typeface="Microsoft YaHei UI"/>
                          <a:cs typeface="Microsoft YaHei UI"/>
                        </a:rPr>
                        <a:t>每台变频器所需电阻 数量</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54"/>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77190" marR="13970" indent="-355600">
                        <a:lnSpc>
                          <a:spcPct val="100000"/>
                        </a:lnSpc>
                        <a:spcBef>
                          <a:spcPts val="254"/>
                        </a:spcBef>
                      </a:pPr>
                      <a:r>
                        <a:rPr dirty="0" sz="800" b="1">
                          <a:solidFill>
                            <a:srgbClr val="FFFFFF"/>
                          </a:solidFill>
                          <a:latin typeface="Microsoft YaHei UI"/>
                          <a:cs typeface="Microsoft YaHei UI"/>
                        </a:rPr>
                        <a:t>每台变频器所需电阻 数量</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43396">
                <a:tc gridSpan="11">
                  <a:txBody>
                    <a:bodyPr/>
                    <a:lstStyle/>
                    <a:p>
                      <a:pPr marL="17780">
                        <a:lnSpc>
                          <a:spcPct val="100000"/>
                        </a:lnSpc>
                        <a:spcBef>
                          <a:spcPts val="470"/>
                        </a:spcBef>
                      </a:pP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3PH</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380V(-15%)~440V(+10%)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GD200A-0R7G-4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BRA-01P02-FECR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BRA-06P02-FECR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BRW-01P03-FECR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GD200A-1R5G-4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BRA-03P02-CBFR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BRW-1P203-CBFR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BRW-02P03-CBFR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GD200A-2R2G-4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BRA-04P02-BBBR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BRW-02P03-BBBR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BRBW-03P03-BBBR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GD200A-004G/5R5P-4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13.5/19.5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9.5/14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BRA-06P02-ABBR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BRBW-03P03-ABBR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BRBW-4P803-ABBR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GD200A-5R5G/7R5P-4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19.5/25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14/18.5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BRA-08P02-0HJR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BRBW-4P503-0HJR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BRBW-08P03-ABBR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GD200A-7R5G/011P-4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25/32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18.5/25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BRW-1P203-0FER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BRBW-06P03-0FER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BRBW-10P03-0FER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GD200A-011G/015P-4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32/40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25/32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BRW-02P03-0DDR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BRBW-10P03-0DDR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BRBW-15P03-0DDR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GD200A-015G/018P-4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40/47</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32/38</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BRBW-12P53-0CBR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BRBW-20P03-0CBR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GD200A-018G/022P-4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47/56</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38/45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BRBW-02P03-0BGR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BRBW-25P03-0BGR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GD200A-022G/030P-4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56/70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45/60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BRBW-02P03-0BBR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BRBW-30P03-0BBR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GD200A-030G/037P-4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70/80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60/75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BRBW-06P03-0AGR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BRBW-25P03-0AGR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BRCW-40P03-0AGR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GD200A-037G/045P-4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80/94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75/92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DBU100H-060-4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BRBW-30P03-0ACR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BRCW-50P03-0ACR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GD200A-045G/055P-4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94/128</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92/115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BRCW-40P03-0A0R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BRCW-60P03-0A0R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GD200A-055G/075P-4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128/160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115/150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BRBW-08P03-00HR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BRCW-40P03-00HR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BRCW-70P03-00HR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GD200A-075G/090P-4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160/190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150/180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BRBW-12P53-0FRE</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BRCW-60P03-0FRE</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BRCW-100P3-0FRE</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GD200A-090G/110P-4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190/225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180/215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DBU100H-160-4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BRBW-15P03-0ERD</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BRCW-70P03-0ERD</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BRCW-60P03-A0RH</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GD200A-110G/132P-4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225/265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215/260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DBU100H-160-4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BRCW-100P3-0DRE</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BRCW-70P03-00JR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GD200A-132G/160P-4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265/310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260/305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DBU100H-220-4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10">
                          <a:solidFill>
                            <a:srgbClr val="231F20"/>
                          </a:solidFill>
                          <a:latin typeface="Microsoft JhengHei UI"/>
                          <a:cs typeface="Microsoft JhengHei UI"/>
                        </a:rPr>
                        <a:t>BRBW-20P03-0CRG</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BRCW-100P3-0CRG</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BRCW-80P03-0GRD</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GD200A-160G/185P-4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310/345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305/340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BRBW-25P03-0CRA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BRCW-120P3-0CRA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BRCW-200P3-0CRA</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GD200A-185G/200P-4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345/385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340/380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BRCW-120P3-0ERF</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GD200A-200G/220P-4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385/430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380/425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BRBW-30P03-0BRE</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BRCW-70P03-00ER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BRCW-120P3-00ER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GD200A-220G/250P-4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430/485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425/480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BRCW-40P03-0BRB</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BRCW-80P03-0DRD</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BRCW-70P03-0BRB</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GD200A-250G/280P-4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485/545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480/530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BRCW-100P3-00DR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GD200A-280G/315P-4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545/610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530/600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BRCW-120P3-0CRF</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BRCW-80P03-0GRB</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GD200A-315G/355P-4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610/625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600/650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BRBW-25P03-0CRB</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BRCW-120P3-0CRB</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BRCW-200P3-0CRB</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GD200A-355G/400P-4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625/715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650/720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BRCW-200P3-0BRH</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43396">
                <a:tc>
                  <a:txBody>
                    <a:bodyPr/>
                    <a:lstStyle/>
                    <a:p>
                      <a:pPr marL="17780">
                        <a:lnSpc>
                          <a:spcPct val="100000"/>
                        </a:lnSpc>
                        <a:spcBef>
                          <a:spcPts val="470"/>
                        </a:spcBef>
                      </a:pPr>
                      <a:r>
                        <a:rPr dirty="0" sz="800">
                          <a:solidFill>
                            <a:srgbClr val="231F20"/>
                          </a:solidFill>
                          <a:latin typeface="Microsoft JhengHei UI"/>
                          <a:cs typeface="Microsoft JhengHei UI"/>
                        </a:rPr>
                        <a:t>GD200A-400G-4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715</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720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BRBW-30P03-0BRD</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BRCW-80P03-0DRH</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BRCW-120P3-0DRH</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4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43395">
                <a:tc>
                  <a:txBody>
                    <a:bodyPr/>
                    <a:lstStyle/>
                    <a:p>
                      <a:pPr marL="17780">
                        <a:lnSpc>
                          <a:spcPct val="100000"/>
                        </a:lnSpc>
                        <a:spcBef>
                          <a:spcPts val="470"/>
                        </a:spcBef>
                      </a:pPr>
                      <a:r>
                        <a:rPr dirty="0" sz="800">
                          <a:solidFill>
                            <a:srgbClr val="231F20"/>
                          </a:solidFill>
                          <a:latin typeface="Microsoft JhengHei UI"/>
                          <a:cs typeface="Microsoft JhengHei UI"/>
                        </a:rPr>
                        <a:t>GD200A-500G-4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890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860</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两台</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BRCW-200P3-00BR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47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596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52158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GD35</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高性能闭环矢量控制变频器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115115" y="1039741"/>
            <a:ext cx="644885" cy="287761"/>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00002"/>
          <a:ext cx="13807440" cy="6955155"/>
        </p:xfrm>
        <a:graphic>
          <a:graphicData uri="http://schemas.openxmlformats.org/drawingml/2006/table">
            <a:tbl>
              <a:tblPr firstRow="1" bandRow="1">
                <a:tableStyleId>{2D5ABB26-0587-4C30-8999-92F81FD0307C}</a:tableStyleId>
              </a:tblPr>
              <a:tblGrid>
                <a:gridCol w="1560830"/>
                <a:gridCol w="462915"/>
                <a:gridCol w="463550"/>
                <a:gridCol w="462914"/>
                <a:gridCol w="926464"/>
                <a:gridCol w="869950"/>
                <a:gridCol w="877570"/>
                <a:gridCol w="902334"/>
                <a:gridCol w="1027429"/>
                <a:gridCol w="1414145"/>
                <a:gridCol w="675004"/>
                <a:gridCol w="1397000"/>
                <a:gridCol w="675640"/>
                <a:gridCol w="1397634"/>
                <a:gridCol w="675005"/>
              </a:tblGrid>
              <a:tr h="454025">
                <a:tc>
                  <a:txBody>
                    <a:bodyPr/>
                    <a:lstStyle/>
                    <a:p>
                      <a:pPr>
                        <a:lnSpc>
                          <a:spcPct val="100000"/>
                        </a:lnSpc>
                        <a:spcBef>
                          <a:spcPts val="10"/>
                        </a:spcBef>
                      </a:pPr>
                      <a:endParaRPr sz="1100">
                        <a:latin typeface="Times New Roman"/>
                        <a:cs typeface="Times New Roman"/>
                      </a:endParaRPr>
                    </a:p>
                    <a:p>
                      <a:pPr algn="ctr">
                        <a:lnSpc>
                          <a:spcPct val="100000"/>
                        </a:lnSpc>
                      </a:pPr>
                      <a:r>
                        <a:rPr dirty="0" sz="800" b="1">
                          <a:solidFill>
                            <a:srgbClr val="FFFFFF"/>
                          </a:solidFill>
                          <a:latin typeface="Microsoft YaHei UI"/>
                          <a:cs typeface="Microsoft YaHei UI"/>
                        </a:rPr>
                        <a:t>变频器功率</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6680" marR="20320" indent="-78740">
                        <a:lnSpc>
                          <a:spcPct val="100000"/>
                        </a:lnSpc>
                        <a:spcBef>
                          <a:spcPts val="795"/>
                        </a:spcBef>
                      </a:pPr>
                      <a:r>
                        <a:rPr dirty="0" sz="800" b="1">
                          <a:solidFill>
                            <a:srgbClr val="FFFFFF"/>
                          </a:solidFill>
                          <a:latin typeface="Microsoft YaHei UI"/>
                          <a:cs typeface="Microsoft YaHei UI"/>
                        </a:rPr>
                        <a:t>输出功率  (kW)</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3670" marR="20955" indent="-125730">
                        <a:lnSpc>
                          <a:spcPct val="100000"/>
                        </a:lnSpc>
                        <a:spcBef>
                          <a:spcPts val="795"/>
                        </a:spcBef>
                      </a:pPr>
                      <a:r>
                        <a:rPr dirty="0" sz="800" b="1">
                          <a:solidFill>
                            <a:srgbClr val="FFFFFF"/>
                          </a:solidFill>
                          <a:latin typeface="Microsoft YaHei UI"/>
                          <a:cs typeface="Microsoft YaHei UI"/>
                        </a:rPr>
                        <a:t>输入电流  (A)</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3035" marR="20320" indent="-125730">
                        <a:lnSpc>
                          <a:spcPct val="100000"/>
                        </a:lnSpc>
                        <a:spcBef>
                          <a:spcPts val="795"/>
                        </a:spcBef>
                      </a:pPr>
                      <a:r>
                        <a:rPr dirty="0" sz="800" b="1">
                          <a:solidFill>
                            <a:srgbClr val="FFFFFF"/>
                          </a:solidFill>
                          <a:latin typeface="Microsoft YaHei UI"/>
                          <a:cs typeface="Microsoft YaHei UI"/>
                        </a:rPr>
                        <a:t>输出电流  (A)</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输出滤波器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marL="157480">
                        <a:lnSpc>
                          <a:spcPct val="100000"/>
                        </a:lnSpc>
                      </a:pPr>
                      <a:r>
                        <a:rPr dirty="0" sz="800" b="1">
                          <a:solidFill>
                            <a:srgbClr val="FFFFFF"/>
                          </a:solidFill>
                          <a:latin typeface="Microsoft YaHei UI"/>
                          <a:cs typeface="Microsoft YaHei UI"/>
                        </a:rPr>
                        <a:t>英威腾制动单元</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13384">
                        <a:lnSpc>
                          <a:spcPct val="100000"/>
                        </a:lnSpc>
                        <a:spcBef>
                          <a:spcPts val="795"/>
                        </a:spcBef>
                      </a:pPr>
                      <a:r>
                        <a:rPr dirty="0" sz="800" b="1">
                          <a:solidFill>
                            <a:srgbClr val="FFFFFF"/>
                          </a:solidFill>
                          <a:latin typeface="Microsoft YaHei UI"/>
                          <a:cs typeface="Microsoft YaHei UI"/>
                        </a:rPr>
                        <a:t>ED10%</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贝派</a:t>
                      </a:r>
                      <a:endParaRPr sz="800">
                        <a:latin typeface="Microsoft YaHei UI"/>
                        <a:cs typeface="Microsoft YaHei UI"/>
                      </a:endParaRPr>
                    </a:p>
                    <a:p>
                      <a:pPr marL="401955">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3185" marR="24765"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4495">
                        <a:lnSpc>
                          <a:spcPct val="100000"/>
                        </a:lnSpc>
                        <a:spcBef>
                          <a:spcPts val="795"/>
                        </a:spcBef>
                      </a:pPr>
                      <a:r>
                        <a:rPr dirty="0" sz="800" b="1">
                          <a:solidFill>
                            <a:srgbClr val="FFFFFF"/>
                          </a:solidFill>
                          <a:latin typeface="Microsoft YaHei UI"/>
                          <a:cs typeface="Microsoft YaHei UI"/>
                        </a:rPr>
                        <a:t>ED50%</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贝派</a:t>
                      </a:r>
                      <a:endParaRPr sz="800">
                        <a:latin typeface="Microsoft YaHei UI"/>
                        <a:cs typeface="Microsoft YaHei UI"/>
                      </a:endParaRPr>
                    </a:p>
                    <a:p>
                      <a:pPr marL="393700">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3820" marR="26034"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5130">
                        <a:lnSpc>
                          <a:spcPct val="100000"/>
                        </a:lnSpc>
                        <a:spcBef>
                          <a:spcPts val="795"/>
                        </a:spcBef>
                      </a:pPr>
                      <a:r>
                        <a:rPr dirty="0" sz="800" b="1">
                          <a:solidFill>
                            <a:srgbClr val="FFFFFF"/>
                          </a:solidFill>
                          <a:latin typeface="Microsoft YaHei UI"/>
                          <a:cs typeface="Microsoft YaHei UI"/>
                        </a:rPr>
                        <a:t>ED80%</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贝派</a:t>
                      </a:r>
                      <a:endParaRPr sz="800">
                        <a:latin typeface="Microsoft YaHei UI"/>
                        <a:cs typeface="Microsoft YaHei UI"/>
                      </a:endParaRPr>
                    </a:p>
                    <a:p>
                      <a:pPr marL="393700">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3185" marR="24765"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20">
                <a:tc gridSpan="15">
                  <a:txBody>
                    <a:bodyPr/>
                    <a:lstStyle/>
                    <a:p>
                      <a:pPr marL="17780">
                        <a:lnSpc>
                          <a:spcPct val="100000"/>
                        </a:lnSpc>
                        <a:spcBef>
                          <a:spcPts val="530"/>
                        </a:spcBef>
                      </a:pP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3PH</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380V(-15%)~440V(+10%)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GD35-1R5G-4-C1/D1/H1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BRA-03P02-CBFR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BRW-1P203-CBFR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BRW-02P03-CBFR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GD35-2R2G-4-C1/D1/H1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BFC-0EA3-0008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BRA-04P02-BBBR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BRW-02P03-BBBR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BRBW-03P03-BBBR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GD35-004G-4-C1/D1/H1/H2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BRA-06P02-ABBR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BRBW-03P03-ABBR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BRBW-4P803-ABBR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GD35-5R5G-4-C1/D1/H1/H2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BRA-08P02-0HJR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BRBW-4P503-0HJR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BRBW-08P03-ABBR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GD35-7R5G-4-</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BLA3-0EC1-0020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BRW-1P203-0FER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BRBW-06P03-0FER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BRBW-10P03-0FER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GD35-011G-4-</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BRW-02P03-0DDR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BRBW-10P03-0DDR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BRBW-15P03-0DDR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GD35-015G-4-C1/D1/H1/H2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BRW-02P03-0CBR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BRBW-20P03-0CBR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GD35-018G-4-C1/D1/H1/H2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BRBW-02P03-0BGR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BRBW-25P03-0BGR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GD35-022G-4-C1/D1/H1/H2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BRBW-02P03-0BBR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GD35-030G-4-C1/D1/H1/H2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BLA3-0EA1-0070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BRBW-06P03-0AGR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BRBW-25P03-0AGR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BRCW-40P03-0AGR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GD35-037G-4-C1/D1/H1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DBU100H-060-4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BRCW-50P03-0ACR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GD35-045G-4-C1/D1/H1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BRCW-60P03-0A0R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GD35-055G-4-C1/D1/H1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BRBW-08P03-00HR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BRCW-40P03-00HR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BRCW-70P03-00HR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GD35-075G-4-C1/D1/H1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BRBW-12P53-0FRE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BRCW-60P03-0FRE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BRCW-100P3-0FRE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GD35-090G-4-C1/D1/H1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DBU100H-160-4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BRBW-15P03-0ERD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BRCW-70P03-0ERD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BRCW-60P03-A0RH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GD35-110G-4-C1/D1/H1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DBU100H-160-4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BRBW-20P03-0DRE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BRCW-100P3-0DRE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BRCW-70P03-00JR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GD35-132G-4-C1/D1/H1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265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DBU100H-220-4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BRBW-20P03-0CRG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BRCW-100P3-0CRG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BRCW-80P03-0GRD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GD35-160G-4-C1/D1/H1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BRBW-25P03-0CRA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BRCW-120P3-0CRA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BRCW-200P3-0CRA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GD35-185G-4-C1/D1/H1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BRBW-30P03-0BRH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BRCW-70P03-0ERF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BRCW-120P3-0ERF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GD35-200G-4-C1/D1/H1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BRBW-30P03-0BRE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BRCW-70P03-00ER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BRCW-120P3-00ER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GD35-220G-4-C1/D1/H1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425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BRCW-40P03-0BRB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BRCW-80P03-0DRD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BRCW-70P03-0BRB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GD35-250G-4-C1/D1/H1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DBU100H-400-4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BRCW-40P03-00BR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BRCW-100P3-00DR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BRCW-100P3-00FR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GD35-280G-4-C1/D1/H1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
                        </a:spcBef>
                      </a:pPr>
                      <a:r>
                        <a:rPr dirty="0" sz="800">
                          <a:solidFill>
                            <a:srgbClr val="231F20"/>
                          </a:solidFill>
                          <a:latin typeface="Microsoft JhengHei UI"/>
                          <a:cs typeface="Microsoft JhengHei UI"/>
                        </a:rPr>
                        <a:t>两台</a:t>
                      </a:r>
                      <a:endParaRPr sz="800">
                        <a:latin typeface="Microsoft JhengHei UI"/>
                        <a:cs typeface="Microsoft JhengHei UI"/>
                      </a:endParaRPr>
                    </a:p>
                    <a:p>
                      <a:pPr marL="17780">
                        <a:lnSpc>
                          <a:spcPts val="930"/>
                        </a:lnSpc>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BRBW-25P03-0CRF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BRCW-120P3-0CRF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BRCW-80P03-0GRB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GD35-315G-4-C1/D1/H1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BLA3-1EA2-0630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BLA3-0EA1-0630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BFC-0EB3-0800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
                        </a:spcBef>
                      </a:pPr>
                      <a:r>
                        <a:rPr dirty="0" sz="800">
                          <a:solidFill>
                            <a:srgbClr val="231F20"/>
                          </a:solidFill>
                          <a:latin typeface="Microsoft JhengHei UI"/>
                          <a:cs typeface="Microsoft JhengHei UI"/>
                        </a:rPr>
                        <a:t>两台</a:t>
                      </a:r>
                      <a:endParaRPr sz="800">
                        <a:latin typeface="Microsoft JhengHei UI"/>
                        <a:cs typeface="Microsoft JhengHei UI"/>
                      </a:endParaRPr>
                    </a:p>
                    <a:p>
                      <a:pPr marL="17780">
                        <a:lnSpc>
                          <a:spcPts val="930"/>
                        </a:lnSpc>
                      </a:pPr>
                      <a:r>
                        <a:rPr dirty="0" sz="800">
                          <a:solidFill>
                            <a:srgbClr val="231F20"/>
                          </a:solidFill>
                          <a:latin typeface="Microsoft JhengHei UI"/>
                          <a:cs typeface="Microsoft JhengHei UI"/>
                        </a:rPr>
                        <a:t>DBU100H-320-4</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BRBW-25P03-0CRB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BRCW-120P3-0CRB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BRCW-200P3-0CRB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7878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invt</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英威腾</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5" b="1">
                <a:solidFill>
                  <a:srgbClr val="231F20"/>
                </a:solidFill>
                <a:latin typeface="Microsoft JhengHei UI"/>
                <a:cs typeface="Microsoft JhengHei UI"/>
              </a:rPr>
              <a:t>GD35</a:t>
            </a:r>
            <a:r>
              <a:rPr dirty="0" sz="1200" spc="-75" b="1">
                <a:solidFill>
                  <a:srgbClr val="231F20"/>
                </a:solidFill>
                <a:latin typeface="Microsoft JhengHei UI"/>
                <a:cs typeface="Microsoft JhengHei UI"/>
              </a:rPr>
              <a:t> </a:t>
            </a:r>
            <a:r>
              <a:rPr dirty="0" sz="1200" b="1">
                <a:solidFill>
                  <a:srgbClr val="231F20"/>
                </a:solidFill>
                <a:latin typeface="Microsoft JhengHei UI"/>
                <a:cs typeface="Microsoft JhengHei UI"/>
              </a:rPr>
              <a:t>高性能闭环矢量控制变频器（续）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115115" y="1039741"/>
            <a:ext cx="644885" cy="287761"/>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17996"/>
          <a:ext cx="13807440" cy="6176645"/>
        </p:xfrm>
        <a:graphic>
          <a:graphicData uri="http://schemas.openxmlformats.org/drawingml/2006/table">
            <a:tbl>
              <a:tblPr firstRow="1" bandRow="1">
                <a:tableStyleId>{2D5ABB26-0587-4C30-8999-92F81FD0307C}</a:tableStyleId>
              </a:tblPr>
              <a:tblGrid>
                <a:gridCol w="1560830"/>
                <a:gridCol w="462915"/>
                <a:gridCol w="463550"/>
                <a:gridCol w="462914"/>
                <a:gridCol w="926464"/>
                <a:gridCol w="869950"/>
                <a:gridCol w="877570"/>
                <a:gridCol w="902334"/>
                <a:gridCol w="1027429"/>
                <a:gridCol w="1414145"/>
                <a:gridCol w="675004"/>
                <a:gridCol w="1397000"/>
                <a:gridCol w="675640"/>
                <a:gridCol w="1397634"/>
                <a:gridCol w="675005"/>
              </a:tblGrid>
              <a:tr h="454025">
                <a:tc>
                  <a:txBody>
                    <a:bodyPr/>
                    <a:lstStyle/>
                    <a:p>
                      <a:pPr>
                        <a:lnSpc>
                          <a:spcPct val="100000"/>
                        </a:lnSpc>
                        <a:spcBef>
                          <a:spcPts val="10"/>
                        </a:spcBef>
                      </a:pPr>
                      <a:endParaRPr sz="1100">
                        <a:latin typeface="Times New Roman"/>
                        <a:cs typeface="Times New Roman"/>
                      </a:endParaRPr>
                    </a:p>
                    <a:p>
                      <a:pPr algn="ctr">
                        <a:lnSpc>
                          <a:spcPct val="100000"/>
                        </a:lnSpc>
                      </a:pPr>
                      <a:r>
                        <a:rPr dirty="0" sz="800" b="1">
                          <a:solidFill>
                            <a:srgbClr val="FFFFFF"/>
                          </a:solidFill>
                          <a:latin typeface="Microsoft YaHei UI"/>
                          <a:cs typeface="Microsoft YaHei UI"/>
                        </a:rPr>
                        <a:t>变频器功率</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6680" marR="20320" indent="-78740">
                        <a:lnSpc>
                          <a:spcPct val="100000"/>
                        </a:lnSpc>
                        <a:spcBef>
                          <a:spcPts val="795"/>
                        </a:spcBef>
                      </a:pPr>
                      <a:r>
                        <a:rPr dirty="0" sz="800" b="1">
                          <a:solidFill>
                            <a:srgbClr val="FFFFFF"/>
                          </a:solidFill>
                          <a:latin typeface="Microsoft YaHei UI"/>
                          <a:cs typeface="Microsoft YaHei UI"/>
                        </a:rPr>
                        <a:t>输出功率  (kW)</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3670" marR="20955" indent="-125730">
                        <a:lnSpc>
                          <a:spcPct val="100000"/>
                        </a:lnSpc>
                        <a:spcBef>
                          <a:spcPts val="795"/>
                        </a:spcBef>
                      </a:pPr>
                      <a:r>
                        <a:rPr dirty="0" sz="800" b="1">
                          <a:solidFill>
                            <a:srgbClr val="FFFFFF"/>
                          </a:solidFill>
                          <a:latin typeface="Microsoft YaHei UI"/>
                          <a:cs typeface="Microsoft YaHei UI"/>
                        </a:rPr>
                        <a:t>输入电流  (A)</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3035" marR="20320" indent="-125730">
                        <a:lnSpc>
                          <a:spcPct val="100000"/>
                        </a:lnSpc>
                        <a:spcBef>
                          <a:spcPts val="795"/>
                        </a:spcBef>
                      </a:pPr>
                      <a:r>
                        <a:rPr dirty="0" sz="800" b="1">
                          <a:solidFill>
                            <a:srgbClr val="FFFFFF"/>
                          </a:solidFill>
                          <a:latin typeface="Microsoft YaHei UI"/>
                          <a:cs typeface="Microsoft YaHei UI"/>
                        </a:rPr>
                        <a:t>输出电流  (A)</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进线电抗器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输出电抗器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进线滤波器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5"/>
                        </a:spcBef>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输出滤波器</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1100">
                        <a:latin typeface="Times New Roman"/>
                        <a:cs typeface="Times New Roman"/>
                      </a:endParaRPr>
                    </a:p>
                    <a:p>
                      <a:pPr marL="157480">
                        <a:lnSpc>
                          <a:spcPct val="100000"/>
                        </a:lnSpc>
                      </a:pPr>
                      <a:r>
                        <a:rPr dirty="0" sz="800" b="1">
                          <a:solidFill>
                            <a:srgbClr val="FFFFFF"/>
                          </a:solidFill>
                          <a:latin typeface="Microsoft YaHei UI"/>
                          <a:cs typeface="Microsoft YaHei UI"/>
                        </a:rPr>
                        <a:t>英威腾制动单元</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13384">
                        <a:lnSpc>
                          <a:spcPct val="100000"/>
                        </a:lnSpc>
                        <a:spcBef>
                          <a:spcPts val="795"/>
                        </a:spcBef>
                      </a:pPr>
                      <a:r>
                        <a:rPr dirty="0" sz="800" b="1">
                          <a:solidFill>
                            <a:srgbClr val="FFFFFF"/>
                          </a:solidFill>
                          <a:latin typeface="Microsoft YaHei UI"/>
                          <a:cs typeface="Microsoft YaHei UI"/>
                        </a:rPr>
                        <a:t>ED10%</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贝派</a:t>
                      </a:r>
                      <a:endParaRPr sz="800">
                        <a:latin typeface="Microsoft YaHei UI"/>
                        <a:cs typeface="Microsoft YaHei UI"/>
                      </a:endParaRPr>
                    </a:p>
                    <a:p>
                      <a:pPr marL="401955">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3185" marR="24765"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4495">
                        <a:lnSpc>
                          <a:spcPct val="100000"/>
                        </a:lnSpc>
                        <a:spcBef>
                          <a:spcPts val="795"/>
                        </a:spcBef>
                      </a:pPr>
                      <a:r>
                        <a:rPr dirty="0" sz="800" b="1">
                          <a:solidFill>
                            <a:srgbClr val="FFFFFF"/>
                          </a:solidFill>
                          <a:latin typeface="Microsoft YaHei UI"/>
                          <a:cs typeface="Microsoft YaHei UI"/>
                        </a:rPr>
                        <a:t>ED50%</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贝派</a:t>
                      </a:r>
                      <a:endParaRPr sz="800">
                        <a:latin typeface="Microsoft YaHei UI"/>
                        <a:cs typeface="Microsoft YaHei UI"/>
                      </a:endParaRPr>
                    </a:p>
                    <a:p>
                      <a:pPr marL="393700">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3820" marR="26034"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5130">
                        <a:lnSpc>
                          <a:spcPct val="100000"/>
                        </a:lnSpc>
                        <a:spcBef>
                          <a:spcPts val="795"/>
                        </a:spcBef>
                      </a:pPr>
                      <a:r>
                        <a:rPr dirty="0" sz="800" b="1">
                          <a:solidFill>
                            <a:srgbClr val="FFFFFF"/>
                          </a:solidFill>
                          <a:latin typeface="Microsoft YaHei UI"/>
                          <a:cs typeface="Microsoft YaHei UI"/>
                        </a:rPr>
                        <a:t>ED80%</a:t>
                      </a:r>
                      <a:r>
                        <a:rPr dirty="0" sz="800" spc="-140" b="1">
                          <a:solidFill>
                            <a:srgbClr val="FFFFFF"/>
                          </a:solidFill>
                          <a:latin typeface="Microsoft YaHei UI"/>
                          <a:cs typeface="Microsoft YaHei UI"/>
                        </a:rPr>
                        <a:t> </a:t>
                      </a:r>
                      <a:r>
                        <a:rPr dirty="0" sz="800" b="1">
                          <a:solidFill>
                            <a:srgbClr val="FFFFFF"/>
                          </a:solidFill>
                          <a:latin typeface="Microsoft YaHei UI"/>
                          <a:cs typeface="Microsoft YaHei UI"/>
                        </a:rPr>
                        <a:t>贝派</a:t>
                      </a:r>
                      <a:endParaRPr sz="800">
                        <a:latin typeface="Microsoft YaHei UI"/>
                        <a:cs typeface="Microsoft YaHei UI"/>
                      </a:endParaRPr>
                    </a:p>
                    <a:p>
                      <a:pPr marL="393700">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3185" marR="24765" indent="-50800">
                        <a:lnSpc>
                          <a:spcPct val="100000"/>
                        </a:lnSpc>
                        <a:spcBef>
                          <a:spcPts val="795"/>
                        </a:spcBef>
                      </a:pPr>
                      <a:r>
                        <a:rPr dirty="0" sz="800" b="1">
                          <a:solidFill>
                            <a:srgbClr val="FFFFFF"/>
                          </a:solidFill>
                          <a:latin typeface="Microsoft YaHei UI"/>
                          <a:cs typeface="Microsoft YaHei UI"/>
                        </a:rPr>
                        <a:t>每台变频器所 需电阻数量</a:t>
                      </a:r>
                      <a:endParaRPr sz="800">
                        <a:latin typeface="Microsoft YaHei UI"/>
                        <a:cs typeface="Microsoft YaHei UI"/>
                      </a:endParaRPr>
                    </a:p>
                  </a:txBody>
                  <a:tcPr marL="0" marR="0" marB="0" marT="1009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9519">
                <a:tc gridSpan="15">
                  <a:txBody>
                    <a:bodyPr/>
                    <a:lstStyle/>
                    <a:p>
                      <a:pPr marL="17780">
                        <a:lnSpc>
                          <a:spcPct val="100000"/>
                        </a:lnSpc>
                        <a:spcBef>
                          <a:spcPts val="530"/>
                        </a:spcBef>
                      </a:pPr>
                      <a:r>
                        <a:rPr dirty="0" sz="800" spc="-10">
                          <a:solidFill>
                            <a:srgbClr val="231F20"/>
                          </a:solidFill>
                          <a:latin typeface="Microsoft JhengHei UI"/>
                          <a:cs typeface="Microsoft JhengHei UI"/>
                        </a:rPr>
                        <a:t>AC </a:t>
                      </a:r>
                      <a:r>
                        <a:rPr dirty="0" sz="800">
                          <a:solidFill>
                            <a:srgbClr val="231F20"/>
                          </a:solidFill>
                          <a:latin typeface="Microsoft JhengHei UI"/>
                          <a:cs typeface="Microsoft JhengHei UI"/>
                        </a:rPr>
                        <a:t>3PH</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520V(-15%)~690V(+10%)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GD35-022G-6-C1/D1/H1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BLA3-0HC1-0035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BRBW-04P03-0EER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RBBW-20P03-0EER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RBBW-30P03-0EER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GD35-030G-6-C1/D1/H1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BLA3-0HC1-0040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BFC-1HA3-0045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BRBW-06P03-D0RC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RBBW-25P03-D0RC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RBBW-40P03-D0RC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GD35-037G-6-C1/D1/H1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BLA3-0HC1-0050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BRBW-06P03-CBRG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BRBW-30P03-CBRG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10">
                          <a:solidFill>
                            <a:srgbClr val="231F20"/>
                          </a:solidFill>
                          <a:latin typeface="Microsoft JhengHei UI"/>
                          <a:cs typeface="Microsoft JhengHei UI"/>
                        </a:rPr>
                        <a:t>BRBW-50P03-CBRG</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GD35-045G-6-C1/D1/H1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BLA3-0HC1-0060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BRBW-08P03-BFRJ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BRCW-40P03-BFRJ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BRCW-60P03-BFRJ</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GD35-055G-6-C1/D1/H1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BLA3-0HC1-0080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BFC-1HA3-0075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GD35-075G-6-C1/D1/H1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86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BLA3-0HC1-0090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BFC-1HA3-0100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BRBW-12P53-AFRA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BRCW-60P03-AFRA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BRCW-100P3-AFRA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GD35-090G-6-C1/D1/H1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BFC-1HA3-0120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BRBW-15P03-ACRD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BRCW-70P03-ACRD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BRCW-120P3-ACRD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GD35-110G-6-C1/D1/H1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DBU100H-110-6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BRBW-20P03-0AAR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BRCW-100P3-0AAR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BRCW-70P03-0BBR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GD35-132G-6-C1/D1/H1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BLA3-0HC1-0150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DBU100H-160-6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BRBW-20P03-0JRB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BRCW-100P3-0JRB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BRCW-80P03-AHRD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GD35-160G-6-C1/D1/H1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163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1594">
                        <a:lnSpc>
                          <a:spcPct val="100000"/>
                        </a:lnSpc>
                        <a:spcBef>
                          <a:spcPts val="530"/>
                        </a:spcBef>
                      </a:pPr>
                      <a:r>
                        <a:rPr dirty="0" sz="800" spc="-5">
                          <a:solidFill>
                            <a:srgbClr val="231F20"/>
                          </a:solidFill>
                          <a:latin typeface="Microsoft JhengHei UI"/>
                          <a:cs typeface="Microsoft JhengHei UI"/>
                        </a:rPr>
                        <a:t>BFC-1HA3-0200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DBU100H-160-6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BRBW-25P03-0GRF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GD35-185G-6-C1/D1/H1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198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DBU100H-220-6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BRBW-30P03-0FRE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GD35-200G-6-C1/D1/H1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216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DBU100H-220-6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BRBW-30P03-0FRA</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BRCW-80P03-ABCB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BRCW-120P3-ABRB</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GD35-220G-6-C1/D1/H1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DBU100H-220-6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BRCW-80P03-0AAR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BRCW-70P03-0ERE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GD35-250G-6-C1/D1/H1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274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BRCW-40P03-0DRH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BRCW-200P3-0DRH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BRCW-100P3-ADRD</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GD35-280G-6-C1/D1/H1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286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BRCW-50P03-0DRC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BRCW-120P3-0HRF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GD35-315G-6-C1/D1/H1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334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328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BRCW-50P03-0CRH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GD35-350G-6-C1/D1/H1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BLA3-1HC2-0400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BFC-1HB3-0420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BRCW-60P03-0CRE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BRCW-70P03-0CRE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BRCW-100P03-0CRE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GD35-400G-6-C1/D1/H1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411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426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BLA3-0HC1-0450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DBU100H-400-6</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BRCW-60P03-00CR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BRCW-100P3-00JR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BRCW-120P3-00CR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GD35-500G-6-C1/D1/H1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518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540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
                        </a:spcBef>
                      </a:pPr>
                      <a:r>
                        <a:rPr dirty="0" sz="800">
                          <a:solidFill>
                            <a:srgbClr val="231F20"/>
                          </a:solidFill>
                          <a:latin typeface="Microsoft JhengHei UI"/>
                          <a:cs typeface="Microsoft JhengHei UI"/>
                        </a:rPr>
                        <a:t>两台</a:t>
                      </a:r>
                      <a:endParaRPr sz="800">
                        <a:latin typeface="Microsoft JhengHei UI"/>
                        <a:cs typeface="Microsoft JhengHei UI"/>
                      </a:endParaRPr>
                    </a:p>
                    <a:p>
                      <a:pPr marL="17780">
                        <a:lnSpc>
                          <a:spcPts val="930"/>
                        </a:lnSpc>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BRCW-40P03-0DRH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BRCW-200P3-0DRH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BRCW-100P03-ADRE</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9519">
                <a:tc>
                  <a:txBody>
                    <a:bodyPr/>
                    <a:lstStyle/>
                    <a:p>
                      <a:pPr marL="17780">
                        <a:lnSpc>
                          <a:spcPct val="100000"/>
                        </a:lnSpc>
                        <a:spcBef>
                          <a:spcPts val="530"/>
                        </a:spcBef>
                      </a:pPr>
                      <a:r>
                        <a:rPr dirty="0" sz="800">
                          <a:solidFill>
                            <a:srgbClr val="231F20"/>
                          </a:solidFill>
                          <a:latin typeface="Microsoft JhengHei UI"/>
                          <a:cs typeface="Microsoft JhengHei UI"/>
                        </a:rPr>
                        <a:t>GD35-560G-6-C1/D1/H1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578</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BFC-1HB3-0800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
                        </a:spcBef>
                      </a:pPr>
                      <a:r>
                        <a:rPr dirty="0" sz="800">
                          <a:solidFill>
                            <a:srgbClr val="231F20"/>
                          </a:solidFill>
                          <a:latin typeface="Microsoft JhengHei UI"/>
                          <a:cs typeface="Microsoft JhengHei UI"/>
                        </a:rPr>
                        <a:t>两台</a:t>
                      </a:r>
                      <a:endParaRPr sz="800">
                        <a:latin typeface="Microsoft JhengHei UI"/>
                        <a:cs typeface="Microsoft JhengHei UI"/>
                      </a:endParaRPr>
                    </a:p>
                    <a:p>
                      <a:pPr marL="17780">
                        <a:lnSpc>
                          <a:spcPts val="930"/>
                        </a:lnSpc>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BRCW-50P03-0DRC</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BRCW-70P03-0ACR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BRCW-120P03-0ACR</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3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9520">
                <a:tc>
                  <a:txBody>
                    <a:bodyPr/>
                    <a:lstStyle/>
                    <a:p>
                      <a:pPr marL="17780">
                        <a:lnSpc>
                          <a:spcPct val="100000"/>
                        </a:lnSpc>
                        <a:spcBef>
                          <a:spcPts val="530"/>
                        </a:spcBef>
                      </a:pPr>
                      <a:r>
                        <a:rPr dirty="0" sz="800">
                          <a:solidFill>
                            <a:srgbClr val="231F20"/>
                          </a:solidFill>
                          <a:latin typeface="Microsoft JhengHei UI"/>
                          <a:cs typeface="Microsoft JhengHei UI"/>
                        </a:rPr>
                        <a:t>GD35-630G-6-C1/D1/H1</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655</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680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a:lnSpc>
                          <a:spcPct val="100000"/>
                        </a:lnSpc>
                        <a:spcBef>
                          <a:spcPts val="530"/>
                        </a:spcBef>
                      </a:pPr>
                      <a:r>
                        <a:rPr dirty="0" sz="800">
                          <a:solidFill>
                            <a:srgbClr val="231F20"/>
                          </a:solidFill>
                          <a:latin typeface="Microsoft JhengHei UI"/>
                          <a:cs typeface="Microsoft JhengHei UI"/>
                        </a:rPr>
                        <a:t>BLA3-0HC1-0720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69215">
                        <a:lnSpc>
                          <a:spcPct val="100000"/>
                        </a:lnSpc>
                        <a:spcBef>
                          <a:spcPts val="530"/>
                        </a:spcBef>
                      </a:pPr>
                      <a:r>
                        <a:rPr dirty="0" sz="800" spc="-5">
                          <a:solidFill>
                            <a:srgbClr val="231F20"/>
                          </a:solidFill>
                          <a:latin typeface="Microsoft JhengHei UI"/>
                          <a:cs typeface="Microsoft JhengHei UI"/>
                        </a:rPr>
                        <a:t>BFC-1HB3-1000</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
                        </a:spcBef>
                      </a:pPr>
                      <a:r>
                        <a:rPr dirty="0" sz="800">
                          <a:solidFill>
                            <a:srgbClr val="231F20"/>
                          </a:solidFill>
                          <a:latin typeface="Microsoft JhengHei UI"/>
                          <a:cs typeface="Microsoft JhengHei UI"/>
                        </a:rPr>
                        <a:t>两台</a:t>
                      </a:r>
                      <a:endParaRPr sz="800">
                        <a:latin typeface="Microsoft JhengHei UI"/>
                        <a:cs typeface="Microsoft JhengHei UI"/>
                      </a:endParaRPr>
                    </a:p>
                    <a:p>
                      <a:pPr marL="17780">
                        <a:lnSpc>
                          <a:spcPts val="930"/>
                        </a:lnSpc>
                      </a:pPr>
                      <a:r>
                        <a:rPr dirty="0" sz="800">
                          <a:solidFill>
                            <a:srgbClr val="231F20"/>
                          </a:solidFill>
                          <a:latin typeface="Microsoft JhengHei UI"/>
                          <a:cs typeface="Microsoft JhengHei UI"/>
                        </a:rPr>
                        <a:t>DBU100H-320-6</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BRCW-50P03-0CRH</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BRCW-120P3-0GRF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spc="-5">
                          <a:solidFill>
                            <a:srgbClr val="231F20"/>
                          </a:solidFill>
                          <a:latin typeface="Microsoft JhengHei UI"/>
                          <a:cs typeface="Microsoft JhengHei UI"/>
                        </a:rPr>
                        <a:t>BRCW-200P3-0GRF</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3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73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1070571"/>
            <a:ext cx="1322705" cy="238760"/>
          </a:xfrm>
          <a:prstGeom prst="rect">
            <a:avLst/>
          </a:prstGeom>
        </p:spPr>
        <p:txBody>
          <a:bodyPr wrap="square" lIns="0" tIns="12700" rIns="0" bIns="0" rtlCol="0" vert="horz">
            <a:spAutoFit/>
          </a:bodyPr>
          <a:lstStyle/>
          <a:p>
            <a:pPr marL="12700">
              <a:lnSpc>
                <a:spcPct val="100000"/>
              </a:lnSpc>
              <a:spcBef>
                <a:spcPts val="100"/>
              </a:spcBef>
            </a:pPr>
            <a:r>
              <a:rPr dirty="0" sz="1400" spc="-5" b="1">
                <a:solidFill>
                  <a:srgbClr val="FFFFFF"/>
                </a:solidFill>
                <a:latin typeface="Microsoft YaHei UI"/>
                <a:cs typeface="Microsoft YaHei UI"/>
              </a:rPr>
              <a:t>Panasonic</a:t>
            </a:r>
            <a:r>
              <a:rPr dirty="0" sz="1400" spc="-145" b="1">
                <a:solidFill>
                  <a:srgbClr val="FFFFFF"/>
                </a:solidFill>
                <a:latin typeface="Microsoft YaHei UI"/>
                <a:cs typeface="Microsoft YaHei UI"/>
              </a:rPr>
              <a:t> </a:t>
            </a:r>
            <a:r>
              <a:rPr dirty="0" sz="1400" b="1">
                <a:solidFill>
                  <a:srgbClr val="FFFFFF"/>
                </a:solidFill>
                <a:latin typeface="Microsoft YaHei UI"/>
                <a:cs typeface="Microsoft YaHei UI"/>
              </a:rPr>
              <a:t>松下</a:t>
            </a:r>
            <a:endParaRPr sz="1400">
              <a:latin typeface="Microsoft YaHei UI"/>
              <a:cs typeface="Microsoft YaHei UI"/>
            </a:endParaRPr>
          </a:p>
        </p:txBody>
      </p:sp>
      <p:sp>
        <p:nvSpPr>
          <p:cNvPr id="14" name="object 14"/>
          <p:cNvSpPr txBox="1"/>
          <p:nvPr/>
        </p:nvSpPr>
        <p:spPr>
          <a:xfrm>
            <a:off x="383299" y="1345759"/>
            <a:ext cx="1577340"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变频器适配周边产品</a:t>
            </a:r>
            <a:endParaRPr sz="1200">
              <a:latin typeface="Microsoft JhengHei UI"/>
              <a:cs typeface="Microsoft JhengHei UI"/>
            </a:endParaRPr>
          </a:p>
        </p:txBody>
      </p:sp>
      <p:sp>
        <p:nvSpPr>
          <p:cNvPr id="15" name="object 15"/>
          <p:cNvSpPr txBox="1"/>
          <p:nvPr/>
        </p:nvSpPr>
        <p:spPr>
          <a:xfrm>
            <a:off x="8123299" y="1345759"/>
            <a:ext cx="1882139" cy="208279"/>
          </a:xfrm>
          <a:prstGeom prst="rect">
            <a:avLst/>
          </a:prstGeom>
        </p:spPr>
        <p:txBody>
          <a:bodyPr wrap="square" lIns="0" tIns="12700" rIns="0" bIns="0" rtlCol="0" vert="horz">
            <a:spAutoFit/>
          </a:bodyPr>
          <a:lstStyle/>
          <a:p>
            <a:pPr marL="192405" indent="-179705">
              <a:lnSpc>
                <a:spcPct val="100000"/>
              </a:lnSpc>
              <a:spcBef>
                <a:spcPts val="100"/>
              </a:spcBef>
              <a:buClr>
                <a:srgbClr val="D66E2A"/>
              </a:buClr>
              <a:buFont typeface=""/>
              <a:buChar char="■"/>
              <a:tabLst>
                <a:tab pos="193040" algn="l"/>
              </a:tabLst>
            </a:pPr>
            <a:r>
              <a:rPr dirty="0" sz="1200" b="1">
                <a:solidFill>
                  <a:srgbClr val="231F20"/>
                </a:solidFill>
                <a:latin typeface="Microsoft JhengHei UI"/>
                <a:cs typeface="Microsoft JhengHei UI"/>
              </a:rPr>
              <a:t>伺服驱动器适配周边产品</a:t>
            </a:r>
            <a:endParaRPr sz="1200">
              <a:latin typeface="Microsoft JhengHei UI"/>
              <a:cs typeface="Microsoft JhengHei UI"/>
            </a:endParaRPr>
          </a:p>
        </p:txBody>
      </p:sp>
      <p:sp>
        <p:nvSpPr>
          <p:cNvPr id="16" name="object 16"/>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7" name="object 17"/>
          <p:cNvSpPr/>
          <p:nvPr/>
        </p:nvSpPr>
        <p:spPr>
          <a:xfrm>
            <a:off x="12465151" y="902297"/>
            <a:ext cx="2294848" cy="472909"/>
          </a:xfrm>
          <a:prstGeom prst="rect">
            <a:avLst/>
          </a:prstGeom>
          <a:blipFill>
            <a:blip r:embed="rId3" cstate="print"/>
            <a:stretch>
              <a:fillRect/>
            </a:stretch>
          </a:blipFill>
        </p:spPr>
        <p:txBody>
          <a:bodyPr wrap="square" lIns="0" tIns="0" rIns="0" bIns="0" rtlCol="0"/>
          <a:lstStyle/>
          <a:p/>
        </p:txBody>
      </p:sp>
      <p:graphicFrame>
        <p:nvGraphicFramePr>
          <p:cNvPr id="18" name="object 18"/>
          <p:cNvGraphicFramePr>
            <a:graphicFrameLocks noGrp="1"/>
          </p:cNvGraphicFramePr>
          <p:nvPr/>
        </p:nvGraphicFramePr>
        <p:xfrm>
          <a:off x="540000" y="1691998"/>
          <a:ext cx="5927725" cy="7445375"/>
        </p:xfrm>
        <a:graphic>
          <a:graphicData uri="http://schemas.openxmlformats.org/drawingml/2006/table">
            <a:tbl>
              <a:tblPr firstRow="1" bandRow="1">
                <a:tableStyleId>{2D5ABB26-0587-4C30-8999-92F81FD0307C}</a:tableStyleId>
              </a:tblPr>
              <a:tblGrid>
                <a:gridCol w="983615"/>
                <a:gridCol w="683895"/>
                <a:gridCol w="845819"/>
                <a:gridCol w="809624"/>
                <a:gridCol w="1591945"/>
                <a:gridCol w="991235"/>
              </a:tblGrid>
              <a:tr h="358139">
                <a:tc>
                  <a:txBody>
                    <a:bodyPr/>
                    <a:lstStyle/>
                    <a:p>
                      <a:pPr marL="237490">
                        <a:lnSpc>
                          <a:spcPct val="100000"/>
                        </a:lnSpc>
                        <a:spcBef>
                          <a:spcPts val="894"/>
                        </a:spcBef>
                      </a:pPr>
                      <a:r>
                        <a:rPr dirty="0" sz="800" b="1">
                          <a:solidFill>
                            <a:srgbClr val="FFFFFF"/>
                          </a:solidFill>
                          <a:latin typeface="Microsoft YaHei UI"/>
                          <a:cs typeface="Microsoft YaHei UI"/>
                        </a:rPr>
                        <a:t>变频器型号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6830">
                        <a:lnSpc>
                          <a:spcPct val="100000"/>
                        </a:lnSpc>
                        <a:spcBef>
                          <a:spcPts val="894"/>
                        </a:spcBef>
                      </a:pPr>
                      <a:r>
                        <a:rPr dirty="0" sz="800" b="1">
                          <a:solidFill>
                            <a:srgbClr val="FFFFFF"/>
                          </a:solidFill>
                          <a:latin typeface="Microsoft YaHei UI"/>
                          <a:cs typeface="Microsoft YaHei UI"/>
                        </a:rPr>
                        <a:t>适配电机功率</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18110">
                        <a:lnSpc>
                          <a:spcPct val="100000"/>
                        </a:lnSpc>
                        <a:spcBef>
                          <a:spcPts val="894"/>
                        </a:spcBef>
                      </a:pPr>
                      <a:r>
                        <a:rPr dirty="0" sz="800" b="1">
                          <a:solidFill>
                            <a:srgbClr val="FFFFFF"/>
                          </a:solidFill>
                          <a:latin typeface="Microsoft YaHei UI"/>
                          <a:cs typeface="Microsoft YaHei UI"/>
                        </a:rPr>
                        <a:t>额定输入电流</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9695">
                        <a:lnSpc>
                          <a:spcPct val="100000"/>
                        </a:lnSpc>
                        <a:spcBef>
                          <a:spcPts val="894"/>
                        </a:spcBef>
                      </a:pPr>
                      <a:r>
                        <a:rPr dirty="0" sz="800" b="1">
                          <a:solidFill>
                            <a:srgbClr val="FFFFFF"/>
                          </a:solidFill>
                          <a:latin typeface="Microsoft YaHei UI"/>
                          <a:cs typeface="Microsoft YaHei UI"/>
                        </a:rPr>
                        <a:t>额定输出电流</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15"/>
                        </a:spcBef>
                      </a:pPr>
                      <a:r>
                        <a:rPr dirty="0" sz="800" b="1">
                          <a:solidFill>
                            <a:srgbClr val="FFFFFF"/>
                          </a:solidFill>
                          <a:latin typeface="Microsoft YaHei UI"/>
                          <a:cs typeface="Microsoft YaHei UI"/>
                        </a:rPr>
                        <a:t>偶尔制动</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贝派再生电阻型号</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92100">
                        <a:lnSpc>
                          <a:spcPct val="100000"/>
                        </a:lnSpc>
                        <a:spcBef>
                          <a:spcPts val="894"/>
                        </a:spcBef>
                      </a:pPr>
                      <a:r>
                        <a:rPr dirty="0" sz="800" b="1">
                          <a:solidFill>
                            <a:srgbClr val="FFFFFF"/>
                          </a:solidFill>
                          <a:latin typeface="Microsoft YaHei UI"/>
                          <a:cs typeface="Microsoft YaHei UI"/>
                        </a:rPr>
                        <a:t>制动转矩</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21061">
                <a:tc gridSpan="6">
                  <a:txBody>
                    <a:bodyPr/>
                    <a:lstStyle/>
                    <a:p>
                      <a:pPr marL="17780">
                        <a:lnSpc>
                          <a:spcPct val="100000"/>
                        </a:lnSpc>
                        <a:spcBef>
                          <a:spcPts val="380"/>
                        </a:spcBef>
                      </a:pPr>
                      <a:r>
                        <a:rPr dirty="0" sz="800" spc="-5">
                          <a:solidFill>
                            <a:srgbClr val="231F20"/>
                          </a:solidFill>
                          <a:latin typeface="Microsoft JhengHei UI"/>
                          <a:cs typeface="Microsoft JhengHei UI"/>
                        </a:rPr>
                        <a:t>MK100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系列变频器 单相 / 三相 220V 等级</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AMK1000P42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0.4</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6.7A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2.5A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BRA-1P202-D00R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AMK1000P72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0.75</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10.1A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BRA-1P502-B00R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AMK1001P52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16.2A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BRA-04P02-A00R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gridSpan="6">
                  <a:txBody>
                    <a:bodyPr/>
                    <a:lstStyle/>
                    <a:p>
                      <a:pPr marL="17780">
                        <a:lnSpc>
                          <a:spcPct val="100000"/>
                        </a:lnSpc>
                        <a:spcBef>
                          <a:spcPts val="380"/>
                        </a:spcBef>
                      </a:pPr>
                      <a:r>
                        <a:rPr dirty="0" sz="800" spc="-5">
                          <a:solidFill>
                            <a:srgbClr val="231F20"/>
                          </a:solidFill>
                          <a:latin typeface="Microsoft JhengHei UI"/>
                          <a:cs typeface="Microsoft JhengHei UI"/>
                        </a:rPr>
                        <a:t>MK500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系列变频器 单相 220V</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AMK5000P42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0.4kW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2.5A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BRA-1P202-D00R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AMK5000P72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0.75kW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BRA-1P502-B00R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AMK5001P52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16.2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BRA-04P02-A00R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AMK5002P22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2.2kW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21.6</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BRA-04P02-0GER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gridSpan="6">
                  <a:txBody>
                    <a:bodyPr/>
                    <a:lstStyle/>
                    <a:p>
                      <a:pPr marL="17780">
                        <a:lnSpc>
                          <a:spcPct val="100000"/>
                        </a:lnSpc>
                        <a:spcBef>
                          <a:spcPts val="380"/>
                        </a:spcBef>
                      </a:pPr>
                      <a:r>
                        <a:rPr dirty="0" sz="800" spc="-5">
                          <a:solidFill>
                            <a:srgbClr val="231F20"/>
                          </a:solidFill>
                          <a:latin typeface="Microsoft JhengHei UI"/>
                          <a:cs typeface="Microsoft JhengHei UI"/>
                        </a:rPr>
                        <a:t>MK500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系列变频器 三相 380V</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AMK5000P74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0.75kW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4.4/5.9A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3A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BRA-02P02-GE0R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AMK5001P54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6.2/9.3A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BRA-04P02-D00R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AMK5002P24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2.2kW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9/15A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6A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BRA-05P02-BE0R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AMK5003P74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3.7kW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16.5/21.5A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BRA-06P02-AE0R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AMK5005P54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5.5kW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21.5/28.1A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13A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BRA-08P02-A00R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AMK5007P54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7.5kW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28/41.2A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BRA-01P03-0GER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AMK5000114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11kW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40/51.2A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BRA-1P503-0E0R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AMK5000154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52/62.9A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32A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gridSpan="6">
                  <a:txBody>
                    <a:bodyPr/>
                    <a:lstStyle/>
                    <a:p>
                      <a:pPr marL="17780">
                        <a:lnSpc>
                          <a:spcPct val="100000"/>
                        </a:lnSpc>
                        <a:spcBef>
                          <a:spcPts val="380"/>
                        </a:spcBef>
                      </a:pPr>
                      <a:r>
                        <a:rPr dirty="0" sz="800" spc="-5">
                          <a:solidFill>
                            <a:srgbClr val="231F20"/>
                          </a:solidFill>
                          <a:latin typeface="Microsoft JhengHei UI"/>
                          <a:cs typeface="Microsoft JhengHei UI"/>
                        </a:rPr>
                        <a:t>MK530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系列变频器 单相 220V</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1060">
                <a:tc>
                  <a:txBody>
                    <a:bodyPr/>
                    <a:lstStyle/>
                    <a:p>
                      <a:pPr marL="17780">
                        <a:lnSpc>
                          <a:spcPct val="100000"/>
                        </a:lnSpc>
                        <a:spcBef>
                          <a:spcPts val="380"/>
                        </a:spcBef>
                      </a:pPr>
                      <a:r>
                        <a:rPr dirty="0" sz="800">
                          <a:solidFill>
                            <a:srgbClr val="231F20"/>
                          </a:solidFill>
                          <a:latin typeface="Microsoft JhengHei UI"/>
                          <a:cs typeface="Microsoft JhengHei UI"/>
                        </a:rPr>
                        <a:t>AMK5300P42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0.4kW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6.7A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2.5A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BRA-1P202-D00R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AMK5300P72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0.75kW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10.1A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BRA-1P502-B00R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AMK5301P52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16.2A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BRA-04P02-A00R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AMK5302P22</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2.2kW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21.6A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BRA-04P02-0GER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gridSpan="6">
                  <a:txBody>
                    <a:bodyPr/>
                    <a:lstStyle/>
                    <a:p>
                      <a:pPr marL="17780">
                        <a:lnSpc>
                          <a:spcPct val="100000"/>
                        </a:lnSpc>
                        <a:spcBef>
                          <a:spcPts val="380"/>
                        </a:spcBef>
                      </a:pPr>
                      <a:r>
                        <a:rPr dirty="0" sz="800" spc="-5">
                          <a:solidFill>
                            <a:srgbClr val="231F20"/>
                          </a:solidFill>
                          <a:latin typeface="Microsoft JhengHei UI"/>
                          <a:cs typeface="Microsoft JhengHei UI"/>
                        </a:rPr>
                        <a:t>MK530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系列变频器 三相 380V</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1062">
                <a:tc>
                  <a:txBody>
                    <a:bodyPr/>
                    <a:lstStyle/>
                    <a:p>
                      <a:pPr marL="17780">
                        <a:lnSpc>
                          <a:spcPct val="100000"/>
                        </a:lnSpc>
                        <a:spcBef>
                          <a:spcPts val="380"/>
                        </a:spcBef>
                      </a:pPr>
                      <a:r>
                        <a:rPr dirty="0" sz="800">
                          <a:solidFill>
                            <a:srgbClr val="231F20"/>
                          </a:solidFill>
                          <a:latin typeface="Microsoft JhengHei UI"/>
                          <a:cs typeface="Microsoft JhengHei UI"/>
                        </a:rPr>
                        <a:t>AMK5300P74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0.75kW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3A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BRA-02P02-GE0R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0">
                <a:tc>
                  <a:txBody>
                    <a:bodyPr/>
                    <a:lstStyle/>
                    <a:p>
                      <a:pPr marL="17780">
                        <a:lnSpc>
                          <a:spcPct val="100000"/>
                        </a:lnSpc>
                        <a:spcBef>
                          <a:spcPts val="380"/>
                        </a:spcBef>
                      </a:pPr>
                      <a:r>
                        <a:rPr dirty="0" sz="800">
                          <a:solidFill>
                            <a:srgbClr val="231F20"/>
                          </a:solidFill>
                          <a:latin typeface="Microsoft JhengHei UI"/>
                          <a:cs typeface="Microsoft JhengHei UI"/>
                        </a:rPr>
                        <a:t>AMK5301P54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6.2A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BRA-04P02-D00R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AMK5302P24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2.2kW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9A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6A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BRA-05P02-BE0R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2">
                <a:tc>
                  <a:txBody>
                    <a:bodyPr/>
                    <a:lstStyle/>
                    <a:p>
                      <a:pPr marL="17780">
                        <a:lnSpc>
                          <a:spcPct val="100000"/>
                        </a:lnSpc>
                        <a:spcBef>
                          <a:spcPts val="380"/>
                        </a:spcBef>
                      </a:pPr>
                      <a:r>
                        <a:rPr dirty="0" sz="800">
                          <a:solidFill>
                            <a:srgbClr val="231F20"/>
                          </a:solidFill>
                          <a:latin typeface="Microsoft JhengHei UI"/>
                          <a:cs typeface="Microsoft JhengHei UI"/>
                        </a:rPr>
                        <a:t>AMK5303P74</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3.7kW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16.5A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BRA-06P02-AE0R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0">
                <a:tc gridSpan="6">
                  <a:txBody>
                    <a:bodyPr/>
                    <a:lstStyle/>
                    <a:p>
                      <a:pPr marL="17780">
                        <a:lnSpc>
                          <a:spcPct val="100000"/>
                        </a:lnSpc>
                        <a:spcBef>
                          <a:spcPts val="380"/>
                        </a:spcBef>
                      </a:pPr>
                      <a:r>
                        <a:rPr dirty="0" sz="800" spc="-5">
                          <a:solidFill>
                            <a:srgbClr val="231F20"/>
                          </a:solidFill>
                          <a:latin typeface="Microsoft JhengHei UI"/>
                          <a:cs typeface="Microsoft JhengHei UI"/>
                        </a:rPr>
                        <a:t>MK530-M</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系列变频器 单相 220V</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AMK5300P42-M</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0.4kW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6.7A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2.5A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BRA-1P202-D00R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AMK5300P72-M</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0.75kW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10.1A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4A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BRA-1P502-B00R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21061">
                <a:tc>
                  <a:txBody>
                    <a:bodyPr/>
                    <a:lstStyle/>
                    <a:p>
                      <a:pPr marL="17780">
                        <a:lnSpc>
                          <a:spcPct val="100000"/>
                        </a:lnSpc>
                        <a:spcBef>
                          <a:spcPts val="380"/>
                        </a:spcBef>
                      </a:pPr>
                      <a:r>
                        <a:rPr dirty="0" sz="800">
                          <a:solidFill>
                            <a:srgbClr val="231F20"/>
                          </a:solidFill>
                          <a:latin typeface="Microsoft JhengHei UI"/>
                          <a:cs typeface="Microsoft JhengHei UI"/>
                        </a:rPr>
                        <a:t>AMK5301P52-M</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1.5kW</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16.2A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7A</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spc="-5">
                          <a:solidFill>
                            <a:srgbClr val="231F20"/>
                          </a:solidFill>
                          <a:latin typeface="Microsoft JhengHei UI"/>
                          <a:cs typeface="Microsoft JhengHei UI"/>
                        </a:rPr>
                        <a:t>BRA-04P02-A00R</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8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22" name="object 22"/>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3" name="object 23"/>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197</a:t>
            </a:r>
            <a:endParaRPr sz="1000">
              <a:latin typeface="Arial"/>
              <a:cs typeface="Arial"/>
            </a:endParaRPr>
          </a:p>
        </p:txBody>
      </p:sp>
      <p:sp>
        <p:nvSpPr>
          <p:cNvPr id="24" name="object 24"/>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198</a:t>
            </a:r>
            <a:endParaRPr sz="1000">
              <a:latin typeface="Arial"/>
              <a:cs typeface="Arial"/>
            </a:endParaRPr>
          </a:p>
        </p:txBody>
      </p:sp>
      <p:sp>
        <p:nvSpPr>
          <p:cNvPr id="25" name="object 25"/>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6" name="object 26"/>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7" name="object 27"/>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8" name="object 28"/>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19" name="object 19"/>
          <p:cNvGraphicFramePr>
            <a:graphicFrameLocks noGrp="1"/>
          </p:cNvGraphicFramePr>
          <p:nvPr/>
        </p:nvGraphicFramePr>
        <p:xfrm>
          <a:off x="8100000" y="7082995"/>
          <a:ext cx="3830954" cy="2061210"/>
        </p:xfrm>
        <a:graphic>
          <a:graphicData uri="http://schemas.openxmlformats.org/drawingml/2006/table">
            <a:tbl>
              <a:tblPr firstRow="1" bandRow="1">
                <a:tableStyleId>{2D5ABB26-0587-4C30-8999-92F81FD0307C}</a:tableStyleId>
              </a:tblPr>
              <a:tblGrid>
                <a:gridCol w="1292225"/>
                <a:gridCol w="1202689"/>
                <a:gridCol w="1316989"/>
              </a:tblGrid>
              <a:tr h="316865">
                <a:tc>
                  <a:txBody>
                    <a:bodyPr/>
                    <a:lstStyle/>
                    <a:p>
                      <a:pPr algn="ctr">
                        <a:lnSpc>
                          <a:spcPct val="100000"/>
                        </a:lnSpc>
                        <a:spcBef>
                          <a:spcPts val="735"/>
                        </a:spcBef>
                      </a:pPr>
                      <a:r>
                        <a:rPr dirty="0" sz="800" b="1">
                          <a:solidFill>
                            <a:srgbClr val="FFFFFF"/>
                          </a:solidFill>
                          <a:latin typeface="Microsoft YaHei UI"/>
                          <a:cs typeface="Microsoft YaHei UI"/>
                        </a:rPr>
                        <a:t>电阻型号</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47345">
                        <a:lnSpc>
                          <a:spcPct val="100000"/>
                        </a:lnSpc>
                        <a:spcBef>
                          <a:spcPts val="735"/>
                        </a:spcBef>
                      </a:pPr>
                      <a:r>
                        <a:rPr dirty="0" sz="800" b="1">
                          <a:solidFill>
                            <a:srgbClr val="FFFFFF"/>
                          </a:solidFill>
                          <a:latin typeface="Microsoft YaHei UI"/>
                          <a:cs typeface="Microsoft YaHei UI"/>
                        </a:rPr>
                        <a:t>制造商代码</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56260" marR="346710" indent="-203200">
                        <a:lnSpc>
                          <a:spcPct val="100000"/>
                        </a:lnSpc>
                        <a:spcBef>
                          <a:spcPts val="254"/>
                        </a:spcBef>
                      </a:pPr>
                      <a:r>
                        <a:rPr dirty="0" sz="800" b="1">
                          <a:solidFill>
                            <a:srgbClr val="FFFFFF"/>
                          </a:solidFill>
                          <a:latin typeface="Microsoft YaHei UI"/>
                          <a:cs typeface="Microsoft YaHei UI"/>
                        </a:rPr>
                        <a:t>贝派制动电阻 型号</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73142">
                <a:tc>
                  <a:txBody>
                    <a:bodyPr/>
                    <a:lstStyle/>
                    <a:p>
                      <a:pPr marL="17780">
                        <a:lnSpc>
                          <a:spcPct val="100000"/>
                        </a:lnSpc>
                        <a:spcBef>
                          <a:spcPts val="190"/>
                        </a:spcBef>
                      </a:pPr>
                      <a:r>
                        <a:rPr dirty="0" sz="800">
                          <a:solidFill>
                            <a:srgbClr val="231F20"/>
                          </a:solidFill>
                          <a:latin typeface="Microsoft JhengHei UI"/>
                          <a:cs typeface="Microsoft JhengHei UI"/>
                        </a:rPr>
                        <a:t>DV0P2890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停产</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2025.4.30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BRA-06P01-0E0R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3144">
                <a:tc>
                  <a:txBody>
                    <a:bodyPr/>
                    <a:lstStyle/>
                    <a:p>
                      <a:pPr marL="17780">
                        <a:lnSpc>
                          <a:spcPct val="100000"/>
                        </a:lnSpc>
                        <a:spcBef>
                          <a:spcPts val="190"/>
                        </a:spcBef>
                      </a:pPr>
                      <a:r>
                        <a:rPr dirty="0" sz="800">
                          <a:solidFill>
                            <a:srgbClr val="231F20"/>
                          </a:solidFill>
                          <a:latin typeface="Microsoft JhengHei UI"/>
                          <a:cs typeface="Microsoft JhengHei UI"/>
                        </a:rPr>
                        <a:t>DV0P2891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停产</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2025.4.30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BRA-06P01-A00R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3142">
                <a:tc>
                  <a:txBody>
                    <a:bodyPr/>
                    <a:lstStyle/>
                    <a:p>
                      <a:pPr marL="17780">
                        <a:lnSpc>
                          <a:spcPct val="100000"/>
                        </a:lnSpc>
                        <a:spcBef>
                          <a:spcPts val="190"/>
                        </a:spcBef>
                      </a:pPr>
                      <a:r>
                        <a:rPr dirty="0" sz="800">
                          <a:solidFill>
                            <a:srgbClr val="231F20"/>
                          </a:solidFill>
                          <a:latin typeface="Microsoft JhengHei UI"/>
                          <a:cs typeface="Microsoft JhengHei UI"/>
                        </a:rPr>
                        <a:t>DV0P4280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RF70M</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BRA-06P01-0E0R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3144">
                <a:tc>
                  <a:txBody>
                    <a:bodyPr/>
                    <a:lstStyle/>
                    <a:p>
                      <a:pPr marL="17780">
                        <a:lnSpc>
                          <a:spcPct val="100000"/>
                        </a:lnSpc>
                        <a:spcBef>
                          <a:spcPts val="190"/>
                        </a:spcBef>
                      </a:pPr>
                      <a:r>
                        <a:rPr dirty="0" sz="800">
                          <a:solidFill>
                            <a:srgbClr val="231F20"/>
                          </a:solidFill>
                          <a:latin typeface="Microsoft JhengHei UI"/>
                          <a:cs typeface="Microsoft JhengHei UI"/>
                        </a:rPr>
                        <a:t>DV0P4281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RF70M</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BRA-06P01-A00R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3142">
                <a:tc>
                  <a:txBody>
                    <a:bodyPr/>
                    <a:lstStyle/>
                    <a:p>
                      <a:pPr marL="17780">
                        <a:lnSpc>
                          <a:spcPct val="100000"/>
                        </a:lnSpc>
                        <a:spcBef>
                          <a:spcPts val="190"/>
                        </a:spcBef>
                      </a:pPr>
                      <a:r>
                        <a:rPr dirty="0" sz="800">
                          <a:solidFill>
                            <a:srgbClr val="231F20"/>
                          </a:solidFill>
                          <a:latin typeface="Microsoft JhengHei UI"/>
                          <a:cs typeface="Microsoft JhengHei UI"/>
                        </a:rPr>
                        <a:t>DV0P4282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RF180B</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BRA-06P01-0BER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3142">
                <a:tc>
                  <a:txBody>
                    <a:bodyPr/>
                    <a:lstStyle/>
                    <a:p>
                      <a:pPr marL="17780">
                        <a:lnSpc>
                          <a:spcPct val="100000"/>
                        </a:lnSpc>
                        <a:spcBef>
                          <a:spcPts val="190"/>
                        </a:spcBef>
                      </a:pPr>
                      <a:r>
                        <a:rPr dirty="0" sz="800">
                          <a:solidFill>
                            <a:srgbClr val="231F20"/>
                          </a:solidFill>
                          <a:latin typeface="Microsoft JhengHei UI"/>
                          <a:cs typeface="Microsoft JhengHei UI"/>
                        </a:rPr>
                        <a:t>DV0P4283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RF180B</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BRA-06P01-0E0R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3144">
                <a:tc>
                  <a:txBody>
                    <a:bodyPr/>
                    <a:lstStyle/>
                    <a:p>
                      <a:pPr marL="17780">
                        <a:lnSpc>
                          <a:spcPct val="100000"/>
                        </a:lnSpc>
                        <a:spcBef>
                          <a:spcPts val="190"/>
                        </a:spcBef>
                      </a:pPr>
                      <a:r>
                        <a:rPr dirty="0" sz="800">
                          <a:solidFill>
                            <a:srgbClr val="231F20"/>
                          </a:solidFill>
                          <a:latin typeface="Microsoft JhengHei UI"/>
                          <a:cs typeface="Microsoft JhengHei UI"/>
                        </a:rPr>
                        <a:t>DV0P4284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RF240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BRA-01P02-0C0R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3142">
                <a:tc>
                  <a:txBody>
                    <a:bodyPr/>
                    <a:lstStyle/>
                    <a:p>
                      <a:pPr marL="17780">
                        <a:lnSpc>
                          <a:spcPct val="100000"/>
                        </a:lnSpc>
                        <a:spcBef>
                          <a:spcPts val="190"/>
                        </a:spcBef>
                      </a:pPr>
                      <a:r>
                        <a:rPr dirty="0" sz="800">
                          <a:solidFill>
                            <a:srgbClr val="231F20"/>
                          </a:solidFill>
                          <a:latin typeface="Microsoft JhengHei UI"/>
                          <a:cs typeface="Microsoft JhengHei UI"/>
                        </a:rPr>
                        <a:t>DV0P4285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RH450F</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BRA-1P502-0B0R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3144">
                <a:tc>
                  <a:txBody>
                    <a:bodyPr/>
                    <a:lstStyle/>
                    <a:p>
                      <a:pPr marL="17780">
                        <a:lnSpc>
                          <a:spcPct val="100000"/>
                        </a:lnSpc>
                        <a:spcBef>
                          <a:spcPts val="190"/>
                        </a:spcBef>
                      </a:pPr>
                      <a:r>
                        <a:rPr dirty="0" sz="800">
                          <a:solidFill>
                            <a:srgbClr val="231F20"/>
                          </a:solidFill>
                          <a:latin typeface="Microsoft JhengHei UI"/>
                          <a:cs typeface="Microsoft JhengHei UI"/>
                        </a:rPr>
                        <a:t>DV0PM20048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RF240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BRA-01P02-AB0R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3142">
                <a:tc>
                  <a:txBody>
                    <a:bodyPr/>
                    <a:lstStyle/>
                    <a:p>
                      <a:pPr marL="17780">
                        <a:lnSpc>
                          <a:spcPct val="100000"/>
                        </a:lnSpc>
                        <a:spcBef>
                          <a:spcPts val="190"/>
                        </a:spcBef>
                      </a:pPr>
                      <a:r>
                        <a:rPr dirty="0" sz="800">
                          <a:solidFill>
                            <a:srgbClr val="231F20"/>
                          </a:solidFill>
                          <a:latin typeface="Microsoft JhengHei UI"/>
                          <a:cs typeface="Microsoft JhengHei UI"/>
                        </a:rPr>
                        <a:t>DV0PM20049</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RH450F</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BRA-02P02-0H0R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graphicFrame>
        <p:nvGraphicFramePr>
          <p:cNvPr id="20" name="object 20"/>
          <p:cNvGraphicFramePr>
            <a:graphicFrameLocks noGrp="1"/>
          </p:cNvGraphicFramePr>
          <p:nvPr/>
        </p:nvGraphicFramePr>
        <p:xfrm>
          <a:off x="8100000" y="1691998"/>
          <a:ext cx="6367145" cy="2729230"/>
        </p:xfrm>
        <a:graphic>
          <a:graphicData uri="http://schemas.openxmlformats.org/drawingml/2006/table">
            <a:tbl>
              <a:tblPr firstRow="1" bandRow="1">
                <a:tableStyleId>{2D5ABB26-0587-4C30-8999-92F81FD0307C}</a:tableStyleId>
              </a:tblPr>
              <a:tblGrid>
                <a:gridCol w="1950720"/>
                <a:gridCol w="975359"/>
                <a:gridCol w="1275714"/>
                <a:gridCol w="1324610"/>
                <a:gridCol w="821689"/>
              </a:tblGrid>
              <a:tr h="316864">
                <a:tc>
                  <a:txBody>
                    <a:bodyPr/>
                    <a:lstStyle/>
                    <a:p>
                      <a:pPr algn="ctr">
                        <a:lnSpc>
                          <a:spcPct val="100000"/>
                        </a:lnSpc>
                        <a:spcBef>
                          <a:spcPts val="735"/>
                        </a:spcBef>
                      </a:pPr>
                      <a:r>
                        <a:rPr dirty="0" sz="800" b="1">
                          <a:solidFill>
                            <a:srgbClr val="FFFFFF"/>
                          </a:solidFill>
                          <a:latin typeface="Microsoft YaHei UI"/>
                          <a:cs typeface="Microsoft YaHei UI"/>
                        </a:rPr>
                        <a:t>名称</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1445">
                        <a:lnSpc>
                          <a:spcPct val="100000"/>
                        </a:lnSpc>
                        <a:spcBef>
                          <a:spcPts val="735"/>
                        </a:spcBef>
                      </a:pPr>
                      <a:r>
                        <a:rPr dirty="0" sz="800" b="1">
                          <a:solidFill>
                            <a:srgbClr val="FFFFFF"/>
                          </a:solidFill>
                          <a:latin typeface="Microsoft YaHei UI"/>
                          <a:cs typeface="Microsoft YaHei UI"/>
                        </a:rPr>
                        <a:t>松下滤波器型号</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83540">
                        <a:lnSpc>
                          <a:spcPct val="100000"/>
                        </a:lnSpc>
                        <a:spcBef>
                          <a:spcPts val="735"/>
                        </a:spcBef>
                      </a:pPr>
                      <a:r>
                        <a:rPr dirty="0" sz="800" b="1">
                          <a:solidFill>
                            <a:srgbClr val="FFFFFF"/>
                          </a:solidFill>
                          <a:latin typeface="Microsoft YaHei UI"/>
                          <a:cs typeface="Microsoft YaHei UI"/>
                        </a:rPr>
                        <a:t>制造商代码</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560070" marR="299085" indent="-254000">
                        <a:lnSpc>
                          <a:spcPct val="100000"/>
                        </a:lnSpc>
                        <a:spcBef>
                          <a:spcPts val="254"/>
                        </a:spcBef>
                      </a:pPr>
                      <a:r>
                        <a:rPr dirty="0" sz="800" b="1">
                          <a:solidFill>
                            <a:srgbClr val="FFFFFF"/>
                          </a:solidFill>
                          <a:latin typeface="Microsoft YaHei UI"/>
                          <a:cs typeface="Microsoft YaHei UI"/>
                        </a:rPr>
                        <a:t>贝派进线滤波器 型号</a:t>
                      </a:r>
                      <a:endParaRPr sz="800">
                        <a:latin typeface="Microsoft YaHei UI"/>
                        <a:cs typeface="Microsoft Ya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35"/>
                        </a:spcBef>
                      </a:pPr>
                      <a:r>
                        <a:rPr dirty="0" sz="800" b="1">
                          <a:solidFill>
                            <a:srgbClr val="FFFFFF"/>
                          </a:solidFill>
                          <a:latin typeface="Microsoft YaHei UI"/>
                          <a:cs typeface="Microsoft YaHei UI"/>
                        </a:rPr>
                        <a:t>备注</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4557">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DV0P3410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3SUP-HL50-ER-6B</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F</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556">
                <a:tc>
                  <a:txBody>
                    <a:bodyPr/>
                    <a:lstStyle/>
                    <a:p>
                      <a:pPr marL="17780">
                        <a:lnSpc>
                          <a:spcPct val="100000"/>
                        </a:lnSpc>
                        <a:spcBef>
                          <a:spcPts val="235"/>
                        </a:spcBef>
                      </a:pPr>
                      <a:r>
                        <a:rPr dirty="0" sz="800">
                          <a:solidFill>
                            <a:srgbClr val="231F20"/>
                          </a:solidFill>
                          <a:latin typeface="Microsoft JhengHei UI"/>
                          <a:cs typeface="Microsoft JhengHei UI"/>
                        </a:rPr>
                        <a:t>单相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100V/200V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DV0P4170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SUP-EK5-ER-6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10">
                          <a:solidFill>
                            <a:srgbClr val="231F20"/>
                          </a:solidFill>
                          <a:latin typeface="Microsoft JhengHei UI"/>
                          <a:cs typeface="Microsoft JhengHei UI"/>
                        </a:rPr>
                        <a:t>A,</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B</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556">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DV0P4220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3SUP-HU10-ER-6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10">
                          <a:solidFill>
                            <a:srgbClr val="231F20"/>
                          </a:solidFill>
                          <a:latin typeface="Microsoft JhengHei UI"/>
                          <a:cs typeface="Microsoft JhengHei UI"/>
                        </a:rPr>
                        <a:t>A,</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B,</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C</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557">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DV0PM20042</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3SUP-HU30-ER-6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D</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556">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DV0PM20043</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3SUP-HU50-ER-6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E</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557">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RTHN-5010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10">
                          <a:solidFill>
                            <a:srgbClr val="231F20"/>
                          </a:solidFill>
                          <a:latin typeface="Microsoft JhengHei UI"/>
                          <a:cs typeface="Microsoft JhengHei UI"/>
                        </a:rPr>
                        <a:t>A,</a:t>
                      </a:r>
                      <a:r>
                        <a:rPr dirty="0" sz="800" spc="-15">
                          <a:solidFill>
                            <a:srgbClr val="231F20"/>
                          </a:solidFill>
                          <a:latin typeface="Microsoft JhengHei UI"/>
                          <a:cs typeface="Microsoft JhengHei UI"/>
                        </a:rPr>
                        <a:t> </a:t>
                      </a:r>
                      <a:r>
                        <a:rPr dirty="0" sz="800" spc="-5">
                          <a:solidFill>
                            <a:srgbClr val="231F20"/>
                          </a:solidFill>
                          <a:latin typeface="Microsoft JhengHei UI"/>
                          <a:cs typeface="Microsoft JhengHei UI"/>
                        </a:rPr>
                        <a:t>B,</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C</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556">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RTHN-5030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D</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557">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RTHN-5050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E,</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F</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555">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200V/400V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HF3080C-SZA</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G,H</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557">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200V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HF3100C-SZA</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H</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556">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FN3258-16-44</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BFC-1EA3-0016</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20">
                          <a:solidFill>
                            <a:srgbClr val="231F20"/>
                          </a:solidFill>
                          <a:latin typeface="Microsoft JhengHei UI"/>
                          <a:cs typeface="Microsoft JhengHei UI"/>
                        </a:rPr>
                        <a:t>D,E</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4557">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FN3258-30-33</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35"/>
                        </a:spcBef>
                      </a:pPr>
                      <a:r>
                        <a:rPr dirty="0" sz="800">
                          <a:solidFill>
                            <a:srgbClr val="231F20"/>
                          </a:solidFill>
                          <a:latin typeface="Microsoft JhengHei UI"/>
                          <a:cs typeface="Microsoft JhengHei UI"/>
                        </a:rPr>
                        <a:t>F</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4556">
                <a:tc>
                  <a:txBody>
                    <a:bodyPr/>
                    <a:lstStyle/>
                    <a:p>
                      <a:pPr marL="17780">
                        <a:lnSpc>
                          <a:spcPct val="100000"/>
                        </a:lnSpc>
                        <a:spcBef>
                          <a:spcPts val="23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400V</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进线滤波器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HF3040C-SZC</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35"/>
                        </a:spcBef>
                      </a:pPr>
                      <a:r>
                        <a:rPr dirty="0" sz="800">
                          <a:solidFill>
                            <a:srgbClr val="231F20"/>
                          </a:solidFill>
                          <a:latin typeface="Microsoft JhengHei UI"/>
                          <a:cs typeface="Microsoft JhengHei UI"/>
                        </a:rPr>
                        <a:t>G</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型用</a:t>
                      </a:r>
                      <a:endParaRPr sz="800">
                        <a:latin typeface="Microsoft JhengHei UI"/>
                        <a:cs typeface="Microsoft JhengHei UI"/>
                      </a:endParaRPr>
                    </a:p>
                  </a:txBody>
                  <a:tcPr marL="0" marR="0" marB="0" marT="298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21" name="object 21"/>
          <p:cNvGraphicFramePr>
            <a:graphicFrameLocks noGrp="1"/>
          </p:cNvGraphicFramePr>
          <p:nvPr/>
        </p:nvGraphicFramePr>
        <p:xfrm>
          <a:off x="8100000" y="4716903"/>
          <a:ext cx="3651885" cy="2177415"/>
        </p:xfrm>
        <a:graphic>
          <a:graphicData uri="http://schemas.openxmlformats.org/drawingml/2006/table">
            <a:tbl>
              <a:tblPr firstRow="1" bandRow="1">
                <a:tableStyleId>{2D5ABB26-0587-4C30-8999-92F81FD0307C}</a:tableStyleId>
              </a:tblPr>
              <a:tblGrid>
                <a:gridCol w="1162685"/>
                <a:gridCol w="975360"/>
                <a:gridCol w="1494790"/>
              </a:tblGrid>
              <a:tr h="331149">
                <a:tc>
                  <a:txBody>
                    <a:bodyPr/>
                    <a:lstStyle/>
                    <a:p>
                      <a:pPr algn="r" marR="471805">
                        <a:lnSpc>
                          <a:spcPct val="100000"/>
                        </a:lnSpc>
                        <a:spcBef>
                          <a:spcPts val="790"/>
                        </a:spcBef>
                      </a:pPr>
                      <a:r>
                        <a:rPr dirty="0" sz="800" b="1">
                          <a:solidFill>
                            <a:srgbClr val="FFFFFF"/>
                          </a:solidFill>
                          <a:latin typeface="Microsoft YaHei UI"/>
                          <a:cs typeface="Microsoft YaHei UI"/>
                        </a:rPr>
                        <a:t>名称</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90"/>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003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45795" marR="384810" indent="-254000">
                        <a:lnSpc>
                          <a:spcPct val="100000"/>
                        </a:lnSpc>
                        <a:spcBef>
                          <a:spcPts val="310"/>
                        </a:spcBef>
                      </a:pPr>
                      <a:r>
                        <a:rPr dirty="0" sz="800" b="1">
                          <a:solidFill>
                            <a:srgbClr val="FFFFFF"/>
                          </a:solidFill>
                          <a:latin typeface="Microsoft YaHei UI"/>
                          <a:cs typeface="Microsoft YaHei UI"/>
                        </a:rPr>
                        <a:t>贝派进线电抗器 型号</a:t>
                      </a:r>
                      <a:endParaRPr sz="800">
                        <a:latin typeface="Microsoft YaHei UI"/>
                        <a:cs typeface="Microsoft YaHei UI"/>
                      </a:endParaRPr>
                    </a:p>
                  </a:txBody>
                  <a:tcPr marL="0" marR="0" marB="0" marT="393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03694">
                <a:tc>
                  <a:txBody>
                    <a:bodyPr/>
                    <a:lstStyle/>
                    <a:p>
                      <a:pPr algn="r" marR="425450">
                        <a:lnSpc>
                          <a:spcPct val="100000"/>
                        </a:lnSpc>
                        <a:spcBef>
                          <a:spcPts val="315"/>
                        </a:spcBef>
                      </a:pPr>
                      <a:r>
                        <a:rPr dirty="0" sz="800">
                          <a:solidFill>
                            <a:srgbClr val="231F20"/>
                          </a:solidFill>
                          <a:latin typeface="Microsoft JhengHei UI"/>
                          <a:cs typeface="Microsoft JhengHei UI"/>
                        </a:rPr>
                        <a:t>三相进线电抗器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DV0P220</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3692">
                <a:tc>
                  <a:txBody>
                    <a:bodyPr/>
                    <a:lstStyle/>
                    <a:p>
                      <a:pPr algn="r" marR="425450">
                        <a:lnSpc>
                          <a:spcPct val="100000"/>
                        </a:lnSpc>
                        <a:spcBef>
                          <a:spcPts val="315"/>
                        </a:spcBef>
                      </a:pPr>
                      <a:r>
                        <a:rPr dirty="0" sz="800">
                          <a:solidFill>
                            <a:srgbClr val="231F20"/>
                          </a:solidFill>
                          <a:latin typeface="Microsoft JhengHei UI"/>
                          <a:cs typeface="Microsoft JhengHei UI"/>
                        </a:rPr>
                        <a:t>三相进线电抗器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DV0P221</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3694">
                <a:tc>
                  <a:txBody>
                    <a:bodyPr/>
                    <a:lstStyle/>
                    <a:p>
                      <a:pPr algn="r" marR="425450">
                        <a:lnSpc>
                          <a:spcPct val="100000"/>
                        </a:lnSpc>
                        <a:spcBef>
                          <a:spcPts val="315"/>
                        </a:spcBef>
                      </a:pPr>
                      <a:r>
                        <a:rPr dirty="0" sz="800">
                          <a:solidFill>
                            <a:srgbClr val="231F20"/>
                          </a:solidFill>
                          <a:latin typeface="Microsoft JhengHei UI"/>
                          <a:cs typeface="Microsoft JhengHei UI"/>
                        </a:rPr>
                        <a:t>三相进线电抗器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DV0P222</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3694">
                <a:tc>
                  <a:txBody>
                    <a:bodyPr/>
                    <a:lstStyle/>
                    <a:p>
                      <a:pPr algn="r" marR="425450">
                        <a:lnSpc>
                          <a:spcPct val="100000"/>
                        </a:lnSpc>
                        <a:spcBef>
                          <a:spcPts val="315"/>
                        </a:spcBef>
                      </a:pPr>
                      <a:r>
                        <a:rPr dirty="0" sz="800">
                          <a:solidFill>
                            <a:srgbClr val="231F20"/>
                          </a:solidFill>
                          <a:latin typeface="Microsoft JhengHei UI"/>
                          <a:cs typeface="Microsoft JhengHei UI"/>
                        </a:rPr>
                        <a:t>三相进线电抗器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DV0P223</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3692">
                <a:tc>
                  <a:txBody>
                    <a:bodyPr/>
                    <a:lstStyle/>
                    <a:p>
                      <a:pPr algn="r" marR="425450">
                        <a:lnSpc>
                          <a:spcPct val="100000"/>
                        </a:lnSpc>
                        <a:spcBef>
                          <a:spcPts val="315"/>
                        </a:spcBef>
                      </a:pPr>
                      <a:r>
                        <a:rPr dirty="0" sz="800">
                          <a:solidFill>
                            <a:srgbClr val="231F20"/>
                          </a:solidFill>
                          <a:latin typeface="Microsoft JhengHei UI"/>
                          <a:cs typeface="Microsoft JhengHei UI"/>
                        </a:rPr>
                        <a:t>三相进线电抗器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DV0P224</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3694">
                <a:tc>
                  <a:txBody>
                    <a:bodyPr/>
                    <a:lstStyle/>
                    <a:p>
                      <a:pPr algn="r" marR="425450">
                        <a:lnSpc>
                          <a:spcPct val="100000"/>
                        </a:lnSpc>
                        <a:spcBef>
                          <a:spcPts val="315"/>
                        </a:spcBef>
                      </a:pPr>
                      <a:r>
                        <a:rPr dirty="0" sz="800">
                          <a:solidFill>
                            <a:srgbClr val="231F20"/>
                          </a:solidFill>
                          <a:latin typeface="Microsoft JhengHei UI"/>
                          <a:cs typeface="Microsoft JhengHei UI"/>
                        </a:rPr>
                        <a:t>三相进线电抗器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DV0P225</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3694">
                <a:tc>
                  <a:txBody>
                    <a:bodyPr/>
                    <a:lstStyle/>
                    <a:p>
                      <a:pPr algn="r" marR="425450">
                        <a:lnSpc>
                          <a:spcPct val="100000"/>
                        </a:lnSpc>
                        <a:spcBef>
                          <a:spcPts val="315"/>
                        </a:spcBef>
                      </a:pPr>
                      <a:r>
                        <a:rPr dirty="0" sz="800">
                          <a:solidFill>
                            <a:srgbClr val="231F20"/>
                          </a:solidFill>
                          <a:latin typeface="Microsoft JhengHei UI"/>
                          <a:cs typeface="Microsoft JhengHei UI"/>
                        </a:rPr>
                        <a:t>单相进线电抗器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DV0P227</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3692">
                <a:tc>
                  <a:txBody>
                    <a:bodyPr/>
                    <a:lstStyle/>
                    <a:p>
                      <a:pPr algn="r" marR="425450">
                        <a:lnSpc>
                          <a:spcPct val="100000"/>
                        </a:lnSpc>
                        <a:spcBef>
                          <a:spcPts val="315"/>
                        </a:spcBef>
                      </a:pPr>
                      <a:r>
                        <a:rPr dirty="0" sz="800">
                          <a:solidFill>
                            <a:srgbClr val="231F20"/>
                          </a:solidFill>
                          <a:latin typeface="Microsoft JhengHei UI"/>
                          <a:cs typeface="Microsoft JhengHei UI"/>
                        </a:rPr>
                        <a:t>单相进线电抗器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DV0P228</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1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3694">
                <a:tc>
                  <a:txBody>
                    <a:bodyPr/>
                    <a:lstStyle/>
                    <a:p>
                      <a:pPr algn="r" marR="425450">
                        <a:lnSpc>
                          <a:spcPct val="100000"/>
                        </a:lnSpc>
                        <a:spcBef>
                          <a:spcPts val="315"/>
                        </a:spcBef>
                      </a:pPr>
                      <a:r>
                        <a:rPr dirty="0" sz="800">
                          <a:solidFill>
                            <a:srgbClr val="231F20"/>
                          </a:solidFill>
                          <a:latin typeface="Microsoft JhengHei UI"/>
                          <a:cs typeface="Microsoft JhengHei UI"/>
                        </a:rPr>
                        <a:t>单相进线电抗器</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DV0PM20047</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1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400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1918335"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力士乐制动电阻替代型号</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44408"/>
          <a:ext cx="13648055" cy="7850505"/>
        </p:xfrm>
        <a:graphic>
          <a:graphicData uri="http://schemas.openxmlformats.org/drawingml/2006/table">
            <a:tbl>
              <a:tblPr firstRow="1" bandRow="1">
                <a:tableStyleId>{2D5ABB26-0587-4C30-8999-92F81FD0307C}</a:tableStyleId>
              </a:tblPr>
              <a:tblGrid>
                <a:gridCol w="1397635"/>
                <a:gridCol w="1138555"/>
                <a:gridCol w="2191385"/>
                <a:gridCol w="1341120"/>
                <a:gridCol w="1490979"/>
                <a:gridCol w="1397634"/>
                <a:gridCol w="1138554"/>
                <a:gridCol w="2191385"/>
                <a:gridCol w="1341119"/>
              </a:tblGrid>
              <a:tr h="290436">
                <a:tc>
                  <a:txBody>
                    <a:bodyPr/>
                    <a:lstStyle/>
                    <a:p>
                      <a:pPr algn="ctr">
                        <a:lnSpc>
                          <a:spcPct val="100000"/>
                        </a:lnSpc>
                        <a:spcBef>
                          <a:spcPts val="625"/>
                        </a:spcBef>
                      </a:pPr>
                      <a:r>
                        <a:rPr dirty="0" sz="800" b="1">
                          <a:solidFill>
                            <a:srgbClr val="FFFFFF"/>
                          </a:solidFill>
                          <a:latin typeface="Microsoft YaHei UI"/>
                          <a:cs typeface="Microsoft YaHei UI"/>
                        </a:rPr>
                        <a:t>名称</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物料号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力士乐规格型号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4160">
                        <a:lnSpc>
                          <a:spcPct val="100000"/>
                        </a:lnSpc>
                        <a:spcBef>
                          <a:spcPts val="625"/>
                        </a:spcBef>
                      </a:pPr>
                      <a:r>
                        <a:rPr dirty="0" sz="800" b="1">
                          <a:solidFill>
                            <a:srgbClr val="FFFFFF"/>
                          </a:solidFill>
                          <a:latin typeface="Microsoft YaHei UI"/>
                          <a:cs typeface="Microsoft YaHei UI"/>
                        </a:rPr>
                        <a:t>贝派制动电阻型号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41">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a:txBody>
                    <a:bodyPr/>
                    <a:lstStyle/>
                    <a:p>
                      <a:pPr algn="ctr">
                        <a:lnSpc>
                          <a:spcPct val="100000"/>
                        </a:lnSpc>
                        <a:spcBef>
                          <a:spcPts val="625"/>
                        </a:spcBef>
                      </a:pPr>
                      <a:r>
                        <a:rPr dirty="0" sz="800" b="1">
                          <a:solidFill>
                            <a:srgbClr val="FFFFFF"/>
                          </a:solidFill>
                          <a:latin typeface="Microsoft YaHei UI"/>
                          <a:cs typeface="Microsoft YaHei UI"/>
                        </a:rPr>
                        <a:t>名称</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物料号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力士乐规格型号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4160">
                        <a:lnSpc>
                          <a:spcPct val="100000"/>
                        </a:lnSpc>
                        <a:spcBef>
                          <a:spcPts val="625"/>
                        </a:spcBef>
                      </a:pPr>
                      <a:r>
                        <a:rPr dirty="0" sz="800" b="1">
                          <a:solidFill>
                            <a:srgbClr val="FFFFFF"/>
                          </a:solidFill>
                          <a:latin typeface="Microsoft YaHei UI"/>
                          <a:cs typeface="Microsoft YaHei UI"/>
                        </a:rPr>
                        <a:t>贝派制动电阻型号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R911370664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FCAR01.1W0060-N400R0-B-03-NNNN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BRA-06P01-D00R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R912003717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FELR01.1N-01K2-N180R-D-560-P001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BRA-1P203-AH0R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R911370665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R912001928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FELR01.1N-01K5-N055R-D-560-NNNN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BRA-1P503-0EER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R911370666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FCAR01.1W0100-N190R0-B-03-NNNN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FELR01.1N-01K5-N068R-D-560-NNNN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BRA-1P503-0FHR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R911370667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FCAR01.1W0100-N400R0-B-03-NNNN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BRA-01P02-D00R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FELR01.1N-01K5-N150R-D-560-NNNN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BRA-1P503-AE0R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R911370668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R912004569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FELR01.1N-0200-N095R-D-560-NNNN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R911370669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FCAR01.1W0200-N095R0-B-03-NNNN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R912004567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FELR01.1N-0200-N190R-D-560-NNNN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FCAR01.1W0200-N190R0-B-03-NNNN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FELR01.1N-0200-N1K0R-D-560-NNNN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BRA-02P02-AK0R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FCAR01.1W0260-N250R0-B-05-NNNN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FELR01.1N-0200-N500R-D-560-NNNN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BRA-02P02-E00R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FCAR01.1W0260-N400R0-B-05-NNNN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R912003282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FELR01.1N-0240-N750R-D-560-NNNN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BRA-03P02-GE0R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FCAR01.1W02K0-N047R0-A-05-NNNN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FELR01.1N-0260-N250R-D-560-NNNN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FCAR01.1W0300-N065R0-B-03-NNNN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FELR01.1N-0260-N400R-D-560-NNNN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FELR01.1N-02K0-N047R-D-560-NNNN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FCAR01.1W03K0-N034R0-A-05-NNNN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BRA-03P03-0CDR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FELR01.1N-02K0-N110R-D-560-NNNN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FCAR01.1W0400-N095R0-B-03-NNNN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FELR01.1N-0300-N065R-D-560-NNNN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FCAR01.1W04K8-N032R0-A-05-NNNN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R912004584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FELR01.1N-0300-N330R-D-560-NNNN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BRA-03P02-CC0R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FCAR01.1W0500-N065R0-B-03-NNNN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FELR01.1N-0390-N150R-D-560-NNNN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FCAR01.1W0520-N230R0-A-05-NNNN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BRA-06P02-BC0R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FELR01.1N-0400-N095R-D-560-NNNN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R911370678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FCAR01.1W0520-N350R0-A-05-NNNN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BRA-06P02-CE0R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R912004582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FELR01.1N-0400-N500R-D-560-NNNN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BRA-04P02-E00R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FELR01.1N-04K5-N055R-A-560-NNNN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BRBW-4P503-0EER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FELR01.1N-04K8-N032R-A-560-NNNN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R911378273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FELR01.1N-04K8-N27R2-A-560-NNNN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BRBW-4P803-BGRB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FELR01.1N-0500-N065R-D-560-NNNN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R911385962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R912004587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FELR01.1N-0500-N180R-D-560-NNNN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BRA-05P02-AH0R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R912004585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FELR01.1N-0500-N330R-D-560-NNNN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BRA-05P02-CC0R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R911370683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FELR01.1N-0500-N550R-D-560-NNNN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BRA-05P02-EE0R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R911378270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FCAR01.1W3K50-N018R9-A-05-NNNN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BRBW-04P03-AHRJ</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FELR01.1N-0520-N100R-D-560-NNNN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BRA-06P02-A00R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R911378271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FELR01.1N-0520-N230R-D-560-NNNN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BRA-06P02-BC0R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R911378272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FELR01.1N-0520-N350R-D-560-NNNN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BRA-06P02-CE0R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R912010283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FELR01.1N-01K0-N040R-A-560-P001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FELR01.1N-06K0-N020R-A-560-NNNN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BRBW-06P03-0B0R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R912003718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FELR01.1N-02K0-N047R-D-560-P001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FELR01.1N-06K0-N040R-A-560-NNNN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FELR01.1N-0060-N2K0R-D-560-NNNN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BRA-06P01-BK0R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FELR01.1N-0780-N075R-D-560-NNNN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R912004563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FELR01.1N-0060-N400R-D-560-NNNN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BRA-06P01-D00R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FELR01.1N-0780-N140R-D-560-NNNN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R912001618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FELR01.1N-0080-N750R-D-560-NNNN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R912001639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FELR01.1N-0800-N275R-D-560-NNNN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BRA-08P02-BGER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R912004566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FELR01.1N-0100-N190R-D-560-NNNN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FELR01.1N-08K0-N027R-A-560-NNNN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BRBW-08P03-0BGR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FELR01.1N-0100-N1K0R-D-560-NNNN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BRA-01P02-AK0R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FELR01.1N-09K6-N016R-A-560-NNNN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BRBW-10P03-0JRF</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R912004576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FELR01.1N-0100-N2K0R-D-560-NNNN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BRA-01P02-BK0R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FELR01.1N-09K6-N13R6-A-560-NNNN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BRBW-10P03-ACRF</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R912004564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FELR01.1N-0100-N400R-D-560-NNNN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BRA-01P02-D00R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FELR01.1N-10K0-N022R-A-560-NNNN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BRBW-10P03-0BBR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FELR01.1N-0150-N700R-D-560-NNNN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BRA-1P502-G00R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FELR01.1N-10K0-N024R-A-560-NNNN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BRBW-10P03-0BDR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R912003281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FELR01.1N-0150-N750R-D-560-NNNN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FELR01.1N-10K0-N028R-A-560-NNNN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0220">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FELR01.1N-01K2-N180R-D-560-NNNN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BRA-1P203-AH0R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FELR01.1N-10K0-N032R-A-560-NNNN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BRBW-10P03-0CBR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199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375535"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力士乐制动电阻替代型号（续）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16408"/>
          <a:ext cx="13468350" cy="7663180"/>
        </p:xfrm>
        <a:graphic>
          <a:graphicData uri="http://schemas.openxmlformats.org/drawingml/2006/table">
            <a:tbl>
              <a:tblPr firstRow="1" bandRow="1">
                <a:tableStyleId>{2D5ABB26-0587-4C30-8999-92F81FD0307C}</a:tableStyleId>
              </a:tblPr>
              <a:tblGrid>
                <a:gridCol w="1397635"/>
                <a:gridCol w="1138555"/>
                <a:gridCol w="2191385"/>
                <a:gridCol w="1341120"/>
                <a:gridCol w="1311275"/>
                <a:gridCol w="1397634"/>
                <a:gridCol w="1138554"/>
                <a:gridCol w="2191384"/>
                <a:gridCol w="1341119"/>
              </a:tblGrid>
              <a:tr h="290437">
                <a:tc>
                  <a:txBody>
                    <a:bodyPr/>
                    <a:lstStyle/>
                    <a:p>
                      <a:pPr algn="ctr">
                        <a:lnSpc>
                          <a:spcPct val="100000"/>
                        </a:lnSpc>
                        <a:spcBef>
                          <a:spcPts val="625"/>
                        </a:spcBef>
                      </a:pPr>
                      <a:r>
                        <a:rPr dirty="0" sz="800" b="1">
                          <a:solidFill>
                            <a:srgbClr val="FFFFFF"/>
                          </a:solidFill>
                          <a:latin typeface="Microsoft YaHei UI"/>
                          <a:cs typeface="Microsoft YaHei UI"/>
                        </a:rPr>
                        <a:t>名称</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物料号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力士乐规格型号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4160">
                        <a:lnSpc>
                          <a:spcPct val="100000"/>
                        </a:lnSpc>
                        <a:spcBef>
                          <a:spcPts val="625"/>
                        </a:spcBef>
                      </a:pPr>
                      <a:r>
                        <a:rPr dirty="0" sz="800" b="1">
                          <a:solidFill>
                            <a:srgbClr val="FFFFFF"/>
                          </a:solidFill>
                          <a:latin typeface="Microsoft YaHei UI"/>
                          <a:cs typeface="Microsoft YaHei UI"/>
                        </a:rPr>
                        <a:t>贝派制动电阻型号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rowSpan="38">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tcPr>
                </a:tc>
                <a:tc>
                  <a:txBody>
                    <a:bodyPr/>
                    <a:lstStyle/>
                    <a:p>
                      <a:pPr algn="ctr">
                        <a:lnSpc>
                          <a:spcPct val="100000"/>
                        </a:lnSpc>
                        <a:spcBef>
                          <a:spcPts val="625"/>
                        </a:spcBef>
                      </a:pPr>
                      <a:r>
                        <a:rPr dirty="0" sz="800" b="1">
                          <a:solidFill>
                            <a:srgbClr val="FFFFFF"/>
                          </a:solidFill>
                          <a:latin typeface="Microsoft YaHei UI"/>
                          <a:cs typeface="Microsoft YaHei UI"/>
                        </a:rPr>
                        <a:t>名称</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物料号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625"/>
                        </a:spcBef>
                      </a:pPr>
                      <a:r>
                        <a:rPr dirty="0" sz="800" b="1">
                          <a:solidFill>
                            <a:srgbClr val="FFFFFF"/>
                          </a:solidFill>
                          <a:latin typeface="Microsoft YaHei UI"/>
                          <a:cs typeface="Microsoft YaHei UI"/>
                        </a:rPr>
                        <a:t>力士乐规格型号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4160">
                        <a:lnSpc>
                          <a:spcPct val="100000"/>
                        </a:lnSpc>
                        <a:spcBef>
                          <a:spcPts val="625"/>
                        </a:spcBef>
                      </a:pPr>
                      <a:r>
                        <a:rPr dirty="0" sz="800" b="1">
                          <a:solidFill>
                            <a:srgbClr val="FFFFFF"/>
                          </a:solidFill>
                          <a:latin typeface="Microsoft YaHei UI"/>
                          <a:cs typeface="Microsoft YaHei UI"/>
                        </a:rPr>
                        <a:t>贝派制动电阻型号</a:t>
                      </a:r>
                      <a:endParaRPr sz="800">
                        <a:latin typeface="Microsoft YaHei UI"/>
                        <a:cs typeface="Microsoft YaHei UI"/>
                      </a:endParaRPr>
                    </a:p>
                  </a:txBody>
                  <a:tcPr marL="0" marR="0" marB="0" marT="793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FELR01.1N-10K0-N27R2-A-560-NNNN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BRBW-10P03-BGRB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R911331266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HLR01.1N-01K0-N11R0-D-007-NNNN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BRA-01P03-0AAR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FELR01.1N-12K5-N017R-A-560-NNNN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BRBW-12P53-0AGR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R911306869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HLR01.1N-01K6-N18R0-A-007-NNNN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R912001649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FELR01.1N-12K5-N018R-A-560-NNNN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BRBW-12P53-0AHR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R911318339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HLR01.1N-01K6-N18R0-A-007-NNNU</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FELR01.1N-12K5-N020R-A-560-NNNN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BRBW-12P53-0B0R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R911319973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HLR01.1N-01K8-N40R0-A-007-NNNN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R912001651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FELR01.1N-12K5-N022R-A-560-NNNN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BRBW-12P53-0BBR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HLR01.1N-02K0-N15R0-A-007-NNNN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BRA-02P03-0AER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R912004588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FELR01.1N-1K00-N180R-D-560-NNNN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BRA-01P03-AH0R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R911318341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HLR01.1N-02K0-N15R0-A-007-NNNU</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BRA-02P03-0AER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R912001652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FELR01.1N-1K04-N050R-D-560-NNNN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BRA-1P203-0E0R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R911319972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HLR01.1N-02K4-N28R0-A-007-NNNN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BRA-2P503-0BHR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R912001653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FELR01.1N-1K04-N090R-D-560-NNNN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BRA-1P203-0J0R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R911305931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HLR01.1N-0300-N17R5-A-007-NNNN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BRA-03P02-AGRE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R912001654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FELR01.1N-1K56-N040R-D-560-NNNN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R911306748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HLR01.1N-03K5-N19R0-A-007-NNNN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BRBW-04P03-0AJR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R912001655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FELR01.1N-1K56-N070R-D-560-NNNN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R911319943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HLR01.1N-03K8-N40R3-A-007-NNNN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BRBW-04P03-D0RC</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R912004612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FELR01.1N-40K0-N03R4-A-560-NNNN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BRCW-40P03-0CRD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R911305932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HLR01.1N-0470-N11R7-A-007-NNNN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BRA-05P02-AARG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R912004613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FELR01.1N-50K0-N03R7-A-560-NNNN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BRCW-50P03-0CRG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R911306921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HLR01.1N-04K5-N07R4-A-007-NNNN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BRBW-4P503-0GRC</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R912004614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FELR01.1N-50K0-N05R0-A-560-NNNN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BRCW-50P03-00ER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HLR01.1N-04K5-N18R0-A-007-NNNN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BRBW-4P503-0AHR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R912004615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FELR01.1N-60K0-N03R7-A-560-NNNN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BRCW-60P03-0CRG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HLR01.1N-05K0-N15R0-A-007-NNNN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BRBW-06P03-0AER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R912004616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FELR01.1N-80K0-N03R2-A-560-NNNN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BRCW-80P03-0CRB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R911319944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HLR01.1N-05K5-N28R2-A-007-NNNN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BRBW-06P03-BHRB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R911324374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HLB01.1C-09K0-N03R4-A-007-NNNF</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BRBW-10P03-0CRD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R911306749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HLR01.1N-06K5-N06R1-A-007-NNNN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BRBW-08P03-0FRA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R911333209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HLB01.1D-02K0-N03R4-A-007-NNNS</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BRA-02P03-0CRD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HLR01.1N-06K5-N18R0-A-007-NNNN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R911299878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HLB01.1C-01K0-N06R0-A-007-NNNN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BRA-01P03-00FR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R911305933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HLR01.1N-0780-N07R0-A-007-NNNN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BRA-08P02-00GR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R911299879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HLB01.1D-02K0-N03R4-A-007-NNNN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BRA-02P03-0CRD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HLR01.1N-07K0-N14R0-A-007-NNNN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BRBW-08P03-0ADR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R911331267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HLR01.1N-01K0-N11R0-D-007-NNNG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BRA-01P03-0AAR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HLR01.1N-08K5-N08R0-A-007-NNNN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BRBW-10P03-00HR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R911326652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43180">
                        <a:lnSpc>
                          <a:spcPct val="100000"/>
                        </a:lnSpc>
                        <a:spcBef>
                          <a:spcPts val="254"/>
                        </a:spcBef>
                      </a:pPr>
                      <a:r>
                        <a:rPr dirty="0" sz="800">
                          <a:solidFill>
                            <a:srgbClr val="231F20"/>
                          </a:solidFill>
                          <a:latin typeface="Microsoft JhengHei UI"/>
                          <a:cs typeface="Microsoft JhengHei UI"/>
                        </a:rPr>
                        <a:t>HLR01.1N-0300-N17R5-A-007-NPNN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BRA-03P02-AGRE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R911306880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HLR01.1N-09K5-N13R0-A-007-NNNN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BRBW-10P03-0JRE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R911326652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HLR01.1N-0300-N17R5-A-007-NPNN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BRA-03P02-AGRE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R911305863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HLR01.1N-10K0-N18R0-A-007-NNNN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R911324299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HLR01.1N-03K5-N16R0-A-007-NNNN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HLR01.1N-11K0-N07R3-A-007-NNNN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BRBW-12P53-0GRC</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R911326651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HLR01.1N-0470-N11R7-A-007-NPNN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BRA-05P02-AARG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HLR01.1N-12K5-N05R5-A-007-NNNN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BRBW-12P53-0ERE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R911326642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HLR01.1N-0780-N07R0-A-007-NPNN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BRA-08P02-00GR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R911305864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HLR01.1N-14K5-N13R0-A-007-NNNN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BRBW-15P03-0ACR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R911324300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HLR01.1N-08K0-N06R0-A-007-NNNN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BRBW-08P03-00FR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HLR01.1N-15K0-N08R1-A-007-NNNN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BRBW-15P03-0HRA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R911311697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HLR01.1N-17K0-N00R9-A-007-NNNU</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BRBW-20P03-00RJ</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HLR01.1N-17K0-N05R1-A-007-NNNN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BRBW-20P03-0ERA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R911311699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HLR01.1N-17K0-N01R2-A-007-NNNU</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BRBW-20P03-0ARB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R911305934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HLR01.1N-1K08-N05R0-A-007-NNNN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BRA-1P203-00ER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R911313886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HLR01.1N-17K0-N02R6-A-007-NNNN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BRBW-20P03-0BRF</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R911306877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HLR01.1N-23K0-N05R5-A-007-NNNN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BRBW-25P03-0ERE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R911325712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HLR01.1N-22K0-N03R5-B-007-NNNN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BRBW-25P03-0CRE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R911305865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HLR01.1N-24K0-N07R2-A-007-NNNN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BRBW-25P03-0GRB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R911311700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HLR01.1N-34K0-N00R6-A-007-NNNU</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BRCW-40P03-00RF</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R911305866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HLR01.1N-36K0-N05R4-A-007-NNNN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BRCW-40P03-0ERD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R911329269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HLR01.1N-34K0-N04R0-B-010-NNNN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BRCW-40P03-00DR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R911336046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HLR01.2N-01K0-N28R0-E-007-NNNN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BRA-01P03-0BHR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R911311698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HLR01.1N-34K0-N0R45-A-007-NNNU</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BRCW-40P03-0RDE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R911336047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HLR01.2N-01K0-N68R0-E-007-NNNN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BRA-01P03-0FHR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R911313887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HLR01.1N-36K0-N02R7-A-007-NNNN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BRCW-40P03-0BRG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R911338512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HLR01.2N-0K06-N100R-E-003-NNNN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BRA-06P01-A00R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R911325710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HLR01.1N-44K0-N03R3-B-007-NNNN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BRCW-50P03-0CRC</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R911338513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HLR01.2N-0K06-N180R-E-007-NNNN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BRA-06P01-AH0R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R911313888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HLR01.1N-48K0-N02R4-A-007-NNNN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BRCW-50P03-0BRD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R911346871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HLR05.1W-54K0-N05R4-A-D7-NNNN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BRCW-60P03-0ERD</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633">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R911325711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HLR01.1N-66K0-N02R1-B-007-NNNN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BRCW-70P03-0BRA</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vMerge="1">
                  <a:txBody>
                    <a:bodyPr/>
                    <a:lstStyle/>
                    <a:p>
                      <a:pPr/>
                    </a:p>
                  </a:txBody>
                  <a:tcPr marL="0" marR="0" marB="0" marT="0">
                    <a:lnL w="12700">
                      <a:solidFill>
                        <a:srgbClr val="FFFFFF"/>
                      </a:solidFill>
                      <a:prstDash val="solid"/>
                    </a:lnL>
                    <a:lnR w="12700">
                      <a:solidFill>
                        <a:srgbClr val="FFFFFF"/>
                      </a:solidFill>
                      <a:prstDash val="solid"/>
                    </a:lnR>
                  </a:tcPr>
                </a:tc>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R911374940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HLR05.1W-70K0-N04R0-A-D7-NNNN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BRCW-70P03-00DR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634">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R911313889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HLR01.1N-66K0-N02R7-A-007-NNNN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BRCW-70P03-0BRG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gridSpan="5" rowSpan="2">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tcPr>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c rowSpan="2" hMerge="1">
                  <a:txBody>
                    <a:bodyPr/>
                    <a:lstStyle/>
                    <a:p>
                      <a:pPr/>
                    </a:p>
                  </a:txBody>
                  <a:tcPr marL="0" marR="0" marB="0" marT="0"/>
                </a:tc>
              </a:tr>
              <a:tr h="191809">
                <a:tc>
                  <a:txBody>
                    <a:bodyPr/>
                    <a:lstStyle/>
                    <a:p>
                      <a:pPr marL="17780">
                        <a:lnSpc>
                          <a:spcPct val="100000"/>
                        </a:lnSpc>
                        <a:spcBef>
                          <a:spcPts val="254"/>
                        </a:spcBef>
                      </a:pPr>
                      <a:r>
                        <a:rPr dirty="0" sz="800">
                          <a:solidFill>
                            <a:srgbClr val="231F20"/>
                          </a:solidFill>
                          <a:latin typeface="Microsoft JhengHei UI"/>
                          <a:cs typeface="Microsoft JhengHei UI"/>
                        </a:rPr>
                        <a:t>刹车电阻</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制动电阻</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R911329268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HLR01.1N-66K0-N04R2-B-010-NNNN</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BRCW-70P03-0DRB</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gridSpan="5" vMerge="1">
                  <a:txBody>
                    <a:bodyPr/>
                    <a:lstStyle/>
                    <a:p>
                      <a:pPr/>
                    </a:p>
                  </a:txBody>
                  <a:tcPr marL="0" marR="0" marB="0" marT="0">
                    <a:lnL w="12700">
                      <a:solidFill>
                        <a:srgbClr val="FFFFFF"/>
                      </a:solidFill>
                      <a:prstDash val="solid"/>
                    </a:lnL>
                  </a:tcPr>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c hMerge="1" vMerge="1">
                  <a:txBody>
                    <a:bodyPr/>
                    <a:lstStyle/>
                    <a:p>
                      <a:pPr/>
                    </a:p>
                  </a:txBody>
                  <a:tcPr marL="0" marR="0" marB="0" marT="0"/>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1765935"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80"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力士乐滤波器替代型号</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63995"/>
          <a:ext cx="4482465" cy="6845300"/>
        </p:xfrm>
        <a:graphic>
          <a:graphicData uri="http://schemas.openxmlformats.org/drawingml/2006/table">
            <a:tbl>
              <a:tblPr firstRow="1" bandRow="1">
                <a:tableStyleId>{2D5ABB26-0587-4C30-8999-92F81FD0307C}</a:tableStyleId>
              </a:tblPr>
              <a:tblGrid>
                <a:gridCol w="866775"/>
                <a:gridCol w="2691129"/>
                <a:gridCol w="905510"/>
              </a:tblGrid>
              <a:tr h="158750">
                <a:tc rowSpan="2">
                  <a:txBody>
                    <a:bodyPr/>
                    <a:lstStyle/>
                    <a:p>
                      <a:pPr algn="ctr">
                        <a:lnSpc>
                          <a:spcPct val="100000"/>
                        </a:lnSpc>
                        <a:spcBef>
                          <a:spcPts val="735"/>
                        </a:spcBef>
                      </a:pPr>
                      <a:r>
                        <a:rPr dirty="0" sz="800" b="1">
                          <a:solidFill>
                            <a:srgbClr val="FFFFFF"/>
                          </a:solidFill>
                          <a:latin typeface="Microsoft YaHei UI"/>
                          <a:cs typeface="Microsoft YaHei UI"/>
                        </a:rPr>
                        <a:t>机型</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外置</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EMC 滤波器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力士乐型号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8920">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02557">
                <a:tc>
                  <a:txBody>
                    <a:bodyPr/>
                    <a:lstStyle/>
                    <a:p>
                      <a:pPr marL="17780">
                        <a:lnSpc>
                          <a:spcPct val="100000"/>
                        </a:lnSpc>
                        <a:spcBef>
                          <a:spcPts val="700"/>
                        </a:spcBef>
                      </a:pPr>
                      <a:r>
                        <a:rPr dirty="0" sz="800" spc="-5">
                          <a:solidFill>
                            <a:srgbClr val="231F20"/>
                          </a:solidFill>
                          <a:latin typeface="Microsoft JhengHei UI"/>
                          <a:cs typeface="Microsoft JhengHei UI"/>
                        </a:rPr>
                        <a:t>VFC</a:t>
                      </a:r>
                      <a:r>
                        <a:rPr dirty="0" sz="800" spc="-20">
                          <a:solidFill>
                            <a:srgbClr val="231F20"/>
                          </a:solidFill>
                          <a:latin typeface="Microsoft JhengHei UI"/>
                          <a:cs typeface="Microsoft JhengHei UI"/>
                        </a:rPr>
                        <a:t> </a:t>
                      </a:r>
                      <a:r>
                        <a:rPr dirty="0" sz="800">
                          <a:solidFill>
                            <a:srgbClr val="231F20"/>
                          </a:solidFill>
                          <a:latin typeface="Microsoft JhengHei UI"/>
                          <a:cs typeface="Microsoft JhengHei UI"/>
                        </a:rPr>
                        <a:t>3210</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txBody>
                  <a:tcPr marL="0" marR="0" marB="0" marT="889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FCAF01.1A-A050-E-0010-N-03-NNNN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FCAF01.1A-A050-E-0010-N-03-NNNN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FCAF01.1A-A050-E-0025-N-03-NNNN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(0025-N-03)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8649">
                <a:tc gridSpan="3">
                  <a:txBody>
                    <a:bodyPr/>
                    <a:lstStyle/>
                    <a:p>
                      <a:pPr marL="17780">
                        <a:lnSpc>
                          <a:spcPct val="100000"/>
                        </a:lnSpc>
                        <a:spcBef>
                          <a:spcPts val="365"/>
                        </a:spcBef>
                      </a:pPr>
                      <a:r>
                        <a:rPr dirty="0" sz="800" spc="-5">
                          <a:solidFill>
                            <a:srgbClr val="231F20"/>
                          </a:solidFill>
                          <a:latin typeface="Microsoft JhengHei UI"/>
                          <a:cs typeface="Microsoft JhengHei UI"/>
                        </a:rPr>
                        <a:t>VFC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3610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VFC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5610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txBody>
                  <a:tcPr marL="0" marR="0" marB="0" marT="463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FCAF01.1A-A050-E-0010-N-03-NNNN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FCAF01.1A-A050-E-0010-N-03-NNNN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FCAF01.1A-A050-E-0025-N-03-NNNN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(0025-N-03)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1">
                <a:tc>
                  <a:txBody>
                    <a:bodyPr/>
                    <a:lstStyle/>
                    <a:p>
                      <a:pPr marL="17780">
                        <a:lnSpc>
                          <a:spcPct val="100000"/>
                        </a:lnSpc>
                        <a:spcBef>
                          <a:spcPts val="135"/>
                        </a:spcBef>
                      </a:pPr>
                      <a:r>
                        <a:rPr dirty="0" sz="800">
                          <a:solidFill>
                            <a:srgbClr val="231F20"/>
                          </a:solidFill>
                          <a:latin typeface="Microsoft JhengHei UI"/>
                          <a:cs typeface="Microsoft JhengHei UI"/>
                        </a:rPr>
                        <a:t>0K75-3P4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FCAF01.1A-A050-E-0036-A-05-NNNN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FCAF01.1A-A050-E-0036-A-05-NNNN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11K0-3P4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FCAF01.1A-A050-E-0050-A-05-NNNN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(0050-A-05)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FCAF01.1A-A050-E-0050-A-05-NNNN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(0050-A-05)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18K5-3P4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FCAF01.1A-A050-E-0066-A-05-NNNN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(0066-A-05)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22K0-3P4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FCAF01.1A-A050-E-0090-A-05-NNNN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(0090-A-05)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30K0-3P4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FCAF01.1A-A100-E-0120-A-05-NNNN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(0120-A-05)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37K0-3P4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FCAF01.1A-A100-E-0120-A-05-NNNN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(0120-A-05)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FCAF01.1A-A100-E-0250-N-05-NNNN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(0250-N-05)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FCAF01.1A-A100-E-0250-N-05-NNNN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(0250-N-05)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FCAF01.1A-A100-E-0320-N-05-NNNN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(0320-N-05)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90K0-3P4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FCAF01.1A-A100-E-0320-N-05-NNNN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(0320-N-05)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110K-3P4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132K-3P4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160K-3P4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48">
                <a:tc>
                  <a:txBody>
                    <a:bodyPr/>
                    <a:lstStyle/>
                    <a:p>
                      <a:pPr marL="17780">
                        <a:lnSpc>
                          <a:spcPct val="100000"/>
                        </a:lnSpc>
                        <a:spcBef>
                          <a:spcPts val="135"/>
                        </a:spcBef>
                      </a:pPr>
                      <a:r>
                        <a:rPr dirty="0" sz="800">
                          <a:solidFill>
                            <a:srgbClr val="231F20"/>
                          </a:solidFill>
                          <a:latin typeface="Microsoft JhengHei UI"/>
                          <a:cs typeface="Microsoft JhengHei UI"/>
                        </a:rPr>
                        <a:t>185K-3P4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200K-3P4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220K-3P4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9" name="object 19"/>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20" name="object 20"/>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203</a:t>
            </a:r>
            <a:endParaRPr sz="1000">
              <a:latin typeface="Arial"/>
              <a:cs typeface="Arial"/>
            </a:endParaRPr>
          </a:p>
        </p:txBody>
      </p:sp>
      <p:sp>
        <p:nvSpPr>
          <p:cNvPr id="21" name="object 21"/>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204</a:t>
            </a:r>
            <a:endParaRPr sz="1000">
              <a:latin typeface="Arial"/>
              <a:cs typeface="Arial"/>
            </a:endParaRPr>
          </a:p>
        </p:txBody>
      </p:sp>
      <p:sp>
        <p:nvSpPr>
          <p:cNvPr id="22" name="object 22"/>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3" name="object 23"/>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4" name="object 24"/>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5" name="object 25"/>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graphicFrame>
        <p:nvGraphicFramePr>
          <p:cNvPr id="17" name="object 17"/>
          <p:cNvGraphicFramePr>
            <a:graphicFrameLocks noGrp="1"/>
          </p:cNvGraphicFramePr>
          <p:nvPr/>
        </p:nvGraphicFramePr>
        <p:xfrm>
          <a:off x="5364000" y="1763995"/>
          <a:ext cx="4482465" cy="6896734"/>
        </p:xfrm>
        <a:graphic>
          <a:graphicData uri="http://schemas.openxmlformats.org/drawingml/2006/table">
            <a:tbl>
              <a:tblPr firstRow="1" bandRow="1">
                <a:tableStyleId>{2D5ABB26-0587-4C30-8999-92F81FD0307C}</a:tableStyleId>
              </a:tblPr>
              <a:tblGrid>
                <a:gridCol w="866775"/>
                <a:gridCol w="2691129"/>
                <a:gridCol w="905510"/>
              </a:tblGrid>
              <a:tr h="158750">
                <a:tc rowSpan="2">
                  <a:txBody>
                    <a:bodyPr/>
                    <a:lstStyle/>
                    <a:p>
                      <a:pPr algn="ctr">
                        <a:lnSpc>
                          <a:spcPct val="100000"/>
                        </a:lnSpc>
                        <a:spcBef>
                          <a:spcPts val="735"/>
                        </a:spcBef>
                      </a:pPr>
                      <a:r>
                        <a:rPr dirty="0" sz="800" b="1">
                          <a:solidFill>
                            <a:srgbClr val="FFFFFF"/>
                          </a:solidFill>
                          <a:latin typeface="Microsoft YaHei UI"/>
                          <a:cs typeface="Microsoft YaHei UI"/>
                        </a:rPr>
                        <a:t>机型</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外置</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EMC 滤波器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力士乐型号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8920">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250K-3P4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280K-3P4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315K-3P4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FCAF01.1A-A150-E-01000-N-05-NNNN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(01000-N-05)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400K-3P4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FCAF01.1A-A150-E-01000-N-05-NNNN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(01000-N-05)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42149">
                <a:tc gridSpan="3">
                  <a:txBody>
                    <a:bodyPr/>
                    <a:lstStyle/>
                    <a:p>
                      <a:pPr marL="17780">
                        <a:lnSpc>
                          <a:spcPct val="100000"/>
                        </a:lnSpc>
                        <a:spcBef>
                          <a:spcPts val="380"/>
                        </a:spcBef>
                      </a:pPr>
                      <a:r>
                        <a:rPr dirty="0" sz="800" spc="-5">
                          <a:solidFill>
                            <a:srgbClr val="231F20"/>
                          </a:solidFill>
                          <a:latin typeface="Microsoft JhengHei UI"/>
                          <a:cs typeface="Microsoft JhengHei UI"/>
                        </a:rPr>
                        <a:t>VFC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3615</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VFC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5615</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txBody>
                  <a:tcPr marL="0" marR="0" marB="0" marT="482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FCAF01.1A-A050-E-0010-N-03-NNNN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FCAF01.1A-A050-E-0010-N-03-NNNN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FCAF01.1A-A050-E-0025-N-03-NNNN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(0025-N-03)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49">
                <a:tc>
                  <a:txBody>
                    <a:bodyPr/>
                    <a:lstStyle/>
                    <a:p>
                      <a:pPr marL="17780">
                        <a:lnSpc>
                          <a:spcPct val="100000"/>
                        </a:lnSpc>
                        <a:spcBef>
                          <a:spcPts val="135"/>
                        </a:spcBef>
                      </a:pPr>
                      <a:r>
                        <a:rPr dirty="0" sz="800">
                          <a:solidFill>
                            <a:srgbClr val="231F20"/>
                          </a:solidFill>
                          <a:latin typeface="Microsoft JhengHei UI"/>
                          <a:cs typeface="Microsoft JhengHei UI"/>
                        </a:rPr>
                        <a:t>2K20-3P4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FCAF01.1A-A050-E-0008-A-05-NNNN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(0008-A-05)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BFC-1EA3-0008</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(0020-N-05)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FCAF01.1A-A050-E-0036-A-05-NNNN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FCAF01.1A-A050-E-0036-A-05-NNNN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11K0-3P4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FCAF01.1A-A050-E-0036-A-05-NNNN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FCAF01.1A-A050-E-0050-A-05-NNNN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(0050-A-05)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18K5-3P4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FCAF01.1A-A050-E-0050-A-05-NNNN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(0050-A-05)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22K0-3P4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FCAF01.1A-A050-E-0066-A-05-NNNN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(0066-A-05)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30K0-3P4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FCAF01.1A-A050-E-0090-A-05-NNNN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(0090-A-05)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37K0-3P4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FCAF01.1A-A100-E-0120-A-05-NNNN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(0120-A-05)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FCAF01.1A-A100-E-0120-A-05-NNNN</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(0120-A-05)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FCAF01.1A-A100-E-0250-N-05-NNNN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(0250-N-05)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FCAF01.1A-A100-E-0250-N-05-NNNN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(0250-N-05)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90K0-3P4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FCAF01.1A-A100-E-0320-N-05-NNNN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(0320-N-05)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110K-3P4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FCAF01.1A-A100-E-0320-N-05-NNNN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(0320-N-05)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132K-3P4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160K-3P4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185K-3P4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200K-3P4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FCAF01.1A-A100-E-0400-N-05-NNNN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(0400-N-05)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220K-3P4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250K-3P4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280K-3P4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315K-3P4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FCAF01.1A-A150-E-0600-N-05-NNNN</a:t>
                      </a:r>
                      <a:r>
                        <a:rPr dirty="0" sz="800" spc="-15">
                          <a:solidFill>
                            <a:srgbClr val="231F20"/>
                          </a:solidFill>
                          <a:latin typeface="Microsoft JhengHei UI"/>
                          <a:cs typeface="Microsoft JhengHei UI"/>
                        </a:rPr>
                        <a:t> </a:t>
                      </a:r>
                      <a:r>
                        <a:rPr dirty="0" sz="800">
                          <a:solidFill>
                            <a:srgbClr val="231F20"/>
                          </a:solidFill>
                          <a:latin typeface="Microsoft JhengHei UI"/>
                          <a:cs typeface="Microsoft JhengHei UI"/>
                        </a:rPr>
                        <a:t>(0600-N-05)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BFC-1EB3-0630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355K-3P4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FCAF01.1A-A150-E-01000-N-05-NNNN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(01000-N-05)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400K-3P4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FCAF01.1A-A150-E-01000-N-05-NNNN</a:t>
                      </a:r>
                      <a:r>
                        <a:rPr dirty="0" sz="800" spc="-25">
                          <a:solidFill>
                            <a:srgbClr val="231F20"/>
                          </a:solidFill>
                          <a:latin typeface="Microsoft JhengHei UI"/>
                          <a:cs typeface="Microsoft JhengHei UI"/>
                        </a:rPr>
                        <a:t> </a:t>
                      </a:r>
                      <a:r>
                        <a:rPr dirty="0" sz="800">
                          <a:solidFill>
                            <a:srgbClr val="231F20"/>
                          </a:solidFill>
                          <a:latin typeface="Microsoft JhengHei UI"/>
                          <a:cs typeface="Microsoft JhengHei UI"/>
                        </a:rPr>
                        <a:t>(01000-N-05)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BFC-1EB3-1000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50519">
                <a:tc>
                  <a:txBody>
                    <a:bodyPr/>
                    <a:lstStyle/>
                    <a:p>
                      <a:pPr marL="17780">
                        <a:lnSpc>
                          <a:spcPct val="100000"/>
                        </a:lnSpc>
                        <a:spcBef>
                          <a:spcPts val="409"/>
                        </a:spcBef>
                      </a:pPr>
                      <a:r>
                        <a:rPr dirty="0" sz="800" spc="-5">
                          <a:solidFill>
                            <a:srgbClr val="231F20"/>
                          </a:solidFill>
                          <a:latin typeface="Microsoft JhengHei UI"/>
                          <a:cs typeface="Microsoft JhengHei UI"/>
                        </a:rPr>
                        <a:t>EFC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3610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p>
                      <a:pPr marL="17780">
                        <a:lnSpc>
                          <a:spcPct val="100000"/>
                        </a:lnSpc>
                      </a:pPr>
                      <a:r>
                        <a:rPr dirty="0" sz="800" spc="-5">
                          <a:solidFill>
                            <a:srgbClr val="231F20"/>
                          </a:solidFill>
                          <a:latin typeface="Microsoft JhengHei UI"/>
                          <a:cs typeface="Microsoft JhengHei UI"/>
                        </a:rPr>
                        <a:t>EFC</a:t>
                      </a:r>
                      <a:r>
                        <a:rPr dirty="0" sz="800" spc="-55">
                          <a:solidFill>
                            <a:srgbClr val="231F20"/>
                          </a:solidFill>
                          <a:latin typeface="Microsoft JhengHei UI"/>
                          <a:cs typeface="Microsoft JhengHei UI"/>
                        </a:rPr>
                        <a:t> </a:t>
                      </a:r>
                      <a:r>
                        <a:rPr dirty="0" sz="800">
                          <a:solidFill>
                            <a:srgbClr val="231F20"/>
                          </a:solidFill>
                          <a:latin typeface="Microsoft JhengHei UI"/>
                          <a:cs typeface="Microsoft JhengHei UI"/>
                        </a:rPr>
                        <a:t>5610</a:t>
                      </a:r>
                      <a:r>
                        <a:rPr dirty="0" sz="800" spc="-45">
                          <a:solidFill>
                            <a:srgbClr val="231F20"/>
                          </a:solidFill>
                          <a:latin typeface="Microsoft JhengHei UI"/>
                          <a:cs typeface="Microsoft JhengHei UI"/>
                        </a:rPr>
                        <a:t> </a:t>
                      </a:r>
                      <a:r>
                        <a:rPr dirty="0" sz="800">
                          <a:solidFill>
                            <a:srgbClr val="231F20"/>
                          </a:solidFill>
                          <a:latin typeface="Microsoft JhengHei UI"/>
                          <a:cs typeface="Microsoft JhengHei UI"/>
                        </a:rPr>
                        <a:t>机型</a:t>
                      </a:r>
                      <a:endParaRPr sz="800">
                        <a:latin typeface="Microsoft JhengHei UI"/>
                        <a:cs typeface="Microsoft JhengHei UI"/>
                      </a:endParaRPr>
                    </a:p>
                  </a:txBody>
                  <a:tcPr marL="0" marR="0" marB="0" marT="520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graphicFrame>
        <p:nvGraphicFramePr>
          <p:cNvPr id="18" name="object 18"/>
          <p:cNvGraphicFramePr>
            <a:graphicFrameLocks noGrp="1"/>
          </p:cNvGraphicFramePr>
          <p:nvPr/>
        </p:nvGraphicFramePr>
        <p:xfrm>
          <a:off x="10260000" y="1763995"/>
          <a:ext cx="4482465" cy="6845934"/>
        </p:xfrm>
        <a:graphic>
          <a:graphicData uri="http://schemas.openxmlformats.org/drawingml/2006/table">
            <a:tbl>
              <a:tblPr firstRow="1" bandRow="1">
                <a:tableStyleId>{2D5ABB26-0587-4C30-8999-92F81FD0307C}</a:tableStyleId>
              </a:tblPr>
              <a:tblGrid>
                <a:gridCol w="866775"/>
                <a:gridCol w="2691129"/>
                <a:gridCol w="905510"/>
              </a:tblGrid>
              <a:tr h="158750">
                <a:tc rowSpan="2">
                  <a:txBody>
                    <a:bodyPr/>
                    <a:lstStyle/>
                    <a:p>
                      <a:pPr algn="ctr">
                        <a:lnSpc>
                          <a:spcPct val="100000"/>
                        </a:lnSpc>
                        <a:spcBef>
                          <a:spcPts val="735"/>
                        </a:spcBef>
                      </a:pPr>
                      <a:r>
                        <a:rPr dirty="0" sz="800" b="1">
                          <a:solidFill>
                            <a:srgbClr val="FFFFFF"/>
                          </a:solidFill>
                          <a:latin typeface="Microsoft YaHei UI"/>
                          <a:cs typeface="Microsoft YaHei UI"/>
                        </a:rPr>
                        <a:t>机型</a:t>
                      </a:r>
                      <a:endParaRPr sz="800">
                        <a:latin typeface="Microsoft YaHei UI"/>
                        <a:cs typeface="Microsoft YaHei UI"/>
                      </a:endParaR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a:lnSpc>
                          <a:spcPct val="100000"/>
                        </a:lnSpc>
                        <a:spcBef>
                          <a:spcPts val="110"/>
                        </a:spcBef>
                      </a:pPr>
                      <a:r>
                        <a:rPr dirty="0" sz="800" b="1">
                          <a:solidFill>
                            <a:srgbClr val="FFFFFF"/>
                          </a:solidFill>
                          <a:latin typeface="Microsoft YaHei UI"/>
                          <a:cs typeface="Microsoft YaHei UI"/>
                        </a:rPr>
                        <a:t>外置</a:t>
                      </a:r>
                      <a:r>
                        <a:rPr dirty="0" sz="800" spc="-5" b="1">
                          <a:solidFill>
                            <a:srgbClr val="FFFFFF"/>
                          </a:solidFill>
                          <a:latin typeface="Microsoft YaHei UI"/>
                          <a:cs typeface="Microsoft YaHei UI"/>
                        </a:rPr>
                        <a:t> </a:t>
                      </a:r>
                      <a:r>
                        <a:rPr dirty="0" sz="800" b="1">
                          <a:solidFill>
                            <a:srgbClr val="FFFFFF"/>
                          </a:solidFill>
                          <a:latin typeface="Microsoft YaHei UI"/>
                          <a:cs typeface="Microsoft YaHei UI"/>
                        </a:rPr>
                        <a:t>EMC 滤波器</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158750">
                <a:tc vMerge="1">
                  <a:txBody>
                    <a:bodyPr/>
                    <a:lstStyle/>
                    <a:p>
                      <a:pPr/>
                    </a:p>
                  </a:txBody>
                  <a:tcPr marL="0" marR="0" marB="0" marT="933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110"/>
                        </a:spcBef>
                      </a:pPr>
                      <a:r>
                        <a:rPr dirty="0" sz="800" b="1">
                          <a:solidFill>
                            <a:srgbClr val="FFFFFF"/>
                          </a:solidFill>
                          <a:latin typeface="Microsoft YaHei UI"/>
                          <a:cs typeface="Microsoft YaHei UI"/>
                        </a:rPr>
                        <a:t>力士乐型号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48920">
                        <a:lnSpc>
                          <a:spcPct val="100000"/>
                        </a:lnSpc>
                        <a:spcBef>
                          <a:spcPts val="110"/>
                        </a:spcBef>
                      </a:pPr>
                      <a:r>
                        <a:rPr dirty="0" sz="800" b="1">
                          <a:solidFill>
                            <a:srgbClr val="FFFFFF"/>
                          </a:solidFill>
                          <a:latin typeface="Microsoft YaHei UI"/>
                          <a:cs typeface="Microsoft YaHei UI"/>
                        </a:rPr>
                        <a:t>贝派型号</a:t>
                      </a:r>
                      <a:endParaRPr sz="800">
                        <a:latin typeface="Microsoft YaHei UI"/>
                        <a:cs typeface="Microsoft YaHei UI"/>
                      </a:endParaRPr>
                    </a:p>
                  </a:txBody>
                  <a:tcPr marL="0" marR="0" marB="0" marT="139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FCAF01.1A-A050-E-0010-N-03-NNNN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FCAF01.1A-A050-E-0010-N-03-NNNN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（0010-N-03）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FCAF01.1A-A050-E-0020-N-03-NNNN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（0020-N-03）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2K20-1P2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FCAF01.1A-A050-E-0025-N-03-NNNN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（0025-N-03）</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FCAF01.1A-A050-E-0025-N-05-NNNN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FCAF01.1A-A050-E-0025-N-05-NNNN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FCAF01.1A-A050-E-0025-N-05-NNNN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FCAF01.1A-A050-E-0025-N-05-NNNN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37599">
                <a:tc>
                  <a:txBody>
                    <a:bodyPr/>
                    <a:lstStyle/>
                    <a:p>
                      <a:pPr marL="17780">
                        <a:lnSpc>
                          <a:spcPts val="930"/>
                        </a:lnSpc>
                        <a:spcBef>
                          <a:spcPts val="50"/>
                        </a:spcBef>
                      </a:pPr>
                      <a:r>
                        <a:rPr dirty="0" sz="800">
                          <a:solidFill>
                            <a:srgbClr val="231F20"/>
                          </a:solidFill>
                          <a:latin typeface="Microsoft JhengHei UI"/>
                          <a:cs typeface="Microsoft JhengHei UI"/>
                        </a:rPr>
                        <a:t>3K00-3P2</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ts val="930"/>
                        </a:lnSpc>
                        <a:spcBef>
                          <a:spcPts val="50"/>
                        </a:spcBef>
                      </a:pPr>
                      <a:r>
                        <a:rPr dirty="0" sz="800">
                          <a:solidFill>
                            <a:srgbClr val="231F20"/>
                          </a:solidFill>
                          <a:latin typeface="Microsoft JhengHei UI"/>
                          <a:cs typeface="Microsoft JhengHei UI"/>
                        </a:rPr>
                        <a:t>FCAF01.1A-A050-E-0036-A-05-NNNN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ts val="930"/>
                        </a:lnSpc>
                        <a:spcBef>
                          <a:spcPts val="50"/>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635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4K00-3P2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FCAF01.1A-A050-E-0036-A-05-NNNN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5K50-3P2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FCAF01.1A-A050-E-0066-A-05-NNNN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（0066-A-05）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7K50-3P2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FCAF01.1A-A050-E-0066-A-05-NNNN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（0066-A-05）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11K0-3P2</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FCAF01.1A-A050-E-0090-A-05-NNNN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（0090-A-05）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FCAF01.1A-A050-E-0036-A-05-NNNN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FCAF01.1A-A050-E-0036-A-05-NNNN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45150">
                <a:tc gridSpan="3">
                  <a:txBody>
                    <a:bodyPr/>
                    <a:lstStyle/>
                    <a:p>
                      <a:pPr marL="17780">
                        <a:lnSpc>
                          <a:spcPct val="100000"/>
                        </a:lnSpc>
                        <a:spcBef>
                          <a:spcPts val="869"/>
                        </a:spcBef>
                      </a:pPr>
                      <a:r>
                        <a:rPr dirty="0" sz="800" spc="-5">
                          <a:solidFill>
                            <a:srgbClr val="231F20"/>
                          </a:solidFill>
                          <a:latin typeface="Microsoft JhengHei UI"/>
                          <a:cs typeface="Microsoft JhengHei UI"/>
                        </a:rPr>
                        <a:t>EFC</a:t>
                      </a:r>
                      <a:r>
                        <a:rPr dirty="0" sz="800" spc="-10">
                          <a:solidFill>
                            <a:srgbClr val="231F20"/>
                          </a:solidFill>
                          <a:latin typeface="Microsoft JhengHei UI"/>
                          <a:cs typeface="Microsoft JhengHei UI"/>
                        </a:rPr>
                        <a:t> </a:t>
                      </a:r>
                      <a:r>
                        <a:rPr dirty="0" sz="800">
                          <a:solidFill>
                            <a:srgbClr val="231F20"/>
                          </a:solidFill>
                          <a:latin typeface="Microsoft JhengHei UI"/>
                          <a:cs typeface="Microsoft JhengHei UI"/>
                        </a:rPr>
                        <a:t>5810 机型</a:t>
                      </a:r>
                      <a:endParaRPr sz="800">
                        <a:latin typeface="Microsoft JhengHei UI"/>
                        <a:cs typeface="Microsoft JhengHei UI"/>
                      </a:endParaRPr>
                    </a:p>
                  </a:txBody>
                  <a:tcPr marL="0" marR="0" marB="0" marT="11048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r>
              <a:tr h="158750">
                <a:tc>
                  <a:txBody>
                    <a:bodyPr/>
                    <a:lstStyle/>
                    <a:p>
                      <a:pPr marL="17780">
                        <a:lnSpc>
                          <a:spcPct val="100000"/>
                        </a:lnSpc>
                        <a:spcBef>
                          <a:spcPts val="135"/>
                        </a:spcBef>
                      </a:pPr>
                      <a:r>
                        <a:rPr dirty="0" sz="800">
                          <a:solidFill>
                            <a:srgbClr val="231F20"/>
                          </a:solidFill>
                          <a:latin typeface="Microsoft JhengHei UI"/>
                          <a:cs typeface="Microsoft JhengHei UI"/>
                        </a:rPr>
                        <a:t>0K40-3P4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0K75-3P4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2K20-3P4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4K00-3P4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FCAF01.1A-A050-E-0025-A-05-NNNN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（0025-A-05）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BFC-1EA3-0030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FCAF01.1A-A050-E-0036-A-05-NNNN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7K50-3P4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FCAF01.1A-A050-E-0036-A-05-NNNN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（0036-A-05）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BFC-1EA3-0045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11K0-3P4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FCAF01.1A-A050-E-0050-A-05-NNNN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（0050-A-05）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FCAF01.1A-A050-E-0050-A-05-NNNN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（0050-A-05）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18K5-3P4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FCAF01.1A-A050-E-0066-A-05-NNNN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（0066-A-05）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BFC-1EA3-0075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22K0-3P4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FCAF01.1A-A050-E-0090-A-05-NNNN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（0090-A-05）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30K0-3P4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FCAF01.1A-A100-E-0120-A-05-NNNN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（0120-A-05）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37K0-3P4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74295">
                        <a:lnSpc>
                          <a:spcPct val="100000"/>
                        </a:lnSpc>
                        <a:spcBef>
                          <a:spcPts val="135"/>
                        </a:spcBef>
                      </a:pPr>
                      <a:r>
                        <a:rPr dirty="0" sz="800">
                          <a:solidFill>
                            <a:srgbClr val="231F20"/>
                          </a:solidFill>
                          <a:latin typeface="Microsoft JhengHei UI"/>
                          <a:cs typeface="Microsoft JhengHei UI"/>
                        </a:rPr>
                        <a:t>FCAF01.1A-A100-E-0120-A-05-NNNN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（0120-A-05）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BFC-1EA3-0120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45K0-3P4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FCAF01.1A-A100-E-0250-N-05-NNNN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（0250-N-05）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55K0-3P4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FCAF01.1A-A100-E-0250-N-05-NNNN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（0250-N-05）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BFC-1EB3-0300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75K0-3P4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FCAF01.1A-A100-E-0320-N-05-NNNN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（0320-N-05）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58750">
                <a:tc>
                  <a:txBody>
                    <a:bodyPr/>
                    <a:lstStyle/>
                    <a:p>
                      <a:pPr marL="17780">
                        <a:lnSpc>
                          <a:spcPct val="100000"/>
                        </a:lnSpc>
                        <a:spcBef>
                          <a:spcPts val="135"/>
                        </a:spcBef>
                      </a:pPr>
                      <a:r>
                        <a:rPr dirty="0" sz="800">
                          <a:solidFill>
                            <a:srgbClr val="231F20"/>
                          </a:solidFill>
                          <a:latin typeface="Microsoft JhengHei UI"/>
                          <a:cs typeface="Microsoft JhengHei UI"/>
                        </a:rPr>
                        <a:t>90K0-3P4</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gn="ctr" marR="52069">
                        <a:lnSpc>
                          <a:spcPct val="100000"/>
                        </a:lnSpc>
                        <a:spcBef>
                          <a:spcPts val="135"/>
                        </a:spcBef>
                      </a:pPr>
                      <a:r>
                        <a:rPr dirty="0" sz="800">
                          <a:solidFill>
                            <a:srgbClr val="231F20"/>
                          </a:solidFill>
                          <a:latin typeface="Microsoft JhengHei UI"/>
                          <a:cs typeface="Microsoft JhengHei UI"/>
                        </a:rPr>
                        <a:t>FCAF01.1A-A100-E-0320-N-05-NNNN</a:t>
                      </a:r>
                      <a:r>
                        <a:rPr dirty="0" sz="800" spc="-60">
                          <a:solidFill>
                            <a:srgbClr val="231F20"/>
                          </a:solidFill>
                          <a:latin typeface="Microsoft JhengHei UI"/>
                          <a:cs typeface="Microsoft JhengHei UI"/>
                        </a:rPr>
                        <a:t> </a:t>
                      </a:r>
                      <a:r>
                        <a:rPr dirty="0" sz="800">
                          <a:solidFill>
                            <a:srgbClr val="231F20"/>
                          </a:solidFill>
                          <a:latin typeface="Microsoft JhengHei UI"/>
                          <a:cs typeface="Microsoft JhengHei UI"/>
                        </a:rPr>
                        <a:t>（0320-N-05）</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35"/>
                        </a:spcBef>
                      </a:pPr>
                      <a:r>
                        <a:rPr dirty="0" sz="800" spc="-5">
                          <a:solidFill>
                            <a:srgbClr val="231F20"/>
                          </a:solidFill>
                          <a:latin typeface="Microsoft JhengHei UI"/>
                          <a:cs typeface="Microsoft JhengHei UI"/>
                        </a:rPr>
                        <a:t>BFC-1EB3-0420</a:t>
                      </a:r>
                      <a:endParaRPr sz="800">
                        <a:latin typeface="Microsoft JhengHei UI"/>
                        <a:cs typeface="Microsoft JhengHei UI"/>
                      </a:endParaRPr>
                    </a:p>
                  </a:txBody>
                  <a:tcPr marL="0" marR="0" marB="0" marT="1714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4081779"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VFC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3610&amp;VFC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5610</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系列变频器适配制动电阻替代型号</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75994"/>
          <a:ext cx="13359765" cy="8101330"/>
        </p:xfrm>
        <a:graphic>
          <a:graphicData uri="http://schemas.openxmlformats.org/drawingml/2006/table">
            <a:tbl>
              <a:tblPr firstRow="1" bandRow="1">
                <a:tableStyleId>{2D5ABB26-0587-4C30-8999-92F81FD0307C}</a:tableStyleId>
              </a:tblPr>
              <a:tblGrid>
                <a:gridCol w="975360"/>
                <a:gridCol w="1466215"/>
                <a:gridCol w="480060"/>
                <a:gridCol w="2152015"/>
                <a:gridCol w="1327150"/>
                <a:gridCol w="390525"/>
                <a:gridCol w="601979"/>
                <a:gridCol w="633729"/>
                <a:gridCol w="2196465"/>
                <a:gridCol w="1316990"/>
                <a:gridCol w="651509"/>
                <a:gridCol w="499745"/>
                <a:gridCol w="651510"/>
              </a:tblGrid>
              <a:tr h="178435">
                <a:tc rowSpan="2">
                  <a:txBody>
                    <a:bodyPr/>
                    <a:lstStyle/>
                    <a:p>
                      <a:pPr>
                        <a:lnSpc>
                          <a:spcPct val="100000"/>
                        </a:lnSpc>
                        <a:spcBef>
                          <a:spcPts val="10"/>
                        </a:spcBef>
                      </a:pPr>
                      <a:endParaRPr sz="1250">
                        <a:latin typeface="Times New Roman"/>
                        <a:cs typeface="Times New Roman"/>
                      </a:endParaRPr>
                    </a:p>
                    <a:p>
                      <a:pPr marL="233045">
                        <a:lnSpc>
                          <a:spcPct val="100000"/>
                        </a:lnSpc>
                      </a:pPr>
                      <a:r>
                        <a:rPr dirty="0" sz="800" b="1">
                          <a:solidFill>
                            <a:srgbClr val="FFFFFF"/>
                          </a:solidFill>
                          <a:latin typeface="Microsoft YaHei UI"/>
                          <a:cs typeface="Microsoft YaHei UI"/>
                        </a:rPr>
                        <a:t>变频器机型</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marL="617220">
                        <a:lnSpc>
                          <a:spcPct val="100000"/>
                        </a:lnSpc>
                        <a:spcBef>
                          <a:spcPts val="190"/>
                        </a:spcBef>
                      </a:pPr>
                      <a:r>
                        <a:rPr dirty="0" sz="800" b="1">
                          <a:solidFill>
                            <a:srgbClr val="FFFFFF"/>
                          </a:solidFill>
                          <a:latin typeface="Microsoft YaHei UI"/>
                          <a:cs typeface="Microsoft YaHei UI"/>
                        </a:rPr>
                        <a:t>力士乐制动单元</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5">
                  <a:txBody>
                    <a:bodyPr/>
                    <a:lstStyle/>
                    <a:p>
                      <a:pPr algn="ctr">
                        <a:lnSpc>
                          <a:spcPct val="100000"/>
                        </a:lnSpc>
                        <a:spcBef>
                          <a:spcPts val="190"/>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ED10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5">
                  <a:txBody>
                    <a:bodyPr/>
                    <a:lstStyle/>
                    <a:p>
                      <a:pPr algn="ctr">
                        <a:lnSpc>
                          <a:spcPct val="100000"/>
                        </a:lnSpc>
                        <a:spcBef>
                          <a:spcPts val="190"/>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ED20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19215">
                <a:tc vMerge="1">
                  <a:txBody>
                    <a:bodyPr/>
                    <a:lstStyle/>
                    <a:p>
                      <a:p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4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37795">
                        <a:lnSpc>
                          <a:spcPct val="100000"/>
                        </a:lnSpc>
                        <a:spcBef>
                          <a:spcPts val="74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6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8775">
                        <a:lnSpc>
                          <a:spcPct val="100000"/>
                        </a:lnSpc>
                        <a:spcBef>
                          <a:spcPts val="745"/>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345">
                        <a:lnSpc>
                          <a:spcPct val="100000"/>
                        </a:lnSpc>
                        <a:spcBef>
                          <a:spcPts val="74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0180" marR="39370" indent="-123825">
                        <a:lnSpc>
                          <a:spcPct val="100000"/>
                        </a:lnSpc>
                        <a:spcBef>
                          <a:spcPts val="265"/>
                        </a:spcBef>
                      </a:pPr>
                      <a:r>
                        <a:rPr dirty="0" sz="800" b="1">
                          <a:solidFill>
                            <a:srgbClr val="FFFFFF"/>
                          </a:solidFill>
                          <a:latin typeface="Microsoft YaHei UI"/>
                          <a:cs typeface="Microsoft YaHei UI"/>
                        </a:rPr>
                        <a:t>最大制动时 间</a:t>
                      </a:r>
                      <a:r>
                        <a:rPr dirty="0" sz="800" spc="-20" b="1">
                          <a:solidFill>
                            <a:srgbClr val="FFFFFF"/>
                          </a:solidFill>
                          <a:latin typeface="Microsoft YaHei UI"/>
                          <a:cs typeface="Microsoft YaHei UI"/>
                        </a:rPr>
                        <a:t> </a:t>
                      </a:r>
                      <a:r>
                        <a:rPr dirty="0" sz="800" b="1">
                          <a:solidFill>
                            <a:srgbClr val="FFFFFF"/>
                          </a:solidFill>
                          <a:latin typeface="Microsoft YaHei UI"/>
                          <a:cs typeface="Microsoft YaHei UI"/>
                        </a:rPr>
                        <a:t>[s]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5885" marR="54610" indent="-33655">
                        <a:lnSpc>
                          <a:spcPct val="100000"/>
                        </a:lnSpc>
                        <a:spcBef>
                          <a:spcPts val="265"/>
                        </a:spcBef>
                      </a:pPr>
                      <a:r>
                        <a:rPr dirty="0" sz="800" b="1">
                          <a:solidFill>
                            <a:srgbClr val="FFFFFF"/>
                          </a:solidFill>
                          <a:latin typeface="Microsoft YaHei UI"/>
                          <a:cs typeface="Microsoft YaHei UI"/>
                        </a:rPr>
                        <a:t>最大制动功 率</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[KWs]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6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53060">
                        <a:lnSpc>
                          <a:spcPct val="100000"/>
                        </a:lnSpc>
                        <a:spcBef>
                          <a:spcPts val="745"/>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4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7945" marR="38735" indent="-22225">
                        <a:lnSpc>
                          <a:spcPct val="100000"/>
                        </a:lnSpc>
                        <a:spcBef>
                          <a:spcPts val="265"/>
                        </a:spcBef>
                      </a:pPr>
                      <a:r>
                        <a:rPr dirty="0" sz="800" b="1">
                          <a:solidFill>
                            <a:srgbClr val="FFFFFF"/>
                          </a:solidFill>
                          <a:latin typeface="Microsoft YaHei UI"/>
                          <a:cs typeface="Microsoft YaHei UI"/>
                        </a:rPr>
                        <a:t>最大制动 时间</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85420" marR="12700" indent="-165735">
                        <a:lnSpc>
                          <a:spcPct val="100000"/>
                        </a:lnSpc>
                        <a:spcBef>
                          <a:spcPts val="265"/>
                        </a:spcBef>
                      </a:pPr>
                      <a:r>
                        <a:rPr dirty="0" sz="800" b="1">
                          <a:solidFill>
                            <a:srgbClr val="FFFFFF"/>
                          </a:solidFill>
                          <a:latin typeface="Microsoft YaHei UI"/>
                          <a:cs typeface="Microsoft YaHei UI"/>
                        </a:rPr>
                        <a:t>最大制动功率  [KWs]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78434">
                <a:tc gridSpan="13">
                  <a:txBody>
                    <a:bodyPr/>
                    <a:lstStyle/>
                    <a:p>
                      <a:pPr marL="17780">
                        <a:lnSpc>
                          <a:spcPct val="100000"/>
                        </a:lnSpc>
                        <a:spcBef>
                          <a:spcPts val="215"/>
                        </a:spcBef>
                      </a:pPr>
                      <a:r>
                        <a:rPr dirty="0" sz="800">
                          <a:solidFill>
                            <a:srgbClr val="231F20"/>
                          </a:solidFill>
                          <a:latin typeface="Microsoft JhengHei UI"/>
                          <a:cs typeface="Microsoft JhengHei UI"/>
                        </a:rPr>
                        <a:t>1P</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200VAC</a:t>
                      </a:r>
                      <a:endParaRPr sz="800">
                        <a:latin typeface="Microsoft JhengHei UI"/>
                        <a:cs typeface="Microsoft Jheng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2085">
                <a:tc>
                  <a:txBody>
                    <a:bodyPr/>
                    <a:lstStyle/>
                    <a:p>
                      <a:pPr marL="17780">
                        <a:lnSpc>
                          <a:spcPct val="100000"/>
                        </a:lnSpc>
                        <a:spcBef>
                          <a:spcPts val="19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FCAR01.1W0060-N400R0-B-03-NNNN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BRA-06P01-D00R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7.1424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FCAR01.1W0100-N400R0-B-03-NNNN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BRA-01P02-D00R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8.64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FCAR01.1W0100-N190R0-B-03-NNNN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11.904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FCAR01.1W0200-N190R0-B-03-NNNN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17.28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FCAR01.1W0200-N095R0-B-03-NNNN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23.808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FCAR01.1W0400-N095R0-B-03-NNNN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34.56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FCAR01.1W0300-N065R0-B-03-NNNN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35.712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FCAR01.1W0500-N065R0-B-03-NNNN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43.2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8434">
                <a:tc gridSpan="13">
                  <a:txBody>
                    <a:bodyPr/>
                    <a:lstStyle/>
                    <a:p>
                      <a:pPr marL="17780">
                        <a:lnSpc>
                          <a:spcPct val="100000"/>
                        </a:lnSpc>
                        <a:spcBef>
                          <a:spcPts val="215"/>
                        </a:spcBef>
                      </a:pPr>
                      <a:r>
                        <a:rPr dirty="0" sz="800">
                          <a:solidFill>
                            <a:srgbClr val="231F20"/>
                          </a:solidFill>
                          <a:latin typeface="Microsoft JhengHei UI"/>
                          <a:cs typeface="Microsoft JhengHei UI"/>
                        </a:rPr>
                        <a:t>3P 200</a:t>
                      </a:r>
                      <a:r>
                        <a:rPr dirty="0" sz="800" spc="-5">
                          <a:solidFill>
                            <a:srgbClr val="231F20"/>
                          </a:solidFill>
                          <a:latin typeface="Microsoft JhengHei UI"/>
                          <a:cs typeface="Microsoft JhengHei UI"/>
                        </a:rPr>
                        <a:t> </a:t>
                      </a:r>
                      <a:r>
                        <a:rPr dirty="0" sz="800" spc="-25">
                          <a:solidFill>
                            <a:srgbClr val="231F20"/>
                          </a:solidFill>
                          <a:latin typeface="Microsoft JhengHei UI"/>
                          <a:cs typeface="Microsoft JhengHei UI"/>
                        </a:rPr>
                        <a:t>VAC</a:t>
                      </a:r>
                      <a:endParaRPr sz="800">
                        <a:latin typeface="Microsoft JhengHei UI"/>
                        <a:cs typeface="Microsoft Jheng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2085">
                <a:tc>
                  <a:txBody>
                    <a:bodyPr/>
                    <a:lstStyle/>
                    <a:p>
                      <a:pPr marL="17780">
                        <a:lnSpc>
                          <a:spcPct val="100000"/>
                        </a:lnSpc>
                        <a:spcBef>
                          <a:spcPts val="19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FCAR01.1W0100-N190R0-B-03-NNNN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11.904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FCAR01.1W0200-N190R0-B-03-NNNN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17.28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FCAR01.1W0200-N095R0-B-03-NNNN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23.808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FCAR01.1W0400-N095R0-B-03-NNNN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34.56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FCAR01.1W0300-N065R0-B-03-NNNN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35.712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FCAR01.1W0500-N065R0-B-03-NNNN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59.52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3K00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4K00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5K50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422.4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268.8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7K50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422.4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268.8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11K0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686.4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436.8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8435">
                <a:tc gridSpan="13">
                  <a:txBody>
                    <a:bodyPr/>
                    <a:lstStyle/>
                    <a:p>
                      <a:pPr marL="17780">
                        <a:lnSpc>
                          <a:spcPct val="100000"/>
                        </a:lnSpc>
                        <a:spcBef>
                          <a:spcPts val="215"/>
                        </a:spcBef>
                      </a:pPr>
                      <a:r>
                        <a:rPr dirty="0" sz="800">
                          <a:solidFill>
                            <a:srgbClr val="231F20"/>
                          </a:solidFill>
                          <a:latin typeface="Microsoft JhengHei UI"/>
                          <a:cs typeface="Microsoft JhengHei UI"/>
                        </a:rPr>
                        <a:t>3P 380</a:t>
                      </a:r>
                      <a:r>
                        <a:rPr dirty="0" sz="800" spc="-5">
                          <a:solidFill>
                            <a:srgbClr val="231F20"/>
                          </a:solidFill>
                          <a:latin typeface="Microsoft JhengHei UI"/>
                          <a:cs typeface="Microsoft JhengHei UI"/>
                        </a:rPr>
                        <a:t> </a:t>
                      </a:r>
                      <a:r>
                        <a:rPr dirty="0" sz="800" spc="-25">
                          <a:solidFill>
                            <a:srgbClr val="231F20"/>
                          </a:solidFill>
                          <a:latin typeface="Microsoft JhengHei UI"/>
                          <a:cs typeface="Microsoft JhengHei UI"/>
                        </a:rPr>
                        <a:t>VAC</a:t>
                      </a:r>
                      <a:endParaRPr sz="800">
                        <a:latin typeface="Microsoft JhengHei UI"/>
                        <a:cs typeface="Microsoft Jheng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2084">
                <a:tc>
                  <a:txBody>
                    <a:bodyPr/>
                    <a:lstStyle/>
                    <a:p>
                      <a:pPr marL="17780">
                        <a:lnSpc>
                          <a:spcPct val="100000"/>
                        </a:lnSpc>
                        <a:spcBef>
                          <a:spcPts val="19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FCAR01.1W0260-N400R0-B-05-NNNN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FCAR01.1W0520-N350R0-A-05-NNNN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BRA-06P02-CE0R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FCAR01.1W0260-N250R0-B-05-NNNN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FCAR01.1W0520-N230R0-A-05-NNNN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BRA-06P02-BC0R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3K00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4K00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5K50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7K50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11K0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FCAR01.1W02K0-N047R0-A-05-NNNN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199.68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15K0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FCAR01.1W03K0-N034R0-A-05-NNNN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BRA-03P03-0CDR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201.6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18K5</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FCAR01.1W04K8-N032R0-A-05-NNNN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506.88</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672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22K0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FCAR01.1W3K50-N018R9-A-05-NNNN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BRBW-04P03-AHRJ</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369.6</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672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30K0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VA1-NNN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37K0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VA1-NNN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45K0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VA1-NNN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55K0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VA1-NNN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75K0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90K0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110K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VA1-NNN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132K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160K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185K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FEAE07.1-VA2-NNN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200K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5">
                <a:tc>
                  <a:txBody>
                    <a:bodyPr/>
                    <a:lstStyle/>
                    <a:p>
                      <a:pPr marL="17780">
                        <a:lnSpc>
                          <a:spcPct val="100000"/>
                        </a:lnSpc>
                        <a:spcBef>
                          <a:spcPts val="190"/>
                        </a:spcBef>
                      </a:pPr>
                      <a:r>
                        <a:rPr dirty="0" sz="800">
                          <a:solidFill>
                            <a:srgbClr val="231F20"/>
                          </a:solidFill>
                          <a:latin typeface="Microsoft JhengHei UI"/>
                          <a:cs typeface="Microsoft JhengHei UI"/>
                        </a:rPr>
                        <a:t>220K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250K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280K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315K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72084">
                <a:tc>
                  <a:txBody>
                    <a:bodyPr/>
                    <a:lstStyle/>
                    <a:p>
                      <a:pPr marL="17780">
                        <a:lnSpc>
                          <a:spcPct val="100000"/>
                        </a:lnSpc>
                        <a:spcBef>
                          <a:spcPts val="190"/>
                        </a:spcBef>
                      </a:pPr>
                      <a:r>
                        <a:rPr dirty="0" sz="800">
                          <a:solidFill>
                            <a:srgbClr val="231F20"/>
                          </a:solidFill>
                          <a:latin typeface="Microsoft JhengHei UI"/>
                          <a:cs typeface="Microsoft JhengHei UI"/>
                        </a:rPr>
                        <a:t>400K</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FEAE07.1-</a:t>
                      </a:r>
                      <a:r>
                        <a:rPr dirty="0" sz="800" spc="-5">
                          <a:solidFill>
                            <a:srgbClr val="231F20"/>
                          </a:solidFill>
                          <a:latin typeface="Microsoft JhengHei UI"/>
                          <a:cs typeface="Microsoft JhengHei UI"/>
                        </a:rPr>
                        <a:t> </a:t>
                      </a:r>
                      <a:r>
                        <a:rPr dirty="0" sz="800" spc="-10">
                          <a:solidFill>
                            <a:srgbClr val="231F20"/>
                          </a:solidFill>
                          <a:latin typeface="Microsoft JhengHei UI"/>
                          <a:cs typeface="Microsoft JhengHei UI"/>
                        </a:rPr>
                        <a:t>VA2-NNN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41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4081779"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VFC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3615&amp;VFC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5615</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系列变频器适配制动电阻替代型号</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69995"/>
          <a:ext cx="13373100" cy="7645400"/>
        </p:xfrm>
        <a:graphic>
          <a:graphicData uri="http://schemas.openxmlformats.org/drawingml/2006/table">
            <a:tbl>
              <a:tblPr firstRow="1" bandRow="1">
                <a:tableStyleId>{2D5ABB26-0587-4C30-8999-92F81FD0307C}</a:tableStyleId>
              </a:tblPr>
              <a:tblGrid>
                <a:gridCol w="926465"/>
                <a:gridCol w="1370965"/>
                <a:gridCol w="389889"/>
                <a:gridCol w="2249170"/>
                <a:gridCol w="1528444"/>
                <a:gridCol w="390525"/>
                <a:gridCol w="528320"/>
                <a:gridCol w="576579"/>
                <a:gridCol w="2249804"/>
                <a:gridCol w="1528445"/>
                <a:gridCol w="389890"/>
                <a:gridCol w="528954"/>
                <a:gridCol w="696595"/>
              </a:tblGrid>
              <a:tr h="293649">
                <a:tc rowSpan="2">
                  <a:txBody>
                    <a:bodyPr/>
                    <a:lstStyle/>
                    <a:p>
                      <a:pPr>
                        <a:lnSpc>
                          <a:spcPct val="100000"/>
                        </a:lnSpc>
                      </a:pPr>
                      <a:endParaRPr sz="1000">
                        <a:latin typeface="Times New Roman"/>
                        <a:cs typeface="Times New Roman"/>
                      </a:endParaRPr>
                    </a:p>
                    <a:p>
                      <a:pPr marL="208915">
                        <a:lnSpc>
                          <a:spcPct val="100000"/>
                        </a:lnSpc>
                        <a:spcBef>
                          <a:spcPts val="750"/>
                        </a:spcBef>
                      </a:pPr>
                      <a:r>
                        <a:rPr dirty="0" sz="800" b="1">
                          <a:solidFill>
                            <a:srgbClr val="FFFFFF"/>
                          </a:solidFill>
                          <a:latin typeface="Microsoft YaHei UI"/>
                          <a:cs typeface="Microsoft YaHei UI"/>
                        </a:rPr>
                        <a:t>变频器机型</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marL="676910" marR="669290">
                        <a:lnSpc>
                          <a:spcPct val="100000"/>
                        </a:lnSpc>
                        <a:spcBef>
                          <a:spcPts val="165"/>
                        </a:spcBef>
                      </a:pPr>
                      <a:r>
                        <a:rPr dirty="0" sz="800" b="1">
                          <a:solidFill>
                            <a:srgbClr val="FFFFFF"/>
                          </a:solidFill>
                          <a:latin typeface="Microsoft YaHei UI"/>
                          <a:cs typeface="Microsoft YaHei UI"/>
                        </a:rPr>
                        <a:t>力士乐 制动单元</a:t>
                      </a:r>
                      <a:endParaRPr sz="800">
                        <a:latin typeface="Microsoft YaHei UI"/>
                        <a:cs typeface="Microsoft YaHei UI"/>
                      </a:endParaRPr>
                    </a:p>
                  </a:txBody>
                  <a:tcPr marL="0" marR="0" marB="0" marT="209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5">
                  <a:txBody>
                    <a:bodyPr/>
                    <a:lstStyle/>
                    <a:p>
                      <a:pPr algn="ctr">
                        <a:lnSpc>
                          <a:spcPct val="100000"/>
                        </a:lnSpc>
                        <a:spcBef>
                          <a:spcPts val="645"/>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ED10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5">
                  <a:txBody>
                    <a:bodyPr/>
                    <a:lstStyle/>
                    <a:p>
                      <a:pPr algn="ctr">
                        <a:lnSpc>
                          <a:spcPct val="100000"/>
                        </a:lnSpc>
                        <a:spcBef>
                          <a:spcPts val="645"/>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ED20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819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1951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745"/>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2710">
                        <a:lnSpc>
                          <a:spcPct val="100000"/>
                        </a:lnSpc>
                        <a:spcBef>
                          <a:spcPts val="74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6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59105">
                        <a:lnSpc>
                          <a:spcPct val="100000"/>
                        </a:lnSpc>
                        <a:spcBef>
                          <a:spcPts val="745"/>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345">
                        <a:lnSpc>
                          <a:spcPct val="100000"/>
                        </a:lnSpc>
                        <a:spcBef>
                          <a:spcPts val="74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2550" marR="53975" indent="-22225">
                        <a:lnSpc>
                          <a:spcPct val="100000"/>
                        </a:lnSpc>
                        <a:spcBef>
                          <a:spcPts val="265"/>
                        </a:spcBef>
                      </a:pPr>
                      <a:r>
                        <a:rPr dirty="0" sz="800" b="1">
                          <a:solidFill>
                            <a:srgbClr val="FFFFFF"/>
                          </a:solidFill>
                          <a:latin typeface="Microsoft YaHei UI"/>
                          <a:cs typeface="Microsoft YaHei UI"/>
                        </a:rPr>
                        <a:t>最大制动 时间</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67310" marR="26034" indent="-33655">
                        <a:lnSpc>
                          <a:spcPct val="100000"/>
                        </a:lnSpc>
                        <a:spcBef>
                          <a:spcPts val="265"/>
                        </a:spcBef>
                      </a:pPr>
                      <a:r>
                        <a:rPr dirty="0" sz="800" b="1">
                          <a:solidFill>
                            <a:srgbClr val="FFFFFF"/>
                          </a:solidFill>
                          <a:latin typeface="Microsoft YaHei UI"/>
                          <a:cs typeface="Microsoft YaHei UI"/>
                        </a:rPr>
                        <a:t>最大制动功 率</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[KWs]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26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59105">
                        <a:lnSpc>
                          <a:spcPct val="100000"/>
                        </a:lnSpc>
                        <a:spcBef>
                          <a:spcPts val="745"/>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2710">
                        <a:lnSpc>
                          <a:spcPct val="100000"/>
                        </a:lnSpc>
                        <a:spcBef>
                          <a:spcPts val="745"/>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946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82550" marR="53340" indent="-22225">
                        <a:lnSpc>
                          <a:spcPct val="100000"/>
                        </a:lnSpc>
                        <a:spcBef>
                          <a:spcPts val="265"/>
                        </a:spcBef>
                      </a:pPr>
                      <a:r>
                        <a:rPr dirty="0" sz="800" b="1">
                          <a:solidFill>
                            <a:srgbClr val="FFFFFF"/>
                          </a:solidFill>
                          <a:latin typeface="Microsoft YaHei UI"/>
                          <a:cs typeface="Microsoft YaHei UI"/>
                        </a:rPr>
                        <a:t>最大制动 时间</a:t>
                      </a:r>
                      <a:r>
                        <a:rPr dirty="0" sz="800" spc="-60" b="1">
                          <a:solidFill>
                            <a:srgbClr val="FFFFFF"/>
                          </a:solidFill>
                          <a:latin typeface="Microsoft YaHei UI"/>
                          <a:cs typeface="Microsoft YaHei UI"/>
                        </a:rPr>
                        <a:t> </a:t>
                      </a:r>
                      <a:r>
                        <a:rPr dirty="0" sz="800" b="1">
                          <a:solidFill>
                            <a:srgbClr val="FFFFFF"/>
                          </a:solidFill>
                          <a:latin typeface="Microsoft YaHei UI"/>
                          <a:cs typeface="Microsoft YaHei UI"/>
                        </a:rPr>
                        <a:t>[s]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93040" marR="35560" indent="-150495">
                        <a:lnSpc>
                          <a:spcPct val="100000"/>
                        </a:lnSpc>
                        <a:spcBef>
                          <a:spcPts val="265"/>
                        </a:spcBef>
                      </a:pPr>
                      <a:r>
                        <a:rPr dirty="0" sz="800" b="1">
                          <a:solidFill>
                            <a:srgbClr val="FFFFFF"/>
                          </a:solidFill>
                          <a:latin typeface="Microsoft YaHei UI"/>
                          <a:cs typeface="Microsoft YaHei UI"/>
                        </a:rPr>
                        <a:t>最大制动功率  [KWs]</a:t>
                      </a:r>
                      <a:endParaRPr sz="800">
                        <a:latin typeface="Microsoft YaHei UI"/>
                        <a:cs typeface="Microsoft YaHei UI"/>
                      </a:endParaRPr>
                    </a:p>
                  </a:txBody>
                  <a:tcPr marL="0" marR="0" marB="0" marT="3365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00540">
                <a:tc gridSpan="13">
                  <a:txBody>
                    <a:bodyPr/>
                    <a:lstStyle/>
                    <a:p>
                      <a:pPr marL="17780">
                        <a:lnSpc>
                          <a:spcPct val="100000"/>
                        </a:lnSpc>
                        <a:spcBef>
                          <a:spcPts val="300"/>
                        </a:spcBef>
                      </a:pPr>
                      <a:r>
                        <a:rPr dirty="0" sz="800">
                          <a:solidFill>
                            <a:srgbClr val="231F20"/>
                          </a:solidFill>
                          <a:latin typeface="Microsoft JhengHei UI"/>
                          <a:cs typeface="Microsoft JhengHei UI"/>
                        </a:rPr>
                        <a:t>1P</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200VAC</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0540">
                <a:tc>
                  <a:txBody>
                    <a:bodyPr/>
                    <a:lstStyle/>
                    <a:p>
                      <a:pPr marL="17780">
                        <a:lnSpc>
                          <a:spcPct val="100000"/>
                        </a:lnSpc>
                        <a:spcBef>
                          <a:spcPts val="30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FCAR01.1W0060-N400R0-B-03-NNNN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BRA-06P01-D00R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7.1424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FCAR01.1W0100-N400R0-B-03-NNNN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BRA-01P02-D00R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8.64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FCAR01.1W0100-N190R0-B-03-NNNN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11.904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FCAR01.1W0200-N190R0-B-03-NNNN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17.28</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FCAR01.1W0200-N095R0-B-03-NNNN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23.808</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FCAR01.1W0400-N095R0-B-03-NNNN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34.56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FCAR01.1W0300-N065R0-B-03-NNNN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35.712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FCAR01.1W0500-N065R0-B-03-NNNN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43.2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1">
                <a:tc gridSpan="13">
                  <a:txBody>
                    <a:bodyPr/>
                    <a:lstStyle/>
                    <a:p>
                      <a:pPr marL="17780">
                        <a:lnSpc>
                          <a:spcPct val="100000"/>
                        </a:lnSpc>
                        <a:spcBef>
                          <a:spcPts val="300"/>
                        </a:spcBef>
                      </a:pPr>
                      <a:r>
                        <a:rPr dirty="0" sz="800">
                          <a:solidFill>
                            <a:srgbClr val="231F20"/>
                          </a:solidFill>
                          <a:latin typeface="Microsoft JhengHei UI"/>
                          <a:cs typeface="Microsoft JhengHei UI"/>
                        </a:rPr>
                        <a:t>3P</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380VAC</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0540">
                <a:tc>
                  <a:txBody>
                    <a:bodyPr/>
                    <a:lstStyle/>
                    <a:p>
                      <a:pPr marL="17780">
                        <a:lnSpc>
                          <a:spcPct val="100000"/>
                        </a:lnSpc>
                        <a:spcBef>
                          <a:spcPts val="30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FCAR01.1W0260-N400R0-B-05-NNNN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FCAR01.1W0520-N350R0-A-05-NNNN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BRA-06P02-CE0R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FCAR01.1W0260-N250R0-B-05-NNNN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FCAR01.1W0520-N230R0-A-05-NNNN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BRA-06P02-BC0R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3K00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4K00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5K50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7K50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11K0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15K0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FCAR01.1W02K0-N047R0-A-05-NNNN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199.68</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18K5</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FCAR01.1W03K0-N034R0-A-05-NNNN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BRA-03P03-0CDR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201.6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22K0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FCAR01.1W04K8-N032R0-A-05-NNNN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506.88</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672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30K0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FCAR01.1W3K50-N018R9-A-05-NNNN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BRBW-04P03-AHRJ</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369.6</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672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37K0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VA1-NNN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45K0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VA1-NNN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55K0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VA1-NNN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75K0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VA1-NNN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90K0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110K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132K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VA1-NNN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160K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185K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200K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FEAE07.1-VA2-NNN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220K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250K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280K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315K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00540">
                <a:tc>
                  <a:txBody>
                    <a:bodyPr/>
                    <a:lstStyle/>
                    <a:p>
                      <a:pPr marL="17780">
                        <a:lnSpc>
                          <a:spcPct val="100000"/>
                        </a:lnSpc>
                        <a:spcBef>
                          <a:spcPts val="300"/>
                        </a:spcBef>
                      </a:pPr>
                      <a:r>
                        <a:rPr dirty="0" sz="800">
                          <a:solidFill>
                            <a:srgbClr val="231F20"/>
                          </a:solidFill>
                          <a:latin typeface="Microsoft JhengHei UI"/>
                          <a:cs typeface="Microsoft JhengHei UI"/>
                        </a:rPr>
                        <a:t>355K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00541">
                <a:tc>
                  <a:txBody>
                    <a:bodyPr/>
                    <a:lstStyle/>
                    <a:p>
                      <a:pPr marL="17780">
                        <a:lnSpc>
                          <a:spcPct val="100000"/>
                        </a:lnSpc>
                        <a:spcBef>
                          <a:spcPts val="300"/>
                        </a:spcBef>
                      </a:pPr>
                      <a:r>
                        <a:rPr dirty="0" sz="800">
                          <a:solidFill>
                            <a:srgbClr val="231F20"/>
                          </a:solidFill>
                          <a:latin typeface="Microsoft JhengHei UI"/>
                          <a:cs typeface="Microsoft JhengHei UI"/>
                        </a:rPr>
                        <a:t>400K</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30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3810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4041775"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EFC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3610&amp;EFC</a:t>
            </a:r>
            <a:r>
              <a:rPr dirty="0" sz="1200" spc="-30" b="1">
                <a:solidFill>
                  <a:srgbClr val="231F20"/>
                </a:solidFill>
                <a:latin typeface="Microsoft JhengHei UI"/>
                <a:cs typeface="Microsoft JhengHei UI"/>
              </a:rPr>
              <a:t> </a:t>
            </a:r>
            <a:r>
              <a:rPr dirty="0" sz="1200" b="1">
                <a:solidFill>
                  <a:srgbClr val="231F20"/>
                </a:solidFill>
                <a:latin typeface="Microsoft JhengHei UI"/>
                <a:cs typeface="Microsoft JhengHei UI"/>
              </a:rPr>
              <a:t>5610</a:t>
            </a:r>
            <a:r>
              <a:rPr dirty="0" sz="1200" spc="-3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系列变频器适配制动电阻替代型号</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64003"/>
          <a:ext cx="12718415" cy="7860030"/>
        </p:xfrm>
        <a:graphic>
          <a:graphicData uri="http://schemas.openxmlformats.org/drawingml/2006/table">
            <a:tbl>
              <a:tblPr firstRow="1" bandRow="1">
                <a:tableStyleId>{2D5ABB26-0587-4C30-8999-92F81FD0307C}</a:tableStyleId>
              </a:tblPr>
              <a:tblGrid>
                <a:gridCol w="650875"/>
                <a:gridCol w="1235710"/>
                <a:gridCol w="390525"/>
                <a:gridCol w="2072639"/>
                <a:gridCol w="1243329"/>
                <a:gridCol w="389889"/>
                <a:gridCol w="650874"/>
                <a:gridCol w="626745"/>
                <a:gridCol w="2072639"/>
                <a:gridCol w="1414145"/>
                <a:gridCol w="650240"/>
                <a:gridCol w="650875"/>
                <a:gridCol w="650875"/>
              </a:tblGrid>
              <a:tr h="281641">
                <a:tc rowSpan="2">
                  <a:txBody>
                    <a:bodyPr/>
                    <a:lstStyle/>
                    <a:p>
                      <a:pPr>
                        <a:lnSpc>
                          <a:spcPct val="100000"/>
                        </a:lnSpc>
                      </a:pPr>
                      <a:endParaRPr sz="1000">
                        <a:latin typeface="Times New Roman"/>
                        <a:cs typeface="Times New Roman"/>
                      </a:endParaRPr>
                    </a:p>
                    <a:p>
                      <a:pPr marL="71120">
                        <a:lnSpc>
                          <a:spcPct val="100000"/>
                        </a:lnSpc>
                        <a:spcBef>
                          <a:spcPts val="855"/>
                        </a:spcBef>
                      </a:pPr>
                      <a:r>
                        <a:rPr dirty="0" sz="800" b="1">
                          <a:solidFill>
                            <a:srgbClr val="FFFFFF"/>
                          </a:solidFill>
                          <a:latin typeface="Microsoft YaHei UI"/>
                          <a:cs typeface="Microsoft YaHei UI"/>
                        </a:rPr>
                        <a:t>变频器机型</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marL="609600" marR="601980">
                        <a:lnSpc>
                          <a:spcPct val="100000"/>
                        </a:lnSpc>
                        <a:spcBef>
                          <a:spcPts val="114"/>
                        </a:spcBef>
                      </a:pPr>
                      <a:r>
                        <a:rPr dirty="0" sz="800" b="1">
                          <a:solidFill>
                            <a:srgbClr val="FFFFFF"/>
                          </a:solidFill>
                          <a:latin typeface="Microsoft YaHei UI"/>
                          <a:cs typeface="Microsoft YaHei UI"/>
                        </a:rPr>
                        <a:t>力士乐 制动单元</a:t>
                      </a:r>
                      <a:endParaRPr sz="800">
                        <a:latin typeface="Microsoft YaHei UI"/>
                        <a:cs typeface="Microsoft YaHei UI"/>
                      </a:endParaRPr>
                    </a:p>
                  </a:txBody>
                  <a:tcPr marL="0" marR="0" marB="0" marT="1460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5">
                  <a:txBody>
                    <a:bodyPr/>
                    <a:lstStyle/>
                    <a:p>
                      <a:pPr algn="ctr">
                        <a:lnSpc>
                          <a:spcPct val="100000"/>
                        </a:lnSpc>
                        <a:spcBef>
                          <a:spcPts val="595"/>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ED10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5">
                  <a:txBody>
                    <a:bodyPr/>
                    <a:lstStyle/>
                    <a:p>
                      <a:pPr algn="ctr">
                        <a:lnSpc>
                          <a:spcPct val="100000"/>
                        </a:lnSpc>
                        <a:spcBef>
                          <a:spcPts val="595"/>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ED20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7556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814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94"/>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345">
                        <a:lnSpc>
                          <a:spcPct val="100000"/>
                        </a:lnSpc>
                        <a:spcBef>
                          <a:spcPts val="894"/>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1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6230">
                        <a:lnSpc>
                          <a:spcPct val="100000"/>
                        </a:lnSpc>
                        <a:spcBef>
                          <a:spcPts val="894"/>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345">
                        <a:lnSpc>
                          <a:spcPct val="100000"/>
                        </a:lnSpc>
                        <a:spcBef>
                          <a:spcPts val="894"/>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0350" marR="12700" indent="-240665">
                        <a:lnSpc>
                          <a:spcPct val="100000"/>
                        </a:lnSpc>
                        <a:spcBef>
                          <a:spcPts val="415"/>
                        </a:spcBef>
                      </a:pPr>
                      <a:r>
                        <a:rPr dirty="0" sz="800" b="1">
                          <a:solidFill>
                            <a:srgbClr val="FFFFFF"/>
                          </a:solidFill>
                          <a:latin typeface="Microsoft YaHei UI"/>
                          <a:cs typeface="Microsoft YaHei UI"/>
                        </a:rPr>
                        <a:t>最大制动时间  [s]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2710" marR="51435" indent="-33655">
                        <a:lnSpc>
                          <a:spcPct val="100000"/>
                        </a:lnSpc>
                        <a:spcBef>
                          <a:spcPts val="415"/>
                        </a:spcBef>
                      </a:pPr>
                      <a:r>
                        <a:rPr dirty="0" sz="800" b="1">
                          <a:solidFill>
                            <a:srgbClr val="FFFFFF"/>
                          </a:solidFill>
                          <a:latin typeface="Microsoft YaHei UI"/>
                          <a:cs typeface="Microsoft YaHei UI"/>
                        </a:rPr>
                        <a:t>最大制动功 率</a:t>
                      </a:r>
                      <a:r>
                        <a:rPr dirty="0" sz="800" spc="-50" b="1">
                          <a:solidFill>
                            <a:srgbClr val="FFFFFF"/>
                          </a:solidFill>
                          <a:latin typeface="Microsoft YaHei UI"/>
                          <a:cs typeface="Microsoft YaHei UI"/>
                        </a:rPr>
                        <a:t> </a:t>
                      </a:r>
                      <a:r>
                        <a:rPr dirty="0" sz="800" b="1">
                          <a:solidFill>
                            <a:srgbClr val="FFFFFF"/>
                          </a:solidFill>
                          <a:latin typeface="Microsoft YaHei UI"/>
                          <a:cs typeface="Microsoft YaHei UI"/>
                        </a:rPr>
                        <a:t>[KWs]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1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401955">
                        <a:lnSpc>
                          <a:spcPct val="100000"/>
                        </a:lnSpc>
                        <a:spcBef>
                          <a:spcPts val="894"/>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94"/>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0350" marR="12700" indent="-240665">
                        <a:lnSpc>
                          <a:spcPct val="100000"/>
                        </a:lnSpc>
                        <a:spcBef>
                          <a:spcPts val="415"/>
                        </a:spcBef>
                      </a:pPr>
                      <a:r>
                        <a:rPr dirty="0" sz="800" b="1">
                          <a:solidFill>
                            <a:srgbClr val="FFFFFF"/>
                          </a:solidFill>
                          <a:latin typeface="Microsoft YaHei UI"/>
                          <a:cs typeface="Microsoft YaHei UI"/>
                        </a:rPr>
                        <a:t>最大制动时间  [s]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70815" marR="12700" indent="-150495">
                        <a:lnSpc>
                          <a:spcPct val="100000"/>
                        </a:lnSpc>
                        <a:spcBef>
                          <a:spcPts val="415"/>
                        </a:spcBef>
                      </a:pPr>
                      <a:r>
                        <a:rPr dirty="0" sz="800" b="1">
                          <a:solidFill>
                            <a:srgbClr val="FFFFFF"/>
                          </a:solidFill>
                          <a:latin typeface="Microsoft YaHei UI"/>
                          <a:cs typeface="Microsoft YaHei UI"/>
                        </a:rPr>
                        <a:t>最大制动功率  [KWs]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1P</a:t>
                      </a:r>
                      <a:r>
                        <a:rPr dirty="0" sz="800" spc="-15">
                          <a:solidFill>
                            <a:srgbClr val="231F20"/>
                          </a:solidFill>
                          <a:latin typeface="Microsoft JhengHei UI"/>
                          <a:cs typeface="Microsoft JhengHei UI"/>
                        </a:rPr>
                        <a:t> 200VAC</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FCAR01.1W0060-N400R0-B-03-NNNN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BRA-06P01-D00R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7.1424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FCAR01.1W0100-N400R0-B-03-NNNN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BRA-01P02-D00R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8.64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8">
                <a:tc>
                  <a:txBody>
                    <a:bodyPr/>
                    <a:lstStyle/>
                    <a:p>
                      <a:pPr marL="17780">
                        <a:lnSpc>
                          <a:spcPct val="100000"/>
                        </a:lnSpc>
                        <a:spcBef>
                          <a:spcPts val="22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FCAR01.1W0100-N190R0-B-03-NNNN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11.904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FCAR01.1W0200-N190R0-B-03-NNNN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17.28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FCAR01.1W0200-N095R0-B-03-NNNN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23.808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FCAR01.1W0400-N095R0-B-03-NNNN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34.56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FCAR01.1W0300-N065R0-B-03-NNNN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35.712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FCAR01.1W0500-N065R0-B-03-NNNN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43.20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3P</a:t>
                      </a:r>
                      <a:r>
                        <a:rPr dirty="0" sz="800" spc="-15">
                          <a:solidFill>
                            <a:srgbClr val="231F20"/>
                          </a:solidFill>
                          <a:latin typeface="Microsoft JhengHei UI"/>
                          <a:cs typeface="Microsoft JhengHei UI"/>
                        </a:rPr>
                        <a:t> 200VAC</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FCAR01.1W0100-N190R0-B-03-NNNN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BRA-01P02-AJ0R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11.904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FCAR01.1W0200-N190R0-B-03-NNNN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BRA-02P02-AJ0R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17.28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FCAR01.1W0200-N095R0-B-03-NNNN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BRA-02P02-0JER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23.808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FCAR01.1W0400-N095R0-B-03-NNNN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BRA-04P02-0JER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34.56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FCAR01.1W0300-N065R0-B-03-NNNN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BRA-03P02-0FER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35.712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FCAR01.1W0500-N065R0-B-03-NNNN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BRA-05P02-0FER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59.52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3K00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8">
                <a:tc>
                  <a:txBody>
                    <a:bodyPr/>
                    <a:lstStyle/>
                    <a:p>
                      <a:pPr marL="17780">
                        <a:lnSpc>
                          <a:spcPct val="100000"/>
                        </a:lnSpc>
                        <a:spcBef>
                          <a:spcPts val="220"/>
                        </a:spcBef>
                      </a:pPr>
                      <a:r>
                        <a:rPr dirty="0" sz="800">
                          <a:solidFill>
                            <a:srgbClr val="231F20"/>
                          </a:solidFill>
                          <a:latin typeface="Microsoft JhengHei UI"/>
                          <a:cs typeface="Microsoft JhengHei UI"/>
                        </a:rPr>
                        <a:t>4K00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5K50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422.4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268.80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7K50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422.4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268.80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11K0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686.4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436.80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3P</a:t>
                      </a:r>
                      <a:r>
                        <a:rPr dirty="0" sz="800" spc="-15">
                          <a:solidFill>
                            <a:srgbClr val="231F20"/>
                          </a:solidFill>
                          <a:latin typeface="Microsoft JhengHei UI"/>
                          <a:cs typeface="Microsoft JhengHei UI"/>
                        </a:rPr>
                        <a:t> 380VAC</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FCAR01.1W0260-N400R0-B-05-NNNN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FCAR01.1W0520-N350R0-A-05-NNNN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BRA-06P02-CE0R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8">
                <a:tc>
                  <a:txBody>
                    <a:bodyPr/>
                    <a:lstStyle/>
                    <a:p>
                      <a:pPr marL="17780">
                        <a:lnSpc>
                          <a:spcPct val="100000"/>
                        </a:lnSpc>
                        <a:spcBef>
                          <a:spcPts val="220"/>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FCAR01.1W0260-N250R0-B-05-NNNN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FCAR01.1W0520-N230R0-A-05-NNNN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BRA-06P02-BC0R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3K00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4K00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5K50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7K50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11K0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FCAR01.1W02K0-N047R0-A-05-NNNN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199.68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15K0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FCAR01.1W03K0-N034R0-A-05-NNNN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BRA-03P03-0CDR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201.60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8">
                <a:tc>
                  <a:txBody>
                    <a:bodyPr/>
                    <a:lstStyle/>
                    <a:p>
                      <a:pPr marL="17780">
                        <a:lnSpc>
                          <a:spcPct val="100000"/>
                        </a:lnSpc>
                        <a:spcBef>
                          <a:spcPts val="220"/>
                        </a:spcBef>
                      </a:pPr>
                      <a:r>
                        <a:rPr dirty="0" sz="800">
                          <a:solidFill>
                            <a:srgbClr val="231F20"/>
                          </a:solidFill>
                          <a:latin typeface="Microsoft JhengHei UI"/>
                          <a:cs typeface="Microsoft JhengHei UI"/>
                        </a:rPr>
                        <a:t>18K5</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FCAR01.1W04K8-N032R0-A-05-NNNN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506.88</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672.00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6">
                <a:tc>
                  <a:txBody>
                    <a:bodyPr/>
                    <a:lstStyle/>
                    <a:p>
                      <a:pPr marL="17780">
                        <a:lnSpc>
                          <a:spcPct val="100000"/>
                        </a:lnSpc>
                        <a:spcBef>
                          <a:spcPts val="220"/>
                        </a:spcBef>
                      </a:pPr>
                      <a:r>
                        <a:rPr dirty="0" sz="800">
                          <a:solidFill>
                            <a:srgbClr val="231F20"/>
                          </a:solidFill>
                          <a:latin typeface="Microsoft JhengHei UI"/>
                          <a:cs typeface="Microsoft JhengHei UI"/>
                        </a:rPr>
                        <a:t>22K0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FCAR01.1W3K50-N018R9-A-05-NNNN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BRBW-04P03-AHRJ</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369.6</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672.00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8">
                <a:tc>
                  <a:txBody>
                    <a:bodyPr/>
                    <a:lstStyle/>
                    <a:p>
                      <a:pPr marL="17780">
                        <a:lnSpc>
                          <a:spcPct val="100000"/>
                        </a:lnSpc>
                        <a:spcBef>
                          <a:spcPts val="220"/>
                        </a:spcBef>
                      </a:pPr>
                      <a:r>
                        <a:rPr dirty="0" sz="800">
                          <a:solidFill>
                            <a:srgbClr val="231F20"/>
                          </a:solidFill>
                          <a:latin typeface="Microsoft JhengHei UI"/>
                          <a:cs typeface="Microsoft JhengHei UI"/>
                        </a:rPr>
                        <a:t>30K0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37K0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45K0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55K0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75K0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90K0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110K</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EA1-</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132K</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EA2-</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8">
                <a:tc>
                  <a:txBody>
                    <a:bodyPr/>
                    <a:lstStyle/>
                    <a:p>
                      <a:pPr marL="17780">
                        <a:lnSpc>
                          <a:spcPct val="100000"/>
                        </a:lnSpc>
                        <a:spcBef>
                          <a:spcPts val="220"/>
                        </a:spcBef>
                      </a:pPr>
                      <a:r>
                        <a:rPr dirty="0" sz="800">
                          <a:solidFill>
                            <a:srgbClr val="231F20"/>
                          </a:solidFill>
                          <a:latin typeface="Microsoft JhengHei UI"/>
                          <a:cs typeface="Microsoft JhengHei UI"/>
                        </a:rPr>
                        <a:t>160K</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 EA2-</a:t>
                      </a:r>
                      <a:r>
                        <a:rPr dirty="0" sz="800" spc="-3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200K</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250K</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0187">
                <a:tc>
                  <a:txBody>
                    <a:bodyPr/>
                    <a:lstStyle/>
                    <a:p>
                      <a:pPr marL="17780">
                        <a:lnSpc>
                          <a:spcPct val="100000"/>
                        </a:lnSpc>
                        <a:spcBef>
                          <a:spcPts val="220"/>
                        </a:spcBef>
                      </a:pPr>
                      <a:r>
                        <a:rPr dirty="0" sz="800">
                          <a:solidFill>
                            <a:srgbClr val="231F20"/>
                          </a:solidFill>
                          <a:latin typeface="Microsoft JhengHei UI"/>
                          <a:cs typeface="Microsoft JhengHei UI"/>
                        </a:rPr>
                        <a:t>315K</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FEAE07.1-</a:t>
                      </a:r>
                      <a:r>
                        <a:rPr dirty="0" sz="800" spc="-10">
                          <a:solidFill>
                            <a:srgbClr val="231F20"/>
                          </a:solidFill>
                          <a:latin typeface="Microsoft JhengHei UI"/>
                          <a:cs typeface="Microsoft JhengHei UI"/>
                        </a:rPr>
                        <a:t> VA2-NNN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FCAR01.1W12K0-N008R0-A-05-NNNN</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spc="-5">
                          <a:solidFill>
                            <a:srgbClr val="231F20"/>
                          </a:solidFill>
                          <a:latin typeface="Microsoft JhengHei UI"/>
                          <a:cs typeface="Microsoft JhengHei UI"/>
                        </a:rPr>
                        <a:t>BRBW-12P53-00HR</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0"/>
                        </a:spcBef>
                      </a:pPr>
                      <a:r>
                        <a:rPr dirty="0" sz="800">
                          <a:solidFill>
                            <a:srgbClr val="231F20"/>
                          </a:solidFill>
                          <a:latin typeface="Microsoft JhengHei UI"/>
                          <a:cs typeface="Microsoft JhengHei UI"/>
                        </a:rPr>
                        <a:t>2112</a:t>
                      </a:r>
                      <a:endParaRPr sz="800">
                        <a:latin typeface="Microsoft JhengHei UI"/>
                        <a:cs typeface="Microsoft JhengHei UI"/>
                      </a:endParaRPr>
                    </a:p>
                  </a:txBody>
                  <a:tcPr marL="0" marR="0" marB="0" marT="279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209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236595" cy="555625"/>
          </a:xfrm>
          <a:prstGeom prst="rect">
            <a:avLst/>
          </a:prstGeom>
        </p:spPr>
        <p:txBody>
          <a:bodyPr wrap="square" lIns="0" tIns="84455" rIns="0" bIns="0" rtlCol="0" vert="horz">
            <a:spAutoFit/>
          </a:bodyPr>
          <a:lstStyle/>
          <a:p>
            <a:pPr marL="12700">
              <a:lnSpc>
                <a:spcPct val="100000"/>
              </a:lnSpc>
              <a:spcBef>
                <a:spcPts val="665"/>
              </a:spcBef>
            </a:pPr>
            <a:r>
              <a:rPr dirty="0" sz="1400" spc="-5" b="1">
                <a:solidFill>
                  <a:srgbClr val="FFFFFF"/>
                </a:solidFill>
                <a:latin typeface="Microsoft YaHei UI"/>
                <a:cs typeface="Microsoft YaHei UI"/>
              </a:rPr>
              <a:t>rexroth</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力士乐</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b="1">
                <a:solidFill>
                  <a:srgbClr val="231F20"/>
                </a:solidFill>
                <a:latin typeface="Microsoft JhengHei UI"/>
                <a:cs typeface="Microsoft JhengHei UI"/>
              </a:rPr>
              <a:t>EFC</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5810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系列变频器适配制动电阻替代型号</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39979" y="1387277"/>
            <a:ext cx="1186543" cy="280638"/>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13994"/>
          <a:ext cx="13679169" cy="6960234"/>
        </p:xfrm>
        <a:graphic>
          <a:graphicData uri="http://schemas.openxmlformats.org/drawingml/2006/table">
            <a:tbl>
              <a:tblPr firstRow="1" bandRow="1">
                <a:tableStyleId>{2D5ABB26-0587-4C30-8999-92F81FD0307C}</a:tableStyleId>
              </a:tblPr>
              <a:tblGrid>
                <a:gridCol w="713740"/>
                <a:gridCol w="1609090"/>
                <a:gridCol w="390524"/>
                <a:gridCol w="2416175"/>
                <a:gridCol w="1127760"/>
                <a:gridCol w="514985"/>
                <a:gridCol w="649604"/>
                <a:gridCol w="716915"/>
                <a:gridCol w="2363470"/>
                <a:gridCol w="1175384"/>
                <a:gridCol w="389254"/>
                <a:gridCol w="650240"/>
                <a:gridCol w="937260"/>
              </a:tblGrid>
              <a:tr h="259520">
                <a:tc rowSpan="2">
                  <a:txBody>
                    <a:bodyPr/>
                    <a:lstStyle/>
                    <a:p>
                      <a:pPr>
                        <a:lnSpc>
                          <a:spcPct val="100000"/>
                        </a:lnSpc>
                      </a:pPr>
                      <a:endParaRPr sz="1000">
                        <a:latin typeface="Times New Roman"/>
                        <a:cs typeface="Times New Roman"/>
                      </a:endParaRPr>
                    </a:p>
                    <a:p>
                      <a:pPr marL="102235">
                        <a:lnSpc>
                          <a:spcPct val="100000"/>
                        </a:lnSpc>
                        <a:spcBef>
                          <a:spcPts val="770"/>
                        </a:spcBef>
                      </a:pPr>
                      <a:r>
                        <a:rPr dirty="0" sz="800" b="1">
                          <a:solidFill>
                            <a:srgbClr val="FFFFFF"/>
                          </a:solidFill>
                          <a:latin typeface="Microsoft YaHei UI"/>
                          <a:cs typeface="Microsoft YaHei UI"/>
                        </a:rPr>
                        <a:t>变频器机型</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gn="ctr" marL="796290" marR="788670">
                        <a:lnSpc>
                          <a:spcPct val="100000"/>
                        </a:lnSpc>
                        <a:spcBef>
                          <a:spcPts val="30"/>
                        </a:spcBef>
                      </a:pPr>
                      <a:r>
                        <a:rPr dirty="0" sz="800" b="1">
                          <a:solidFill>
                            <a:srgbClr val="FFFFFF"/>
                          </a:solidFill>
                          <a:latin typeface="Microsoft YaHei UI"/>
                          <a:cs typeface="Microsoft YaHei UI"/>
                        </a:rPr>
                        <a:t>力士乐 制动单元</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5">
                  <a:txBody>
                    <a:bodyPr/>
                    <a:lstStyle/>
                    <a:p>
                      <a:pPr algn="ctr">
                        <a:lnSpc>
                          <a:spcPct val="100000"/>
                        </a:lnSpc>
                        <a:spcBef>
                          <a:spcPts val="509"/>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ED10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gridSpan="5">
                  <a:txBody>
                    <a:bodyPr/>
                    <a:lstStyle/>
                    <a:p>
                      <a:pPr algn="ctr">
                        <a:lnSpc>
                          <a:spcPct val="100000"/>
                        </a:lnSpc>
                        <a:spcBef>
                          <a:spcPts val="509"/>
                        </a:spcBef>
                      </a:pPr>
                      <a:r>
                        <a:rPr dirty="0" sz="800" b="1">
                          <a:solidFill>
                            <a:srgbClr val="FFFFFF"/>
                          </a:solidFill>
                          <a:latin typeface="Microsoft YaHei UI"/>
                          <a:cs typeface="Microsoft YaHei UI"/>
                        </a:rPr>
                        <a:t>制动电阻</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ED20 </a:t>
                      </a:r>
                      <a:r>
                        <a:rPr dirty="0" sz="800" spc="-5" b="1">
                          <a:solidFill>
                            <a:srgbClr val="FFFFFF"/>
                          </a:solidFill>
                          <a:latin typeface="Microsoft YaHei UI"/>
                          <a:cs typeface="Microsoft YaHei UI"/>
                        </a:rPr>
                        <a:t>%,</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制动转矩</a:t>
                      </a:r>
                      <a:r>
                        <a:rPr dirty="0" sz="800" spc="-40" b="1">
                          <a:solidFill>
                            <a:srgbClr val="FFFFFF"/>
                          </a:solidFill>
                          <a:latin typeface="Microsoft YaHei UI"/>
                          <a:cs typeface="Microsoft YaHei UI"/>
                        </a:rPr>
                        <a:t> </a:t>
                      </a:r>
                      <a:r>
                        <a:rPr dirty="0" sz="800" b="1">
                          <a:solidFill>
                            <a:srgbClr val="FFFFFF"/>
                          </a:solidFill>
                          <a:latin typeface="Microsoft YaHei UI"/>
                          <a:cs typeface="Microsoft YaHei UI"/>
                        </a:rPr>
                        <a:t>100%</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58140">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894"/>
                        </a:spcBef>
                      </a:pPr>
                      <a:r>
                        <a:rPr dirty="0" sz="800" b="1">
                          <a:solidFill>
                            <a:srgbClr val="FFFFFF"/>
                          </a:solidFill>
                          <a:latin typeface="Microsoft YaHei UI"/>
                          <a:cs typeface="Microsoft YaHei UI"/>
                        </a:rPr>
                        <a:t>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345">
                        <a:lnSpc>
                          <a:spcPct val="100000"/>
                        </a:lnSpc>
                        <a:spcBef>
                          <a:spcPts val="894"/>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1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59079">
                        <a:lnSpc>
                          <a:spcPct val="100000"/>
                        </a:lnSpc>
                        <a:spcBef>
                          <a:spcPts val="894"/>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55575">
                        <a:lnSpc>
                          <a:spcPct val="100000"/>
                        </a:lnSpc>
                        <a:spcBef>
                          <a:spcPts val="894"/>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0350" marR="13335" indent="-240665">
                        <a:lnSpc>
                          <a:spcPct val="100000"/>
                        </a:lnSpc>
                        <a:spcBef>
                          <a:spcPts val="415"/>
                        </a:spcBef>
                      </a:pPr>
                      <a:r>
                        <a:rPr dirty="0" sz="800" b="1">
                          <a:solidFill>
                            <a:srgbClr val="FFFFFF"/>
                          </a:solidFill>
                          <a:latin typeface="Microsoft YaHei UI"/>
                          <a:cs typeface="Microsoft YaHei UI"/>
                        </a:rPr>
                        <a:t>最大制动时间  [s]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03835" marR="46355" indent="-150495">
                        <a:lnSpc>
                          <a:spcPct val="100000"/>
                        </a:lnSpc>
                        <a:spcBef>
                          <a:spcPts val="415"/>
                        </a:spcBef>
                      </a:pPr>
                      <a:r>
                        <a:rPr dirty="0" sz="800" b="1">
                          <a:solidFill>
                            <a:srgbClr val="FFFFFF"/>
                          </a:solidFill>
                          <a:latin typeface="Microsoft YaHei UI"/>
                          <a:cs typeface="Microsoft YaHei UI"/>
                        </a:rPr>
                        <a:t>最大制动功率  [KWs]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a:lnSpc>
                          <a:spcPct val="100000"/>
                        </a:lnSpc>
                        <a:spcBef>
                          <a:spcPts val="415"/>
                        </a:spcBef>
                      </a:pPr>
                      <a:r>
                        <a:rPr dirty="0" sz="800" b="1">
                          <a:solidFill>
                            <a:srgbClr val="FFFFFF"/>
                          </a:solidFill>
                          <a:latin typeface="Microsoft YaHei UI"/>
                          <a:cs typeface="Microsoft YaHei UI"/>
                        </a:rPr>
                        <a:t>力士乐</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制动电阻型号</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82575">
                        <a:lnSpc>
                          <a:spcPct val="100000"/>
                        </a:lnSpc>
                        <a:spcBef>
                          <a:spcPts val="894"/>
                        </a:spcBef>
                      </a:pPr>
                      <a:r>
                        <a:rPr dirty="0" sz="800" b="1">
                          <a:solidFill>
                            <a:srgbClr val="FFFFFF"/>
                          </a:solidFill>
                          <a:latin typeface="Microsoft YaHei UI"/>
                          <a:cs typeface="Microsoft YaHei UI"/>
                        </a:rPr>
                        <a:t>贝派电阻型号</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93345">
                        <a:lnSpc>
                          <a:spcPct val="100000"/>
                        </a:lnSpc>
                        <a:spcBef>
                          <a:spcPts val="894"/>
                        </a:spcBef>
                      </a:pPr>
                      <a:r>
                        <a:rPr dirty="0" sz="800" b="1">
                          <a:solidFill>
                            <a:srgbClr val="FFFFFF"/>
                          </a:solidFill>
                          <a:latin typeface="Microsoft YaHei UI"/>
                          <a:cs typeface="Microsoft YaHei UI"/>
                        </a:rPr>
                        <a:t>数量</a:t>
                      </a:r>
                      <a:endParaRPr sz="800">
                        <a:latin typeface="Microsoft YaHei UI"/>
                        <a:cs typeface="Microsoft YaHei UI"/>
                      </a:endParaRPr>
                    </a:p>
                  </a:txBody>
                  <a:tcPr marL="0" marR="0" marB="0" marT="11366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260350" marR="12700" indent="-240665">
                        <a:lnSpc>
                          <a:spcPct val="100000"/>
                        </a:lnSpc>
                        <a:spcBef>
                          <a:spcPts val="415"/>
                        </a:spcBef>
                      </a:pPr>
                      <a:r>
                        <a:rPr dirty="0" sz="800" b="1">
                          <a:solidFill>
                            <a:srgbClr val="FFFFFF"/>
                          </a:solidFill>
                          <a:latin typeface="Microsoft YaHei UI"/>
                          <a:cs typeface="Microsoft YaHei UI"/>
                        </a:rPr>
                        <a:t>最大制动时间  [s]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314325" marR="156210" indent="-150495">
                        <a:lnSpc>
                          <a:spcPct val="100000"/>
                        </a:lnSpc>
                        <a:spcBef>
                          <a:spcPts val="415"/>
                        </a:spcBef>
                      </a:pPr>
                      <a:r>
                        <a:rPr dirty="0" sz="800" b="1">
                          <a:solidFill>
                            <a:srgbClr val="FFFFFF"/>
                          </a:solidFill>
                          <a:latin typeface="Microsoft YaHei UI"/>
                          <a:cs typeface="Microsoft YaHei UI"/>
                        </a:rPr>
                        <a:t>最大制动功率  [KWs]</a:t>
                      </a:r>
                      <a:endParaRPr sz="800">
                        <a:latin typeface="Microsoft YaHei UI"/>
                        <a:cs typeface="Microsoft YaHei UI"/>
                      </a:endParaRPr>
                    </a:p>
                  </a:txBody>
                  <a:tcPr marL="0" marR="0" marB="0" marT="527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33138">
                <a:tc gridSpan="13">
                  <a:txBody>
                    <a:bodyPr/>
                    <a:lstStyle/>
                    <a:p>
                      <a:pPr marL="17780">
                        <a:lnSpc>
                          <a:spcPct val="100000"/>
                        </a:lnSpc>
                        <a:spcBef>
                          <a:spcPts val="819"/>
                        </a:spcBef>
                      </a:pPr>
                      <a:r>
                        <a:rPr dirty="0" sz="800">
                          <a:solidFill>
                            <a:srgbClr val="231F20"/>
                          </a:solidFill>
                          <a:latin typeface="Microsoft JhengHei UI"/>
                          <a:cs typeface="Microsoft JhengHei UI"/>
                        </a:rPr>
                        <a:t>3P</a:t>
                      </a:r>
                      <a:r>
                        <a:rPr dirty="0" sz="800" spc="-5">
                          <a:solidFill>
                            <a:srgbClr val="231F20"/>
                          </a:solidFill>
                          <a:latin typeface="Microsoft JhengHei UI"/>
                          <a:cs typeface="Microsoft JhengHei UI"/>
                        </a:rPr>
                        <a:t> </a:t>
                      </a:r>
                      <a:r>
                        <a:rPr dirty="0" sz="800" spc="-15">
                          <a:solidFill>
                            <a:srgbClr val="231F20"/>
                          </a:solidFill>
                          <a:latin typeface="Microsoft JhengHei UI"/>
                          <a:cs typeface="Microsoft JhengHei UI"/>
                        </a:rPr>
                        <a:t>380VAC</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333138">
                <a:tc>
                  <a:txBody>
                    <a:bodyPr/>
                    <a:lstStyle/>
                    <a:p>
                      <a:pPr marL="17780">
                        <a:lnSpc>
                          <a:spcPct val="100000"/>
                        </a:lnSpc>
                        <a:spcBef>
                          <a:spcPts val="819"/>
                        </a:spcBef>
                      </a:pPr>
                      <a:r>
                        <a:rPr dirty="0" sz="800">
                          <a:solidFill>
                            <a:srgbClr val="231F20"/>
                          </a:solidFill>
                          <a:latin typeface="Microsoft JhengHei UI"/>
                          <a:cs typeface="Microsoft JhengHei UI"/>
                        </a:rPr>
                        <a:t>0K40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0K75</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FCAR01.1W0080-N750R0-B-05-NNNN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BRA-08P01-GE0R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9.5232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FCAR01.1W0150-N750R0-B-05-NNNN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12.96</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1K50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FCAR01.1W0260-N400R0-B-05-NNNN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FCAR01.1W0520-N350R0-A-05-NNNN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BRA-06P02-CE0R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40">
                <a:tc>
                  <a:txBody>
                    <a:bodyPr/>
                    <a:lstStyle/>
                    <a:p>
                      <a:pPr marL="17780">
                        <a:lnSpc>
                          <a:spcPct val="100000"/>
                        </a:lnSpc>
                        <a:spcBef>
                          <a:spcPts val="819"/>
                        </a:spcBef>
                      </a:pPr>
                      <a:r>
                        <a:rPr dirty="0" sz="800">
                          <a:solidFill>
                            <a:srgbClr val="231F20"/>
                          </a:solidFill>
                          <a:latin typeface="Microsoft JhengHei UI"/>
                          <a:cs typeface="Microsoft JhengHei UI"/>
                        </a:rPr>
                        <a:t>2K20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FCAR01.1W0260-N250R0-B-05-NNNN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BRA-03P02-BE0R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30.9504</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FCAR01.1W0520-N230R0-A-05-NNNN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BRA-06P02-BC0R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51.92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3K00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4K00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FCAR01.1W0390-N150R0-B-05-NNNN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BRA-04P02-AE0R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46.4256</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FCAR01.1W0780-N140R0-A-05-NNNN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BRA-08P02-AD0R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77.88</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5K50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7K50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FCAR01.1W0780-N075R0-A-05-NNNN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112.32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FCAR01.1W1K56-N070R0-A-05-NNNN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BRA-02P03-0G0R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155.75</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11K0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FCAR01.1W02K0-N047R0-A-05-NNNN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BRA-02P03-0DGR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199.68</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15K0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FCAR01.1W1K56-N040R0-A-05-NNNN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BRA-02P03-0D0R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224.64</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FCAR01.1W03K0-N034R0-A-05-NNNN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BRA-03P03-0CDR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201.60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18K5</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FCAR01.1W04K8-N032R0-A-05-NNNN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BRBW-4P803-0CBR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506.88</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672.00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22K0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内置</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FCAR01.1W3K50-N018R9-A-05-NNNN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BRBW-04P03-AHRJ</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369.6</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FCAR01.1W10K0-N028R0-A-05-NNNN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BRBW-10P03-0BHR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672.00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40">
                <a:tc>
                  <a:txBody>
                    <a:bodyPr/>
                    <a:lstStyle/>
                    <a:p>
                      <a:pPr marL="17780">
                        <a:lnSpc>
                          <a:spcPct val="100000"/>
                        </a:lnSpc>
                        <a:spcBef>
                          <a:spcPts val="819"/>
                        </a:spcBef>
                      </a:pPr>
                      <a:r>
                        <a:rPr dirty="0" sz="800">
                          <a:solidFill>
                            <a:srgbClr val="231F20"/>
                          </a:solidFill>
                          <a:latin typeface="Microsoft JhengHei UI"/>
                          <a:cs typeface="Microsoft JhengHei UI"/>
                        </a:rPr>
                        <a:t>30K0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FEAE07.1- EA1-</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37K0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FEAE07.1- EA1-</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FCAR01.1W4K00-N016R0-A-05-NNNN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BRBW-04P03-0AFR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352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45K0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FEAE07.1- EA1-</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55K0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FEAE07.1- EA1-</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FCAR01.1W6K50-N010R0-A-05-NNNN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BRBW-08P03-0A0R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572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75K0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FEAE07.1- EA1-</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33138">
                <a:tc>
                  <a:txBody>
                    <a:bodyPr/>
                    <a:lstStyle/>
                    <a:p>
                      <a:pPr marL="17780">
                        <a:lnSpc>
                          <a:spcPct val="100000"/>
                        </a:lnSpc>
                        <a:spcBef>
                          <a:spcPts val="819"/>
                        </a:spcBef>
                      </a:pPr>
                      <a:r>
                        <a:rPr dirty="0" sz="800">
                          <a:solidFill>
                            <a:srgbClr val="231F20"/>
                          </a:solidFill>
                          <a:latin typeface="Microsoft JhengHei UI"/>
                          <a:cs typeface="Microsoft JhengHei UI"/>
                        </a:rPr>
                        <a:t>90K0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FEAE07.1- EA1-</a:t>
                      </a:r>
                      <a:r>
                        <a:rPr dirty="0" sz="800" spc="-10">
                          <a:solidFill>
                            <a:srgbClr val="231F20"/>
                          </a:solidFill>
                          <a:latin typeface="Microsoft JhengHei UI"/>
                          <a:cs typeface="Microsoft JhengHei UI"/>
                        </a:rPr>
                        <a:t> </a:t>
                      </a:r>
                      <a:r>
                        <a:rPr dirty="0" sz="800" spc="-5">
                          <a:solidFill>
                            <a:srgbClr val="231F20"/>
                          </a:solidFill>
                          <a:latin typeface="Microsoft JhengHei UI"/>
                          <a:cs typeface="Microsoft JhengHei UI"/>
                        </a:rPr>
                        <a:t>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FCAR01.1W10K0-N006R0-A-05-NNNN</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spc="-5">
                          <a:solidFill>
                            <a:srgbClr val="231F20"/>
                          </a:solidFill>
                          <a:latin typeface="Microsoft JhengHei UI"/>
                          <a:cs typeface="Microsoft JhengHei UI"/>
                        </a:rPr>
                        <a:t>BRBW-10P03-00FR</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880</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19"/>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0413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2352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a:t>
            </a:r>
            <a:r>
              <a:rPr dirty="0" sz="1000" spc="-60" b="1">
                <a:solidFill>
                  <a:srgbClr val="FFFFFF"/>
                </a:solidFill>
                <a:latin typeface="Arial"/>
                <a:cs typeface="Arial"/>
              </a:rPr>
              <a:t>11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48094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 </a:t>
            </a:r>
            <a:r>
              <a:rPr dirty="0" sz="1200" spc="-10" b="1">
                <a:solidFill>
                  <a:srgbClr val="231F20"/>
                </a:solidFill>
                <a:latin typeface="Microsoft JhengHei UI"/>
                <a:cs typeface="Microsoft JhengHei UI"/>
              </a:rPr>
              <a:t>Micro</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51</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781995"/>
          <a:ext cx="11518900" cy="466979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29">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52916">
                <a:tc>
                  <a:txBody>
                    <a:bodyPr/>
                    <a:lstStyle/>
                    <a:p>
                      <a:pPr marL="17780">
                        <a:lnSpc>
                          <a:spcPct val="100000"/>
                        </a:lnSpc>
                        <a:spcBef>
                          <a:spcPts val="505"/>
                        </a:spcBef>
                      </a:pPr>
                      <a:r>
                        <a:rPr dirty="0" sz="800">
                          <a:solidFill>
                            <a:srgbClr val="231F20"/>
                          </a:solidFill>
                          <a:latin typeface="Microsoft JhengHei UI"/>
                          <a:cs typeface="Microsoft JhengHei UI"/>
                        </a:rPr>
                        <a:t>S2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S2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6">
                <a:tc>
                  <a:txBody>
                    <a:bodyPr/>
                    <a:lstStyle/>
                    <a:p>
                      <a:pPr marL="17780">
                        <a:lnSpc>
                          <a:spcPct val="100000"/>
                        </a:lnSpc>
                        <a:spcBef>
                          <a:spcPts val="50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175u3326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175u3477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175u3478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BRA-04P02-0BGR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175u3305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175u3410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175u3409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BRA-1P503-0BGR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6">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6">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6">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52915">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50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52916">
                <a:tc>
                  <a:txBody>
                    <a:bodyPr/>
                    <a:lstStyle/>
                    <a:p>
                      <a:pPr marL="17780">
                        <a:lnSpc>
                          <a:spcPct val="100000"/>
                        </a:lnSpc>
                        <a:spcBef>
                          <a:spcPts val="50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175u3357</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175u3049</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175u3050</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BRA-2P503-0AJR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175u3203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spc="-5">
                          <a:solidFill>
                            <a:srgbClr val="231F20"/>
                          </a:solidFill>
                          <a:latin typeface="Microsoft JhengHei UI"/>
                          <a:cs typeface="Microsoft JhengHei UI"/>
                        </a:rPr>
                        <a:t>BRBW-10P03-0AJR</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50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6413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57048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25" b="1">
                <a:solidFill>
                  <a:srgbClr val="231F20"/>
                </a:solidFill>
                <a:latin typeface="Microsoft JhengHei UI"/>
                <a:cs typeface="Microsoft JhengHei UI"/>
              </a:rPr>
              <a:t> HVAC</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102</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72002"/>
          <a:ext cx="11518900" cy="7474584"/>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1">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BRA-01P02-ADER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2">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5">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BRA-03P02-0CER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BRA-1P203-0CER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175u3326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175u3477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175u3478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BRA-04P02-0BGR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175u3409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BRA-1P503-0BGR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2">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175u3442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175u3441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BRA-2P503-0AHR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175u3328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175u3059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BRA-08P02-0ACR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BRBW-04P03-0ACR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175u3329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BRA-1P203-00JR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175u3176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175u3177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BRBW-06P03-00JR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175u3073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175u3074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BRA-1P503-0ERG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BRBW-06P03-0ERG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175u3483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175u3484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BRA-02P03-0ERG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BRBW-08P03-0ERG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BRA-2P503-0CRE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BRBW-10P03-0CRE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175u3448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BRA-03P03-0CRE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175u3224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BRBW-15P03-0CRE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BRBW-04P03-0BRH</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BRBW-20P03-0BRH</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2">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5">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2">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175u3357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175u3049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BRA-2P503-0AJR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175u3203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BRBW-10P03-0AJR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175u3341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175u3056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BRA-03P03-0ADR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13.3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175u3206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BRBW-15P03-0ADR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175u3359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BRBW-04P03-0ABR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15.3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BRBW-20P03-0ABR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175u3066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BRBW-4P503-0JRE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175u3213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BRBW-20P03-0JRE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175u3071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BRBW-06P03-00GR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175u3231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BRBW-08P03-0ERE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175u3079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BRBW-10P03-0DRG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175u3221</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BRCW-50P03-0DRG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BRBW-12P53-0CRG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175u3223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BRCW-60P03-0CRG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119</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BRBW-15P03-0CRC</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175u3225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BRCW-60P03-0CRC</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54"/>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8544">
                <a:tc>
                  <a:txBody>
                    <a:bodyPr/>
                    <a:lstStyle/>
                    <a:p>
                      <a:pPr marL="17780">
                        <a:lnSpc>
                          <a:spcPct val="100000"/>
                        </a:lnSpc>
                        <a:spcBef>
                          <a:spcPts val="254"/>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175u3088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10">
                          <a:solidFill>
                            <a:srgbClr val="231F20"/>
                          </a:solidFill>
                          <a:latin typeface="Microsoft JhengHei UI"/>
                          <a:cs typeface="Microsoft JhengHei UI"/>
                        </a:rPr>
                        <a:t>BRBW-16P03-0BRG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77</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175u3228</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spc="-5">
                          <a:solidFill>
                            <a:srgbClr val="231F20"/>
                          </a:solidFill>
                          <a:latin typeface="Microsoft JhengHei UI"/>
                          <a:cs typeface="Microsoft JhengHei UI"/>
                        </a:rPr>
                        <a:t>BRCW-80P03-0BRG</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54"/>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32384">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2768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25" b="1">
                <a:solidFill>
                  <a:srgbClr val="231F20"/>
                </a:solidFill>
                <a:latin typeface="Microsoft JhengHei UI"/>
                <a:cs typeface="Microsoft JhengHei UI"/>
              </a:rPr>
              <a:t> HVAC</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102</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61995"/>
          <a:ext cx="11518900" cy="7480934"/>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29">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BRBW-20P03-0BRA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98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175u3230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BRCW-90P03-0BRA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2x70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10">
                          <a:solidFill>
                            <a:srgbClr val="231F20"/>
                          </a:solidFill>
                          <a:latin typeface="Microsoft JhengHei UI"/>
                          <a:cs typeface="Microsoft JhengHei UI"/>
                        </a:rPr>
                        <a:t>BRBW-30P03-0ARG</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124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BRCW-40P03-0ARC</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5">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BRCW-50P03-0ARA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196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905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905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175u3317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175u3104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175u3105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BRA-03P02-HE0R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BRA-01P02-EG0R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175u3318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175u3429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BRA-05P02-EG0R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BRA-02P02-DAER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175u3319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BRA-06P02-DAER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175u3320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BRA-01P03-BG0R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175u3321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BRA-1P203-B00R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175u3012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BRA-05P02-ADER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175u3126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175u3127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BRA-02P03-ADER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175u3136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175u3323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BRA-2P503-A00R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175u3456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BRA-08P02-0GBR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175u3324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175u3440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175u3439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BRBW-04P03-0GBR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175u3458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175u3457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BRA-1P203-0EBR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175u3148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175u3149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BRBW-06P03-0EBR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9.7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175u3459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BRA-1P503-0CHR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175u3239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12.6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175u3038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BRA-02P03-0CAR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175u3240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BRBW-08P03-0CAR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175u3349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175u3043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175u3044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BRA-2P503-0BGR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BRBW-10P03-0BGR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BRA-03P03-0AJR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BRBW-15P03-0AJR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BRBW-04P03-0ADR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BRBW-20P03-0ADR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175u3057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175u3058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BRBW-4P503-ACRE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BRBW-25P03-ACRE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175u3063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175u3064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BRBW-06P03-0AAR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BRBW-30P03-0AAR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175u3245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BRBW-08P03-00GR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175u3241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66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175u3108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175u3109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BRA-04P02-FC0R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BRA-01P02-EG0R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BRA-06P02-EG0R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BRA-02P02-DAER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175u3112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BRA-08P02-DAER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175u3361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BRA-03P02-BG0R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175u3118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175u3119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BRA-1P203-BG0R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175u3009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BRA-04P02-B00R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175u3123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BRA-02P03-B00R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175u3012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BRA-05P02-ADER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175u3106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BRA-2P503-ADER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2768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25" b="1">
                <a:solidFill>
                  <a:srgbClr val="231F20"/>
                </a:solidFill>
                <a:latin typeface="Microsoft JhengHei UI"/>
                <a:cs typeface="Microsoft JhengHei UI"/>
              </a:rPr>
              <a:t> HVAC</a:t>
            </a:r>
            <a:r>
              <a:rPr dirty="0" sz="1200" spc="-20"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102</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79995"/>
          <a:ext cx="11518900" cy="631571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0">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175u3481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175u3482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BRA-08P02-A0ER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175u3133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BRBW-04P03-A0ER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175u3360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175u3481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175u3482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BRA-08P02-A0ER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175u3134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BRBW-4P503-A0ER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BRA-1P203-0GBR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175u3142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175u3143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BRBW-4P503-0GBR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175u3242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BRBW-06P03-0EBR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175u3033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BRA-02P03-0DBR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175u3243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BRBW-08P03-0DBR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13.9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175u3469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BRA-2P503-0CAR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175u3244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BRBW-10P03-0CAR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BRA-03P03-0BGR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175u3356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175u3480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BRBW-04P03-0BBR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BRBW-4P503-AERE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BRBW-25P03-AERE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175u3475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BRBW-06P03-ACRE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175u3209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BRBW-30P03-ACRE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BRBW-08P03-0AAR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175u3212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BRCW-40P03-0AAR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175u3067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BRBW-10P03-0JRA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175u3214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BRCW-50P03-0JRA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175u3072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BRBW-12P53-0GRD</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BRCW-60P03-0GRD</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175u3075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BRBW-15P03-0FRA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175u3218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BRCW-60P03-0FRA</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99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175u3078</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BRBW-16P03-00ER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175u3220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BRCW-80P03-00ER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175u3082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BRBW-16P03-00DR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175u3222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BRCW-90P03-00DR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175u3085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175u3089</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BRCW-40P03-0BRE</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113</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BRCW-40P03-0BRC</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175u3092</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BRCW-50P03-00BR</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175u3094</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BRCW-60P03-0ARF</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175u3095</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spc="-5">
                          <a:solidFill>
                            <a:srgbClr val="231F20"/>
                          </a:solidFill>
                          <a:latin typeface="Microsoft JhengHei UI"/>
                          <a:cs typeface="Microsoft JhengHei UI"/>
                        </a:rPr>
                        <a:t>BRCW-60P03-0ARD</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207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8">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4276">
                <a:tc>
                  <a:txBody>
                    <a:bodyPr/>
                    <a:lstStyle/>
                    <a:p>
                      <a:pPr marL="17780">
                        <a:lnSpc>
                          <a:spcPct val="100000"/>
                        </a:lnSpc>
                        <a:spcBef>
                          <a:spcPts val="275"/>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1400</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92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219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60096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 </a:t>
            </a:r>
            <a:r>
              <a:rPr dirty="0" sz="1200" spc="-10" b="1">
                <a:solidFill>
                  <a:srgbClr val="231F20"/>
                </a:solidFill>
                <a:latin typeface="Microsoft JhengHei UI"/>
                <a:cs typeface="Microsoft JhengHei UI"/>
              </a:rPr>
              <a:t>AQUA</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202</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13994"/>
          <a:ext cx="11518900" cy="7566659"/>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1">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1200">
                        <a:latin typeface="Times New Roman"/>
                        <a:cs typeface="Times New Roman"/>
                      </a:endParaRPr>
                    </a:p>
                    <a:p>
                      <a:pPr marL="3810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BRA-02P02-C00R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175u3021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BRA-03P02-0CER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BRA-1P203-0CER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BRA-04P02-0BGR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BRA-1P503-0BGR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175u3441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BRA-06P02-0AHR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BRA-2P503-0AHR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175u3059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BRA-08P02-0ACR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BRBW-04P03-0ACR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BRA-1P203-00JR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175u3176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175u3177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BRBW-06P03-00JR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BRA-1P503-0ERG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BRBW-06P03-0ERG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BRA-02P03-0ERG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BRBW-08P03-0ERG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BRA-2P503-0CRE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BRBW-10P03-0CRE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175u3448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175u3447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BRA-03P03-0CRE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BRBW-15P03-0CRE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BRBW-04P03-0BRH</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BRBW-20P03-0BRH</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BRA-02P02-AB00R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BRA-02P02-AB00R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BRA-02P02-HE0R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175u3049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BRA-2P503-0AJR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BRBW-10P03-0AJR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175u3056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BRA-03P03-0ADR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BRBW-15P03-0ADR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BRBW-04P03-0ABR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BRBW-20P03-0ABR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BRBW-4P503-0JRE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BRBW-20P03-0JRE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5816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 </a:t>
            </a:r>
            <a:r>
              <a:rPr dirty="0" sz="1200" spc="-10" b="1">
                <a:solidFill>
                  <a:srgbClr val="231F20"/>
                </a:solidFill>
                <a:latin typeface="Microsoft JhengHei UI"/>
                <a:cs typeface="Microsoft JhengHei UI"/>
              </a:rPr>
              <a:t>AQUA</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202</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31994"/>
          <a:ext cx="11518900" cy="738124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1">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1200">
                        <a:latin typeface="Times New Roman"/>
                        <a:cs typeface="Times New Roman"/>
                      </a:endParaRPr>
                    </a:p>
                    <a:p>
                      <a:pPr marL="3810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BRBW-06P03-00GR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BRBW-08P03-0ERE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BRBW-10P03-0DRG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BRCW-50P03-0DRG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BRBW-12P53-0CRG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BRCW-60P03-0CRG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BRBW-15P03-0CRC</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BRCW-60P03-0CRC</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BRBW-16P03-0BRG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BRCW-80P03-0BRG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BRBW-20P03-0BRA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98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BRCW-90P03-0BRA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10">
                          <a:solidFill>
                            <a:srgbClr val="231F20"/>
                          </a:solidFill>
                          <a:latin typeface="Microsoft JhengHei UI"/>
                          <a:cs typeface="Microsoft JhengHei UI"/>
                        </a:rPr>
                        <a:t>BRBW-30P03-0ARG</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BRCW-40P03-0ARC</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BRCW-50P03-0ARA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196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BRA-04P02-AB00R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BRA-03P02-HE0R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BRA-01P02-EG0R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175u3429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BRA-05P02-EG0R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BRA-02P02-DAER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BRA-06P02-DAER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BRA-01P03-BG0R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175u3126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BRA-02P03-ADER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BRA-2P503-A00R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BRA-08P02-0GBR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175u3324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BRBW-04P03-0GBR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BRA-1P203-0EBR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175u3148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175u3149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BRBW-06P03-0EBR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9.7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175u3459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BRA-1P503-0CHR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BRA-02P03-0CAR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BRBW-08P03-0CAR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175u3349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175u3043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BRA-2P503-0BGR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BRBW-10P03-0BGR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BRA-03P03-0AJR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BRBW-15P03-0AJR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BRBW-04P03-0ADR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BRBW-20P03-0ADR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175u3058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BRBW-4P503-ACRE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BRBW-25P03-ACRE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BRBW-06P03-0AAR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BRBW-30P03-0AAR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BRBW-08P03-00GR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175u3241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05816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 </a:t>
            </a:r>
            <a:r>
              <a:rPr dirty="0" sz="1200" spc="-10" b="1">
                <a:solidFill>
                  <a:srgbClr val="231F20"/>
                </a:solidFill>
                <a:latin typeface="Microsoft JhengHei UI"/>
                <a:cs typeface="Microsoft JhengHei UI"/>
              </a:rPr>
              <a:t>AQUA</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202</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85994"/>
          <a:ext cx="11518900" cy="7195184"/>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0">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1200">
                        <a:latin typeface="Times New Roman"/>
                        <a:cs typeface="Times New Roman"/>
                      </a:endParaRPr>
                    </a:p>
                    <a:p>
                      <a:pPr marL="3810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BRA-04P02-FC0R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BRA-01P02-EG0R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BRA-06P02-EG0R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BRA-02P02-DAER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BRA-08P02-DAER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175u3361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BRA-03P02-BG0R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175u3118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BRA-1P203-BG0R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BRA-04P02-B00R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BRA-02P03-B00R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BRA-05P02-ADER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BRA-2P503-ADER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BRA-08P02-A0ER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BRBW-04P03-A0ER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BRA-08P02-A0ER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BRBW-4P503-A0ER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BRA-1P203-0GBR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175u3143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BRBW-4P503-0GBR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175u3242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BRBW-06P03-0EBR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175u3033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BRA-02P03-0DBR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175u3243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BRBW-08P03-0DBR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175u3469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BRA-2P503-0CAR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BRBW-10P03-0CAR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BRA-03P03-0BGR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175u3356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BRBW-04P03-0BBR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BRBW-4P503-AERE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BRBW-25P03-AERE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175u3475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BRBW-06P03-ACRE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175u3209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BRBW-30P03-ACRE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BRBW-08P03-0AAR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BRCW-40P03-0AAR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175u3067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BRBW-10P03-0JRA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BRCW-50P03-0JRA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BRBW-12P53-0GRD</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BRCW-60P03-0GRD</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BRBW-15P03-0FRA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175u3218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BRCW-60P03-0FRA</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99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175u3078</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BRBW-16P03-00ER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BRCW-80P03-00ER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BRBW-16P03-00DR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175u3222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BRCW-90P03-00DR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175u3089</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BRCW-40P03-0BRE</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113</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BRCW-40P03-0BRC</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175u3092</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BRCW-50P03-00BR</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175u3094</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BRCW-60P03-0ARF</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175u3095</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spc="-5">
                          <a:solidFill>
                            <a:srgbClr val="231F20"/>
                          </a:solidFill>
                          <a:latin typeface="Microsoft JhengHei UI"/>
                          <a:cs typeface="Microsoft JhengHei UI"/>
                        </a:rPr>
                        <a:t>BRCW-60P03-0ARD</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207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7">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5865">
                <a:tc>
                  <a:txBody>
                    <a:bodyPr/>
                    <a:lstStyle/>
                    <a:p>
                      <a:pPr marL="17780">
                        <a:lnSpc>
                          <a:spcPct val="100000"/>
                        </a:lnSpc>
                        <a:spcBef>
                          <a:spcPts val="24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1400</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4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04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9275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AutomationDrive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301</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95994"/>
          <a:ext cx="11518900" cy="7421245"/>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29">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175u3096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BRA-02P02-C00R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BRA-01P02-B00R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BRA-01P02-ADER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175u3021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BRA-03P02-0CER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BRA-1P203-0CER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175u3326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175u3477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175u3478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BRA-04P02-0BGR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175u3409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BRA-1P503-0BGR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175u3442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175u3441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BRA-06P02-0AHR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BRA-2P503-0AHR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175u3059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BRA-08P02-0ACR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BRBW-04P03-0ACR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175u3329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BRA-1P203-00JR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175u3176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175u3177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BRBW-06P03-00JR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175u3073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175u3074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10">
                          <a:solidFill>
                            <a:srgbClr val="231F20"/>
                          </a:solidFill>
                          <a:latin typeface="Microsoft JhengHei UI"/>
                          <a:cs typeface="Microsoft JhengHei UI"/>
                        </a:rPr>
                        <a:t>BRA-1P503-0ERG</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10">
                          <a:solidFill>
                            <a:srgbClr val="231F20"/>
                          </a:solidFill>
                          <a:latin typeface="Microsoft JhengHei UI"/>
                          <a:cs typeface="Microsoft JhengHei UI"/>
                        </a:rPr>
                        <a:t>BRBW-06P03-0ERG</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175u3483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175u3484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10">
                          <a:solidFill>
                            <a:srgbClr val="231F20"/>
                          </a:solidFill>
                          <a:latin typeface="Microsoft JhengHei UI"/>
                          <a:cs typeface="Microsoft JhengHei UI"/>
                        </a:rPr>
                        <a:t>BRA-02P03-0ERG</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10">
                          <a:solidFill>
                            <a:srgbClr val="231F20"/>
                          </a:solidFill>
                          <a:latin typeface="Microsoft JhengHei UI"/>
                          <a:cs typeface="Microsoft JhengHei UI"/>
                        </a:rPr>
                        <a:t>BRBW-08P03-0ERG</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175u3080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175u3081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BRA-2P503-0CRE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BRBW-10P03-0CRE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175u3448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175u3447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BRA-03P03-0CRE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175u3224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BRBW-15P03-0CRE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175u3086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175u3087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BRBW-04P03-0BRH</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BRBW-20P03-0BRH</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175u3101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BRA-02P02-AB00R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BRA-02P02-HE0R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175u3357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175u3049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175u3050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BRA-2P503-0AJR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175u3203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BRBW-10P03-0AJR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175u3341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175u3056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BRA-03P03-0ADR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13.3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175u3206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BRBW-15P03-0ADR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175u3359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175u3062</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BRBW-04P03-0ABR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15.3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BRBW-20P03-0ABR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175u3066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BRBW-4P503-0JRE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175u3213</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BRBW-20P03-0JRE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81814">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175u3070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175u3071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BRBW-06P03-00GR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175u3216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25"/>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815">
                <a:tc>
                  <a:txBody>
                    <a:bodyPr/>
                    <a:lstStyle/>
                    <a:p>
                      <a:pPr marL="17780">
                        <a:lnSpc>
                          <a:spcPct val="100000"/>
                        </a:lnSpc>
                        <a:spcBef>
                          <a:spcPts val="225"/>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175u3231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BRBW-08P03-0ERE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175u3219</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9275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AutomationDrive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302</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77993"/>
          <a:ext cx="11518900" cy="727964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507646">
                <a:tc gridSpan="2">
                  <a:txBody>
                    <a:bodyPr/>
                    <a:lstStyle/>
                    <a:p>
                      <a:pPr algn="ctr" marL="125730" marR="118110">
                        <a:lnSpc>
                          <a:spcPct val="100000"/>
                        </a:lnSpc>
                        <a:spcBef>
                          <a:spcPts val="525"/>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25"/>
                        </a:spcBef>
                      </a:pPr>
                      <a:endParaRPr sz="85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8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5"/>
                        </a:spcBef>
                      </a:pPr>
                      <a:endParaRPr sz="1250">
                        <a:latin typeface="Times New Roman"/>
                        <a:cs typeface="Times New Roman"/>
                      </a:endParaRPr>
                    </a:p>
                    <a:p>
                      <a:pPr marL="363220">
                        <a:lnSpc>
                          <a:spcPct val="100000"/>
                        </a:lnSpc>
                        <a:spcBef>
                          <a:spcPts val="5"/>
                        </a:spcBef>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25"/>
                        </a:spcBef>
                      </a:pPr>
                      <a:endParaRPr sz="85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8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5"/>
                        </a:spcBef>
                      </a:pPr>
                      <a:endParaRPr sz="1250">
                        <a:latin typeface="Times New Roman"/>
                        <a:cs typeface="Times New Roman"/>
                      </a:endParaRPr>
                    </a:p>
                    <a:p>
                      <a:pPr marL="363220">
                        <a:lnSpc>
                          <a:spcPct val="100000"/>
                        </a:lnSpc>
                        <a:spcBef>
                          <a:spcPts val="5"/>
                        </a:spcBef>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40">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BRA-02P02-C00R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175u3021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BRA-03P02-0CER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BRA-1P203-0CER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BRA-04P02-0BGR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BRA-1P503-0BGR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175u3442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175u3441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BRA-06P02-0AHR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BRA-2P503-0AHR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175u3059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BRA-08P02-0ACR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BRBW-04P03-0ACR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BRA-1P203-00JR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175u3176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175u3177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BRBW-06P03-00JR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BRA-1P503-0ERG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BRBW-06P03-0ERG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175u3483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175u3484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BRA-02P03-0ERG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BRBW-08P03-0ERG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BRA-2P503-0CRE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BRBW-10P03-0CRE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175u3448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BRA-03P03-0CRE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BRBW-15P03-0CRE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BRBW-04P03-0BRH</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BRBW-20P03-0BRH</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BRA-02P02-AB00R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BRA-02P02-HE0R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175u3049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BRA-2P503-0AJR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BRBW-10P03-0AJR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175u3056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BRA-03P03-0ADR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BRBW-15P03-0ADR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BRBW-04P03-0ABR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BRBW-20P03-0ABR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229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449954"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AutomationDrive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302</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31994"/>
          <a:ext cx="11518900" cy="7460615"/>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507645">
                <a:tc gridSpan="2">
                  <a:txBody>
                    <a:bodyPr/>
                    <a:lstStyle/>
                    <a:p>
                      <a:pPr algn="ctr" marL="125730" marR="118110">
                        <a:lnSpc>
                          <a:spcPct val="100000"/>
                        </a:lnSpc>
                        <a:spcBef>
                          <a:spcPts val="525"/>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25"/>
                        </a:spcBef>
                      </a:pPr>
                      <a:endParaRPr sz="85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8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5"/>
                        </a:spcBef>
                      </a:pPr>
                      <a:endParaRPr sz="1250">
                        <a:latin typeface="Times New Roman"/>
                        <a:cs typeface="Times New Roman"/>
                      </a:endParaRPr>
                    </a:p>
                    <a:p>
                      <a:pPr marL="363220">
                        <a:lnSpc>
                          <a:spcPct val="100000"/>
                        </a:lnSpc>
                        <a:spcBef>
                          <a:spcPts val="5"/>
                        </a:spcBef>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25"/>
                        </a:spcBef>
                      </a:pPr>
                      <a:endParaRPr sz="85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8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5"/>
                        </a:spcBef>
                      </a:pPr>
                      <a:endParaRPr sz="1250">
                        <a:latin typeface="Times New Roman"/>
                        <a:cs typeface="Times New Roman"/>
                      </a:endParaRPr>
                    </a:p>
                    <a:p>
                      <a:pPr marL="363220">
                        <a:lnSpc>
                          <a:spcPct val="100000"/>
                        </a:lnSpc>
                        <a:spcBef>
                          <a:spcPts val="5"/>
                        </a:spcBef>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40">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BRBW-4P503-0JRE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BRBW-20P03-0JRE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BRBW-06P03-00GR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BRBW-08P03-0ERE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BRBW-10P03-0DRG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BRCW-50P03-0DRG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95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BRBW-12P53-0CRG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BRCW-60P03-0CRG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BRBW-15P03-0CRC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BRCW-60P03-0CRC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BRBW-16P03-0BRG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BRCW-80P03-0BRG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BRBW-20P03-0BRA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98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BRCW-90P03-0BRA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10">
                          <a:solidFill>
                            <a:srgbClr val="231F20"/>
                          </a:solidFill>
                          <a:latin typeface="Microsoft JhengHei UI"/>
                          <a:cs typeface="Microsoft JhengHei UI"/>
                        </a:rPr>
                        <a:t>BRBW-30P03-0ARG</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124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BRCW-40P03-0ARC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BRCW-40P03-0ARB</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BRCW-50P03-0ARA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196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81429">
                <a:tc>
                  <a:txBody>
                    <a:bodyPr/>
                    <a:lstStyle/>
                    <a:p>
                      <a:pPr marL="17780">
                        <a:lnSpc>
                          <a:spcPct val="100000"/>
                        </a:lnSpc>
                        <a:spcBef>
                          <a:spcPts val="225"/>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2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285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BRA-03P02-HE0R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BRA-01P02-EG0R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175u3429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BRA-05P02-EG0R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BRA-02P02-DAER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BRA-06P02-DAER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BRA-01P03-BG0R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175u3126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BRA-02P03-ADER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175u3136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BRA-2P503-A00R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BRA-08P02-0GBR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175u3324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175u3440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BRBW-04P03-0GBR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BRA-1P203-0EBR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175u3148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175u3149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BRBW-06P03-0EBR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9.7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175u3459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BRA-1P503-0CHR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12.6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BRA-02P03-0CAR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175u3240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BRBW-08P03-0CAR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175u3349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175u3043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BRA-2P503-0BGR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8.5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BRBW-10P03-0BGR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BRA-03P03-0AJR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BRBW-15P03-0AJR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BRBW-04P03-0ADR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14.2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BRBW-20P03-0ADR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175u3058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BRBW-4P503-ACRE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BRBW-25P03-ACRE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BRBW-06P03-0AAR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BRBW-30P03-0AAR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231</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232</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3449954"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AutomationDrive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302</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变频器（续）</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13994"/>
          <a:ext cx="11518900" cy="747268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507645">
                <a:tc gridSpan="2">
                  <a:txBody>
                    <a:bodyPr/>
                    <a:lstStyle/>
                    <a:p>
                      <a:pPr algn="ctr" marL="125730" marR="118110">
                        <a:lnSpc>
                          <a:spcPct val="100000"/>
                        </a:lnSpc>
                        <a:spcBef>
                          <a:spcPts val="525"/>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666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25"/>
                        </a:spcBef>
                      </a:pPr>
                      <a:endParaRPr sz="85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8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5"/>
                        </a:spcBef>
                      </a:pPr>
                      <a:endParaRPr sz="1250">
                        <a:latin typeface="Times New Roman"/>
                        <a:cs typeface="Times New Roman"/>
                      </a:endParaRPr>
                    </a:p>
                    <a:p>
                      <a:pPr marL="363220">
                        <a:lnSpc>
                          <a:spcPct val="100000"/>
                        </a:lnSpc>
                        <a:spcBef>
                          <a:spcPts val="5"/>
                        </a:spcBef>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25"/>
                        </a:spcBef>
                      </a:pPr>
                      <a:endParaRPr sz="850">
                        <a:latin typeface="Times New Roman"/>
                        <a:cs typeface="Times New Roman"/>
                      </a:endParaRPr>
                    </a:p>
                    <a:p>
                      <a:pPr algn="ctr">
                        <a:lnSpc>
                          <a:spcPct val="100000"/>
                        </a:lnSpc>
                        <a:spcBef>
                          <a:spcPts val="5"/>
                        </a:spcBef>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317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8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spcBef>
                          <a:spcPts val="45"/>
                        </a:spcBef>
                      </a:pPr>
                      <a:endParaRPr sz="1250">
                        <a:latin typeface="Times New Roman"/>
                        <a:cs typeface="Times New Roman"/>
                      </a:endParaRPr>
                    </a:p>
                    <a:p>
                      <a:pPr marL="363220">
                        <a:lnSpc>
                          <a:spcPct val="100000"/>
                        </a:lnSpc>
                        <a:spcBef>
                          <a:spcPts val="5"/>
                        </a:spcBef>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571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40">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BRBW-08P03-00GR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175u3241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66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BRA-04P02-FC0R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BRA-01P02-EG0R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BRA-06P02-EG0R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BRA-02P02-DAER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175u3112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BRA-08P02-DAER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175u3361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BRA-03P02-BG0R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175u3118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BRA-1P203-BG0R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BRA-04P02-B00R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BRA-02P03-B00R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BRA-05P02-ADER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BRA-2P503-ADER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175u3481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175u3482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BRA-08P02-A0ER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BRBW-04P03-A0ER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BRA-1P203-0GBR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175u3142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175u3143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BRBW-4P503-0GBR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BRA-1P503-0EBR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175u3242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BRBW-06P03-0EBR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175u3033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BRA-02P03-0DBR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175u3243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BRBW-08P03-0DBR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175u3469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BRA-2P503-0CAR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BRBW-10P03-0CAR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BRA-03P03-0BGR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9.6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BRBW-15P03-0BGR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175u3356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175u3480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BRBW-04P03-0BBR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BRBW-20P03-0BBR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BRBW-4P503-AERE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BRBW-25P03-AERE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175u3475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BRBW-06P03-ACRE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175u3209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BRBW-30P03-ACRE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BRBW-08P03-0AAR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BRCW-40P03-0AAR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175u3067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BRBW-10P03-0JRA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BRCW-50P03-0JRA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BRBW-12P53-0GRD</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BRCW-60P03-0GRD</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84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BRBW-15P03-0FRA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46</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175u3218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BRCW-60P03-0FRA</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99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175u3078</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BRBW-16P03-00ER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BRCW-80P03-00ER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BRBW-16P03-00DR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175u3222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BRCW-90P03-00DR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BRBW-30P03-0CRB</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175u3089</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BRCW-40P03-0BRE</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113</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BRCW-40P03-0BRC</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125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175u3092</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BRCW-50P03-00BR</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2x35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145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175u3094</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BRCW-60P03-0ARF</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175u3095</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spc="-5">
                          <a:solidFill>
                            <a:srgbClr val="231F20"/>
                          </a:solidFill>
                          <a:latin typeface="Microsoft JhengHei UI"/>
                          <a:cs typeface="Microsoft JhengHei UI"/>
                        </a:rPr>
                        <a:t>BRCW-60P03-0ARD</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2x50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207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630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710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900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93253">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1000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93252">
                <a:tc>
                  <a:txBody>
                    <a:bodyPr/>
                    <a:lstStyle/>
                    <a:p>
                      <a:pPr marL="17780">
                        <a:lnSpc>
                          <a:spcPct val="100000"/>
                        </a:lnSpc>
                        <a:spcBef>
                          <a:spcPts val="270"/>
                        </a:spcBef>
                      </a:pPr>
                      <a:r>
                        <a:rPr dirty="0" sz="800">
                          <a:solidFill>
                            <a:srgbClr val="231F20"/>
                          </a:solidFill>
                          <a:latin typeface="Microsoft JhengHei UI"/>
                          <a:cs typeface="Microsoft JhengHei UI"/>
                        </a:rPr>
                        <a:t>T7</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1200</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a:lnSpc>
                          <a:spcPct val="100000"/>
                        </a:lnSpc>
                      </a:pPr>
                      <a:endParaRPr sz="800">
                        <a:latin typeface="Times New Roman"/>
                        <a:cs typeface="Times New Roman"/>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27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3429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233</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234</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9275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AutomationDrive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a:t>
            </a:r>
            <a:r>
              <a:rPr dirty="0" sz="1200" spc="-10" b="1">
                <a:solidFill>
                  <a:srgbClr val="231F20"/>
                </a:solidFill>
                <a:latin typeface="Microsoft JhengHei UI"/>
                <a:cs typeface="Microsoft JhengHei UI"/>
              </a:rPr>
              <a:t> </a:t>
            </a:r>
            <a:r>
              <a:rPr dirty="0" sz="1200" b="1">
                <a:solidFill>
                  <a:srgbClr val="231F20"/>
                </a:solidFill>
                <a:latin typeface="Microsoft JhengHei UI"/>
                <a:cs typeface="Microsoft JhengHei UI"/>
              </a:rPr>
              <a:t>360</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19993"/>
          <a:ext cx="11518900" cy="656209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1">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175u3101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BRA-02P02-AB00R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175u3308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BRA-02P02-HE0R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1">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69">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1">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175u3357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175u3049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175u3050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BRA-2P503-0AJR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10.1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175u3203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BRBW-10P03-0AJR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175u3341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175u3055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175u3056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BRA-03P03-0ADR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13.3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175u3206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BRBW-15P03-0ADR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175u3359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175u3061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175u3062</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BRBW-04P03-0ABR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15.3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175u3210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BRBW-20P03-0ABR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38</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175u3065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175u3066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BRBW-4P503-0JRE</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20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175u3213</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BRBW-20P03-0JRE</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47</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175u3070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175u3071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BRBW-06P03-00GR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175u3216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BRBW-30P03-00GR</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90"/>
                        </a:spcBef>
                      </a:pPr>
                      <a:r>
                        <a:rPr dirty="0" sz="800">
                          <a:solidFill>
                            <a:srgbClr val="231F20"/>
                          </a:solidFill>
                          <a:latin typeface="Microsoft JhengHei UI"/>
                          <a:cs typeface="Microsoft JhengHei UI"/>
                        </a:rPr>
                        <a:t>61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9270">
                <a:tc>
                  <a:txBody>
                    <a:bodyPr/>
                    <a:lstStyle/>
                    <a:p>
                      <a:pPr marL="17780">
                        <a:lnSpc>
                          <a:spcPct val="100000"/>
                        </a:lnSpc>
                        <a:spcBef>
                          <a:spcPts val="69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175u3231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BRBW-08P03-0ERE</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10</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36</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175u3219</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spc="-5">
                          <a:solidFill>
                            <a:srgbClr val="231F20"/>
                          </a:solidFill>
                          <a:latin typeface="Microsoft JhengHei UI"/>
                          <a:cs typeface="Microsoft JhengHei UI"/>
                        </a:rPr>
                        <a:t>BRCW-40P03-0ERE</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90"/>
                        </a:spcBef>
                      </a:pPr>
                      <a:r>
                        <a:rPr dirty="0" sz="800">
                          <a:solidFill>
                            <a:srgbClr val="231F20"/>
                          </a:solidFill>
                          <a:latin typeface="Microsoft JhengHei UI"/>
                          <a:cs typeface="Microsoft JhengHei UI"/>
                        </a:rPr>
                        <a:t>81</a:t>
                      </a:r>
                      <a:endParaRPr sz="800">
                        <a:latin typeface="Microsoft JhengHei UI"/>
                        <a:cs typeface="Microsoft JhengHei UI"/>
                      </a:endParaRPr>
                    </a:p>
                  </a:txBody>
                  <a:tcPr marL="0" marR="0" marB="0" marT="8763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235</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236</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97370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25" b="1">
                <a:solidFill>
                  <a:srgbClr val="231F20"/>
                </a:solidFill>
                <a:latin typeface="Microsoft JhengHei UI"/>
                <a:cs typeface="Microsoft JhengHei UI"/>
              </a:rPr>
              <a:t> </a:t>
            </a:r>
            <a:r>
              <a:rPr dirty="0" sz="1200" b="1">
                <a:solidFill>
                  <a:srgbClr val="231F20"/>
                </a:solidFill>
                <a:latin typeface="Microsoft JhengHei UI"/>
                <a:cs typeface="Microsoft JhengHei UI"/>
              </a:rPr>
              <a:t>Decentral</a:t>
            </a:r>
            <a:r>
              <a:rPr dirty="0" sz="1200" spc="-15" b="1">
                <a:solidFill>
                  <a:srgbClr val="231F20"/>
                </a:solidFill>
                <a:latin typeface="Microsoft JhengHei UI"/>
                <a:cs typeface="Microsoft JhengHei UI"/>
              </a:rPr>
              <a:t> </a:t>
            </a:r>
            <a:r>
              <a:rPr dirty="0" sz="1200" spc="-5" b="1">
                <a:solidFill>
                  <a:srgbClr val="231F20"/>
                </a:solidFill>
                <a:latin typeface="Microsoft JhengHei UI"/>
                <a:cs typeface="Microsoft JhengHei UI"/>
              </a:rPr>
              <a:t>Drive</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FCD</a:t>
            </a:r>
            <a:r>
              <a:rPr dirty="0" sz="1200" spc="-15" b="1">
                <a:solidFill>
                  <a:srgbClr val="231F20"/>
                </a:solidFill>
                <a:latin typeface="Microsoft JhengHei UI"/>
                <a:cs typeface="Microsoft JhengHei UI"/>
              </a:rPr>
              <a:t> </a:t>
            </a:r>
            <a:r>
              <a:rPr dirty="0" sz="1200" b="1">
                <a:solidFill>
                  <a:srgbClr val="231F20"/>
                </a:solidFill>
                <a:latin typeface="Microsoft JhengHei UI"/>
                <a:cs typeface="Microsoft JhengHei UI"/>
              </a:rPr>
              <a:t>302</a:t>
            </a:r>
            <a:r>
              <a:rPr dirty="0" sz="1200" spc="-20"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877993"/>
          <a:ext cx="11518900" cy="3312160"/>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29">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40">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348075">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175u3000</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BRA-01P02-AB00R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0.3</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175u3101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BRA-02P02-AB00R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48075">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175u3308</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BRA-02P02-HE0R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48075">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48076">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48076">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348075">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880"/>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348075">
                <a:tc>
                  <a:txBody>
                    <a:bodyPr/>
                    <a:lstStyle/>
                    <a:p>
                      <a:pPr marL="17780">
                        <a:lnSpc>
                          <a:spcPct val="100000"/>
                        </a:lnSpc>
                        <a:spcBef>
                          <a:spcPts val="880"/>
                        </a:spcBef>
                      </a:pPr>
                      <a:r>
                        <a:rPr dirty="0" sz="800">
                          <a:solidFill>
                            <a:srgbClr val="231F20"/>
                          </a:solidFill>
                          <a:latin typeface="Microsoft JhengHei UI"/>
                          <a:cs typeface="Microsoft JhengHei UI"/>
                        </a:rPr>
                        <a:t>T4</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880"/>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11176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237</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238</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1549400"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Danfoss</a:t>
            </a:r>
            <a:r>
              <a:rPr dirty="0" sz="1400" spc="-90" b="1">
                <a:solidFill>
                  <a:srgbClr val="FFFFFF"/>
                </a:solidFill>
                <a:latin typeface="Microsoft YaHei UI"/>
                <a:cs typeface="Microsoft YaHei UI"/>
              </a:rPr>
              <a:t> </a:t>
            </a:r>
            <a:r>
              <a:rPr dirty="0" sz="1400" b="1">
                <a:solidFill>
                  <a:srgbClr val="FFFFFF"/>
                </a:solidFill>
                <a:latin typeface="Microsoft YaHei UI"/>
                <a:cs typeface="Microsoft YaHei UI"/>
              </a:rPr>
              <a:t>丹佛斯</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20" b="1">
                <a:solidFill>
                  <a:srgbClr val="231F20"/>
                </a:solidFill>
                <a:latin typeface="Microsoft JhengHei UI"/>
                <a:cs typeface="Microsoft JhengHei UI"/>
              </a:rPr>
              <a:t>VLT®</a:t>
            </a:r>
            <a:r>
              <a:rPr dirty="0" sz="1200" spc="-50" b="1">
                <a:solidFill>
                  <a:srgbClr val="231F20"/>
                </a:solidFill>
                <a:latin typeface="Microsoft JhengHei UI"/>
                <a:cs typeface="Microsoft JhengHei UI"/>
              </a:rPr>
              <a:t> </a:t>
            </a:r>
            <a:r>
              <a:rPr dirty="0" sz="1200" b="1">
                <a:solidFill>
                  <a:srgbClr val="231F20"/>
                </a:solidFill>
                <a:latin typeface="Microsoft JhengHei UI"/>
                <a:cs typeface="Microsoft JhengHei UI"/>
              </a:rPr>
              <a:t>2800</a:t>
            </a:r>
            <a:r>
              <a:rPr dirty="0" sz="1200" spc="-45" b="1">
                <a:solidFill>
                  <a:srgbClr val="231F20"/>
                </a:solidFill>
                <a:latin typeface="Microsoft JhengHei UI"/>
                <a:cs typeface="Microsoft JhengHei UI"/>
              </a:rPr>
              <a:t> </a:t>
            </a:r>
            <a:r>
              <a:rPr dirty="0" sz="1200" b="1">
                <a:solidFill>
                  <a:srgbClr val="231F20"/>
                </a:solidFill>
                <a:latin typeface="Microsoft JhengHei UI"/>
                <a:cs typeface="Microsoft JhengHei UI"/>
              </a:rPr>
              <a:t>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4033141" y="1039507"/>
            <a:ext cx="726848" cy="278852"/>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08002"/>
          <a:ext cx="11518900" cy="6393815"/>
        </p:xfrm>
        <a:graphic>
          <a:graphicData uri="http://schemas.openxmlformats.org/drawingml/2006/table">
            <a:tbl>
              <a:tblPr firstRow="1" bandRow="1">
                <a:tableStyleId>{2D5ABB26-0587-4C30-8999-92F81FD0307C}</a:tableStyleId>
              </a:tblPr>
              <a:tblGrid>
                <a:gridCol w="650875"/>
                <a:gridCol w="650875"/>
                <a:gridCol w="650875"/>
                <a:gridCol w="650239"/>
                <a:gridCol w="650875"/>
                <a:gridCol w="650875"/>
                <a:gridCol w="1129030"/>
                <a:gridCol w="650875"/>
                <a:gridCol w="650875"/>
                <a:gridCol w="650875"/>
                <a:gridCol w="650240"/>
                <a:gridCol w="650875"/>
                <a:gridCol w="650875"/>
                <a:gridCol w="1260475"/>
                <a:gridCol w="650875"/>
                <a:gridCol w="650240"/>
              </a:tblGrid>
              <a:tr h="481331">
                <a:tc gridSpan="2">
                  <a:txBody>
                    <a:bodyPr/>
                    <a:lstStyle/>
                    <a:p>
                      <a:pPr algn="ctr" marL="125730" marR="118110">
                        <a:lnSpc>
                          <a:spcPct val="100000"/>
                        </a:lnSpc>
                        <a:spcBef>
                          <a:spcPts val="420"/>
                        </a:spcBef>
                      </a:pPr>
                      <a:r>
                        <a:rPr dirty="0" sz="800" b="1">
                          <a:solidFill>
                            <a:srgbClr val="FFFFFF"/>
                          </a:solidFill>
                          <a:latin typeface="Microsoft YaHei UI"/>
                          <a:cs typeface="Microsoft YaHei UI"/>
                        </a:rPr>
                        <a:t>变频器数据 </a:t>
                      </a:r>
                      <a:r>
                        <a:rPr dirty="0" sz="800" spc="-5" b="1">
                          <a:solidFill>
                            <a:srgbClr val="FFFFFF"/>
                          </a:solidFill>
                          <a:latin typeface="Microsoft YaHei UI"/>
                          <a:cs typeface="Microsoft YaHei UI"/>
                        </a:rPr>
                        <a:t>Frequency</a:t>
                      </a:r>
                      <a:r>
                        <a:rPr dirty="0" sz="800" spc="-50" b="1">
                          <a:solidFill>
                            <a:srgbClr val="FFFFFF"/>
                          </a:solidFill>
                          <a:latin typeface="Microsoft YaHei UI"/>
                          <a:cs typeface="Microsoft YaHei UI"/>
                        </a:rPr>
                        <a:t> </a:t>
                      </a:r>
                      <a:r>
                        <a:rPr dirty="0" sz="800" spc="-5" b="1">
                          <a:solidFill>
                            <a:srgbClr val="FFFFFF"/>
                          </a:solidFill>
                          <a:latin typeface="Microsoft YaHei UI"/>
                          <a:cs typeface="Microsoft YaHei UI"/>
                        </a:rPr>
                        <a:t>converter  </a:t>
                      </a:r>
                      <a:r>
                        <a:rPr dirty="0" sz="800" b="1">
                          <a:solidFill>
                            <a:srgbClr val="FFFFFF"/>
                          </a:solidFill>
                          <a:latin typeface="Microsoft YaHei UI"/>
                          <a:cs typeface="Microsoft YaHei UI"/>
                        </a:rPr>
                        <a:t>data</a:t>
                      </a:r>
                      <a:endParaRPr sz="800">
                        <a:latin typeface="Microsoft YaHei UI"/>
                        <a:cs typeface="Microsoft YaHei UI"/>
                      </a:endParaRPr>
                    </a:p>
                  </a:txBody>
                  <a:tcPr marL="0" marR="0" marB="0" marT="5334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10%ED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10%ED</a:t>
                      </a:r>
                      <a:endParaRPr sz="800">
                        <a:latin typeface="Microsoft YaHei UI"/>
                        <a:cs typeface="Microsoft YaHei UI"/>
                      </a:endParaRPr>
                    </a:p>
                    <a:p>
                      <a:pPr algn="ctr" marL="259079" marR="252095">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gridSpan="4">
                  <a:txBody>
                    <a:bodyPr/>
                    <a:lstStyle/>
                    <a:p>
                      <a:pPr>
                        <a:lnSpc>
                          <a:spcPct val="100000"/>
                        </a:lnSpc>
                        <a:spcBef>
                          <a:spcPts val="40"/>
                        </a:spcBef>
                      </a:pPr>
                      <a:endParaRPr sz="750">
                        <a:latin typeface="Times New Roman"/>
                        <a:cs typeface="Times New Roman"/>
                      </a:endParaRPr>
                    </a:p>
                    <a:p>
                      <a:pPr algn="ctr">
                        <a:lnSpc>
                          <a:spcPct val="100000"/>
                        </a:lnSpc>
                      </a:pPr>
                      <a:r>
                        <a:rPr dirty="0" sz="800" b="1">
                          <a:solidFill>
                            <a:srgbClr val="FFFFFF"/>
                          </a:solidFill>
                          <a:latin typeface="Microsoft YaHei UI"/>
                          <a:cs typeface="Microsoft YaHei UI"/>
                        </a:rPr>
                        <a:t>40%ED</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Danfoss</a:t>
                      </a:r>
                      <a:r>
                        <a:rPr dirty="0" sz="800" spc="-45" b="1">
                          <a:solidFill>
                            <a:srgbClr val="FFFFFF"/>
                          </a:solidFill>
                          <a:latin typeface="Microsoft YaHei UI"/>
                          <a:cs typeface="Microsoft YaHei UI"/>
                        </a:rPr>
                        <a:t> </a:t>
                      </a:r>
                      <a:r>
                        <a:rPr dirty="0" sz="800" b="1">
                          <a:solidFill>
                            <a:srgbClr val="FFFFFF"/>
                          </a:solidFill>
                          <a:latin typeface="Microsoft YaHei UI"/>
                          <a:cs typeface="Microsoft YaHei UI"/>
                        </a:rPr>
                        <a:t>制动电阻订货号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rowSpan="2">
                  <a:txBody>
                    <a:bodyPr/>
                    <a:lstStyle/>
                    <a:p>
                      <a:pPr>
                        <a:lnSpc>
                          <a:spcPct val="100000"/>
                        </a:lnSpc>
                      </a:pPr>
                      <a:endParaRPr sz="1000">
                        <a:latin typeface="Times New Roman"/>
                        <a:cs typeface="Times New Roman"/>
                      </a:endParaRPr>
                    </a:p>
                    <a:p>
                      <a:pPr algn="ctr">
                        <a:lnSpc>
                          <a:spcPct val="100000"/>
                        </a:lnSpc>
                        <a:spcBef>
                          <a:spcPts val="775"/>
                        </a:spcBef>
                      </a:pPr>
                      <a:r>
                        <a:rPr dirty="0" sz="800" b="1">
                          <a:solidFill>
                            <a:srgbClr val="FFFFFF"/>
                          </a:solidFill>
                          <a:latin typeface="Microsoft YaHei UI"/>
                          <a:cs typeface="Microsoft YaHei UI"/>
                        </a:rPr>
                        <a:t>40%ED</a:t>
                      </a:r>
                      <a:endParaRPr sz="800">
                        <a:latin typeface="Microsoft YaHei UI"/>
                        <a:cs typeface="Microsoft YaHei UI"/>
                      </a:endParaRPr>
                    </a:p>
                    <a:p>
                      <a:pPr algn="ctr" marL="325120" marR="317500">
                        <a:lnSpc>
                          <a:spcPct val="100000"/>
                        </a:lnSpc>
                      </a:pPr>
                      <a:r>
                        <a:rPr dirty="0" sz="800" b="1">
                          <a:solidFill>
                            <a:srgbClr val="FFFFFF"/>
                          </a:solidFill>
                          <a:latin typeface="Microsoft YaHei UI"/>
                          <a:cs typeface="Microsoft YaHei UI"/>
                        </a:rPr>
                        <a:t>贝派制动电阻 订货号</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gridSpan="2">
                  <a:txBody>
                    <a:bodyPr/>
                    <a:lstStyle/>
                    <a:p>
                      <a:pPr>
                        <a:lnSpc>
                          <a:spcPct val="100000"/>
                        </a:lnSpc>
                      </a:pPr>
                      <a:endParaRPr sz="1200">
                        <a:latin typeface="Times New Roman"/>
                        <a:cs typeface="Times New Roman"/>
                      </a:endParaRPr>
                    </a:p>
                    <a:p>
                      <a:pPr marL="363220">
                        <a:lnSpc>
                          <a:spcPct val="100000"/>
                        </a:lnSpc>
                      </a:pPr>
                      <a:r>
                        <a:rPr dirty="0" sz="800" spc="-5" b="1">
                          <a:solidFill>
                            <a:srgbClr val="FFFFFF"/>
                          </a:solidFill>
                          <a:latin typeface="Microsoft YaHei UI"/>
                          <a:cs typeface="Microsoft YaHei UI"/>
                        </a:rPr>
                        <a:t>Installation</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hMerge="1">
                  <a:txBody>
                    <a:bodyPr/>
                    <a:lstStyle/>
                    <a:p>
                      <a:pPr/>
                    </a:p>
                  </a:txBody>
                  <a:tcPr marL="0" marR="0" marB="0" marT="0"/>
                </a:tc>
              </a:tr>
              <a:tr h="381439">
                <a:tc>
                  <a:txBody>
                    <a:bodyPr/>
                    <a:lstStyle/>
                    <a:p>
                      <a:pPr marL="41910" marR="34290" indent="80010">
                        <a:lnSpc>
                          <a:spcPct val="100000"/>
                        </a:lnSpc>
                        <a:spcBef>
                          <a:spcPts val="509"/>
                        </a:spcBef>
                      </a:pPr>
                      <a:r>
                        <a:rPr dirty="0" sz="800" b="1">
                          <a:solidFill>
                            <a:srgbClr val="FFFFFF"/>
                          </a:solidFill>
                          <a:latin typeface="Microsoft YaHei UI"/>
                          <a:cs typeface="Microsoft YaHei UI"/>
                        </a:rPr>
                        <a:t>电压类型 </a:t>
                      </a:r>
                      <a:r>
                        <a:rPr dirty="0" sz="800" spc="-5" b="1">
                          <a:solidFill>
                            <a:srgbClr val="FFFFFF"/>
                          </a:solidFill>
                          <a:latin typeface="Microsoft YaHei UI"/>
                          <a:cs typeface="Microsoft YaHei UI"/>
                        </a:rPr>
                        <a:t>Mains</a:t>
                      </a:r>
                      <a:r>
                        <a:rPr dirty="0" sz="800" spc="-85" b="1">
                          <a:solidFill>
                            <a:srgbClr val="FFFFFF"/>
                          </a:solidFill>
                          <a:latin typeface="Microsoft YaHei UI"/>
                          <a:cs typeface="Microsoft YaHei UI"/>
                        </a:rPr>
                        <a:t> </a:t>
                      </a:r>
                      <a:r>
                        <a:rPr dirty="0" sz="800" spc="-5" b="1">
                          <a:solidFill>
                            <a:srgbClr val="FFFFFF"/>
                          </a:solidFill>
                          <a:latin typeface="Microsoft YaHei UI"/>
                          <a:cs typeface="Microsoft YaHei UI"/>
                        </a:rPr>
                        <a:t>type</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21920" marR="114300">
                        <a:lnSpc>
                          <a:spcPct val="100000"/>
                        </a:lnSpc>
                        <a:spcBef>
                          <a:spcPts val="30"/>
                        </a:spcBef>
                      </a:pPr>
                      <a:r>
                        <a:rPr dirty="0" sz="800" b="1">
                          <a:solidFill>
                            <a:srgbClr val="FFFFFF"/>
                          </a:solidFill>
                          <a:latin typeface="Microsoft YaHei UI"/>
                          <a:cs typeface="Microsoft YaHei UI"/>
                        </a:rPr>
                        <a:t>适配电机 功率</a:t>
                      </a:r>
                      <a:r>
                        <a:rPr dirty="0" sz="800" spc="-120" b="1">
                          <a:solidFill>
                            <a:srgbClr val="FFFFFF"/>
                          </a:solidFill>
                          <a:latin typeface="Microsoft YaHei UI"/>
                          <a:cs typeface="Microsoft YaHei UI"/>
                        </a:rPr>
                        <a:t> </a:t>
                      </a:r>
                      <a:r>
                        <a:rPr dirty="0" sz="800" spc="-5" b="1">
                          <a:solidFill>
                            <a:srgbClr val="FFFFFF"/>
                          </a:solidFill>
                          <a:latin typeface="Microsoft YaHei UI"/>
                          <a:cs typeface="Microsoft YaHei UI"/>
                        </a:rPr>
                        <a:t>Pm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950" marR="100330"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10"/>
                        </a:spcBef>
                      </a:pPr>
                      <a:endParaRPr sz="850">
                        <a:latin typeface="Times New Roman"/>
                        <a:cs typeface="Times New Roman"/>
                      </a:endParaRPr>
                    </a:p>
                    <a:p>
                      <a:pPr marL="76200">
                        <a:lnSpc>
                          <a:spcPct val="100000"/>
                        </a:lnSpc>
                      </a:pPr>
                      <a:r>
                        <a:rPr dirty="0" sz="800" spc="-5" b="1">
                          <a:solidFill>
                            <a:srgbClr val="FFFFFF"/>
                          </a:solidFill>
                          <a:latin typeface="Microsoft YaHei UI"/>
                          <a:cs typeface="Microsoft YaHei UI"/>
                        </a:rPr>
                        <a:t>Wire</a:t>
                      </a:r>
                      <a:r>
                        <a:rPr dirty="0" sz="800" spc="-30" b="1">
                          <a:solidFill>
                            <a:srgbClr val="FFFFFF"/>
                          </a:solidFill>
                          <a:latin typeface="Microsoft YaHei UI"/>
                          <a:cs typeface="Microsoft YaHei UI"/>
                        </a:rPr>
                        <a:t> </a:t>
                      </a:r>
                      <a:r>
                        <a:rPr dirty="0" sz="800" spc="-5" b="1">
                          <a:solidFill>
                            <a:srgbClr val="FFFFFF"/>
                          </a:solidFill>
                          <a:latin typeface="Microsoft YaHei UI"/>
                          <a:cs typeface="Microsoft YaHei UI"/>
                        </a:rPr>
                        <a:t>IP54</a:t>
                      </a:r>
                      <a:endParaRPr sz="800">
                        <a:latin typeface="Microsoft YaHei UI"/>
                        <a:cs typeface="Microsoft YaHei UI"/>
                      </a:endParaRPr>
                    </a:p>
                  </a:txBody>
                  <a:tcPr marL="0" marR="0" marB="0" marT="127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0489" marR="102870">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IP21</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111125" marR="103505">
                        <a:lnSpc>
                          <a:spcPct val="100000"/>
                        </a:lnSpc>
                        <a:spcBef>
                          <a:spcPts val="30"/>
                        </a:spcBef>
                      </a:pPr>
                      <a:r>
                        <a:rPr dirty="0" sz="800" spc="-5" b="1">
                          <a:solidFill>
                            <a:srgbClr val="FFFFFF"/>
                          </a:solidFill>
                          <a:latin typeface="Microsoft YaHei UI"/>
                          <a:cs typeface="Microsoft YaHei UI"/>
                        </a:rPr>
                        <a:t>Screw  t</a:t>
                      </a:r>
                      <a:r>
                        <a:rPr dirty="0" sz="800" b="1">
                          <a:solidFill>
                            <a:srgbClr val="FFFFFF"/>
                          </a:solidFill>
                          <a:latin typeface="Microsoft YaHei UI"/>
                          <a:cs typeface="Microsoft YaHei UI"/>
                        </a:rPr>
                        <a:t>erminal  </a:t>
                      </a:r>
                      <a:r>
                        <a:rPr dirty="0" sz="800" spc="-5" b="1">
                          <a:solidFill>
                            <a:srgbClr val="FFFFFF"/>
                          </a:solidFill>
                          <a:latin typeface="Microsoft YaHei UI"/>
                          <a:cs typeface="Microsoft YaHei UI"/>
                        </a:rPr>
                        <a:t>IP65</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gn="ctr" marL="41275" marR="33655" indent="-635">
                        <a:lnSpc>
                          <a:spcPct val="100000"/>
                        </a:lnSpc>
                        <a:spcBef>
                          <a:spcPts val="30"/>
                        </a:spcBef>
                      </a:pPr>
                      <a:r>
                        <a:rPr dirty="0" sz="800" b="1">
                          <a:solidFill>
                            <a:srgbClr val="FFFFFF"/>
                          </a:solidFill>
                          <a:latin typeface="Microsoft YaHei UI"/>
                          <a:cs typeface="Microsoft YaHei UI"/>
                        </a:rPr>
                        <a:t>Bolt  connection  </a:t>
                      </a:r>
                      <a:r>
                        <a:rPr dirty="0" sz="800" spc="-5" b="1">
                          <a:solidFill>
                            <a:srgbClr val="FFFFFF"/>
                          </a:solidFill>
                          <a:latin typeface="Microsoft YaHei UI"/>
                          <a:cs typeface="Microsoft YaHei UI"/>
                        </a:rPr>
                        <a:t>IP20</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vMerge="1">
                  <a:txBody>
                    <a:bodyPr/>
                    <a:lstStyle/>
                    <a:p>
                      <a:p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41605" marR="10160" indent="-124460">
                        <a:lnSpc>
                          <a:spcPct val="100000"/>
                        </a:lnSpc>
                        <a:spcBef>
                          <a:spcPts val="30"/>
                        </a:spcBef>
                      </a:pPr>
                      <a:r>
                        <a:rPr dirty="0" sz="800" spc="-5" b="1">
                          <a:solidFill>
                            <a:srgbClr val="FFFFFF"/>
                          </a:solidFill>
                          <a:latin typeface="Microsoft YaHei UI"/>
                          <a:cs typeface="Microsoft YaHei UI"/>
                        </a:rPr>
                        <a:t>Cable</a:t>
                      </a:r>
                      <a:r>
                        <a:rPr dirty="0" sz="800" spc="-95" b="1">
                          <a:solidFill>
                            <a:srgbClr val="FFFFFF"/>
                          </a:solidFill>
                          <a:latin typeface="Microsoft YaHei UI"/>
                          <a:cs typeface="Microsoft YaHei UI"/>
                        </a:rPr>
                        <a:t> </a:t>
                      </a:r>
                      <a:r>
                        <a:rPr dirty="0" sz="800" spc="-5" b="1">
                          <a:solidFill>
                            <a:srgbClr val="FFFFFF"/>
                          </a:solidFill>
                          <a:latin typeface="Microsoft YaHei UI"/>
                          <a:cs typeface="Microsoft YaHei UI"/>
                        </a:rPr>
                        <a:t>cross-  </a:t>
                      </a:r>
                      <a:r>
                        <a:rPr dirty="0" sz="800" b="1">
                          <a:solidFill>
                            <a:srgbClr val="FFFFFF"/>
                          </a:solidFill>
                          <a:latin typeface="Microsoft YaHei UI"/>
                          <a:cs typeface="Microsoft YaHei UI"/>
                        </a:rPr>
                        <a:t>section  [mm2]</a:t>
                      </a:r>
                      <a:endParaRPr sz="800">
                        <a:latin typeface="Microsoft YaHei UI"/>
                        <a:cs typeface="Microsoft YaHei UI"/>
                      </a:endParaRPr>
                    </a:p>
                  </a:txBody>
                  <a:tcPr marL="0" marR="0" marB="0" marT="381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marL="107314" marR="99695" indent="17780">
                        <a:lnSpc>
                          <a:spcPct val="100000"/>
                        </a:lnSpc>
                        <a:spcBef>
                          <a:spcPts val="509"/>
                        </a:spcBef>
                      </a:pPr>
                      <a:r>
                        <a:rPr dirty="0" sz="800" spc="-5" b="1">
                          <a:solidFill>
                            <a:srgbClr val="FFFFFF"/>
                          </a:solidFill>
                          <a:latin typeface="Microsoft YaHei UI"/>
                          <a:cs typeface="Microsoft YaHei UI"/>
                        </a:rPr>
                        <a:t>Thermo  relay</a:t>
                      </a:r>
                      <a:r>
                        <a:rPr dirty="0" sz="800" spc="-8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64769">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2803</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0.37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BRA-01P02-C00R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175u3096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BRA-02P02-C00R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2805</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175u3011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BRA-01P02-B00R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2807</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175u3016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BRA-01P02-ADER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2811</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175u3021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BRA-01P02-A00R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BRA-05P02-A00R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2815</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175u3026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BRA-02P02-0G0R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BRA-06P02-0G0R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2822</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175u3031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BRA-02P02-0DHR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BRA-01P03-0DHR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4.2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2840</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(200V)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175u3326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175u3477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175u3478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BRA-04P02-0BGR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3.5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175u3410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175u3409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BRA-1P503-0BGR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6.8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2805</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0.55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BRA-01P02-HE0R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BRA-02P02-HE0R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2807</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BRA-01P02-FC0R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BRA-03P02-FC0R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2811</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BRA-01P02-DA0R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175u3416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BRA-05P02-DA0R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2815</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BRA-02P02-BG0R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0.8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175u3418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175u3417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BRA-06P02-BG0R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2822</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175u3008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BRA-02P02-B00R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0.9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175u3419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BRA-01P03-B00R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2.1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2830</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175u3300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BRA-03P02-ADER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BRA-1P203-ADER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2.7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2840</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175u3335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175u3450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175u3449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BRA-05P02-AA0R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BRA-02P03-AA0R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2855</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175u3336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175u3452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175u3451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BRA-06P02-0H0R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175u3138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175u3139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BRA-2P503-0H0R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2875</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175u3337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175u3027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175u3028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BRA-08P02-0EFR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3.3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175u3316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175u3427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BRBW-04P03-0EFR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7.1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2880</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175u3338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175u3034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175u3035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BRA-1P203-0CHR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5.2</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175u3236</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BRBW-06P03-0CHR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290428">
                <a:tc>
                  <a:txBody>
                    <a:bodyPr/>
                    <a:lstStyle/>
                    <a:p>
                      <a:pPr marL="17780">
                        <a:lnSpc>
                          <a:spcPct val="100000"/>
                        </a:lnSpc>
                        <a:spcBef>
                          <a:spcPts val="655"/>
                        </a:spcBef>
                      </a:pPr>
                      <a:r>
                        <a:rPr dirty="0" sz="800">
                          <a:solidFill>
                            <a:srgbClr val="231F20"/>
                          </a:solidFill>
                          <a:latin typeface="Microsoft JhengHei UI"/>
                          <a:cs typeface="Microsoft JhengHei UI"/>
                        </a:rPr>
                        <a:t>2881</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175u3339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175u3039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175u3040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BRA-1P503-0BHR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6.7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175u3237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BRBW-06P03-0BHR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655"/>
                        </a:spcBef>
                      </a:pPr>
                      <a:r>
                        <a:rPr dirty="0" sz="800">
                          <a:solidFill>
                            <a:srgbClr val="231F20"/>
                          </a:solidFill>
                          <a:latin typeface="Microsoft JhengHei UI"/>
                          <a:cs typeface="Microsoft JhengHei UI"/>
                        </a:rPr>
                        <a:t>14.7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290427">
                <a:tc>
                  <a:txBody>
                    <a:bodyPr/>
                    <a:lstStyle/>
                    <a:p>
                      <a:pPr marL="17780">
                        <a:lnSpc>
                          <a:spcPct val="100000"/>
                        </a:lnSpc>
                        <a:spcBef>
                          <a:spcPts val="655"/>
                        </a:spcBef>
                      </a:pPr>
                      <a:r>
                        <a:rPr dirty="0" sz="800">
                          <a:solidFill>
                            <a:srgbClr val="231F20"/>
                          </a:solidFill>
                          <a:latin typeface="Microsoft JhengHei UI"/>
                          <a:cs typeface="Microsoft JhengHei UI"/>
                        </a:rPr>
                        <a:t>2882</a:t>
                      </a:r>
                      <a:r>
                        <a:rPr dirty="0" sz="800" spc="-30">
                          <a:solidFill>
                            <a:srgbClr val="231F20"/>
                          </a:solidFill>
                          <a:latin typeface="Microsoft JhengHei UI"/>
                          <a:cs typeface="Microsoft JhengHei UI"/>
                        </a:rPr>
                        <a:t> </a:t>
                      </a:r>
                      <a:r>
                        <a:rPr dirty="0" sz="800">
                          <a:solidFill>
                            <a:srgbClr val="231F20"/>
                          </a:solidFill>
                          <a:latin typeface="Microsoft JhengHei UI"/>
                          <a:cs typeface="Microsoft JhengHei UI"/>
                        </a:rPr>
                        <a:t>(400V)</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175u3340</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175u3047</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175u3048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BRA-02P03-0BBR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8.3</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175u3238</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spc="-5">
                          <a:solidFill>
                            <a:srgbClr val="231F20"/>
                          </a:solidFill>
                          <a:latin typeface="Microsoft JhengHei UI"/>
                          <a:cs typeface="Microsoft JhengHei UI"/>
                        </a:rPr>
                        <a:t>BRBW-08P03-0BBR</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4</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655"/>
                        </a:spcBef>
                      </a:pPr>
                      <a:r>
                        <a:rPr dirty="0" sz="800">
                          <a:solidFill>
                            <a:srgbClr val="231F20"/>
                          </a:solidFill>
                          <a:latin typeface="Microsoft JhengHei UI"/>
                          <a:cs typeface="Microsoft JhengHei UI"/>
                        </a:rPr>
                        <a:t>19</a:t>
                      </a:r>
                      <a:endParaRPr sz="800">
                        <a:latin typeface="Microsoft JhengHei UI"/>
                        <a:cs typeface="Microsoft JhengHei UI"/>
                      </a:endParaRPr>
                    </a:p>
                  </a:txBody>
                  <a:tcPr marL="0" marR="0" marB="0" marT="8318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bl>
          </a:graphicData>
        </a:graphic>
      </p:graphicFrame>
      <p:sp>
        <p:nvSpPr>
          <p:cNvPr id="17" name="object 17"/>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8" name="object 18"/>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239</a:t>
            </a:r>
            <a:endParaRPr sz="1000">
              <a:latin typeface="Arial"/>
              <a:cs typeface="Arial"/>
            </a:endParaRPr>
          </a:p>
        </p:txBody>
      </p:sp>
      <p:sp>
        <p:nvSpPr>
          <p:cNvPr id="19" name="object 19"/>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240</a:t>
            </a:r>
            <a:endParaRPr sz="1000">
              <a:latin typeface="Arial"/>
              <a:cs typeface="Arial"/>
            </a:endParaRPr>
          </a:p>
        </p:txBody>
      </p:sp>
      <p:sp>
        <p:nvSpPr>
          <p:cNvPr id="20" name="object 20"/>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1" name="object 21"/>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2" name="object 22"/>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3" name="object 23"/>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3" name="object 3"/>
          <p:cNvSpPr/>
          <p:nvPr/>
        </p:nvSpPr>
        <p:spPr>
          <a:xfrm>
            <a:off x="359999" y="10319302"/>
            <a:ext cx="6840220" cy="25400"/>
          </a:xfrm>
          <a:custGeom>
            <a:avLst/>
            <a:gdLst/>
            <a:ahLst/>
            <a:cxnLst/>
            <a:rect l="l" t="t" r="r" b="b"/>
            <a:pathLst>
              <a:path w="6840220" h="25400">
                <a:moveTo>
                  <a:pt x="0" y="25399"/>
                </a:moveTo>
                <a:lnTo>
                  <a:pt x="6840004" y="25399"/>
                </a:lnTo>
                <a:lnTo>
                  <a:pt x="6840004" y="0"/>
                </a:lnTo>
                <a:lnTo>
                  <a:pt x="0" y="0"/>
                </a:lnTo>
                <a:lnTo>
                  <a:pt x="0" y="25399"/>
                </a:lnTo>
                <a:close/>
              </a:path>
            </a:pathLst>
          </a:custGeom>
          <a:solidFill>
            <a:srgbClr val="7F93A1"/>
          </a:solidFill>
        </p:spPr>
        <p:txBody>
          <a:bodyPr wrap="square" lIns="0" tIns="0" rIns="0" bIns="0" rtlCol="0"/>
          <a:lstStyle/>
          <a:p/>
        </p:txBody>
      </p:sp>
      <p:sp>
        <p:nvSpPr>
          <p:cNvPr id="4" name="object 4"/>
          <p:cNvSpPr/>
          <p:nvPr/>
        </p:nvSpPr>
        <p:spPr>
          <a:xfrm>
            <a:off x="7919999" y="10332002"/>
            <a:ext cx="6840220" cy="0"/>
          </a:xfrm>
          <a:custGeom>
            <a:avLst/>
            <a:gdLst/>
            <a:ahLst/>
            <a:cxnLst/>
            <a:rect l="l" t="t" r="r" b="b"/>
            <a:pathLst>
              <a:path w="6840219" h="0">
                <a:moveTo>
                  <a:pt x="0" y="0"/>
                </a:moveTo>
                <a:lnTo>
                  <a:pt x="6840004" y="0"/>
                </a:lnTo>
              </a:path>
            </a:pathLst>
          </a:custGeom>
          <a:ln w="25400">
            <a:solidFill>
              <a:srgbClr val="7F93A1"/>
            </a:solidFill>
          </a:ln>
        </p:spPr>
        <p:txBody>
          <a:bodyPr wrap="square" lIns="0" tIns="0" rIns="0" bIns="0" rtlCol="0"/>
          <a:lstStyle/>
          <a:p/>
        </p:txBody>
      </p:sp>
      <p:sp>
        <p:nvSpPr>
          <p:cNvPr id="5" name="object 5"/>
          <p:cNvSpPr/>
          <p:nvPr/>
        </p:nvSpPr>
        <p:spPr>
          <a:xfrm>
            <a:off x="359994"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6" name="object 6"/>
          <p:cNvSpPr/>
          <p:nvPr/>
        </p:nvSpPr>
        <p:spPr>
          <a:xfrm>
            <a:off x="14327999" y="10371709"/>
            <a:ext cx="432434" cy="288290"/>
          </a:xfrm>
          <a:custGeom>
            <a:avLst/>
            <a:gdLst/>
            <a:ahLst/>
            <a:cxnLst/>
            <a:rect l="l" t="t" r="r" b="b"/>
            <a:pathLst>
              <a:path w="432434" h="288290">
                <a:moveTo>
                  <a:pt x="0" y="287997"/>
                </a:moveTo>
                <a:lnTo>
                  <a:pt x="432003" y="287997"/>
                </a:lnTo>
                <a:lnTo>
                  <a:pt x="432003" y="0"/>
                </a:lnTo>
                <a:lnTo>
                  <a:pt x="0" y="0"/>
                </a:lnTo>
                <a:lnTo>
                  <a:pt x="0" y="287997"/>
                </a:lnTo>
                <a:close/>
              </a:path>
            </a:pathLst>
          </a:custGeom>
          <a:solidFill>
            <a:srgbClr val="7F93A1"/>
          </a:solidFill>
        </p:spPr>
        <p:txBody>
          <a:bodyPr wrap="square" lIns="0" tIns="0" rIns="0" bIns="0" rtlCol="0"/>
          <a:lstStyle/>
          <a:p/>
        </p:txBody>
      </p:sp>
      <p:sp>
        <p:nvSpPr>
          <p:cNvPr id="7" name="object 7"/>
          <p:cNvSpPr/>
          <p:nvPr/>
        </p:nvSpPr>
        <p:spPr>
          <a:xfrm>
            <a:off x="0" y="4420806"/>
            <a:ext cx="180340" cy="835660"/>
          </a:xfrm>
          <a:custGeom>
            <a:avLst/>
            <a:gdLst/>
            <a:ahLst/>
            <a:cxnLst/>
            <a:rect l="l" t="t" r="r" b="b"/>
            <a:pathLst>
              <a:path w="180340" h="835660">
                <a:moveTo>
                  <a:pt x="0" y="835202"/>
                </a:moveTo>
                <a:lnTo>
                  <a:pt x="179997" y="835202"/>
                </a:lnTo>
                <a:lnTo>
                  <a:pt x="179997" y="0"/>
                </a:lnTo>
                <a:lnTo>
                  <a:pt x="0" y="0"/>
                </a:lnTo>
                <a:lnTo>
                  <a:pt x="0" y="835202"/>
                </a:lnTo>
                <a:close/>
              </a:path>
            </a:pathLst>
          </a:custGeom>
          <a:solidFill>
            <a:srgbClr val="2B9793"/>
          </a:solidFill>
        </p:spPr>
        <p:txBody>
          <a:bodyPr wrap="square" lIns="0" tIns="0" rIns="0" bIns="0" rtlCol="0"/>
          <a:lstStyle/>
          <a:p/>
        </p:txBody>
      </p:sp>
      <p:sp>
        <p:nvSpPr>
          <p:cNvPr id="8" name="object 8"/>
          <p:cNvSpPr/>
          <p:nvPr/>
        </p:nvSpPr>
        <p:spPr>
          <a:xfrm>
            <a:off x="14940001" y="4420806"/>
            <a:ext cx="180340" cy="835660"/>
          </a:xfrm>
          <a:custGeom>
            <a:avLst/>
            <a:gdLst/>
            <a:ahLst/>
            <a:cxnLst/>
            <a:rect l="l" t="t" r="r" b="b"/>
            <a:pathLst>
              <a:path w="180340" h="835660">
                <a:moveTo>
                  <a:pt x="0" y="835202"/>
                </a:moveTo>
                <a:lnTo>
                  <a:pt x="179985" y="835202"/>
                </a:lnTo>
                <a:lnTo>
                  <a:pt x="179985" y="0"/>
                </a:lnTo>
                <a:lnTo>
                  <a:pt x="0" y="0"/>
                </a:lnTo>
                <a:lnTo>
                  <a:pt x="0" y="835202"/>
                </a:lnTo>
                <a:close/>
              </a:path>
            </a:pathLst>
          </a:custGeom>
          <a:solidFill>
            <a:srgbClr val="2B9793"/>
          </a:solidFill>
        </p:spPr>
        <p:txBody>
          <a:bodyPr wrap="square" lIns="0" tIns="0" rIns="0" bIns="0" rtlCol="0"/>
          <a:lstStyle/>
          <a:p/>
        </p:txBody>
      </p:sp>
      <p:sp>
        <p:nvSpPr>
          <p:cNvPr id="9" name="object 9"/>
          <p:cNvSpPr txBox="1"/>
          <p:nvPr/>
        </p:nvSpPr>
        <p:spPr>
          <a:xfrm>
            <a:off x="937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0" name="object 10"/>
          <p:cNvSpPr txBox="1"/>
          <p:nvPr/>
        </p:nvSpPr>
        <p:spPr>
          <a:xfrm>
            <a:off x="14958857" y="4673113"/>
            <a:ext cx="161290" cy="299720"/>
          </a:xfrm>
          <a:prstGeom prst="rect">
            <a:avLst/>
          </a:prstGeom>
        </p:spPr>
        <p:txBody>
          <a:bodyPr wrap="square" lIns="0" tIns="12700" rIns="0" bIns="0" rtlCol="0" vert="horz">
            <a:spAutoFit/>
          </a:bodyPr>
          <a:lstStyle/>
          <a:p>
            <a:pPr marL="12700">
              <a:lnSpc>
                <a:spcPct val="100000"/>
              </a:lnSpc>
              <a:spcBef>
                <a:spcPts val="100"/>
              </a:spcBef>
            </a:pPr>
            <a:r>
              <a:rPr dirty="0" sz="1800">
                <a:solidFill>
                  <a:srgbClr val="FFFFFF"/>
                </a:solidFill>
                <a:latin typeface="Arial Rounded MT Bold"/>
                <a:cs typeface="Arial Rounded MT Bold"/>
              </a:rPr>
              <a:t>4</a:t>
            </a:r>
            <a:endParaRPr sz="1800">
              <a:latin typeface="Arial Rounded MT Bold"/>
              <a:cs typeface="Arial Rounded MT Bold"/>
            </a:endParaRPr>
          </a:p>
        </p:txBody>
      </p:sp>
      <p:sp>
        <p:nvSpPr>
          <p:cNvPr id="11" name="object 11"/>
          <p:cNvSpPr txBox="1"/>
          <p:nvPr/>
        </p:nvSpPr>
        <p:spPr>
          <a:xfrm>
            <a:off x="347299" y="308012"/>
            <a:ext cx="4775200" cy="360680"/>
          </a:xfrm>
          <a:prstGeom prst="rect">
            <a:avLst/>
          </a:prstGeom>
        </p:spPr>
        <p:txBody>
          <a:bodyPr wrap="square" lIns="0" tIns="12700" rIns="0" bIns="0" rtlCol="0" vert="horz">
            <a:spAutoFit/>
          </a:bodyPr>
          <a:lstStyle/>
          <a:p>
            <a:pPr marL="12700">
              <a:lnSpc>
                <a:spcPct val="100000"/>
              </a:lnSpc>
              <a:spcBef>
                <a:spcPts val="100"/>
              </a:spcBef>
            </a:pPr>
            <a:r>
              <a:rPr dirty="0" sz="2200">
                <a:solidFill>
                  <a:srgbClr val="FFFFFF"/>
                </a:solidFill>
                <a:latin typeface="黑体"/>
                <a:cs typeface="黑体"/>
              </a:rPr>
              <a:t>变频器伺服器外围设备适配替代型号表</a:t>
            </a:r>
            <a:endParaRPr sz="2200">
              <a:latin typeface="黑体"/>
              <a:cs typeface="黑体"/>
            </a:endParaRPr>
          </a:p>
        </p:txBody>
      </p:sp>
      <p:sp>
        <p:nvSpPr>
          <p:cNvPr id="12" name="object 12"/>
          <p:cNvSpPr txBox="1"/>
          <p:nvPr/>
        </p:nvSpPr>
        <p:spPr>
          <a:xfrm>
            <a:off x="13132837" y="308286"/>
            <a:ext cx="1640205" cy="360680"/>
          </a:xfrm>
          <a:prstGeom prst="rect">
            <a:avLst/>
          </a:prstGeom>
        </p:spPr>
        <p:txBody>
          <a:bodyPr wrap="square" lIns="0" tIns="12700" rIns="0" bIns="0" rtlCol="0" vert="horz">
            <a:spAutoFit/>
          </a:bodyPr>
          <a:lstStyle/>
          <a:p>
            <a:pPr marL="12700">
              <a:lnSpc>
                <a:spcPct val="100000"/>
              </a:lnSpc>
              <a:spcBef>
                <a:spcPts val="100"/>
              </a:spcBef>
            </a:pPr>
            <a:r>
              <a:rPr dirty="0" sz="2200" spc="-5" b="1">
                <a:solidFill>
                  <a:srgbClr val="FFFFFF"/>
                </a:solidFill>
                <a:latin typeface="Swis721 Blk BT"/>
                <a:cs typeface="Swis721 Blk BT"/>
              </a:rPr>
              <a:t>BPELE</a:t>
            </a:r>
            <a:r>
              <a:rPr dirty="0" sz="2200" spc="-250" b="1">
                <a:solidFill>
                  <a:srgbClr val="FFFFFF"/>
                </a:solidFill>
                <a:latin typeface="Swis721 Blk BT"/>
                <a:cs typeface="Swis721 Blk BT"/>
              </a:rPr>
              <a:t> </a:t>
            </a:r>
            <a:r>
              <a:rPr dirty="0" sz="2200" b="1">
                <a:solidFill>
                  <a:srgbClr val="FFFFFF"/>
                </a:solidFill>
                <a:latin typeface="Microsoft YaHei UI"/>
                <a:cs typeface="Microsoft YaHei UI"/>
              </a:rPr>
              <a:t>贝派</a:t>
            </a:r>
            <a:endParaRPr sz="2200">
              <a:latin typeface="Microsoft YaHei UI"/>
              <a:cs typeface="Microsoft YaHei UI"/>
            </a:endParaRPr>
          </a:p>
        </p:txBody>
      </p:sp>
      <p:sp>
        <p:nvSpPr>
          <p:cNvPr id="13" name="object 13"/>
          <p:cNvSpPr txBox="1"/>
          <p:nvPr/>
        </p:nvSpPr>
        <p:spPr>
          <a:xfrm>
            <a:off x="347300" y="998437"/>
            <a:ext cx="2437765" cy="555625"/>
          </a:xfrm>
          <a:prstGeom prst="rect">
            <a:avLst/>
          </a:prstGeom>
        </p:spPr>
        <p:txBody>
          <a:bodyPr wrap="square" lIns="0" tIns="84455" rIns="0" bIns="0" rtlCol="0" vert="horz">
            <a:spAutoFit/>
          </a:bodyPr>
          <a:lstStyle/>
          <a:p>
            <a:pPr marL="12700">
              <a:lnSpc>
                <a:spcPct val="100000"/>
              </a:lnSpc>
              <a:spcBef>
                <a:spcPts val="665"/>
              </a:spcBef>
            </a:pPr>
            <a:r>
              <a:rPr dirty="0" sz="1400" b="1">
                <a:solidFill>
                  <a:srgbClr val="FFFFFF"/>
                </a:solidFill>
                <a:latin typeface="Microsoft YaHei UI"/>
                <a:cs typeface="Microsoft YaHei UI"/>
              </a:rPr>
              <a:t>VEICHI</a:t>
            </a:r>
            <a:r>
              <a:rPr dirty="0" sz="1400" spc="-75" b="1">
                <a:solidFill>
                  <a:srgbClr val="FFFFFF"/>
                </a:solidFill>
                <a:latin typeface="Microsoft YaHei UI"/>
                <a:cs typeface="Microsoft YaHei UI"/>
              </a:rPr>
              <a:t> </a:t>
            </a:r>
            <a:r>
              <a:rPr dirty="0" sz="1400" b="1">
                <a:solidFill>
                  <a:srgbClr val="FFFFFF"/>
                </a:solidFill>
                <a:latin typeface="Microsoft YaHei UI"/>
                <a:cs typeface="Microsoft YaHei UI"/>
              </a:rPr>
              <a:t>伟创</a:t>
            </a:r>
            <a:endParaRPr sz="1400">
              <a:latin typeface="Microsoft YaHei UI"/>
              <a:cs typeface="Microsoft YaHei UI"/>
            </a:endParaRPr>
          </a:p>
          <a:p>
            <a:pPr marL="228600" indent="-180340">
              <a:lnSpc>
                <a:spcPct val="100000"/>
              </a:lnSpc>
              <a:spcBef>
                <a:spcPts val="489"/>
              </a:spcBef>
              <a:buClr>
                <a:srgbClr val="D66E2A"/>
              </a:buClr>
              <a:buFont typeface=""/>
              <a:buChar char="■"/>
              <a:tabLst>
                <a:tab pos="229235" algn="l"/>
              </a:tabLst>
            </a:pPr>
            <a:r>
              <a:rPr dirty="0" sz="1200" spc="-10" b="1">
                <a:solidFill>
                  <a:srgbClr val="231F20"/>
                </a:solidFill>
                <a:latin typeface="Microsoft JhengHei UI"/>
                <a:cs typeface="Microsoft JhengHei UI"/>
              </a:rPr>
              <a:t>AC600</a:t>
            </a:r>
            <a:r>
              <a:rPr dirty="0" sz="1200" spc="-65" b="1">
                <a:solidFill>
                  <a:srgbClr val="231F20"/>
                </a:solidFill>
                <a:latin typeface="Microsoft JhengHei UI"/>
                <a:cs typeface="Microsoft JhengHei UI"/>
              </a:rPr>
              <a:t> </a:t>
            </a:r>
            <a:r>
              <a:rPr dirty="0" sz="1200" b="1">
                <a:solidFill>
                  <a:srgbClr val="231F20"/>
                </a:solidFill>
                <a:latin typeface="Microsoft JhengHei UI"/>
                <a:cs typeface="Microsoft JhengHei UI"/>
              </a:rPr>
              <a:t>系列高性能变频器变频器</a:t>
            </a:r>
            <a:endParaRPr sz="1200">
              <a:latin typeface="Microsoft JhengHei UI"/>
              <a:cs typeface="Microsoft JhengHei UI"/>
            </a:endParaRPr>
          </a:p>
        </p:txBody>
      </p:sp>
      <p:sp>
        <p:nvSpPr>
          <p:cNvPr id="14" name="object 14"/>
          <p:cNvSpPr/>
          <p:nvPr/>
        </p:nvSpPr>
        <p:spPr>
          <a:xfrm>
            <a:off x="807053" y="10077870"/>
            <a:ext cx="198707" cy="154378"/>
          </a:xfrm>
          <a:prstGeom prst="rect">
            <a:avLst/>
          </a:prstGeom>
          <a:blipFill>
            <a:blip r:embed="rId2" cstate="print"/>
            <a:stretch>
              <a:fillRect/>
            </a:stretch>
          </a:blipFill>
        </p:spPr>
        <p:txBody>
          <a:bodyPr wrap="square" lIns="0" tIns="0" rIns="0" bIns="0" rtlCol="0"/>
          <a:lstStyle/>
          <a:p/>
        </p:txBody>
      </p:sp>
      <p:sp>
        <p:nvSpPr>
          <p:cNvPr id="15" name="object 15"/>
          <p:cNvSpPr/>
          <p:nvPr/>
        </p:nvSpPr>
        <p:spPr>
          <a:xfrm>
            <a:off x="13557605" y="1088282"/>
            <a:ext cx="1176108" cy="213836"/>
          </a:xfrm>
          <a:prstGeom prst="rect">
            <a:avLst/>
          </a:prstGeom>
          <a:blipFill>
            <a:blip r:embed="rId3" cstate="print"/>
            <a:stretch>
              <a:fillRect/>
            </a:stretch>
          </a:blipFill>
        </p:spPr>
        <p:txBody>
          <a:bodyPr wrap="square" lIns="0" tIns="0" rIns="0" bIns="0" rtlCol="0"/>
          <a:lstStyle/>
          <a:p/>
        </p:txBody>
      </p:sp>
      <p:graphicFrame>
        <p:nvGraphicFramePr>
          <p:cNvPr id="16" name="object 16"/>
          <p:cNvGraphicFramePr>
            <a:graphicFrameLocks noGrp="1"/>
          </p:cNvGraphicFramePr>
          <p:nvPr/>
        </p:nvGraphicFramePr>
        <p:xfrm>
          <a:off x="540000" y="1997994"/>
          <a:ext cx="6349365" cy="5737860"/>
        </p:xfrm>
        <a:graphic>
          <a:graphicData uri="http://schemas.openxmlformats.org/drawingml/2006/table">
            <a:tbl>
              <a:tblPr firstRow="1" bandRow="1">
                <a:tableStyleId>{2D5ABB26-0587-4C30-8999-92F81FD0307C}</a:tableStyleId>
              </a:tblPr>
              <a:tblGrid>
                <a:gridCol w="1145540"/>
                <a:gridCol w="666749"/>
                <a:gridCol w="666750"/>
                <a:gridCol w="666750"/>
                <a:gridCol w="1395094"/>
                <a:gridCol w="587375"/>
                <a:gridCol w="1202689"/>
              </a:tblGrid>
              <a:tr h="612775">
                <a:tc>
                  <a:txBody>
                    <a:bodyPr/>
                    <a:lstStyle/>
                    <a:p>
                      <a:pPr>
                        <a:lnSpc>
                          <a:spcPct val="100000"/>
                        </a:lnSpc>
                      </a:pPr>
                      <a:endParaRPr sz="1000">
                        <a:latin typeface="Times New Roman"/>
                        <a:cs typeface="Times New Roman"/>
                      </a:endParaRPr>
                    </a:p>
                    <a:p>
                      <a:pPr marL="369570">
                        <a:lnSpc>
                          <a:spcPct val="100000"/>
                        </a:lnSpc>
                        <a:spcBef>
                          <a:spcPts val="750"/>
                        </a:spcBef>
                      </a:pPr>
                      <a:r>
                        <a:rPr dirty="0" sz="800" b="1">
                          <a:solidFill>
                            <a:srgbClr val="FFFFFF"/>
                          </a:solidFill>
                          <a:latin typeface="Microsoft YaHei UI"/>
                          <a:cs typeface="Microsoft YaHei UI"/>
                        </a:rPr>
                        <a:t>型号规格</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200">
                        <a:latin typeface="Times New Roman"/>
                        <a:cs typeface="Times New Roman"/>
                      </a:endParaRPr>
                    </a:p>
                    <a:p>
                      <a:pPr marL="93980" marR="86360" indent="35560">
                        <a:lnSpc>
                          <a:spcPct val="100000"/>
                        </a:lnSpc>
                      </a:pPr>
                      <a:r>
                        <a:rPr dirty="0" sz="800" b="1">
                          <a:solidFill>
                            <a:srgbClr val="FFFFFF"/>
                          </a:solidFill>
                          <a:latin typeface="Microsoft YaHei UI"/>
                          <a:cs typeface="Microsoft YaHei UI"/>
                        </a:rPr>
                        <a:t>适配电机 功率</a:t>
                      </a:r>
                      <a:r>
                        <a:rPr dirty="0" sz="800" spc="-135" b="1">
                          <a:solidFill>
                            <a:srgbClr val="FFFFFF"/>
                          </a:solidFill>
                          <a:latin typeface="Microsoft YaHei UI"/>
                          <a:cs typeface="Microsoft YaHei UI"/>
                        </a:rPr>
                        <a:t> </a:t>
                      </a:r>
                      <a:r>
                        <a:rPr dirty="0" sz="800" b="1">
                          <a:solidFill>
                            <a:srgbClr val="FFFFFF"/>
                          </a:solidFill>
                          <a:latin typeface="Microsoft YaHei UI"/>
                          <a:cs typeface="Microsoft YaHei UI"/>
                        </a:rPr>
                        <a:t>(kW)</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200">
                        <a:latin typeface="Times New Roman"/>
                        <a:cs typeface="Times New Roman"/>
                      </a:endParaRPr>
                    </a:p>
                    <a:p>
                      <a:pPr marL="180340" marR="121920" indent="-50800">
                        <a:lnSpc>
                          <a:spcPct val="100000"/>
                        </a:lnSpc>
                      </a:pPr>
                      <a:r>
                        <a:rPr dirty="0" sz="800" b="1">
                          <a:solidFill>
                            <a:srgbClr val="FFFFFF"/>
                          </a:solidFill>
                          <a:latin typeface="Microsoft YaHei UI"/>
                          <a:cs typeface="Microsoft YaHei UI"/>
                        </a:rPr>
                        <a:t>额定输出 电流</a:t>
                      </a:r>
                      <a:r>
                        <a:rPr dirty="0" sz="800" spc="-75" b="1">
                          <a:solidFill>
                            <a:srgbClr val="FFFFFF"/>
                          </a:solidFill>
                          <a:latin typeface="Microsoft YaHei UI"/>
                          <a:cs typeface="Microsoft YaHei UI"/>
                        </a:rPr>
                        <a:t> </a:t>
                      </a:r>
                      <a:r>
                        <a:rPr dirty="0" sz="800" b="1">
                          <a:solidFill>
                            <a:srgbClr val="FFFFFF"/>
                          </a:solidFill>
                          <a:latin typeface="Microsoft YaHei UI"/>
                          <a:cs typeface="Microsoft YaHei UI"/>
                        </a:rPr>
                        <a:t>A</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pPr>
                      <a:endParaRPr sz="1000">
                        <a:latin typeface="Times New Roman"/>
                        <a:cs typeface="Times New Roman"/>
                      </a:endParaRPr>
                    </a:p>
                    <a:p>
                      <a:pPr marL="129539">
                        <a:lnSpc>
                          <a:spcPct val="100000"/>
                        </a:lnSpc>
                        <a:spcBef>
                          <a:spcPts val="750"/>
                        </a:spcBef>
                      </a:pPr>
                      <a:r>
                        <a:rPr dirty="0" sz="800" b="1">
                          <a:solidFill>
                            <a:srgbClr val="FFFFFF"/>
                          </a:solidFill>
                          <a:latin typeface="Microsoft YaHei UI"/>
                          <a:cs typeface="Microsoft YaHei UI"/>
                        </a:rPr>
                        <a:t>制动单元</a:t>
                      </a:r>
                      <a:endParaRPr sz="800">
                        <a:latin typeface="Microsoft YaHei UI"/>
                        <a:cs typeface="Microsoft YaHei UI"/>
                      </a:endParaRPr>
                    </a:p>
                  </a:txBody>
                  <a:tcPr marL="0" marR="0" marB="0" marT="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200">
                        <a:latin typeface="Times New Roman"/>
                        <a:cs typeface="Times New Roman"/>
                      </a:endParaRPr>
                    </a:p>
                    <a:p>
                      <a:pPr algn="ctr" marL="494030" marR="486409">
                        <a:lnSpc>
                          <a:spcPct val="100000"/>
                        </a:lnSpc>
                      </a:pPr>
                      <a:r>
                        <a:rPr dirty="0" sz="800" b="1">
                          <a:solidFill>
                            <a:srgbClr val="FFFFFF"/>
                          </a:solidFill>
                          <a:latin typeface="Microsoft YaHei UI"/>
                          <a:cs typeface="Microsoft YaHei UI"/>
                        </a:rPr>
                        <a:t>制动电阻 贝派型号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200">
                        <a:latin typeface="Times New Roman"/>
                        <a:cs typeface="Times New Roman"/>
                      </a:endParaRPr>
                    </a:p>
                    <a:p>
                      <a:pPr marL="90170">
                        <a:lnSpc>
                          <a:spcPct val="100000"/>
                        </a:lnSpc>
                      </a:pPr>
                      <a:r>
                        <a:rPr dirty="0" sz="800" b="1">
                          <a:solidFill>
                            <a:srgbClr val="FFFFFF"/>
                          </a:solidFill>
                          <a:latin typeface="Microsoft YaHei UI"/>
                          <a:cs typeface="Microsoft YaHei UI"/>
                        </a:rPr>
                        <a:t>制动力矩</a:t>
                      </a:r>
                      <a:endParaRPr sz="800">
                        <a:latin typeface="Microsoft YaHei UI"/>
                        <a:cs typeface="Microsoft YaHei UI"/>
                      </a:endParaRPr>
                    </a:p>
                    <a:p>
                      <a:pPr marL="144145">
                        <a:lnSpc>
                          <a:spcPct val="100000"/>
                        </a:lnSpc>
                      </a:pPr>
                      <a:r>
                        <a:rPr dirty="0" sz="800" b="1">
                          <a:solidFill>
                            <a:srgbClr val="FFFFFF"/>
                          </a:solidFill>
                          <a:latin typeface="Microsoft YaHei UI"/>
                          <a:cs typeface="Microsoft YaHei UI"/>
                        </a:rPr>
                        <a:t>（%）</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c>
                  <a:txBody>
                    <a:bodyPr/>
                    <a:lstStyle/>
                    <a:p>
                      <a:pPr>
                        <a:lnSpc>
                          <a:spcPct val="100000"/>
                        </a:lnSpc>
                        <a:spcBef>
                          <a:spcPts val="40"/>
                        </a:spcBef>
                      </a:pPr>
                      <a:endParaRPr sz="1200">
                        <a:latin typeface="Times New Roman"/>
                        <a:cs typeface="Times New Roman"/>
                      </a:endParaRPr>
                    </a:p>
                    <a:p>
                      <a:pPr algn="ctr">
                        <a:lnSpc>
                          <a:spcPct val="100000"/>
                        </a:lnSpc>
                      </a:pPr>
                      <a:r>
                        <a:rPr dirty="0" sz="800" b="1">
                          <a:solidFill>
                            <a:srgbClr val="FFFFFF"/>
                          </a:solidFill>
                          <a:latin typeface="Microsoft YaHei UI"/>
                          <a:cs typeface="Microsoft YaHei UI"/>
                        </a:rPr>
                        <a:t>贝派</a:t>
                      </a:r>
                      <a:endParaRPr sz="800">
                        <a:latin typeface="Microsoft YaHei UI"/>
                        <a:cs typeface="Microsoft YaHei UI"/>
                      </a:endParaRPr>
                    </a:p>
                    <a:p>
                      <a:pPr algn="ctr">
                        <a:lnSpc>
                          <a:spcPct val="100000"/>
                        </a:lnSpc>
                      </a:pPr>
                      <a:r>
                        <a:rPr dirty="0" sz="800" b="1">
                          <a:solidFill>
                            <a:srgbClr val="FFFFFF"/>
                          </a:solidFill>
                          <a:latin typeface="Microsoft YaHei UI"/>
                          <a:cs typeface="Microsoft YaHei UI"/>
                        </a:rPr>
                        <a:t>输入电抗器型号</a:t>
                      </a:r>
                      <a:endParaRPr sz="800">
                        <a:latin typeface="Microsoft YaHei UI"/>
                        <a:cs typeface="Microsoft YaHei UI"/>
                      </a:endParaRPr>
                    </a:p>
                  </a:txBody>
                  <a:tcPr marL="0" marR="0" marB="0" marT="508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66E2A"/>
                    </a:solidFill>
                  </a:tcPr>
                </a:tc>
              </a:tr>
              <a:tr h="178434">
                <a:tc gridSpan="7">
                  <a:txBody>
                    <a:bodyPr/>
                    <a:lstStyle/>
                    <a:p>
                      <a:pPr marL="17780">
                        <a:lnSpc>
                          <a:spcPct val="100000"/>
                        </a:lnSpc>
                        <a:spcBef>
                          <a:spcPts val="215"/>
                        </a:spcBef>
                      </a:pPr>
                      <a:r>
                        <a:rPr dirty="0" sz="800">
                          <a:solidFill>
                            <a:srgbClr val="231F20"/>
                          </a:solidFill>
                          <a:latin typeface="Microsoft JhengHei UI"/>
                          <a:cs typeface="Microsoft JhengHei UI"/>
                        </a:rPr>
                        <a:t>三相</a:t>
                      </a:r>
                      <a:r>
                        <a:rPr dirty="0" sz="800" spc="-5">
                          <a:solidFill>
                            <a:srgbClr val="231F20"/>
                          </a:solidFill>
                          <a:latin typeface="Microsoft JhengHei UI"/>
                          <a:cs typeface="Microsoft JhengHei UI"/>
                        </a:rPr>
                        <a:t> </a:t>
                      </a:r>
                      <a:r>
                        <a:rPr dirty="0" sz="800">
                          <a:solidFill>
                            <a:srgbClr val="231F20"/>
                          </a:solidFill>
                          <a:latin typeface="Microsoft JhengHei UI"/>
                          <a:cs typeface="Microsoft JhengHei UI"/>
                        </a:rPr>
                        <a:t>380~480V 等级</a:t>
                      </a:r>
                      <a:endParaRPr sz="800">
                        <a:latin typeface="Microsoft JhengHei UI"/>
                        <a:cs typeface="Microsoft JhengHei UI"/>
                      </a:endParaRPr>
                    </a:p>
                  </a:txBody>
                  <a:tcPr marL="0" marR="0" marB="0" marT="27305">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8AB6B5"/>
                    </a:solidFill>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AC600-T4-R75G-*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0.75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BRA-1P502-GE0R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AC600-T4-1R5G-*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BRA-03P02-D00R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BLA3-1EC2-0005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AC600-T4-2R2G-*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BRA-04P02-BE0R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3">
                <a:tc>
                  <a:txBody>
                    <a:bodyPr/>
                    <a:lstStyle/>
                    <a:p>
                      <a:pPr marL="17780">
                        <a:lnSpc>
                          <a:spcPct val="100000"/>
                        </a:lnSpc>
                        <a:spcBef>
                          <a:spcPts val="160"/>
                        </a:spcBef>
                      </a:pPr>
                      <a:r>
                        <a:rPr dirty="0" sz="800" spc="-5">
                          <a:solidFill>
                            <a:srgbClr val="231F20"/>
                          </a:solidFill>
                          <a:latin typeface="Microsoft JhengHei UI"/>
                          <a:cs typeface="Microsoft JhengHei UI"/>
                        </a:rPr>
                        <a:t>AC600-T4-004G-*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BRA-05P02-AE0R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6">
                <a:tc>
                  <a:txBody>
                    <a:bodyPr/>
                    <a:lstStyle/>
                    <a:p>
                      <a:pPr marL="17780">
                        <a:lnSpc>
                          <a:spcPct val="100000"/>
                        </a:lnSpc>
                        <a:spcBef>
                          <a:spcPts val="160"/>
                        </a:spcBef>
                      </a:pPr>
                      <a:r>
                        <a:rPr dirty="0" sz="800" spc="-5">
                          <a:solidFill>
                            <a:srgbClr val="231F20"/>
                          </a:solidFill>
                          <a:latin typeface="Microsoft JhengHei UI"/>
                          <a:cs typeface="Microsoft JhengHei UI"/>
                        </a:rPr>
                        <a:t>AC600-T4-5R5G-*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BRA-06P02-A00R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AC600-T4-7R5G-*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BRA-08P02-0GER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AC600-T4-011G-*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BRA-1P203-0E0R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AC600-T4-015G-*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BRA-1P503-0D0R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BLA3-1EC2-0035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AC600-T4-018G-*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BRA-02P03-0CBR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AC600-T4-022G-*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标配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BRA-02P03-0CBR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AC600-T4-030G-*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BRA-03P03-0BDR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AC600-T4-037G-*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37</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BRBW-04P03-0B0R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AC600-T4-045G-*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BRBW-4P503-0AFR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BLA3-1EC2-0090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AC600-T4-055G-*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BRBW-06P03-0ACR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BLA3-1EC2-0110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AC600-T4-075G-*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BRBW-08P03-00JR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BLA3-1EC2-0150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AC600-T4-090G-*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BRBW-10P03-0FRH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AC600-T4-110G-*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选配</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BRBW-12P53-0FRB</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BLA3-1EC2-0250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AC600-T4-132G-*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132</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10">
                          <a:solidFill>
                            <a:srgbClr val="231F20"/>
                          </a:solidFill>
                          <a:latin typeface="Microsoft JhengHei UI"/>
                          <a:cs typeface="Microsoft JhengHei UI"/>
                        </a:rPr>
                        <a:t>BRBW-15P03-0DRG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BLA3-1EC2-0300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AC600-T4-160G-*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BRBW-15P03-0CRJ</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BLA3-1EC2-0350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AC600-T4-185G-*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185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340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10">
                          <a:solidFill>
                            <a:srgbClr val="231F20"/>
                          </a:solidFill>
                          <a:latin typeface="Microsoft JhengHei UI"/>
                          <a:cs typeface="Microsoft JhengHei UI"/>
                        </a:rPr>
                        <a:t>BRBW-20P03-0CRC</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AC600-T4-200G-*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BRBW-20P03-00CR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BLA3-1EC2-0400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AC600-T4-220G-*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10">
                          <a:solidFill>
                            <a:srgbClr val="231F20"/>
                          </a:solidFill>
                          <a:latin typeface="Microsoft JhengHei UI"/>
                          <a:cs typeface="Microsoft JhengHei UI"/>
                        </a:rPr>
                        <a:t>BRBW-20P03-0BRG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BLA3-1EC2-0450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AC600-T4-250G-*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250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BRBW-25P03-0BRD</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AC600-T4-280G-*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280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510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BRBW-25P03-00BR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BLA3-1EC2-0560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AC600-T4-315G-*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315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600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BRBW-30P03-0ARH</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BLA3-1EC2-0630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AC600-T4-355G-*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355</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670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BRCW-40P03-0ARE</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AC600-T4-400G-*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400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750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BRCW-50P03-0ARB</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BLA3-1EC2-0720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AC600-T4-450G-*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450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800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BRCW-50P03-0ARB</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r h="164464">
                <a:tc>
                  <a:txBody>
                    <a:bodyPr/>
                    <a:lstStyle/>
                    <a:p>
                      <a:pPr marL="17780">
                        <a:lnSpc>
                          <a:spcPct val="100000"/>
                        </a:lnSpc>
                        <a:spcBef>
                          <a:spcPts val="160"/>
                        </a:spcBef>
                      </a:pPr>
                      <a:r>
                        <a:rPr dirty="0" sz="800" spc="-5">
                          <a:solidFill>
                            <a:srgbClr val="231F20"/>
                          </a:solidFill>
                          <a:latin typeface="Microsoft JhengHei UI"/>
                          <a:cs typeface="Microsoft JhengHei UI"/>
                        </a:rPr>
                        <a:t>AC600-T4-500G-*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500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860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BRCW-50P03-00AR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BLA3-1EC2-1000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EBEBEC"/>
                    </a:solidFill>
                  </a:tcPr>
                </a:tc>
              </a:tr>
              <a:tr h="164465">
                <a:tc>
                  <a:txBody>
                    <a:bodyPr/>
                    <a:lstStyle/>
                    <a:p>
                      <a:pPr marL="17780">
                        <a:lnSpc>
                          <a:spcPct val="100000"/>
                        </a:lnSpc>
                        <a:spcBef>
                          <a:spcPts val="160"/>
                        </a:spcBef>
                      </a:pPr>
                      <a:r>
                        <a:rPr dirty="0" sz="800" spc="-5">
                          <a:solidFill>
                            <a:srgbClr val="231F20"/>
                          </a:solidFill>
                          <a:latin typeface="Microsoft JhengHei UI"/>
                          <a:cs typeface="Microsoft JhengHei UI"/>
                        </a:rPr>
                        <a:t>AC600-T4-560G-*</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560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990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外置</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spc="-5">
                          <a:solidFill>
                            <a:srgbClr val="231F20"/>
                          </a:solidFill>
                          <a:latin typeface="Microsoft JhengHei UI"/>
                          <a:cs typeface="Microsoft JhengHei UI"/>
                        </a:rPr>
                        <a:t>BRCW-50P03-00AR</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100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c>
                  <a:txBody>
                    <a:bodyPr/>
                    <a:lstStyle/>
                    <a:p>
                      <a:pPr marL="17780">
                        <a:lnSpc>
                          <a:spcPct val="100000"/>
                        </a:lnSpc>
                        <a:spcBef>
                          <a:spcPts val="160"/>
                        </a:spcBef>
                      </a:pPr>
                      <a:r>
                        <a:rPr dirty="0" sz="800">
                          <a:solidFill>
                            <a:srgbClr val="231F20"/>
                          </a:solidFill>
                          <a:latin typeface="Microsoft JhengHei UI"/>
                          <a:cs typeface="Microsoft JhengHei UI"/>
                        </a:rPr>
                        <a:t>BLA3-1EC2-1200</a:t>
                      </a:r>
                      <a:endParaRPr sz="800">
                        <a:latin typeface="Microsoft JhengHei UI"/>
                        <a:cs typeface="Microsoft JhengHei UI"/>
                      </a:endParaRPr>
                    </a:p>
                  </a:txBody>
                  <a:tcPr marL="0" marR="0" marB="0" marT="20320">
                    <a:lnL w="12700">
                      <a:solidFill>
                        <a:srgbClr val="FFFFFF"/>
                      </a:solidFill>
                      <a:prstDash val="solid"/>
                    </a:lnL>
                    <a:lnR w="12700">
                      <a:solidFill>
                        <a:srgbClr val="FFFFFF"/>
                      </a:solidFill>
                      <a:prstDash val="solid"/>
                    </a:lnR>
                    <a:lnT w="12700">
                      <a:solidFill>
                        <a:srgbClr val="FFFFFF"/>
                      </a:solidFill>
                      <a:prstDash val="solid"/>
                    </a:lnT>
                    <a:lnB w="12700">
                      <a:solidFill>
                        <a:srgbClr val="FFFFFF"/>
                      </a:solidFill>
                      <a:prstDash val="solid"/>
                    </a:lnB>
                    <a:solidFill>
                      <a:srgbClr val="DCDDDE"/>
                    </a:solidFill>
                  </a:tcPr>
                </a:tc>
              </a:tr>
            </a:tbl>
          </a:graphicData>
        </a:graphic>
      </p:graphicFrame>
      <p:sp>
        <p:nvSpPr>
          <p:cNvPr id="18" name="object 18"/>
          <p:cNvSpPr txBox="1"/>
          <p:nvPr/>
        </p:nvSpPr>
        <p:spPr>
          <a:xfrm>
            <a:off x="1021764" y="10053543"/>
            <a:ext cx="6121400" cy="265430"/>
          </a:xfrm>
          <a:prstGeom prst="rect">
            <a:avLst/>
          </a:prstGeom>
        </p:spPr>
        <p:txBody>
          <a:bodyPr wrap="square" lIns="0" tIns="3175" rIns="0" bIns="0" rtlCol="0" vert="horz">
            <a:spAutoFit/>
          </a:bodyPr>
          <a:lstStyle/>
          <a:p>
            <a:pPr marL="12700" marR="5080">
              <a:lnSpc>
                <a:spcPct val="100000"/>
              </a:lnSpc>
              <a:spcBef>
                <a:spcPts val="25"/>
              </a:spcBef>
            </a:pPr>
            <a:r>
              <a:rPr dirty="0" sz="800">
                <a:solidFill>
                  <a:srgbClr val="231F20"/>
                </a:solidFill>
                <a:latin typeface="宋体"/>
                <a:cs typeface="宋体"/>
              </a:rPr>
              <a:t>超过样本范围或者位能类负载如爬坡、上下提升类、长时制动请与我们联系。不同工况下制动电阻的功率不一样，功率过小会导致电阻过 热而引发火灾，影响设备运行安全，因而要根据实际情况进行功率选型调整。</a:t>
            </a:r>
            <a:endParaRPr sz="800">
              <a:latin typeface="宋体"/>
              <a:cs typeface="宋体"/>
            </a:endParaRPr>
          </a:p>
        </p:txBody>
      </p:sp>
      <p:sp>
        <p:nvSpPr>
          <p:cNvPr id="19" name="object 19"/>
          <p:cNvSpPr txBox="1"/>
          <p:nvPr/>
        </p:nvSpPr>
        <p:spPr>
          <a:xfrm>
            <a:off x="431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241</a:t>
            </a:r>
            <a:endParaRPr sz="1000">
              <a:latin typeface="Arial"/>
              <a:cs typeface="Arial"/>
            </a:endParaRPr>
          </a:p>
        </p:txBody>
      </p:sp>
      <p:sp>
        <p:nvSpPr>
          <p:cNvPr id="20" name="object 20"/>
          <p:cNvSpPr txBox="1"/>
          <p:nvPr/>
        </p:nvSpPr>
        <p:spPr>
          <a:xfrm>
            <a:off x="14399299" y="10385387"/>
            <a:ext cx="237490" cy="167640"/>
          </a:xfrm>
          <a:prstGeom prst="rect">
            <a:avLst/>
          </a:prstGeom>
        </p:spPr>
        <p:txBody>
          <a:bodyPr wrap="square" lIns="0" tIns="635" rIns="0" bIns="0" rtlCol="0" vert="horz">
            <a:spAutoFit/>
          </a:bodyPr>
          <a:lstStyle/>
          <a:p>
            <a:pPr marL="12700">
              <a:lnSpc>
                <a:spcPct val="100000"/>
              </a:lnSpc>
              <a:spcBef>
                <a:spcPts val="5"/>
              </a:spcBef>
            </a:pPr>
            <a:r>
              <a:rPr dirty="0" sz="1000" spc="-5" b="1">
                <a:solidFill>
                  <a:srgbClr val="FFFFFF"/>
                </a:solidFill>
                <a:latin typeface="Arial"/>
                <a:cs typeface="Arial"/>
              </a:rPr>
              <a:t>242</a:t>
            </a:r>
            <a:endParaRPr sz="1000">
              <a:latin typeface="Arial"/>
              <a:cs typeface="Arial"/>
            </a:endParaRPr>
          </a:p>
        </p:txBody>
      </p:sp>
      <p:sp>
        <p:nvSpPr>
          <p:cNvPr id="21" name="object 21"/>
          <p:cNvSpPr txBox="1"/>
          <p:nvPr/>
        </p:nvSpPr>
        <p:spPr>
          <a:xfrm>
            <a:off x="1087309" y="10419229"/>
            <a:ext cx="3054985" cy="187325"/>
          </a:xfrm>
          <a:prstGeom prst="rect">
            <a:avLst/>
          </a:prstGeom>
        </p:spPr>
        <p:txBody>
          <a:bodyPr wrap="square" lIns="0" tIns="14604" rIns="0" bIns="0" rtlCol="0" vert="horz">
            <a:spAutoFit/>
          </a:bodyPr>
          <a:lstStyle/>
          <a:p>
            <a:pPr marL="12700">
              <a:lnSpc>
                <a:spcPct val="100000"/>
              </a:lnSpc>
              <a:spcBef>
                <a:spcPts val="114"/>
              </a:spcBef>
            </a:pPr>
            <a:r>
              <a:rPr dirty="0" sz="1000">
                <a:solidFill>
                  <a:srgbClr val="231F20"/>
                </a:solidFill>
                <a:latin typeface="Microsoft YaHei UI"/>
                <a:cs typeface="Microsoft YaHei UI"/>
              </a:rPr>
              <a:t>变频器伺服器外围设备选型手册</a:t>
            </a:r>
            <a:r>
              <a:rPr dirty="0" sz="1000" spc="-70">
                <a:solidFill>
                  <a:srgbClr val="231F20"/>
                </a:solidFill>
                <a:latin typeface="Microsoft YaHei UI"/>
                <a:cs typeface="Microsoft YaHei UI"/>
              </a:rPr>
              <a:t> </a:t>
            </a:r>
            <a:r>
              <a:rPr dirty="0" sz="1000">
                <a:solidFill>
                  <a:srgbClr val="231F20"/>
                </a:solidFill>
                <a:latin typeface="Microsoft YaHei UI"/>
                <a:cs typeface="Microsoft YaHei UI"/>
              </a:rPr>
              <a:t>|</a:t>
            </a:r>
            <a:r>
              <a:rPr dirty="0" sz="1000" spc="-85">
                <a:solidFill>
                  <a:srgbClr val="231F20"/>
                </a:solidFill>
                <a:latin typeface="Microsoft YaHei UI"/>
                <a:cs typeface="Microsoft YaHei UI"/>
              </a:rPr>
              <a:t> </a:t>
            </a:r>
            <a:r>
              <a:rPr dirty="0" sz="1000" b="0">
                <a:solidFill>
                  <a:srgbClr val="231F20"/>
                </a:solidFill>
                <a:latin typeface="Microsoft YaHei UI Light"/>
                <a:cs typeface="Microsoft YaHei UI Light"/>
              </a:rPr>
              <a:t>贝派电气</a:t>
            </a:r>
            <a:r>
              <a:rPr dirty="0" sz="1000" spc="254" b="0">
                <a:solidFill>
                  <a:srgbClr val="231F20"/>
                </a:solidFill>
                <a:latin typeface="Microsoft YaHei UI Light"/>
                <a:cs typeface="Microsoft YaHei UI Light"/>
              </a:rPr>
              <a:t> </a:t>
            </a:r>
            <a:r>
              <a:rPr dirty="0" sz="1000">
                <a:solidFill>
                  <a:srgbClr val="231F20"/>
                </a:solidFill>
                <a:latin typeface="Arial Narrow"/>
                <a:cs typeface="Arial Narrow"/>
              </a:rPr>
              <a:t>BPEIN</a:t>
            </a:r>
            <a:r>
              <a:rPr dirty="0" sz="1000" spc="-15">
                <a:solidFill>
                  <a:srgbClr val="231F20"/>
                </a:solidFill>
                <a:latin typeface="Arial Narrow"/>
                <a:cs typeface="Arial Narrow"/>
              </a:rPr>
              <a:t> </a:t>
            </a:r>
            <a:r>
              <a:rPr dirty="0" sz="1000" spc="-5">
                <a:solidFill>
                  <a:srgbClr val="231F20"/>
                </a:solidFill>
                <a:latin typeface="Arial Narrow"/>
                <a:cs typeface="Arial Narrow"/>
              </a:rPr>
              <a:t>2025</a:t>
            </a:r>
            <a:endParaRPr sz="1000">
              <a:latin typeface="Arial Narrow"/>
              <a:cs typeface="Arial Narrow"/>
            </a:endParaRPr>
          </a:p>
        </p:txBody>
      </p:sp>
      <p:sp>
        <p:nvSpPr>
          <p:cNvPr id="22" name="object 22"/>
          <p:cNvSpPr txBox="1">
            <a:spLocks noGrp="1"/>
          </p:cNvSpPr>
          <p:nvPr>
            <p:ph type="ftr" idx="5" sz="quarter"/>
          </p:nvPr>
        </p:nvSpPr>
        <p:spPr>
          <a:prstGeom prst="rect"/>
        </p:spPr>
        <p:txBody>
          <a:bodyPr wrap="square" lIns="0" tIns="13970" rIns="0" bIns="0" rtlCol="0" vert="horz">
            <a:spAutoFit/>
          </a:bodyPr>
          <a:lstStyle/>
          <a:p>
            <a:pPr marL="12700">
              <a:lnSpc>
                <a:spcPct val="100000"/>
              </a:lnSpc>
              <a:spcBef>
                <a:spcPts val="110"/>
              </a:spcBef>
            </a:pPr>
            <a:r>
              <a:rPr dirty="0"/>
              <a:t>技术规格若有变更，恕不另行通知</a:t>
            </a:r>
          </a:p>
        </p:txBody>
      </p:sp>
      <p:sp>
        <p:nvSpPr>
          <p:cNvPr id="23" name="object 23"/>
          <p:cNvSpPr txBox="1"/>
          <p:nvPr/>
        </p:nvSpPr>
        <p:spPr>
          <a:xfrm>
            <a:off x="7907299" y="10423147"/>
            <a:ext cx="1168400" cy="122555"/>
          </a:xfrm>
          <a:prstGeom prst="rect">
            <a:avLst/>
          </a:prstGeom>
        </p:spPr>
        <p:txBody>
          <a:bodyPr wrap="square" lIns="0" tIns="13970" rIns="0" bIns="0" rtlCol="0" vert="horz">
            <a:spAutoFit/>
          </a:bodyPr>
          <a:lstStyle/>
          <a:p>
            <a:pPr marL="12700">
              <a:lnSpc>
                <a:spcPct val="100000"/>
              </a:lnSpc>
              <a:spcBef>
                <a:spcPts val="110"/>
              </a:spcBef>
            </a:pPr>
            <a:r>
              <a:rPr dirty="0" sz="600">
                <a:solidFill>
                  <a:srgbClr val="231F20"/>
                </a:solidFill>
                <a:latin typeface="Microsoft YaHei UI"/>
                <a:cs typeface="Microsoft YaHei UI"/>
              </a:rPr>
              <a:t>技术规格若有变更，恕不另行通知</a:t>
            </a:r>
            <a:endParaRPr sz="600">
              <a:latin typeface="Microsoft YaHei UI"/>
              <a:cs typeface="Microsoft YaHei UI"/>
            </a:endParaRPr>
          </a:p>
        </p:txBody>
      </p:sp>
      <p:sp>
        <p:nvSpPr>
          <p:cNvPr id="24" name="object 24"/>
          <p:cNvSpPr txBox="1">
            <a:spLocks noGrp="1"/>
          </p:cNvSpPr>
          <p:nvPr>
            <p:ph type="dt" idx="6" sz="half"/>
          </p:nvPr>
        </p:nvSpPr>
        <p:spPr>
          <a:prstGeom prst="rect"/>
        </p:spPr>
        <p:txBody>
          <a:bodyPr wrap="square" lIns="0" tIns="14604" rIns="0" bIns="0" rtlCol="0" vert="horz">
            <a:spAutoFit/>
          </a:bodyPr>
          <a:lstStyle/>
          <a:p>
            <a:pPr marL="12700">
              <a:lnSpc>
                <a:spcPct val="100000"/>
              </a:lnSpc>
              <a:spcBef>
                <a:spcPts val="114"/>
              </a:spcBef>
            </a:pPr>
            <a:r>
              <a:rPr dirty="0" spc="-5">
                <a:latin typeface="Arial Narrow"/>
                <a:cs typeface="Arial Narrow"/>
              </a:rPr>
              <a:t>2025</a:t>
            </a:r>
            <a:r>
              <a:rPr dirty="0" spc="-20">
                <a:latin typeface="Arial Narrow"/>
                <a:cs typeface="Arial Narrow"/>
              </a:rPr>
              <a:t> </a:t>
            </a:r>
            <a:r>
              <a:rPr dirty="0">
                <a:latin typeface="Arial Narrow"/>
                <a:cs typeface="Arial Narrow"/>
              </a:rPr>
              <a:t>BPEIN</a:t>
            </a:r>
            <a:r>
              <a:rPr dirty="0" spc="180">
                <a:latin typeface="Arial Narrow"/>
                <a:cs typeface="Arial Narrow"/>
              </a:rPr>
              <a:t> </a:t>
            </a:r>
            <a:r>
              <a:rPr dirty="0" b="0">
                <a:latin typeface="Microsoft YaHei UI Light"/>
                <a:cs typeface="Microsoft YaHei UI Light"/>
              </a:rPr>
              <a:t>贝派电气</a:t>
            </a:r>
            <a:r>
              <a:rPr dirty="0" spc="-65" b="0">
                <a:latin typeface="Microsoft YaHei UI Light"/>
                <a:cs typeface="Microsoft YaHei UI Light"/>
              </a:rPr>
              <a:t> </a:t>
            </a:r>
            <a:r>
              <a:rPr dirty="0"/>
              <a:t>|</a:t>
            </a:r>
            <a:r>
              <a:rPr dirty="0" spc="-85"/>
              <a:t> </a:t>
            </a:r>
            <a:r>
              <a:rPr dirty="0"/>
              <a:t>变频器伺服器外围设备选型手册</a:t>
            </a:r>
          </a:p>
        </p:txBody>
      </p:sp>
      <p:sp>
        <p:nvSpPr>
          <p:cNvPr id="17" name="object 17"/>
          <p:cNvSpPr txBox="1"/>
          <p:nvPr/>
        </p:nvSpPr>
        <p:spPr>
          <a:xfrm>
            <a:off x="779299" y="8276711"/>
            <a:ext cx="5003800" cy="756920"/>
          </a:xfrm>
          <a:prstGeom prst="rect">
            <a:avLst/>
          </a:prstGeom>
        </p:spPr>
        <p:txBody>
          <a:bodyPr wrap="square" lIns="0" tIns="12700" rIns="0" bIns="0" rtlCol="0" vert="horz">
            <a:spAutoFit/>
          </a:bodyPr>
          <a:lstStyle/>
          <a:p>
            <a:pPr algn="just" marL="12700" marR="5080">
              <a:lnSpc>
                <a:spcPct val="100000"/>
              </a:lnSpc>
              <a:spcBef>
                <a:spcPts val="100"/>
              </a:spcBef>
            </a:pPr>
            <a:r>
              <a:rPr dirty="0" sz="800">
                <a:solidFill>
                  <a:srgbClr val="231F20"/>
                </a:solidFill>
                <a:latin typeface="宋体"/>
                <a:cs typeface="宋体"/>
              </a:rPr>
              <a:t>上表中所述制动电阻阻值、电阻功率是按照普通惯量负载和间歇制动方式核定的。如果需要使用在大惯量、长时 间频繁制动的场合，请根据所选变频器规格、制动单元的额定参数，适当调整制动电阻阻值和电阻功率。</a:t>
            </a:r>
            <a:endParaRPr sz="800">
              <a:latin typeface="宋体"/>
              <a:cs typeface="宋体"/>
            </a:endParaRPr>
          </a:p>
          <a:p>
            <a:pPr>
              <a:lnSpc>
                <a:spcPct val="100000"/>
              </a:lnSpc>
              <a:spcBef>
                <a:spcPts val="40"/>
              </a:spcBef>
            </a:pPr>
            <a:endParaRPr sz="800">
              <a:latin typeface="Times New Roman"/>
              <a:cs typeface="Times New Roman"/>
            </a:endParaRPr>
          </a:p>
          <a:p>
            <a:pPr algn="just" marL="12700" marR="5080">
              <a:lnSpc>
                <a:spcPct val="100000"/>
              </a:lnSpc>
            </a:pPr>
            <a:r>
              <a:rPr dirty="0" sz="800">
                <a:solidFill>
                  <a:srgbClr val="231F20"/>
                </a:solidFill>
                <a:latin typeface="宋体"/>
                <a:cs typeface="宋体"/>
              </a:rPr>
              <a:t>表中外置连接制动单元；若变频器内置有制动单元，则无需再外置连接制动单元。若外置连接制动单元，则制动 电阻选型需要基于外接的制动单元以及变频器自身的限制，制动电阻的选型需要做其规格确认再使用。制动电阻 的阻值不可小于制动单元</a:t>
            </a:r>
            <a:r>
              <a:rPr dirty="0" sz="800" spc="-204">
                <a:solidFill>
                  <a:srgbClr val="231F20"/>
                </a:solidFill>
                <a:latin typeface="宋体"/>
                <a:cs typeface="宋体"/>
              </a:rPr>
              <a:t> </a:t>
            </a:r>
            <a:r>
              <a:rPr dirty="0" sz="800" spc="25">
                <a:solidFill>
                  <a:srgbClr val="231F20"/>
                </a:solidFill>
                <a:latin typeface="宋体"/>
                <a:cs typeface="宋体"/>
              </a:rPr>
              <a:t>Rmin</a:t>
            </a:r>
            <a:r>
              <a:rPr dirty="0" sz="800" spc="50">
                <a:solidFill>
                  <a:srgbClr val="231F20"/>
                </a:solidFill>
                <a:latin typeface="宋体"/>
                <a:cs typeface="宋体"/>
              </a:rPr>
              <a:t>。</a:t>
            </a:r>
            <a:endParaRPr sz="800">
              <a:latin typeface="宋体"/>
              <a:cs typeface="宋体"/>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59994" y="359956"/>
            <a:ext cx="6840220" cy="1368425"/>
          </a:xfrm>
          <a:custGeom>
            <a:avLst/>
            <a:gdLst/>
            <a:ahLst/>
            <a:cxnLst/>
            <a:rect l="l" t="t" r="r" b="b"/>
            <a:pathLst>
              <a:path w="6840220" h="1368425">
                <a:moveTo>
                  <a:pt x="0" y="1368031"/>
                </a:moveTo>
                <a:lnTo>
                  <a:pt x="6840004" y="1368031"/>
                </a:lnTo>
                <a:lnTo>
                  <a:pt x="6840004" y="0"/>
                </a:lnTo>
                <a:lnTo>
                  <a:pt x="0" y="0"/>
                </a:lnTo>
                <a:lnTo>
                  <a:pt x="0" y="1368031"/>
                </a:lnTo>
                <a:close/>
              </a:path>
            </a:pathLst>
          </a:custGeom>
          <a:solidFill>
            <a:srgbClr val="9AB9C5">
              <a:alpha val="52999"/>
            </a:srgbClr>
          </a:solidFill>
        </p:spPr>
        <p:txBody>
          <a:bodyPr wrap="square" lIns="0" tIns="0" rIns="0" bIns="0" rtlCol="0"/>
          <a:lstStyle/>
          <a:p/>
        </p:txBody>
      </p:sp>
      <p:graphicFrame>
        <p:nvGraphicFramePr>
          <p:cNvPr id="3" name="object 3"/>
          <p:cNvGraphicFramePr>
            <a:graphicFrameLocks noGrp="1"/>
          </p:cNvGraphicFramePr>
          <p:nvPr/>
        </p:nvGraphicFramePr>
        <p:xfrm>
          <a:off x="359998" y="1925991"/>
          <a:ext cx="6844665" cy="1800225"/>
        </p:xfrm>
        <a:graphic>
          <a:graphicData uri="http://schemas.openxmlformats.org/drawingml/2006/table">
            <a:tbl>
              <a:tblPr firstRow="1" bandRow="1">
                <a:tableStyleId>{2D5ABB26-0587-4C30-8999-92F81FD0307C}</a:tableStyleId>
              </a:tblPr>
              <a:tblGrid>
                <a:gridCol w="841375"/>
                <a:gridCol w="899794"/>
                <a:gridCol w="3302634"/>
                <a:gridCol w="1786254"/>
              </a:tblGrid>
              <a:tr h="298500">
                <a:tc>
                  <a:txBody>
                    <a:bodyPr/>
                    <a:lstStyle/>
                    <a:p>
                      <a:pPr marL="166370">
                        <a:lnSpc>
                          <a:spcPct val="100000"/>
                        </a:lnSpc>
                      </a:pPr>
                      <a:r>
                        <a:rPr dirty="0" sz="1000" b="1">
                          <a:solidFill>
                            <a:srgbClr val="231F20"/>
                          </a:solidFill>
                          <a:latin typeface="Microsoft YaHei UI"/>
                          <a:cs typeface="Microsoft YaHei UI"/>
                        </a:rPr>
                        <a:t>发行日期</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marL="195580">
                        <a:lnSpc>
                          <a:spcPct val="100000"/>
                        </a:lnSpc>
                      </a:pPr>
                      <a:r>
                        <a:rPr dirty="0" sz="1000" b="1">
                          <a:solidFill>
                            <a:srgbClr val="231F20"/>
                          </a:solidFill>
                          <a:latin typeface="Microsoft YaHei UI"/>
                          <a:cs typeface="Microsoft YaHei UI"/>
                        </a:rPr>
                        <a:t>资料编号</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gn="ctr">
                        <a:lnSpc>
                          <a:spcPct val="100000"/>
                        </a:lnSpc>
                      </a:pPr>
                      <a:r>
                        <a:rPr dirty="0" sz="1000" b="1">
                          <a:solidFill>
                            <a:srgbClr val="231F20"/>
                          </a:solidFill>
                          <a:latin typeface="Microsoft YaHei UI"/>
                          <a:cs typeface="Microsoft YaHei UI"/>
                        </a:rPr>
                        <a:t>变更内容</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gn="ctr">
                        <a:lnSpc>
                          <a:spcPct val="100000"/>
                        </a:lnSpc>
                      </a:pPr>
                      <a:r>
                        <a:rPr dirty="0" sz="1000" b="1">
                          <a:solidFill>
                            <a:srgbClr val="231F20"/>
                          </a:solidFill>
                          <a:latin typeface="Microsoft YaHei UI"/>
                          <a:cs typeface="Microsoft YaHei UI"/>
                        </a:rPr>
                        <a:t>备注</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r>
              <a:tr h="298499">
                <a:tc>
                  <a:txBody>
                    <a:bodyPr/>
                    <a:lstStyle/>
                    <a:p>
                      <a:pPr marL="17780">
                        <a:lnSpc>
                          <a:spcPct val="100000"/>
                        </a:lnSpc>
                      </a:pPr>
                      <a:r>
                        <a:rPr dirty="0" sz="1000" spc="-5">
                          <a:solidFill>
                            <a:srgbClr val="231F20"/>
                          </a:solidFill>
                          <a:latin typeface="Microsoft YaHei UI"/>
                          <a:cs typeface="Microsoft YaHei UI"/>
                        </a:rPr>
                        <a:t>2025.05</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marL="17780">
                        <a:lnSpc>
                          <a:spcPct val="100000"/>
                        </a:lnSpc>
                      </a:pPr>
                      <a:r>
                        <a:rPr dirty="0" sz="1000" spc="-5">
                          <a:solidFill>
                            <a:srgbClr val="231F20"/>
                          </a:solidFill>
                          <a:latin typeface="Microsoft YaHei UI"/>
                          <a:cs typeface="Microsoft YaHei UI"/>
                        </a:rPr>
                        <a:t>BPISG-T05</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marL="17780">
                        <a:lnSpc>
                          <a:spcPct val="100000"/>
                        </a:lnSpc>
                      </a:pPr>
                      <a:r>
                        <a:rPr dirty="0" sz="1000">
                          <a:solidFill>
                            <a:srgbClr val="231F20"/>
                          </a:solidFill>
                          <a:latin typeface="Microsoft YaHei UI"/>
                          <a:cs typeface="Microsoft YaHei UI"/>
                        </a:rPr>
                        <a:t>初次发行</a:t>
                      </a:r>
                      <a:endParaRPr sz="1000">
                        <a:latin typeface="Microsoft YaHei UI"/>
                        <a:cs typeface="Microsoft YaHei UI"/>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r>
              <a:tr h="298500">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r>
              <a:tr h="298499">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r>
              <a:tr h="298499">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r>
              <a:tr h="298500">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1500">
                        <a:latin typeface="Times New Roman"/>
                        <a:cs typeface="Times New Roman"/>
                      </a:endParaRPr>
                    </a:p>
                  </a:txBody>
                  <a:tcPr marL="0" marR="0" marB="0" marT="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r>
            </a:tbl>
          </a:graphicData>
        </a:graphic>
      </p:graphicFrame>
      <p:sp>
        <p:nvSpPr>
          <p:cNvPr id="4" name="object 4"/>
          <p:cNvSpPr txBox="1"/>
          <p:nvPr/>
        </p:nvSpPr>
        <p:spPr>
          <a:xfrm>
            <a:off x="347300" y="261652"/>
            <a:ext cx="2176780" cy="756920"/>
          </a:xfrm>
          <a:prstGeom prst="rect">
            <a:avLst/>
          </a:prstGeom>
        </p:spPr>
        <p:txBody>
          <a:bodyPr wrap="square" lIns="0" tIns="12700" rIns="0" bIns="0" rtlCol="0" vert="horz">
            <a:spAutoFit/>
          </a:bodyPr>
          <a:lstStyle/>
          <a:p>
            <a:pPr marL="12700">
              <a:lnSpc>
                <a:spcPct val="100000"/>
              </a:lnSpc>
              <a:spcBef>
                <a:spcPts val="100"/>
              </a:spcBef>
            </a:pPr>
            <a:r>
              <a:rPr dirty="0" sz="4800" spc="-5" b="1">
                <a:solidFill>
                  <a:srgbClr val="F5F5F5"/>
                </a:solidFill>
                <a:latin typeface="Swis721 Blk BT"/>
                <a:cs typeface="Swis721 Blk BT"/>
              </a:rPr>
              <a:t>B</a:t>
            </a:r>
            <a:r>
              <a:rPr dirty="0" sz="4800" spc="-10" b="1">
                <a:solidFill>
                  <a:srgbClr val="F5F5F5"/>
                </a:solidFill>
                <a:latin typeface="Swis721 Blk BT"/>
                <a:cs typeface="Swis721 Blk BT"/>
              </a:rPr>
              <a:t>P</a:t>
            </a:r>
            <a:r>
              <a:rPr dirty="0" sz="4800" spc="-5" b="1">
                <a:solidFill>
                  <a:srgbClr val="F5F5F5"/>
                </a:solidFill>
                <a:latin typeface="Swis721 Blk BT"/>
                <a:cs typeface="Swis721 Blk BT"/>
              </a:rPr>
              <a:t>ELE</a:t>
            </a:r>
            <a:endParaRPr sz="4800">
              <a:latin typeface="Swis721 Blk BT"/>
              <a:cs typeface="Swis721 Blk BT"/>
            </a:endParaRPr>
          </a:p>
        </p:txBody>
      </p:sp>
      <p:sp>
        <p:nvSpPr>
          <p:cNvPr id="5" name="object 5"/>
          <p:cNvSpPr txBox="1">
            <a:spLocks noGrp="1"/>
          </p:cNvSpPr>
          <p:nvPr>
            <p:ph type="title"/>
          </p:nvPr>
        </p:nvSpPr>
        <p:spPr>
          <a:xfrm>
            <a:off x="5036435" y="261652"/>
            <a:ext cx="2090420" cy="756920"/>
          </a:xfrm>
          <a:prstGeom prst="rect"/>
        </p:spPr>
        <p:txBody>
          <a:bodyPr wrap="square" lIns="0" tIns="12700" rIns="0" bIns="0" rtlCol="0" vert="horz">
            <a:spAutoFit/>
          </a:bodyPr>
          <a:lstStyle/>
          <a:p>
            <a:pPr marL="12700">
              <a:lnSpc>
                <a:spcPct val="100000"/>
              </a:lnSpc>
              <a:spcBef>
                <a:spcPts val="100"/>
              </a:spcBef>
            </a:pPr>
            <a:r>
              <a:rPr dirty="0" spc="-5">
                <a:solidFill>
                  <a:srgbClr val="F5F5F5"/>
                </a:solidFill>
              </a:rPr>
              <a:t>B</a:t>
            </a:r>
            <a:r>
              <a:rPr dirty="0" spc="-10">
                <a:solidFill>
                  <a:srgbClr val="F5F5F5"/>
                </a:solidFill>
              </a:rPr>
              <a:t>P</a:t>
            </a:r>
            <a:r>
              <a:rPr dirty="0" spc="-5">
                <a:solidFill>
                  <a:srgbClr val="F5F5F5"/>
                </a:solidFill>
              </a:rPr>
              <a:t>EIN</a:t>
            </a: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0</TotalTime>
  <Application>Microsoft Office PowerPoint</Application>
  <PresentationFormat>On-screen Show (4:3)</PresentationFormat>
  <ScaleCrop>false</ScaleCrop>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erms:created xsi:type="dcterms:W3CDTF">2025-04-30T05:24:12Z</dcterms:created>
  <dcterms:modified xsi:type="dcterms:W3CDTF">2025-04-30T05:24:12Z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2025-04-29T00:00:00Z</vt:filetime>
  </property>
  <property fmtid="{D5CDD505-2E9C-101B-9397-08002B2CF9AE}" pid="3" name="Creator">
    <vt:lpwstr>Adobe InDesign CC 14.0 (Windows)</vt:lpwstr>
  </property>
  <property fmtid="{D5CDD505-2E9C-101B-9397-08002B2CF9AE}" pid="4" name="LastSaved">
    <vt:filetime>2025-04-30T00:00:00Z</vt:filetime>
  </property>
</Properties>
</file>